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2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theme/theme3.xml" ContentType="application/vnd.openxmlformats-officedocument.theme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6" r:id="rId1"/>
    <p:sldMasterId id="2147483679" r:id="rId2"/>
    <p:sldMasterId id="2147483773" r:id="rId3"/>
    <p:sldMasterId id="2147483805" r:id="rId4"/>
  </p:sldMasterIdLst>
  <p:notesMasterIdLst>
    <p:notesMasterId r:id="rId27"/>
  </p:notesMasterIdLst>
  <p:sldIdLst>
    <p:sldId id="308" r:id="rId5"/>
    <p:sldId id="307" r:id="rId6"/>
    <p:sldId id="409" r:id="rId7"/>
    <p:sldId id="390" r:id="rId8"/>
    <p:sldId id="325" r:id="rId9"/>
    <p:sldId id="392" r:id="rId10"/>
    <p:sldId id="393" r:id="rId11"/>
    <p:sldId id="394" r:id="rId12"/>
    <p:sldId id="395" r:id="rId13"/>
    <p:sldId id="397" r:id="rId14"/>
    <p:sldId id="396" r:id="rId15"/>
    <p:sldId id="261" r:id="rId16"/>
    <p:sldId id="263" r:id="rId17"/>
    <p:sldId id="398" r:id="rId18"/>
    <p:sldId id="439" r:id="rId19"/>
    <p:sldId id="401" r:id="rId20"/>
    <p:sldId id="446" r:id="rId21"/>
    <p:sldId id="447" r:id="rId22"/>
    <p:sldId id="400" r:id="rId23"/>
    <p:sldId id="402" r:id="rId24"/>
    <p:sldId id="404" r:id="rId25"/>
    <p:sldId id="270" r:id="rId26"/>
  </p:sldIdLst>
  <p:sldSz cx="9144000" cy="5143500" type="screen16x9"/>
  <p:notesSz cx="6858000" cy="9144000"/>
  <p:embeddedFontLst>
    <p:embeddedFont>
      <p:font typeface="Bebas Neue" panose="020B0604020202020204" charset="0"/>
      <p:regular r:id="rId28"/>
    </p:embeddedFont>
    <p:embeddedFont>
      <p:font typeface="Berkshire Swash" panose="020B0604020202020204" charset="0"/>
      <p:regular r:id="rId29"/>
    </p:embeddedFont>
    <p:embeddedFont>
      <p:font typeface="Bahnschrift Condensed" panose="020B0502040204020203" pitchFamily="34" charset="0"/>
      <p:regular r:id="rId30"/>
      <p:bold r:id="rId31"/>
    </p:embeddedFont>
    <p:embeddedFont>
      <p:font typeface="Maven Pro" panose="020B0604020202020204" charset="0"/>
      <p:regular r:id="rId32"/>
      <p:bold r:id="rId33"/>
    </p:embeddedFont>
    <p:embeddedFont>
      <p:font typeface="Calibri" panose="020F0502020204030204" pitchFamily="34" charset="0"/>
      <p:regular r:id="rId34"/>
      <p:bold r:id="rId35"/>
      <p:italic r:id="rId36"/>
      <p:boldItalic r:id="rId37"/>
    </p:embeddedFont>
    <p:embeddedFont>
      <p:font typeface="Sue Ellen Francisco" panose="020B0604020202020204" charset="0"/>
      <p:regular r:id="rId38"/>
    </p:embeddedFont>
    <p:embeddedFont>
      <p:font typeface="Roboto" panose="02000000000000000000" pitchFamily="2" charset="0"/>
      <p:regular r:id="rId39"/>
      <p:bold r:id="rId40"/>
      <p:italic r:id="rId41"/>
      <p:boldItalic r:id="rId42"/>
    </p:embeddedFont>
    <p:embeddedFont>
      <p:font typeface="Lato" panose="020F0502020204030203" pitchFamily="34" charset="0"/>
      <p:regular r:id="rId43"/>
      <p:bold r:id="rId44"/>
      <p:italic r:id="rId45"/>
      <p:boldItalic r:id="rId46"/>
    </p:embeddedFont>
    <p:embeddedFont>
      <p:font typeface="Fredoka One" panose="020B0604020202020204" charset="0"/>
      <p:regular r:id="rId47"/>
    </p:embeddedFont>
    <p:embeddedFont>
      <p:font typeface="Chewy" panose="020B0604020202020204" charset="0"/>
      <p:regular r:id="rId48"/>
    </p:embeddedFont>
    <p:embeddedFont>
      <p:font typeface="Open Sans" panose="020B0606030504020204" pitchFamily="34" charset="0"/>
      <p:regular r:id="rId49"/>
      <p:bold r:id="rId50"/>
      <p:italic r:id="rId51"/>
      <p:boldItalic r:id="rId52"/>
    </p:embeddedFont>
    <p:embeddedFont>
      <p:font typeface="Nunito" panose="020B0604020202020204" charset="0"/>
      <p:regular r:id="rId53"/>
      <p:bold r:id="rId54"/>
      <p:italic r:id="rId55"/>
      <p:boldItalic r:id="rId56"/>
    </p:embeddedFont>
    <p:embeddedFont>
      <p:font typeface="PT Sans" panose="020B0604020202020204" charset="0"/>
      <p:regular r:id="rId57"/>
      <p:bold r:id="rId58"/>
      <p:italic r:id="rId59"/>
      <p:boldItalic r:id="rId60"/>
    </p:embeddedFont>
    <p:embeddedFont>
      <p:font typeface="Roboto Condensed Light" panose="02000000000000000000" pitchFamily="2" charset="0"/>
      <p:regular r:id="rId61"/>
      <p:italic r:id="rId62"/>
    </p:embeddedFont>
    <p:embeddedFont>
      <p:font typeface="Chau Philomene One" panose="020B0604020202020204" charset="0"/>
      <p:regular r:id="rId63"/>
      <p:italic r:id="rId64"/>
    </p:embeddedFont>
    <p:embeddedFont>
      <p:font typeface="Patrick Hand" panose="020B0604020202020204" charset="0"/>
      <p:regular r:id="rId6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DF8E5"/>
    <a:srgbClr val="12071A"/>
    <a:srgbClr val="D6EDE4"/>
    <a:srgbClr val="185F70"/>
    <a:srgbClr val="FFFFFF"/>
    <a:srgbClr val="0F0F0F"/>
    <a:srgbClr val="60C6DE"/>
    <a:srgbClr val="FFFBEE"/>
    <a:srgbClr val="FBDEA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F2F9181-BE8B-48BE-9A78-0A9B3E3245FF}">
  <a:tblStyle styleId="{5F2F9181-BE8B-48BE-9A78-0A9B3E3245FF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2" autoAdjust="0"/>
    <p:restoredTop sz="92634" autoAdjust="0"/>
  </p:normalViewPr>
  <p:slideViewPr>
    <p:cSldViewPr snapToGrid="0">
      <p:cViewPr varScale="1">
        <p:scale>
          <a:sx n="112" d="100"/>
          <a:sy n="112" d="100"/>
        </p:scale>
        <p:origin x="538" y="6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font" Target="fonts/font15.fntdata"/><Relationship Id="rId47" Type="http://schemas.openxmlformats.org/officeDocument/2006/relationships/font" Target="fonts/font20.fntdata"/><Relationship Id="rId63" Type="http://schemas.openxmlformats.org/officeDocument/2006/relationships/font" Target="fonts/font36.fntdata"/><Relationship Id="rId68" Type="http://schemas.openxmlformats.org/officeDocument/2006/relationships/theme" Target="theme/theme1.xml"/><Relationship Id="rId7" Type="http://schemas.openxmlformats.org/officeDocument/2006/relationships/slide" Target="slides/slide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9" Type="http://schemas.openxmlformats.org/officeDocument/2006/relationships/font" Target="fonts/font2.fntdata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font" Target="fonts/font5.fntdata"/><Relationship Id="rId37" Type="http://schemas.openxmlformats.org/officeDocument/2006/relationships/font" Target="fonts/font10.fntdata"/><Relationship Id="rId40" Type="http://schemas.openxmlformats.org/officeDocument/2006/relationships/font" Target="fonts/font13.fntdata"/><Relationship Id="rId45" Type="http://schemas.openxmlformats.org/officeDocument/2006/relationships/font" Target="fonts/font18.fntdata"/><Relationship Id="rId53" Type="http://schemas.openxmlformats.org/officeDocument/2006/relationships/font" Target="fonts/font26.fntdata"/><Relationship Id="rId58" Type="http://schemas.openxmlformats.org/officeDocument/2006/relationships/font" Target="fonts/font31.fntdata"/><Relationship Id="rId66" Type="http://schemas.openxmlformats.org/officeDocument/2006/relationships/presProps" Target="presProps.xml"/><Relationship Id="rId5" Type="http://schemas.openxmlformats.org/officeDocument/2006/relationships/slide" Target="slides/slide1.xml"/><Relationship Id="rId61" Type="http://schemas.openxmlformats.org/officeDocument/2006/relationships/font" Target="fonts/font34.fntdata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notesMaster" Target="notesMasters/notesMaster1.xml"/><Relationship Id="rId30" Type="http://schemas.openxmlformats.org/officeDocument/2006/relationships/font" Target="fonts/font3.fntdata"/><Relationship Id="rId35" Type="http://schemas.openxmlformats.org/officeDocument/2006/relationships/font" Target="fonts/font8.fntdata"/><Relationship Id="rId43" Type="http://schemas.openxmlformats.org/officeDocument/2006/relationships/font" Target="fonts/font16.fntdata"/><Relationship Id="rId48" Type="http://schemas.openxmlformats.org/officeDocument/2006/relationships/font" Target="fonts/font21.fntdata"/><Relationship Id="rId56" Type="http://schemas.openxmlformats.org/officeDocument/2006/relationships/font" Target="fonts/font29.fntdata"/><Relationship Id="rId64" Type="http://schemas.openxmlformats.org/officeDocument/2006/relationships/font" Target="fonts/font37.fntdata"/><Relationship Id="rId69" Type="http://schemas.openxmlformats.org/officeDocument/2006/relationships/tableStyles" Target="tableStyles.xml"/><Relationship Id="rId8" Type="http://schemas.openxmlformats.org/officeDocument/2006/relationships/slide" Target="slides/slide4.xml"/><Relationship Id="rId51" Type="http://schemas.openxmlformats.org/officeDocument/2006/relationships/font" Target="fonts/font24.fntdata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font" Target="fonts/font6.fntdata"/><Relationship Id="rId38" Type="http://schemas.openxmlformats.org/officeDocument/2006/relationships/font" Target="fonts/font11.fntdata"/><Relationship Id="rId46" Type="http://schemas.openxmlformats.org/officeDocument/2006/relationships/font" Target="fonts/font19.fntdata"/><Relationship Id="rId59" Type="http://schemas.openxmlformats.org/officeDocument/2006/relationships/font" Target="fonts/font32.fntdata"/><Relationship Id="rId67" Type="http://schemas.openxmlformats.org/officeDocument/2006/relationships/viewProps" Target="viewProps.xml"/><Relationship Id="rId20" Type="http://schemas.openxmlformats.org/officeDocument/2006/relationships/slide" Target="slides/slide16.xml"/><Relationship Id="rId41" Type="http://schemas.openxmlformats.org/officeDocument/2006/relationships/font" Target="fonts/font14.fntdata"/><Relationship Id="rId54" Type="http://schemas.openxmlformats.org/officeDocument/2006/relationships/font" Target="fonts/font27.fntdata"/><Relationship Id="rId62" Type="http://schemas.openxmlformats.org/officeDocument/2006/relationships/font" Target="fonts/font3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font" Target="fonts/font1.fntdata"/><Relationship Id="rId36" Type="http://schemas.openxmlformats.org/officeDocument/2006/relationships/font" Target="fonts/font9.fntdata"/><Relationship Id="rId49" Type="http://schemas.openxmlformats.org/officeDocument/2006/relationships/font" Target="fonts/font22.fntdata"/><Relationship Id="rId57" Type="http://schemas.openxmlformats.org/officeDocument/2006/relationships/font" Target="fonts/font30.fntdata"/><Relationship Id="rId10" Type="http://schemas.openxmlformats.org/officeDocument/2006/relationships/slide" Target="slides/slide6.xml"/><Relationship Id="rId31" Type="http://schemas.openxmlformats.org/officeDocument/2006/relationships/font" Target="fonts/font4.fntdata"/><Relationship Id="rId44" Type="http://schemas.openxmlformats.org/officeDocument/2006/relationships/font" Target="fonts/font17.fntdata"/><Relationship Id="rId52" Type="http://schemas.openxmlformats.org/officeDocument/2006/relationships/font" Target="fonts/font25.fntdata"/><Relationship Id="rId60" Type="http://schemas.openxmlformats.org/officeDocument/2006/relationships/font" Target="fonts/font33.fntdata"/><Relationship Id="rId65" Type="http://schemas.openxmlformats.org/officeDocument/2006/relationships/font" Target="fonts/font38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font" Target="fonts/font12.fntdata"/><Relationship Id="rId34" Type="http://schemas.openxmlformats.org/officeDocument/2006/relationships/font" Target="fonts/font7.fntdata"/><Relationship Id="rId50" Type="http://schemas.openxmlformats.org/officeDocument/2006/relationships/font" Target="fonts/font23.fntdata"/><Relationship Id="rId55" Type="http://schemas.openxmlformats.org/officeDocument/2006/relationships/font" Target="fonts/font28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0" name="Google Shape;1360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1" name="Google Shape;1361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6997325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876387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855340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62" name="Google Shape;8162;g5403dfd5a5_0_6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63" name="Google Shape;8163;g5403dfd5a5_0_6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" name="Google Shape;8192;g9fe1004dc8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93" name="Google Shape;8193;g9fe1004dc8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263821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84" name="Google Shape;8884;g5403dfd5a5_0_9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85" name="Google Shape;8885;g5403dfd5a5_0_9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8188316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84" name="Google Shape;8884;g5403dfd5a5_0_9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85" name="Google Shape;8885;g5403dfd5a5_0_9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9566072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84" name="Google Shape;8884;g5403dfd5a5_0_9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85" name="Google Shape;8885;g5403dfd5a5_0_9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9709473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84" name="Google Shape;8884;g5403dfd5a5_0_9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85" name="Google Shape;8885;g5403dfd5a5_0_9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6252461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62" name="Google Shape;8162;g5403dfd5a5_0_6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63" name="Google Shape;8163;g5403dfd5a5_0_6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613197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0" name="Google Shape;1980;ga1242414e1_0_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81" name="Google Shape;1981;ga1242414e1_0_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46" name="Google Shape;8146;g99bc3d0d5b_0_54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47" name="Google Shape;8147;g99bc3d0d5b_0_54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85977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84" name="Google Shape;8884;g5403dfd5a5_0_9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85" name="Google Shape;8885;g5403dfd5a5_0_9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593868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60" name="Google Shape;8960;g9fe1004dc8_0_39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61" name="Google Shape;8961;g9fe1004dc8_0_39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464841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2" name="Google Shape;1332;g99f2f57a71_0_1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33" name="Google Shape;1333;g99f2f57a71_0_1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546304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2" name="Google Shape;4052;g99f2f57a71_0_1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53" name="Google Shape;4053;g99f2f57a71_0_1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84" name="Google Shape;8884;g5403dfd5a5_0_9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85" name="Google Shape;8885;g5403dfd5a5_0_9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9097121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84" name="Google Shape;8884;g5403dfd5a5_0_9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85" name="Google Shape;8885;g5403dfd5a5_0_9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9739072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180313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915753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67" name="Google Shape;8167;g99bc3d0d5b_0_272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68" name="Google Shape;8168;g99bc3d0d5b_0_272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13721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1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4.xml"/><Relationship Id="rId4" Type="http://schemas.openxmlformats.org/officeDocument/2006/relationships/hyperlink" Target="http://bit.ly/2TtBDfr" TargetMode="Externa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2.xml"/><Relationship Id="rId4" Type="http://schemas.openxmlformats.org/officeDocument/2006/relationships/hyperlink" Target="http://bit.ly/2TtBDfr" TargetMode="Externa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3.xml"/><Relationship Id="rId4" Type="http://schemas.openxmlformats.org/officeDocument/2006/relationships/hyperlink" Target="http://bit.ly/2TtBDfr" TargetMode="Externa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16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2" name="Google Shape;1612;p7"/>
          <p:cNvSpPr/>
          <p:nvPr/>
        </p:nvSpPr>
        <p:spPr>
          <a:xfrm>
            <a:off x="5254450" y="4574300"/>
            <a:ext cx="3947285" cy="616031"/>
          </a:xfrm>
          <a:custGeom>
            <a:avLst/>
            <a:gdLst/>
            <a:ahLst/>
            <a:cxnLst/>
            <a:rect l="l" t="t" r="r" b="b"/>
            <a:pathLst>
              <a:path w="97905" h="30032" extrusionOk="0">
                <a:moveTo>
                  <a:pt x="44865" y="0"/>
                </a:moveTo>
                <a:cubicBezTo>
                  <a:pt x="35852" y="0"/>
                  <a:pt x="31152" y="10788"/>
                  <a:pt x="24118" y="14321"/>
                </a:cubicBezTo>
                <a:cubicBezTo>
                  <a:pt x="23116" y="14844"/>
                  <a:pt x="22196" y="15064"/>
                  <a:pt x="21336" y="15064"/>
                </a:cubicBezTo>
                <a:cubicBezTo>
                  <a:pt x="16921" y="15064"/>
                  <a:pt x="14098" y="9288"/>
                  <a:pt x="10038" y="9288"/>
                </a:cubicBezTo>
                <a:cubicBezTo>
                  <a:pt x="8542" y="9288"/>
                  <a:pt x="6878" y="10072"/>
                  <a:pt x="4904" y="12219"/>
                </a:cubicBezTo>
                <a:cubicBezTo>
                  <a:pt x="334" y="17123"/>
                  <a:pt x="1" y="23394"/>
                  <a:pt x="1" y="30032"/>
                </a:cubicBezTo>
                <a:lnTo>
                  <a:pt x="97904" y="29365"/>
                </a:lnTo>
                <a:cubicBezTo>
                  <a:pt x="96503" y="23060"/>
                  <a:pt x="94435" y="16389"/>
                  <a:pt x="89164" y="12219"/>
                </a:cubicBezTo>
                <a:cubicBezTo>
                  <a:pt x="86788" y="10364"/>
                  <a:pt x="84812" y="9662"/>
                  <a:pt x="83045" y="9662"/>
                </a:cubicBezTo>
                <a:cubicBezTo>
                  <a:pt x="77791" y="9662"/>
                  <a:pt x="74389" y="15865"/>
                  <a:pt x="67849" y="16389"/>
                </a:cubicBezTo>
                <a:cubicBezTo>
                  <a:pt x="67634" y="16405"/>
                  <a:pt x="67423" y="16412"/>
                  <a:pt x="67215" y="16412"/>
                </a:cubicBezTo>
                <a:cubicBezTo>
                  <a:pt x="58294" y="16412"/>
                  <a:pt x="55750" y="2038"/>
                  <a:pt x="47568" y="311"/>
                </a:cubicBezTo>
                <a:cubicBezTo>
                  <a:pt x="46624" y="98"/>
                  <a:pt x="45725" y="0"/>
                  <a:pt x="44865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13" name="Google Shape;1613;p7"/>
          <p:cNvSpPr txBox="1">
            <a:spLocks noGrp="1"/>
          </p:cNvSpPr>
          <p:nvPr>
            <p:ph type="title"/>
          </p:nvPr>
        </p:nvSpPr>
        <p:spPr>
          <a:xfrm>
            <a:off x="4909626" y="1715425"/>
            <a:ext cx="2808000" cy="54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614" name="Google Shape;1614;p7"/>
          <p:cNvSpPr txBox="1">
            <a:spLocks noGrp="1"/>
          </p:cNvSpPr>
          <p:nvPr>
            <p:ph type="body" idx="1"/>
          </p:nvPr>
        </p:nvSpPr>
        <p:spPr>
          <a:xfrm>
            <a:off x="4733526" y="2260825"/>
            <a:ext cx="2984100" cy="124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algn="r">
              <a:spcBef>
                <a:spcPts val="0"/>
              </a:spcBef>
              <a:spcAft>
                <a:spcPts val="0"/>
              </a:spcAft>
              <a:buSzPts val="1200"/>
              <a:buChar char="●"/>
              <a:defRPr>
                <a:latin typeface="Nunito"/>
                <a:ea typeface="Nunito"/>
                <a:cs typeface="Nunito"/>
                <a:sym typeface="Nunito"/>
              </a:defRPr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615" name="Google Shape;1615;p7"/>
          <p:cNvSpPr/>
          <p:nvPr/>
        </p:nvSpPr>
        <p:spPr>
          <a:xfrm flipH="1">
            <a:off x="-202478" y="-89483"/>
            <a:ext cx="3377637" cy="527437"/>
          </a:xfrm>
          <a:custGeom>
            <a:avLst/>
            <a:gdLst/>
            <a:ahLst/>
            <a:cxnLst/>
            <a:rect l="l" t="t" r="r" b="b"/>
            <a:pathLst>
              <a:path w="97938" h="30032" extrusionOk="0">
                <a:moveTo>
                  <a:pt x="97937" y="0"/>
                </a:moveTo>
                <a:lnTo>
                  <a:pt x="1" y="701"/>
                </a:lnTo>
                <a:cubicBezTo>
                  <a:pt x="1402" y="7005"/>
                  <a:pt x="3503" y="13643"/>
                  <a:pt x="8740" y="17846"/>
                </a:cubicBezTo>
                <a:cubicBezTo>
                  <a:pt x="11108" y="19687"/>
                  <a:pt x="13082" y="20384"/>
                  <a:pt x="14847" y="20384"/>
                </a:cubicBezTo>
                <a:cubicBezTo>
                  <a:pt x="20121" y="20384"/>
                  <a:pt x="23542" y="14168"/>
                  <a:pt x="30089" y="13643"/>
                </a:cubicBezTo>
                <a:cubicBezTo>
                  <a:pt x="30303" y="13627"/>
                  <a:pt x="30514" y="13620"/>
                  <a:pt x="30722" y="13620"/>
                </a:cubicBezTo>
                <a:cubicBezTo>
                  <a:pt x="39643" y="13620"/>
                  <a:pt x="42155" y="28026"/>
                  <a:pt x="50370" y="29722"/>
                </a:cubicBezTo>
                <a:cubicBezTo>
                  <a:pt x="51314" y="29934"/>
                  <a:pt x="52214" y="30032"/>
                  <a:pt x="53074" y="30032"/>
                </a:cubicBezTo>
                <a:cubicBezTo>
                  <a:pt x="62086" y="30032"/>
                  <a:pt x="66783" y="19247"/>
                  <a:pt x="73787" y="15745"/>
                </a:cubicBezTo>
                <a:cubicBezTo>
                  <a:pt x="74795" y="15220"/>
                  <a:pt x="75720" y="15001"/>
                  <a:pt x="76584" y="15001"/>
                </a:cubicBezTo>
                <a:cubicBezTo>
                  <a:pt x="81009" y="15001"/>
                  <a:pt x="83824" y="20764"/>
                  <a:pt x="87891" y="20764"/>
                </a:cubicBezTo>
                <a:cubicBezTo>
                  <a:pt x="89388" y="20764"/>
                  <a:pt x="91055" y="19983"/>
                  <a:pt x="93034" y="17846"/>
                </a:cubicBezTo>
                <a:cubicBezTo>
                  <a:pt x="97570" y="12943"/>
                  <a:pt x="97937" y="6638"/>
                  <a:pt x="97937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616" name="Google Shape;1616;p7"/>
          <p:cNvGrpSpPr/>
          <p:nvPr/>
        </p:nvGrpSpPr>
        <p:grpSpPr>
          <a:xfrm flipH="1">
            <a:off x="8020142" y="-169147"/>
            <a:ext cx="1074149" cy="686771"/>
            <a:chOff x="-206267" y="355694"/>
            <a:chExt cx="1406323" cy="899150"/>
          </a:xfrm>
        </p:grpSpPr>
        <p:sp>
          <p:nvSpPr>
            <p:cNvPr id="1617" name="Google Shape;1617;p7"/>
            <p:cNvSpPr/>
            <p:nvPr/>
          </p:nvSpPr>
          <p:spPr>
            <a:xfrm>
              <a:off x="-206267" y="355694"/>
              <a:ext cx="1329334" cy="847138"/>
            </a:xfrm>
            <a:custGeom>
              <a:avLst/>
              <a:gdLst/>
              <a:ahLst/>
              <a:cxnLst/>
              <a:rect l="l" t="t" r="r" b="b"/>
              <a:pathLst>
                <a:path w="44374" h="28278" extrusionOk="0">
                  <a:moveTo>
                    <a:pt x="486" y="0"/>
                  </a:moveTo>
                  <a:cubicBezTo>
                    <a:pt x="131" y="0"/>
                    <a:pt x="1" y="542"/>
                    <a:pt x="380" y="606"/>
                  </a:cubicBezTo>
                  <a:cubicBezTo>
                    <a:pt x="7585" y="1873"/>
                    <a:pt x="13723" y="6143"/>
                    <a:pt x="19227" y="10713"/>
                  </a:cubicBezTo>
                  <a:cubicBezTo>
                    <a:pt x="21862" y="12914"/>
                    <a:pt x="24397" y="15149"/>
                    <a:pt x="26832" y="17518"/>
                  </a:cubicBezTo>
                  <a:cubicBezTo>
                    <a:pt x="29134" y="19786"/>
                    <a:pt x="31436" y="22021"/>
                    <a:pt x="34038" y="23956"/>
                  </a:cubicBezTo>
                  <a:cubicBezTo>
                    <a:pt x="35472" y="24990"/>
                    <a:pt x="37006" y="25957"/>
                    <a:pt x="38641" y="26658"/>
                  </a:cubicBezTo>
                  <a:cubicBezTo>
                    <a:pt x="39408" y="27025"/>
                    <a:pt x="40242" y="27325"/>
                    <a:pt x="41076" y="27592"/>
                  </a:cubicBezTo>
                  <a:cubicBezTo>
                    <a:pt x="42010" y="27858"/>
                    <a:pt x="42944" y="27925"/>
                    <a:pt x="43845" y="28259"/>
                  </a:cubicBezTo>
                  <a:cubicBezTo>
                    <a:pt x="43882" y="28271"/>
                    <a:pt x="43918" y="28277"/>
                    <a:pt x="43951" y="28277"/>
                  </a:cubicBezTo>
                  <a:cubicBezTo>
                    <a:pt x="44271" y="28277"/>
                    <a:pt x="44374" y="27746"/>
                    <a:pt x="44011" y="27625"/>
                  </a:cubicBezTo>
                  <a:cubicBezTo>
                    <a:pt x="43211" y="27358"/>
                    <a:pt x="42377" y="27291"/>
                    <a:pt x="41543" y="27058"/>
                  </a:cubicBezTo>
                  <a:cubicBezTo>
                    <a:pt x="40776" y="26858"/>
                    <a:pt x="40008" y="26591"/>
                    <a:pt x="39241" y="26257"/>
                  </a:cubicBezTo>
                  <a:cubicBezTo>
                    <a:pt x="37774" y="25624"/>
                    <a:pt x="36373" y="24823"/>
                    <a:pt x="35038" y="23889"/>
                  </a:cubicBezTo>
                  <a:cubicBezTo>
                    <a:pt x="32370" y="22054"/>
                    <a:pt x="30035" y="19786"/>
                    <a:pt x="27733" y="17518"/>
                  </a:cubicBezTo>
                  <a:cubicBezTo>
                    <a:pt x="25298" y="15183"/>
                    <a:pt x="22796" y="12914"/>
                    <a:pt x="20194" y="10713"/>
                  </a:cubicBezTo>
                  <a:cubicBezTo>
                    <a:pt x="17492" y="8445"/>
                    <a:pt x="14657" y="6243"/>
                    <a:pt x="11622" y="4375"/>
                  </a:cubicBezTo>
                  <a:cubicBezTo>
                    <a:pt x="8219" y="2307"/>
                    <a:pt x="4483" y="706"/>
                    <a:pt x="547" y="5"/>
                  </a:cubicBezTo>
                  <a:cubicBezTo>
                    <a:pt x="526" y="2"/>
                    <a:pt x="506" y="0"/>
                    <a:pt x="48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8" name="Google Shape;1618;p7"/>
            <p:cNvSpPr/>
            <p:nvPr/>
          </p:nvSpPr>
          <p:spPr>
            <a:xfrm>
              <a:off x="597494" y="885935"/>
              <a:ext cx="69981" cy="159014"/>
            </a:xfrm>
            <a:custGeom>
              <a:avLst/>
              <a:gdLst/>
              <a:ahLst/>
              <a:cxnLst/>
              <a:rect l="l" t="t" r="r" b="b"/>
              <a:pathLst>
                <a:path w="2336" h="5308" extrusionOk="0">
                  <a:moveTo>
                    <a:pt x="793" y="0"/>
                  </a:moveTo>
                  <a:cubicBezTo>
                    <a:pt x="659" y="0"/>
                    <a:pt x="517" y="84"/>
                    <a:pt x="501" y="250"/>
                  </a:cubicBezTo>
                  <a:cubicBezTo>
                    <a:pt x="401" y="1385"/>
                    <a:pt x="0" y="2419"/>
                    <a:pt x="267" y="3553"/>
                  </a:cubicBezTo>
                  <a:cubicBezTo>
                    <a:pt x="401" y="4020"/>
                    <a:pt x="601" y="5020"/>
                    <a:pt x="1101" y="5254"/>
                  </a:cubicBezTo>
                  <a:cubicBezTo>
                    <a:pt x="1185" y="5291"/>
                    <a:pt x="1261" y="5308"/>
                    <a:pt x="1330" y="5308"/>
                  </a:cubicBezTo>
                  <a:cubicBezTo>
                    <a:pt x="1508" y="5308"/>
                    <a:pt x="1639" y="5198"/>
                    <a:pt x="1735" y="5054"/>
                  </a:cubicBezTo>
                  <a:cubicBezTo>
                    <a:pt x="1768" y="5020"/>
                    <a:pt x="1802" y="4987"/>
                    <a:pt x="1802" y="4954"/>
                  </a:cubicBezTo>
                  <a:cubicBezTo>
                    <a:pt x="1902" y="4754"/>
                    <a:pt x="1968" y="4553"/>
                    <a:pt x="2035" y="4353"/>
                  </a:cubicBezTo>
                  <a:cubicBezTo>
                    <a:pt x="2335" y="3119"/>
                    <a:pt x="1535" y="1818"/>
                    <a:pt x="1235" y="651"/>
                  </a:cubicBezTo>
                  <a:cubicBezTo>
                    <a:pt x="1201" y="517"/>
                    <a:pt x="1101" y="484"/>
                    <a:pt x="1001" y="484"/>
                  </a:cubicBezTo>
                  <a:cubicBezTo>
                    <a:pt x="1001" y="384"/>
                    <a:pt x="1034" y="317"/>
                    <a:pt x="1034" y="250"/>
                  </a:cubicBezTo>
                  <a:cubicBezTo>
                    <a:pt x="1051" y="84"/>
                    <a:pt x="926" y="0"/>
                    <a:pt x="79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9" name="Google Shape;1619;p7"/>
            <p:cNvSpPr/>
            <p:nvPr/>
          </p:nvSpPr>
          <p:spPr>
            <a:xfrm>
              <a:off x="702218" y="915411"/>
              <a:ext cx="138134" cy="70969"/>
            </a:xfrm>
            <a:custGeom>
              <a:avLst/>
              <a:gdLst/>
              <a:ahLst/>
              <a:cxnLst/>
              <a:rect l="l" t="t" r="r" b="b"/>
              <a:pathLst>
                <a:path w="4611" h="2369" extrusionOk="0">
                  <a:moveTo>
                    <a:pt x="3670" y="0"/>
                  </a:moveTo>
                  <a:cubicBezTo>
                    <a:pt x="3399" y="0"/>
                    <a:pt x="3117" y="57"/>
                    <a:pt x="2942" y="100"/>
                  </a:cubicBezTo>
                  <a:cubicBezTo>
                    <a:pt x="1875" y="300"/>
                    <a:pt x="974" y="1034"/>
                    <a:pt x="207" y="1735"/>
                  </a:cubicBezTo>
                  <a:cubicBezTo>
                    <a:pt x="0" y="1916"/>
                    <a:pt x="174" y="2177"/>
                    <a:pt x="387" y="2177"/>
                  </a:cubicBezTo>
                  <a:cubicBezTo>
                    <a:pt x="448" y="2177"/>
                    <a:pt x="514" y="2154"/>
                    <a:pt x="574" y="2102"/>
                  </a:cubicBezTo>
                  <a:cubicBezTo>
                    <a:pt x="607" y="2202"/>
                    <a:pt x="674" y="2269"/>
                    <a:pt x="774" y="2269"/>
                  </a:cubicBezTo>
                  <a:cubicBezTo>
                    <a:pt x="807" y="2302"/>
                    <a:pt x="841" y="2302"/>
                    <a:pt x="874" y="2302"/>
                  </a:cubicBezTo>
                  <a:cubicBezTo>
                    <a:pt x="908" y="2302"/>
                    <a:pt x="941" y="2335"/>
                    <a:pt x="1008" y="2335"/>
                  </a:cubicBezTo>
                  <a:cubicBezTo>
                    <a:pt x="1041" y="2369"/>
                    <a:pt x="1108" y="2369"/>
                    <a:pt x="1174" y="2369"/>
                  </a:cubicBezTo>
                  <a:cubicBezTo>
                    <a:pt x="1241" y="2335"/>
                    <a:pt x="1308" y="2335"/>
                    <a:pt x="1375" y="2302"/>
                  </a:cubicBezTo>
                  <a:cubicBezTo>
                    <a:pt x="1508" y="2302"/>
                    <a:pt x="1675" y="2269"/>
                    <a:pt x="1842" y="2202"/>
                  </a:cubicBezTo>
                  <a:cubicBezTo>
                    <a:pt x="3076" y="2068"/>
                    <a:pt x="4610" y="1635"/>
                    <a:pt x="4410" y="434"/>
                  </a:cubicBezTo>
                  <a:cubicBezTo>
                    <a:pt x="4354" y="95"/>
                    <a:pt x="4021" y="0"/>
                    <a:pt x="367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0" name="Google Shape;1620;p7"/>
            <p:cNvSpPr/>
            <p:nvPr/>
          </p:nvSpPr>
          <p:spPr>
            <a:xfrm>
              <a:off x="751374" y="1028883"/>
              <a:ext cx="62971" cy="125642"/>
            </a:xfrm>
            <a:custGeom>
              <a:avLst/>
              <a:gdLst/>
              <a:ahLst/>
              <a:cxnLst/>
              <a:rect l="l" t="t" r="r" b="b"/>
              <a:pathLst>
                <a:path w="2102" h="4194" extrusionOk="0">
                  <a:moveTo>
                    <a:pt x="680" y="0"/>
                  </a:moveTo>
                  <a:cubicBezTo>
                    <a:pt x="571" y="0"/>
                    <a:pt x="457" y="56"/>
                    <a:pt x="401" y="182"/>
                  </a:cubicBezTo>
                  <a:cubicBezTo>
                    <a:pt x="0" y="1116"/>
                    <a:pt x="34" y="2283"/>
                    <a:pt x="367" y="3251"/>
                  </a:cubicBezTo>
                  <a:cubicBezTo>
                    <a:pt x="491" y="3621"/>
                    <a:pt x="816" y="4194"/>
                    <a:pt x="1207" y="4194"/>
                  </a:cubicBezTo>
                  <a:cubicBezTo>
                    <a:pt x="1343" y="4194"/>
                    <a:pt x="1488" y="4124"/>
                    <a:pt x="1635" y="3951"/>
                  </a:cubicBezTo>
                  <a:cubicBezTo>
                    <a:pt x="2102" y="3351"/>
                    <a:pt x="1868" y="2450"/>
                    <a:pt x="1735" y="1783"/>
                  </a:cubicBezTo>
                  <a:cubicBezTo>
                    <a:pt x="1635" y="1416"/>
                    <a:pt x="1435" y="349"/>
                    <a:pt x="934" y="282"/>
                  </a:cubicBezTo>
                  <a:cubicBezTo>
                    <a:pt x="973" y="107"/>
                    <a:pt x="832" y="0"/>
                    <a:pt x="6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1" name="Google Shape;1621;p7"/>
            <p:cNvSpPr/>
            <p:nvPr/>
          </p:nvSpPr>
          <p:spPr>
            <a:xfrm>
              <a:off x="853402" y="1015612"/>
              <a:ext cx="117823" cy="84001"/>
            </a:xfrm>
            <a:custGeom>
              <a:avLst/>
              <a:gdLst/>
              <a:ahLst/>
              <a:cxnLst/>
              <a:rect l="l" t="t" r="r" b="b"/>
              <a:pathLst>
                <a:path w="3933" h="2804" extrusionOk="0">
                  <a:moveTo>
                    <a:pt x="2844" y="0"/>
                  </a:moveTo>
                  <a:cubicBezTo>
                    <a:pt x="2375" y="0"/>
                    <a:pt x="1847" y="391"/>
                    <a:pt x="1531" y="658"/>
                  </a:cubicBezTo>
                  <a:cubicBezTo>
                    <a:pt x="964" y="1092"/>
                    <a:pt x="297" y="1759"/>
                    <a:pt x="64" y="2493"/>
                  </a:cubicBezTo>
                  <a:cubicBezTo>
                    <a:pt x="1" y="2681"/>
                    <a:pt x="160" y="2803"/>
                    <a:pt x="321" y="2803"/>
                  </a:cubicBezTo>
                  <a:cubicBezTo>
                    <a:pt x="417" y="2803"/>
                    <a:pt x="514" y="2759"/>
                    <a:pt x="564" y="2660"/>
                  </a:cubicBezTo>
                  <a:cubicBezTo>
                    <a:pt x="588" y="2708"/>
                    <a:pt x="631" y="2739"/>
                    <a:pt x="691" y="2739"/>
                  </a:cubicBezTo>
                  <a:cubicBezTo>
                    <a:pt x="713" y="2739"/>
                    <a:pt x="737" y="2735"/>
                    <a:pt x="764" y="2726"/>
                  </a:cubicBezTo>
                  <a:cubicBezTo>
                    <a:pt x="1565" y="2626"/>
                    <a:pt x="2465" y="2459"/>
                    <a:pt x="3132" y="1959"/>
                  </a:cubicBezTo>
                  <a:cubicBezTo>
                    <a:pt x="3666" y="1559"/>
                    <a:pt x="3933" y="691"/>
                    <a:pt x="3333" y="191"/>
                  </a:cubicBezTo>
                  <a:cubicBezTo>
                    <a:pt x="3187" y="55"/>
                    <a:pt x="3020" y="0"/>
                    <a:pt x="284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2" name="Google Shape;1622;p7"/>
            <p:cNvSpPr/>
            <p:nvPr/>
          </p:nvSpPr>
          <p:spPr>
            <a:xfrm>
              <a:off x="921251" y="1139478"/>
              <a:ext cx="62971" cy="115366"/>
            </a:xfrm>
            <a:custGeom>
              <a:avLst/>
              <a:gdLst/>
              <a:ahLst/>
              <a:cxnLst/>
              <a:rect l="l" t="t" r="r" b="b"/>
              <a:pathLst>
                <a:path w="2102" h="3851" extrusionOk="0">
                  <a:moveTo>
                    <a:pt x="388" y="1"/>
                  </a:moveTo>
                  <a:cubicBezTo>
                    <a:pt x="284" y="1"/>
                    <a:pt x="184" y="59"/>
                    <a:pt x="167" y="192"/>
                  </a:cubicBezTo>
                  <a:cubicBezTo>
                    <a:pt x="0" y="1193"/>
                    <a:pt x="67" y="2127"/>
                    <a:pt x="467" y="3028"/>
                  </a:cubicBezTo>
                  <a:cubicBezTo>
                    <a:pt x="597" y="3288"/>
                    <a:pt x="929" y="3851"/>
                    <a:pt x="1291" y="3851"/>
                  </a:cubicBezTo>
                  <a:cubicBezTo>
                    <a:pt x="1393" y="3851"/>
                    <a:pt x="1498" y="3806"/>
                    <a:pt x="1601" y="3695"/>
                  </a:cubicBezTo>
                  <a:cubicBezTo>
                    <a:pt x="2102" y="3161"/>
                    <a:pt x="1968" y="2394"/>
                    <a:pt x="1768" y="1760"/>
                  </a:cubicBezTo>
                  <a:cubicBezTo>
                    <a:pt x="1601" y="1193"/>
                    <a:pt x="1301" y="393"/>
                    <a:pt x="701" y="192"/>
                  </a:cubicBezTo>
                  <a:cubicBezTo>
                    <a:pt x="684" y="176"/>
                    <a:pt x="676" y="176"/>
                    <a:pt x="667" y="176"/>
                  </a:cubicBezTo>
                  <a:cubicBezTo>
                    <a:pt x="659" y="176"/>
                    <a:pt x="651" y="176"/>
                    <a:pt x="634" y="159"/>
                  </a:cubicBezTo>
                  <a:cubicBezTo>
                    <a:pt x="601" y="59"/>
                    <a:pt x="492" y="1"/>
                    <a:pt x="38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3" name="Google Shape;1623;p7"/>
            <p:cNvSpPr/>
            <p:nvPr/>
          </p:nvSpPr>
          <p:spPr>
            <a:xfrm>
              <a:off x="999165" y="1094485"/>
              <a:ext cx="88974" cy="73576"/>
            </a:xfrm>
            <a:custGeom>
              <a:avLst/>
              <a:gdLst/>
              <a:ahLst/>
              <a:cxnLst/>
              <a:rect l="l" t="t" r="r" b="b"/>
              <a:pathLst>
                <a:path w="2970" h="2456" extrusionOk="0">
                  <a:moveTo>
                    <a:pt x="2122" y="1"/>
                  </a:moveTo>
                  <a:cubicBezTo>
                    <a:pt x="1736" y="1"/>
                    <a:pt x="1337" y="359"/>
                    <a:pt x="1102" y="594"/>
                  </a:cubicBezTo>
                  <a:cubicBezTo>
                    <a:pt x="668" y="961"/>
                    <a:pt x="201" y="1494"/>
                    <a:pt x="34" y="2028"/>
                  </a:cubicBezTo>
                  <a:cubicBezTo>
                    <a:pt x="1" y="2228"/>
                    <a:pt x="101" y="2328"/>
                    <a:pt x="234" y="2362"/>
                  </a:cubicBezTo>
                  <a:cubicBezTo>
                    <a:pt x="305" y="2409"/>
                    <a:pt x="376" y="2456"/>
                    <a:pt x="459" y="2456"/>
                  </a:cubicBezTo>
                  <a:cubicBezTo>
                    <a:pt x="493" y="2456"/>
                    <a:pt x="529" y="2448"/>
                    <a:pt x="568" y="2428"/>
                  </a:cubicBezTo>
                  <a:cubicBezTo>
                    <a:pt x="1168" y="2161"/>
                    <a:pt x="1769" y="2061"/>
                    <a:pt x="2303" y="1628"/>
                  </a:cubicBezTo>
                  <a:cubicBezTo>
                    <a:pt x="2670" y="1327"/>
                    <a:pt x="2970" y="427"/>
                    <a:pt x="2436" y="93"/>
                  </a:cubicBezTo>
                  <a:cubicBezTo>
                    <a:pt x="2335" y="28"/>
                    <a:pt x="2229" y="1"/>
                    <a:pt x="212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4" name="Google Shape;1624;p7"/>
            <p:cNvSpPr/>
            <p:nvPr/>
          </p:nvSpPr>
          <p:spPr>
            <a:xfrm>
              <a:off x="1060693" y="1176263"/>
              <a:ext cx="139362" cy="76422"/>
            </a:xfrm>
            <a:custGeom>
              <a:avLst/>
              <a:gdLst/>
              <a:ahLst/>
              <a:cxnLst/>
              <a:rect l="l" t="t" r="r" b="b"/>
              <a:pathLst>
                <a:path w="4652" h="2551" extrusionOk="0">
                  <a:moveTo>
                    <a:pt x="368" y="0"/>
                  </a:moveTo>
                  <a:cubicBezTo>
                    <a:pt x="187" y="0"/>
                    <a:pt x="0" y="192"/>
                    <a:pt x="115" y="399"/>
                  </a:cubicBezTo>
                  <a:cubicBezTo>
                    <a:pt x="482" y="1099"/>
                    <a:pt x="1383" y="1633"/>
                    <a:pt x="2050" y="2033"/>
                  </a:cubicBezTo>
                  <a:cubicBezTo>
                    <a:pt x="2413" y="2238"/>
                    <a:pt x="2977" y="2550"/>
                    <a:pt x="3458" y="2550"/>
                  </a:cubicBezTo>
                  <a:cubicBezTo>
                    <a:pt x="3684" y="2550"/>
                    <a:pt x="3891" y="2481"/>
                    <a:pt x="4051" y="2300"/>
                  </a:cubicBezTo>
                  <a:cubicBezTo>
                    <a:pt x="4652" y="1666"/>
                    <a:pt x="3885" y="966"/>
                    <a:pt x="3351" y="732"/>
                  </a:cubicBezTo>
                  <a:cubicBezTo>
                    <a:pt x="2484" y="365"/>
                    <a:pt x="1516" y="299"/>
                    <a:pt x="616" y="165"/>
                  </a:cubicBezTo>
                  <a:cubicBezTo>
                    <a:pt x="582" y="165"/>
                    <a:pt x="582" y="132"/>
                    <a:pt x="582" y="132"/>
                  </a:cubicBezTo>
                  <a:cubicBezTo>
                    <a:pt x="530" y="39"/>
                    <a:pt x="450" y="0"/>
                    <a:pt x="36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25" name="Google Shape;1625;p7"/>
          <p:cNvGrpSpPr/>
          <p:nvPr/>
        </p:nvGrpSpPr>
        <p:grpSpPr>
          <a:xfrm>
            <a:off x="7912721" y="3872132"/>
            <a:ext cx="1289014" cy="1411882"/>
            <a:chOff x="2318158" y="4088320"/>
            <a:chExt cx="1256104" cy="1375835"/>
          </a:xfrm>
        </p:grpSpPr>
        <p:sp>
          <p:nvSpPr>
            <p:cNvPr id="1626" name="Google Shape;1626;p7"/>
            <p:cNvSpPr/>
            <p:nvPr/>
          </p:nvSpPr>
          <p:spPr>
            <a:xfrm>
              <a:off x="2820748" y="4145416"/>
              <a:ext cx="387171" cy="1065798"/>
            </a:xfrm>
            <a:custGeom>
              <a:avLst/>
              <a:gdLst/>
              <a:ahLst/>
              <a:cxnLst/>
              <a:rect l="l" t="t" r="r" b="b"/>
              <a:pathLst>
                <a:path w="12924" h="35577" extrusionOk="0">
                  <a:moveTo>
                    <a:pt x="489" y="0"/>
                  </a:moveTo>
                  <a:cubicBezTo>
                    <a:pt x="233" y="0"/>
                    <a:pt x="1" y="309"/>
                    <a:pt x="235" y="517"/>
                  </a:cubicBezTo>
                  <a:cubicBezTo>
                    <a:pt x="3537" y="3386"/>
                    <a:pt x="6506" y="6622"/>
                    <a:pt x="7940" y="10858"/>
                  </a:cubicBezTo>
                  <a:cubicBezTo>
                    <a:pt x="8741" y="13193"/>
                    <a:pt x="9007" y="15628"/>
                    <a:pt x="9241" y="18097"/>
                  </a:cubicBezTo>
                  <a:cubicBezTo>
                    <a:pt x="9474" y="20832"/>
                    <a:pt x="9575" y="23567"/>
                    <a:pt x="9908" y="26303"/>
                  </a:cubicBezTo>
                  <a:cubicBezTo>
                    <a:pt x="10275" y="29472"/>
                    <a:pt x="10976" y="32507"/>
                    <a:pt x="12243" y="35409"/>
                  </a:cubicBezTo>
                  <a:cubicBezTo>
                    <a:pt x="12297" y="35527"/>
                    <a:pt x="12392" y="35576"/>
                    <a:pt x="12490" y="35576"/>
                  </a:cubicBezTo>
                  <a:cubicBezTo>
                    <a:pt x="12699" y="35576"/>
                    <a:pt x="12923" y="35358"/>
                    <a:pt x="12810" y="35109"/>
                  </a:cubicBezTo>
                  <a:cubicBezTo>
                    <a:pt x="10442" y="29705"/>
                    <a:pt x="10342" y="23868"/>
                    <a:pt x="9841" y="18097"/>
                  </a:cubicBezTo>
                  <a:cubicBezTo>
                    <a:pt x="9641" y="15662"/>
                    <a:pt x="9374" y="13260"/>
                    <a:pt x="8641" y="10958"/>
                  </a:cubicBezTo>
                  <a:cubicBezTo>
                    <a:pt x="8007" y="8990"/>
                    <a:pt x="7073" y="7189"/>
                    <a:pt x="5872" y="5521"/>
                  </a:cubicBezTo>
                  <a:cubicBezTo>
                    <a:pt x="4404" y="3486"/>
                    <a:pt x="2570" y="1718"/>
                    <a:pt x="702" y="84"/>
                  </a:cubicBezTo>
                  <a:cubicBezTo>
                    <a:pt x="635" y="25"/>
                    <a:pt x="561" y="0"/>
                    <a:pt x="48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7" name="Google Shape;1627;p7"/>
            <p:cNvSpPr/>
            <p:nvPr/>
          </p:nvSpPr>
          <p:spPr>
            <a:xfrm>
              <a:off x="3064285" y="4374694"/>
              <a:ext cx="65277" cy="105990"/>
            </a:xfrm>
            <a:custGeom>
              <a:avLst/>
              <a:gdLst/>
              <a:ahLst/>
              <a:cxnLst/>
              <a:rect l="l" t="t" r="r" b="b"/>
              <a:pathLst>
                <a:path w="2179" h="3538" extrusionOk="0">
                  <a:moveTo>
                    <a:pt x="1288" y="0"/>
                  </a:moveTo>
                  <a:cubicBezTo>
                    <a:pt x="15" y="0"/>
                    <a:pt x="176" y="2216"/>
                    <a:pt x="77" y="3037"/>
                  </a:cubicBezTo>
                  <a:cubicBezTo>
                    <a:pt x="44" y="3104"/>
                    <a:pt x="77" y="3137"/>
                    <a:pt x="77" y="3171"/>
                  </a:cubicBezTo>
                  <a:cubicBezTo>
                    <a:pt x="0" y="3324"/>
                    <a:pt x="159" y="3537"/>
                    <a:pt x="343" y="3537"/>
                  </a:cubicBezTo>
                  <a:cubicBezTo>
                    <a:pt x="398" y="3537"/>
                    <a:pt x="456" y="3518"/>
                    <a:pt x="511" y="3471"/>
                  </a:cubicBezTo>
                  <a:cubicBezTo>
                    <a:pt x="1244" y="2837"/>
                    <a:pt x="1845" y="2370"/>
                    <a:pt x="2078" y="1403"/>
                  </a:cubicBezTo>
                  <a:cubicBezTo>
                    <a:pt x="2178" y="836"/>
                    <a:pt x="2078" y="2"/>
                    <a:pt x="1344" y="2"/>
                  </a:cubicBezTo>
                  <a:cubicBezTo>
                    <a:pt x="1325" y="1"/>
                    <a:pt x="1306" y="0"/>
                    <a:pt x="12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8" name="Google Shape;1628;p7"/>
            <p:cNvSpPr/>
            <p:nvPr/>
          </p:nvSpPr>
          <p:spPr>
            <a:xfrm>
              <a:off x="2938682" y="4379847"/>
              <a:ext cx="102934" cy="55781"/>
            </a:xfrm>
            <a:custGeom>
              <a:avLst/>
              <a:gdLst/>
              <a:ahLst/>
              <a:cxnLst/>
              <a:rect l="l" t="t" r="r" b="b"/>
              <a:pathLst>
                <a:path w="3436" h="1862" extrusionOk="0">
                  <a:moveTo>
                    <a:pt x="1421" y="1"/>
                  </a:moveTo>
                  <a:cubicBezTo>
                    <a:pt x="946" y="1"/>
                    <a:pt x="519" y="153"/>
                    <a:pt x="300" y="564"/>
                  </a:cubicBezTo>
                  <a:cubicBezTo>
                    <a:pt x="0" y="1097"/>
                    <a:pt x="601" y="1598"/>
                    <a:pt x="1034" y="1765"/>
                  </a:cubicBezTo>
                  <a:cubicBezTo>
                    <a:pt x="1230" y="1833"/>
                    <a:pt x="1427" y="1862"/>
                    <a:pt x="1624" y="1862"/>
                  </a:cubicBezTo>
                  <a:cubicBezTo>
                    <a:pt x="2201" y="1862"/>
                    <a:pt x="2772" y="1613"/>
                    <a:pt x="3269" y="1364"/>
                  </a:cubicBezTo>
                  <a:cubicBezTo>
                    <a:pt x="3436" y="1264"/>
                    <a:pt x="3436" y="1131"/>
                    <a:pt x="3369" y="997"/>
                  </a:cubicBezTo>
                  <a:cubicBezTo>
                    <a:pt x="3436" y="897"/>
                    <a:pt x="3436" y="731"/>
                    <a:pt x="3303" y="630"/>
                  </a:cubicBezTo>
                  <a:cubicBezTo>
                    <a:pt x="2889" y="316"/>
                    <a:pt x="2105" y="1"/>
                    <a:pt x="142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9" name="Google Shape;1629;p7"/>
            <p:cNvSpPr/>
            <p:nvPr/>
          </p:nvSpPr>
          <p:spPr>
            <a:xfrm>
              <a:off x="2984634" y="4243550"/>
              <a:ext cx="61982" cy="103204"/>
            </a:xfrm>
            <a:custGeom>
              <a:avLst/>
              <a:gdLst/>
              <a:ahLst/>
              <a:cxnLst/>
              <a:rect l="l" t="t" r="r" b="b"/>
              <a:pathLst>
                <a:path w="2069" h="3445" extrusionOk="0">
                  <a:moveTo>
                    <a:pt x="1049" y="0"/>
                  </a:moveTo>
                  <a:cubicBezTo>
                    <a:pt x="500" y="0"/>
                    <a:pt x="261" y="641"/>
                    <a:pt x="167" y="1078"/>
                  </a:cubicBezTo>
                  <a:cubicBezTo>
                    <a:pt x="1" y="1878"/>
                    <a:pt x="134" y="2479"/>
                    <a:pt x="468" y="3179"/>
                  </a:cubicBezTo>
                  <a:cubicBezTo>
                    <a:pt x="534" y="3279"/>
                    <a:pt x="601" y="3312"/>
                    <a:pt x="701" y="3312"/>
                  </a:cubicBezTo>
                  <a:cubicBezTo>
                    <a:pt x="740" y="3390"/>
                    <a:pt x="812" y="3445"/>
                    <a:pt x="892" y="3445"/>
                  </a:cubicBezTo>
                  <a:cubicBezTo>
                    <a:pt x="950" y="3445"/>
                    <a:pt x="1012" y="3416"/>
                    <a:pt x="1068" y="3346"/>
                  </a:cubicBezTo>
                  <a:cubicBezTo>
                    <a:pt x="1535" y="2779"/>
                    <a:pt x="2069" y="2045"/>
                    <a:pt x="2002" y="1278"/>
                  </a:cubicBezTo>
                  <a:cubicBezTo>
                    <a:pt x="1969" y="777"/>
                    <a:pt x="1735" y="110"/>
                    <a:pt x="1168" y="10"/>
                  </a:cubicBezTo>
                  <a:cubicBezTo>
                    <a:pt x="1127" y="4"/>
                    <a:pt x="1087" y="0"/>
                    <a:pt x="104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0" name="Google Shape;1630;p7"/>
            <p:cNvSpPr/>
            <p:nvPr/>
          </p:nvSpPr>
          <p:spPr>
            <a:xfrm>
              <a:off x="2864723" y="4267424"/>
              <a:ext cx="95984" cy="57548"/>
            </a:xfrm>
            <a:custGeom>
              <a:avLst/>
              <a:gdLst/>
              <a:ahLst/>
              <a:cxnLst/>
              <a:rect l="l" t="t" r="r" b="b"/>
              <a:pathLst>
                <a:path w="3204" h="1921" extrusionOk="0">
                  <a:moveTo>
                    <a:pt x="2084" y="0"/>
                  </a:moveTo>
                  <a:cubicBezTo>
                    <a:pt x="1874" y="0"/>
                    <a:pt x="1664" y="21"/>
                    <a:pt x="1468" y="47"/>
                  </a:cubicBezTo>
                  <a:cubicBezTo>
                    <a:pt x="935" y="114"/>
                    <a:pt x="368" y="314"/>
                    <a:pt x="201" y="881"/>
                  </a:cubicBezTo>
                  <a:cubicBezTo>
                    <a:pt x="1" y="1481"/>
                    <a:pt x="735" y="1848"/>
                    <a:pt x="1235" y="1915"/>
                  </a:cubicBezTo>
                  <a:cubicBezTo>
                    <a:pt x="1273" y="1919"/>
                    <a:pt x="1311" y="1920"/>
                    <a:pt x="1349" y="1920"/>
                  </a:cubicBezTo>
                  <a:cubicBezTo>
                    <a:pt x="2011" y="1920"/>
                    <a:pt x="2661" y="1389"/>
                    <a:pt x="3103" y="948"/>
                  </a:cubicBezTo>
                  <a:cubicBezTo>
                    <a:pt x="3203" y="814"/>
                    <a:pt x="3170" y="681"/>
                    <a:pt x="3103" y="581"/>
                  </a:cubicBezTo>
                  <a:cubicBezTo>
                    <a:pt x="3170" y="481"/>
                    <a:pt x="3170" y="314"/>
                    <a:pt x="3003" y="214"/>
                  </a:cubicBezTo>
                  <a:cubicBezTo>
                    <a:pt x="2739" y="51"/>
                    <a:pt x="2412" y="0"/>
                    <a:pt x="208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1" name="Google Shape;1631;p7"/>
            <p:cNvSpPr/>
            <p:nvPr/>
          </p:nvSpPr>
          <p:spPr>
            <a:xfrm>
              <a:off x="2886830" y="4133733"/>
              <a:ext cx="43888" cy="88135"/>
            </a:xfrm>
            <a:custGeom>
              <a:avLst/>
              <a:gdLst/>
              <a:ahLst/>
              <a:cxnLst/>
              <a:rect l="l" t="t" r="r" b="b"/>
              <a:pathLst>
                <a:path w="1465" h="2942" extrusionOk="0">
                  <a:moveTo>
                    <a:pt x="669" y="1"/>
                  </a:moveTo>
                  <a:cubicBezTo>
                    <a:pt x="206" y="1"/>
                    <a:pt x="0" y="724"/>
                    <a:pt x="30" y="1108"/>
                  </a:cubicBezTo>
                  <a:cubicBezTo>
                    <a:pt x="63" y="1608"/>
                    <a:pt x="330" y="1975"/>
                    <a:pt x="497" y="2442"/>
                  </a:cubicBezTo>
                  <a:cubicBezTo>
                    <a:pt x="497" y="2475"/>
                    <a:pt x="497" y="2509"/>
                    <a:pt x="530" y="2575"/>
                  </a:cubicBezTo>
                  <a:cubicBezTo>
                    <a:pt x="428" y="2729"/>
                    <a:pt x="601" y="2942"/>
                    <a:pt x="792" y="2942"/>
                  </a:cubicBezTo>
                  <a:cubicBezTo>
                    <a:pt x="850" y="2942"/>
                    <a:pt x="910" y="2922"/>
                    <a:pt x="964" y="2876"/>
                  </a:cubicBezTo>
                  <a:cubicBezTo>
                    <a:pt x="1398" y="2509"/>
                    <a:pt x="1431" y="1841"/>
                    <a:pt x="1464" y="1308"/>
                  </a:cubicBezTo>
                  <a:cubicBezTo>
                    <a:pt x="1464" y="874"/>
                    <a:pt x="1331" y="207"/>
                    <a:pt x="864" y="40"/>
                  </a:cubicBezTo>
                  <a:cubicBezTo>
                    <a:pt x="795" y="13"/>
                    <a:pt x="730" y="1"/>
                    <a:pt x="66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2" name="Google Shape;1632;p7"/>
            <p:cNvSpPr/>
            <p:nvPr/>
          </p:nvSpPr>
          <p:spPr>
            <a:xfrm>
              <a:off x="2800768" y="4184328"/>
              <a:ext cx="81994" cy="56021"/>
            </a:xfrm>
            <a:custGeom>
              <a:avLst/>
              <a:gdLst/>
              <a:ahLst/>
              <a:cxnLst/>
              <a:rect l="l" t="t" r="r" b="b"/>
              <a:pathLst>
                <a:path w="2737" h="1870" extrusionOk="0">
                  <a:moveTo>
                    <a:pt x="1780" y="1"/>
                  </a:moveTo>
                  <a:cubicBezTo>
                    <a:pt x="960" y="1"/>
                    <a:pt x="26" y="432"/>
                    <a:pt x="1" y="1253"/>
                  </a:cubicBezTo>
                  <a:cubicBezTo>
                    <a:pt x="1" y="1704"/>
                    <a:pt x="430" y="1870"/>
                    <a:pt x="804" y="1870"/>
                  </a:cubicBezTo>
                  <a:cubicBezTo>
                    <a:pt x="873" y="1870"/>
                    <a:pt x="940" y="1864"/>
                    <a:pt x="1002" y="1854"/>
                  </a:cubicBezTo>
                  <a:cubicBezTo>
                    <a:pt x="1702" y="1787"/>
                    <a:pt x="2269" y="1187"/>
                    <a:pt x="2536" y="553"/>
                  </a:cubicBezTo>
                  <a:cubicBezTo>
                    <a:pt x="2703" y="453"/>
                    <a:pt x="2736" y="219"/>
                    <a:pt x="2536" y="152"/>
                  </a:cubicBezTo>
                  <a:cubicBezTo>
                    <a:pt x="2324" y="51"/>
                    <a:pt x="2059" y="1"/>
                    <a:pt x="17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3" name="Google Shape;1633;p7"/>
            <p:cNvSpPr/>
            <p:nvPr/>
          </p:nvSpPr>
          <p:spPr>
            <a:xfrm>
              <a:off x="2774797" y="4088320"/>
              <a:ext cx="73995" cy="73606"/>
            </a:xfrm>
            <a:custGeom>
              <a:avLst/>
              <a:gdLst/>
              <a:ahLst/>
              <a:cxnLst/>
              <a:rect l="l" t="t" r="r" b="b"/>
              <a:pathLst>
                <a:path w="2470" h="2457" extrusionOk="0">
                  <a:moveTo>
                    <a:pt x="798" y="0"/>
                  </a:moveTo>
                  <a:cubicBezTo>
                    <a:pt x="721" y="0"/>
                    <a:pt x="644" y="17"/>
                    <a:pt x="568" y="55"/>
                  </a:cubicBezTo>
                  <a:cubicBezTo>
                    <a:pt x="1" y="355"/>
                    <a:pt x="201" y="1123"/>
                    <a:pt x="534" y="1489"/>
                  </a:cubicBezTo>
                  <a:cubicBezTo>
                    <a:pt x="868" y="1923"/>
                    <a:pt x="1468" y="2390"/>
                    <a:pt x="2035" y="2390"/>
                  </a:cubicBezTo>
                  <a:cubicBezTo>
                    <a:pt x="2091" y="2435"/>
                    <a:pt x="2158" y="2457"/>
                    <a:pt x="2222" y="2457"/>
                  </a:cubicBezTo>
                  <a:cubicBezTo>
                    <a:pt x="2350" y="2457"/>
                    <a:pt x="2469" y="2368"/>
                    <a:pt x="2469" y="2190"/>
                  </a:cubicBezTo>
                  <a:cubicBezTo>
                    <a:pt x="2469" y="1690"/>
                    <a:pt x="2102" y="1123"/>
                    <a:pt x="1802" y="722"/>
                  </a:cubicBezTo>
                  <a:cubicBezTo>
                    <a:pt x="1579" y="443"/>
                    <a:pt x="1192" y="0"/>
                    <a:pt x="79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4" name="Google Shape;1634;p7"/>
            <p:cNvSpPr/>
            <p:nvPr/>
          </p:nvSpPr>
          <p:spPr>
            <a:xfrm>
              <a:off x="2922686" y="4298787"/>
              <a:ext cx="651576" cy="1046356"/>
            </a:xfrm>
            <a:custGeom>
              <a:avLst/>
              <a:gdLst/>
              <a:ahLst/>
              <a:cxnLst/>
              <a:rect l="l" t="t" r="r" b="b"/>
              <a:pathLst>
                <a:path w="21750" h="34928" extrusionOk="0">
                  <a:moveTo>
                    <a:pt x="20882" y="1"/>
                  </a:moveTo>
                  <a:cubicBezTo>
                    <a:pt x="15445" y="2503"/>
                    <a:pt x="8940" y="5204"/>
                    <a:pt x="5338" y="10308"/>
                  </a:cubicBezTo>
                  <a:cubicBezTo>
                    <a:pt x="1535" y="15745"/>
                    <a:pt x="0" y="20749"/>
                    <a:pt x="1201" y="27387"/>
                  </a:cubicBezTo>
                  <a:cubicBezTo>
                    <a:pt x="1635" y="29789"/>
                    <a:pt x="3370" y="32824"/>
                    <a:pt x="3269" y="34892"/>
                  </a:cubicBezTo>
                  <a:lnTo>
                    <a:pt x="3603" y="34792"/>
                  </a:lnTo>
                  <a:cubicBezTo>
                    <a:pt x="3958" y="34886"/>
                    <a:pt x="4367" y="34928"/>
                    <a:pt x="4813" y="34928"/>
                  </a:cubicBezTo>
                  <a:cubicBezTo>
                    <a:pt x="7383" y="34928"/>
                    <a:pt x="11181" y="33534"/>
                    <a:pt x="12943" y="32624"/>
                  </a:cubicBezTo>
                  <a:cubicBezTo>
                    <a:pt x="15878" y="31090"/>
                    <a:pt x="18180" y="29022"/>
                    <a:pt x="19581" y="26086"/>
                  </a:cubicBezTo>
                  <a:cubicBezTo>
                    <a:pt x="21749" y="21750"/>
                    <a:pt x="21416" y="16513"/>
                    <a:pt x="21116" y="11743"/>
                  </a:cubicBezTo>
                  <a:cubicBezTo>
                    <a:pt x="20882" y="7806"/>
                    <a:pt x="20248" y="3803"/>
                    <a:pt x="2088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5" name="Google Shape;1635;p7"/>
            <p:cNvSpPr/>
            <p:nvPr/>
          </p:nvSpPr>
          <p:spPr>
            <a:xfrm>
              <a:off x="2914239" y="4374065"/>
              <a:ext cx="577850" cy="1059986"/>
            </a:xfrm>
            <a:custGeom>
              <a:avLst/>
              <a:gdLst/>
              <a:ahLst/>
              <a:cxnLst/>
              <a:rect l="l" t="t" r="r" b="b"/>
              <a:pathLst>
                <a:path w="19289" h="35383" extrusionOk="0">
                  <a:moveTo>
                    <a:pt x="18746" y="0"/>
                  </a:moveTo>
                  <a:cubicBezTo>
                    <a:pt x="18623" y="0"/>
                    <a:pt x="18503" y="65"/>
                    <a:pt x="18429" y="223"/>
                  </a:cubicBezTo>
                  <a:cubicBezTo>
                    <a:pt x="15960" y="5260"/>
                    <a:pt x="13625" y="10397"/>
                    <a:pt x="11524" y="15601"/>
                  </a:cubicBezTo>
                  <a:cubicBezTo>
                    <a:pt x="10456" y="18236"/>
                    <a:pt x="9489" y="20871"/>
                    <a:pt x="8522" y="23506"/>
                  </a:cubicBezTo>
                  <a:cubicBezTo>
                    <a:pt x="7788" y="25608"/>
                    <a:pt x="6787" y="27609"/>
                    <a:pt x="5486" y="29377"/>
                  </a:cubicBezTo>
                  <a:cubicBezTo>
                    <a:pt x="4018" y="31379"/>
                    <a:pt x="2217" y="33113"/>
                    <a:pt x="316" y="34681"/>
                  </a:cubicBezTo>
                  <a:cubicBezTo>
                    <a:pt x="1" y="34970"/>
                    <a:pt x="306" y="35383"/>
                    <a:pt x="645" y="35383"/>
                  </a:cubicBezTo>
                  <a:cubicBezTo>
                    <a:pt x="737" y="35383"/>
                    <a:pt x="831" y="35353"/>
                    <a:pt x="916" y="35281"/>
                  </a:cubicBezTo>
                  <a:cubicBezTo>
                    <a:pt x="4285" y="32446"/>
                    <a:pt x="7087" y="29210"/>
                    <a:pt x="8789" y="25141"/>
                  </a:cubicBezTo>
                  <a:cubicBezTo>
                    <a:pt x="9856" y="22572"/>
                    <a:pt x="10690" y="19904"/>
                    <a:pt x="11724" y="17335"/>
                  </a:cubicBezTo>
                  <a:cubicBezTo>
                    <a:pt x="12758" y="14667"/>
                    <a:pt x="13892" y="11998"/>
                    <a:pt x="15060" y="9396"/>
                  </a:cubicBezTo>
                  <a:cubicBezTo>
                    <a:pt x="16361" y="6428"/>
                    <a:pt x="17728" y="3525"/>
                    <a:pt x="19129" y="623"/>
                  </a:cubicBezTo>
                  <a:cubicBezTo>
                    <a:pt x="19289" y="304"/>
                    <a:pt x="19012" y="0"/>
                    <a:pt x="18746" y="0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6" name="Google Shape;1636;p7"/>
            <p:cNvSpPr/>
            <p:nvPr/>
          </p:nvSpPr>
          <p:spPr>
            <a:xfrm>
              <a:off x="3304736" y="4462763"/>
              <a:ext cx="202153" cy="167133"/>
            </a:xfrm>
            <a:custGeom>
              <a:avLst/>
              <a:gdLst/>
              <a:ahLst/>
              <a:cxnLst/>
              <a:rect l="l" t="t" r="r" b="b"/>
              <a:pathLst>
                <a:path w="6748" h="5579" extrusionOk="0">
                  <a:moveTo>
                    <a:pt x="521" y="0"/>
                  </a:moveTo>
                  <a:cubicBezTo>
                    <a:pt x="261" y="0"/>
                    <a:pt x="1" y="194"/>
                    <a:pt x="122" y="498"/>
                  </a:cubicBezTo>
                  <a:cubicBezTo>
                    <a:pt x="689" y="2066"/>
                    <a:pt x="1423" y="3600"/>
                    <a:pt x="1657" y="5268"/>
                  </a:cubicBezTo>
                  <a:cubicBezTo>
                    <a:pt x="1681" y="5483"/>
                    <a:pt x="1876" y="5578"/>
                    <a:pt x="2058" y="5578"/>
                  </a:cubicBezTo>
                  <a:cubicBezTo>
                    <a:pt x="2130" y="5578"/>
                    <a:pt x="2200" y="5563"/>
                    <a:pt x="2257" y="5535"/>
                  </a:cubicBezTo>
                  <a:cubicBezTo>
                    <a:pt x="3591" y="4901"/>
                    <a:pt x="4892" y="4200"/>
                    <a:pt x="6293" y="3733"/>
                  </a:cubicBezTo>
                  <a:cubicBezTo>
                    <a:pt x="6747" y="3582"/>
                    <a:pt x="6625" y="2910"/>
                    <a:pt x="6200" y="2910"/>
                  </a:cubicBezTo>
                  <a:cubicBezTo>
                    <a:pt x="6157" y="2910"/>
                    <a:pt x="6110" y="2917"/>
                    <a:pt x="6060" y="2933"/>
                  </a:cubicBezTo>
                  <a:cubicBezTo>
                    <a:pt x="4783" y="3368"/>
                    <a:pt x="3582" y="3980"/>
                    <a:pt x="2369" y="4549"/>
                  </a:cubicBezTo>
                  <a:lnTo>
                    <a:pt x="2369" y="4549"/>
                  </a:lnTo>
                  <a:cubicBezTo>
                    <a:pt x="2072" y="3079"/>
                    <a:pt x="1431" y="1698"/>
                    <a:pt x="923" y="264"/>
                  </a:cubicBezTo>
                  <a:cubicBezTo>
                    <a:pt x="857" y="81"/>
                    <a:pt x="689" y="0"/>
                    <a:pt x="521" y="0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7" name="Google Shape;1637;p7"/>
            <p:cNvSpPr/>
            <p:nvPr/>
          </p:nvSpPr>
          <p:spPr>
            <a:xfrm>
              <a:off x="3227452" y="4556973"/>
              <a:ext cx="280732" cy="217192"/>
            </a:xfrm>
            <a:custGeom>
              <a:avLst/>
              <a:gdLst/>
              <a:ahLst/>
              <a:cxnLst/>
              <a:rect l="l" t="t" r="r" b="b"/>
              <a:pathLst>
                <a:path w="9371" h="7250" extrusionOk="0">
                  <a:moveTo>
                    <a:pt x="515" y="0"/>
                  </a:moveTo>
                  <a:cubicBezTo>
                    <a:pt x="262" y="0"/>
                    <a:pt x="0" y="201"/>
                    <a:pt x="100" y="522"/>
                  </a:cubicBezTo>
                  <a:cubicBezTo>
                    <a:pt x="668" y="2657"/>
                    <a:pt x="2002" y="4591"/>
                    <a:pt x="2235" y="6826"/>
                  </a:cubicBezTo>
                  <a:cubicBezTo>
                    <a:pt x="2269" y="7060"/>
                    <a:pt x="2435" y="7226"/>
                    <a:pt x="2669" y="7226"/>
                  </a:cubicBezTo>
                  <a:cubicBezTo>
                    <a:pt x="2844" y="7242"/>
                    <a:pt x="3018" y="7250"/>
                    <a:pt x="3192" y="7250"/>
                  </a:cubicBezTo>
                  <a:cubicBezTo>
                    <a:pt x="5241" y="7250"/>
                    <a:pt x="7221" y="6209"/>
                    <a:pt x="8973" y="5225"/>
                  </a:cubicBezTo>
                  <a:cubicBezTo>
                    <a:pt x="9371" y="4998"/>
                    <a:pt x="9117" y="4434"/>
                    <a:pt x="8745" y="4434"/>
                  </a:cubicBezTo>
                  <a:cubicBezTo>
                    <a:pt x="8679" y="4434"/>
                    <a:pt x="8610" y="4451"/>
                    <a:pt x="8540" y="4491"/>
                  </a:cubicBezTo>
                  <a:cubicBezTo>
                    <a:pt x="6914" y="5411"/>
                    <a:pt x="5091" y="6416"/>
                    <a:pt x="3174" y="6416"/>
                  </a:cubicBezTo>
                  <a:cubicBezTo>
                    <a:pt x="3121" y="6416"/>
                    <a:pt x="3069" y="6416"/>
                    <a:pt x="3016" y="6414"/>
                  </a:cubicBezTo>
                  <a:lnTo>
                    <a:pt x="3016" y="6414"/>
                  </a:lnTo>
                  <a:cubicBezTo>
                    <a:pt x="2680" y="4257"/>
                    <a:pt x="1466" y="2390"/>
                    <a:pt x="901" y="288"/>
                  </a:cubicBezTo>
                  <a:cubicBezTo>
                    <a:pt x="848" y="89"/>
                    <a:pt x="683" y="0"/>
                    <a:pt x="515" y="0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8" name="Google Shape;1638;p7"/>
            <p:cNvSpPr/>
            <p:nvPr/>
          </p:nvSpPr>
          <p:spPr>
            <a:xfrm>
              <a:off x="3129528" y="4660889"/>
              <a:ext cx="387830" cy="265723"/>
            </a:xfrm>
            <a:custGeom>
              <a:avLst/>
              <a:gdLst/>
              <a:ahLst/>
              <a:cxnLst/>
              <a:rect l="l" t="t" r="r" b="b"/>
              <a:pathLst>
                <a:path w="12946" h="8870" extrusionOk="0">
                  <a:moveTo>
                    <a:pt x="515" y="1"/>
                  </a:moveTo>
                  <a:cubicBezTo>
                    <a:pt x="262" y="1"/>
                    <a:pt x="0" y="201"/>
                    <a:pt x="100" y="522"/>
                  </a:cubicBezTo>
                  <a:cubicBezTo>
                    <a:pt x="901" y="3324"/>
                    <a:pt x="2135" y="6026"/>
                    <a:pt x="3403" y="8661"/>
                  </a:cubicBezTo>
                  <a:cubicBezTo>
                    <a:pt x="3458" y="8800"/>
                    <a:pt x="3630" y="8869"/>
                    <a:pt x="3782" y="8869"/>
                  </a:cubicBezTo>
                  <a:cubicBezTo>
                    <a:pt x="3812" y="8869"/>
                    <a:pt x="3842" y="8867"/>
                    <a:pt x="3870" y="8861"/>
                  </a:cubicBezTo>
                  <a:cubicBezTo>
                    <a:pt x="6739" y="8094"/>
                    <a:pt x="9541" y="7127"/>
                    <a:pt x="12443" y="6559"/>
                  </a:cubicBezTo>
                  <a:cubicBezTo>
                    <a:pt x="12945" y="6465"/>
                    <a:pt x="12797" y="5750"/>
                    <a:pt x="12333" y="5750"/>
                  </a:cubicBezTo>
                  <a:cubicBezTo>
                    <a:pt x="12304" y="5750"/>
                    <a:pt x="12274" y="5753"/>
                    <a:pt x="12242" y="5759"/>
                  </a:cubicBezTo>
                  <a:cubicBezTo>
                    <a:pt x="9420" y="6304"/>
                    <a:pt x="6720" y="7220"/>
                    <a:pt x="3966" y="7971"/>
                  </a:cubicBezTo>
                  <a:lnTo>
                    <a:pt x="3966" y="7971"/>
                  </a:lnTo>
                  <a:cubicBezTo>
                    <a:pt x="2781" y="5466"/>
                    <a:pt x="1640" y="2954"/>
                    <a:pt x="901" y="288"/>
                  </a:cubicBezTo>
                  <a:cubicBezTo>
                    <a:pt x="848" y="89"/>
                    <a:pt x="683" y="1"/>
                    <a:pt x="515" y="1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9" name="Google Shape;1639;p7"/>
            <p:cNvSpPr/>
            <p:nvPr/>
          </p:nvSpPr>
          <p:spPr>
            <a:xfrm>
              <a:off x="3050985" y="4859733"/>
              <a:ext cx="447385" cy="249276"/>
            </a:xfrm>
            <a:custGeom>
              <a:avLst/>
              <a:gdLst/>
              <a:ahLst/>
              <a:cxnLst/>
              <a:rect l="l" t="t" r="r" b="b"/>
              <a:pathLst>
                <a:path w="14934" h="8321" extrusionOk="0">
                  <a:moveTo>
                    <a:pt x="511" y="1"/>
                  </a:moveTo>
                  <a:cubicBezTo>
                    <a:pt x="254" y="1"/>
                    <a:pt x="0" y="201"/>
                    <a:pt x="121" y="522"/>
                  </a:cubicBezTo>
                  <a:cubicBezTo>
                    <a:pt x="1021" y="3157"/>
                    <a:pt x="2689" y="5425"/>
                    <a:pt x="3690" y="8027"/>
                  </a:cubicBezTo>
                  <a:cubicBezTo>
                    <a:pt x="3771" y="8163"/>
                    <a:pt x="3919" y="8321"/>
                    <a:pt x="4097" y="8321"/>
                  </a:cubicBezTo>
                  <a:cubicBezTo>
                    <a:pt x="4138" y="8321"/>
                    <a:pt x="4180" y="8313"/>
                    <a:pt x="4224" y="8294"/>
                  </a:cubicBezTo>
                  <a:cubicBezTo>
                    <a:pt x="7626" y="6960"/>
                    <a:pt x="10795" y="4958"/>
                    <a:pt x="14431" y="4291"/>
                  </a:cubicBezTo>
                  <a:cubicBezTo>
                    <a:pt x="14933" y="4197"/>
                    <a:pt x="14756" y="3482"/>
                    <a:pt x="14288" y="3482"/>
                  </a:cubicBezTo>
                  <a:cubicBezTo>
                    <a:pt x="14259" y="3482"/>
                    <a:pt x="14229" y="3485"/>
                    <a:pt x="14197" y="3491"/>
                  </a:cubicBezTo>
                  <a:cubicBezTo>
                    <a:pt x="10680" y="4136"/>
                    <a:pt x="7599" y="6030"/>
                    <a:pt x="4322" y="7361"/>
                  </a:cubicBezTo>
                  <a:lnTo>
                    <a:pt x="4322" y="7361"/>
                  </a:lnTo>
                  <a:cubicBezTo>
                    <a:pt x="3336" y="4938"/>
                    <a:pt x="1772" y="2777"/>
                    <a:pt x="921" y="288"/>
                  </a:cubicBezTo>
                  <a:cubicBezTo>
                    <a:pt x="855" y="89"/>
                    <a:pt x="682" y="1"/>
                    <a:pt x="511" y="1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0" name="Google Shape;1640;p7"/>
            <p:cNvSpPr/>
            <p:nvPr/>
          </p:nvSpPr>
          <p:spPr>
            <a:xfrm>
              <a:off x="3031125" y="5077958"/>
              <a:ext cx="279653" cy="177648"/>
            </a:xfrm>
            <a:custGeom>
              <a:avLst/>
              <a:gdLst/>
              <a:ahLst/>
              <a:cxnLst/>
              <a:rect l="l" t="t" r="r" b="b"/>
              <a:pathLst>
                <a:path w="9335" h="5930" extrusionOk="0">
                  <a:moveTo>
                    <a:pt x="561" y="0"/>
                  </a:moveTo>
                  <a:cubicBezTo>
                    <a:pt x="287" y="0"/>
                    <a:pt x="0" y="289"/>
                    <a:pt x="183" y="609"/>
                  </a:cubicBezTo>
                  <a:cubicBezTo>
                    <a:pt x="984" y="2177"/>
                    <a:pt x="1317" y="3978"/>
                    <a:pt x="1851" y="5612"/>
                  </a:cubicBezTo>
                  <a:cubicBezTo>
                    <a:pt x="1906" y="5805"/>
                    <a:pt x="2075" y="5930"/>
                    <a:pt x="2264" y="5930"/>
                  </a:cubicBezTo>
                  <a:cubicBezTo>
                    <a:pt x="2303" y="5930"/>
                    <a:pt x="2344" y="5924"/>
                    <a:pt x="2385" y="5913"/>
                  </a:cubicBezTo>
                  <a:cubicBezTo>
                    <a:pt x="4653" y="5145"/>
                    <a:pt x="6688" y="3878"/>
                    <a:pt x="8889" y="2977"/>
                  </a:cubicBezTo>
                  <a:cubicBezTo>
                    <a:pt x="9335" y="2799"/>
                    <a:pt x="9225" y="2145"/>
                    <a:pt x="8842" y="2145"/>
                  </a:cubicBezTo>
                  <a:cubicBezTo>
                    <a:pt x="8795" y="2145"/>
                    <a:pt x="8744" y="2155"/>
                    <a:pt x="8689" y="2177"/>
                  </a:cubicBezTo>
                  <a:cubicBezTo>
                    <a:pt x="6583" y="3026"/>
                    <a:pt x="4654" y="4201"/>
                    <a:pt x="2540" y="4975"/>
                  </a:cubicBezTo>
                  <a:lnTo>
                    <a:pt x="2540" y="4975"/>
                  </a:lnTo>
                  <a:cubicBezTo>
                    <a:pt x="2025" y="3368"/>
                    <a:pt x="1679" y="1676"/>
                    <a:pt x="884" y="209"/>
                  </a:cubicBezTo>
                  <a:cubicBezTo>
                    <a:pt x="810" y="61"/>
                    <a:pt x="687" y="0"/>
                    <a:pt x="561" y="0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1" name="Google Shape;1641;p7"/>
            <p:cNvSpPr/>
            <p:nvPr/>
          </p:nvSpPr>
          <p:spPr>
            <a:xfrm>
              <a:off x="3079562" y="4761449"/>
              <a:ext cx="31995" cy="25015"/>
            </a:xfrm>
            <a:custGeom>
              <a:avLst/>
              <a:gdLst/>
              <a:ahLst/>
              <a:cxnLst/>
              <a:rect l="l" t="t" r="r" b="b"/>
              <a:pathLst>
                <a:path w="1068" h="835" extrusionOk="0">
                  <a:moveTo>
                    <a:pt x="534" y="0"/>
                  </a:moveTo>
                  <a:cubicBezTo>
                    <a:pt x="1" y="0"/>
                    <a:pt x="1" y="834"/>
                    <a:pt x="534" y="834"/>
                  </a:cubicBezTo>
                  <a:cubicBezTo>
                    <a:pt x="1068" y="834"/>
                    <a:pt x="1068" y="0"/>
                    <a:pt x="534" y="0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2" name="Google Shape;1642;p7"/>
            <p:cNvSpPr/>
            <p:nvPr/>
          </p:nvSpPr>
          <p:spPr>
            <a:xfrm>
              <a:off x="3044604" y="4794400"/>
              <a:ext cx="31006" cy="25015"/>
            </a:xfrm>
            <a:custGeom>
              <a:avLst/>
              <a:gdLst/>
              <a:ahLst/>
              <a:cxnLst/>
              <a:rect l="l" t="t" r="r" b="b"/>
              <a:pathLst>
                <a:path w="1035" h="835" extrusionOk="0">
                  <a:moveTo>
                    <a:pt x="500" y="1"/>
                  </a:moveTo>
                  <a:cubicBezTo>
                    <a:pt x="0" y="1"/>
                    <a:pt x="0" y="835"/>
                    <a:pt x="500" y="835"/>
                  </a:cubicBezTo>
                  <a:cubicBezTo>
                    <a:pt x="1034" y="835"/>
                    <a:pt x="1034" y="1"/>
                    <a:pt x="500" y="1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3" name="Google Shape;1643;p7"/>
            <p:cNvSpPr/>
            <p:nvPr/>
          </p:nvSpPr>
          <p:spPr>
            <a:xfrm>
              <a:off x="3030615" y="4735448"/>
              <a:ext cx="31995" cy="25015"/>
            </a:xfrm>
            <a:custGeom>
              <a:avLst/>
              <a:gdLst/>
              <a:ahLst/>
              <a:cxnLst/>
              <a:rect l="l" t="t" r="r" b="b"/>
              <a:pathLst>
                <a:path w="1068" h="835" extrusionOk="0">
                  <a:moveTo>
                    <a:pt x="534" y="1"/>
                  </a:moveTo>
                  <a:cubicBezTo>
                    <a:pt x="0" y="1"/>
                    <a:pt x="0" y="835"/>
                    <a:pt x="534" y="835"/>
                  </a:cubicBezTo>
                  <a:cubicBezTo>
                    <a:pt x="1067" y="835"/>
                    <a:pt x="1067" y="1"/>
                    <a:pt x="534" y="1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4" name="Google Shape;1644;p7"/>
            <p:cNvSpPr/>
            <p:nvPr/>
          </p:nvSpPr>
          <p:spPr>
            <a:xfrm>
              <a:off x="3412306" y="4911316"/>
              <a:ext cx="31006" cy="25015"/>
            </a:xfrm>
            <a:custGeom>
              <a:avLst/>
              <a:gdLst/>
              <a:ahLst/>
              <a:cxnLst/>
              <a:rect l="l" t="t" r="r" b="b"/>
              <a:pathLst>
                <a:path w="1035" h="835" extrusionOk="0">
                  <a:moveTo>
                    <a:pt x="534" y="1"/>
                  </a:moveTo>
                  <a:cubicBezTo>
                    <a:pt x="0" y="1"/>
                    <a:pt x="0" y="835"/>
                    <a:pt x="534" y="835"/>
                  </a:cubicBezTo>
                  <a:cubicBezTo>
                    <a:pt x="1035" y="835"/>
                    <a:pt x="1035" y="1"/>
                    <a:pt x="534" y="1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5" name="Google Shape;1645;p7"/>
            <p:cNvSpPr/>
            <p:nvPr/>
          </p:nvSpPr>
          <p:spPr>
            <a:xfrm>
              <a:off x="3373334" y="4941301"/>
              <a:ext cx="31006" cy="24026"/>
            </a:xfrm>
            <a:custGeom>
              <a:avLst/>
              <a:gdLst/>
              <a:ahLst/>
              <a:cxnLst/>
              <a:rect l="l" t="t" r="r" b="b"/>
              <a:pathLst>
                <a:path w="1035" h="802" extrusionOk="0">
                  <a:moveTo>
                    <a:pt x="501" y="0"/>
                  </a:moveTo>
                  <a:cubicBezTo>
                    <a:pt x="1" y="0"/>
                    <a:pt x="1" y="801"/>
                    <a:pt x="501" y="801"/>
                  </a:cubicBezTo>
                  <a:cubicBezTo>
                    <a:pt x="1035" y="801"/>
                    <a:pt x="1035" y="0"/>
                    <a:pt x="501" y="0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6" name="Google Shape;1646;p7"/>
            <p:cNvSpPr/>
            <p:nvPr/>
          </p:nvSpPr>
          <p:spPr>
            <a:xfrm>
              <a:off x="3262410" y="5198109"/>
              <a:ext cx="31006" cy="25015"/>
            </a:xfrm>
            <a:custGeom>
              <a:avLst/>
              <a:gdLst/>
              <a:ahLst/>
              <a:cxnLst/>
              <a:rect l="l" t="t" r="r" b="b"/>
              <a:pathLst>
                <a:path w="1035" h="835" extrusionOk="0">
                  <a:moveTo>
                    <a:pt x="535" y="0"/>
                  </a:moveTo>
                  <a:cubicBezTo>
                    <a:pt x="1" y="0"/>
                    <a:pt x="1" y="834"/>
                    <a:pt x="535" y="834"/>
                  </a:cubicBezTo>
                  <a:cubicBezTo>
                    <a:pt x="1035" y="834"/>
                    <a:pt x="1035" y="0"/>
                    <a:pt x="535" y="0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7" name="Google Shape;1647;p7"/>
            <p:cNvSpPr/>
            <p:nvPr/>
          </p:nvSpPr>
          <p:spPr>
            <a:xfrm>
              <a:off x="3220442" y="5231090"/>
              <a:ext cx="31006" cy="23996"/>
            </a:xfrm>
            <a:custGeom>
              <a:avLst/>
              <a:gdLst/>
              <a:ahLst/>
              <a:cxnLst/>
              <a:rect l="l" t="t" r="r" b="b"/>
              <a:pathLst>
                <a:path w="1035" h="801" extrusionOk="0">
                  <a:moveTo>
                    <a:pt x="501" y="0"/>
                  </a:moveTo>
                  <a:cubicBezTo>
                    <a:pt x="1" y="0"/>
                    <a:pt x="1" y="801"/>
                    <a:pt x="501" y="801"/>
                  </a:cubicBezTo>
                  <a:cubicBezTo>
                    <a:pt x="1035" y="801"/>
                    <a:pt x="1035" y="0"/>
                    <a:pt x="501" y="0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8" name="Google Shape;1648;p7"/>
            <p:cNvSpPr/>
            <p:nvPr/>
          </p:nvSpPr>
          <p:spPr>
            <a:xfrm>
              <a:off x="3213463" y="4713490"/>
              <a:ext cx="31006" cy="23996"/>
            </a:xfrm>
            <a:custGeom>
              <a:avLst/>
              <a:gdLst/>
              <a:ahLst/>
              <a:cxnLst/>
              <a:rect l="l" t="t" r="r" b="b"/>
              <a:pathLst>
                <a:path w="1035" h="801" extrusionOk="0">
                  <a:moveTo>
                    <a:pt x="534" y="0"/>
                  </a:moveTo>
                  <a:cubicBezTo>
                    <a:pt x="0" y="0"/>
                    <a:pt x="0" y="801"/>
                    <a:pt x="534" y="801"/>
                  </a:cubicBezTo>
                  <a:cubicBezTo>
                    <a:pt x="1034" y="801"/>
                    <a:pt x="1034" y="0"/>
                    <a:pt x="534" y="0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9" name="Google Shape;1649;p7"/>
            <p:cNvSpPr/>
            <p:nvPr/>
          </p:nvSpPr>
          <p:spPr>
            <a:xfrm>
              <a:off x="3190487" y="4654508"/>
              <a:ext cx="31995" cy="24026"/>
            </a:xfrm>
            <a:custGeom>
              <a:avLst/>
              <a:gdLst/>
              <a:ahLst/>
              <a:cxnLst/>
              <a:rect l="l" t="t" r="r" b="b"/>
              <a:pathLst>
                <a:path w="1068" h="802" extrusionOk="0">
                  <a:moveTo>
                    <a:pt x="534" y="1"/>
                  </a:moveTo>
                  <a:cubicBezTo>
                    <a:pt x="0" y="1"/>
                    <a:pt x="0" y="802"/>
                    <a:pt x="534" y="802"/>
                  </a:cubicBezTo>
                  <a:cubicBezTo>
                    <a:pt x="1068" y="802"/>
                    <a:pt x="1068" y="1"/>
                    <a:pt x="534" y="1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0" name="Google Shape;1650;p7"/>
            <p:cNvSpPr/>
            <p:nvPr/>
          </p:nvSpPr>
          <p:spPr>
            <a:xfrm>
              <a:off x="3474254" y="4608556"/>
              <a:ext cx="31006" cy="25015"/>
            </a:xfrm>
            <a:custGeom>
              <a:avLst/>
              <a:gdLst/>
              <a:ahLst/>
              <a:cxnLst/>
              <a:rect l="l" t="t" r="r" b="b"/>
              <a:pathLst>
                <a:path w="1035" h="835" extrusionOk="0">
                  <a:moveTo>
                    <a:pt x="534" y="1"/>
                  </a:moveTo>
                  <a:cubicBezTo>
                    <a:pt x="1" y="1"/>
                    <a:pt x="1" y="834"/>
                    <a:pt x="534" y="834"/>
                  </a:cubicBezTo>
                  <a:cubicBezTo>
                    <a:pt x="1035" y="834"/>
                    <a:pt x="1035" y="1"/>
                    <a:pt x="534" y="1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1" name="Google Shape;1651;p7"/>
            <p:cNvSpPr/>
            <p:nvPr/>
          </p:nvSpPr>
          <p:spPr>
            <a:xfrm>
              <a:off x="3425307" y="4644533"/>
              <a:ext cx="31006" cy="25015"/>
            </a:xfrm>
            <a:custGeom>
              <a:avLst/>
              <a:gdLst/>
              <a:ahLst/>
              <a:cxnLst/>
              <a:rect l="l" t="t" r="r" b="b"/>
              <a:pathLst>
                <a:path w="1035" h="835" extrusionOk="0">
                  <a:moveTo>
                    <a:pt x="534" y="0"/>
                  </a:moveTo>
                  <a:cubicBezTo>
                    <a:pt x="0" y="0"/>
                    <a:pt x="0" y="834"/>
                    <a:pt x="534" y="834"/>
                  </a:cubicBezTo>
                  <a:cubicBezTo>
                    <a:pt x="1034" y="834"/>
                    <a:pt x="1034" y="0"/>
                    <a:pt x="534" y="0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2" name="Google Shape;1652;p7"/>
            <p:cNvSpPr/>
            <p:nvPr/>
          </p:nvSpPr>
          <p:spPr>
            <a:xfrm>
              <a:off x="3366355" y="4432688"/>
              <a:ext cx="31995" cy="25015"/>
            </a:xfrm>
            <a:custGeom>
              <a:avLst/>
              <a:gdLst/>
              <a:ahLst/>
              <a:cxnLst/>
              <a:rect l="l" t="t" r="r" b="b"/>
              <a:pathLst>
                <a:path w="1068" h="835" extrusionOk="0">
                  <a:moveTo>
                    <a:pt x="534" y="1"/>
                  </a:moveTo>
                  <a:cubicBezTo>
                    <a:pt x="0" y="1"/>
                    <a:pt x="0" y="835"/>
                    <a:pt x="534" y="835"/>
                  </a:cubicBezTo>
                  <a:cubicBezTo>
                    <a:pt x="1067" y="835"/>
                    <a:pt x="1067" y="1"/>
                    <a:pt x="534" y="1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3" name="Google Shape;1653;p7"/>
            <p:cNvSpPr/>
            <p:nvPr/>
          </p:nvSpPr>
          <p:spPr>
            <a:xfrm>
              <a:off x="3399305" y="4380745"/>
              <a:ext cx="31006" cy="24985"/>
            </a:xfrm>
            <a:custGeom>
              <a:avLst/>
              <a:gdLst/>
              <a:ahLst/>
              <a:cxnLst/>
              <a:rect l="l" t="t" r="r" b="b"/>
              <a:pathLst>
                <a:path w="1035" h="834" extrusionOk="0">
                  <a:moveTo>
                    <a:pt x="535" y="0"/>
                  </a:moveTo>
                  <a:cubicBezTo>
                    <a:pt x="1" y="0"/>
                    <a:pt x="1" y="834"/>
                    <a:pt x="535" y="834"/>
                  </a:cubicBezTo>
                  <a:cubicBezTo>
                    <a:pt x="1035" y="834"/>
                    <a:pt x="1035" y="0"/>
                    <a:pt x="535" y="0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4" name="Google Shape;1654;p7"/>
            <p:cNvSpPr/>
            <p:nvPr/>
          </p:nvSpPr>
          <p:spPr>
            <a:xfrm>
              <a:off x="2318158" y="4324070"/>
              <a:ext cx="815743" cy="1023678"/>
            </a:xfrm>
            <a:custGeom>
              <a:avLst/>
              <a:gdLst/>
              <a:ahLst/>
              <a:cxnLst/>
              <a:rect l="l" t="t" r="r" b="b"/>
              <a:pathLst>
                <a:path w="27230" h="34171" extrusionOk="0">
                  <a:moveTo>
                    <a:pt x="3505" y="0"/>
                  </a:moveTo>
                  <a:cubicBezTo>
                    <a:pt x="783" y="0"/>
                    <a:pt x="671" y="2298"/>
                    <a:pt x="334" y="4961"/>
                  </a:cubicBezTo>
                  <a:cubicBezTo>
                    <a:pt x="100" y="7196"/>
                    <a:pt x="0" y="9498"/>
                    <a:pt x="100" y="11833"/>
                  </a:cubicBezTo>
                  <a:cubicBezTo>
                    <a:pt x="234" y="15102"/>
                    <a:pt x="2569" y="14168"/>
                    <a:pt x="5137" y="14868"/>
                  </a:cubicBezTo>
                  <a:cubicBezTo>
                    <a:pt x="9674" y="16169"/>
                    <a:pt x="3603" y="16402"/>
                    <a:pt x="1968" y="16636"/>
                  </a:cubicBezTo>
                  <a:cubicBezTo>
                    <a:pt x="100" y="16869"/>
                    <a:pt x="234" y="17103"/>
                    <a:pt x="334" y="18938"/>
                  </a:cubicBezTo>
                  <a:cubicBezTo>
                    <a:pt x="467" y="20472"/>
                    <a:pt x="467" y="21740"/>
                    <a:pt x="801" y="23141"/>
                  </a:cubicBezTo>
                  <a:cubicBezTo>
                    <a:pt x="1270" y="25416"/>
                    <a:pt x="2260" y="26170"/>
                    <a:pt x="3774" y="26170"/>
                  </a:cubicBezTo>
                  <a:cubicBezTo>
                    <a:pt x="4523" y="26170"/>
                    <a:pt x="5400" y="25985"/>
                    <a:pt x="6405" y="25709"/>
                  </a:cubicBezTo>
                  <a:cubicBezTo>
                    <a:pt x="6897" y="25545"/>
                    <a:pt x="8080" y="25036"/>
                    <a:pt x="8983" y="25036"/>
                  </a:cubicBezTo>
                  <a:cubicBezTo>
                    <a:pt x="9366" y="25036"/>
                    <a:pt x="9699" y="25127"/>
                    <a:pt x="9907" y="25376"/>
                  </a:cubicBezTo>
                  <a:cubicBezTo>
                    <a:pt x="11308" y="26743"/>
                    <a:pt x="8140" y="27444"/>
                    <a:pt x="7339" y="27811"/>
                  </a:cubicBezTo>
                  <a:cubicBezTo>
                    <a:pt x="5704" y="28378"/>
                    <a:pt x="3269" y="28978"/>
                    <a:pt x="5471" y="30713"/>
                  </a:cubicBezTo>
                  <a:cubicBezTo>
                    <a:pt x="6772" y="31547"/>
                    <a:pt x="8740" y="31647"/>
                    <a:pt x="10141" y="32014"/>
                  </a:cubicBezTo>
                  <a:cubicBezTo>
                    <a:pt x="12637" y="32669"/>
                    <a:pt x="17206" y="34171"/>
                    <a:pt x="19970" y="34171"/>
                  </a:cubicBezTo>
                  <a:cubicBezTo>
                    <a:pt x="20161" y="34171"/>
                    <a:pt x="20343" y="34164"/>
                    <a:pt x="20515" y="34148"/>
                  </a:cubicBezTo>
                  <a:cubicBezTo>
                    <a:pt x="22750" y="30212"/>
                    <a:pt x="23651" y="25709"/>
                    <a:pt x="25185" y="21506"/>
                  </a:cubicBezTo>
                  <a:cubicBezTo>
                    <a:pt x="25615" y="20340"/>
                    <a:pt x="27229" y="16408"/>
                    <a:pt x="25746" y="16408"/>
                  </a:cubicBezTo>
                  <a:cubicBezTo>
                    <a:pt x="25617" y="16408"/>
                    <a:pt x="25464" y="16438"/>
                    <a:pt x="25285" y="16503"/>
                  </a:cubicBezTo>
                  <a:cubicBezTo>
                    <a:pt x="23551" y="17203"/>
                    <a:pt x="22950" y="19772"/>
                    <a:pt x="20849" y="20339"/>
                  </a:cubicBezTo>
                  <a:cubicBezTo>
                    <a:pt x="19815" y="17803"/>
                    <a:pt x="24251" y="15702"/>
                    <a:pt x="23784" y="13133"/>
                  </a:cubicBezTo>
                  <a:cubicBezTo>
                    <a:pt x="23551" y="11366"/>
                    <a:pt x="19815" y="5895"/>
                    <a:pt x="17947" y="5661"/>
                  </a:cubicBezTo>
                  <a:cubicBezTo>
                    <a:pt x="17934" y="5661"/>
                    <a:pt x="17921" y="5660"/>
                    <a:pt x="17908" y="5660"/>
                  </a:cubicBezTo>
                  <a:cubicBezTo>
                    <a:pt x="16432" y="5660"/>
                    <a:pt x="14690" y="10734"/>
                    <a:pt x="13243" y="10734"/>
                  </a:cubicBezTo>
                  <a:cubicBezTo>
                    <a:pt x="13095" y="10734"/>
                    <a:pt x="12950" y="10681"/>
                    <a:pt x="12810" y="10565"/>
                  </a:cubicBezTo>
                  <a:cubicBezTo>
                    <a:pt x="11175" y="9264"/>
                    <a:pt x="14678" y="5094"/>
                    <a:pt x="14110" y="3560"/>
                  </a:cubicBezTo>
                  <a:cubicBezTo>
                    <a:pt x="13277" y="1358"/>
                    <a:pt x="6405" y="424"/>
                    <a:pt x="4303" y="57"/>
                  </a:cubicBezTo>
                  <a:cubicBezTo>
                    <a:pt x="4015" y="19"/>
                    <a:pt x="3749" y="0"/>
                    <a:pt x="350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5" name="Google Shape;1655;p7"/>
            <p:cNvSpPr/>
            <p:nvPr/>
          </p:nvSpPr>
          <p:spPr>
            <a:xfrm>
              <a:off x="2392866" y="4415554"/>
              <a:ext cx="574675" cy="1048602"/>
            </a:xfrm>
            <a:custGeom>
              <a:avLst/>
              <a:gdLst/>
              <a:ahLst/>
              <a:cxnLst/>
              <a:rect l="l" t="t" r="r" b="b"/>
              <a:pathLst>
                <a:path w="19183" h="35003" extrusionOk="0">
                  <a:moveTo>
                    <a:pt x="440" y="1"/>
                  </a:moveTo>
                  <a:cubicBezTo>
                    <a:pt x="225" y="1"/>
                    <a:pt x="0" y="237"/>
                    <a:pt x="142" y="473"/>
                  </a:cubicBezTo>
                  <a:cubicBezTo>
                    <a:pt x="5479" y="9179"/>
                    <a:pt x="10249" y="18185"/>
                    <a:pt x="15152" y="27125"/>
                  </a:cubicBezTo>
                  <a:cubicBezTo>
                    <a:pt x="16453" y="29560"/>
                    <a:pt x="17888" y="32062"/>
                    <a:pt x="18521" y="34797"/>
                  </a:cubicBezTo>
                  <a:cubicBezTo>
                    <a:pt x="18561" y="34941"/>
                    <a:pt x="18677" y="35003"/>
                    <a:pt x="18797" y="35003"/>
                  </a:cubicBezTo>
                  <a:cubicBezTo>
                    <a:pt x="18984" y="35003"/>
                    <a:pt x="19183" y="34854"/>
                    <a:pt x="19122" y="34630"/>
                  </a:cubicBezTo>
                  <a:cubicBezTo>
                    <a:pt x="18588" y="32262"/>
                    <a:pt x="17454" y="30060"/>
                    <a:pt x="16320" y="27959"/>
                  </a:cubicBezTo>
                  <a:cubicBezTo>
                    <a:pt x="15086" y="25724"/>
                    <a:pt x="13851" y="23456"/>
                    <a:pt x="12617" y="21221"/>
                  </a:cubicBezTo>
                  <a:cubicBezTo>
                    <a:pt x="10149" y="16684"/>
                    <a:pt x="7680" y="12148"/>
                    <a:pt x="5112" y="7678"/>
                  </a:cubicBezTo>
                  <a:cubicBezTo>
                    <a:pt x="3677" y="5143"/>
                    <a:pt x="2210" y="2641"/>
                    <a:pt x="675" y="139"/>
                  </a:cubicBezTo>
                  <a:cubicBezTo>
                    <a:pt x="617" y="41"/>
                    <a:pt x="529" y="1"/>
                    <a:pt x="440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6" name="Google Shape;1656;p7"/>
            <p:cNvSpPr/>
            <p:nvPr/>
          </p:nvSpPr>
          <p:spPr>
            <a:xfrm>
              <a:off x="2751551" y="5149132"/>
              <a:ext cx="166174" cy="158565"/>
            </a:xfrm>
            <a:custGeom>
              <a:avLst/>
              <a:gdLst/>
              <a:ahLst/>
              <a:cxnLst/>
              <a:rect l="l" t="t" r="r" b="b"/>
              <a:pathLst>
                <a:path w="5547" h="5293" extrusionOk="0">
                  <a:moveTo>
                    <a:pt x="5251" y="1"/>
                  </a:moveTo>
                  <a:cubicBezTo>
                    <a:pt x="5096" y="1"/>
                    <a:pt x="4930" y="101"/>
                    <a:pt x="4913" y="301"/>
                  </a:cubicBezTo>
                  <a:cubicBezTo>
                    <a:pt x="4779" y="1569"/>
                    <a:pt x="4980" y="2936"/>
                    <a:pt x="4446" y="4137"/>
                  </a:cubicBezTo>
                  <a:cubicBezTo>
                    <a:pt x="4379" y="4304"/>
                    <a:pt x="4279" y="4504"/>
                    <a:pt x="4179" y="4604"/>
                  </a:cubicBezTo>
                  <a:cubicBezTo>
                    <a:pt x="4179" y="4637"/>
                    <a:pt x="4146" y="4637"/>
                    <a:pt x="4179" y="4637"/>
                  </a:cubicBezTo>
                  <a:cubicBezTo>
                    <a:pt x="4157" y="4649"/>
                    <a:pt x="4146" y="4652"/>
                    <a:pt x="4141" y="4652"/>
                  </a:cubicBezTo>
                  <a:cubicBezTo>
                    <a:pt x="4131" y="4652"/>
                    <a:pt x="4146" y="4637"/>
                    <a:pt x="4146" y="4637"/>
                  </a:cubicBezTo>
                  <a:lnTo>
                    <a:pt x="4146" y="4637"/>
                  </a:lnTo>
                  <a:cubicBezTo>
                    <a:pt x="4123" y="4649"/>
                    <a:pt x="4116" y="4652"/>
                    <a:pt x="4115" y="4652"/>
                  </a:cubicBezTo>
                  <a:cubicBezTo>
                    <a:pt x="4112" y="4652"/>
                    <a:pt x="4135" y="4637"/>
                    <a:pt x="4112" y="4637"/>
                  </a:cubicBezTo>
                  <a:cubicBezTo>
                    <a:pt x="4095" y="4637"/>
                    <a:pt x="4089" y="4640"/>
                    <a:pt x="4088" y="4642"/>
                  </a:cubicBezTo>
                  <a:lnTo>
                    <a:pt x="4088" y="4642"/>
                  </a:lnTo>
                  <a:cubicBezTo>
                    <a:pt x="4086" y="4641"/>
                    <a:pt x="4083" y="4639"/>
                    <a:pt x="4079" y="4637"/>
                  </a:cubicBezTo>
                  <a:cubicBezTo>
                    <a:pt x="3712" y="4537"/>
                    <a:pt x="3312" y="4204"/>
                    <a:pt x="2945" y="4004"/>
                  </a:cubicBezTo>
                  <a:cubicBezTo>
                    <a:pt x="2545" y="3803"/>
                    <a:pt x="2144" y="3637"/>
                    <a:pt x="1744" y="3437"/>
                  </a:cubicBezTo>
                  <a:cubicBezTo>
                    <a:pt x="1377" y="3203"/>
                    <a:pt x="977" y="2970"/>
                    <a:pt x="610" y="2736"/>
                  </a:cubicBezTo>
                  <a:cubicBezTo>
                    <a:pt x="546" y="2696"/>
                    <a:pt x="485" y="2678"/>
                    <a:pt x="428" y="2678"/>
                  </a:cubicBezTo>
                  <a:cubicBezTo>
                    <a:pt x="158" y="2678"/>
                    <a:pt x="0" y="3077"/>
                    <a:pt x="276" y="3270"/>
                  </a:cubicBezTo>
                  <a:cubicBezTo>
                    <a:pt x="1010" y="3737"/>
                    <a:pt x="1777" y="4137"/>
                    <a:pt x="2578" y="4537"/>
                  </a:cubicBezTo>
                  <a:cubicBezTo>
                    <a:pt x="3012" y="4737"/>
                    <a:pt x="3412" y="5138"/>
                    <a:pt x="3912" y="5271"/>
                  </a:cubicBezTo>
                  <a:cubicBezTo>
                    <a:pt x="3975" y="5286"/>
                    <a:pt x="4034" y="5292"/>
                    <a:pt x="4091" y="5292"/>
                  </a:cubicBezTo>
                  <a:cubicBezTo>
                    <a:pt x="4430" y="5292"/>
                    <a:pt x="4675" y="5052"/>
                    <a:pt x="4846" y="4737"/>
                  </a:cubicBezTo>
                  <a:cubicBezTo>
                    <a:pt x="5180" y="4137"/>
                    <a:pt x="5313" y="3503"/>
                    <a:pt x="5380" y="2803"/>
                  </a:cubicBezTo>
                  <a:cubicBezTo>
                    <a:pt x="5480" y="1969"/>
                    <a:pt x="5447" y="1135"/>
                    <a:pt x="5513" y="301"/>
                  </a:cubicBezTo>
                  <a:cubicBezTo>
                    <a:pt x="5547" y="101"/>
                    <a:pt x="5405" y="1"/>
                    <a:pt x="5251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7" name="Google Shape;1657;p7"/>
            <p:cNvSpPr/>
            <p:nvPr/>
          </p:nvSpPr>
          <p:spPr>
            <a:xfrm>
              <a:off x="2622654" y="4908320"/>
              <a:ext cx="229145" cy="228066"/>
            </a:xfrm>
            <a:custGeom>
              <a:avLst/>
              <a:gdLst/>
              <a:ahLst/>
              <a:cxnLst/>
              <a:rect l="l" t="t" r="r" b="b"/>
              <a:pathLst>
                <a:path w="7649" h="7613" extrusionOk="0">
                  <a:moveTo>
                    <a:pt x="7352" y="1"/>
                  </a:moveTo>
                  <a:cubicBezTo>
                    <a:pt x="7198" y="1"/>
                    <a:pt x="7031" y="101"/>
                    <a:pt x="7014" y="301"/>
                  </a:cubicBezTo>
                  <a:cubicBezTo>
                    <a:pt x="6759" y="2532"/>
                    <a:pt x="6352" y="4703"/>
                    <a:pt x="5909" y="6900"/>
                  </a:cubicBezTo>
                  <a:lnTo>
                    <a:pt x="5909" y="6900"/>
                  </a:lnTo>
                  <a:cubicBezTo>
                    <a:pt x="4040" y="6238"/>
                    <a:pt x="2158" y="5306"/>
                    <a:pt x="576" y="4104"/>
                  </a:cubicBezTo>
                  <a:cubicBezTo>
                    <a:pt x="524" y="4063"/>
                    <a:pt x="472" y="4046"/>
                    <a:pt x="421" y="4046"/>
                  </a:cubicBezTo>
                  <a:cubicBezTo>
                    <a:pt x="181" y="4046"/>
                    <a:pt x="0" y="4444"/>
                    <a:pt x="276" y="4637"/>
                  </a:cubicBezTo>
                  <a:cubicBezTo>
                    <a:pt x="1977" y="5938"/>
                    <a:pt x="4046" y="6906"/>
                    <a:pt x="6047" y="7606"/>
                  </a:cubicBezTo>
                  <a:cubicBezTo>
                    <a:pt x="6069" y="7610"/>
                    <a:pt x="6091" y="7613"/>
                    <a:pt x="6113" y="7613"/>
                  </a:cubicBezTo>
                  <a:cubicBezTo>
                    <a:pt x="6263" y="7613"/>
                    <a:pt x="6418" y="7518"/>
                    <a:pt x="6447" y="7373"/>
                  </a:cubicBezTo>
                  <a:cubicBezTo>
                    <a:pt x="6948" y="5038"/>
                    <a:pt x="7381" y="2669"/>
                    <a:pt x="7615" y="301"/>
                  </a:cubicBezTo>
                  <a:cubicBezTo>
                    <a:pt x="7648" y="101"/>
                    <a:pt x="7506" y="1"/>
                    <a:pt x="7352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8" name="Google Shape;1658;p7"/>
            <p:cNvSpPr/>
            <p:nvPr/>
          </p:nvSpPr>
          <p:spPr>
            <a:xfrm>
              <a:off x="2527695" y="4691503"/>
              <a:ext cx="257155" cy="325788"/>
            </a:xfrm>
            <a:custGeom>
              <a:avLst/>
              <a:gdLst/>
              <a:ahLst/>
              <a:cxnLst/>
              <a:rect l="l" t="t" r="r" b="b"/>
              <a:pathLst>
                <a:path w="8584" h="10875" extrusionOk="0">
                  <a:moveTo>
                    <a:pt x="8279" y="0"/>
                  </a:moveTo>
                  <a:cubicBezTo>
                    <a:pt x="8125" y="0"/>
                    <a:pt x="7966" y="100"/>
                    <a:pt x="7949" y="300"/>
                  </a:cubicBezTo>
                  <a:cubicBezTo>
                    <a:pt x="7822" y="3576"/>
                    <a:pt x="6907" y="6790"/>
                    <a:pt x="6908" y="10089"/>
                  </a:cubicBezTo>
                  <a:lnTo>
                    <a:pt x="6908" y="10089"/>
                  </a:lnTo>
                  <a:cubicBezTo>
                    <a:pt x="4786" y="9126"/>
                    <a:pt x="2597" y="8349"/>
                    <a:pt x="611" y="7139"/>
                  </a:cubicBezTo>
                  <a:cubicBezTo>
                    <a:pt x="560" y="7108"/>
                    <a:pt x="508" y="7094"/>
                    <a:pt x="460" y="7094"/>
                  </a:cubicBezTo>
                  <a:cubicBezTo>
                    <a:pt x="191" y="7094"/>
                    <a:pt x="0" y="7503"/>
                    <a:pt x="311" y="7672"/>
                  </a:cubicBezTo>
                  <a:cubicBezTo>
                    <a:pt x="2445" y="8973"/>
                    <a:pt x="4814" y="9774"/>
                    <a:pt x="7049" y="10841"/>
                  </a:cubicBezTo>
                  <a:cubicBezTo>
                    <a:pt x="7095" y="10864"/>
                    <a:pt x="7146" y="10875"/>
                    <a:pt x="7197" y="10875"/>
                  </a:cubicBezTo>
                  <a:cubicBezTo>
                    <a:pt x="7369" y="10875"/>
                    <a:pt x="7541" y="10754"/>
                    <a:pt x="7516" y="10574"/>
                  </a:cubicBezTo>
                  <a:cubicBezTo>
                    <a:pt x="7449" y="7105"/>
                    <a:pt x="8450" y="3736"/>
                    <a:pt x="8583" y="300"/>
                  </a:cubicBezTo>
                  <a:cubicBezTo>
                    <a:pt x="8583" y="100"/>
                    <a:pt x="8433" y="0"/>
                    <a:pt x="8279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9" name="Google Shape;1659;p7"/>
            <p:cNvSpPr/>
            <p:nvPr/>
          </p:nvSpPr>
          <p:spPr>
            <a:xfrm>
              <a:off x="2544440" y="4684493"/>
              <a:ext cx="132472" cy="171836"/>
            </a:xfrm>
            <a:custGeom>
              <a:avLst/>
              <a:gdLst/>
              <a:ahLst/>
              <a:cxnLst/>
              <a:rect l="l" t="t" r="r" b="b"/>
              <a:pathLst>
                <a:path w="4422" h="5736" extrusionOk="0">
                  <a:moveTo>
                    <a:pt x="4105" y="1"/>
                  </a:moveTo>
                  <a:cubicBezTo>
                    <a:pt x="3946" y="1"/>
                    <a:pt x="3788" y="101"/>
                    <a:pt x="3788" y="301"/>
                  </a:cubicBezTo>
                  <a:cubicBezTo>
                    <a:pt x="3788" y="1876"/>
                    <a:pt x="3588" y="3423"/>
                    <a:pt x="3373" y="4967"/>
                  </a:cubicBezTo>
                  <a:lnTo>
                    <a:pt x="3373" y="4967"/>
                  </a:lnTo>
                  <a:cubicBezTo>
                    <a:pt x="2458" y="4500"/>
                    <a:pt x="1580" y="3943"/>
                    <a:pt x="652" y="3537"/>
                  </a:cubicBezTo>
                  <a:cubicBezTo>
                    <a:pt x="604" y="3514"/>
                    <a:pt x="556" y="3505"/>
                    <a:pt x="510" y="3505"/>
                  </a:cubicBezTo>
                  <a:cubicBezTo>
                    <a:pt x="209" y="3505"/>
                    <a:pt x="0" y="3926"/>
                    <a:pt x="319" y="4070"/>
                  </a:cubicBezTo>
                  <a:cubicBezTo>
                    <a:pt x="1386" y="4571"/>
                    <a:pt x="2387" y="5238"/>
                    <a:pt x="3454" y="5705"/>
                  </a:cubicBezTo>
                  <a:cubicBezTo>
                    <a:pt x="3503" y="5724"/>
                    <a:pt x="3560" y="5735"/>
                    <a:pt x="3617" y="5735"/>
                  </a:cubicBezTo>
                  <a:cubicBezTo>
                    <a:pt x="3757" y="5735"/>
                    <a:pt x="3898" y="5670"/>
                    <a:pt x="3921" y="5505"/>
                  </a:cubicBezTo>
                  <a:cubicBezTo>
                    <a:pt x="4188" y="3803"/>
                    <a:pt x="4388" y="2069"/>
                    <a:pt x="4422" y="301"/>
                  </a:cubicBezTo>
                  <a:cubicBezTo>
                    <a:pt x="4422" y="101"/>
                    <a:pt x="4263" y="1"/>
                    <a:pt x="4105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0" name="Google Shape;1660;p7"/>
            <p:cNvSpPr/>
            <p:nvPr/>
          </p:nvSpPr>
          <p:spPr>
            <a:xfrm>
              <a:off x="2414165" y="4499638"/>
              <a:ext cx="169829" cy="203411"/>
            </a:xfrm>
            <a:custGeom>
              <a:avLst/>
              <a:gdLst/>
              <a:ahLst/>
              <a:cxnLst/>
              <a:rect l="l" t="t" r="r" b="b"/>
              <a:pathLst>
                <a:path w="5669" h="6790" extrusionOk="0">
                  <a:moveTo>
                    <a:pt x="5160" y="1"/>
                  </a:moveTo>
                  <a:cubicBezTo>
                    <a:pt x="5001" y="1"/>
                    <a:pt x="4851" y="101"/>
                    <a:pt x="4868" y="301"/>
                  </a:cubicBezTo>
                  <a:cubicBezTo>
                    <a:pt x="4993" y="2184"/>
                    <a:pt x="5030" y="4186"/>
                    <a:pt x="4617" y="6055"/>
                  </a:cubicBezTo>
                  <a:lnTo>
                    <a:pt x="4617" y="6055"/>
                  </a:lnTo>
                  <a:cubicBezTo>
                    <a:pt x="3266" y="5514"/>
                    <a:pt x="1838" y="5098"/>
                    <a:pt x="498" y="4537"/>
                  </a:cubicBezTo>
                  <a:cubicBezTo>
                    <a:pt x="462" y="4524"/>
                    <a:pt x="427" y="4518"/>
                    <a:pt x="395" y="4518"/>
                  </a:cubicBezTo>
                  <a:cubicBezTo>
                    <a:pt x="103" y="4518"/>
                    <a:pt x="1" y="5017"/>
                    <a:pt x="331" y="5138"/>
                  </a:cubicBezTo>
                  <a:cubicBezTo>
                    <a:pt x="1766" y="5738"/>
                    <a:pt x="3300" y="6172"/>
                    <a:pt x="4734" y="6772"/>
                  </a:cubicBezTo>
                  <a:cubicBezTo>
                    <a:pt x="4765" y="6784"/>
                    <a:pt x="4797" y="6790"/>
                    <a:pt x="4828" y="6790"/>
                  </a:cubicBezTo>
                  <a:cubicBezTo>
                    <a:pt x="4969" y="6790"/>
                    <a:pt x="5107" y="6681"/>
                    <a:pt x="5135" y="6572"/>
                  </a:cubicBezTo>
                  <a:cubicBezTo>
                    <a:pt x="5668" y="4537"/>
                    <a:pt x="5635" y="2369"/>
                    <a:pt x="5502" y="301"/>
                  </a:cubicBezTo>
                  <a:cubicBezTo>
                    <a:pt x="5485" y="101"/>
                    <a:pt x="5318" y="1"/>
                    <a:pt x="5160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1" name="Google Shape;1661;p7"/>
            <p:cNvSpPr/>
            <p:nvPr/>
          </p:nvSpPr>
          <p:spPr>
            <a:xfrm>
              <a:off x="2387774" y="4436702"/>
              <a:ext cx="121268" cy="140920"/>
            </a:xfrm>
            <a:custGeom>
              <a:avLst/>
              <a:gdLst/>
              <a:ahLst/>
              <a:cxnLst/>
              <a:rect l="l" t="t" r="r" b="b"/>
              <a:pathLst>
                <a:path w="4048" h="4704" extrusionOk="0">
                  <a:moveTo>
                    <a:pt x="3731" y="0"/>
                  </a:moveTo>
                  <a:cubicBezTo>
                    <a:pt x="3572" y="0"/>
                    <a:pt x="3414" y="100"/>
                    <a:pt x="3414" y="300"/>
                  </a:cubicBezTo>
                  <a:cubicBezTo>
                    <a:pt x="3414" y="1554"/>
                    <a:pt x="3443" y="2807"/>
                    <a:pt x="3253" y="4061"/>
                  </a:cubicBezTo>
                  <a:lnTo>
                    <a:pt x="3253" y="4061"/>
                  </a:lnTo>
                  <a:cubicBezTo>
                    <a:pt x="2335" y="4000"/>
                    <a:pt x="1404" y="3626"/>
                    <a:pt x="612" y="3169"/>
                  </a:cubicBezTo>
                  <a:cubicBezTo>
                    <a:pt x="561" y="3138"/>
                    <a:pt x="510" y="3125"/>
                    <a:pt x="461" y="3125"/>
                  </a:cubicBezTo>
                  <a:cubicBezTo>
                    <a:pt x="193" y="3125"/>
                    <a:pt x="1" y="3538"/>
                    <a:pt x="312" y="3736"/>
                  </a:cubicBezTo>
                  <a:cubicBezTo>
                    <a:pt x="1246" y="4270"/>
                    <a:pt x="2380" y="4670"/>
                    <a:pt x="3514" y="4703"/>
                  </a:cubicBezTo>
                  <a:cubicBezTo>
                    <a:pt x="3614" y="4703"/>
                    <a:pt x="3781" y="4603"/>
                    <a:pt x="3814" y="4470"/>
                  </a:cubicBezTo>
                  <a:cubicBezTo>
                    <a:pt x="4048" y="3102"/>
                    <a:pt x="4048" y="1701"/>
                    <a:pt x="4048" y="300"/>
                  </a:cubicBezTo>
                  <a:cubicBezTo>
                    <a:pt x="4048" y="100"/>
                    <a:pt x="3889" y="0"/>
                    <a:pt x="3731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2" name="Google Shape;1662;p7"/>
            <p:cNvSpPr/>
            <p:nvPr/>
          </p:nvSpPr>
          <p:spPr>
            <a:xfrm>
              <a:off x="2915677" y="4698483"/>
              <a:ext cx="34032" cy="26003"/>
            </a:xfrm>
            <a:custGeom>
              <a:avLst/>
              <a:gdLst/>
              <a:ahLst/>
              <a:cxnLst/>
              <a:rect l="l" t="t" r="r" b="b"/>
              <a:pathLst>
                <a:path w="1136" h="868" extrusionOk="0">
                  <a:moveTo>
                    <a:pt x="568" y="1"/>
                  </a:moveTo>
                  <a:cubicBezTo>
                    <a:pt x="1" y="1"/>
                    <a:pt x="1" y="868"/>
                    <a:pt x="568" y="868"/>
                  </a:cubicBezTo>
                  <a:cubicBezTo>
                    <a:pt x="1135" y="868"/>
                    <a:pt x="1135" y="1"/>
                    <a:pt x="568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3" name="Google Shape;1663;p7"/>
            <p:cNvSpPr/>
            <p:nvPr/>
          </p:nvSpPr>
          <p:spPr>
            <a:xfrm>
              <a:off x="2880719" y="4656515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8" y="1"/>
                  </a:moveTo>
                  <a:cubicBezTo>
                    <a:pt x="0" y="1"/>
                    <a:pt x="0" y="868"/>
                    <a:pt x="568" y="868"/>
                  </a:cubicBezTo>
                  <a:cubicBezTo>
                    <a:pt x="1135" y="868"/>
                    <a:pt x="1135" y="1"/>
                    <a:pt x="568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4" name="Google Shape;1664;p7"/>
            <p:cNvSpPr/>
            <p:nvPr/>
          </p:nvSpPr>
          <p:spPr>
            <a:xfrm>
              <a:off x="2866730" y="4715467"/>
              <a:ext cx="34002" cy="26033"/>
            </a:xfrm>
            <a:custGeom>
              <a:avLst/>
              <a:gdLst/>
              <a:ahLst/>
              <a:cxnLst/>
              <a:rect l="l" t="t" r="r" b="b"/>
              <a:pathLst>
                <a:path w="1135" h="869" extrusionOk="0">
                  <a:moveTo>
                    <a:pt x="568" y="1"/>
                  </a:moveTo>
                  <a:cubicBezTo>
                    <a:pt x="0" y="1"/>
                    <a:pt x="0" y="868"/>
                    <a:pt x="568" y="868"/>
                  </a:cubicBezTo>
                  <a:cubicBezTo>
                    <a:pt x="1135" y="868"/>
                    <a:pt x="1135" y="1"/>
                    <a:pt x="568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5" name="Google Shape;1665;p7"/>
            <p:cNvSpPr/>
            <p:nvPr/>
          </p:nvSpPr>
          <p:spPr>
            <a:xfrm>
              <a:off x="2392088" y="4963289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8" y="0"/>
                  </a:moveTo>
                  <a:cubicBezTo>
                    <a:pt x="1" y="0"/>
                    <a:pt x="1" y="868"/>
                    <a:pt x="568" y="868"/>
                  </a:cubicBezTo>
                  <a:cubicBezTo>
                    <a:pt x="1135" y="868"/>
                    <a:pt x="1135" y="0"/>
                    <a:pt x="568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6" name="Google Shape;1666;p7"/>
            <p:cNvSpPr/>
            <p:nvPr/>
          </p:nvSpPr>
          <p:spPr>
            <a:xfrm>
              <a:off x="2402093" y="4907332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7" y="0"/>
                  </a:moveTo>
                  <a:cubicBezTo>
                    <a:pt x="0" y="0"/>
                    <a:pt x="0" y="868"/>
                    <a:pt x="567" y="868"/>
                  </a:cubicBezTo>
                  <a:cubicBezTo>
                    <a:pt x="1135" y="868"/>
                    <a:pt x="1135" y="0"/>
                    <a:pt x="567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7" name="Google Shape;1667;p7"/>
            <p:cNvSpPr/>
            <p:nvPr/>
          </p:nvSpPr>
          <p:spPr>
            <a:xfrm>
              <a:off x="2458049" y="4949299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7" y="0"/>
                  </a:moveTo>
                  <a:cubicBezTo>
                    <a:pt x="0" y="0"/>
                    <a:pt x="0" y="868"/>
                    <a:pt x="567" y="868"/>
                  </a:cubicBezTo>
                  <a:cubicBezTo>
                    <a:pt x="1135" y="868"/>
                    <a:pt x="1135" y="0"/>
                    <a:pt x="567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8" name="Google Shape;1668;p7"/>
            <p:cNvSpPr/>
            <p:nvPr/>
          </p:nvSpPr>
          <p:spPr>
            <a:xfrm>
              <a:off x="2541984" y="4390721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7" y="1"/>
                  </a:moveTo>
                  <a:cubicBezTo>
                    <a:pt x="0" y="1"/>
                    <a:pt x="0" y="868"/>
                    <a:pt x="567" y="868"/>
                  </a:cubicBezTo>
                  <a:cubicBezTo>
                    <a:pt x="1135" y="868"/>
                    <a:pt x="1135" y="1"/>
                    <a:pt x="567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9" name="Google Shape;1669;p7"/>
            <p:cNvSpPr/>
            <p:nvPr/>
          </p:nvSpPr>
          <p:spPr>
            <a:xfrm>
              <a:off x="2504001" y="4373736"/>
              <a:ext cx="33013" cy="26003"/>
            </a:xfrm>
            <a:custGeom>
              <a:avLst/>
              <a:gdLst/>
              <a:ahLst/>
              <a:cxnLst/>
              <a:rect l="l" t="t" r="r" b="b"/>
              <a:pathLst>
                <a:path w="1102" h="868" extrusionOk="0">
                  <a:moveTo>
                    <a:pt x="535" y="1"/>
                  </a:moveTo>
                  <a:cubicBezTo>
                    <a:pt x="1" y="1"/>
                    <a:pt x="1" y="868"/>
                    <a:pt x="535" y="868"/>
                  </a:cubicBezTo>
                  <a:cubicBezTo>
                    <a:pt x="1102" y="868"/>
                    <a:pt x="1102" y="1"/>
                    <a:pt x="535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0" name="Google Shape;1670;p7"/>
            <p:cNvSpPr/>
            <p:nvPr/>
          </p:nvSpPr>
          <p:spPr>
            <a:xfrm>
              <a:off x="2357130" y="4586569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7" y="1"/>
                  </a:moveTo>
                  <a:cubicBezTo>
                    <a:pt x="0" y="1"/>
                    <a:pt x="0" y="868"/>
                    <a:pt x="567" y="868"/>
                  </a:cubicBezTo>
                  <a:cubicBezTo>
                    <a:pt x="1134" y="868"/>
                    <a:pt x="1134" y="1"/>
                    <a:pt x="567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1" name="Google Shape;1671;p7"/>
            <p:cNvSpPr/>
            <p:nvPr/>
          </p:nvSpPr>
          <p:spPr>
            <a:xfrm>
              <a:off x="2357130" y="4621557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7" y="0"/>
                  </a:moveTo>
                  <a:cubicBezTo>
                    <a:pt x="0" y="0"/>
                    <a:pt x="0" y="867"/>
                    <a:pt x="567" y="867"/>
                  </a:cubicBezTo>
                  <a:cubicBezTo>
                    <a:pt x="1134" y="867"/>
                    <a:pt x="1134" y="0"/>
                    <a:pt x="567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2" name="Google Shape;1672;p7"/>
            <p:cNvSpPr/>
            <p:nvPr/>
          </p:nvSpPr>
          <p:spPr>
            <a:xfrm>
              <a:off x="2880719" y="5026225"/>
              <a:ext cx="34002" cy="26033"/>
            </a:xfrm>
            <a:custGeom>
              <a:avLst/>
              <a:gdLst/>
              <a:ahLst/>
              <a:cxnLst/>
              <a:rect l="l" t="t" r="r" b="b"/>
              <a:pathLst>
                <a:path w="1135" h="869" extrusionOk="0">
                  <a:moveTo>
                    <a:pt x="568" y="1"/>
                  </a:moveTo>
                  <a:cubicBezTo>
                    <a:pt x="0" y="1"/>
                    <a:pt x="0" y="868"/>
                    <a:pt x="568" y="868"/>
                  </a:cubicBezTo>
                  <a:cubicBezTo>
                    <a:pt x="1135" y="868"/>
                    <a:pt x="1135" y="1"/>
                    <a:pt x="568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3" name="Google Shape;1673;p7"/>
            <p:cNvSpPr/>
            <p:nvPr/>
          </p:nvSpPr>
          <p:spPr>
            <a:xfrm>
              <a:off x="2677861" y="5183102"/>
              <a:ext cx="34032" cy="27022"/>
            </a:xfrm>
            <a:custGeom>
              <a:avLst/>
              <a:gdLst/>
              <a:ahLst/>
              <a:cxnLst/>
              <a:rect l="l" t="t" r="r" b="b"/>
              <a:pathLst>
                <a:path w="1136" h="902" extrusionOk="0">
                  <a:moveTo>
                    <a:pt x="568" y="1"/>
                  </a:moveTo>
                  <a:cubicBezTo>
                    <a:pt x="1" y="1"/>
                    <a:pt x="1" y="902"/>
                    <a:pt x="568" y="902"/>
                  </a:cubicBezTo>
                  <a:cubicBezTo>
                    <a:pt x="1135" y="902"/>
                    <a:pt x="1135" y="1"/>
                    <a:pt x="568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4" name="Google Shape;1674;p7"/>
            <p:cNvSpPr/>
            <p:nvPr/>
          </p:nvSpPr>
          <p:spPr>
            <a:xfrm>
              <a:off x="2562953" y="4876358"/>
              <a:ext cx="34032" cy="26003"/>
            </a:xfrm>
            <a:custGeom>
              <a:avLst/>
              <a:gdLst/>
              <a:ahLst/>
              <a:cxnLst/>
              <a:rect l="l" t="t" r="r" b="b"/>
              <a:pathLst>
                <a:path w="1136" h="868" extrusionOk="0">
                  <a:moveTo>
                    <a:pt x="568" y="0"/>
                  </a:moveTo>
                  <a:cubicBezTo>
                    <a:pt x="1" y="0"/>
                    <a:pt x="1" y="868"/>
                    <a:pt x="568" y="868"/>
                  </a:cubicBezTo>
                  <a:cubicBezTo>
                    <a:pt x="1135" y="868"/>
                    <a:pt x="1135" y="0"/>
                    <a:pt x="568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5" name="Google Shape;1675;p7"/>
            <p:cNvSpPr/>
            <p:nvPr/>
          </p:nvSpPr>
          <p:spPr>
            <a:xfrm>
              <a:off x="2824762" y="4851375"/>
              <a:ext cx="34002" cy="26992"/>
            </a:xfrm>
            <a:custGeom>
              <a:avLst/>
              <a:gdLst/>
              <a:ahLst/>
              <a:cxnLst/>
              <a:rect l="l" t="t" r="r" b="b"/>
              <a:pathLst>
                <a:path w="1135" h="901" extrusionOk="0">
                  <a:moveTo>
                    <a:pt x="568" y="0"/>
                  </a:moveTo>
                  <a:cubicBezTo>
                    <a:pt x="0" y="0"/>
                    <a:pt x="0" y="901"/>
                    <a:pt x="568" y="901"/>
                  </a:cubicBezTo>
                  <a:cubicBezTo>
                    <a:pt x="1135" y="901"/>
                    <a:pt x="1135" y="0"/>
                    <a:pt x="568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76" name="Google Shape;1676;p7"/>
          <p:cNvGrpSpPr/>
          <p:nvPr/>
        </p:nvGrpSpPr>
        <p:grpSpPr>
          <a:xfrm flipH="1">
            <a:off x="-202417" y="4635447"/>
            <a:ext cx="872891" cy="391711"/>
            <a:chOff x="8502760" y="3542528"/>
            <a:chExt cx="711519" cy="319269"/>
          </a:xfrm>
        </p:grpSpPr>
        <p:sp>
          <p:nvSpPr>
            <p:cNvPr id="1677" name="Google Shape;1677;p7"/>
            <p:cNvSpPr/>
            <p:nvPr/>
          </p:nvSpPr>
          <p:spPr>
            <a:xfrm>
              <a:off x="8526724" y="3663878"/>
              <a:ext cx="687555" cy="166504"/>
            </a:xfrm>
            <a:custGeom>
              <a:avLst/>
              <a:gdLst/>
              <a:ahLst/>
              <a:cxnLst/>
              <a:rect l="l" t="t" r="r" b="b"/>
              <a:pathLst>
                <a:path w="22951" h="5558" extrusionOk="0">
                  <a:moveTo>
                    <a:pt x="371" y="1"/>
                  </a:moveTo>
                  <a:cubicBezTo>
                    <a:pt x="1" y="1"/>
                    <a:pt x="11" y="603"/>
                    <a:pt x="401" y="636"/>
                  </a:cubicBezTo>
                  <a:cubicBezTo>
                    <a:pt x="2336" y="803"/>
                    <a:pt x="4170" y="1403"/>
                    <a:pt x="5972" y="2070"/>
                  </a:cubicBezTo>
                  <a:cubicBezTo>
                    <a:pt x="7739" y="2704"/>
                    <a:pt x="9541" y="3271"/>
                    <a:pt x="11275" y="3972"/>
                  </a:cubicBezTo>
                  <a:cubicBezTo>
                    <a:pt x="13043" y="4672"/>
                    <a:pt x="14778" y="5272"/>
                    <a:pt x="16679" y="5439"/>
                  </a:cubicBezTo>
                  <a:cubicBezTo>
                    <a:pt x="17549" y="5528"/>
                    <a:pt x="18411" y="5557"/>
                    <a:pt x="19274" y="5557"/>
                  </a:cubicBezTo>
                  <a:cubicBezTo>
                    <a:pt x="20363" y="5557"/>
                    <a:pt x="21451" y="5510"/>
                    <a:pt x="22550" y="5473"/>
                  </a:cubicBezTo>
                  <a:cubicBezTo>
                    <a:pt x="22950" y="5439"/>
                    <a:pt x="22950" y="4839"/>
                    <a:pt x="22550" y="4839"/>
                  </a:cubicBezTo>
                  <a:cubicBezTo>
                    <a:pt x="21467" y="4895"/>
                    <a:pt x="20373" y="4940"/>
                    <a:pt x="19275" y="4940"/>
                  </a:cubicBezTo>
                  <a:cubicBezTo>
                    <a:pt x="18412" y="4940"/>
                    <a:pt x="17546" y="4912"/>
                    <a:pt x="16679" y="4839"/>
                  </a:cubicBezTo>
                  <a:cubicBezTo>
                    <a:pt x="14711" y="4639"/>
                    <a:pt x="12943" y="3972"/>
                    <a:pt x="11075" y="3238"/>
                  </a:cubicBezTo>
                  <a:cubicBezTo>
                    <a:pt x="9341" y="2537"/>
                    <a:pt x="7573" y="1970"/>
                    <a:pt x="5805" y="1336"/>
                  </a:cubicBezTo>
                  <a:cubicBezTo>
                    <a:pt x="4037" y="703"/>
                    <a:pt x="2269" y="169"/>
                    <a:pt x="401" y="2"/>
                  </a:cubicBezTo>
                  <a:cubicBezTo>
                    <a:pt x="391" y="1"/>
                    <a:pt x="381" y="1"/>
                    <a:pt x="371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8" name="Google Shape;1678;p7"/>
            <p:cNvSpPr/>
            <p:nvPr/>
          </p:nvSpPr>
          <p:spPr>
            <a:xfrm>
              <a:off x="8656460" y="3580482"/>
              <a:ext cx="187055" cy="259702"/>
            </a:xfrm>
            <a:custGeom>
              <a:avLst/>
              <a:gdLst/>
              <a:ahLst/>
              <a:cxnLst/>
              <a:rect l="l" t="t" r="r" b="b"/>
              <a:pathLst>
                <a:path w="6244" h="8669" extrusionOk="0">
                  <a:moveTo>
                    <a:pt x="1198" y="0"/>
                  </a:moveTo>
                  <a:cubicBezTo>
                    <a:pt x="951" y="0"/>
                    <a:pt x="739" y="310"/>
                    <a:pt x="973" y="518"/>
                  </a:cubicBezTo>
                  <a:cubicBezTo>
                    <a:pt x="2793" y="2018"/>
                    <a:pt x="3941" y="4099"/>
                    <a:pt x="5498" y="5825"/>
                  </a:cubicBezTo>
                  <a:lnTo>
                    <a:pt x="5498" y="5825"/>
                  </a:lnTo>
                  <a:cubicBezTo>
                    <a:pt x="4123" y="7069"/>
                    <a:pt x="2051" y="7518"/>
                    <a:pt x="340" y="8056"/>
                  </a:cubicBezTo>
                  <a:cubicBezTo>
                    <a:pt x="1" y="8149"/>
                    <a:pt x="117" y="8668"/>
                    <a:pt x="426" y="8668"/>
                  </a:cubicBezTo>
                  <a:cubicBezTo>
                    <a:pt x="452" y="8668"/>
                    <a:pt x="478" y="8665"/>
                    <a:pt x="506" y="8657"/>
                  </a:cubicBezTo>
                  <a:cubicBezTo>
                    <a:pt x="2441" y="8056"/>
                    <a:pt x="4676" y="7556"/>
                    <a:pt x="6144" y="6055"/>
                  </a:cubicBezTo>
                  <a:cubicBezTo>
                    <a:pt x="6244" y="5955"/>
                    <a:pt x="6244" y="5755"/>
                    <a:pt x="6144" y="5621"/>
                  </a:cubicBezTo>
                  <a:cubicBezTo>
                    <a:pt x="4476" y="3853"/>
                    <a:pt x="3308" y="1652"/>
                    <a:pt x="1407" y="84"/>
                  </a:cubicBezTo>
                  <a:cubicBezTo>
                    <a:pt x="1341" y="25"/>
                    <a:pt x="1268" y="0"/>
                    <a:pt x="1198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9" name="Google Shape;1679;p7"/>
            <p:cNvSpPr/>
            <p:nvPr/>
          </p:nvSpPr>
          <p:spPr>
            <a:xfrm>
              <a:off x="8576689" y="3749640"/>
              <a:ext cx="258833" cy="29239"/>
            </a:xfrm>
            <a:custGeom>
              <a:avLst/>
              <a:gdLst/>
              <a:ahLst/>
              <a:cxnLst/>
              <a:rect l="l" t="t" r="r" b="b"/>
              <a:pathLst>
                <a:path w="8640" h="976" extrusionOk="0">
                  <a:moveTo>
                    <a:pt x="7633" y="0"/>
                  </a:moveTo>
                  <a:cubicBezTo>
                    <a:pt x="5209" y="0"/>
                    <a:pt x="2836" y="341"/>
                    <a:pt x="434" y="341"/>
                  </a:cubicBezTo>
                  <a:cubicBezTo>
                    <a:pt x="0" y="341"/>
                    <a:pt x="0" y="975"/>
                    <a:pt x="434" y="975"/>
                  </a:cubicBezTo>
                  <a:cubicBezTo>
                    <a:pt x="2836" y="975"/>
                    <a:pt x="5209" y="634"/>
                    <a:pt x="7633" y="634"/>
                  </a:cubicBezTo>
                  <a:cubicBezTo>
                    <a:pt x="7835" y="634"/>
                    <a:pt x="8037" y="636"/>
                    <a:pt x="8240" y="642"/>
                  </a:cubicBezTo>
                  <a:cubicBezTo>
                    <a:pt x="8640" y="642"/>
                    <a:pt x="8640" y="8"/>
                    <a:pt x="8240" y="8"/>
                  </a:cubicBezTo>
                  <a:cubicBezTo>
                    <a:pt x="8037" y="3"/>
                    <a:pt x="7835" y="0"/>
                    <a:pt x="7633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0" name="Google Shape;1680;p7"/>
            <p:cNvSpPr/>
            <p:nvPr/>
          </p:nvSpPr>
          <p:spPr>
            <a:xfrm>
              <a:off x="8619286" y="3621790"/>
              <a:ext cx="206347" cy="133131"/>
            </a:xfrm>
            <a:custGeom>
              <a:avLst/>
              <a:gdLst/>
              <a:ahLst/>
              <a:cxnLst/>
              <a:rect l="l" t="t" r="r" b="b"/>
              <a:pathLst>
                <a:path w="6888" h="4444" extrusionOk="0">
                  <a:moveTo>
                    <a:pt x="486" y="1"/>
                  </a:moveTo>
                  <a:cubicBezTo>
                    <a:pt x="130" y="1"/>
                    <a:pt x="0" y="545"/>
                    <a:pt x="380" y="640"/>
                  </a:cubicBezTo>
                  <a:cubicBezTo>
                    <a:pt x="980" y="740"/>
                    <a:pt x="1514" y="1107"/>
                    <a:pt x="2014" y="1474"/>
                  </a:cubicBezTo>
                  <a:cubicBezTo>
                    <a:pt x="2481" y="1807"/>
                    <a:pt x="2948" y="2108"/>
                    <a:pt x="3449" y="2408"/>
                  </a:cubicBezTo>
                  <a:cubicBezTo>
                    <a:pt x="4416" y="2975"/>
                    <a:pt x="5517" y="3475"/>
                    <a:pt x="6251" y="4342"/>
                  </a:cubicBezTo>
                  <a:cubicBezTo>
                    <a:pt x="6306" y="4414"/>
                    <a:pt x="6375" y="4444"/>
                    <a:pt x="6444" y="4444"/>
                  </a:cubicBezTo>
                  <a:cubicBezTo>
                    <a:pt x="6665" y="4444"/>
                    <a:pt x="6888" y="4138"/>
                    <a:pt x="6684" y="3909"/>
                  </a:cubicBezTo>
                  <a:cubicBezTo>
                    <a:pt x="5917" y="2975"/>
                    <a:pt x="4750" y="2474"/>
                    <a:pt x="3749" y="1874"/>
                  </a:cubicBezTo>
                  <a:cubicBezTo>
                    <a:pt x="3248" y="1574"/>
                    <a:pt x="2781" y="1240"/>
                    <a:pt x="2281" y="907"/>
                  </a:cubicBezTo>
                  <a:cubicBezTo>
                    <a:pt x="1747" y="540"/>
                    <a:pt x="1180" y="173"/>
                    <a:pt x="547" y="6"/>
                  </a:cubicBezTo>
                  <a:cubicBezTo>
                    <a:pt x="526" y="3"/>
                    <a:pt x="505" y="1"/>
                    <a:pt x="486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1" name="Google Shape;1681;p7"/>
            <p:cNvSpPr/>
            <p:nvPr/>
          </p:nvSpPr>
          <p:spPr>
            <a:xfrm>
              <a:off x="8663620" y="3542528"/>
              <a:ext cx="60993" cy="55991"/>
            </a:xfrm>
            <a:custGeom>
              <a:avLst/>
              <a:gdLst/>
              <a:ahLst/>
              <a:cxnLst/>
              <a:rect l="l" t="t" r="r" b="b"/>
              <a:pathLst>
                <a:path w="2036" h="1869" extrusionOk="0">
                  <a:moveTo>
                    <a:pt x="951" y="0"/>
                  </a:moveTo>
                  <a:cubicBezTo>
                    <a:pt x="726" y="0"/>
                    <a:pt x="501" y="83"/>
                    <a:pt x="334" y="250"/>
                  </a:cubicBezTo>
                  <a:cubicBezTo>
                    <a:pt x="1" y="584"/>
                    <a:pt x="1" y="1151"/>
                    <a:pt x="334" y="1484"/>
                  </a:cubicBezTo>
                  <a:lnTo>
                    <a:pt x="468" y="1618"/>
                  </a:lnTo>
                  <a:cubicBezTo>
                    <a:pt x="634" y="1785"/>
                    <a:pt x="860" y="1868"/>
                    <a:pt x="1085" y="1868"/>
                  </a:cubicBezTo>
                  <a:cubicBezTo>
                    <a:pt x="1310" y="1868"/>
                    <a:pt x="1535" y="1785"/>
                    <a:pt x="1702" y="1618"/>
                  </a:cubicBezTo>
                  <a:cubicBezTo>
                    <a:pt x="2035" y="1284"/>
                    <a:pt x="2035" y="717"/>
                    <a:pt x="1702" y="350"/>
                  </a:cubicBezTo>
                  <a:lnTo>
                    <a:pt x="1568" y="250"/>
                  </a:lnTo>
                  <a:cubicBezTo>
                    <a:pt x="1402" y="83"/>
                    <a:pt x="1176" y="0"/>
                    <a:pt x="951" y="0"/>
                  </a:cubicBezTo>
                  <a:close/>
                </a:path>
              </a:pathLst>
            </a:custGeom>
            <a:solidFill>
              <a:srgbClr val="E243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2" name="Google Shape;1682;p7"/>
            <p:cNvSpPr/>
            <p:nvPr/>
          </p:nvSpPr>
          <p:spPr>
            <a:xfrm>
              <a:off x="8595681" y="3598335"/>
              <a:ext cx="60993" cy="54253"/>
            </a:xfrm>
            <a:custGeom>
              <a:avLst/>
              <a:gdLst/>
              <a:ahLst/>
              <a:cxnLst/>
              <a:rect l="l" t="t" r="r" b="b"/>
              <a:pathLst>
                <a:path w="2036" h="1811" extrusionOk="0">
                  <a:moveTo>
                    <a:pt x="1031" y="1"/>
                  </a:moveTo>
                  <a:cubicBezTo>
                    <a:pt x="966" y="1"/>
                    <a:pt x="900" y="8"/>
                    <a:pt x="834" y="22"/>
                  </a:cubicBezTo>
                  <a:cubicBezTo>
                    <a:pt x="734" y="55"/>
                    <a:pt x="667" y="88"/>
                    <a:pt x="601" y="155"/>
                  </a:cubicBezTo>
                  <a:cubicBezTo>
                    <a:pt x="200" y="322"/>
                    <a:pt x="0" y="756"/>
                    <a:pt x="100" y="1156"/>
                  </a:cubicBezTo>
                  <a:cubicBezTo>
                    <a:pt x="215" y="1557"/>
                    <a:pt x="600" y="1811"/>
                    <a:pt x="1003" y="1811"/>
                  </a:cubicBezTo>
                  <a:cubicBezTo>
                    <a:pt x="1069" y="1811"/>
                    <a:pt x="1135" y="1804"/>
                    <a:pt x="1201" y="1790"/>
                  </a:cubicBezTo>
                  <a:cubicBezTo>
                    <a:pt x="1268" y="1756"/>
                    <a:pt x="1368" y="1723"/>
                    <a:pt x="1435" y="1656"/>
                  </a:cubicBezTo>
                  <a:cubicBezTo>
                    <a:pt x="1802" y="1490"/>
                    <a:pt x="2035" y="1056"/>
                    <a:pt x="1902" y="656"/>
                  </a:cubicBezTo>
                  <a:cubicBezTo>
                    <a:pt x="1787" y="254"/>
                    <a:pt x="1426" y="1"/>
                    <a:pt x="1031" y="1"/>
                  </a:cubicBezTo>
                  <a:close/>
                </a:path>
              </a:pathLst>
            </a:custGeom>
            <a:solidFill>
              <a:srgbClr val="E243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3" name="Google Shape;1683;p7"/>
            <p:cNvSpPr/>
            <p:nvPr/>
          </p:nvSpPr>
          <p:spPr>
            <a:xfrm>
              <a:off x="8502760" y="3644946"/>
              <a:ext cx="67974" cy="52995"/>
            </a:xfrm>
            <a:custGeom>
              <a:avLst/>
              <a:gdLst/>
              <a:ahLst/>
              <a:cxnLst/>
              <a:rect l="l" t="t" r="r" b="b"/>
              <a:pathLst>
                <a:path w="2269" h="1769" extrusionOk="0">
                  <a:moveTo>
                    <a:pt x="1134" y="0"/>
                  </a:moveTo>
                  <a:cubicBezTo>
                    <a:pt x="0" y="0"/>
                    <a:pt x="0" y="1768"/>
                    <a:pt x="1134" y="1768"/>
                  </a:cubicBezTo>
                  <a:cubicBezTo>
                    <a:pt x="2268" y="1768"/>
                    <a:pt x="2268" y="0"/>
                    <a:pt x="1134" y="0"/>
                  </a:cubicBezTo>
                  <a:close/>
                </a:path>
              </a:pathLst>
            </a:custGeom>
            <a:solidFill>
              <a:srgbClr val="E243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4" name="Google Shape;1684;p7"/>
            <p:cNvSpPr/>
            <p:nvPr/>
          </p:nvSpPr>
          <p:spPr>
            <a:xfrm>
              <a:off x="8548711" y="3744847"/>
              <a:ext cx="66985" cy="52995"/>
            </a:xfrm>
            <a:custGeom>
              <a:avLst/>
              <a:gdLst/>
              <a:ahLst/>
              <a:cxnLst/>
              <a:rect l="l" t="t" r="r" b="b"/>
              <a:pathLst>
                <a:path w="2236" h="1769" extrusionOk="0">
                  <a:moveTo>
                    <a:pt x="1135" y="1"/>
                  </a:moveTo>
                  <a:cubicBezTo>
                    <a:pt x="0" y="1"/>
                    <a:pt x="0" y="1769"/>
                    <a:pt x="1135" y="1769"/>
                  </a:cubicBezTo>
                  <a:cubicBezTo>
                    <a:pt x="2235" y="1769"/>
                    <a:pt x="2235" y="1"/>
                    <a:pt x="1135" y="1"/>
                  </a:cubicBezTo>
                  <a:close/>
                </a:path>
              </a:pathLst>
            </a:custGeom>
            <a:solidFill>
              <a:srgbClr val="E243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5" name="Google Shape;1685;p7"/>
            <p:cNvSpPr/>
            <p:nvPr/>
          </p:nvSpPr>
          <p:spPr>
            <a:xfrm>
              <a:off x="8630639" y="3809820"/>
              <a:ext cx="66985" cy="51976"/>
            </a:xfrm>
            <a:custGeom>
              <a:avLst/>
              <a:gdLst/>
              <a:ahLst/>
              <a:cxnLst/>
              <a:rect l="l" t="t" r="r" b="b"/>
              <a:pathLst>
                <a:path w="2236" h="1735" extrusionOk="0">
                  <a:moveTo>
                    <a:pt x="1135" y="0"/>
                  </a:moveTo>
                  <a:cubicBezTo>
                    <a:pt x="1" y="0"/>
                    <a:pt x="1" y="1735"/>
                    <a:pt x="1135" y="1735"/>
                  </a:cubicBezTo>
                  <a:cubicBezTo>
                    <a:pt x="2236" y="1735"/>
                    <a:pt x="2236" y="0"/>
                    <a:pt x="1135" y="0"/>
                  </a:cubicBezTo>
                  <a:close/>
                </a:path>
              </a:pathLst>
            </a:custGeom>
            <a:solidFill>
              <a:srgbClr val="E243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86" name="Google Shape;1686;p7"/>
          <p:cNvGrpSpPr/>
          <p:nvPr/>
        </p:nvGrpSpPr>
        <p:grpSpPr>
          <a:xfrm flipH="1">
            <a:off x="-139511" y="-76389"/>
            <a:ext cx="809979" cy="830659"/>
            <a:chOff x="7973149" y="-201092"/>
            <a:chExt cx="1116750" cy="1145263"/>
          </a:xfrm>
        </p:grpSpPr>
        <p:sp>
          <p:nvSpPr>
            <p:cNvPr id="1687" name="Google Shape;1687;p7"/>
            <p:cNvSpPr/>
            <p:nvPr/>
          </p:nvSpPr>
          <p:spPr>
            <a:xfrm>
              <a:off x="8049086" y="-201092"/>
              <a:ext cx="1040813" cy="992342"/>
            </a:xfrm>
            <a:custGeom>
              <a:avLst/>
              <a:gdLst/>
              <a:ahLst/>
              <a:cxnLst/>
              <a:rect l="l" t="t" r="r" b="b"/>
              <a:pathLst>
                <a:path w="34743" h="33125" extrusionOk="0">
                  <a:moveTo>
                    <a:pt x="34434" y="0"/>
                  </a:moveTo>
                  <a:cubicBezTo>
                    <a:pt x="34275" y="0"/>
                    <a:pt x="34109" y="100"/>
                    <a:pt x="34092" y="301"/>
                  </a:cubicBezTo>
                  <a:cubicBezTo>
                    <a:pt x="34025" y="3770"/>
                    <a:pt x="32291" y="6705"/>
                    <a:pt x="29555" y="8740"/>
                  </a:cubicBezTo>
                  <a:cubicBezTo>
                    <a:pt x="26853" y="10741"/>
                    <a:pt x="23618" y="11909"/>
                    <a:pt x="20415" y="12743"/>
                  </a:cubicBezTo>
                  <a:cubicBezTo>
                    <a:pt x="17113" y="13610"/>
                    <a:pt x="13777" y="14277"/>
                    <a:pt x="10642" y="15611"/>
                  </a:cubicBezTo>
                  <a:cubicBezTo>
                    <a:pt x="7773" y="16846"/>
                    <a:pt x="5105" y="18580"/>
                    <a:pt x="3203" y="21049"/>
                  </a:cubicBezTo>
                  <a:cubicBezTo>
                    <a:pt x="635" y="24418"/>
                    <a:pt x="1" y="28688"/>
                    <a:pt x="1" y="32824"/>
                  </a:cubicBezTo>
                  <a:cubicBezTo>
                    <a:pt x="1" y="33024"/>
                    <a:pt x="159" y="33124"/>
                    <a:pt x="318" y="33124"/>
                  </a:cubicBezTo>
                  <a:cubicBezTo>
                    <a:pt x="476" y="33124"/>
                    <a:pt x="635" y="33024"/>
                    <a:pt x="635" y="32824"/>
                  </a:cubicBezTo>
                  <a:cubicBezTo>
                    <a:pt x="635" y="29021"/>
                    <a:pt x="1168" y="25118"/>
                    <a:pt x="3370" y="21916"/>
                  </a:cubicBezTo>
                  <a:cubicBezTo>
                    <a:pt x="5171" y="19247"/>
                    <a:pt x="7907" y="17446"/>
                    <a:pt x="10842" y="16212"/>
                  </a:cubicBezTo>
                  <a:cubicBezTo>
                    <a:pt x="17013" y="13543"/>
                    <a:pt x="24118" y="13443"/>
                    <a:pt x="29722" y="9407"/>
                  </a:cubicBezTo>
                  <a:cubicBezTo>
                    <a:pt x="31123" y="8373"/>
                    <a:pt x="32357" y="7139"/>
                    <a:pt x="33258" y="5671"/>
                  </a:cubicBezTo>
                  <a:cubicBezTo>
                    <a:pt x="34225" y="4037"/>
                    <a:pt x="34692" y="2169"/>
                    <a:pt x="34726" y="301"/>
                  </a:cubicBezTo>
                  <a:cubicBezTo>
                    <a:pt x="34742" y="100"/>
                    <a:pt x="34592" y="0"/>
                    <a:pt x="344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8" name="Google Shape;1688;p7"/>
            <p:cNvSpPr/>
            <p:nvPr/>
          </p:nvSpPr>
          <p:spPr>
            <a:xfrm>
              <a:off x="8764539" y="130006"/>
              <a:ext cx="67974" cy="130585"/>
            </a:xfrm>
            <a:custGeom>
              <a:avLst/>
              <a:gdLst/>
              <a:ahLst/>
              <a:cxnLst/>
              <a:rect l="l" t="t" r="r" b="b"/>
              <a:pathLst>
                <a:path w="2269" h="4359" extrusionOk="0">
                  <a:moveTo>
                    <a:pt x="1879" y="1"/>
                  </a:moveTo>
                  <a:cubicBezTo>
                    <a:pt x="1754" y="1"/>
                    <a:pt x="1635" y="76"/>
                    <a:pt x="1635" y="222"/>
                  </a:cubicBezTo>
                  <a:cubicBezTo>
                    <a:pt x="1602" y="255"/>
                    <a:pt x="1535" y="289"/>
                    <a:pt x="1502" y="355"/>
                  </a:cubicBezTo>
                  <a:cubicBezTo>
                    <a:pt x="1135" y="1189"/>
                    <a:pt x="534" y="1890"/>
                    <a:pt x="201" y="2791"/>
                  </a:cubicBezTo>
                  <a:cubicBezTo>
                    <a:pt x="1" y="3358"/>
                    <a:pt x="101" y="4325"/>
                    <a:pt x="901" y="4358"/>
                  </a:cubicBezTo>
                  <a:cubicBezTo>
                    <a:pt x="1568" y="4358"/>
                    <a:pt x="1802" y="3291"/>
                    <a:pt x="1935" y="2824"/>
                  </a:cubicBezTo>
                  <a:cubicBezTo>
                    <a:pt x="2135" y="2023"/>
                    <a:pt x="2269" y="1089"/>
                    <a:pt x="2169" y="255"/>
                  </a:cubicBezTo>
                  <a:cubicBezTo>
                    <a:pt x="2152" y="84"/>
                    <a:pt x="2012" y="1"/>
                    <a:pt x="187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9" name="Google Shape;1689;p7"/>
            <p:cNvSpPr/>
            <p:nvPr/>
          </p:nvSpPr>
          <p:spPr>
            <a:xfrm>
              <a:off x="8637648" y="67938"/>
              <a:ext cx="105151" cy="98500"/>
            </a:xfrm>
            <a:custGeom>
              <a:avLst/>
              <a:gdLst/>
              <a:ahLst/>
              <a:cxnLst/>
              <a:rect l="l" t="t" r="r" b="b"/>
              <a:pathLst>
                <a:path w="3510" h="3288" extrusionOk="0">
                  <a:moveTo>
                    <a:pt x="1215" y="0"/>
                  </a:moveTo>
                  <a:cubicBezTo>
                    <a:pt x="1045" y="0"/>
                    <a:pt x="872" y="49"/>
                    <a:pt x="701" y="159"/>
                  </a:cubicBezTo>
                  <a:cubicBezTo>
                    <a:pt x="0" y="593"/>
                    <a:pt x="67" y="1527"/>
                    <a:pt x="634" y="2027"/>
                  </a:cubicBezTo>
                  <a:cubicBezTo>
                    <a:pt x="1201" y="2594"/>
                    <a:pt x="2068" y="2794"/>
                    <a:pt x="2802" y="3095"/>
                  </a:cubicBezTo>
                  <a:cubicBezTo>
                    <a:pt x="2836" y="3111"/>
                    <a:pt x="2869" y="3120"/>
                    <a:pt x="2898" y="3120"/>
                  </a:cubicBezTo>
                  <a:cubicBezTo>
                    <a:pt x="2927" y="3120"/>
                    <a:pt x="2952" y="3111"/>
                    <a:pt x="2969" y="3095"/>
                  </a:cubicBezTo>
                  <a:cubicBezTo>
                    <a:pt x="2996" y="3229"/>
                    <a:pt x="3094" y="3288"/>
                    <a:pt x="3196" y="3288"/>
                  </a:cubicBezTo>
                  <a:cubicBezTo>
                    <a:pt x="3347" y="3288"/>
                    <a:pt x="3509" y="3160"/>
                    <a:pt x="3469" y="2961"/>
                  </a:cubicBezTo>
                  <a:cubicBezTo>
                    <a:pt x="3354" y="2122"/>
                    <a:pt x="2333" y="0"/>
                    <a:pt x="121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0" name="Google Shape;1690;p7"/>
            <p:cNvSpPr/>
            <p:nvPr/>
          </p:nvSpPr>
          <p:spPr>
            <a:xfrm>
              <a:off x="8575701" y="196387"/>
              <a:ext cx="70969" cy="100657"/>
            </a:xfrm>
            <a:custGeom>
              <a:avLst/>
              <a:gdLst/>
              <a:ahLst/>
              <a:cxnLst/>
              <a:rect l="l" t="t" r="r" b="b"/>
              <a:pathLst>
                <a:path w="2369" h="3360" extrusionOk="0">
                  <a:moveTo>
                    <a:pt x="2030" y="1"/>
                  </a:moveTo>
                  <a:cubicBezTo>
                    <a:pt x="1975" y="1"/>
                    <a:pt x="1917" y="16"/>
                    <a:pt x="1868" y="41"/>
                  </a:cubicBezTo>
                  <a:cubicBezTo>
                    <a:pt x="1841" y="27"/>
                    <a:pt x="1807" y="19"/>
                    <a:pt x="1770" y="19"/>
                  </a:cubicBezTo>
                  <a:cubicBezTo>
                    <a:pt x="1719" y="19"/>
                    <a:pt x="1660" y="35"/>
                    <a:pt x="1601" y="74"/>
                  </a:cubicBezTo>
                  <a:cubicBezTo>
                    <a:pt x="1168" y="441"/>
                    <a:pt x="834" y="1175"/>
                    <a:pt x="567" y="1675"/>
                  </a:cubicBezTo>
                  <a:cubicBezTo>
                    <a:pt x="367" y="2076"/>
                    <a:pt x="0" y="2943"/>
                    <a:pt x="534" y="3243"/>
                  </a:cubicBezTo>
                  <a:cubicBezTo>
                    <a:pt x="679" y="3324"/>
                    <a:pt x="828" y="3359"/>
                    <a:pt x="973" y="3359"/>
                  </a:cubicBezTo>
                  <a:cubicBezTo>
                    <a:pt x="1431" y="3359"/>
                    <a:pt x="1858" y="3006"/>
                    <a:pt x="2035" y="2576"/>
                  </a:cubicBezTo>
                  <a:cubicBezTo>
                    <a:pt x="2335" y="1842"/>
                    <a:pt x="2368" y="941"/>
                    <a:pt x="2235" y="174"/>
                  </a:cubicBezTo>
                  <a:cubicBezTo>
                    <a:pt x="2214" y="47"/>
                    <a:pt x="2126" y="1"/>
                    <a:pt x="203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1" name="Google Shape;1691;p7"/>
            <p:cNvSpPr/>
            <p:nvPr/>
          </p:nvSpPr>
          <p:spPr>
            <a:xfrm>
              <a:off x="8407831" y="135937"/>
              <a:ext cx="107937" cy="91221"/>
            </a:xfrm>
            <a:custGeom>
              <a:avLst/>
              <a:gdLst/>
              <a:ahLst/>
              <a:cxnLst/>
              <a:rect l="l" t="t" r="r" b="b"/>
              <a:pathLst>
                <a:path w="3603" h="3045" extrusionOk="0">
                  <a:moveTo>
                    <a:pt x="1062" y="0"/>
                  </a:moveTo>
                  <a:cubicBezTo>
                    <a:pt x="936" y="0"/>
                    <a:pt x="814" y="28"/>
                    <a:pt x="701" y="91"/>
                  </a:cubicBezTo>
                  <a:cubicBezTo>
                    <a:pt x="0" y="458"/>
                    <a:pt x="267" y="1492"/>
                    <a:pt x="701" y="1992"/>
                  </a:cubicBezTo>
                  <a:cubicBezTo>
                    <a:pt x="1186" y="2568"/>
                    <a:pt x="2139" y="3006"/>
                    <a:pt x="2935" y="3006"/>
                  </a:cubicBezTo>
                  <a:cubicBezTo>
                    <a:pt x="3015" y="3006"/>
                    <a:pt x="3093" y="3002"/>
                    <a:pt x="3169" y="2993"/>
                  </a:cubicBezTo>
                  <a:cubicBezTo>
                    <a:pt x="3214" y="3026"/>
                    <a:pt x="3277" y="3045"/>
                    <a:pt x="3341" y="3045"/>
                  </a:cubicBezTo>
                  <a:cubicBezTo>
                    <a:pt x="3469" y="3045"/>
                    <a:pt x="3603" y="2971"/>
                    <a:pt x="3603" y="2793"/>
                  </a:cubicBezTo>
                  <a:cubicBezTo>
                    <a:pt x="3603" y="2025"/>
                    <a:pt x="3036" y="1358"/>
                    <a:pt x="2535" y="825"/>
                  </a:cubicBezTo>
                  <a:cubicBezTo>
                    <a:pt x="2211" y="500"/>
                    <a:pt x="1601" y="0"/>
                    <a:pt x="106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2" name="Google Shape;1692;p7"/>
            <p:cNvSpPr/>
            <p:nvPr/>
          </p:nvSpPr>
          <p:spPr>
            <a:xfrm>
              <a:off x="8393842" y="257556"/>
              <a:ext cx="62042" cy="109285"/>
            </a:xfrm>
            <a:custGeom>
              <a:avLst/>
              <a:gdLst/>
              <a:ahLst/>
              <a:cxnLst/>
              <a:rect l="l" t="t" r="r" b="b"/>
              <a:pathLst>
                <a:path w="2071" h="3648" extrusionOk="0">
                  <a:moveTo>
                    <a:pt x="934" y="0"/>
                  </a:moveTo>
                  <a:cubicBezTo>
                    <a:pt x="367" y="34"/>
                    <a:pt x="234" y="1201"/>
                    <a:pt x="167" y="1635"/>
                  </a:cubicBezTo>
                  <a:cubicBezTo>
                    <a:pt x="100" y="2269"/>
                    <a:pt x="0" y="3336"/>
                    <a:pt x="767" y="3603"/>
                  </a:cubicBezTo>
                  <a:cubicBezTo>
                    <a:pt x="856" y="3633"/>
                    <a:pt x="937" y="3648"/>
                    <a:pt x="1011" y="3648"/>
                  </a:cubicBezTo>
                  <a:cubicBezTo>
                    <a:pt x="2071" y="3648"/>
                    <a:pt x="1615" y="697"/>
                    <a:pt x="1334" y="167"/>
                  </a:cubicBezTo>
                  <a:cubicBezTo>
                    <a:pt x="1309" y="92"/>
                    <a:pt x="1247" y="54"/>
                    <a:pt x="1189" y="54"/>
                  </a:cubicBezTo>
                  <a:cubicBezTo>
                    <a:pt x="1170" y="54"/>
                    <a:pt x="1151" y="59"/>
                    <a:pt x="1134" y="67"/>
                  </a:cubicBezTo>
                  <a:cubicBezTo>
                    <a:pt x="1068" y="0"/>
                    <a:pt x="1034" y="0"/>
                    <a:pt x="9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3" name="Google Shape;1693;p7"/>
            <p:cNvSpPr/>
            <p:nvPr/>
          </p:nvSpPr>
          <p:spPr>
            <a:xfrm>
              <a:off x="8247930" y="217326"/>
              <a:ext cx="101316" cy="74115"/>
            </a:xfrm>
            <a:custGeom>
              <a:avLst/>
              <a:gdLst/>
              <a:ahLst/>
              <a:cxnLst/>
              <a:rect l="l" t="t" r="r" b="b"/>
              <a:pathLst>
                <a:path w="3382" h="2474" extrusionOk="0">
                  <a:moveTo>
                    <a:pt x="1013" y="0"/>
                  </a:moveTo>
                  <a:cubicBezTo>
                    <a:pt x="827" y="0"/>
                    <a:pt x="653" y="63"/>
                    <a:pt x="501" y="209"/>
                  </a:cubicBezTo>
                  <a:cubicBezTo>
                    <a:pt x="1" y="709"/>
                    <a:pt x="168" y="1477"/>
                    <a:pt x="668" y="1844"/>
                  </a:cubicBezTo>
                  <a:cubicBezTo>
                    <a:pt x="1235" y="2277"/>
                    <a:pt x="2036" y="2444"/>
                    <a:pt x="2703" y="2444"/>
                  </a:cubicBezTo>
                  <a:cubicBezTo>
                    <a:pt x="2770" y="2444"/>
                    <a:pt x="2836" y="2411"/>
                    <a:pt x="2870" y="2377"/>
                  </a:cubicBezTo>
                  <a:cubicBezTo>
                    <a:pt x="2914" y="2444"/>
                    <a:pt x="2988" y="2474"/>
                    <a:pt x="3065" y="2474"/>
                  </a:cubicBezTo>
                  <a:cubicBezTo>
                    <a:pt x="3218" y="2474"/>
                    <a:pt x="3381" y="2355"/>
                    <a:pt x="3337" y="2177"/>
                  </a:cubicBezTo>
                  <a:cubicBezTo>
                    <a:pt x="3142" y="1539"/>
                    <a:pt x="1933" y="0"/>
                    <a:pt x="101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4" name="Google Shape;1694;p7"/>
            <p:cNvSpPr/>
            <p:nvPr/>
          </p:nvSpPr>
          <p:spPr>
            <a:xfrm>
              <a:off x="8232952" y="330437"/>
              <a:ext cx="58986" cy="116984"/>
            </a:xfrm>
            <a:custGeom>
              <a:avLst/>
              <a:gdLst/>
              <a:ahLst/>
              <a:cxnLst/>
              <a:rect l="l" t="t" r="r" b="b"/>
              <a:pathLst>
                <a:path w="1969" h="3905" extrusionOk="0">
                  <a:moveTo>
                    <a:pt x="1087" y="1"/>
                  </a:moveTo>
                  <a:cubicBezTo>
                    <a:pt x="1024" y="1"/>
                    <a:pt x="960" y="25"/>
                    <a:pt x="901" y="69"/>
                  </a:cubicBezTo>
                  <a:cubicBezTo>
                    <a:pt x="835" y="69"/>
                    <a:pt x="734" y="102"/>
                    <a:pt x="668" y="202"/>
                  </a:cubicBezTo>
                  <a:cubicBezTo>
                    <a:pt x="301" y="736"/>
                    <a:pt x="201" y="1470"/>
                    <a:pt x="134" y="2070"/>
                  </a:cubicBezTo>
                  <a:cubicBezTo>
                    <a:pt x="67" y="2604"/>
                    <a:pt x="1" y="3471"/>
                    <a:pt x="534" y="3805"/>
                  </a:cubicBezTo>
                  <a:cubicBezTo>
                    <a:pt x="650" y="3874"/>
                    <a:pt x="762" y="3905"/>
                    <a:pt x="870" y="3905"/>
                  </a:cubicBezTo>
                  <a:cubicBezTo>
                    <a:pt x="1383" y="3905"/>
                    <a:pt x="1780" y="3212"/>
                    <a:pt x="1835" y="2771"/>
                  </a:cubicBezTo>
                  <a:cubicBezTo>
                    <a:pt x="1969" y="1904"/>
                    <a:pt x="1668" y="903"/>
                    <a:pt x="1302" y="136"/>
                  </a:cubicBezTo>
                  <a:cubicBezTo>
                    <a:pt x="1245" y="42"/>
                    <a:pt x="1168" y="1"/>
                    <a:pt x="10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5" name="Google Shape;1695;p7"/>
            <p:cNvSpPr/>
            <p:nvPr/>
          </p:nvSpPr>
          <p:spPr>
            <a:xfrm>
              <a:off x="8067179" y="341311"/>
              <a:ext cx="129836" cy="73815"/>
            </a:xfrm>
            <a:custGeom>
              <a:avLst/>
              <a:gdLst/>
              <a:ahLst/>
              <a:cxnLst/>
              <a:rect l="l" t="t" r="r" b="b"/>
              <a:pathLst>
                <a:path w="4334" h="2464" extrusionOk="0">
                  <a:moveTo>
                    <a:pt x="1418" y="1"/>
                  </a:moveTo>
                  <a:cubicBezTo>
                    <a:pt x="970" y="1"/>
                    <a:pt x="599" y="189"/>
                    <a:pt x="431" y="673"/>
                  </a:cubicBezTo>
                  <a:cubicBezTo>
                    <a:pt x="0" y="1807"/>
                    <a:pt x="1527" y="2463"/>
                    <a:pt x="2811" y="2463"/>
                  </a:cubicBezTo>
                  <a:cubicBezTo>
                    <a:pt x="3416" y="2463"/>
                    <a:pt x="3967" y="2317"/>
                    <a:pt x="4234" y="2008"/>
                  </a:cubicBezTo>
                  <a:cubicBezTo>
                    <a:pt x="4334" y="1874"/>
                    <a:pt x="4267" y="1674"/>
                    <a:pt x="4134" y="1574"/>
                  </a:cubicBezTo>
                  <a:cubicBezTo>
                    <a:pt x="3723" y="889"/>
                    <a:pt x="2389" y="1"/>
                    <a:pt x="141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6" name="Google Shape;1696;p7"/>
            <p:cNvSpPr/>
            <p:nvPr/>
          </p:nvSpPr>
          <p:spPr>
            <a:xfrm>
              <a:off x="8112052" y="482671"/>
              <a:ext cx="76961" cy="108776"/>
            </a:xfrm>
            <a:custGeom>
              <a:avLst/>
              <a:gdLst/>
              <a:ahLst/>
              <a:cxnLst/>
              <a:rect l="l" t="t" r="r" b="b"/>
              <a:pathLst>
                <a:path w="2569" h="3631" extrusionOk="0">
                  <a:moveTo>
                    <a:pt x="389" y="0"/>
                  </a:moveTo>
                  <a:cubicBezTo>
                    <a:pt x="208" y="0"/>
                    <a:pt x="73" y="190"/>
                    <a:pt x="100" y="358"/>
                  </a:cubicBezTo>
                  <a:cubicBezTo>
                    <a:pt x="67" y="391"/>
                    <a:pt x="67" y="424"/>
                    <a:pt x="34" y="491"/>
                  </a:cubicBezTo>
                  <a:cubicBezTo>
                    <a:pt x="0" y="1091"/>
                    <a:pt x="267" y="1825"/>
                    <a:pt x="501" y="2359"/>
                  </a:cubicBezTo>
                  <a:cubicBezTo>
                    <a:pt x="661" y="2840"/>
                    <a:pt x="1007" y="3630"/>
                    <a:pt x="1627" y="3630"/>
                  </a:cubicBezTo>
                  <a:cubicBezTo>
                    <a:pt x="1651" y="3630"/>
                    <a:pt x="1676" y="3629"/>
                    <a:pt x="1702" y="3627"/>
                  </a:cubicBezTo>
                  <a:cubicBezTo>
                    <a:pt x="2469" y="3560"/>
                    <a:pt x="2569" y="2659"/>
                    <a:pt x="2335" y="2059"/>
                  </a:cubicBezTo>
                  <a:cubicBezTo>
                    <a:pt x="1968" y="1292"/>
                    <a:pt x="1268" y="424"/>
                    <a:pt x="501" y="24"/>
                  </a:cubicBezTo>
                  <a:cubicBezTo>
                    <a:pt x="462" y="7"/>
                    <a:pt x="425" y="0"/>
                    <a:pt x="38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7" name="Google Shape;1697;p7"/>
            <p:cNvSpPr/>
            <p:nvPr/>
          </p:nvSpPr>
          <p:spPr>
            <a:xfrm>
              <a:off x="7994148" y="541833"/>
              <a:ext cx="103593" cy="72228"/>
            </a:xfrm>
            <a:custGeom>
              <a:avLst/>
              <a:gdLst/>
              <a:ahLst/>
              <a:cxnLst/>
              <a:rect l="l" t="t" r="r" b="b"/>
              <a:pathLst>
                <a:path w="3458" h="2411" extrusionOk="0">
                  <a:moveTo>
                    <a:pt x="2635" y="0"/>
                  </a:moveTo>
                  <a:cubicBezTo>
                    <a:pt x="2331" y="0"/>
                    <a:pt x="2006" y="56"/>
                    <a:pt x="1868" y="84"/>
                  </a:cubicBezTo>
                  <a:cubicBezTo>
                    <a:pt x="1068" y="251"/>
                    <a:pt x="0" y="617"/>
                    <a:pt x="34" y="1585"/>
                  </a:cubicBezTo>
                  <a:cubicBezTo>
                    <a:pt x="56" y="2190"/>
                    <a:pt x="357" y="2410"/>
                    <a:pt x="767" y="2410"/>
                  </a:cubicBezTo>
                  <a:cubicBezTo>
                    <a:pt x="1602" y="2410"/>
                    <a:pt x="2890" y="1498"/>
                    <a:pt x="3203" y="1051"/>
                  </a:cubicBezTo>
                  <a:cubicBezTo>
                    <a:pt x="3303" y="884"/>
                    <a:pt x="3203" y="718"/>
                    <a:pt x="3069" y="684"/>
                  </a:cubicBezTo>
                  <a:cubicBezTo>
                    <a:pt x="3136" y="651"/>
                    <a:pt x="3169" y="617"/>
                    <a:pt x="3203" y="584"/>
                  </a:cubicBezTo>
                  <a:cubicBezTo>
                    <a:pt x="3457" y="114"/>
                    <a:pt x="3067" y="0"/>
                    <a:pt x="26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8" name="Google Shape;1698;p7"/>
            <p:cNvSpPr/>
            <p:nvPr/>
          </p:nvSpPr>
          <p:spPr>
            <a:xfrm>
              <a:off x="8060080" y="655214"/>
              <a:ext cx="124533" cy="86367"/>
            </a:xfrm>
            <a:custGeom>
              <a:avLst/>
              <a:gdLst/>
              <a:ahLst/>
              <a:cxnLst/>
              <a:rect l="l" t="t" r="r" b="b"/>
              <a:pathLst>
                <a:path w="4157" h="2883" extrusionOk="0">
                  <a:moveTo>
                    <a:pt x="466" y="1"/>
                  </a:moveTo>
                  <a:cubicBezTo>
                    <a:pt x="455" y="1"/>
                    <a:pt x="445" y="1"/>
                    <a:pt x="434" y="1"/>
                  </a:cubicBezTo>
                  <a:cubicBezTo>
                    <a:pt x="234" y="1"/>
                    <a:pt x="134" y="202"/>
                    <a:pt x="168" y="335"/>
                  </a:cubicBezTo>
                  <a:cubicBezTo>
                    <a:pt x="68" y="402"/>
                    <a:pt x="1" y="502"/>
                    <a:pt x="68" y="635"/>
                  </a:cubicBezTo>
                  <a:cubicBezTo>
                    <a:pt x="262" y="1248"/>
                    <a:pt x="1410" y="2883"/>
                    <a:pt x="2347" y="2883"/>
                  </a:cubicBezTo>
                  <a:cubicBezTo>
                    <a:pt x="2532" y="2883"/>
                    <a:pt x="2710" y="2819"/>
                    <a:pt x="2870" y="2670"/>
                  </a:cubicBezTo>
                  <a:cubicBezTo>
                    <a:pt x="4157" y="1515"/>
                    <a:pt x="1461" y="1"/>
                    <a:pt x="46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9" name="Google Shape;1699;p7"/>
            <p:cNvSpPr/>
            <p:nvPr/>
          </p:nvSpPr>
          <p:spPr>
            <a:xfrm>
              <a:off x="7973149" y="700567"/>
              <a:ext cx="92958" cy="72767"/>
            </a:xfrm>
            <a:custGeom>
              <a:avLst/>
              <a:gdLst/>
              <a:ahLst/>
              <a:cxnLst/>
              <a:rect l="l" t="t" r="r" b="b"/>
              <a:pathLst>
                <a:path w="3103" h="2429" extrusionOk="0">
                  <a:moveTo>
                    <a:pt x="2718" y="1"/>
                  </a:moveTo>
                  <a:cubicBezTo>
                    <a:pt x="2684" y="1"/>
                    <a:pt x="2645" y="8"/>
                    <a:pt x="2603" y="22"/>
                  </a:cubicBezTo>
                  <a:cubicBezTo>
                    <a:pt x="2102" y="222"/>
                    <a:pt x="1502" y="189"/>
                    <a:pt x="1001" y="422"/>
                  </a:cubicBezTo>
                  <a:cubicBezTo>
                    <a:pt x="434" y="689"/>
                    <a:pt x="1" y="1323"/>
                    <a:pt x="101" y="1923"/>
                  </a:cubicBezTo>
                  <a:cubicBezTo>
                    <a:pt x="185" y="2302"/>
                    <a:pt x="535" y="2429"/>
                    <a:pt x="890" y="2429"/>
                  </a:cubicBezTo>
                  <a:cubicBezTo>
                    <a:pt x="1098" y="2429"/>
                    <a:pt x="1308" y="2385"/>
                    <a:pt x="1468" y="2324"/>
                  </a:cubicBezTo>
                  <a:cubicBezTo>
                    <a:pt x="2169" y="2057"/>
                    <a:pt x="2669" y="1423"/>
                    <a:pt x="2936" y="722"/>
                  </a:cubicBezTo>
                  <a:cubicBezTo>
                    <a:pt x="2970" y="656"/>
                    <a:pt x="3003" y="622"/>
                    <a:pt x="3036" y="589"/>
                  </a:cubicBezTo>
                  <a:cubicBezTo>
                    <a:pt x="3103" y="456"/>
                    <a:pt x="3036" y="289"/>
                    <a:pt x="2936" y="222"/>
                  </a:cubicBezTo>
                  <a:cubicBezTo>
                    <a:pt x="2910" y="91"/>
                    <a:pt x="2843" y="1"/>
                    <a:pt x="271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0" name="Google Shape;1700;p7"/>
            <p:cNvSpPr/>
            <p:nvPr/>
          </p:nvSpPr>
          <p:spPr>
            <a:xfrm>
              <a:off x="8035666" y="770962"/>
              <a:ext cx="91400" cy="114438"/>
            </a:xfrm>
            <a:custGeom>
              <a:avLst/>
              <a:gdLst/>
              <a:ahLst/>
              <a:cxnLst/>
              <a:rect l="l" t="t" r="r" b="b"/>
              <a:pathLst>
                <a:path w="3051" h="3820" extrusionOk="0">
                  <a:moveTo>
                    <a:pt x="897" y="1"/>
                  </a:moveTo>
                  <a:cubicBezTo>
                    <a:pt x="803" y="1"/>
                    <a:pt x="724" y="58"/>
                    <a:pt x="682" y="140"/>
                  </a:cubicBezTo>
                  <a:cubicBezTo>
                    <a:pt x="582" y="140"/>
                    <a:pt x="516" y="207"/>
                    <a:pt x="449" y="307"/>
                  </a:cubicBezTo>
                  <a:cubicBezTo>
                    <a:pt x="138" y="1178"/>
                    <a:pt x="1" y="3819"/>
                    <a:pt x="1391" y="3819"/>
                  </a:cubicBezTo>
                  <a:cubicBezTo>
                    <a:pt x="1491" y="3819"/>
                    <a:pt x="1600" y="3805"/>
                    <a:pt x="1716" y="3776"/>
                  </a:cubicBezTo>
                  <a:cubicBezTo>
                    <a:pt x="3051" y="3443"/>
                    <a:pt x="1616" y="574"/>
                    <a:pt x="1083" y="74"/>
                  </a:cubicBezTo>
                  <a:cubicBezTo>
                    <a:pt x="1019" y="23"/>
                    <a:pt x="955" y="1"/>
                    <a:pt x="89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1" name="Google Shape;1701;p7"/>
            <p:cNvSpPr/>
            <p:nvPr/>
          </p:nvSpPr>
          <p:spPr>
            <a:xfrm>
              <a:off x="8357866" y="-21239"/>
              <a:ext cx="718531" cy="965410"/>
            </a:xfrm>
            <a:custGeom>
              <a:avLst/>
              <a:gdLst/>
              <a:ahLst/>
              <a:cxnLst/>
              <a:rect l="l" t="t" r="r" b="b"/>
              <a:pathLst>
                <a:path w="23985" h="32226" extrusionOk="0">
                  <a:moveTo>
                    <a:pt x="22483" y="1"/>
                  </a:moveTo>
                  <a:cubicBezTo>
                    <a:pt x="22350" y="3136"/>
                    <a:pt x="19814" y="6072"/>
                    <a:pt x="17713" y="7940"/>
                  </a:cubicBezTo>
                  <a:cubicBezTo>
                    <a:pt x="12809" y="12143"/>
                    <a:pt x="6872" y="14711"/>
                    <a:pt x="2435" y="19581"/>
                  </a:cubicBezTo>
                  <a:cubicBezTo>
                    <a:pt x="1601" y="20515"/>
                    <a:pt x="0" y="22750"/>
                    <a:pt x="2302" y="23084"/>
                  </a:cubicBezTo>
                  <a:cubicBezTo>
                    <a:pt x="2370" y="23096"/>
                    <a:pt x="2440" y="23102"/>
                    <a:pt x="2514" y="23102"/>
                  </a:cubicBezTo>
                  <a:cubicBezTo>
                    <a:pt x="3843" y="23102"/>
                    <a:pt x="5987" y="21179"/>
                    <a:pt x="6872" y="20515"/>
                  </a:cubicBezTo>
                  <a:cubicBezTo>
                    <a:pt x="10341" y="17713"/>
                    <a:pt x="13143" y="13510"/>
                    <a:pt x="17112" y="11442"/>
                  </a:cubicBezTo>
                  <a:lnTo>
                    <a:pt x="17112" y="11442"/>
                  </a:lnTo>
                  <a:cubicBezTo>
                    <a:pt x="16779" y="12009"/>
                    <a:pt x="16312" y="12576"/>
                    <a:pt x="15945" y="13177"/>
                  </a:cubicBezTo>
                  <a:cubicBezTo>
                    <a:pt x="13843" y="15979"/>
                    <a:pt x="11875" y="18881"/>
                    <a:pt x="9774" y="21816"/>
                  </a:cubicBezTo>
                  <a:cubicBezTo>
                    <a:pt x="8606" y="23317"/>
                    <a:pt x="7572" y="25052"/>
                    <a:pt x="6405" y="26686"/>
                  </a:cubicBezTo>
                  <a:cubicBezTo>
                    <a:pt x="5683" y="27813"/>
                    <a:pt x="4710" y="29265"/>
                    <a:pt x="5980" y="29265"/>
                  </a:cubicBezTo>
                  <a:cubicBezTo>
                    <a:pt x="6176" y="29265"/>
                    <a:pt x="6426" y="29231"/>
                    <a:pt x="6738" y="29155"/>
                  </a:cubicBezTo>
                  <a:cubicBezTo>
                    <a:pt x="9073" y="28688"/>
                    <a:pt x="11408" y="24585"/>
                    <a:pt x="12676" y="22717"/>
                  </a:cubicBezTo>
                  <a:cubicBezTo>
                    <a:pt x="14444" y="19948"/>
                    <a:pt x="17613" y="15645"/>
                    <a:pt x="19448" y="13177"/>
                  </a:cubicBezTo>
                  <a:lnTo>
                    <a:pt x="19448" y="13177"/>
                  </a:lnTo>
                  <a:cubicBezTo>
                    <a:pt x="18647" y="16212"/>
                    <a:pt x="17112" y="19114"/>
                    <a:pt x="15845" y="21916"/>
                  </a:cubicBezTo>
                  <a:cubicBezTo>
                    <a:pt x="14911" y="23784"/>
                    <a:pt x="9874" y="30556"/>
                    <a:pt x="11742" y="32157"/>
                  </a:cubicBezTo>
                  <a:cubicBezTo>
                    <a:pt x="11854" y="32203"/>
                    <a:pt x="11970" y="32225"/>
                    <a:pt x="12088" y="32225"/>
                  </a:cubicBezTo>
                  <a:cubicBezTo>
                    <a:pt x="13756" y="32225"/>
                    <a:pt x="15929" y="27842"/>
                    <a:pt x="17112" y="25786"/>
                  </a:cubicBezTo>
                  <a:cubicBezTo>
                    <a:pt x="18647" y="22984"/>
                    <a:pt x="20115" y="20082"/>
                    <a:pt x="21049" y="17079"/>
                  </a:cubicBezTo>
                  <a:cubicBezTo>
                    <a:pt x="22316" y="12876"/>
                    <a:pt x="23984" y="5938"/>
                    <a:pt x="23284" y="1502"/>
                  </a:cubicBezTo>
                  <a:lnTo>
                    <a:pt x="22483" y="1"/>
                  </a:ln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2" name="Google Shape;1702;p7"/>
            <p:cNvSpPr/>
            <p:nvPr/>
          </p:nvSpPr>
          <p:spPr>
            <a:xfrm>
              <a:off x="8957392" y="263547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3" name="Google Shape;1703;p7"/>
            <p:cNvSpPr/>
            <p:nvPr/>
          </p:nvSpPr>
          <p:spPr>
            <a:xfrm>
              <a:off x="8920427" y="339484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4" name="Google Shape;1704;p7"/>
            <p:cNvSpPr/>
            <p:nvPr/>
          </p:nvSpPr>
          <p:spPr>
            <a:xfrm>
              <a:off x="8871450" y="355480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1" y="0"/>
                    <a:pt x="1" y="501"/>
                    <a:pt x="334" y="501"/>
                  </a:cubicBezTo>
                  <a:cubicBezTo>
                    <a:pt x="668" y="501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5" name="Google Shape;1705;p7"/>
            <p:cNvSpPr/>
            <p:nvPr/>
          </p:nvSpPr>
          <p:spPr>
            <a:xfrm>
              <a:off x="8829482" y="433424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6" name="Google Shape;1706;p7"/>
            <p:cNvSpPr/>
            <p:nvPr/>
          </p:nvSpPr>
          <p:spPr>
            <a:xfrm>
              <a:off x="8787515" y="451397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34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7" name="Google Shape;1707;p7"/>
            <p:cNvSpPr/>
            <p:nvPr/>
          </p:nvSpPr>
          <p:spPr>
            <a:xfrm>
              <a:off x="8776521" y="525327"/>
              <a:ext cx="20042" cy="16027"/>
            </a:xfrm>
            <a:custGeom>
              <a:avLst/>
              <a:gdLst/>
              <a:ahLst/>
              <a:cxnLst/>
              <a:rect l="l" t="t" r="r" b="b"/>
              <a:pathLst>
                <a:path w="669" h="535" extrusionOk="0">
                  <a:moveTo>
                    <a:pt x="334" y="1"/>
                  </a:moveTo>
                  <a:cubicBezTo>
                    <a:pt x="1" y="1"/>
                    <a:pt x="1" y="535"/>
                    <a:pt x="334" y="535"/>
                  </a:cubicBezTo>
                  <a:cubicBezTo>
                    <a:pt x="668" y="535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8" name="Google Shape;1708;p7"/>
            <p:cNvSpPr/>
            <p:nvPr/>
          </p:nvSpPr>
          <p:spPr>
            <a:xfrm>
              <a:off x="8729581" y="541324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9" name="Google Shape;1709;p7"/>
            <p:cNvSpPr/>
            <p:nvPr/>
          </p:nvSpPr>
          <p:spPr>
            <a:xfrm>
              <a:off x="8721583" y="61426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5"/>
                    <a:pt x="334" y="535"/>
                  </a:cubicBezTo>
                  <a:cubicBezTo>
                    <a:pt x="667" y="535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0" name="Google Shape;1710;p7"/>
            <p:cNvSpPr/>
            <p:nvPr/>
          </p:nvSpPr>
          <p:spPr>
            <a:xfrm>
              <a:off x="8677609" y="622263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1" name="Google Shape;1711;p7"/>
            <p:cNvSpPr/>
            <p:nvPr/>
          </p:nvSpPr>
          <p:spPr>
            <a:xfrm>
              <a:off x="8679616" y="680227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0" y="0"/>
                    <a:pt x="0" y="501"/>
                    <a:pt x="334" y="501"/>
                  </a:cubicBezTo>
                  <a:cubicBezTo>
                    <a:pt x="667" y="501"/>
                    <a:pt x="667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2" name="Google Shape;1712;p7"/>
            <p:cNvSpPr/>
            <p:nvPr/>
          </p:nvSpPr>
          <p:spPr>
            <a:xfrm>
              <a:off x="8627643" y="690202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5"/>
                    <a:pt x="334" y="535"/>
                  </a:cubicBezTo>
                  <a:cubicBezTo>
                    <a:pt x="668" y="535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3" name="Google Shape;1713;p7"/>
            <p:cNvSpPr/>
            <p:nvPr/>
          </p:nvSpPr>
          <p:spPr>
            <a:xfrm>
              <a:off x="8627643" y="748166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1" y="1"/>
                    <a:pt x="1" y="501"/>
                    <a:pt x="334" y="501"/>
                  </a:cubicBezTo>
                  <a:cubicBezTo>
                    <a:pt x="668" y="501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4" name="Google Shape;1714;p7"/>
            <p:cNvSpPr/>
            <p:nvPr/>
          </p:nvSpPr>
          <p:spPr>
            <a:xfrm>
              <a:off x="8582680" y="753168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5" name="Google Shape;1715;p7"/>
            <p:cNvSpPr/>
            <p:nvPr/>
          </p:nvSpPr>
          <p:spPr>
            <a:xfrm>
              <a:off x="8569680" y="808137"/>
              <a:ext cx="20042" cy="15997"/>
            </a:xfrm>
            <a:custGeom>
              <a:avLst/>
              <a:gdLst/>
              <a:ahLst/>
              <a:cxnLst/>
              <a:rect l="l" t="t" r="r" b="b"/>
              <a:pathLst>
                <a:path w="669" h="534" extrusionOk="0">
                  <a:moveTo>
                    <a:pt x="335" y="0"/>
                  </a:moveTo>
                  <a:cubicBezTo>
                    <a:pt x="1" y="0"/>
                    <a:pt x="1" y="534"/>
                    <a:pt x="335" y="534"/>
                  </a:cubicBezTo>
                  <a:cubicBezTo>
                    <a:pt x="668" y="534"/>
                    <a:pt x="668" y="0"/>
                    <a:pt x="3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6" name="Google Shape;1716;p7"/>
            <p:cNvSpPr/>
            <p:nvPr/>
          </p:nvSpPr>
          <p:spPr>
            <a:xfrm>
              <a:off x="8530738" y="824103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7" name="Google Shape;1717;p7"/>
            <p:cNvSpPr/>
            <p:nvPr/>
          </p:nvSpPr>
          <p:spPr>
            <a:xfrm>
              <a:off x="8889453" y="252553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8" name="Google Shape;1718;p7"/>
            <p:cNvSpPr/>
            <p:nvPr/>
          </p:nvSpPr>
          <p:spPr>
            <a:xfrm>
              <a:off x="8829482" y="305514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1" y="0"/>
                    <a:pt x="1" y="501"/>
                    <a:pt x="334" y="501"/>
                  </a:cubicBezTo>
                  <a:cubicBezTo>
                    <a:pt x="668" y="501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9" name="Google Shape;1719;p7"/>
            <p:cNvSpPr/>
            <p:nvPr/>
          </p:nvSpPr>
          <p:spPr>
            <a:xfrm>
              <a:off x="8771549" y="310517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0" name="Google Shape;1720;p7"/>
            <p:cNvSpPr/>
            <p:nvPr/>
          </p:nvSpPr>
          <p:spPr>
            <a:xfrm>
              <a:off x="8750550" y="360483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1" name="Google Shape;1721;p7"/>
            <p:cNvSpPr/>
            <p:nvPr/>
          </p:nvSpPr>
          <p:spPr>
            <a:xfrm>
              <a:off x="8682611" y="368451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2" name="Google Shape;1722;p7"/>
            <p:cNvSpPr/>
            <p:nvPr/>
          </p:nvSpPr>
          <p:spPr>
            <a:xfrm>
              <a:off x="8674613" y="417428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3" name="Google Shape;1723;p7"/>
            <p:cNvSpPr/>
            <p:nvPr/>
          </p:nvSpPr>
          <p:spPr>
            <a:xfrm>
              <a:off x="8619645" y="423419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1"/>
                  </a:moveTo>
                  <a:cubicBezTo>
                    <a:pt x="1" y="1"/>
                    <a:pt x="1" y="501"/>
                    <a:pt x="334" y="501"/>
                  </a:cubicBezTo>
                  <a:cubicBezTo>
                    <a:pt x="668" y="501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4" name="Google Shape;1724;p7"/>
            <p:cNvSpPr/>
            <p:nvPr/>
          </p:nvSpPr>
          <p:spPr>
            <a:xfrm>
              <a:off x="8616650" y="483360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34" y="1"/>
                  </a:moveTo>
                  <a:cubicBezTo>
                    <a:pt x="1" y="1"/>
                    <a:pt x="1" y="535"/>
                    <a:pt x="334" y="535"/>
                  </a:cubicBezTo>
                  <a:cubicBezTo>
                    <a:pt x="701" y="535"/>
                    <a:pt x="701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5" name="Google Shape;1725;p7"/>
            <p:cNvSpPr/>
            <p:nvPr/>
          </p:nvSpPr>
          <p:spPr>
            <a:xfrm>
              <a:off x="8559705" y="472396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6" name="Google Shape;1726;p7"/>
            <p:cNvSpPr/>
            <p:nvPr/>
          </p:nvSpPr>
          <p:spPr>
            <a:xfrm>
              <a:off x="8553714" y="530330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7" name="Google Shape;1727;p7"/>
            <p:cNvSpPr/>
            <p:nvPr/>
          </p:nvSpPr>
          <p:spPr>
            <a:xfrm>
              <a:off x="8493743" y="527334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8" name="Google Shape;1728;p7"/>
            <p:cNvSpPr/>
            <p:nvPr/>
          </p:nvSpPr>
          <p:spPr>
            <a:xfrm>
              <a:off x="8501741" y="585298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9" name="Google Shape;1729;p7"/>
            <p:cNvSpPr/>
            <p:nvPr/>
          </p:nvSpPr>
          <p:spPr>
            <a:xfrm>
              <a:off x="8446803" y="569302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7" y="534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0" name="Google Shape;1730;p7"/>
            <p:cNvSpPr/>
            <p:nvPr/>
          </p:nvSpPr>
          <p:spPr>
            <a:xfrm>
              <a:off x="8422809" y="630261"/>
              <a:ext cx="21000" cy="15009"/>
            </a:xfrm>
            <a:custGeom>
              <a:avLst/>
              <a:gdLst/>
              <a:ahLst/>
              <a:cxnLst/>
              <a:rect l="l" t="t" r="r" b="b"/>
              <a:pathLst>
                <a:path w="701" h="501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701" y="501"/>
                    <a:pt x="701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1" name="Google Shape;1731;p7"/>
            <p:cNvSpPr/>
            <p:nvPr/>
          </p:nvSpPr>
          <p:spPr>
            <a:xfrm>
              <a:off x="8947416" y="41242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7" y="534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2" name="Google Shape;1732;p7"/>
            <p:cNvSpPr/>
            <p:nvPr/>
          </p:nvSpPr>
          <p:spPr>
            <a:xfrm>
              <a:off x="8952389" y="486385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1" y="0"/>
                    <a:pt x="1" y="500"/>
                    <a:pt x="334" y="500"/>
                  </a:cubicBezTo>
                  <a:cubicBezTo>
                    <a:pt x="668" y="500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3" name="Google Shape;1733;p7"/>
            <p:cNvSpPr/>
            <p:nvPr/>
          </p:nvSpPr>
          <p:spPr>
            <a:xfrm>
              <a:off x="8902424" y="506366"/>
              <a:ext cx="20042" cy="15997"/>
            </a:xfrm>
            <a:custGeom>
              <a:avLst/>
              <a:gdLst/>
              <a:ahLst/>
              <a:cxnLst/>
              <a:rect l="l" t="t" r="r" b="b"/>
              <a:pathLst>
                <a:path w="669" h="534" extrusionOk="0">
                  <a:moveTo>
                    <a:pt x="335" y="0"/>
                  </a:moveTo>
                  <a:cubicBezTo>
                    <a:pt x="1" y="34"/>
                    <a:pt x="1" y="534"/>
                    <a:pt x="335" y="534"/>
                  </a:cubicBezTo>
                  <a:cubicBezTo>
                    <a:pt x="668" y="534"/>
                    <a:pt x="668" y="0"/>
                    <a:pt x="3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4" name="Google Shape;1734;p7"/>
            <p:cNvSpPr/>
            <p:nvPr/>
          </p:nvSpPr>
          <p:spPr>
            <a:xfrm>
              <a:off x="8912429" y="580296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67" y="1"/>
                  </a:moveTo>
                  <a:cubicBezTo>
                    <a:pt x="1" y="1"/>
                    <a:pt x="1" y="534"/>
                    <a:pt x="367" y="534"/>
                  </a:cubicBezTo>
                  <a:cubicBezTo>
                    <a:pt x="701" y="534"/>
                    <a:pt x="701" y="1"/>
                    <a:pt x="36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5" name="Google Shape;1735;p7"/>
            <p:cNvSpPr/>
            <p:nvPr/>
          </p:nvSpPr>
          <p:spPr>
            <a:xfrm>
              <a:off x="8863452" y="601294"/>
              <a:ext cx="20042" cy="15997"/>
            </a:xfrm>
            <a:custGeom>
              <a:avLst/>
              <a:gdLst/>
              <a:ahLst/>
              <a:cxnLst/>
              <a:rect l="l" t="t" r="r" b="b"/>
              <a:pathLst>
                <a:path w="669" h="534" extrusionOk="0">
                  <a:moveTo>
                    <a:pt x="335" y="0"/>
                  </a:moveTo>
                  <a:cubicBezTo>
                    <a:pt x="1" y="0"/>
                    <a:pt x="1" y="534"/>
                    <a:pt x="335" y="534"/>
                  </a:cubicBezTo>
                  <a:cubicBezTo>
                    <a:pt x="668" y="534"/>
                    <a:pt x="668" y="0"/>
                    <a:pt x="3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6" name="Google Shape;1736;p7"/>
            <p:cNvSpPr/>
            <p:nvPr/>
          </p:nvSpPr>
          <p:spPr>
            <a:xfrm>
              <a:off x="8876452" y="66123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7" name="Google Shape;1737;p7"/>
            <p:cNvSpPr/>
            <p:nvPr/>
          </p:nvSpPr>
          <p:spPr>
            <a:xfrm>
              <a:off x="8821484" y="680227"/>
              <a:ext cx="20042" cy="15009"/>
            </a:xfrm>
            <a:custGeom>
              <a:avLst/>
              <a:gdLst/>
              <a:ahLst/>
              <a:cxnLst/>
              <a:rect l="l" t="t" r="r" b="b"/>
              <a:pathLst>
                <a:path w="669" h="501" extrusionOk="0">
                  <a:moveTo>
                    <a:pt x="335" y="0"/>
                  </a:moveTo>
                  <a:cubicBezTo>
                    <a:pt x="1" y="0"/>
                    <a:pt x="1" y="501"/>
                    <a:pt x="335" y="501"/>
                  </a:cubicBezTo>
                  <a:cubicBezTo>
                    <a:pt x="668" y="501"/>
                    <a:pt x="668" y="0"/>
                    <a:pt x="3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8" name="Google Shape;1738;p7"/>
            <p:cNvSpPr/>
            <p:nvPr/>
          </p:nvSpPr>
          <p:spPr>
            <a:xfrm>
              <a:off x="8831489" y="74217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9" name="Google Shape;1739;p7"/>
            <p:cNvSpPr/>
            <p:nvPr/>
          </p:nvSpPr>
          <p:spPr>
            <a:xfrm>
              <a:off x="8781524" y="745170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68" y="1"/>
                  </a:moveTo>
                  <a:cubicBezTo>
                    <a:pt x="1" y="1"/>
                    <a:pt x="1" y="534"/>
                    <a:pt x="368" y="534"/>
                  </a:cubicBezTo>
                  <a:cubicBezTo>
                    <a:pt x="701" y="534"/>
                    <a:pt x="701" y="1"/>
                    <a:pt x="36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0" name="Google Shape;1740;p7"/>
            <p:cNvSpPr/>
            <p:nvPr/>
          </p:nvSpPr>
          <p:spPr>
            <a:xfrm>
              <a:off x="8784519" y="821107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1" name="Google Shape;1741;p7"/>
            <p:cNvSpPr/>
            <p:nvPr/>
          </p:nvSpPr>
          <p:spPr>
            <a:xfrm>
              <a:off x="8732577" y="826110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7" y="534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2" name="Google Shape;1742;p7"/>
            <p:cNvSpPr/>
            <p:nvPr/>
          </p:nvSpPr>
          <p:spPr>
            <a:xfrm>
              <a:off x="8718588" y="900040"/>
              <a:ext cx="21000" cy="15039"/>
            </a:xfrm>
            <a:custGeom>
              <a:avLst/>
              <a:gdLst/>
              <a:ahLst/>
              <a:cxnLst/>
              <a:rect l="l" t="t" r="r" b="b"/>
              <a:pathLst>
                <a:path w="701" h="502" extrusionOk="0">
                  <a:moveTo>
                    <a:pt x="367" y="1"/>
                  </a:moveTo>
                  <a:cubicBezTo>
                    <a:pt x="0" y="1"/>
                    <a:pt x="0" y="501"/>
                    <a:pt x="367" y="501"/>
                  </a:cubicBezTo>
                  <a:cubicBezTo>
                    <a:pt x="701" y="501"/>
                    <a:pt x="701" y="1"/>
                    <a:pt x="36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3" name="Google Shape;1743;p7"/>
            <p:cNvSpPr/>
            <p:nvPr/>
          </p:nvSpPr>
          <p:spPr>
            <a:xfrm>
              <a:off x="8967397" y="357457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67" y="1"/>
                  </a:moveTo>
                  <a:cubicBezTo>
                    <a:pt x="0" y="1"/>
                    <a:pt x="0" y="535"/>
                    <a:pt x="367" y="535"/>
                  </a:cubicBezTo>
                  <a:cubicBezTo>
                    <a:pt x="701" y="535"/>
                    <a:pt x="701" y="1"/>
                    <a:pt x="36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4" name="Google Shape;1744;p7"/>
            <p:cNvSpPr/>
            <p:nvPr/>
          </p:nvSpPr>
          <p:spPr>
            <a:xfrm>
              <a:off x="8947416" y="195608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0" y="0"/>
                    <a:pt x="0" y="500"/>
                    <a:pt x="334" y="500"/>
                  </a:cubicBezTo>
                  <a:cubicBezTo>
                    <a:pt x="667" y="500"/>
                    <a:pt x="667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5" name="Google Shape;1745;p7"/>
            <p:cNvSpPr/>
            <p:nvPr/>
          </p:nvSpPr>
          <p:spPr>
            <a:xfrm>
              <a:off x="9017362" y="226582"/>
              <a:ext cx="21000" cy="15997"/>
            </a:xfrm>
            <a:custGeom>
              <a:avLst/>
              <a:gdLst/>
              <a:ahLst/>
              <a:cxnLst/>
              <a:rect l="l" t="t" r="r" b="b"/>
              <a:pathLst>
                <a:path w="701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701" y="534"/>
                    <a:pt x="701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6" name="Google Shape;1746;p7"/>
            <p:cNvSpPr/>
            <p:nvPr/>
          </p:nvSpPr>
          <p:spPr>
            <a:xfrm>
              <a:off x="8996363" y="147619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1" y="1"/>
                    <a:pt x="1" y="535"/>
                    <a:pt x="334" y="535"/>
                  </a:cubicBezTo>
                  <a:cubicBezTo>
                    <a:pt x="701" y="535"/>
                    <a:pt x="701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7" name="Google Shape;1747;p7"/>
            <p:cNvSpPr/>
            <p:nvPr/>
          </p:nvSpPr>
          <p:spPr>
            <a:xfrm>
              <a:off x="9023353" y="119641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48" name="Google Shape;1748;p7"/>
          <p:cNvGrpSpPr/>
          <p:nvPr/>
        </p:nvGrpSpPr>
        <p:grpSpPr>
          <a:xfrm rot="5400000" flipH="1">
            <a:off x="1322567" y="12630"/>
            <a:ext cx="117436" cy="105833"/>
            <a:chOff x="7737341" y="1046941"/>
            <a:chExt cx="161913" cy="145916"/>
          </a:xfrm>
        </p:grpSpPr>
        <p:sp>
          <p:nvSpPr>
            <p:cNvPr id="1749" name="Google Shape;1749;p7"/>
            <p:cNvSpPr/>
            <p:nvPr/>
          </p:nvSpPr>
          <p:spPr>
            <a:xfrm>
              <a:off x="7737341" y="1140882"/>
              <a:ext cx="67974" cy="51976"/>
            </a:xfrm>
            <a:custGeom>
              <a:avLst/>
              <a:gdLst/>
              <a:ahLst/>
              <a:cxnLst/>
              <a:rect l="l" t="t" r="r" b="b"/>
              <a:pathLst>
                <a:path w="2269" h="1735" extrusionOk="0">
                  <a:moveTo>
                    <a:pt x="1135" y="0"/>
                  </a:moveTo>
                  <a:cubicBezTo>
                    <a:pt x="0" y="0"/>
                    <a:pt x="0" y="1735"/>
                    <a:pt x="1135" y="1735"/>
                  </a:cubicBezTo>
                  <a:cubicBezTo>
                    <a:pt x="2269" y="1735"/>
                    <a:pt x="2269" y="0"/>
                    <a:pt x="113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0" name="Google Shape;1750;p7"/>
            <p:cNvSpPr/>
            <p:nvPr/>
          </p:nvSpPr>
          <p:spPr>
            <a:xfrm>
              <a:off x="7789314" y="1046941"/>
              <a:ext cx="67974" cy="52006"/>
            </a:xfrm>
            <a:custGeom>
              <a:avLst/>
              <a:gdLst/>
              <a:ahLst/>
              <a:cxnLst/>
              <a:rect l="l" t="t" r="r" b="b"/>
              <a:pathLst>
                <a:path w="2269" h="1736" extrusionOk="0">
                  <a:moveTo>
                    <a:pt x="1134" y="0"/>
                  </a:moveTo>
                  <a:cubicBezTo>
                    <a:pt x="0" y="0"/>
                    <a:pt x="0" y="1735"/>
                    <a:pt x="1134" y="1735"/>
                  </a:cubicBezTo>
                  <a:cubicBezTo>
                    <a:pt x="2268" y="1735"/>
                    <a:pt x="2268" y="0"/>
                    <a:pt x="113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1" name="Google Shape;1751;p7"/>
            <p:cNvSpPr/>
            <p:nvPr/>
          </p:nvSpPr>
          <p:spPr>
            <a:xfrm>
              <a:off x="7831281" y="1140882"/>
              <a:ext cx="67974" cy="51976"/>
            </a:xfrm>
            <a:custGeom>
              <a:avLst/>
              <a:gdLst/>
              <a:ahLst/>
              <a:cxnLst/>
              <a:rect l="l" t="t" r="r" b="b"/>
              <a:pathLst>
                <a:path w="2269" h="1735" extrusionOk="0">
                  <a:moveTo>
                    <a:pt x="1134" y="0"/>
                  </a:moveTo>
                  <a:cubicBezTo>
                    <a:pt x="0" y="0"/>
                    <a:pt x="0" y="1735"/>
                    <a:pt x="1134" y="1735"/>
                  </a:cubicBezTo>
                  <a:cubicBezTo>
                    <a:pt x="2268" y="1735"/>
                    <a:pt x="2268" y="0"/>
                    <a:pt x="113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752" name="Google Shape;1752;p7"/>
          <p:cNvSpPr txBox="1">
            <a:spLocks noGrp="1"/>
          </p:cNvSpPr>
          <p:nvPr>
            <p:ph type="subTitle" idx="2"/>
          </p:nvPr>
        </p:nvSpPr>
        <p:spPr>
          <a:xfrm>
            <a:off x="1842859" y="3507624"/>
            <a:ext cx="2027100" cy="41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600"/>
              <a:buNone/>
              <a:defRPr>
                <a:latin typeface="Maven Pro"/>
                <a:ea typeface="Maven Pro"/>
                <a:cs typeface="Maven Pro"/>
                <a:sym typeface="Maven Pr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600"/>
              <a:buNone/>
              <a:defRPr>
                <a:latin typeface="Maven Pro"/>
                <a:ea typeface="Maven Pro"/>
                <a:cs typeface="Maven Pro"/>
                <a:sym typeface="Maven Pr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600"/>
              <a:buNone/>
              <a:defRPr>
                <a:latin typeface="Maven Pro"/>
                <a:ea typeface="Maven Pro"/>
                <a:cs typeface="Maven Pro"/>
                <a:sym typeface="Maven Pr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600"/>
              <a:buNone/>
              <a:defRPr>
                <a:latin typeface="Maven Pro"/>
                <a:ea typeface="Maven Pro"/>
                <a:cs typeface="Maven Pro"/>
                <a:sym typeface="Maven Pr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600"/>
              <a:buNone/>
              <a:defRPr>
                <a:latin typeface="Maven Pro"/>
                <a:ea typeface="Maven Pro"/>
                <a:cs typeface="Maven Pro"/>
                <a:sym typeface="Maven Pr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600"/>
              <a:buNone/>
              <a:defRPr>
                <a:latin typeface="Maven Pro"/>
                <a:ea typeface="Maven Pro"/>
                <a:cs typeface="Maven Pro"/>
                <a:sym typeface="Maven Pr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600"/>
              <a:buNone/>
              <a:defRPr>
                <a:latin typeface="Maven Pro"/>
                <a:ea typeface="Maven Pro"/>
                <a:cs typeface="Maven Pro"/>
                <a:sym typeface="Maven Pr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600"/>
              <a:buNone/>
              <a:defRPr>
                <a:latin typeface="Maven Pro"/>
                <a:ea typeface="Maven Pro"/>
                <a:cs typeface="Maven Pro"/>
                <a:sym typeface="Maven Pro"/>
              </a:defRPr>
            </a:lvl9pPr>
          </a:lstStyle>
          <a:p>
            <a:endParaRPr/>
          </a:p>
        </p:txBody>
      </p:sp>
      <p:grpSp>
        <p:nvGrpSpPr>
          <p:cNvPr id="1753" name="Google Shape;1753;p7"/>
          <p:cNvGrpSpPr/>
          <p:nvPr/>
        </p:nvGrpSpPr>
        <p:grpSpPr>
          <a:xfrm>
            <a:off x="171263" y="-169132"/>
            <a:ext cx="687043" cy="689217"/>
            <a:chOff x="-566600" y="186057"/>
            <a:chExt cx="1240151" cy="1244074"/>
          </a:xfrm>
        </p:grpSpPr>
        <p:sp>
          <p:nvSpPr>
            <p:cNvPr id="1754" name="Google Shape;1754;p7"/>
            <p:cNvSpPr/>
            <p:nvPr/>
          </p:nvSpPr>
          <p:spPr>
            <a:xfrm>
              <a:off x="-566600" y="204000"/>
              <a:ext cx="1240151" cy="1226131"/>
            </a:xfrm>
            <a:custGeom>
              <a:avLst/>
              <a:gdLst/>
              <a:ahLst/>
              <a:cxnLst/>
              <a:rect l="l" t="t" r="r" b="b"/>
              <a:pathLst>
                <a:path w="41397" h="40929" extrusionOk="0">
                  <a:moveTo>
                    <a:pt x="7689" y="1"/>
                  </a:moveTo>
                  <a:cubicBezTo>
                    <a:pt x="7309" y="1"/>
                    <a:pt x="6925" y="11"/>
                    <a:pt x="6538" y="32"/>
                  </a:cubicBezTo>
                  <a:cubicBezTo>
                    <a:pt x="0" y="25317"/>
                    <a:pt x="37661" y="39661"/>
                    <a:pt x="41397" y="40928"/>
                  </a:cubicBezTo>
                  <a:lnTo>
                    <a:pt x="41397" y="40928"/>
                  </a:lnTo>
                  <a:cubicBezTo>
                    <a:pt x="40084" y="36336"/>
                    <a:pt x="30191" y="1"/>
                    <a:pt x="768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5" name="Google Shape;1755;p7"/>
            <p:cNvSpPr/>
            <p:nvPr/>
          </p:nvSpPr>
          <p:spPr>
            <a:xfrm>
              <a:off x="-400378" y="186057"/>
              <a:ext cx="958430" cy="1103125"/>
            </a:xfrm>
            <a:custGeom>
              <a:avLst/>
              <a:gdLst/>
              <a:ahLst/>
              <a:cxnLst/>
              <a:rect l="l" t="t" r="r" b="b"/>
              <a:pathLst>
                <a:path w="31993" h="36823" extrusionOk="0">
                  <a:moveTo>
                    <a:pt x="506" y="1"/>
                  </a:moveTo>
                  <a:cubicBezTo>
                    <a:pt x="248" y="1"/>
                    <a:pt x="0" y="194"/>
                    <a:pt x="122" y="498"/>
                  </a:cubicBezTo>
                  <a:cubicBezTo>
                    <a:pt x="1056" y="2733"/>
                    <a:pt x="3324" y="4134"/>
                    <a:pt x="5126" y="5668"/>
                  </a:cubicBezTo>
                  <a:cubicBezTo>
                    <a:pt x="7394" y="7603"/>
                    <a:pt x="9062" y="10205"/>
                    <a:pt x="10863" y="12573"/>
                  </a:cubicBezTo>
                  <a:cubicBezTo>
                    <a:pt x="14899" y="17877"/>
                    <a:pt x="19069" y="23147"/>
                    <a:pt x="23439" y="28184"/>
                  </a:cubicBezTo>
                  <a:cubicBezTo>
                    <a:pt x="25940" y="31086"/>
                    <a:pt x="28476" y="33922"/>
                    <a:pt x="31111" y="36690"/>
                  </a:cubicBezTo>
                  <a:cubicBezTo>
                    <a:pt x="31197" y="36784"/>
                    <a:pt x="31295" y="36823"/>
                    <a:pt x="31391" y="36823"/>
                  </a:cubicBezTo>
                  <a:cubicBezTo>
                    <a:pt x="31706" y="36823"/>
                    <a:pt x="31992" y="36405"/>
                    <a:pt x="31711" y="36123"/>
                  </a:cubicBezTo>
                  <a:cubicBezTo>
                    <a:pt x="27108" y="31287"/>
                    <a:pt x="22772" y="26216"/>
                    <a:pt x="18569" y="21046"/>
                  </a:cubicBezTo>
                  <a:cubicBezTo>
                    <a:pt x="16467" y="18444"/>
                    <a:pt x="14399" y="15809"/>
                    <a:pt x="12364" y="13140"/>
                  </a:cubicBezTo>
                  <a:cubicBezTo>
                    <a:pt x="11430" y="11939"/>
                    <a:pt x="10529" y="10739"/>
                    <a:pt x="9595" y="9504"/>
                  </a:cubicBezTo>
                  <a:cubicBezTo>
                    <a:pt x="8695" y="8303"/>
                    <a:pt x="7761" y="7036"/>
                    <a:pt x="6693" y="5968"/>
                  </a:cubicBezTo>
                  <a:cubicBezTo>
                    <a:pt x="5726" y="5001"/>
                    <a:pt x="4592" y="4167"/>
                    <a:pt x="3558" y="3300"/>
                  </a:cubicBezTo>
                  <a:cubicBezTo>
                    <a:pt x="2557" y="2466"/>
                    <a:pt x="1456" y="1499"/>
                    <a:pt x="923" y="264"/>
                  </a:cubicBezTo>
                  <a:cubicBezTo>
                    <a:pt x="844" y="81"/>
                    <a:pt x="673" y="1"/>
                    <a:pt x="506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6" name="Google Shape;1756;p7"/>
            <p:cNvSpPr/>
            <p:nvPr/>
          </p:nvSpPr>
          <p:spPr>
            <a:xfrm>
              <a:off x="359679" y="1074115"/>
              <a:ext cx="149698" cy="162190"/>
            </a:xfrm>
            <a:custGeom>
              <a:avLst/>
              <a:gdLst/>
              <a:ahLst/>
              <a:cxnLst/>
              <a:rect l="l" t="t" r="r" b="b"/>
              <a:pathLst>
                <a:path w="4997" h="5414" extrusionOk="0">
                  <a:moveTo>
                    <a:pt x="2262" y="0"/>
                  </a:moveTo>
                  <a:cubicBezTo>
                    <a:pt x="1613" y="0"/>
                    <a:pt x="963" y="65"/>
                    <a:pt x="334" y="173"/>
                  </a:cubicBezTo>
                  <a:cubicBezTo>
                    <a:pt x="100" y="206"/>
                    <a:pt x="0" y="473"/>
                    <a:pt x="34" y="673"/>
                  </a:cubicBezTo>
                  <a:cubicBezTo>
                    <a:pt x="267" y="2108"/>
                    <a:pt x="367" y="3575"/>
                    <a:pt x="267" y="5010"/>
                  </a:cubicBezTo>
                  <a:cubicBezTo>
                    <a:pt x="234" y="5243"/>
                    <a:pt x="467" y="5410"/>
                    <a:pt x="668" y="5410"/>
                  </a:cubicBezTo>
                  <a:cubicBezTo>
                    <a:pt x="687" y="5412"/>
                    <a:pt x="706" y="5414"/>
                    <a:pt x="724" y="5414"/>
                  </a:cubicBezTo>
                  <a:cubicBezTo>
                    <a:pt x="954" y="5414"/>
                    <a:pt x="1070" y="5226"/>
                    <a:pt x="1101" y="5010"/>
                  </a:cubicBezTo>
                  <a:cubicBezTo>
                    <a:pt x="1191" y="3658"/>
                    <a:pt x="1119" y="2279"/>
                    <a:pt x="909" y="922"/>
                  </a:cubicBezTo>
                  <a:lnTo>
                    <a:pt x="909" y="922"/>
                  </a:lnTo>
                  <a:cubicBezTo>
                    <a:pt x="1351" y="861"/>
                    <a:pt x="1807" y="826"/>
                    <a:pt x="2265" y="826"/>
                  </a:cubicBezTo>
                  <a:cubicBezTo>
                    <a:pt x="2955" y="826"/>
                    <a:pt x="3649" y="907"/>
                    <a:pt x="4303" y="1107"/>
                  </a:cubicBezTo>
                  <a:cubicBezTo>
                    <a:pt x="4342" y="1117"/>
                    <a:pt x="4378" y="1122"/>
                    <a:pt x="4413" y="1122"/>
                  </a:cubicBezTo>
                  <a:cubicBezTo>
                    <a:pt x="4835" y="1122"/>
                    <a:pt x="4997" y="429"/>
                    <a:pt x="4504" y="306"/>
                  </a:cubicBezTo>
                  <a:cubicBezTo>
                    <a:pt x="3783" y="90"/>
                    <a:pt x="3023" y="0"/>
                    <a:pt x="2262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7" name="Google Shape;1757;p7"/>
            <p:cNvSpPr/>
            <p:nvPr/>
          </p:nvSpPr>
          <p:spPr>
            <a:xfrm>
              <a:off x="236353" y="959656"/>
              <a:ext cx="203202" cy="189661"/>
            </a:xfrm>
            <a:custGeom>
              <a:avLst/>
              <a:gdLst/>
              <a:ahLst/>
              <a:cxnLst/>
              <a:rect l="l" t="t" r="r" b="b"/>
              <a:pathLst>
                <a:path w="6783" h="6331" extrusionOk="0">
                  <a:moveTo>
                    <a:pt x="3286" y="1"/>
                  </a:moveTo>
                  <a:cubicBezTo>
                    <a:pt x="2548" y="1"/>
                    <a:pt x="1812" y="24"/>
                    <a:pt x="1082" y="24"/>
                  </a:cubicBezTo>
                  <a:cubicBezTo>
                    <a:pt x="815" y="24"/>
                    <a:pt x="682" y="191"/>
                    <a:pt x="648" y="425"/>
                  </a:cubicBezTo>
                  <a:cubicBezTo>
                    <a:pt x="448" y="2226"/>
                    <a:pt x="548" y="4061"/>
                    <a:pt x="81" y="5795"/>
                  </a:cubicBezTo>
                  <a:cubicBezTo>
                    <a:pt x="0" y="6118"/>
                    <a:pt x="261" y="6331"/>
                    <a:pt x="510" y="6331"/>
                  </a:cubicBezTo>
                  <a:cubicBezTo>
                    <a:pt x="672" y="6331"/>
                    <a:pt x="829" y="6240"/>
                    <a:pt x="882" y="6029"/>
                  </a:cubicBezTo>
                  <a:cubicBezTo>
                    <a:pt x="1313" y="4335"/>
                    <a:pt x="1261" y="2585"/>
                    <a:pt x="1434" y="856"/>
                  </a:cubicBezTo>
                  <a:lnTo>
                    <a:pt x="1434" y="856"/>
                  </a:lnTo>
                  <a:cubicBezTo>
                    <a:pt x="2059" y="851"/>
                    <a:pt x="2689" y="832"/>
                    <a:pt x="3317" y="832"/>
                  </a:cubicBezTo>
                  <a:cubicBezTo>
                    <a:pt x="4249" y="832"/>
                    <a:pt x="5177" y="873"/>
                    <a:pt x="6085" y="1058"/>
                  </a:cubicBezTo>
                  <a:cubicBezTo>
                    <a:pt x="6125" y="1068"/>
                    <a:pt x="6162" y="1073"/>
                    <a:pt x="6198" y="1073"/>
                  </a:cubicBezTo>
                  <a:cubicBezTo>
                    <a:pt x="6645" y="1073"/>
                    <a:pt x="6782" y="351"/>
                    <a:pt x="6319" y="258"/>
                  </a:cubicBezTo>
                  <a:cubicBezTo>
                    <a:pt x="5315" y="45"/>
                    <a:pt x="4299" y="1"/>
                    <a:pt x="3286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8" name="Google Shape;1758;p7"/>
            <p:cNvSpPr/>
            <p:nvPr/>
          </p:nvSpPr>
          <p:spPr>
            <a:xfrm>
              <a:off x="102362" y="806493"/>
              <a:ext cx="241368" cy="254848"/>
            </a:xfrm>
            <a:custGeom>
              <a:avLst/>
              <a:gdLst/>
              <a:ahLst/>
              <a:cxnLst/>
              <a:rect l="l" t="t" r="r" b="b"/>
              <a:pathLst>
                <a:path w="8057" h="8507" extrusionOk="0">
                  <a:moveTo>
                    <a:pt x="7523" y="0"/>
                  </a:moveTo>
                  <a:cubicBezTo>
                    <a:pt x="5421" y="0"/>
                    <a:pt x="3320" y="134"/>
                    <a:pt x="1252" y="501"/>
                  </a:cubicBezTo>
                  <a:cubicBezTo>
                    <a:pt x="1052" y="534"/>
                    <a:pt x="952" y="701"/>
                    <a:pt x="952" y="901"/>
                  </a:cubicBezTo>
                  <a:cubicBezTo>
                    <a:pt x="685" y="3303"/>
                    <a:pt x="18" y="5671"/>
                    <a:pt x="18" y="8106"/>
                  </a:cubicBezTo>
                  <a:cubicBezTo>
                    <a:pt x="1" y="8373"/>
                    <a:pt x="201" y="8506"/>
                    <a:pt x="405" y="8506"/>
                  </a:cubicBezTo>
                  <a:cubicBezTo>
                    <a:pt x="610" y="8506"/>
                    <a:pt x="818" y="8373"/>
                    <a:pt x="818" y="8106"/>
                  </a:cubicBezTo>
                  <a:cubicBezTo>
                    <a:pt x="850" y="5791"/>
                    <a:pt x="1455" y="3535"/>
                    <a:pt x="1715" y="1255"/>
                  </a:cubicBezTo>
                  <a:lnTo>
                    <a:pt x="1715" y="1255"/>
                  </a:lnTo>
                  <a:cubicBezTo>
                    <a:pt x="3631" y="926"/>
                    <a:pt x="5577" y="834"/>
                    <a:pt x="7523" y="834"/>
                  </a:cubicBezTo>
                  <a:cubicBezTo>
                    <a:pt x="8057" y="834"/>
                    <a:pt x="8057" y="0"/>
                    <a:pt x="7523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9" name="Google Shape;1759;p7"/>
            <p:cNvSpPr/>
            <p:nvPr/>
          </p:nvSpPr>
          <p:spPr>
            <a:xfrm>
              <a:off x="-43999" y="621638"/>
              <a:ext cx="282829" cy="296819"/>
            </a:xfrm>
            <a:custGeom>
              <a:avLst/>
              <a:gdLst/>
              <a:ahLst/>
              <a:cxnLst/>
              <a:rect l="l" t="t" r="r" b="b"/>
              <a:pathLst>
                <a:path w="9441" h="9908" extrusionOk="0">
                  <a:moveTo>
                    <a:pt x="8906" y="0"/>
                  </a:moveTo>
                  <a:cubicBezTo>
                    <a:pt x="6405" y="0"/>
                    <a:pt x="3936" y="234"/>
                    <a:pt x="1468" y="334"/>
                  </a:cubicBezTo>
                  <a:cubicBezTo>
                    <a:pt x="1301" y="367"/>
                    <a:pt x="1068" y="467"/>
                    <a:pt x="1068" y="667"/>
                  </a:cubicBezTo>
                  <a:cubicBezTo>
                    <a:pt x="567" y="3569"/>
                    <a:pt x="0" y="6538"/>
                    <a:pt x="100" y="9507"/>
                  </a:cubicBezTo>
                  <a:cubicBezTo>
                    <a:pt x="117" y="9774"/>
                    <a:pt x="334" y="9907"/>
                    <a:pt x="542" y="9907"/>
                  </a:cubicBezTo>
                  <a:cubicBezTo>
                    <a:pt x="751" y="9907"/>
                    <a:pt x="951" y="9774"/>
                    <a:pt x="934" y="9507"/>
                  </a:cubicBezTo>
                  <a:cubicBezTo>
                    <a:pt x="837" y="6701"/>
                    <a:pt x="1333" y="3926"/>
                    <a:pt x="1818" y="1153"/>
                  </a:cubicBezTo>
                  <a:lnTo>
                    <a:pt x="1818" y="1153"/>
                  </a:lnTo>
                  <a:cubicBezTo>
                    <a:pt x="4173" y="1046"/>
                    <a:pt x="6555" y="834"/>
                    <a:pt x="8906" y="834"/>
                  </a:cubicBezTo>
                  <a:cubicBezTo>
                    <a:pt x="9440" y="834"/>
                    <a:pt x="9440" y="0"/>
                    <a:pt x="8906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0" name="Google Shape;1760;p7"/>
            <p:cNvSpPr/>
            <p:nvPr/>
          </p:nvSpPr>
          <p:spPr>
            <a:xfrm>
              <a:off x="-193896" y="415126"/>
              <a:ext cx="286783" cy="363444"/>
            </a:xfrm>
            <a:custGeom>
              <a:avLst/>
              <a:gdLst/>
              <a:ahLst/>
              <a:cxnLst/>
              <a:rect l="l" t="t" r="r" b="b"/>
              <a:pathLst>
                <a:path w="9573" h="12132" extrusionOk="0">
                  <a:moveTo>
                    <a:pt x="1719" y="0"/>
                  </a:moveTo>
                  <a:cubicBezTo>
                    <a:pt x="1514" y="0"/>
                    <a:pt x="1308" y="7"/>
                    <a:pt x="1101" y="23"/>
                  </a:cubicBezTo>
                  <a:cubicBezTo>
                    <a:pt x="868" y="23"/>
                    <a:pt x="668" y="189"/>
                    <a:pt x="668" y="423"/>
                  </a:cubicBezTo>
                  <a:cubicBezTo>
                    <a:pt x="534" y="4192"/>
                    <a:pt x="1" y="7962"/>
                    <a:pt x="201" y="11731"/>
                  </a:cubicBezTo>
                  <a:cubicBezTo>
                    <a:pt x="217" y="11998"/>
                    <a:pt x="434" y="12131"/>
                    <a:pt x="643" y="12131"/>
                  </a:cubicBezTo>
                  <a:cubicBezTo>
                    <a:pt x="851" y="12131"/>
                    <a:pt x="1051" y="11998"/>
                    <a:pt x="1035" y="11731"/>
                  </a:cubicBezTo>
                  <a:cubicBezTo>
                    <a:pt x="842" y="8100"/>
                    <a:pt x="1361" y="4468"/>
                    <a:pt x="1489" y="837"/>
                  </a:cubicBezTo>
                  <a:lnTo>
                    <a:pt x="1489" y="837"/>
                  </a:lnTo>
                  <a:cubicBezTo>
                    <a:pt x="1566" y="835"/>
                    <a:pt x="1643" y="834"/>
                    <a:pt x="1719" y="834"/>
                  </a:cubicBezTo>
                  <a:cubicBezTo>
                    <a:pt x="3963" y="834"/>
                    <a:pt x="6146" y="1680"/>
                    <a:pt x="8389" y="1680"/>
                  </a:cubicBezTo>
                  <a:cubicBezTo>
                    <a:pt x="8594" y="1680"/>
                    <a:pt x="8800" y="1673"/>
                    <a:pt x="9007" y="1657"/>
                  </a:cubicBezTo>
                  <a:cubicBezTo>
                    <a:pt x="9530" y="1624"/>
                    <a:pt x="9573" y="822"/>
                    <a:pt x="9040" y="822"/>
                  </a:cubicBezTo>
                  <a:cubicBezTo>
                    <a:pt x="9029" y="822"/>
                    <a:pt x="9018" y="823"/>
                    <a:pt x="9007" y="823"/>
                  </a:cubicBezTo>
                  <a:cubicBezTo>
                    <a:pt x="8800" y="839"/>
                    <a:pt x="8594" y="846"/>
                    <a:pt x="8389" y="846"/>
                  </a:cubicBezTo>
                  <a:cubicBezTo>
                    <a:pt x="6146" y="846"/>
                    <a:pt x="3963" y="0"/>
                    <a:pt x="1719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1" name="Google Shape;1761;p7"/>
            <p:cNvSpPr/>
            <p:nvPr/>
          </p:nvSpPr>
          <p:spPr>
            <a:xfrm>
              <a:off x="174824" y="717556"/>
              <a:ext cx="26992" cy="21030"/>
            </a:xfrm>
            <a:custGeom>
              <a:avLst/>
              <a:gdLst/>
              <a:ahLst/>
              <a:cxnLst/>
              <a:rect l="l" t="t" r="r" b="b"/>
              <a:pathLst>
                <a:path w="901" h="702" extrusionOk="0">
                  <a:moveTo>
                    <a:pt x="434" y="1"/>
                  </a:moveTo>
                  <a:cubicBezTo>
                    <a:pt x="0" y="1"/>
                    <a:pt x="0" y="701"/>
                    <a:pt x="434" y="701"/>
                  </a:cubicBezTo>
                  <a:cubicBezTo>
                    <a:pt x="901" y="701"/>
                    <a:pt x="901" y="1"/>
                    <a:pt x="434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2" name="Google Shape;1762;p7"/>
            <p:cNvSpPr/>
            <p:nvPr/>
          </p:nvSpPr>
          <p:spPr>
            <a:xfrm>
              <a:off x="205798" y="668609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67" y="0"/>
                  </a:moveTo>
                  <a:cubicBezTo>
                    <a:pt x="0" y="0"/>
                    <a:pt x="0" y="701"/>
                    <a:pt x="467" y="701"/>
                  </a:cubicBezTo>
                  <a:cubicBezTo>
                    <a:pt x="901" y="701"/>
                    <a:pt x="901" y="0"/>
                    <a:pt x="467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3" name="Google Shape;1763;p7"/>
            <p:cNvSpPr/>
            <p:nvPr/>
          </p:nvSpPr>
          <p:spPr>
            <a:xfrm>
              <a:off x="233776" y="710576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67" y="0"/>
                  </a:moveTo>
                  <a:cubicBezTo>
                    <a:pt x="0" y="0"/>
                    <a:pt x="0" y="701"/>
                    <a:pt x="467" y="701"/>
                  </a:cubicBezTo>
                  <a:cubicBezTo>
                    <a:pt x="901" y="701"/>
                    <a:pt x="901" y="0"/>
                    <a:pt x="467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4" name="Google Shape;1764;p7"/>
            <p:cNvSpPr/>
            <p:nvPr/>
          </p:nvSpPr>
          <p:spPr>
            <a:xfrm>
              <a:off x="142832" y="1088284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68" y="0"/>
                  </a:moveTo>
                  <a:cubicBezTo>
                    <a:pt x="1" y="0"/>
                    <a:pt x="1" y="701"/>
                    <a:pt x="468" y="701"/>
                  </a:cubicBezTo>
                  <a:cubicBezTo>
                    <a:pt x="902" y="701"/>
                    <a:pt x="902" y="0"/>
                    <a:pt x="468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5" name="Google Shape;1765;p7"/>
            <p:cNvSpPr/>
            <p:nvPr/>
          </p:nvSpPr>
          <p:spPr>
            <a:xfrm>
              <a:off x="167815" y="1028313"/>
              <a:ext cx="27022" cy="21030"/>
            </a:xfrm>
            <a:custGeom>
              <a:avLst/>
              <a:gdLst/>
              <a:ahLst/>
              <a:cxnLst/>
              <a:rect l="l" t="t" r="r" b="b"/>
              <a:pathLst>
                <a:path w="902" h="702" extrusionOk="0">
                  <a:moveTo>
                    <a:pt x="434" y="1"/>
                  </a:moveTo>
                  <a:cubicBezTo>
                    <a:pt x="1" y="1"/>
                    <a:pt x="1" y="701"/>
                    <a:pt x="434" y="701"/>
                  </a:cubicBezTo>
                  <a:cubicBezTo>
                    <a:pt x="901" y="701"/>
                    <a:pt x="901" y="1"/>
                    <a:pt x="434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6" name="Google Shape;1766;p7"/>
            <p:cNvSpPr/>
            <p:nvPr/>
          </p:nvSpPr>
          <p:spPr>
            <a:xfrm>
              <a:off x="195793" y="1088284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34" y="0"/>
                  </a:moveTo>
                  <a:cubicBezTo>
                    <a:pt x="1" y="0"/>
                    <a:pt x="1" y="701"/>
                    <a:pt x="434" y="701"/>
                  </a:cubicBezTo>
                  <a:cubicBezTo>
                    <a:pt x="901" y="701"/>
                    <a:pt x="901" y="0"/>
                    <a:pt x="434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7" name="Google Shape;1767;p7"/>
            <p:cNvSpPr/>
            <p:nvPr/>
          </p:nvSpPr>
          <p:spPr>
            <a:xfrm>
              <a:off x="565502" y="1228176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68" y="0"/>
                  </a:moveTo>
                  <a:cubicBezTo>
                    <a:pt x="1" y="0"/>
                    <a:pt x="1" y="701"/>
                    <a:pt x="468" y="701"/>
                  </a:cubicBezTo>
                  <a:cubicBezTo>
                    <a:pt x="902" y="667"/>
                    <a:pt x="902" y="0"/>
                    <a:pt x="468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8" name="Google Shape;1768;p7"/>
            <p:cNvSpPr/>
            <p:nvPr/>
          </p:nvSpPr>
          <p:spPr>
            <a:xfrm>
              <a:off x="583505" y="1283114"/>
              <a:ext cx="27022" cy="21030"/>
            </a:xfrm>
            <a:custGeom>
              <a:avLst/>
              <a:gdLst/>
              <a:ahLst/>
              <a:cxnLst/>
              <a:rect l="l" t="t" r="r" b="b"/>
              <a:pathLst>
                <a:path w="902" h="702" extrusionOk="0">
                  <a:moveTo>
                    <a:pt x="434" y="1"/>
                  </a:moveTo>
                  <a:cubicBezTo>
                    <a:pt x="0" y="1"/>
                    <a:pt x="0" y="701"/>
                    <a:pt x="434" y="701"/>
                  </a:cubicBezTo>
                  <a:cubicBezTo>
                    <a:pt x="901" y="701"/>
                    <a:pt x="901" y="1"/>
                    <a:pt x="434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9" name="Google Shape;1769;p7"/>
            <p:cNvSpPr/>
            <p:nvPr/>
          </p:nvSpPr>
          <p:spPr>
            <a:xfrm>
              <a:off x="20944" y="550674"/>
              <a:ext cx="26992" cy="21030"/>
            </a:xfrm>
            <a:custGeom>
              <a:avLst/>
              <a:gdLst/>
              <a:ahLst/>
              <a:cxnLst/>
              <a:rect l="l" t="t" r="r" b="b"/>
              <a:pathLst>
                <a:path w="901" h="702" extrusionOk="0">
                  <a:moveTo>
                    <a:pt x="467" y="1"/>
                  </a:moveTo>
                  <a:cubicBezTo>
                    <a:pt x="0" y="1"/>
                    <a:pt x="0" y="701"/>
                    <a:pt x="467" y="701"/>
                  </a:cubicBezTo>
                  <a:cubicBezTo>
                    <a:pt x="901" y="701"/>
                    <a:pt x="901" y="1"/>
                    <a:pt x="467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0" name="Google Shape;1770;p7"/>
            <p:cNvSpPr/>
            <p:nvPr/>
          </p:nvSpPr>
          <p:spPr>
            <a:xfrm>
              <a:off x="37928" y="504722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67" y="0"/>
                  </a:moveTo>
                  <a:cubicBezTo>
                    <a:pt x="0" y="0"/>
                    <a:pt x="0" y="701"/>
                    <a:pt x="467" y="701"/>
                  </a:cubicBezTo>
                  <a:cubicBezTo>
                    <a:pt x="901" y="701"/>
                    <a:pt x="901" y="0"/>
                    <a:pt x="467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1" name="Google Shape;1771;p7"/>
            <p:cNvSpPr/>
            <p:nvPr/>
          </p:nvSpPr>
          <p:spPr>
            <a:xfrm>
              <a:off x="72886" y="539680"/>
              <a:ext cx="27022" cy="21030"/>
            </a:xfrm>
            <a:custGeom>
              <a:avLst/>
              <a:gdLst/>
              <a:ahLst/>
              <a:cxnLst/>
              <a:rect l="l" t="t" r="r" b="b"/>
              <a:pathLst>
                <a:path w="902" h="702" extrusionOk="0">
                  <a:moveTo>
                    <a:pt x="468" y="1"/>
                  </a:moveTo>
                  <a:cubicBezTo>
                    <a:pt x="1" y="1"/>
                    <a:pt x="1" y="701"/>
                    <a:pt x="468" y="701"/>
                  </a:cubicBezTo>
                  <a:cubicBezTo>
                    <a:pt x="902" y="701"/>
                    <a:pt x="902" y="1"/>
                    <a:pt x="468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2" name="Google Shape;1772;p7"/>
            <p:cNvSpPr/>
            <p:nvPr/>
          </p:nvSpPr>
          <p:spPr>
            <a:xfrm>
              <a:off x="-313807" y="536685"/>
              <a:ext cx="27022" cy="21030"/>
            </a:xfrm>
            <a:custGeom>
              <a:avLst/>
              <a:gdLst/>
              <a:ahLst/>
              <a:cxnLst/>
              <a:rect l="l" t="t" r="r" b="b"/>
              <a:pathLst>
                <a:path w="902" h="702" extrusionOk="0">
                  <a:moveTo>
                    <a:pt x="434" y="1"/>
                  </a:moveTo>
                  <a:cubicBezTo>
                    <a:pt x="1" y="1"/>
                    <a:pt x="1" y="701"/>
                    <a:pt x="434" y="701"/>
                  </a:cubicBezTo>
                  <a:cubicBezTo>
                    <a:pt x="901" y="701"/>
                    <a:pt x="901" y="1"/>
                    <a:pt x="434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3" name="Google Shape;1773;p7"/>
            <p:cNvSpPr/>
            <p:nvPr/>
          </p:nvSpPr>
          <p:spPr>
            <a:xfrm>
              <a:off x="-289813" y="469735"/>
              <a:ext cx="26992" cy="21030"/>
            </a:xfrm>
            <a:custGeom>
              <a:avLst/>
              <a:gdLst/>
              <a:ahLst/>
              <a:cxnLst/>
              <a:rect l="l" t="t" r="r" b="b"/>
              <a:pathLst>
                <a:path w="901" h="702" extrusionOk="0">
                  <a:moveTo>
                    <a:pt x="434" y="1"/>
                  </a:moveTo>
                  <a:cubicBezTo>
                    <a:pt x="0" y="1"/>
                    <a:pt x="0" y="701"/>
                    <a:pt x="434" y="701"/>
                  </a:cubicBezTo>
                  <a:cubicBezTo>
                    <a:pt x="901" y="701"/>
                    <a:pt x="901" y="1"/>
                    <a:pt x="434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4" name="Google Shape;1774;p7"/>
            <p:cNvSpPr/>
            <p:nvPr/>
          </p:nvSpPr>
          <p:spPr>
            <a:xfrm>
              <a:off x="-247845" y="522696"/>
              <a:ext cx="26992" cy="21030"/>
            </a:xfrm>
            <a:custGeom>
              <a:avLst/>
              <a:gdLst/>
              <a:ahLst/>
              <a:cxnLst/>
              <a:rect l="l" t="t" r="r" b="b"/>
              <a:pathLst>
                <a:path w="901" h="702" extrusionOk="0">
                  <a:moveTo>
                    <a:pt x="434" y="1"/>
                  </a:moveTo>
                  <a:cubicBezTo>
                    <a:pt x="0" y="1"/>
                    <a:pt x="0" y="701"/>
                    <a:pt x="434" y="701"/>
                  </a:cubicBezTo>
                  <a:cubicBezTo>
                    <a:pt x="901" y="701"/>
                    <a:pt x="901" y="1"/>
                    <a:pt x="434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5" name="Google Shape;1775;p7"/>
            <p:cNvSpPr/>
            <p:nvPr/>
          </p:nvSpPr>
          <p:spPr>
            <a:xfrm>
              <a:off x="-56011" y="340836"/>
              <a:ext cx="27022" cy="21030"/>
            </a:xfrm>
            <a:custGeom>
              <a:avLst/>
              <a:gdLst/>
              <a:ahLst/>
              <a:cxnLst/>
              <a:rect l="l" t="t" r="r" b="b"/>
              <a:pathLst>
                <a:path w="902" h="702" extrusionOk="0">
                  <a:moveTo>
                    <a:pt x="468" y="1"/>
                  </a:moveTo>
                  <a:cubicBezTo>
                    <a:pt x="1" y="1"/>
                    <a:pt x="1" y="701"/>
                    <a:pt x="468" y="701"/>
                  </a:cubicBezTo>
                  <a:cubicBezTo>
                    <a:pt x="901" y="701"/>
                    <a:pt x="901" y="1"/>
                    <a:pt x="468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6" name="Google Shape;1776;p7"/>
            <p:cNvSpPr/>
            <p:nvPr/>
          </p:nvSpPr>
          <p:spPr>
            <a:xfrm>
              <a:off x="-10030" y="329843"/>
              <a:ext cx="26992" cy="21030"/>
            </a:xfrm>
            <a:custGeom>
              <a:avLst/>
              <a:gdLst/>
              <a:ahLst/>
              <a:cxnLst/>
              <a:rect l="l" t="t" r="r" b="b"/>
              <a:pathLst>
                <a:path w="901" h="702" extrusionOk="0">
                  <a:moveTo>
                    <a:pt x="434" y="1"/>
                  </a:moveTo>
                  <a:cubicBezTo>
                    <a:pt x="0" y="1"/>
                    <a:pt x="0" y="701"/>
                    <a:pt x="434" y="701"/>
                  </a:cubicBezTo>
                  <a:cubicBezTo>
                    <a:pt x="901" y="701"/>
                    <a:pt x="901" y="1"/>
                    <a:pt x="434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7" name="Google Shape;1777;p7"/>
            <p:cNvSpPr/>
            <p:nvPr/>
          </p:nvSpPr>
          <p:spPr>
            <a:xfrm>
              <a:off x="-70001" y="693561"/>
              <a:ext cx="27022" cy="21030"/>
            </a:xfrm>
            <a:custGeom>
              <a:avLst/>
              <a:gdLst/>
              <a:ahLst/>
              <a:cxnLst/>
              <a:rect l="l" t="t" r="r" b="b"/>
              <a:pathLst>
                <a:path w="902" h="702" extrusionOk="0">
                  <a:moveTo>
                    <a:pt x="468" y="1"/>
                  </a:moveTo>
                  <a:cubicBezTo>
                    <a:pt x="1" y="1"/>
                    <a:pt x="1" y="701"/>
                    <a:pt x="468" y="701"/>
                  </a:cubicBezTo>
                  <a:cubicBezTo>
                    <a:pt x="901" y="701"/>
                    <a:pt x="901" y="1"/>
                    <a:pt x="468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8" name="Google Shape;1778;p7"/>
            <p:cNvSpPr/>
            <p:nvPr/>
          </p:nvSpPr>
          <p:spPr>
            <a:xfrm>
              <a:off x="258759" y="864457"/>
              <a:ext cx="26992" cy="21000"/>
            </a:xfrm>
            <a:custGeom>
              <a:avLst/>
              <a:gdLst/>
              <a:ahLst/>
              <a:cxnLst/>
              <a:rect l="l" t="t" r="r" b="b"/>
              <a:pathLst>
                <a:path w="901" h="701" extrusionOk="0">
                  <a:moveTo>
                    <a:pt x="434" y="0"/>
                  </a:moveTo>
                  <a:cubicBezTo>
                    <a:pt x="0" y="0"/>
                    <a:pt x="0" y="701"/>
                    <a:pt x="434" y="701"/>
                  </a:cubicBezTo>
                  <a:cubicBezTo>
                    <a:pt x="901" y="701"/>
                    <a:pt x="901" y="0"/>
                    <a:pt x="434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9" name="Google Shape;1779;p7"/>
            <p:cNvSpPr/>
            <p:nvPr/>
          </p:nvSpPr>
          <p:spPr>
            <a:xfrm>
              <a:off x="37928" y="896420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67" y="0"/>
                  </a:moveTo>
                  <a:cubicBezTo>
                    <a:pt x="0" y="0"/>
                    <a:pt x="0" y="701"/>
                    <a:pt x="467" y="701"/>
                  </a:cubicBezTo>
                  <a:cubicBezTo>
                    <a:pt x="901" y="668"/>
                    <a:pt x="901" y="0"/>
                    <a:pt x="467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0" name="Google Shape;1780;p7"/>
            <p:cNvSpPr/>
            <p:nvPr/>
          </p:nvSpPr>
          <p:spPr>
            <a:xfrm>
              <a:off x="460598" y="1014324"/>
              <a:ext cx="27022" cy="21030"/>
            </a:xfrm>
            <a:custGeom>
              <a:avLst/>
              <a:gdLst/>
              <a:ahLst/>
              <a:cxnLst/>
              <a:rect l="l" t="t" r="r" b="b"/>
              <a:pathLst>
                <a:path w="902" h="702" extrusionOk="0">
                  <a:moveTo>
                    <a:pt x="467" y="1"/>
                  </a:moveTo>
                  <a:cubicBezTo>
                    <a:pt x="0" y="1"/>
                    <a:pt x="0" y="701"/>
                    <a:pt x="467" y="701"/>
                  </a:cubicBezTo>
                  <a:cubicBezTo>
                    <a:pt x="901" y="701"/>
                    <a:pt x="901" y="1"/>
                    <a:pt x="467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81" name="Google Shape;1781;p7"/>
          <p:cNvGrpSpPr/>
          <p:nvPr/>
        </p:nvGrpSpPr>
        <p:grpSpPr>
          <a:xfrm>
            <a:off x="614708" y="-195733"/>
            <a:ext cx="499188" cy="482707"/>
            <a:chOff x="-168381" y="-168706"/>
            <a:chExt cx="901061" cy="871312"/>
          </a:xfrm>
        </p:grpSpPr>
        <p:sp>
          <p:nvSpPr>
            <p:cNvPr id="1782" name="Google Shape;1782;p7"/>
            <p:cNvSpPr/>
            <p:nvPr/>
          </p:nvSpPr>
          <p:spPr>
            <a:xfrm>
              <a:off x="-157717" y="-134796"/>
              <a:ext cx="890397" cy="837402"/>
            </a:xfrm>
            <a:custGeom>
              <a:avLst/>
              <a:gdLst/>
              <a:ahLst/>
              <a:cxnLst/>
              <a:rect l="l" t="t" r="r" b="b"/>
              <a:pathLst>
                <a:path w="29722" h="27953" extrusionOk="0">
                  <a:moveTo>
                    <a:pt x="568" y="1"/>
                  </a:moveTo>
                  <a:cubicBezTo>
                    <a:pt x="334" y="3603"/>
                    <a:pt x="34" y="8507"/>
                    <a:pt x="101" y="10442"/>
                  </a:cubicBezTo>
                  <a:cubicBezTo>
                    <a:pt x="201" y="13444"/>
                    <a:pt x="1" y="14978"/>
                    <a:pt x="368" y="17880"/>
                  </a:cubicBezTo>
                  <a:cubicBezTo>
                    <a:pt x="609" y="19676"/>
                    <a:pt x="721" y="23022"/>
                    <a:pt x="2365" y="23022"/>
                  </a:cubicBezTo>
                  <a:cubicBezTo>
                    <a:pt x="2767" y="23022"/>
                    <a:pt x="3261" y="22822"/>
                    <a:pt x="3870" y="22350"/>
                  </a:cubicBezTo>
                  <a:cubicBezTo>
                    <a:pt x="4427" y="21877"/>
                    <a:pt x="5052" y="20848"/>
                    <a:pt x="5709" y="20848"/>
                  </a:cubicBezTo>
                  <a:cubicBezTo>
                    <a:pt x="5840" y="20848"/>
                    <a:pt x="5972" y="20888"/>
                    <a:pt x="6105" y="20983"/>
                  </a:cubicBezTo>
                  <a:cubicBezTo>
                    <a:pt x="6572" y="21383"/>
                    <a:pt x="6672" y="23217"/>
                    <a:pt x="6772" y="23718"/>
                  </a:cubicBezTo>
                  <a:cubicBezTo>
                    <a:pt x="7062" y="24907"/>
                    <a:pt x="7320" y="27398"/>
                    <a:pt x="8831" y="27398"/>
                  </a:cubicBezTo>
                  <a:cubicBezTo>
                    <a:pt x="8888" y="27398"/>
                    <a:pt x="8947" y="27394"/>
                    <a:pt x="9007" y="27387"/>
                  </a:cubicBezTo>
                  <a:cubicBezTo>
                    <a:pt x="10442" y="27187"/>
                    <a:pt x="11809" y="24285"/>
                    <a:pt x="13043" y="23518"/>
                  </a:cubicBezTo>
                  <a:cubicBezTo>
                    <a:pt x="14017" y="24583"/>
                    <a:pt x="15074" y="27952"/>
                    <a:pt x="16721" y="27952"/>
                  </a:cubicBezTo>
                  <a:cubicBezTo>
                    <a:pt x="16880" y="27952"/>
                    <a:pt x="17043" y="27921"/>
                    <a:pt x="17213" y="27854"/>
                  </a:cubicBezTo>
                  <a:cubicBezTo>
                    <a:pt x="18381" y="27387"/>
                    <a:pt x="18747" y="25452"/>
                    <a:pt x="20115" y="24085"/>
                  </a:cubicBezTo>
                  <a:cubicBezTo>
                    <a:pt x="21574" y="24241"/>
                    <a:pt x="24886" y="25639"/>
                    <a:pt x="26727" y="25639"/>
                  </a:cubicBezTo>
                  <a:cubicBezTo>
                    <a:pt x="27242" y="25639"/>
                    <a:pt x="27642" y="25530"/>
                    <a:pt x="27854" y="25252"/>
                  </a:cubicBezTo>
                  <a:cubicBezTo>
                    <a:pt x="28821" y="23985"/>
                    <a:pt x="26119" y="18681"/>
                    <a:pt x="25752" y="17513"/>
                  </a:cubicBezTo>
                  <a:cubicBezTo>
                    <a:pt x="27187" y="16813"/>
                    <a:pt x="29722" y="16246"/>
                    <a:pt x="28655" y="14311"/>
                  </a:cubicBezTo>
                  <a:cubicBezTo>
                    <a:pt x="27954" y="12943"/>
                    <a:pt x="26119" y="12176"/>
                    <a:pt x="25152" y="10909"/>
                  </a:cubicBezTo>
                  <a:cubicBezTo>
                    <a:pt x="26420" y="10141"/>
                    <a:pt x="29422" y="9774"/>
                    <a:pt x="28655" y="7906"/>
                  </a:cubicBezTo>
                  <a:cubicBezTo>
                    <a:pt x="28054" y="6472"/>
                    <a:pt x="25252" y="5705"/>
                    <a:pt x="23985" y="5104"/>
                  </a:cubicBezTo>
                  <a:cubicBezTo>
                    <a:pt x="25052" y="4137"/>
                    <a:pt x="26720" y="3670"/>
                    <a:pt x="25152" y="2302"/>
                  </a:cubicBezTo>
                  <a:cubicBezTo>
                    <a:pt x="24185" y="1335"/>
                    <a:pt x="22250" y="1035"/>
                    <a:pt x="20982" y="868"/>
                  </a:cubicBezTo>
                  <a:cubicBezTo>
                    <a:pt x="17413" y="268"/>
                    <a:pt x="4270" y="1"/>
                    <a:pt x="56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3" name="Google Shape;1783;p7"/>
            <p:cNvSpPr/>
            <p:nvPr/>
          </p:nvSpPr>
          <p:spPr>
            <a:xfrm>
              <a:off x="-168381" y="-168706"/>
              <a:ext cx="804808" cy="754000"/>
            </a:xfrm>
            <a:custGeom>
              <a:avLst/>
              <a:gdLst/>
              <a:ahLst/>
              <a:cxnLst/>
              <a:rect l="l" t="t" r="r" b="b"/>
              <a:pathLst>
                <a:path w="26865" h="25169" extrusionOk="0">
                  <a:moveTo>
                    <a:pt x="581" y="0"/>
                  </a:moveTo>
                  <a:cubicBezTo>
                    <a:pt x="295" y="0"/>
                    <a:pt x="1" y="425"/>
                    <a:pt x="257" y="733"/>
                  </a:cubicBezTo>
                  <a:cubicBezTo>
                    <a:pt x="2959" y="4202"/>
                    <a:pt x="6528" y="6870"/>
                    <a:pt x="9763" y="9772"/>
                  </a:cubicBezTo>
                  <a:cubicBezTo>
                    <a:pt x="13366" y="12975"/>
                    <a:pt x="16568" y="16577"/>
                    <a:pt x="20104" y="19846"/>
                  </a:cubicBezTo>
                  <a:cubicBezTo>
                    <a:pt x="22039" y="21648"/>
                    <a:pt x="23940" y="23549"/>
                    <a:pt x="26075" y="25083"/>
                  </a:cubicBezTo>
                  <a:cubicBezTo>
                    <a:pt x="26153" y="25143"/>
                    <a:pt x="26230" y="25168"/>
                    <a:pt x="26303" y="25168"/>
                  </a:cubicBezTo>
                  <a:cubicBezTo>
                    <a:pt x="26636" y="25168"/>
                    <a:pt x="26865" y="24629"/>
                    <a:pt x="26509" y="24383"/>
                  </a:cubicBezTo>
                  <a:cubicBezTo>
                    <a:pt x="24574" y="22982"/>
                    <a:pt x="22873" y="21247"/>
                    <a:pt x="21105" y="19646"/>
                  </a:cubicBezTo>
                  <a:cubicBezTo>
                    <a:pt x="19337" y="18045"/>
                    <a:pt x="17669" y="16310"/>
                    <a:pt x="16001" y="14609"/>
                  </a:cubicBezTo>
                  <a:cubicBezTo>
                    <a:pt x="14333" y="12941"/>
                    <a:pt x="12666" y="11273"/>
                    <a:pt x="10931" y="9706"/>
                  </a:cubicBezTo>
                  <a:cubicBezTo>
                    <a:pt x="9330" y="8238"/>
                    <a:pt x="7662" y="6870"/>
                    <a:pt x="6061" y="5436"/>
                  </a:cubicBezTo>
                  <a:cubicBezTo>
                    <a:pt x="4193" y="3801"/>
                    <a:pt x="2358" y="2100"/>
                    <a:pt x="824" y="132"/>
                  </a:cubicBezTo>
                  <a:cubicBezTo>
                    <a:pt x="754" y="39"/>
                    <a:pt x="668" y="0"/>
                    <a:pt x="581" y="0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4" name="Google Shape;1784;p7"/>
            <p:cNvSpPr/>
            <p:nvPr/>
          </p:nvSpPr>
          <p:spPr>
            <a:xfrm>
              <a:off x="380880" y="342484"/>
              <a:ext cx="199876" cy="224232"/>
            </a:xfrm>
            <a:custGeom>
              <a:avLst/>
              <a:gdLst/>
              <a:ahLst/>
              <a:cxnLst/>
              <a:rect l="l" t="t" r="r" b="b"/>
              <a:pathLst>
                <a:path w="6672" h="7485" extrusionOk="0">
                  <a:moveTo>
                    <a:pt x="5644" y="1"/>
                  </a:moveTo>
                  <a:cubicBezTo>
                    <a:pt x="3868" y="1"/>
                    <a:pt x="2120" y="503"/>
                    <a:pt x="401" y="780"/>
                  </a:cubicBezTo>
                  <a:cubicBezTo>
                    <a:pt x="200" y="813"/>
                    <a:pt x="100" y="1013"/>
                    <a:pt x="100" y="1180"/>
                  </a:cubicBezTo>
                  <a:cubicBezTo>
                    <a:pt x="0" y="3148"/>
                    <a:pt x="100" y="5116"/>
                    <a:pt x="100" y="7084"/>
                  </a:cubicBezTo>
                  <a:cubicBezTo>
                    <a:pt x="100" y="7351"/>
                    <a:pt x="309" y="7485"/>
                    <a:pt x="517" y="7485"/>
                  </a:cubicBezTo>
                  <a:cubicBezTo>
                    <a:pt x="726" y="7485"/>
                    <a:pt x="934" y="7351"/>
                    <a:pt x="934" y="7084"/>
                  </a:cubicBezTo>
                  <a:cubicBezTo>
                    <a:pt x="903" y="5232"/>
                    <a:pt x="842" y="3379"/>
                    <a:pt x="918" y="1526"/>
                  </a:cubicBezTo>
                  <a:lnTo>
                    <a:pt x="918" y="1526"/>
                  </a:lnTo>
                  <a:cubicBezTo>
                    <a:pt x="2493" y="1248"/>
                    <a:pt x="4069" y="834"/>
                    <a:pt x="5644" y="834"/>
                  </a:cubicBezTo>
                  <a:cubicBezTo>
                    <a:pt x="5797" y="834"/>
                    <a:pt x="5951" y="838"/>
                    <a:pt x="6105" y="846"/>
                  </a:cubicBezTo>
                  <a:cubicBezTo>
                    <a:pt x="6672" y="846"/>
                    <a:pt x="6638" y="13"/>
                    <a:pt x="6105" y="13"/>
                  </a:cubicBezTo>
                  <a:cubicBezTo>
                    <a:pt x="5951" y="5"/>
                    <a:pt x="5798" y="1"/>
                    <a:pt x="5644" y="1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5" name="Google Shape;1785;p7"/>
            <p:cNvSpPr/>
            <p:nvPr/>
          </p:nvSpPr>
          <p:spPr>
            <a:xfrm>
              <a:off x="243984" y="203700"/>
              <a:ext cx="219978" cy="244124"/>
            </a:xfrm>
            <a:custGeom>
              <a:avLst/>
              <a:gdLst/>
              <a:ahLst/>
              <a:cxnLst/>
              <a:rect l="l" t="t" r="r" b="b"/>
              <a:pathLst>
                <a:path w="7343" h="8149" extrusionOk="0">
                  <a:moveTo>
                    <a:pt x="6692" y="1"/>
                  </a:moveTo>
                  <a:cubicBezTo>
                    <a:pt x="6664" y="1"/>
                    <a:pt x="6635" y="3"/>
                    <a:pt x="6605" y="9"/>
                  </a:cubicBezTo>
                  <a:cubicBezTo>
                    <a:pt x="4570" y="276"/>
                    <a:pt x="2569" y="576"/>
                    <a:pt x="534" y="676"/>
                  </a:cubicBezTo>
                  <a:cubicBezTo>
                    <a:pt x="301" y="676"/>
                    <a:pt x="100" y="843"/>
                    <a:pt x="100" y="1076"/>
                  </a:cubicBezTo>
                  <a:cubicBezTo>
                    <a:pt x="0" y="3311"/>
                    <a:pt x="100" y="5546"/>
                    <a:pt x="100" y="7748"/>
                  </a:cubicBezTo>
                  <a:cubicBezTo>
                    <a:pt x="100" y="8015"/>
                    <a:pt x="309" y="8148"/>
                    <a:pt x="517" y="8148"/>
                  </a:cubicBezTo>
                  <a:cubicBezTo>
                    <a:pt x="726" y="8148"/>
                    <a:pt x="934" y="8015"/>
                    <a:pt x="934" y="7748"/>
                  </a:cubicBezTo>
                  <a:cubicBezTo>
                    <a:pt x="934" y="5682"/>
                    <a:pt x="846" y="3587"/>
                    <a:pt x="918" y="1490"/>
                  </a:cubicBezTo>
                  <a:lnTo>
                    <a:pt x="918" y="1490"/>
                  </a:lnTo>
                  <a:cubicBezTo>
                    <a:pt x="2892" y="1373"/>
                    <a:pt x="4865" y="1091"/>
                    <a:pt x="6839" y="809"/>
                  </a:cubicBezTo>
                  <a:cubicBezTo>
                    <a:pt x="7342" y="747"/>
                    <a:pt x="7163" y="1"/>
                    <a:pt x="6692" y="1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6" name="Google Shape;1786;p7"/>
            <p:cNvSpPr/>
            <p:nvPr/>
          </p:nvSpPr>
          <p:spPr>
            <a:xfrm>
              <a:off x="73119" y="64048"/>
              <a:ext cx="303799" cy="334805"/>
            </a:xfrm>
            <a:custGeom>
              <a:avLst/>
              <a:gdLst/>
              <a:ahLst/>
              <a:cxnLst/>
              <a:rect l="l" t="t" r="r" b="b"/>
              <a:pathLst>
                <a:path w="10141" h="11176" extrusionOk="0">
                  <a:moveTo>
                    <a:pt x="9607" y="1"/>
                  </a:moveTo>
                  <a:cubicBezTo>
                    <a:pt x="6705" y="1"/>
                    <a:pt x="3803" y="101"/>
                    <a:pt x="901" y="301"/>
                  </a:cubicBezTo>
                  <a:cubicBezTo>
                    <a:pt x="667" y="301"/>
                    <a:pt x="501" y="468"/>
                    <a:pt x="501" y="701"/>
                  </a:cubicBezTo>
                  <a:cubicBezTo>
                    <a:pt x="200" y="4070"/>
                    <a:pt x="0" y="7406"/>
                    <a:pt x="0" y="10775"/>
                  </a:cubicBezTo>
                  <a:cubicBezTo>
                    <a:pt x="0" y="11042"/>
                    <a:pt x="209" y="11176"/>
                    <a:pt x="417" y="11176"/>
                  </a:cubicBezTo>
                  <a:cubicBezTo>
                    <a:pt x="626" y="11176"/>
                    <a:pt x="834" y="11042"/>
                    <a:pt x="834" y="10775"/>
                  </a:cubicBezTo>
                  <a:cubicBezTo>
                    <a:pt x="834" y="7542"/>
                    <a:pt x="1019" y="4339"/>
                    <a:pt x="1299" y="1108"/>
                  </a:cubicBezTo>
                  <a:lnTo>
                    <a:pt x="1299" y="1108"/>
                  </a:lnTo>
                  <a:cubicBezTo>
                    <a:pt x="4068" y="926"/>
                    <a:pt x="6838" y="835"/>
                    <a:pt x="9607" y="835"/>
                  </a:cubicBezTo>
                  <a:cubicBezTo>
                    <a:pt x="10141" y="835"/>
                    <a:pt x="10141" y="1"/>
                    <a:pt x="9607" y="1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7" name="Google Shape;1787;p7"/>
            <p:cNvSpPr/>
            <p:nvPr/>
          </p:nvSpPr>
          <p:spPr>
            <a:xfrm>
              <a:off x="-59793" y="-50082"/>
              <a:ext cx="283847" cy="333038"/>
            </a:xfrm>
            <a:custGeom>
              <a:avLst/>
              <a:gdLst/>
              <a:ahLst/>
              <a:cxnLst/>
              <a:rect l="l" t="t" r="r" b="b"/>
              <a:pathLst>
                <a:path w="9475" h="11117" extrusionOk="0">
                  <a:moveTo>
                    <a:pt x="4345" y="0"/>
                  </a:moveTo>
                  <a:cubicBezTo>
                    <a:pt x="3143" y="0"/>
                    <a:pt x="1946" y="77"/>
                    <a:pt x="768" y="342"/>
                  </a:cubicBezTo>
                  <a:cubicBezTo>
                    <a:pt x="601" y="375"/>
                    <a:pt x="501" y="575"/>
                    <a:pt x="468" y="742"/>
                  </a:cubicBezTo>
                  <a:cubicBezTo>
                    <a:pt x="168" y="4044"/>
                    <a:pt x="1" y="7380"/>
                    <a:pt x="1" y="10716"/>
                  </a:cubicBezTo>
                  <a:cubicBezTo>
                    <a:pt x="1" y="10983"/>
                    <a:pt x="209" y="11116"/>
                    <a:pt x="418" y="11116"/>
                  </a:cubicBezTo>
                  <a:cubicBezTo>
                    <a:pt x="626" y="11116"/>
                    <a:pt x="835" y="10983"/>
                    <a:pt x="835" y="10716"/>
                  </a:cubicBezTo>
                  <a:cubicBezTo>
                    <a:pt x="835" y="7495"/>
                    <a:pt x="990" y="4274"/>
                    <a:pt x="1271" y="1084"/>
                  </a:cubicBezTo>
                  <a:lnTo>
                    <a:pt x="1271" y="1084"/>
                  </a:lnTo>
                  <a:cubicBezTo>
                    <a:pt x="2280" y="878"/>
                    <a:pt x="3303" y="814"/>
                    <a:pt x="4328" y="814"/>
                  </a:cubicBezTo>
                  <a:cubicBezTo>
                    <a:pt x="5862" y="814"/>
                    <a:pt x="7401" y="956"/>
                    <a:pt x="8907" y="976"/>
                  </a:cubicBezTo>
                  <a:cubicBezTo>
                    <a:pt x="9474" y="976"/>
                    <a:pt x="9474" y="142"/>
                    <a:pt x="8907" y="142"/>
                  </a:cubicBezTo>
                  <a:cubicBezTo>
                    <a:pt x="7397" y="123"/>
                    <a:pt x="5867" y="0"/>
                    <a:pt x="4345" y="0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8" name="Google Shape;1788;p7"/>
            <p:cNvSpPr/>
            <p:nvPr/>
          </p:nvSpPr>
          <p:spPr>
            <a:xfrm>
              <a:off x="459812" y="66055"/>
              <a:ext cx="28010" cy="21030"/>
            </a:xfrm>
            <a:custGeom>
              <a:avLst/>
              <a:gdLst/>
              <a:ahLst/>
              <a:cxnLst/>
              <a:rect l="l" t="t" r="r" b="b"/>
              <a:pathLst>
                <a:path w="935" h="702" extrusionOk="0">
                  <a:moveTo>
                    <a:pt x="467" y="1"/>
                  </a:moveTo>
                  <a:cubicBezTo>
                    <a:pt x="0" y="1"/>
                    <a:pt x="0" y="701"/>
                    <a:pt x="467" y="701"/>
                  </a:cubicBezTo>
                  <a:cubicBezTo>
                    <a:pt x="934" y="701"/>
                    <a:pt x="934" y="1"/>
                    <a:pt x="467" y="1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9" name="Google Shape;1789;p7"/>
            <p:cNvSpPr/>
            <p:nvPr/>
          </p:nvSpPr>
          <p:spPr>
            <a:xfrm>
              <a:off x="471794" y="121023"/>
              <a:ext cx="28010" cy="22019"/>
            </a:xfrm>
            <a:custGeom>
              <a:avLst/>
              <a:gdLst/>
              <a:ahLst/>
              <a:cxnLst/>
              <a:rect l="l" t="t" r="r" b="b"/>
              <a:pathLst>
                <a:path w="935" h="735" extrusionOk="0">
                  <a:moveTo>
                    <a:pt x="468" y="0"/>
                  </a:moveTo>
                  <a:cubicBezTo>
                    <a:pt x="1" y="0"/>
                    <a:pt x="1" y="734"/>
                    <a:pt x="468" y="734"/>
                  </a:cubicBezTo>
                  <a:cubicBezTo>
                    <a:pt x="935" y="734"/>
                    <a:pt x="935" y="0"/>
                    <a:pt x="468" y="0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0" name="Google Shape;1790;p7"/>
            <p:cNvSpPr/>
            <p:nvPr/>
          </p:nvSpPr>
          <p:spPr>
            <a:xfrm>
              <a:off x="512773" y="80044"/>
              <a:ext cx="28010" cy="22019"/>
            </a:xfrm>
            <a:custGeom>
              <a:avLst/>
              <a:gdLst/>
              <a:ahLst/>
              <a:cxnLst/>
              <a:rect l="l" t="t" r="r" b="b"/>
              <a:pathLst>
                <a:path w="935" h="735" extrusionOk="0">
                  <a:moveTo>
                    <a:pt x="467" y="1"/>
                  </a:moveTo>
                  <a:cubicBezTo>
                    <a:pt x="0" y="1"/>
                    <a:pt x="0" y="734"/>
                    <a:pt x="467" y="734"/>
                  </a:cubicBezTo>
                  <a:cubicBezTo>
                    <a:pt x="934" y="734"/>
                    <a:pt x="934" y="1"/>
                    <a:pt x="467" y="1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1" name="Google Shape;1791;p7"/>
            <p:cNvSpPr/>
            <p:nvPr/>
          </p:nvSpPr>
          <p:spPr>
            <a:xfrm>
              <a:off x="89085" y="511702"/>
              <a:ext cx="28010" cy="22019"/>
            </a:xfrm>
            <a:custGeom>
              <a:avLst/>
              <a:gdLst/>
              <a:ahLst/>
              <a:cxnLst/>
              <a:rect l="l" t="t" r="r" b="b"/>
              <a:pathLst>
                <a:path w="935" h="735" extrusionOk="0">
                  <a:moveTo>
                    <a:pt x="468" y="1"/>
                  </a:moveTo>
                  <a:cubicBezTo>
                    <a:pt x="1" y="1"/>
                    <a:pt x="1" y="735"/>
                    <a:pt x="468" y="735"/>
                  </a:cubicBezTo>
                  <a:cubicBezTo>
                    <a:pt x="935" y="735"/>
                    <a:pt x="935" y="1"/>
                    <a:pt x="468" y="1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2" name="Google Shape;1792;p7"/>
            <p:cNvSpPr/>
            <p:nvPr/>
          </p:nvSpPr>
          <p:spPr>
            <a:xfrm>
              <a:off x="115086" y="451761"/>
              <a:ext cx="28010" cy="21030"/>
            </a:xfrm>
            <a:custGeom>
              <a:avLst/>
              <a:gdLst/>
              <a:ahLst/>
              <a:cxnLst/>
              <a:rect l="l" t="t" r="r" b="b"/>
              <a:pathLst>
                <a:path w="935" h="702" extrusionOk="0">
                  <a:moveTo>
                    <a:pt x="467" y="1"/>
                  </a:moveTo>
                  <a:cubicBezTo>
                    <a:pt x="0" y="1"/>
                    <a:pt x="0" y="701"/>
                    <a:pt x="467" y="701"/>
                  </a:cubicBezTo>
                  <a:cubicBezTo>
                    <a:pt x="934" y="701"/>
                    <a:pt x="934" y="1"/>
                    <a:pt x="467" y="1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3" name="Google Shape;1793;p7"/>
            <p:cNvSpPr/>
            <p:nvPr/>
          </p:nvSpPr>
          <p:spPr>
            <a:xfrm>
              <a:off x="147049" y="503734"/>
              <a:ext cx="28010" cy="21989"/>
            </a:xfrm>
            <a:custGeom>
              <a:avLst/>
              <a:gdLst/>
              <a:ahLst/>
              <a:cxnLst/>
              <a:rect l="l" t="t" r="r" b="b"/>
              <a:pathLst>
                <a:path w="935" h="734" extrusionOk="0">
                  <a:moveTo>
                    <a:pt x="468" y="0"/>
                  </a:moveTo>
                  <a:cubicBezTo>
                    <a:pt x="1" y="0"/>
                    <a:pt x="1" y="734"/>
                    <a:pt x="468" y="734"/>
                  </a:cubicBezTo>
                  <a:cubicBezTo>
                    <a:pt x="935" y="734"/>
                    <a:pt x="935" y="0"/>
                    <a:pt x="468" y="0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4" name="Google Shape;1794;p7"/>
            <p:cNvSpPr/>
            <p:nvPr/>
          </p:nvSpPr>
          <p:spPr>
            <a:xfrm>
              <a:off x="7943" y="204958"/>
              <a:ext cx="28010" cy="22019"/>
            </a:xfrm>
            <a:custGeom>
              <a:avLst/>
              <a:gdLst/>
              <a:ahLst/>
              <a:cxnLst/>
              <a:rect l="l" t="t" r="r" b="b"/>
              <a:pathLst>
                <a:path w="935" h="735" extrusionOk="0">
                  <a:moveTo>
                    <a:pt x="468" y="0"/>
                  </a:moveTo>
                  <a:cubicBezTo>
                    <a:pt x="1" y="0"/>
                    <a:pt x="1" y="734"/>
                    <a:pt x="468" y="734"/>
                  </a:cubicBezTo>
                  <a:cubicBezTo>
                    <a:pt x="935" y="734"/>
                    <a:pt x="935" y="0"/>
                    <a:pt x="468" y="0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5" name="Google Shape;1795;p7"/>
            <p:cNvSpPr/>
            <p:nvPr/>
          </p:nvSpPr>
          <p:spPr>
            <a:xfrm>
              <a:off x="13934" y="146995"/>
              <a:ext cx="28010" cy="22019"/>
            </a:xfrm>
            <a:custGeom>
              <a:avLst/>
              <a:gdLst/>
              <a:ahLst/>
              <a:cxnLst/>
              <a:rect l="l" t="t" r="r" b="b"/>
              <a:pathLst>
                <a:path w="935" h="735" extrusionOk="0">
                  <a:moveTo>
                    <a:pt x="468" y="1"/>
                  </a:moveTo>
                  <a:cubicBezTo>
                    <a:pt x="1" y="1"/>
                    <a:pt x="1" y="734"/>
                    <a:pt x="468" y="734"/>
                  </a:cubicBezTo>
                  <a:cubicBezTo>
                    <a:pt x="935" y="734"/>
                    <a:pt x="935" y="1"/>
                    <a:pt x="468" y="1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6" name="Google Shape;1796;p7"/>
            <p:cNvSpPr/>
            <p:nvPr/>
          </p:nvSpPr>
          <p:spPr>
            <a:xfrm>
              <a:off x="430845" y="285898"/>
              <a:ext cx="28010" cy="22019"/>
            </a:xfrm>
            <a:custGeom>
              <a:avLst/>
              <a:gdLst/>
              <a:ahLst/>
              <a:cxnLst/>
              <a:rect l="l" t="t" r="r" b="b"/>
              <a:pathLst>
                <a:path w="935" h="735" extrusionOk="0">
                  <a:moveTo>
                    <a:pt x="467" y="0"/>
                  </a:moveTo>
                  <a:cubicBezTo>
                    <a:pt x="0" y="0"/>
                    <a:pt x="0" y="734"/>
                    <a:pt x="467" y="734"/>
                  </a:cubicBezTo>
                  <a:cubicBezTo>
                    <a:pt x="934" y="734"/>
                    <a:pt x="934" y="0"/>
                    <a:pt x="467" y="0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7" name="Google Shape;1797;p7"/>
            <p:cNvSpPr/>
            <p:nvPr/>
          </p:nvSpPr>
          <p:spPr>
            <a:xfrm>
              <a:off x="462808" y="268913"/>
              <a:ext cx="28010" cy="21989"/>
            </a:xfrm>
            <a:custGeom>
              <a:avLst/>
              <a:gdLst/>
              <a:ahLst/>
              <a:cxnLst/>
              <a:rect l="l" t="t" r="r" b="b"/>
              <a:pathLst>
                <a:path w="935" h="734" extrusionOk="0">
                  <a:moveTo>
                    <a:pt x="468" y="0"/>
                  </a:moveTo>
                  <a:cubicBezTo>
                    <a:pt x="1" y="0"/>
                    <a:pt x="1" y="734"/>
                    <a:pt x="468" y="734"/>
                  </a:cubicBezTo>
                  <a:cubicBezTo>
                    <a:pt x="935" y="734"/>
                    <a:pt x="935" y="0"/>
                    <a:pt x="468" y="0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8" name="Google Shape;1798;p7"/>
            <p:cNvSpPr/>
            <p:nvPr/>
          </p:nvSpPr>
          <p:spPr>
            <a:xfrm>
              <a:off x="219990" y="5096"/>
              <a:ext cx="28010" cy="21030"/>
            </a:xfrm>
            <a:custGeom>
              <a:avLst/>
              <a:gdLst/>
              <a:ahLst/>
              <a:cxnLst/>
              <a:rect l="l" t="t" r="r" b="b"/>
              <a:pathLst>
                <a:path w="935" h="702" extrusionOk="0">
                  <a:moveTo>
                    <a:pt x="468" y="1"/>
                  </a:moveTo>
                  <a:cubicBezTo>
                    <a:pt x="1" y="1"/>
                    <a:pt x="1" y="701"/>
                    <a:pt x="468" y="701"/>
                  </a:cubicBezTo>
                  <a:cubicBezTo>
                    <a:pt x="935" y="701"/>
                    <a:pt x="935" y="1"/>
                    <a:pt x="468" y="1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9" name="Google Shape;1799;p7"/>
            <p:cNvSpPr/>
            <p:nvPr/>
          </p:nvSpPr>
          <p:spPr>
            <a:xfrm>
              <a:off x="578705" y="465750"/>
              <a:ext cx="28010" cy="22019"/>
            </a:xfrm>
            <a:custGeom>
              <a:avLst/>
              <a:gdLst/>
              <a:ahLst/>
              <a:cxnLst/>
              <a:rect l="l" t="t" r="r" b="b"/>
              <a:pathLst>
                <a:path w="935" h="735" extrusionOk="0">
                  <a:moveTo>
                    <a:pt x="468" y="1"/>
                  </a:moveTo>
                  <a:cubicBezTo>
                    <a:pt x="1" y="1"/>
                    <a:pt x="1" y="734"/>
                    <a:pt x="468" y="734"/>
                  </a:cubicBezTo>
                  <a:cubicBezTo>
                    <a:pt x="935" y="734"/>
                    <a:pt x="935" y="1"/>
                    <a:pt x="468" y="1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0" name="Google Shape;1800;p7"/>
            <p:cNvSpPr/>
            <p:nvPr/>
          </p:nvSpPr>
          <p:spPr>
            <a:xfrm>
              <a:off x="494770" y="523714"/>
              <a:ext cx="28010" cy="22019"/>
            </a:xfrm>
            <a:custGeom>
              <a:avLst/>
              <a:gdLst/>
              <a:ahLst/>
              <a:cxnLst/>
              <a:rect l="l" t="t" r="r" b="b"/>
              <a:pathLst>
                <a:path w="935" h="735" extrusionOk="0">
                  <a:moveTo>
                    <a:pt x="468" y="0"/>
                  </a:moveTo>
                  <a:cubicBezTo>
                    <a:pt x="1" y="0"/>
                    <a:pt x="1" y="734"/>
                    <a:pt x="468" y="734"/>
                  </a:cubicBezTo>
                  <a:cubicBezTo>
                    <a:pt x="935" y="734"/>
                    <a:pt x="935" y="0"/>
                    <a:pt x="468" y="0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01" name="Google Shape;1801;p7"/>
          <p:cNvGrpSpPr/>
          <p:nvPr/>
        </p:nvGrpSpPr>
        <p:grpSpPr>
          <a:xfrm flipH="1">
            <a:off x="1542043" y="-177619"/>
            <a:ext cx="397610" cy="555774"/>
            <a:chOff x="1897495" y="-461400"/>
            <a:chExt cx="815443" cy="1139815"/>
          </a:xfrm>
        </p:grpSpPr>
        <p:sp>
          <p:nvSpPr>
            <p:cNvPr id="1802" name="Google Shape;1802;p7"/>
            <p:cNvSpPr/>
            <p:nvPr/>
          </p:nvSpPr>
          <p:spPr>
            <a:xfrm>
              <a:off x="1897495" y="-345293"/>
              <a:ext cx="815443" cy="1023708"/>
            </a:xfrm>
            <a:custGeom>
              <a:avLst/>
              <a:gdLst/>
              <a:ahLst/>
              <a:cxnLst/>
              <a:rect l="l" t="t" r="r" b="b"/>
              <a:pathLst>
                <a:path w="27220" h="34172" extrusionOk="0">
                  <a:moveTo>
                    <a:pt x="7239" y="1"/>
                  </a:moveTo>
                  <a:cubicBezTo>
                    <a:pt x="7053" y="1"/>
                    <a:pt x="6874" y="8"/>
                    <a:pt x="6705" y="23"/>
                  </a:cubicBezTo>
                  <a:cubicBezTo>
                    <a:pt x="4470" y="3992"/>
                    <a:pt x="3536" y="8496"/>
                    <a:pt x="2035" y="12665"/>
                  </a:cubicBezTo>
                  <a:cubicBezTo>
                    <a:pt x="1607" y="13858"/>
                    <a:pt x="1" y="17770"/>
                    <a:pt x="1459" y="17770"/>
                  </a:cubicBezTo>
                  <a:cubicBezTo>
                    <a:pt x="1591" y="17770"/>
                    <a:pt x="1749" y="17738"/>
                    <a:pt x="1935" y="17669"/>
                  </a:cubicBezTo>
                  <a:cubicBezTo>
                    <a:pt x="3669" y="16968"/>
                    <a:pt x="4236" y="14433"/>
                    <a:pt x="6338" y="13833"/>
                  </a:cubicBezTo>
                  <a:lnTo>
                    <a:pt x="6338" y="13833"/>
                  </a:lnTo>
                  <a:cubicBezTo>
                    <a:pt x="7405" y="16401"/>
                    <a:pt x="2969" y="18503"/>
                    <a:pt x="3436" y="21071"/>
                  </a:cubicBezTo>
                  <a:cubicBezTo>
                    <a:pt x="3669" y="22806"/>
                    <a:pt x="7405" y="28276"/>
                    <a:pt x="9273" y="28510"/>
                  </a:cubicBezTo>
                  <a:cubicBezTo>
                    <a:pt x="9290" y="28511"/>
                    <a:pt x="9307" y="28512"/>
                    <a:pt x="9324" y="28512"/>
                  </a:cubicBezTo>
                  <a:cubicBezTo>
                    <a:pt x="10766" y="28512"/>
                    <a:pt x="12521" y="23463"/>
                    <a:pt x="13943" y="23463"/>
                  </a:cubicBezTo>
                  <a:cubicBezTo>
                    <a:pt x="14092" y="23463"/>
                    <a:pt x="14236" y="23518"/>
                    <a:pt x="14377" y="23640"/>
                  </a:cubicBezTo>
                  <a:cubicBezTo>
                    <a:pt x="16011" y="24907"/>
                    <a:pt x="12542" y="29110"/>
                    <a:pt x="13109" y="30611"/>
                  </a:cubicBezTo>
                  <a:cubicBezTo>
                    <a:pt x="13910" y="32846"/>
                    <a:pt x="20782" y="33780"/>
                    <a:pt x="22883" y="34114"/>
                  </a:cubicBezTo>
                  <a:cubicBezTo>
                    <a:pt x="23175" y="34153"/>
                    <a:pt x="23443" y="34172"/>
                    <a:pt x="23691" y="34172"/>
                  </a:cubicBezTo>
                  <a:cubicBezTo>
                    <a:pt x="26409" y="34172"/>
                    <a:pt x="26547" y="31901"/>
                    <a:pt x="26853" y="29210"/>
                  </a:cubicBezTo>
                  <a:cubicBezTo>
                    <a:pt x="27086" y="27009"/>
                    <a:pt x="27219" y="24674"/>
                    <a:pt x="27086" y="22339"/>
                  </a:cubicBezTo>
                  <a:cubicBezTo>
                    <a:pt x="26986" y="19070"/>
                    <a:pt x="24651" y="20004"/>
                    <a:pt x="22082" y="19303"/>
                  </a:cubicBezTo>
                  <a:cubicBezTo>
                    <a:pt x="17546" y="18036"/>
                    <a:pt x="23584" y="17802"/>
                    <a:pt x="25218" y="17569"/>
                  </a:cubicBezTo>
                  <a:cubicBezTo>
                    <a:pt x="27086" y="17335"/>
                    <a:pt x="26986" y="17102"/>
                    <a:pt x="26853" y="15234"/>
                  </a:cubicBezTo>
                  <a:cubicBezTo>
                    <a:pt x="26752" y="13733"/>
                    <a:pt x="26752" y="12432"/>
                    <a:pt x="26386" y="11031"/>
                  </a:cubicBezTo>
                  <a:cubicBezTo>
                    <a:pt x="25918" y="8781"/>
                    <a:pt x="24929" y="8033"/>
                    <a:pt x="23430" y="8033"/>
                  </a:cubicBezTo>
                  <a:cubicBezTo>
                    <a:pt x="22685" y="8033"/>
                    <a:pt x="21812" y="8218"/>
                    <a:pt x="20815" y="8496"/>
                  </a:cubicBezTo>
                  <a:cubicBezTo>
                    <a:pt x="20323" y="8660"/>
                    <a:pt x="19140" y="9169"/>
                    <a:pt x="18237" y="9169"/>
                  </a:cubicBezTo>
                  <a:cubicBezTo>
                    <a:pt x="17854" y="9169"/>
                    <a:pt x="17521" y="9077"/>
                    <a:pt x="17312" y="8829"/>
                  </a:cubicBezTo>
                  <a:cubicBezTo>
                    <a:pt x="15911" y="7428"/>
                    <a:pt x="19047" y="6728"/>
                    <a:pt x="19881" y="6394"/>
                  </a:cubicBezTo>
                  <a:cubicBezTo>
                    <a:pt x="21482" y="5794"/>
                    <a:pt x="23950" y="5227"/>
                    <a:pt x="21716" y="3459"/>
                  </a:cubicBezTo>
                  <a:cubicBezTo>
                    <a:pt x="20448" y="2658"/>
                    <a:pt x="18447" y="2525"/>
                    <a:pt x="17079" y="2191"/>
                  </a:cubicBezTo>
                  <a:cubicBezTo>
                    <a:pt x="14548" y="1535"/>
                    <a:pt x="9999" y="1"/>
                    <a:pt x="723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3" name="Google Shape;1803;p7"/>
            <p:cNvSpPr/>
            <p:nvPr/>
          </p:nvSpPr>
          <p:spPr>
            <a:xfrm>
              <a:off x="2063148" y="-461400"/>
              <a:ext cx="574974" cy="1048962"/>
            </a:xfrm>
            <a:custGeom>
              <a:avLst/>
              <a:gdLst/>
              <a:ahLst/>
              <a:cxnLst/>
              <a:rect l="l" t="t" r="r" b="b"/>
              <a:pathLst>
                <a:path w="19193" h="35015" extrusionOk="0">
                  <a:moveTo>
                    <a:pt x="382" y="0"/>
                  </a:moveTo>
                  <a:cubicBezTo>
                    <a:pt x="201" y="0"/>
                    <a:pt x="1" y="156"/>
                    <a:pt x="41" y="396"/>
                  </a:cubicBezTo>
                  <a:cubicBezTo>
                    <a:pt x="574" y="2731"/>
                    <a:pt x="1742" y="4966"/>
                    <a:pt x="2876" y="7034"/>
                  </a:cubicBezTo>
                  <a:cubicBezTo>
                    <a:pt x="4110" y="9303"/>
                    <a:pt x="5344" y="11538"/>
                    <a:pt x="6579" y="13806"/>
                  </a:cubicBezTo>
                  <a:cubicBezTo>
                    <a:pt x="9014" y="18342"/>
                    <a:pt x="11516" y="22879"/>
                    <a:pt x="14051" y="27349"/>
                  </a:cubicBezTo>
                  <a:cubicBezTo>
                    <a:pt x="15518" y="29884"/>
                    <a:pt x="16986" y="32386"/>
                    <a:pt x="18521" y="34854"/>
                  </a:cubicBezTo>
                  <a:cubicBezTo>
                    <a:pt x="18583" y="34968"/>
                    <a:pt x="18677" y="35014"/>
                    <a:pt x="18771" y="35014"/>
                  </a:cubicBezTo>
                  <a:cubicBezTo>
                    <a:pt x="18981" y="35014"/>
                    <a:pt x="19192" y="34784"/>
                    <a:pt x="19054" y="34554"/>
                  </a:cubicBezTo>
                  <a:cubicBezTo>
                    <a:pt x="13717" y="25848"/>
                    <a:pt x="8947" y="16841"/>
                    <a:pt x="4044" y="7902"/>
                  </a:cubicBezTo>
                  <a:cubicBezTo>
                    <a:pt x="2709" y="5467"/>
                    <a:pt x="1275" y="2965"/>
                    <a:pt x="641" y="230"/>
                  </a:cubicBezTo>
                  <a:cubicBezTo>
                    <a:pt x="614" y="69"/>
                    <a:pt x="502" y="0"/>
                    <a:pt x="382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4" name="Google Shape;1804;p7"/>
            <p:cNvSpPr/>
            <p:nvPr/>
          </p:nvSpPr>
          <p:spPr>
            <a:xfrm>
              <a:off x="2112814" y="-304284"/>
              <a:ext cx="166684" cy="157666"/>
            </a:xfrm>
            <a:custGeom>
              <a:avLst/>
              <a:gdLst/>
              <a:ahLst/>
              <a:cxnLst/>
              <a:rect l="l" t="t" r="r" b="b"/>
              <a:pathLst>
                <a:path w="5564" h="5263" extrusionOk="0">
                  <a:moveTo>
                    <a:pt x="1439" y="0"/>
                  </a:moveTo>
                  <a:cubicBezTo>
                    <a:pt x="1101" y="0"/>
                    <a:pt x="860" y="241"/>
                    <a:pt x="718" y="555"/>
                  </a:cubicBezTo>
                  <a:cubicBezTo>
                    <a:pt x="384" y="1156"/>
                    <a:pt x="217" y="1789"/>
                    <a:pt x="151" y="2457"/>
                  </a:cubicBezTo>
                  <a:cubicBezTo>
                    <a:pt x="84" y="3290"/>
                    <a:pt x="117" y="4124"/>
                    <a:pt x="17" y="4958"/>
                  </a:cubicBezTo>
                  <a:cubicBezTo>
                    <a:pt x="0" y="5163"/>
                    <a:pt x="149" y="5263"/>
                    <a:pt x="307" y="5263"/>
                  </a:cubicBezTo>
                  <a:cubicBezTo>
                    <a:pt x="458" y="5263"/>
                    <a:pt x="618" y="5171"/>
                    <a:pt x="651" y="4992"/>
                  </a:cubicBezTo>
                  <a:cubicBezTo>
                    <a:pt x="784" y="3691"/>
                    <a:pt x="584" y="2356"/>
                    <a:pt x="1085" y="1156"/>
                  </a:cubicBezTo>
                  <a:cubicBezTo>
                    <a:pt x="1151" y="989"/>
                    <a:pt x="1251" y="789"/>
                    <a:pt x="1351" y="689"/>
                  </a:cubicBezTo>
                  <a:cubicBezTo>
                    <a:pt x="1371" y="650"/>
                    <a:pt x="1379" y="633"/>
                    <a:pt x="1382" y="633"/>
                  </a:cubicBezTo>
                  <a:cubicBezTo>
                    <a:pt x="1385" y="633"/>
                    <a:pt x="1385" y="641"/>
                    <a:pt x="1385" y="655"/>
                  </a:cubicBezTo>
                  <a:cubicBezTo>
                    <a:pt x="1452" y="622"/>
                    <a:pt x="1385" y="622"/>
                    <a:pt x="1418" y="622"/>
                  </a:cubicBezTo>
                  <a:lnTo>
                    <a:pt x="1485" y="622"/>
                  </a:lnTo>
                  <a:cubicBezTo>
                    <a:pt x="1852" y="722"/>
                    <a:pt x="2252" y="1089"/>
                    <a:pt x="2619" y="1289"/>
                  </a:cubicBezTo>
                  <a:cubicBezTo>
                    <a:pt x="3019" y="1489"/>
                    <a:pt x="3420" y="1656"/>
                    <a:pt x="3787" y="1856"/>
                  </a:cubicBezTo>
                  <a:cubicBezTo>
                    <a:pt x="4187" y="2090"/>
                    <a:pt x="4587" y="2323"/>
                    <a:pt x="4954" y="2557"/>
                  </a:cubicBezTo>
                  <a:cubicBezTo>
                    <a:pt x="5012" y="2597"/>
                    <a:pt x="5069" y="2614"/>
                    <a:pt x="5124" y="2614"/>
                  </a:cubicBezTo>
                  <a:cubicBezTo>
                    <a:pt x="5383" y="2614"/>
                    <a:pt x="5563" y="2216"/>
                    <a:pt x="5288" y="2023"/>
                  </a:cubicBezTo>
                  <a:cubicBezTo>
                    <a:pt x="4554" y="1523"/>
                    <a:pt x="3787" y="1122"/>
                    <a:pt x="2986" y="755"/>
                  </a:cubicBezTo>
                  <a:cubicBezTo>
                    <a:pt x="2519" y="522"/>
                    <a:pt x="2119" y="155"/>
                    <a:pt x="1618" y="21"/>
                  </a:cubicBezTo>
                  <a:cubicBezTo>
                    <a:pt x="1556" y="7"/>
                    <a:pt x="1496" y="0"/>
                    <a:pt x="1439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5" name="Google Shape;1805;p7"/>
            <p:cNvSpPr/>
            <p:nvPr/>
          </p:nvSpPr>
          <p:spPr>
            <a:xfrm>
              <a:off x="2178776" y="-133328"/>
              <a:ext cx="228696" cy="228396"/>
            </a:xfrm>
            <a:custGeom>
              <a:avLst/>
              <a:gdLst/>
              <a:ahLst/>
              <a:cxnLst/>
              <a:rect l="l" t="t" r="r" b="b"/>
              <a:pathLst>
                <a:path w="7634" h="7624" extrusionOk="0">
                  <a:moveTo>
                    <a:pt x="1506" y="1"/>
                  </a:moveTo>
                  <a:cubicBezTo>
                    <a:pt x="1383" y="1"/>
                    <a:pt x="1245" y="110"/>
                    <a:pt x="1218" y="219"/>
                  </a:cubicBezTo>
                  <a:cubicBezTo>
                    <a:pt x="717" y="2587"/>
                    <a:pt x="284" y="4922"/>
                    <a:pt x="17" y="7324"/>
                  </a:cubicBezTo>
                  <a:cubicBezTo>
                    <a:pt x="0" y="7524"/>
                    <a:pt x="150" y="7624"/>
                    <a:pt x="309" y="7624"/>
                  </a:cubicBezTo>
                  <a:cubicBezTo>
                    <a:pt x="467" y="7624"/>
                    <a:pt x="634" y="7524"/>
                    <a:pt x="651" y="7324"/>
                  </a:cubicBezTo>
                  <a:cubicBezTo>
                    <a:pt x="873" y="5096"/>
                    <a:pt x="1278" y="2899"/>
                    <a:pt x="1749" y="732"/>
                  </a:cubicBezTo>
                  <a:lnTo>
                    <a:pt x="1749" y="732"/>
                  </a:lnTo>
                  <a:cubicBezTo>
                    <a:pt x="3636" y="1390"/>
                    <a:pt x="5479" y="2290"/>
                    <a:pt x="7055" y="3488"/>
                  </a:cubicBezTo>
                  <a:cubicBezTo>
                    <a:pt x="7116" y="3537"/>
                    <a:pt x="7176" y="3558"/>
                    <a:pt x="7232" y="3558"/>
                  </a:cubicBezTo>
                  <a:cubicBezTo>
                    <a:pt x="7479" y="3558"/>
                    <a:pt x="7634" y="3145"/>
                    <a:pt x="7389" y="2954"/>
                  </a:cubicBezTo>
                  <a:cubicBezTo>
                    <a:pt x="5654" y="1653"/>
                    <a:pt x="3619" y="686"/>
                    <a:pt x="1585" y="19"/>
                  </a:cubicBezTo>
                  <a:cubicBezTo>
                    <a:pt x="1560" y="6"/>
                    <a:pt x="1533" y="1"/>
                    <a:pt x="1506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6" name="Google Shape;1806;p7"/>
            <p:cNvSpPr/>
            <p:nvPr/>
          </p:nvSpPr>
          <p:spPr>
            <a:xfrm>
              <a:off x="2245726" y="-14016"/>
              <a:ext cx="256676" cy="324949"/>
            </a:xfrm>
            <a:custGeom>
              <a:avLst/>
              <a:gdLst/>
              <a:ahLst/>
              <a:cxnLst/>
              <a:rect l="l" t="t" r="r" b="b"/>
              <a:pathLst>
                <a:path w="8568" h="10847" extrusionOk="0">
                  <a:moveTo>
                    <a:pt x="1357" y="0"/>
                  </a:moveTo>
                  <a:cubicBezTo>
                    <a:pt x="1199" y="0"/>
                    <a:pt x="1051" y="107"/>
                    <a:pt x="1051" y="305"/>
                  </a:cubicBezTo>
                  <a:cubicBezTo>
                    <a:pt x="1151" y="3774"/>
                    <a:pt x="150" y="7110"/>
                    <a:pt x="17" y="10546"/>
                  </a:cubicBezTo>
                  <a:cubicBezTo>
                    <a:pt x="0" y="10746"/>
                    <a:pt x="150" y="10846"/>
                    <a:pt x="309" y="10846"/>
                  </a:cubicBezTo>
                  <a:cubicBezTo>
                    <a:pt x="467" y="10846"/>
                    <a:pt x="634" y="10746"/>
                    <a:pt x="650" y="10546"/>
                  </a:cubicBezTo>
                  <a:cubicBezTo>
                    <a:pt x="778" y="7272"/>
                    <a:pt x="1692" y="4088"/>
                    <a:pt x="1692" y="794"/>
                  </a:cubicBezTo>
                  <a:lnTo>
                    <a:pt x="1692" y="794"/>
                  </a:lnTo>
                  <a:cubicBezTo>
                    <a:pt x="3789" y="1755"/>
                    <a:pt x="6004" y="2529"/>
                    <a:pt x="7989" y="3708"/>
                  </a:cubicBezTo>
                  <a:cubicBezTo>
                    <a:pt x="8044" y="3746"/>
                    <a:pt x="8099" y="3763"/>
                    <a:pt x="8150" y="3763"/>
                  </a:cubicBezTo>
                  <a:cubicBezTo>
                    <a:pt x="8405" y="3763"/>
                    <a:pt x="8567" y="3341"/>
                    <a:pt x="8289" y="3174"/>
                  </a:cubicBezTo>
                  <a:cubicBezTo>
                    <a:pt x="6154" y="1873"/>
                    <a:pt x="3786" y="1106"/>
                    <a:pt x="1518" y="38"/>
                  </a:cubicBezTo>
                  <a:cubicBezTo>
                    <a:pt x="1467" y="13"/>
                    <a:pt x="1411" y="0"/>
                    <a:pt x="1357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7" name="Google Shape;1807;p7"/>
            <p:cNvSpPr/>
            <p:nvPr/>
          </p:nvSpPr>
          <p:spPr>
            <a:xfrm>
              <a:off x="2354134" y="146605"/>
              <a:ext cx="132532" cy="171297"/>
            </a:xfrm>
            <a:custGeom>
              <a:avLst/>
              <a:gdLst/>
              <a:ahLst/>
              <a:cxnLst/>
              <a:rect l="l" t="t" r="r" b="b"/>
              <a:pathLst>
                <a:path w="4424" h="5718" extrusionOk="0">
                  <a:moveTo>
                    <a:pt x="760" y="1"/>
                  </a:moveTo>
                  <a:cubicBezTo>
                    <a:pt x="625" y="1"/>
                    <a:pt x="490" y="76"/>
                    <a:pt x="467" y="214"/>
                  </a:cubicBezTo>
                  <a:cubicBezTo>
                    <a:pt x="234" y="1948"/>
                    <a:pt x="0" y="3683"/>
                    <a:pt x="0" y="5417"/>
                  </a:cubicBezTo>
                  <a:cubicBezTo>
                    <a:pt x="0" y="5618"/>
                    <a:pt x="159" y="5718"/>
                    <a:pt x="317" y="5718"/>
                  </a:cubicBezTo>
                  <a:cubicBezTo>
                    <a:pt x="476" y="5718"/>
                    <a:pt x="634" y="5618"/>
                    <a:pt x="634" y="5417"/>
                  </a:cubicBezTo>
                  <a:cubicBezTo>
                    <a:pt x="634" y="3875"/>
                    <a:pt x="805" y="2304"/>
                    <a:pt x="1016" y="757"/>
                  </a:cubicBezTo>
                  <a:lnTo>
                    <a:pt x="1016" y="757"/>
                  </a:lnTo>
                  <a:cubicBezTo>
                    <a:pt x="1943" y="1205"/>
                    <a:pt x="2830" y="1775"/>
                    <a:pt x="3770" y="2215"/>
                  </a:cubicBezTo>
                  <a:cubicBezTo>
                    <a:pt x="3816" y="2236"/>
                    <a:pt x="3861" y="2245"/>
                    <a:pt x="3905" y="2245"/>
                  </a:cubicBezTo>
                  <a:cubicBezTo>
                    <a:pt x="4209" y="2245"/>
                    <a:pt x="4424" y="1794"/>
                    <a:pt x="4103" y="1648"/>
                  </a:cubicBezTo>
                  <a:cubicBezTo>
                    <a:pt x="3002" y="1181"/>
                    <a:pt x="2035" y="514"/>
                    <a:pt x="934" y="47"/>
                  </a:cubicBezTo>
                  <a:cubicBezTo>
                    <a:pt x="883" y="16"/>
                    <a:pt x="821" y="1"/>
                    <a:pt x="760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8" name="Google Shape;1808;p7"/>
            <p:cNvSpPr/>
            <p:nvPr/>
          </p:nvSpPr>
          <p:spPr>
            <a:xfrm>
              <a:off x="2447056" y="299348"/>
              <a:ext cx="169589" cy="204310"/>
            </a:xfrm>
            <a:custGeom>
              <a:avLst/>
              <a:gdLst/>
              <a:ahLst/>
              <a:cxnLst/>
              <a:rect l="l" t="t" r="r" b="b"/>
              <a:pathLst>
                <a:path w="5661" h="6820" extrusionOk="0">
                  <a:moveTo>
                    <a:pt x="824" y="1"/>
                  </a:moveTo>
                  <a:cubicBezTo>
                    <a:pt x="701" y="1"/>
                    <a:pt x="562" y="115"/>
                    <a:pt x="534" y="252"/>
                  </a:cubicBezTo>
                  <a:cubicBezTo>
                    <a:pt x="0" y="2253"/>
                    <a:pt x="34" y="4455"/>
                    <a:pt x="167" y="6490"/>
                  </a:cubicBezTo>
                  <a:cubicBezTo>
                    <a:pt x="184" y="6711"/>
                    <a:pt x="349" y="6819"/>
                    <a:pt x="506" y="6819"/>
                  </a:cubicBezTo>
                  <a:cubicBezTo>
                    <a:pt x="657" y="6819"/>
                    <a:pt x="801" y="6719"/>
                    <a:pt x="801" y="6523"/>
                  </a:cubicBezTo>
                  <a:cubicBezTo>
                    <a:pt x="675" y="4632"/>
                    <a:pt x="638" y="2623"/>
                    <a:pt x="1056" y="748"/>
                  </a:cubicBezTo>
                  <a:lnTo>
                    <a:pt x="1056" y="748"/>
                  </a:lnTo>
                  <a:cubicBezTo>
                    <a:pt x="2421" y="1283"/>
                    <a:pt x="3810" y="1697"/>
                    <a:pt x="5171" y="2253"/>
                  </a:cubicBezTo>
                  <a:cubicBezTo>
                    <a:pt x="5215" y="2273"/>
                    <a:pt x="5256" y="2282"/>
                    <a:pt x="5294" y="2282"/>
                  </a:cubicBezTo>
                  <a:cubicBezTo>
                    <a:pt x="5570" y="2282"/>
                    <a:pt x="5661" y="1799"/>
                    <a:pt x="5338" y="1653"/>
                  </a:cubicBezTo>
                  <a:cubicBezTo>
                    <a:pt x="3870" y="1052"/>
                    <a:pt x="2369" y="619"/>
                    <a:pt x="901" y="18"/>
                  </a:cubicBezTo>
                  <a:cubicBezTo>
                    <a:pt x="877" y="6"/>
                    <a:pt x="851" y="1"/>
                    <a:pt x="824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9" name="Google Shape;1809;p7"/>
            <p:cNvSpPr/>
            <p:nvPr/>
          </p:nvSpPr>
          <p:spPr>
            <a:xfrm>
              <a:off x="2522004" y="425790"/>
              <a:ext cx="120399" cy="140800"/>
            </a:xfrm>
            <a:custGeom>
              <a:avLst/>
              <a:gdLst/>
              <a:ahLst/>
              <a:cxnLst/>
              <a:rect l="l" t="t" r="r" b="b"/>
              <a:pathLst>
                <a:path w="4019" h="4700" extrusionOk="0">
                  <a:moveTo>
                    <a:pt x="534" y="0"/>
                  </a:moveTo>
                  <a:cubicBezTo>
                    <a:pt x="401" y="0"/>
                    <a:pt x="267" y="67"/>
                    <a:pt x="234" y="200"/>
                  </a:cubicBezTo>
                  <a:cubicBezTo>
                    <a:pt x="0" y="1601"/>
                    <a:pt x="0" y="3002"/>
                    <a:pt x="0" y="4370"/>
                  </a:cubicBezTo>
                  <a:cubicBezTo>
                    <a:pt x="0" y="4591"/>
                    <a:pt x="165" y="4700"/>
                    <a:pt x="327" y="4700"/>
                  </a:cubicBezTo>
                  <a:cubicBezTo>
                    <a:pt x="482" y="4700"/>
                    <a:pt x="634" y="4600"/>
                    <a:pt x="634" y="4403"/>
                  </a:cubicBezTo>
                  <a:cubicBezTo>
                    <a:pt x="634" y="3143"/>
                    <a:pt x="604" y="1853"/>
                    <a:pt x="798" y="618"/>
                  </a:cubicBezTo>
                  <a:lnTo>
                    <a:pt x="798" y="618"/>
                  </a:lnTo>
                  <a:cubicBezTo>
                    <a:pt x="1714" y="705"/>
                    <a:pt x="2642" y="1075"/>
                    <a:pt x="3403" y="1501"/>
                  </a:cubicBezTo>
                  <a:cubicBezTo>
                    <a:pt x="3459" y="1532"/>
                    <a:pt x="3514" y="1545"/>
                    <a:pt x="3565" y="1545"/>
                  </a:cubicBezTo>
                  <a:cubicBezTo>
                    <a:pt x="3847" y="1545"/>
                    <a:pt x="4019" y="1137"/>
                    <a:pt x="3736" y="968"/>
                  </a:cubicBezTo>
                  <a:cubicBezTo>
                    <a:pt x="2769" y="434"/>
                    <a:pt x="1635" y="0"/>
                    <a:pt x="534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0" name="Google Shape;1810;p7"/>
            <p:cNvSpPr/>
            <p:nvPr/>
          </p:nvSpPr>
          <p:spPr>
            <a:xfrm>
              <a:off x="2081331" y="278888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8" y="1"/>
                  </a:moveTo>
                  <a:cubicBezTo>
                    <a:pt x="1" y="1"/>
                    <a:pt x="1" y="868"/>
                    <a:pt x="568" y="868"/>
                  </a:cubicBezTo>
                  <a:cubicBezTo>
                    <a:pt x="1135" y="868"/>
                    <a:pt x="1135" y="1"/>
                    <a:pt x="568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1" name="Google Shape;1811;p7"/>
            <p:cNvSpPr/>
            <p:nvPr/>
          </p:nvSpPr>
          <p:spPr>
            <a:xfrm>
              <a:off x="2116319" y="320856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7" y="1"/>
                  </a:moveTo>
                  <a:cubicBezTo>
                    <a:pt x="0" y="1"/>
                    <a:pt x="0" y="868"/>
                    <a:pt x="567" y="868"/>
                  </a:cubicBezTo>
                  <a:cubicBezTo>
                    <a:pt x="1134" y="868"/>
                    <a:pt x="1134" y="1"/>
                    <a:pt x="567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2" name="Google Shape;1812;p7"/>
            <p:cNvSpPr/>
            <p:nvPr/>
          </p:nvSpPr>
          <p:spPr>
            <a:xfrm>
              <a:off x="2130308" y="260915"/>
              <a:ext cx="34002" cy="26992"/>
            </a:xfrm>
            <a:custGeom>
              <a:avLst/>
              <a:gdLst/>
              <a:ahLst/>
              <a:cxnLst/>
              <a:rect l="l" t="t" r="r" b="b"/>
              <a:pathLst>
                <a:path w="1135" h="901" extrusionOk="0">
                  <a:moveTo>
                    <a:pt x="567" y="0"/>
                  </a:moveTo>
                  <a:cubicBezTo>
                    <a:pt x="0" y="0"/>
                    <a:pt x="0" y="901"/>
                    <a:pt x="567" y="901"/>
                  </a:cubicBezTo>
                  <a:cubicBezTo>
                    <a:pt x="1134" y="901"/>
                    <a:pt x="1134" y="0"/>
                    <a:pt x="567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3" name="Google Shape;1813;p7"/>
            <p:cNvSpPr/>
            <p:nvPr/>
          </p:nvSpPr>
          <p:spPr>
            <a:xfrm>
              <a:off x="2604920" y="13094"/>
              <a:ext cx="34032" cy="26003"/>
            </a:xfrm>
            <a:custGeom>
              <a:avLst/>
              <a:gdLst/>
              <a:ahLst/>
              <a:cxnLst/>
              <a:rect l="l" t="t" r="r" b="b"/>
              <a:pathLst>
                <a:path w="1136" h="868" extrusionOk="0">
                  <a:moveTo>
                    <a:pt x="568" y="1"/>
                  </a:moveTo>
                  <a:cubicBezTo>
                    <a:pt x="1" y="1"/>
                    <a:pt x="1" y="868"/>
                    <a:pt x="568" y="868"/>
                  </a:cubicBezTo>
                  <a:cubicBezTo>
                    <a:pt x="1135" y="868"/>
                    <a:pt x="1135" y="1"/>
                    <a:pt x="568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4" name="Google Shape;1814;p7"/>
            <p:cNvSpPr/>
            <p:nvPr/>
          </p:nvSpPr>
          <p:spPr>
            <a:xfrm>
              <a:off x="2594945" y="69051"/>
              <a:ext cx="33013" cy="26003"/>
            </a:xfrm>
            <a:custGeom>
              <a:avLst/>
              <a:gdLst/>
              <a:ahLst/>
              <a:cxnLst/>
              <a:rect l="l" t="t" r="r" b="b"/>
              <a:pathLst>
                <a:path w="1102" h="868" extrusionOk="0">
                  <a:moveTo>
                    <a:pt x="567" y="1"/>
                  </a:moveTo>
                  <a:cubicBezTo>
                    <a:pt x="0" y="1"/>
                    <a:pt x="0" y="868"/>
                    <a:pt x="567" y="868"/>
                  </a:cubicBezTo>
                  <a:cubicBezTo>
                    <a:pt x="1101" y="868"/>
                    <a:pt x="1101" y="1"/>
                    <a:pt x="567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5" name="Google Shape;1815;p7"/>
            <p:cNvSpPr/>
            <p:nvPr/>
          </p:nvSpPr>
          <p:spPr>
            <a:xfrm>
              <a:off x="2538988" y="27083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7" y="1"/>
                  </a:moveTo>
                  <a:cubicBezTo>
                    <a:pt x="0" y="1"/>
                    <a:pt x="0" y="868"/>
                    <a:pt x="567" y="868"/>
                  </a:cubicBezTo>
                  <a:cubicBezTo>
                    <a:pt x="1134" y="868"/>
                    <a:pt x="1134" y="1"/>
                    <a:pt x="567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6" name="Google Shape;1816;p7"/>
            <p:cNvSpPr/>
            <p:nvPr/>
          </p:nvSpPr>
          <p:spPr>
            <a:xfrm>
              <a:off x="2455054" y="585662"/>
              <a:ext cx="34002" cy="27022"/>
            </a:xfrm>
            <a:custGeom>
              <a:avLst/>
              <a:gdLst/>
              <a:ahLst/>
              <a:cxnLst/>
              <a:rect l="l" t="t" r="r" b="b"/>
              <a:pathLst>
                <a:path w="1135" h="902" extrusionOk="0">
                  <a:moveTo>
                    <a:pt x="567" y="0"/>
                  </a:moveTo>
                  <a:cubicBezTo>
                    <a:pt x="0" y="0"/>
                    <a:pt x="0" y="901"/>
                    <a:pt x="567" y="901"/>
                  </a:cubicBezTo>
                  <a:cubicBezTo>
                    <a:pt x="1134" y="901"/>
                    <a:pt x="1134" y="0"/>
                    <a:pt x="567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7" name="Google Shape;1817;p7"/>
            <p:cNvSpPr/>
            <p:nvPr/>
          </p:nvSpPr>
          <p:spPr>
            <a:xfrm>
              <a:off x="2493007" y="603635"/>
              <a:ext cx="34032" cy="26033"/>
            </a:xfrm>
            <a:custGeom>
              <a:avLst/>
              <a:gdLst/>
              <a:ahLst/>
              <a:cxnLst/>
              <a:rect l="l" t="t" r="r" b="b"/>
              <a:pathLst>
                <a:path w="1136" h="869" extrusionOk="0">
                  <a:moveTo>
                    <a:pt x="568" y="1"/>
                  </a:moveTo>
                  <a:cubicBezTo>
                    <a:pt x="1" y="1"/>
                    <a:pt x="1" y="868"/>
                    <a:pt x="568" y="868"/>
                  </a:cubicBezTo>
                  <a:cubicBezTo>
                    <a:pt x="1135" y="868"/>
                    <a:pt x="1135" y="1"/>
                    <a:pt x="568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8" name="Google Shape;1818;p7"/>
            <p:cNvSpPr/>
            <p:nvPr/>
          </p:nvSpPr>
          <p:spPr>
            <a:xfrm>
              <a:off x="2639908" y="390802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7" y="1"/>
                  </a:moveTo>
                  <a:cubicBezTo>
                    <a:pt x="0" y="1"/>
                    <a:pt x="0" y="868"/>
                    <a:pt x="567" y="868"/>
                  </a:cubicBezTo>
                  <a:cubicBezTo>
                    <a:pt x="1135" y="868"/>
                    <a:pt x="1135" y="1"/>
                    <a:pt x="567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9" name="Google Shape;1819;p7"/>
            <p:cNvSpPr/>
            <p:nvPr/>
          </p:nvSpPr>
          <p:spPr>
            <a:xfrm>
              <a:off x="2639908" y="355844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7" y="0"/>
                  </a:moveTo>
                  <a:cubicBezTo>
                    <a:pt x="0" y="0"/>
                    <a:pt x="0" y="867"/>
                    <a:pt x="567" y="867"/>
                  </a:cubicBezTo>
                  <a:cubicBezTo>
                    <a:pt x="1135" y="867"/>
                    <a:pt x="1135" y="0"/>
                    <a:pt x="567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0" name="Google Shape;1820;p7"/>
            <p:cNvSpPr/>
            <p:nvPr/>
          </p:nvSpPr>
          <p:spPr>
            <a:xfrm>
              <a:off x="2116319" y="-49842"/>
              <a:ext cx="34002" cy="26992"/>
            </a:xfrm>
            <a:custGeom>
              <a:avLst/>
              <a:gdLst/>
              <a:ahLst/>
              <a:cxnLst/>
              <a:rect l="l" t="t" r="r" b="b"/>
              <a:pathLst>
                <a:path w="1135" h="901" extrusionOk="0">
                  <a:moveTo>
                    <a:pt x="567" y="0"/>
                  </a:moveTo>
                  <a:cubicBezTo>
                    <a:pt x="0" y="0"/>
                    <a:pt x="0" y="901"/>
                    <a:pt x="567" y="901"/>
                  </a:cubicBezTo>
                  <a:cubicBezTo>
                    <a:pt x="1134" y="901"/>
                    <a:pt x="1134" y="0"/>
                    <a:pt x="567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1" name="Google Shape;1821;p7"/>
            <p:cNvSpPr/>
            <p:nvPr/>
          </p:nvSpPr>
          <p:spPr>
            <a:xfrm>
              <a:off x="2319146" y="-206719"/>
              <a:ext cx="33013" cy="26003"/>
            </a:xfrm>
            <a:custGeom>
              <a:avLst/>
              <a:gdLst/>
              <a:ahLst/>
              <a:cxnLst/>
              <a:rect l="l" t="t" r="r" b="b"/>
              <a:pathLst>
                <a:path w="1102" h="868" extrusionOk="0">
                  <a:moveTo>
                    <a:pt x="568" y="0"/>
                  </a:moveTo>
                  <a:cubicBezTo>
                    <a:pt x="1" y="0"/>
                    <a:pt x="1" y="867"/>
                    <a:pt x="568" y="867"/>
                  </a:cubicBezTo>
                  <a:cubicBezTo>
                    <a:pt x="1102" y="867"/>
                    <a:pt x="1102" y="0"/>
                    <a:pt x="568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2" name="Google Shape;1822;p7"/>
            <p:cNvSpPr/>
            <p:nvPr/>
          </p:nvSpPr>
          <p:spPr>
            <a:xfrm>
              <a:off x="2434055" y="101043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8" y="0"/>
                  </a:moveTo>
                  <a:cubicBezTo>
                    <a:pt x="1" y="0"/>
                    <a:pt x="1" y="867"/>
                    <a:pt x="568" y="867"/>
                  </a:cubicBezTo>
                  <a:cubicBezTo>
                    <a:pt x="1135" y="867"/>
                    <a:pt x="1135" y="0"/>
                    <a:pt x="568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3" name="Google Shape;1823;p7"/>
            <p:cNvSpPr/>
            <p:nvPr/>
          </p:nvSpPr>
          <p:spPr>
            <a:xfrm>
              <a:off x="2172275" y="125007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7" y="1"/>
                  </a:moveTo>
                  <a:cubicBezTo>
                    <a:pt x="0" y="1"/>
                    <a:pt x="0" y="868"/>
                    <a:pt x="567" y="868"/>
                  </a:cubicBezTo>
                  <a:cubicBezTo>
                    <a:pt x="1134" y="868"/>
                    <a:pt x="1134" y="1"/>
                    <a:pt x="567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24" name="Google Shape;1824;p7"/>
          <p:cNvGrpSpPr/>
          <p:nvPr/>
        </p:nvGrpSpPr>
        <p:grpSpPr>
          <a:xfrm flipH="1">
            <a:off x="8606296" y="-67632"/>
            <a:ext cx="519193" cy="813144"/>
            <a:chOff x="1897495" y="-461400"/>
            <a:chExt cx="815443" cy="1139815"/>
          </a:xfrm>
        </p:grpSpPr>
        <p:sp>
          <p:nvSpPr>
            <p:cNvPr id="1825" name="Google Shape;1825;p7"/>
            <p:cNvSpPr/>
            <p:nvPr/>
          </p:nvSpPr>
          <p:spPr>
            <a:xfrm>
              <a:off x="1897495" y="-345293"/>
              <a:ext cx="815443" cy="1023708"/>
            </a:xfrm>
            <a:custGeom>
              <a:avLst/>
              <a:gdLst/>
              <a:ahLst/>
              <a:cxnLst/>
              <a:rect l="l" t="t" r="r" b="b"/>
              <a:pathLst>
                <a:path w="27220" h="34172" extrusionOk="0">
                  <a:moveTo>
                    <a:pt x="7239" y="1"/>
                  </a:moveTo>
                  <a:cubicBezTo>
                    <a:pt x="7053" y="1"/>
                    <a:pt x="6874" y="8"/>
                    <a:pt x="6705" y="23"/>
                  </a:cubicBezTo>
                  <a:cubicBezTo>
                    <a:pt x="4470" y="3992"/>
                    <a:pt x="3536" y="8496"/>
                    <a:pt x="2035" y="12665"/>
                  </a:cubicBezTo>
                  <a:cubicBezTo>
                    <a:pt x="1607" y="13858"/>
                    <a:pt x="1" y="17770"/>
                    <a:pt x="1459" y="17770"/>
                  </a:cubicBezTo>
                  <a:cubicBezTo>
                    <a:pt x="1591" y="17770"/>
                    <a:pt x="1749" y="17738"/>
                    <a:pt x="1935" y="17669"/>
                  </a:cubicBezTo>
                  <a:cubicBezTo>
                    <a:pt x="3669" y="16968"/>
                    <a:pt x="4236" y="14433"/>
                    <a:pt x="6338" y="13833"/>
                  </a:cubicBezTo>
                  <a:lnTo>
                    <a:pt x="6338" y="13833"/>
                  </a:lnTo>
                  <a:cubicBezTo>
                    <a:pt x="7405" y="16401"/>
                    <a:pt x="2969" y="18503"/>
                    <a:pt x="3436" y="21071"/>
                  </a:cubicBezTo>
                  <a:cubicBezTo>
                    <a:pt x="3669" y="22806"/>
                    <a:pt x="7405" y="28276"/>
                    <a:pt x="9273" y="28510"/>
                  </a:cubicBezTo>
                  <a:cubicBezTo>
                    <a:pt x="9290" y="28511"/>
                    <a:pt x="9307" y="28512"/>
                    <a:pt x="9324" y="28512"/>
                  </a:cubicBezTo>
                  <a:cubicBezTo>
                    <a:pt x="10766" y="28512"/>
                    <a:pt x="12521" y="23463"/>
                    <a:pt x="13943" y="23463"/>
                  </a:cubicBezTo>
                  <a:cubicBezTo>
                    <a:pt x="14092" y="23463"/>
                    <a:pt x="14236" y="23518"/>
                    <a:pt x="14377" y="23640"/>
                  </a:cubicBezTo>
                  <a:cubicBezTo>
                    <a:pt x="16011" y="24907"/>
                    <a:pt x="12542" y="29110"/>
                    <a:pt x="13109" y="30611"/>
                  </a:cubicBezTo>
                  <a:cubicBezTo>
                    <a:pt x="13910" y="32846"/>
                    <a:pt x="20782" y="33780"/>
                    <a:pt x="22883" y="34114"/>
                  </a:cubicBezTo>
                  <a:cubicBezTo>
                    <a:pt x="23175" y="34153"/>
                    <a:pt x="23443" y="34172"/>
                    <a:pt x="23691" y="34172"/>
                  </a:cubicBezTo>
                  <a:cubicBezTo>
                    <a:pt x="26409" y="34172"/>
                    <a:pt x="26547" y="31901"/>
                    <a:pt x="26853" y="29210"/>
                  </a:cubicBezTo>
                  <a:cubicBezTo>
                    <a:pt x="27086" y="27009"/>
                    <a:pt x="27219" y="24674"/>
                    <a:pt x="27086" y="22339"/>
                  </a:cubicBezTo>
                  <a:cubicBezTo>
                    <a:pt x="26986" y="19070"/>
                    <a:pt x="24651" y="20004"/>
                    <a:pt x="22082" y="19303"/>
                  </a:cubicBezTo>
                  <a:cubicBezTo>
                    <a:pt x="17546" y="18036"/>
                    <a:pt x="23584" y="17802"/>
                    <a:pt x="25218" y="17569"/>
                  </a:cubicBezTo>
                  <a:cubicBezTo>
                    <a:pt x="27086" y="17335"/>
                    <a:pt x="26986" y="17102"/>
                    <a:pt x="26853" y="15234"/>
                  </a:cubicBezTo>
                  <a:cubicBezTo>
                    <a:pt x="26752" y="13733"/>
                    <a:pt x="26752" y="12432"/>
                    <a:pt x="26386" y="11031"/>
                  </a:cubicBezTo>
                  <a:cubicBezTo>
                    <a:pt x="25918" y="8781"/>
                    <a:pt x="24929" y="8033"/>
                    <a:pt x="23430" y="8033"/>
                  </a:cubicBezTo>
                  <a:cubicBezTo>
                    <a:pt x="22685" y="8033"/>
                    <a:pt x="21812" y="8218"/>
                    <a:pt x="20815" y="8496"/>
                  </a:cubicBezTo>
                  <a:cubicBezTo>
                    <a:pt x="20323" y="8660"/>
                    <a:pt x="19140" y="9169"/>
                    <a:pt x="18237" y="9169"/>
                  </a:cubicBezTo>
                  <a:cubicBezTo>
                    <a:pt x="17854" y="9169"/>
                    <a:pt x="17521" y="9077"/>
                    <a:pt x="17312" y="8829"/>
                  </a:cubicBezTo>
                  <a:cubicBezTo>
                    <a:pt x="15911" y="7428"/>
                    <a:pt x="19047" y="6728"/>
                    <a:pt x="19881" y="6394"/>
                  </a:cubicBezTo>
                  <a:cubicBezTo>
                    <a:pt x="21482" y="5794"/>
                    <a:pt x="23950" y="5227"/>
                    <a:pt x="21716" y="3459"/>
                  </a:cubicBezTo>
                  <a:cubicBezTo>
                    <a:pt x="20448" y="2658"/>
                    <a:pt x="18447" y="2525"/>
                    <a:pt x="17079" y="2191"/>
                  </a:cubicBezTo>
                  <a:cubicBezTo>
                    <a:pt x="14548" y="1535"/>
                    <a:pt x="9999" y="1"/>
                    <a:pt x="723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6" name="Google Shape;1826;p7"/>
            <p:cNvSpPr/>
            <p:nvPr/>
          </p:nvSpPr>
          <p:spPr>
            <a:xfrm>
              <a:off x="2063148" y="-461400"/>
              <a:ext cx="574974" cy="1048962"/>
            </a:xfrm>
            <a:custGeom>
              <a:avLst/>
              <a:gdLst/>
              <a:ahLst/>
              <a:cxnLst/>
              <a:rect l="l" t="t" r="r" b="b"/>
              <a:pathLst>
                <a:path w="19193" h="35015" extrusionOk="0">
                  <a:moveTo>
                    <a:pt x="382" y="0"/>
                  </a:moveTo>
                  <a:cubicBezTo>
                    <a:pt x="201" y="0"/>
                    <a:pt x="1" y="156"/>
                    <a:pt x="41" y="396"/>
                  </a:cubicBezTo>
                  <a:cubicBezTo>
                    <a:pt x="574" y="2731"/>
                    <a:pt x="1742" y="4966"/>
                    <a:pt x="2876" y="7034"/>
                  </a:cubicBezTo>
                  <a:cubicBezTo>
                    <a:pt x="4110" y="9303"/>
                    <a:pt x="5344" y="11538"/>
                    <a:pt x="6579" y="13806"/>
                  </a:cubicBezTo>
                  <a:cubicBezTo>
                    <a:pt x="9014" y="18342"/>
                    <a:pt x="11516" y="22879"/>
                    <a:pt x="14051" y="27349"/>
                  </a:cubicBezTo>
                  <a:cubicBezTo>
                    <a:pt x="15518" y="29884"/>
                    <a:pt x="16986" y="32386"/>
                    <a:pt x="18521" y="34854"/>
                  </a:cubicBezTo>
                  <a:cubicBezTo>
                    <a:pt x="18583" y="34968"/>
                    <a:pt x="18677" y="35014"/>
                    <a:pt x="18771" y="35014"/>
                  </a:cubicBezTo>
                  <a:cubicBezTo>
                    <a:pt x="18981" y="35014"/>
                    <a:pt x="19192" y="34784"/>
                    <a:pt x="19054" y="34554"/>
                  </a:cubicBezTo>
                  <a:cubicBezTo>
                    <a:pt x="13717" y="25848"/>
                    <a:pt x="8947" y="16841"/>
                    <a:pt x="4044" y="7902"/>
                  </a:cubicBezTo>
                  <a:cubicBezTo>
                    <a:pt x="2709" y="5467"/>
                    <a:pt x="1275" y="2965"/>
                    <a:pt x="641" y="230"/>
                  </a:cubicBezTo>
                  <a:cubicBezTo>
                    <a:pt x="614" y="69"/>
                    <a:pt x="502" y="0"/>
                    <a:pt x="382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7" name="Google Shape;1827;p7"/>
            <p:cNvSpPr/>
            <p:nvPr/>
          </p:nvSpPr>
          <p:spPr>
            <a:xfrm>
              <a:off x="2112814" y="-304284"/>
              <a:ext cx="166684" cy="157666"/>
            </a:xfrm>
            <a:custGeom>
              <a:avLst/>
              <a:gdLst/>
              <a:ahLst/>
              <a:cxnLst/>
              <a:rect l="l" t="t" r="r" b="b"/>
              <a:pathLst>
                <a:path w="5564" h="5263" extrusionOk="0">
                  <a:moveTo>
                    <a:pt x="1439" y="0"/>
                  </a:moveTo>
                  <a:cubicBezTo>
                    <a:pt x="1101" y="0"/>
                    <a:pt x="860" y="241"/>
                    <a:pt x="718" y="555"/>
                  </a:cubicBezTo>
                  <a:cubicBezTo>
                    <a:pt x="384" y="1156"/>
                    <a:pt x="217" y="1789"/>
                    <a:pt x="151" y="2457"/>
                  </a:cubicBezTo>
                  <a:cubicBezTo>
                    <a:pt x="84" y="3290"/>
                    <a:pt x="117" y="4124"/>
                    <a:pt x="17" y="4958"/>
                  </a:cubicBezTo>
                  <a:cubicBezTo>
                    <a:pt x="0" y="5163"/>
                    <a:pt x="149" y="5263"/>
                    <a:pt x="307" y="5263"/>
                  </a:cubicBezTo>
                  <a:cubicBezTo>
                    <a:pt x="458" y="5263"/>
                    <a:pt x="618" y="5171"/>
                    <a:pt x="651" y="4992"/>
                  </a:cubicBezTo>
                  <a:cubicBezTo>
                    <a:pt x="784" y="3691"/>
                    <a:pt x="584" y="2356"/>
                    <a:pt x="1085" y="1156"/>
                  </a:cubicBezTo>
                  <a:cubicBezTo>
                    <a:pt x="1151" y="989"/>
                    <a:pt x="1251" y="789"/>
                    <a:pt x="1351" y="689"/>
                  </a:cubicBezTo>
                  <a:cubicBezTo>
                    <a:pt x="1371" y="650"/>
                    <a:pt x="1379" y="633"/>
                    <a:pt x="1382" y="633"/>
                  </a:cubicBezTo>
                  <a:cubicBezTo>
                    <a:pt x="1385" y="633"/>
                    <a:pt x="1385" y="641"/>
                    <a:pt x="1385" y="655"/>
                  </a:cubicBezTo>
                  <a:cubicBezTo>
                    <a:pt x="1452" y="622"/>
                    <a:pt x="1385" y="622"/>
                    <a:pt x="1418" y="622"/>
                  </a:cubicBezTo>
                  <a:lnTo>
                    <a:pt x="1485" y="622"/>
                  </a:lnTo>
                  <a:cubicBezTo>
                    <a:pt x="1852" y="722"/>
                    <a:pt x="2252" y="1089"/>
                    <a:pt x="2619" y="1289"/>
                  </a:cubicBezTo>
                  <a:cubicBezTo>
                    <a:pt x="3019" y="1489"/>
                    <a:pt x="3420" y="1656"/>
                    <a:pt x="3787" y="1856"/>
                  </a:cubicBezTo>
                  <a:cubicBezTo>
                    <a:pt x="4187" y="2090"/>
                    <a:pt x="4587" y="2323"/>
                    <a:pt x="4954" y="2557"/>
                  </a:cubicBezTo>
                  <a:cubicBezTo>
                    <a:pt x="5012" y="2597"/>
                    <a:pt x="5069" y="2614"/>
                    <a:pt x="5124" y="2614"/>
                  </a:cubicBezTo>
                  <a:cubicBezTo>
                    <a:pt x="5383" y="2614"/>
                    <a:pt x="5563" y="2216"/>
                    <a:pt x="5288" y="2023"/>
                  </a:cubicBezTo>
                  <a:cubicBezTo>
                    <a:pt x="4554" y="1523"/>
                    <a:pt x="3787" y="1122"/>
                    <a:pt x="2986" y="755"/>
                  </a:cubicBezTo>
                  <a:cubicBezTo>
                    <a:pt x="2519" y="522"/>
                    <a:pt x="2119" y="155"/>
                    <a:pt x="1618" y="21"/>
                  </a:cubicBezTo>
                  <a:cubicBezTo>
                    <a:pt x="1556" y="7"/>
                    <a:pt x="1496" y="0"/>
                    <a:pt x="1439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8" name="Google Shape;1828;p7"/>
            <p:cNvSpPr/>
            <p:nvPr/>
          </p:nvSpPr>
          <p:spPr>
            <a:xfrm>
              <a:off x="2178776" y="-133328"/>
              <a:ext cx="228696" cy="228396"/>
            </a:xfrm>
            <a:custGeom>
              <a:avLst/>
              <a:gdLst/>
              <a:ahLst/>
              <a:cxnLst/>
              <a:rect l="l" t="t" r="r" b="b"/>
              <a:pathLst>
                <a:path w="7634" h="7624" extrusionOk="0">
                  <a:moveTo>
                    <a:pt x="1506" y="1"/>
                  </a:moveTo>
                  <a:cubicBezTo>
                    <a:pt x="1383" y="1"/>
                    <a:pt x="1245" y="110"/>
                    <a:pt x="1218" y="219"/>
                  </a:cubicBezTo>
                  <a:cubicBezTo>
                    <a:pt x="717" y="2587"/>
                    <a:pt x="284" y="4922"/>
                    <a:pt x="17" y="7324"/>
                  </a:cubicBezTo>
                  <a:cubicBezTo>
                    <a:pt x="0" y="7524"/>
                    <a:pt x="150" y="7624"/>
                    <a:pt x="309" y="7624"/>
                  </a:cubicBezTo>
                  <a:cubicBezTo>
                    <a:pt x="467" y="7624"/>
                    <a:pt x="634" y="7524"/>
                    <a:pt x="651" y="7324"/>
                  </a:cubicBezTo>
                  <a:cubicBezTo>
                    <a:pt x="873" y="5096"/>
                    <a:pt x="1278" y="2899"/>
                    <a:pt x="1749" y="732"/>
                  </a:cubicBezTo>
                  <a:lnTo>
                    <a:pt x="1749" y="732"/>
                  </a:lnTo>
                  <a:cubicBezTo>
                    <a:pt x="3636" y="1390"/>
                    <a:pt x="5479" y="2290"/>
                    <a:pt x="7055" y="3488"/>
                  </a:cubicBezTo>
                  <a:cubicBezTo>
                    <a:pt x="7116" y="3537"/>
                    <a:pt x="7176" y="3558"/>
                    <a:pt x="7232" y="3558"/>
                  </a:cubicBezTo>
                  <a:cubicBezTo>
                    <a:pt x="7479" y="3558"/>
                    <a:pt x="7634" y="3145"/>
                    <a:pt x="7389" y="2954"/>
                  </a:cubicBezTo>
                  <a:cubicBezTo>
                    <a:pt x="5654" y="1653"/>
                    <a:pt x="3619" y="686"/>
                    <a:pt x="1585" y="19"/>
                  </a:cubicBezTo>
                  <a:cubicBezTo>
                    <a:pt x="1560" y="6"/>
                    <a:pt x="1533" y="1"/>
                    <a:pt x="1506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9" name="Google Shape;1829;p7"/>
            <p:cNvSpPr/>
            <p:nvPr/>
          </p:nvSpPr>
          <p:spPr>
            <a:xfrm>
              <a:off x="2245726" y="-14016"/>
              <a:ext cx="256676" cy="324949"/>
            </a:xfrm>
            <a:custGeom>
              <a:avLst/>
              <a:gdLst/>
              <a:ahLst/>
              <a:cxnLst/>
              <a:rect l="l" t="t" r="r" b="b"/>
              <a:pathLst>
                <a:path w="8568" h="10847" extrusionOk="0">
                  <a:moveTo>
                    <a:pt x="1357" y="0"/>
                  </a:moveTo>
                  <a:cubicBezTo>
                    <a:pt x="1199" y="0"/>
                    <a:pt x="1051" y="107"/>
                    <a:pt x="1051" y="305"/>
                  </a:cubicBezTo>
                  <a:cubicBezTo>
                    <a:pt x="1151" y="3774"/>
                    <a:pt x="150" y="7110"/>
                    <a:pt x="17" y="10546"/>
                  </a:cubicBezTo>
                  <a:cubicBezTo>
                    <a:pt x="0" y="10746"/>
                    <a:pt x="150" y="10846"/>
                    <a:pt x="309" y="10846"/>
                  </a:cubicBezTo>
                  <a:cubicBezTo>
                    <a:pt x="467" y="10846"/>
                    <a:pt x="634" y="10746"/>
                    <a:pt x="650" y="10546"/>
                  </a:cubicBezTo>
                  <a:cubicBezTo>
                    <a:pt x="778" y="7272"/>
                    <a:pt x="1692" y="4088"/>
                    <a:pt x="1692" y="794"/>
                  </a:cubicBezTo>
                  <a:lnTo>
                    <a:pt x="1692" y="794"/>
                  </a:lnTo>
                  <a:cubicBezTo>
                    <a:pt x="3789" y="1755"/>
                    <a:pt x="6004" y="2529"/>
                    <a:pt x="7989" y="3708"/>
                  </a:cubicBezTo>
                  <a:cubicBezTo>
                    <a:pt x="8044" y="3746"/>
                    <a:pt x="8099" y="3763"/>
                    <a:pt x="8150" y="3763"/>
                  </a:cubicBezTo>
                  <a:cubicBezTo>
                    <a:pt x="8405" y="3763"/>
                    <a:pt x="8567" y="3341"/>
                    <a:pt x="8289" y="3174"/>
                  </a:cubicBezTo>
                  <a:cubicBezTo>
                    <a:pt x="6154" y="1873"/>
                    <a:pt x="3786" y="1106"/>
                    <a:pt x="1518" y="38"/>
                  </a:cubicBezTo>
                  <a:cubicBezTo>
                    <a:pt x="1467" y="13"/>
                    <a:pt x="1411" y="0"/>
                    <a:pt x="1357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0" name="Google Shape;1830;p7"/>
            <p:cNvSpPr/>
            <p:nvPr/>
          </p:nvSpPr>
          <p:spPr>
            <a:xfrm>
              <a:off x="2354134" y="146605"/>
              <a:ext cx="132532" cy="171297"/>
            </a:xfrm>
            <a:custGeom>
              <a:avLst/>
              <a:gdLst/>
              <a:ahLst/>
              <a:cxnLst/>
              <a:rect l="l" t="t" r="r" b="b"/>
              <a:pathLst>
                <a:path w="4424" h="5718" extrusionOk="0">
                  <a:moveTo>
                    <a:pt x="760" y="1"/>
                  </a:moveTo>
                  <a:cubicBezTo>
                    <a:pt x="625" y="1"/>
                    <a:pt x="490" y="76"/>
                    <a:pt x="467" y="214"/>
                  </a:cubicBezTo>
                  <a:cubicBezTo>
                    <a:pt x="234" y="1948"/>
                    <a:pt x="0" y="3683"/>
                    <a:pt x="0" y="5417"/>
                  </a:cubicBezTo>
                  <a:cubicBezTo>
                    <a:pt x="0" y="5618"/>
                    <a:pt x="159" y="5718"/>
                    <a:pt x="317" y="5718"/>
                  </a:cubicBezTo>
                  <a:cubicBezTo>
                    <a:pt x="476" y="5718"/>
                    <a:pt x="634" y="5618"/>
                    <a:pt x="634" y="5417"/>
                  </a:cubicBezTo>
                  <a:cubicBezTo>
                    <a:pt x="634" y="3875"/>
                    <a:pt x="805" y="2304"/>
                    <a:pt x="1016" y="757"/>
                  </a:cubicBezTo>
                  <a:lnTo>
                    <a:pt x="1016" y="757"/>
                  </a:lnTo>
                  <a:cubicBezTo>
                    <a:pt x="1943" y="1205"/>
                    <a:pt x="2830" y="1775"/>
                    <a:pt x="3770" y="2215"/>
                  </a:cubicBezTo>
                  <a:cubicBezTo>
                    <a:pt x="3816" y="2236"/>
                    <a:pt x="3861" y="2245"/>
                    <a:pt x="3905" y="2245"/>
                  </a:cubicBezTo>
                  <a:cubicBezTo>
                    <a:pt x="4209" y="2245"/>
                    <a:pt x="4424" y="1794"/>
                    <a:pt x="4103" y="1648"/>
                  </a:cubicBezTo>
                  <a:cubicBezTo>
                    <a:pt x="3002" y="1181"/>
                    <a:pt x="2035" y="514"/>
                    <a:pt x="934" y="47"/>
                  </a:cubicBezTo>
                  <a:cubicBezTo>
                    <a:pt x="883" y="16"/>
                    <a:pt x="821" y="1"/>
                    <a:pt x="760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1" name="Google Shape;1831;p7"/>
            <p:cNvSpPr/>
            <p:nvPr/>
          </p:nvSpPr>
          <p:spPr>
            <a:xfrm>
              <a:off x="2447056" y="299348"/>
              <a:ext cx="169589" cy="204310"/>
            </a:xfrm>
            <a:custGeom>
              <a:avLst/>
              <a:gdLst/>
              <a:ahLst/>
              <a:cxnLst/>
              <a:rect l="l" t="t" r="r" b="b"/>
              <a:pathLst>
                <a:path w="5661" h="6820" extrusionOk="0">
                  <a:moveTo>
                    <a:pt x="824" y="1"/>
                  </a:moveTo>
                  <a:cubicBezTo>
                    <a:pt x="701" y="1"/>
                    <a:pt x="562" y="115"/>
                    <a:pt x="534" y="252"/>
                  </a:cubicBezTo>
                  <a:cubicBezTo>
                    <a:pt x="0" y="2253"/>
                    <a:pt x="34" y="4455"/>
                    <a:pt x="167" y="6490"/>
                  </a:cubicBezTo>
                  <a:cubicBezTo>
                    <a:pt x="184" y="6711"/>
                    <a:pt x="349" y="6819"/>
                    <a:pt x="506" y="6819"/>
                  </a:cubicBezTo>
                  <a:cubicBezTo>
                    <a:pt x="657" y="6819"/>
                    <a:pt x="801" y="6719"/>
                    <a:pt x="801" y="6523"/>
                  </a:cubicBezTo>
                  <a:cubicBezTo>
                    <a:pt x="675" y="4632"/>
                    <a:pt x="638" y="2623"/>
                    <a:pt x="1056" y="748"/>
                  </a:cubicBezTo>
                  <a:lnTo>
                    <a:pt x="1056" y="748"/>
                  </a:lnTo>
                  <a:cubicBezTo>
                    <a:pt x="2421" y="1283"/>
                    <a:pt x="3810" y="1697"/>
                    <a:pt x="5171" y="2253"/>
                  </a:cubicBezTo>
                  <a:cubicBezTo>
                    <a:pt x="5215" y="2273"/>
                    <a:pt x="5256" y="2282"/>
                    <a:pt x="5294" y="2282"/>
                  </a:cubicBezTo>
                  <a:cubicBezTo>
                    <a:pt x="5570" y="2282"/>
                    <a:pt x="5661" y="1799"/>
                    <a:pt x="5338" y="1653"/>
                  </a:cubicBezTo>
                  <a:cubicBezTo>
                    <a:pt x="3870" y="1052"/>
                    <a:pt x="2369" y="619"/>
                    <a:pt x="901" y="18"/>
                  </a:cubicBezTo>
                  <a:cubicBezTo>
                    <a:pt x="877" y="6"/>
                    <a:pt x="851" y="1"/>
                    <a:pt x="824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2" name="Google Shape;1832;p7"/>
            <p:cNvSpPr/>
            <p:nvPr/>
          </p:nvSpPr>
          <p:spPr>
            <a:xfrm>
              <a:off x="2522004" y="425790"/>
              <a:ext cx="120399" cy="140800"/>
            </a:xfrm>
            <a:custGeom>
              <a:avLst/>
              <a:gdLst/>
              <a:ahLst/>
              <a:cxnLst/>
              <a:rect l="l" t="t" r="r" b="b"/>
              <a:pathLst>
                <a:path w="4019" h="4700" extrusionOk="0">
                  <a:moveTo>
                    <a:pt x="534" y="0"/>
                  </a:moveTo>
                  <a:cubicBezTo>
                    <a:pt x="401" y="0"/>
                    <a:pt x="267" y="67"/>
                    <a:pt x="234" y="200"/>
                  </a:cubicBezTo>
                  <a:cubicBezTo>
                    <a:pt x="0" y="1601"/>
                    <a:pt x="0" y="3002"/>
                    <a:pt x="0" y="4370"/>
                  </a:cubicBezTo>
                  <a:cubicBezTo>
                    <a:pt x="0" y="4591"/>
                    <a:pt x="165" y="4700"/>
                    <a:pt x="327" y="4700"/>
                  </a:cubicBezTo>
                  <a:cubicBezTo>
                    <a:pt x="482" y="4700"/>
                    <a:pt x="634" y="4600"/>
                    <a:pt x="634" y="4403"/>
                  </a:cubicBezTo>
                  <a:cubicBezTo>
                    <a:pt x="634" y="3143"/>
                    <a:pt x="604" y="1853"/>
                    <a:pt x="798" y="618"/>
                  </a:cubicBezTo>
                  <a:lnTo>
                    <a:pt x="798" y="618"/>
                  </a:lnTo>
                  <a:cubicBezTo>
                    <a:pt x="1714" y="705"/>
                    <a:pt x="2642" y="1075"/>
                    <a:pt x="3403" y="1501"/>
                  </a:cubicBezTo>
                  <a:cubicBezTo>
                    <a:pt x="3459" y="1532"/>
                    <a:pt x="3514" y="1545"/>
                    <a:pt x="3565" y="1545"/>
                  </a:cubicBezTo>
                  <a:cubicBezTo>
                    <a:pt x="3847" y="1545"/>
                    <a:pt x="4019" y="1137"/>
                    <a:pt x="3736" y="968"/>
                  </a:cubicBezTo>
                  <a:cubicBezTo>
                    <a:pt x="2769" y="434"/>
                    <a:pt x="1635" y="0"/>
                    <a:pt x="534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3" name="Google Shape;1833;p7"/>
            <p:cNvSpPr/>
            <p:nvPr/>
          </p:nvSpPr>
          <p:spPr>
            <a:xfrm>
              <a:off x="2081331" y="278888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8" y="1"/>
                  </a:moveTo>
                  <a:cubicBezTo>
                    <a:pt x="1" y="1"/>
                    <a:pt x="1" y="868"/>
                    <a:pt x="568" y="868"/>
                  </a:cubicBezTo>
                  <a:cubicBezTo>
                    <a:pt x="1135" y="868"/>
                    <a:pt x="1135" y="1"/>
                    <a:pt x="568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4" name="Google Shape;1834;p7"/>
            <p:cNvSpPr/>
            <p:nvPr/>
          </p:nvSpPr>
          <p:spPr>
            <a:xfrm>
              <a:off x="2116319" y="320856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7" y="1"/>
                  </a:moveTo>
                  <a:cubicBezTo>
                    <a:pt x="0" y="1"/>
                    <a:pt x="0" y="868"/>
                    <a:pt x="567" y="868"/>
                  </a:cubicBezTo>
                  <a:cubicBezTo>
                    <a:pt x="1134" y="868"/>
                    <a:pt x="1134" y="1"/>
                    <a:pt x="567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5" name="Google Shape;1835;p7"/>
            <p:cNvSpPr/>
            <p:nvPr/>
          </p:nvSpPr>
          <p:spPr>
            <a:xfrm>
              <a:off x="2130308" y="260915"/>
              <a:ext cx="34002" cy="26992"/>
            </a:xfrm>
            <a:custGeom>
              <a:avLst/>
              <a:gdLst/>
              <a:ahLst/>
              <a:cxnLst/>
              <a:rect l="l" t="t" r="r" b="b"/>
              <a:pathLst>
                <a:path w="1135" h="901" extrusionOk="0">
                  <a:moveTo>
                    <a:pt x="567" y="0"/>
                  </a:moveTo>
                  <a:cubicBezTo>
                    <a:pt x="0" y="0"/>
                    <a:pt x="0" y="901"/>
                    <a:pt x="567" y="901"/>
                  </a:cubicBezTo>
                  <a:cubicBezTo>
                    <a:pt x="1134" y="901"/>
                    <a:pt x="1134" y="0"/>
                    <a:pt x="567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6" name="Google Shape;1836;p7"/>
            <p:cNvSpPr/>
            <p:nvPr/>
          </p:nvSpPr>
          <p:spPr>
            <a:xfrm>
              <a:off x="2604920" y="13094"/>
              <a:ext cx="34032" cy="26003"/>
            </a:xfrm>
            <a:custGeom>
              <a:avLst/>
              <a:gdLst/>
              <a:ahLst/>
              <a:cxnLst/>
              <a:rect l="l" t="t" r="r" b="b"/>
              <a:pathLst>
                <a:path w="1136" h="868" extrusionOk="0">
                  <a:moveTo>
                    <a:pt x="568" y="1"/>
                  </a:moveTo>
                  <a:cubicBezTo>
                    <a:pt x="1" y="1"/>
                    <a:pt x="1" y="868"/>
                    <a:pt x="568" y="868"/>
                  </a:cubicBezTo>
                  <a:cubicBezTo>
                    <a:pt x="1135" y="868"/>
                    <a:pt x="1135" y="1"/>
                    <a:pt x="568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7" name="Google Shape;1837;p7"/>
            <p:cNvSpPr/>
            <p:nvPr/>
          </p:nvSpPr>
          <p:spPr>
            <a:xfrm>
              <a:off x="2594945" y="69051"/>
              <a:ext cx="33013" cy="26003"/>
            </a:xfrm>
            <a:custGeom>
              <a:avLst/>
              <a:gdLst/>
              <a:ahLst/>
              <a:cxnLst/>
              <a:rect l="l" t="t" r="r" b="b"/>
              <a:pathLst>
                <a:path w="1102" h="868" extrusionOk="0">
                  <a:moveTo>
                    <a:pt x="567" y="1"/>
                  </a:moveTo>
                  <a:cubicBezTo>
                    <a:pt x="0" y="1"/>
                    <a:pt x="0" y="868"/>
                    <a:pt x="567" y="868"/>
                  </a:cubicBezTo>
                  <a:cubicBezTo>
                    <a:pt x="1101" y="868"/>
                    <a:pt x="1101" y="1"/>
                    <a:pt x="567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8" name="Google Shape;1838;p7"/>
            <p:cNvSpPr/>
            <p:nvPr/>
          </p:nvSpPr>
          <p:spPr>
            <a:xfrm>
              <a:off x="2538988" y="27083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7" y="1"/>
                  </a:moveTo>
                  <a:cubicBezTo>
                    <a:pt x="0" y="1"/>
                    <a:pt x="0" y="868"/>
                    <a:pt x="567" y="868"/>
                  </a:cubicBezTo>
                  <a:cubicBezTo>
                    <a:pt x="1134" y="868"/>
                    <a:pt x="1134" y="1"/>
                    <a:pt x="567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9" name="Google Shape;1839;p7"/>
            <p:cNvSpPr/>
            <p:nvPr/>
          </p:nvSpPr>
          <p:spPr>
            <a:xfrm>
              <a:off x="2455054" y="585662"/>
              <a:ext cx="34002" cy="27022"/>
            </a:xfrm>
            <a:custGeom>
              <a:avLst/>
              <a:gdLst/>
              <a:ahLst/>
              <a:cxnLst/>
              <a:rect l="l" t="t" r="r" b="b"/>
              <a:pathLst>
                <a:path w="1135" h="902" extrusionOk="0">
                  <a:moveTo>
                    <a:pt x="567" y="0"/>
                  </a:moveTo>
                  <a:cubicBezTo>
                    <a:pt x="0" y="0"/>
                    <a:pt x="0" y="901"/>
                    <a:pt x="567" y="901"/>
                  </a:cubicBezTo>
                  <a:cubicBezTo>
                    <a:pt x="1134" y="901"/>
                    <a:pt x="1134" y="0"/>
                    <a:pt x="567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0" name="Google Shape;1840;p7"/>
            <p:cNvSpPr/>
            <p:nvPr/>
          </p:nvSpPr>
          <p:spPr>
            <a:xfrm>
              <a:off x="2493007" y="603635"/>
              <a:ext cx="34032" cy="26033"/>
            </a:xfrm>
            <a:custGeom>
              <a:avLst/>
              <a:gdLst/>
              <a:ahLst/>
              <a:cxnLst/>
              <a:rect l="l" t="t" r="r" b="b"/>
              <a:pathLst>
                <a:path w="1136" h="869" extrusionOk="0">
                  <a:moveTo>
                    <a:pt x="568" y="1"/>
                  </a:moveTo>
                  <a:cubicBezTo>
                    <a:pt x="1" y="1"/>
                    <a:pt x="1" y="868"/>
                    <a:pt x="568" y="868"/>
                  </a:cubicBezTo>
                  <a:cubicBezTo>
                    <a:pt x="1135" y="868"/>
                    <a:pt x="1135" y="1"/>
                    <a:pt x="568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1" name="Google Shape;1841;p7"/>
            <p:cNvSpPr/>
            <p:nvPr/>
          </p:nvSpPr>
          <p:spPr>
            <a:xfrm>
              <a:off x="2639908" y="390802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7" y="1"/>
                  </a:moveTo>
                  <a:cubicBezTo>
                    <a:pt x="0" y="1"/>
                    <a:pt x="0" y="868"/>
                    <a:pt x="567" y="868"/>
                  </a:cubicBezTo>
                  <a:cubicBezTo>
                    <a:pt x="1135" y="868"/>
                    <a:pt x="1135" y="1"/>
                    <a:pt x="567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2" name="Google Shape;1842;p7"/>
            <p:cNvSpPr/>
            <p:nvPr/>
          </p:nvSpPr>
          <p:spPr>
            <a:xfrm>
              <a:off x="2639908" y="355844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7" y="0"/>
                  </a:moveTo>
                  <a:cubicBezTo>
                    <a:pt x="0" y="0"/>
                    <a:pt x="0" y="867"/>
                    <a:pt x="567" y="867"/>
                  </a:cubicBezTo>
                  <a:cubicBezTo>
                    <a:pt x="1135" y="867"/>
                    <a:pt x="1135" y="0"/>
                    <a:pt x="567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3" name="Google Shape;1843;p7"/>
            <p:cNvSpPr/>
            <p:nvPr/>
          </p:nvSpPr>
          <p:spPr>
            <a:xfrm>
              <a:off x="2116319" y="-49842"/>
              <a:ext cx="34002" cy="26992"/>
            </a:xfrm>
            <a:custGeom>
              <a:avLst/>
              <a:gdLst/>
              <a:ahLst/>
              <a:cxnLst/>
              <a:rect l="l" t="t" r="r" b="b"/>
              <a:pathLst>
                <a:path w="1135" h="901" extrusionOk="0">
                  <a:moveTo>
                    <a:pt x="567" y="0"/>
                  </a:moveTo>
                  <a:cubicBezTo>
                    <a:pt x="0" y="0"/>
                    <a:pt x="0" y="901"/>
                    <a:pt x="567" y="901"/>
                  </a:cubicBezTo>
                  <a:cubicBezTo>
                    <a:pt x="1134" y="901"/>
                    <a:pt x="1134" y="0"/>
                    <a:pt x="567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4" name="Google Shape;1844;p7"/>
            <p:cNvSpPr/>
            <p:nvPr/>
          </p:nvSpPr>
          <p:spPr>
            <a:xfrm>
              <a:off x="2319146" y="-206719"/>
              <a:ext cx="33013" cy="26003"/>
            </a:xfrm>
            <a:custGeom>
              <a:avLst/>
              <a:gdLst/>
              <a:ahLst/>
              <a:cxnLst/>
              <a:rect l="l" t="t" r="r" b="b"/>
              <a:pathLst>
                <a:path w="1102" h="868" extrusionOk="0">
                  <a:moveTo>
                    <a:pt x="568" y="0"/>
                  </a:moveTo>
                  <a:cubicBezTo>
                    <a:pt x="1" y="0"/>
                    <a:pt x="1" y="867"/>
                    <a:pt x="568" y="867"/>
                  </a:cubicBezTo>
                  <a:cubicBezTo>
                    <a:pt x="1102" y="867"/>
                    <a:pt x="1102" y="0"/>
                    <a:pt x="568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5" name="Google Shape;1845;p7"/>
            <p:cNvSpPr/>
            <p:nvPr/>
          </p:nvSpPr>
          <p:spPr>
            <a:xfrm>
              <a:off x="2434055" y="101043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8" y="0"/>
                  </a:moveTo>
                  <a:cubicBezTo>
                    <a:pt x="1" y="0"/>
                    <a:pt x="1" y="867"/>
                    <a:pt x="568" y="867"/>
                  </a:cubicBezTo>
                  <a:cubicBezTo>
                    <a:pt x="1135" y="867"/>
                    <a:pt x="1135" y="0"/>
                    <a:pt x="568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6" name="Google Shape;1846;p7"/>
            <p:cNvSpPr/>
            <p:nvPr/>
          </p:nvSpPr>
          <p:spPr>
            <a:xfrm>
              <a:off x="2172275" y="125007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7" y="1"/>
                  </a:moveTo>
                  <a:cubicBezTo>
                    <a:pt x="0" y="1"/>
                    <a:pt x="0" y="868"/>
                    <a:pt x="567" y="868"/>
                  </a:cubicBezTo>
                  <a:cubicBezTo>
                    <a:pt x="1134" y="868"/>
                    <a:pt x="1134" y="1"/>
                    <a:pt x="567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47" name="Google Shape;1847;p7"/>
          <p:cNvGrpSpPr/>
          <p:nvPr/>
        </p:nvGrpSpPr>
        <p:grpSpPr>
          <a:xfrm flipH="1">
            <a:off x="8349457" y="883609"/>
            <a:ext cx="880479" cy="667378"/>
            <a:chOff x="-320607" y="2105391"/>
            <a:chExt cx="1152762" cy="873760"/>
          </a:xfrm>
        </p:grpSpPr>
        <p:sp>
          <p:nvSpPr>
            <p:cNvPr id="1848" name="Google Shape;1848;p7"/>
            <p:cNvSpPr/>
            <p:nvPr/>
          </p:nvSpPr>
          <p:spPr>
            <a:xfrm>
              <a:off x="545521" y="2184503"/>
              <a:ext cx="286633" cy="151345"/>
            </a:xfrm>
            <a:custGeom>
              <a:avLst/>
              <a:gdLst/>
              <a:ahLst/>
              <a:cxnLst/>
              <a:rect l="l" t="t" r="r" b="b"/>
              <a:pathLst>
                <a:path w="9568" h="5052" extrusionOk="0">
                  <a:moveTo>
                    <a:pt x="6776" y="1"/>
                  </a:moveTo>
                  <a:cubicBezTo>
                    <a:pt x="4318" y="1"/>
                    <a:pt x="683" y="3064"/>
                    <a:pt x="1" y="4735"/>
                  </a:cubicBezTo>
                  <a:cubicBezTo>
                    <a:pt x="55" y="4732"/>
                    <a:pt x="114" y="4731"/>
                    <a:pt x="177" y="4731"/>
                  </a:cubicBezTo>
                  <a:cubicBezTo>
                    <a:pt x="1185" y="4731"/>
                    <a:pt x="3165" y="5051"/>
                    <a:pt x="4998" y="5051"/>
                  </a:cubicBezTo>
                  <a:cubicBezTo>
                    <a:pt x="7409" y="5051"/>
                    <a:pt x="9568" y="4497"/>
                    <a:pt x="8941" y="1933"/>
                  </a:cubicBezTo>
                  <a:cubicBezTo>
                    <a:pt x="8626" y="536"/>
                    <a:pt x="7804" y="1"/>
                    <a:pt x="677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9" name="Google Shape;1849;p7"/>
            <p:cNvSpPr/>
            <p:nvPr/>
          </p:nvSpPr>
          <p:spPr>
            <a:xfrm>
              <a:off x="400687" y="2105391"/>
              <a:ext cx="173873" cy="225969"/>
            </a:xfrm>
            <a:custGeom>
              <a:avLst/>
              <a:gdLst/>
              <a:ahLst/>
              <a:cxnLst/>
              <a:rect l="l" t="t" r="r" b="b"/>
              <a:pathLst>
                <a:path w="5804" h="7543" extrusionOk="0">
                  <a:moveTo>
                    <a:pt x="3381" y="0"/>
                  </a:moveTo>
                  <a:cubicBezTo>
                    <a:pt x="1" y="0"/>
                    <a:pt x="1181" y="5468"/>
                    <a:pt x="2134" y="7276"/>
                  </a:cubicBezTo>
                  <a:lnTo>
                    <a:pt x="2234" y="7542"/>
                  </a:lnTo>
                  <a:cubicBezTo>
                    <a:pt x="3201" y="6308"/>
                    <a:pt x="4335" y="5541"/>
                    <a:pt x="4836" y="4040"/>
                  </a:cubicBezTo>
                  <a:cubicBezTo>
                    <a:pt x="5470" y="2539"/>
                    <a:pt x="5803" y="104"/>
                    <a:pt x="3535" y="4"/>
                  </a:cubicBezTo>
                  <a:cubicBezTo>
                    <a:pt x="3483" y="1"/>
                    <a:pt x="3431" y="0"/>
                    <a:pt x="338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0" name="Google Shape;1850;p7"/>
            <p:cNvSpPr/>
            <p:nvPr/>
          </p:nvSpPr>
          <p:spPr>
            <a:xfrm>
              <a:off x="409644" y="2504068"/>
              <a:ext cx="345769" cy="163238"/>
            </a:xfrm>
            <a:custGeom>
              <a:avLst/>
              <a:gdLst/>
              <a:ahLst/>
              <a:cxnLst/>
              <a:rect l="l" t="t" r="r" b="b"/>
              <a:pathLst>
                <a:path w="11542" h="5449" extrusionOk="0">
                  <a:moveTo>
                    <a:pt x="9124" y="0"/>
                  </a:moveTo>
                  <a:cubicBezTo>
                    <a:pt x="7189" y="0"/>
                    <a:pt x="5562" y="1863"/>
                    <a:pt x="3936" y="2806"/>
                  </a:cubicBezTo>
                  <a:cubicBezTo>
                    <a:pt x="2635" y="3573"/>
                    <a:pt x="1401" y="3774"/>
                    <a:pt x="0" y="4207"/>
                  </a:cubicBezTo>
                  <a:lnTo>
                    <a:pt x="100" y="4374"/>
                  </a:lnTo>
                  <a:cubicBezTo>
                    <a:pt x="718" y="5248"/>
                    <a:pt x="2663" y="5449"/>
                    <a:pt x="4134" y="5449"/>
                  </a:cubicBezTo>
                  <a:cubicBezTo>
                    <a:pt x="4570" y="5449"/>
                    <a:pt x="4965" y="5431"/>
                    <a:pt x="5271" y="5408"/>
                  </a:cubicBezTo>
                  <a:cubicBezTo>
                    <a:pt x="7105" y="5341"/>
                    <a:pt x="8840" y="5241"/>
                    <a:pt x="10241" y="3840"/>
                  </a:cubicBezTo>
                  <a:cubicBezTo>
                    <a:pt x="11542" y="2539"/>
                    <a:pt x="11475" y="71"/>
                    <a:pt x="9274" y="4"/>
                  </a:cubicBezTo>
                  <a:cubicBezTo>
                    <a:pt x="9223" y="2"/>
                    <a:pt x="9173" y="0"/>
                    <a:pt x="912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1" name="Google Shape;1851;p7"/>
            <p:cNvSpPr/>
            <p:nvPr/>
          </p:nvSpPr>
          <p:spPr>
            <a:xfrm>
              <a:off x="43560" y="2378345"/>
              <a:ext cx="154281" cy="295740"/>
            </a:xfrm>
            <a:custGeom>
              <a:avLst/>
              <a:gdLst/>
              <a:ahLst/>
              <a:cxnLst/>
              <a:rect l="l" t="t" r="r" b="b"/>
              <a:pathLst>
                <a:path w="5150" h="9872" extrusionOk="0">
                  <a:moveTo>
                    <a:pt x="3240" y="1"/>
                  </a:moveTo>
                  <a:cubicBezTo>
                    <a:pt x="2587" y="1"/>
                    <a:pt x="1888" y="407"/>
                    <a:pt x="1380" y="1299"/>
                  </a:cubicBezTo>
                  <a:cubicBezTo>
                    <a:pt x="0" y="3731"/>
                    <a:pt x="497" y="8072"/>
                    <a:pt x="2840" y="9732"/>
                  </a:cubicBezTo>
                  <a:lnTo>
                    <a:pt x="2840" y="9732"/>
                  </a:lnTo>
                  <a:cubicBezTo>
                    <a:pt x="2961" y="9390"/>
                    <a:pt x="3159" y="8597"/>
                    <a:pt x="3215" y="8204"/>
                  </a:cubicBezTo>
                  <a:cubicBezTo>
                    <a:pt x="3915" y="6203"/>
                    <a:pt x="5150" y="4468"/>
                    <a:pt x="5049" y="2266"/>
                  </a:cubicBezTo>
                  <a:cubicBezTo>
                    <a:pt x="5010" y="833"/>
                    <a:pt x="4173" y="1"/>
                    <a:pt x="3240" y="1"/>
                  </a:cubicBezTo>
                  <a:close/>
                  <a:moveTo>
                    <a:pt x="2840" y="9732"/>
                  </a:moveTo>
                  <a:cubicBezTo>
                    <a:pt x="2817" y="9797"/>
                    <a:pt x="2797" y="9845"/>
                    <a:pt x="2781" y="9872"/>
                  </a:cubicBezTo>
                  <a:lnTo>
                    <a:pt x="2948" y="9805"/>
                  </a:lnTo>
                  <a:cubicBezTo>
                    <a:pt x="2912" y="9781"/>
                    <a:pt x="2876" y="9757"/>
                    <a:pt x="2840" y="973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2" name="Google Shape;1852;p7"/>
            <p:cNvSpPr/>
            <p:nvPr/>
          </p:nvSpPr>
          <p:spPr>
            <a:xfrm>
              <a:off x="-320607" y="2252322"/>
              <a:ext cx="1065079" cy="726829"/>
            </a:xfrm>
            <a:custGeom>
              <a:avLst/>
              <a:gdLst/>
              <a:ahLst/>
              <a:cxnLst/>
              <a:rect l="l" t="t" r="r" b="b"/>
              <a:pathLst>
                <a:path w="35553" h="24262" extrusionOk="0">
                  <a:moveTo>
                    <a:pt x="35184" y="1"/>
                  </a:moveTo>
                  <a:cubicBezTo>
                    <a:pt x="35174" y="1"/>
                    <a:pt x="35163" y="1"/>
                    <a:pt x="35153" y="2"/>
                  </a:cubicBezTo>
                  <a:cubicBezTo>
                    <a:pt x="32217" y="202"/>
                    <a:pt x="29549" y="1370"/>
                    <a:pt x="27247" y="3204"/>
                  </a:cubicBezTo>
                  <a:cubicBezTo>
                    <a:pt x="24945" y="5072"/>
                    <a:pt x="23111" y="7441"/>
                    <a:pt x="21376" y="9843"/>
                  </a:cubicBezTo>
                  <a:cubicBezTo>
                    <a:pt x="19642" y="12311"/>
                    <a:pt x="18007" y="14880"/>
                    <a:pt x="16139" y="17248"/>
                  </a:cubicBezTo>
                  <a:cubicBezTo>
                    <a:pt x="14471" y="19383"/>
                    <a:pt x="12570" y="21418"/>
                    <a:pt x="10135" y="22618"/>
                  </a:cubicBezTo>
                  <a:cubicBezTo>
                    <a:pt x="8695" y="23323"/>
                    <a:pt x="7175" y="23623"/>
                    <a:pt x="5642" y="23623"/>
                  </a:cubicBezTo>
                  <a:cubicBezTo>
                    <a:pt x="3908" y="23623"/>
                    <a:pt x="2159" y="23238"/>
                    <a:pt x="495" y="22618"/>
                  </a:cubicBezTo>
                  <a:cubicBezTo>
                    <a:pt x="458" y="22605"/>
                    <a:pt x="424" y="22599"/>
                    <a:pt x="392" y="22599"/>
                  </a:cubicBezTo>
                  <a:cubicBezTo>
                    <a:pt x="100" y="22599"/>
                    <a:pt x="0" y="23099"/>
                    <a:pt x="361" y="23219"/>
                  </a:cubicBezTo>
                  <a:cubicBezTo>
                    <a:pt x="2066" y="23861"/>
                    <a:pt x="3867" y="24261"/>
                    <a:pt x="5663" y="24261"/>
                  </a:cubicBezTo>
                  <a:cubicBezTo>
                    <a:pt x="6854" y="24261"/>
                    <a:pt x="8043" y="24085"/>
                    <a:pt x="9201" y="23686"/>
                  </a:cubicBezTo>
                  <a:cubicBezTo>
                    <a:pt x="11736" y="22785"/>
                    <a:pt x="13804" y="20984"/>
                    <a:pt x="15539" y="18982"/>
                  </a:cubicBezTo>
                  <a:cubicBezTo>
                    <a:pt x="19475" y="14446"/>
                    <a:pt x="22077" y="8875"/>
                    <a:pt x="26446" y="4739"/>
                  </a:cubicBezTo>
                  <a:cubicBezTo>
                    <a:pt x="28881" y="2471"/>
                    <a:pt x="31817" y="869"/>
                    <a:pt x="35153" y="603"/>
                  </a:cubicBezTo>
                  <a:cubicBezTo>
                    <a:pt x="35542" y="570"/>
                    <a:pt x="35553" y="1"/>
                    <a:pt x="3518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3" name="Google Shape;1853;p7"/>
            <p:cNvSpPr/>
            <p:nvPr/>
          </p:nvSpPr>
          <p:spPr>
            <a:xfrm>
              <a:off x="104879" y="2424356"/>
              <a:ext cx="79058" cy="353708"/>
            </a:xfrm>
            <a:custGeom>
              <a:avLst/>
              <a:gdLst/>
              <a:ahLst/>
              <a:cxnLst/>
              <a:rect l="l" t="t" r="r" b="b"/>
              <a:pathLst>
                <a:path w="2639" h="11807" extrusionOk="0">
                  <a:moveTo>
                    <a:pt x="1108" y="1"/>
                  </a:moveTo>
                  <a:cubicBezTo>
                    <a:pt x="982" y="1"/>
                    <a:pt x="854" y="70"/>
                    <a:pt x="801" y="230"/>
                  </a:cubicBezTo>
                  <a:cubicBezTo>
                    <a:pt x="134" y="2098"/>
                    <a:pt x="0" y="4233"/>
                    <a:pt x="167" y="6201"/>
                  </a:cubicBezTo>
                  <a:cubicBezTo>
                    <a:pt x="334" y="8102"/>
                    <a:pt x="734" y="10204"/>
                    <a:pt x="2002" y="11705"/>
                  </a:cubicBezTo>
                  <a:cubicBezTo>
                    <a:pt x="2065" y="11776"/>
                    <a:pt x="2138" y="11806"/>
                    <a:pt x="2209" y="11806"/>
                  </a:cubicBezTo>
                  <a:cubicBezTo>
                    <a:pt x="2435" y="11806"/>
                    <a:pt x="2639" y="11500"/>
                    <a:pt x="2435" y="11271"/>
                  </a:cubicBezTo>
                  <a:cubicBezTo>
                    <a:pt x="1235" y="9837"/>
                    <a:pt x="901" y="7736"/>
                    <a:pt x="768" y="5901"/>
                  </a:cubicBezTo>
                  <a:cubicBezTo>
                    <a:pt x="667" y="4066"/>
                    <a:pt x="768" y="2132"/>
                    <a:pt x="1401" y="397"/>
                  </a:cubicBezTo>
                  <a:cubicBezTo>
                    <a:pt x="1481" y="157"/>
                    <a:pt x="1297" y="1"/>
                    <a:pt x="1108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4" name="Google Shape;1854;p7"/>
            <p:cNvSpPr/>
            <p:nvPr/>
          </p:nvSpPr>
          <p:spPr>
            <a:xfrm>
              <a:off x="277062" y="2568202"/>
              <a:ext cx="405355" cy="74504"/>
            </a:xfrm>
            <a:custGeom>
              <a:avLst/>
              <a:gdLst/>
              <a:ahLst/>
              <a:cxnLst/>
              <a:rect l="l" t="t" r="r" b="b"/>
              <a:pathLst>
                <a:path w="13531" h="2487" extrusionOk="0">
                  <a:moveTo>
                    <a:pt x="13082" y="1"/>
                  </a:moveTo>
                  <a:cubicBezTo>
                    <a:pt x="13010" y="1"/>
                    <a:pt x="12934" y="30"/>
                    <a:pt x="12866" y="98"/>
                  </a:cubicBezTo>
                  <a:cubicBezTo>
                    <a:pt x="11298" y="1499"/>
                    <a:pt x="8763" y="1733"/>
                    <a:pt x="6761" y="1833"/>
                  </a:cubicBezTo>
                  <a:cubicBezTo>
                    <a:pt x="6316" y="1855"/>
                    <a:pt x="5858" y="1869"/>
                    <a:pt x="5395" y="1869"/>
                  </a:cubicBezTo>
                  <a:cubicBezTo>
                    <a:pt x="3737" y="1869"/>
                    <a:pt x="2002" y="1691"/>
                    <a:pt x="490" y="1066"/>
                  </a:cubicBezTo>
                  <a:cubicBezTo>
                    <a:pt x="446" y="1046"/>
                    <a:pt x="405" y="1037"/>
                    <a:pt x="367" y="1037"/>
                  </a:cubicBezTo>
                  <a:cubicBezTo>
                    <a:pt x="91" y="1037"/>
                    <a:pt x="0" y="1519"/>
                    <a:pt x="323" y="1666"/>
                  </a:cubicBezTo>
                  <a:cubicBezTo>
                    <a:pt x="1881" y="2294"/>
                    <a:pt x="3665" y="2487"/>
                    <a:pt x="5392" y="2487"/>
                  </a:cubicBezTo>
                  <a:cubicBezTo>
                    <a:pt x="5958" y="2487"/>
                    <a:pt x="6518" y="2466"/>
                    <a:pt x="7061" y="2433"/>
                  </a:cubicBezTo>
                  <a:cubicBezTo>
                    <a:pt x="9163" y="2333"/>
                    <a:pt x="11665" y="2000"/>
                    <a:pt x="13299" y="532"/>
                  </a:cubicBezTo>
                  <a:cubicBezTo>
                    <a:pt x="13531" y="326"/>
                    <a:pt x="13326" y="1"/>
                    <a:pt x="13082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5" name="Google Shape;1855;p7"/>
            <p:cNvSpPr/>
            <p:nvPr/>
          </p:nvSpPr>
          <p:spPr>
            <a:xfrm>
              <a:off x="455596" y="2167309"/>
              <a:ext cx="63929" cy="225011"/>
            </a:xfrm>
            <a:custGeom>
              <a:avLst/>
              <a:gdLst/>
              <a:ahLst/>
              <a:cxnLst/>
              <a:rect l="l" t="t" r="r" b="b"/>
              <a:pathLst>
                <a:path w="2134" h="7511" extrusionOk="0">
                  <a:moveTo>
                    <a:pt x="1691" y="0"/>
                  </a:moveTo>
                  <a:cubicBezTo>
                    <a:pt x="1598" y="0"/>
                    <a:pt x="1503" y="41"/>
                    <a:pt x="1435" y="138"/>
                  </a:cubicBezTo>
                  <a:cubicBezTo>
                    <a:pt x="101" y="2206"/>
                    <a:pt x="1" y="4842"/>
                    <a:pt x="1" y="7210"/>
                  </a:cubicBezTo>
                  <a:cubicBezTo>
                    <a:pt x="1" y="7410"/>
                    <a:pt x="159" y="7510"/>
                    <a:pt x="318" y="7510"/>
                  </a:cubicBezTo>
                  <a:cubicBezTo>
                    <a:pt x="476" y="7510"/>
                    <a:pt x="634" y="7410"/>
                    <a:pt x="634" y="7210"/>
                  </a:cubicBezTo>
                  <a:cubicBezTo>
                    <a:pt x="634" y="4942"/>
                    <a:pt x="701" y="2440"/>
                    <a:pt x="1969" y="472"/>
                  </a:cubicBezTo>
                  <a:cubicBezTo>
                    <a:pt x="2134" y="236"/>
                    <a:pt x="1915" y="0"/>
                    <a:pt x="1691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6" name="Google Shape;1856;p7"/>
            <p:cNvSpPr/>
            <p:nvPr/>
          </p:nvSpPr>
          <p:spPr>
            <a:xfrm>
              <a:off x="729387" y="2208408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34" y="0"/>
                  </a:moveTo>
                  <a:cubicBezTo>
                    <a:pt x="1" y="0"/>
                    <a:pt x="1" y="701"/>
                    <a:pt x="434" y="701"/>
                  </a:cubicBezTo>
                  <a:cubicBezTo>
                    <a:pt x="901" y="701"/>
                    <a:pt x="901" y="0"/>
                    <a:pt x="4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7" name="Google Shape;1857;p7"/>
            <p:cNvSpPr/>
            <p:nvPr/>
          </p:nvSpPr>
          <p:spPr>
            <a:xfrm>
              <a:off x="752363" y="2250375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68" y="0"/>
                  </a:moveTo>
                  <a:cubicBezTo>
                    <a:pt x="1" y="0"/>
                    <a:pt x="1" y="701"/>
                    <a:pt x="468" y="701"/>
                  </a:cubicBezTo>
                  <a:cubicBezTo>
                    <a:pt x="901" y="701"/>
                    <a:pt x="901" y="0"/>
                    <a:pt x="468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8" name="Google Shape;1858;p7"/>
            <p:cNvSpPr/>
            <p:nvPr/>
          </p:nvSpPr>
          <p:spPr>
            <a:xfrm>
              <a:off x="770366" y="2210415"/>
              <a:ext cx="28010" cy="21000"/>
            </a:xfrm>
            <a:custGeom>
              <a:avLst/>
              <a:gdLst/>
              <a:ahLst/>
              <a:cxnLst/>
              <a:rect l="l" t="t" r="r" b="b"/>
              <a:pathLst>
                <a:path w="935" h="701" extrusionOk="0">
                  <a:moveTo>
                    <a:pt x="467" y="0"/>
                  </a:moveTo>
                  <a:cubicBezTo>
                    <a:pt x="0" y="0"/>
                    <a:pt x="0" y="701"/>
                    <a:pt x="467" y="701"/>
                  </a:cubicBezTo>
                  <a:cubicBezTo>
                    <a:pt x="901" y="701"/>
                    <a:pt x="934" y="0"/>
                    <a:pt x="467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9" name="Google Shape;1859;p7"/>
            <p:cNvSpPr/>
            <p:nvPr/>
          </p:nvSpPr>
          <p:spPr>
            <a:xfrm>
              <a:off x="611483" y="2546155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34" y="0"/>
                  </a:moveTo>
                  <a:cubicBezTo>
                    <a:pt x="0" y="0"/>
                    <a:pt x="0" y="701"/>
                    <a:pt x="434" y="701"/>
                  </a:cubicBezTo>
                  <a:cubicBezTo>
                    <a:pt x="901" y="701"/>
                    <a:pt x="901" y="0"/>
                    <a:pt x="4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0" name="Google Shape;1860;p7"/>
            <p:cNvSpPr/>
            <p:nvPr/>
          </p:nvSpPr>
          <p:spPr>
            <a:xfrm>
              <a:off x="647459" y="2525156"/>
              <a:ext cx="26992" cy="21030"/>
            </a:xfrm>
            <a:custGeom>
              <a:avLst/>
              <a:gdLst/>
              <a:ahLst/>
              <a:cxnLst/>
              <a:rect l="l" t="t" r="r" b="b"/>
              <a:pathLst>
                <a:path w="901" h="702" extrusionOk="0">
                  <a:moveTo>
                    <a:pt x="467" y="1"/>
                  </a:moveTo>
                  <a:cubicBezTo>
                    <a:pt x="0" y="1"/>
                    <a:pt x="0" y="701"/>
                    <a:pt x="467" y="701"/>
                  </a:cubicBezTo>
                  <a:cubicBezTo>
                    <a:pt x="901" y="701"/>
                    <a:pt x="901" y="1"/>
                    <a:pt x="467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1" name="Google Shape;1861;p7"/>
            <p:cNvSpPr/>
            <p:nvPr/>
          </p:nvSpPr>
          <p:spPr>
            <a:xfrm>
              <a:off x="687420" y="2593125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34" y="0"/>
                  </a:moveTo>
                  <a:cubicBezTo>
                    <a:pt x="1" y="0"/>
                    <a:pt x="1" y="701"/>
                    <a:pt x="434" y="701"/>
                  </a:cubicBezTo>
                  <a:cubicBezTo>
                    <a:pt x="901" y="701"/>
                    <a:pt x="901" y="0"/>
                    <a:pt x="4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2" name="Google Shape;1862;p7"/>
            <p:cNvSpPr/>
            <p:nvPr/>
          </p:nvSpPr>
          <p:spPr>
            <a:xfrm>
              <a:off x="448616" y="2158442"/>
              <a:ext cx="26992" cy="21030"/>
            </a:xfrm>
            <a:custGeom>
              <a:avLst/>
              <a:gdLst/>
              <a:ahLst/>
              <a:cxnLst/>
              <a:rect l="l" t="t" r="r" b="b"/>
              <a:pathLst>
                <a:path w="901" h="702" extrusionOk="0">
                  <a:moveTo>
                    <a:pt x="467" y="1"/>
                  </a:moveTo>
                  <a:cubicBezTo>
                    <a:pt x="0" y="1"/>
                    <a:pt x="0" y="701"/>
                    <a:pt x="467" y="701"/>
                  </a:cubicBezTo>
                  <a:cubicBezTo>
                    <a:pt x="901" y="701"/>
                    <a:pt x="901" y="1"/>
                    <a:pt x="467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3" name="Google Shape;1863;p7"/>
            <p:cNvSpPr/>
            <p:nvPr/>
          </p:nvSpPr>
          <p:spPr>
            <a:xfrm>
              <a:off x="506550" y="2205412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35" y="0"/>
                  </a:moveTo>
                  <a:cubicBezTo>
                    <a:pt x="1" y="0"/>
                    <a:pt x="1" y="701"/>
                    <a:pt x="435" y="701"/>
                  </a:cubicBezTo>
                  <a:cubicBezTo>
                    <a:pt x="902" y="701"/>
                    <a:pt x="902" y="0"/>
                    <a:pt x="435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4" name="Google Shape;1864;p7"/>
            <p:cNvSpPr/>
            <p:nvPr/>
          </p:nvSpPr>
          <p:spPr>
            <a:xfrm>
              <a:off x="149842" y="2499185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67" y="0"/>
                  </a:moveTo>
                  <a:cubicBezTo>
                    <a:pt x="0" y="0"/>
                    <a:pt x="0" y="701"/>
                    <a:pt x="467" y="701"/>
                  </a:cubicBezTo>
                  <a:cubicBezTo>
                    <a:pt x="901" y="701"/>
                    <a:pt x="901" y="0"/>
                    <a:pt x="467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5" name="Google Shape;1865;p7"/>
            <p:cNvSpPr/>
            <p:nvPr/>
          </p:nvSpPr>
          <p:spPr>
            <a:xfrm>
              <a:off x="149842" y="2459224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67" y="0"/>
                  </a:moveTo>
                  <a:cubicBezTo>
                    <a:pt x="0" y="0"/>
                    <a:pt x="0" y="701"/>
                    <a:pt x="467" y="701"/>
                  </a:cubicBezTo>
                  <a:cubicBezTo>
                    <a:pt x="901" y="701"/>
                    <a:pt x="901" y="0"/>
                    <a:pt x="467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6" name="Google Shape;1866;p7"/>
            <p:cNvSpPr/>
            <p:nvPr/>
          </p:nvSpPr>
          <p:spPr>
            <a:xfrm>
              <a:off x="68902" y="2478186"/>
              <a:ext cx="27022" cy="21030"/>
            </a:xfrm>
            <a:custGeom>
              <a:avLst/>
              <a:gdLst/>
              <a:ahLst/>
              <a:cxnLst/>
              <a:rect l="l" t="t" r="r" b="b"/>
              <a:pathLst>
                <a:path w="902" h="702" extrusionOk="0">
                  <a:moveTo>
                    <a:pt x="467" y="1"/>
                  </a:moveTo>
                  <a:cubicBezTo>
                    <a:pt x="0" y="1"/>
                    <a:pt x="0" y="701"/>
                    <a:pt x="467" y="701"/>
                  </a:cubicBezTo>
                  <a:cubicBezTo>
                    <a:pt x="901" y="701"/>
                    <a:pt x="901" y="1"/>
                    <a:pt x="467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67" name="Google Shape;1867;p7"/>
          <p:cNvGrpSpPr/>
          <p:nvPr/>
        </p:nvGrpSpPr>
        <p:grpSpPr>
          <a:xfrm rot="5400000" flipH="1">
            <a:off x="8807180" y="847055"/>
            <a:ext cx="117436" cy="105833"/>
            <a:chOff x="7737341" y="1046941"/>
            <a:chExt cx="161913" cy="145916"/>
          </a:xfrm>
        </p:grpSpPr>
        <p:sp>
          <p:nvSpPr>
            <p:cNvPr id="1868" name="Google Shape;1868;p7"/>
            <p:cNvSpPr/>
            <p:nvPr/>
          </p:nvSpPr>
          <p:spPr>
            <a:xfrm>
              <a:off x="7737341" y="1140882"/>
              <a:ext cx="67974" cy="51976"/>
            </a:xfrm>
            <a:custGeom>
              <a:avLst/>
              <a:gdLst/>
              <a:ahLst/>
              <a:cxnLst/>
              <a:rect l="l" t="t" r="r" b="b"/>
              <a:pathLst>
                <a:path w="2269" h="1735" extrusionOk="0">
                  <a:moveTo>
                    <a:pt x="1135" y="0"/>
                  </a:moveTo>
                  <a:cubicBezTo>
                    <a:pt x="0" y="0"/>
                    <a:pt x="0" y="1735"/>
                    <a:pt x="1135" y="1735"/>
                  </a:cubicBezTo>
                  <a:cubicBezTo>
                    <a:pt x="2269" y="1735"/>
                    <a:pt x="2269" y="0"/>
                    <a:pt x="113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9" name="Google Shape;1869;p7"/>
            <p:cNvSpPr/>
            <p:nvPr/>
          </p:nvSpPr>
          <p:spPr>
            <a:xfrm>
              <a:off x="7789314" y="1046941"/>
              <a:ext cx="67974" cy="52006"/>
            </a:xfrm>
            <a:custGeom>
              <a:avLst/>
              <a:gdLst/>
              <a:ahLst/>
              <a:cxnLst/>
              <a:rect l="l" t="t" r="r" b="b"/>
              <a:pathLst>
                <a:path w="2269" h="1736" extrusionOk="0">
                  <a:moveTo>
                    <a:pt x="1134" y="0"/>
                  </a:moveTo>
                  <a:cubicBezTo>
                    <a:pt x="0" y="0"/>
                    <a:pt x="0" y="1735"/>
                    <a:pt x="1134" y="1735"/>
                  </a:cubicBezTo>
                  <a:cubicBezTo>
                    <a:pt x="2268" y="1735"/>
                    <a:pt x="2268" y="0"/>
                    <a:pt x="113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0" name="Google Shape;1870;p7"/>
            <p:cNvSpPr/>
            <p:nvPr/>
          </p:nvSpPr>
          <p:spPr>
            <a:xfrm>
              <a:off x="7831281" y="1140882"/>
              <a:ext cx="67974" cy="51976"/>
            </a:xfrm>
            <a:custGeom>
              <a:avLst/>
              <a:gdLst/>
              <a:ahLst/>
              <a:cxnLst/>
              <a:rect l="l" t="t" r="r" b="b"/>
              <a:pathLst>
                <a:path w="2269" h="1735" extrusionOk="0">
                  <a:moveTo>
                    <a:pt x="1134" y="0"/>
                  </a:moveTo>
                  <a:cubicBezTo>
                    <a:pt x="0" y="0"/>
                    <a:pt x="0" y="1735"/>
                    <a:pt x="1134" y="1735"/>
                  </a:cubicBezTo>
                  <a:cubicBezTo>
                    <a:pt x="2268" y="1735"/>
                    <a:pt x="2268" y="0"/>
                    <a:pt x="113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4"/>
          <p:cNvSpPr txBox="1">
            <a:spLocks noGrp="1"/>
          </p:cNvSpPr>
          <p:nvPr>
            <p:ph type="title"/>
          </p:nvPr>
        </p:nvSpPr>
        <p:spPr>
          <a:xfrm>
            <a:off x="720000" y="419100"/>
            <a:ext cx="7704000" cy="47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56" name="Google Shape;256;p4"/>
          <p:cNvSpPr txBox="1">
            <a:spLocks noGrp="1"/>
          </p:cNvSpPr>
          <p:nvPr>
            <p:ph type="body" idx="1"/>
          </p:nvPr>
        </p:nvSpPr>
        <p:spPr>
          <a:xfrm>
            <a:off x="720000" y="1152475"/>
            <a:ext cx="7704000" cy="345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Livvic"/>
              <a:buAutoNum type="arabicPeriod"/>
              <a:defRPr sz="110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alphaLcPeriod"/>
              <a:defRPr/>
            </a:lvl2pPr>
            <a:lvl3pPr marL="1371600" lvl="2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romanLcPeriod"/>
              <a:defRPr/>
            </a:lvl3pPr>
            <a:lvl4pPr marL="1828800" lvl="3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arabicPeriod"/>
              <a:defRPr/>
            </a:lvl4pPr>
            <a:lvl5pPr marL="2286000" lvl="4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alphaLcPeriod"/>
              <a:defRPr/>
            </a:lvl5pPr>
            <a:lvl6pPr marL="2743200" lvl="5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romanLcPeriod"/>
              <a:defRPr/>
            </a:lvl6pPr>
            <a:lvl7pPr marL="3200400" lvl="6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arabicPeriod"/>
              <a:defRPr/>
            </a:lvl7pPr>
            <a:lvl8pPr marL="3657600" lvl="7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alphaLcPeriod"/>
              <a:defRPr/>
            </a:lvl8pPr>
            <a:lvl9pPr marL="4114800" lvl="8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romanLcPeriod"/>
              <a:defRPr/>
            </a:lvl9pPr>
          </a:lstStyle>
          <a:p>
            <a:endParaRPr/>
          </a:p>
        </p:txBody>
      </p:sp>
      <p:sp>
        <p:nvSpPr>
          <p:cNvPr id="257" name="Google Shape;257;p4"/>
          <p:cNvSpPr/>
          <p:nvPr/>
        </p:nvSpPr>
        <p:spPr>
          <a:xfrm>
            <a:off x="3609522" y="4551213"/>
            <a:ext cx="5534435" cy="539017"/>
          </a:xfrm>
          <a:custGeom>
            <a:avLst/>
            <a:gdLst/>
            <a:ahLst/>
            <a:cxnLst/>
            <a:rect l="l" t="t" r="r" b="b"/>
            <a:pathLst>
              <a:path w="32291" h="10923" extrusionOk="0">
                <a:moveTo>
                  <a:pt x="32291" y="1"/>
                </a:moveTo>
                <a:cubicBezTo>
                  <a:pt x="31915" y="189"/>
                  <a:pt x="31293" y="432"/>
                  <a:pt x="30509" y="542"/>
                </a:cubicBezTo>
                <a:cubicBezTo>
                  <a:pt x="29229" y="704"/>
                  <a:pt x="28795" y="1109"/>
                  <a:pt x="27797" y="1352"/>
                </a:cubicBezTo>
                <a:cubicBezTo>
                  <a:pt x="27649" y="1387"/>
                  <a:pt x="27508" y="1402"/>
                  <a:pt x="27371" y="1402"/>
                </a:cubicBezTo>
                <a:cubicBezTo>
                  <a:pt x="26657" y="1402"/>
                  <a:pt x="26030" y="1004"/>
                  <a:pt x="25053" y="1004"/>
                </a:cubicBezTo>
                <a:cubicBezTo>
                  <a:pt x="24922" y="1004"/>
                  <a:pt x="24783" y="1012"/>
                  <a:pt x="24638" y="1028"/>
                </a:cubicBezTo>
                <a:cubicBezTo>
                  <a:pt x="23206" y="1190"/>
                  <a:pt x="23491" y="1676"/>
                  <a:pt x="21492" y="1757"/>
                </a:cubicBezTo>
                <a:cubicBezTo>
                  <a:pt x="19480" y="1838"/>
                  <a:pt x="20345" y="2405"/>
                  <a:pt x="18197" y="2742"/>
                </a:cubicBezTo>
                <a:cubicBezTo>
                  <a:pt x="16039" y="3066"/>
                  <a:pt x="17186" y="3309"/>
                  <a:pt x="15903" y="3552"/>
                </a:cubicBezTo>
                <a:cubicBezTo>
                  <a:pt x="14607" y="3795"/>
                  <a:pt x="14607" y="4038"/>
                  <a:pt x="14040" y="4362"/>
                </a:cubicBezTo>
                <a:cubicBezTo>
                  <a:pt x="13909" y="4435"/>
                  <a:pt x="13771" y="4463"/>
                  <a:pt x="13611" y="4463"/>
                </a:cubicBezTo>
                <a:cubicBezTo>
                  <a:pt x="13111" y="4463"/>
                  <a:pt x="12398" y="4192"/>
                  <a:pt x="11017" y="4192"/>
                </a:cubicBezTo>
                <a:cubicBezTo>
                  <a:pt x="10884" y="4192"/>
                  <a:pt x="10745" y="4194"/>
                  <a:pt x="10599" y="4200"/>
                </a:cubicBezTo>
                <a:cubicBezTo>
                  <a:pt x="8451" y="4281"/>
                  <a:pt x="8020" y="5023"/>
                  <a:pt x="8020" y="5023"/>
                </a:cubicBezTo>
                <a:lnTo>
                  <a:pt x="7019" y="4767"/>
                </a:lnTo>
                <a:cubicBezTo>
                  <a:pt x="6852" y="4751"/>
                  <a:pt x="6696" y="4744"/>
                  <a:pt x="6550" y="4744"/>
                </a:cubicBezTo>
                <a:cubicBezTo>
                  <a:pt x="5178" y="4744"/>
                  <a:pt x="4628" y="5378"/>
                  <a:pt x="3727" y="5671"/>
                </a:cubicBezTo>
                <a:cubicBezTo>
                  <a:pt x="2713" y="5995"/>
                  <a:pt x="1" y="5995"/>
                  <a:pt x="1" y="5995"/>
                </a:cubicBezTo>
                <a:cubicBezTo>
                  <a:pt x="1" y="5995"/>
                  <a:pt x="1851" y="9073"/>
                  <a:pt x="3092" y="10923"/>
                </a:cubicBezTo>
                <a:lnTo>
                  <a:pt x="32291" y="10923"/>
                </a:lnTo>
                <a:lnTo>
                  <a:pt x="32291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8" name="Google Shape;258;p4"/>
          <p:cNvSpPr/>
          <p:nvPr/>
        </p:nvSpPr>
        <p:spPr>
          <a:xfrm>
            <a:off x="12" y="4641271"/>
            <a:ext cx="3146595" cy="538178"/>
          </a:xfrm>
          <a:custGeom>
            <a:avLst/>
            <a:gdLst/>
            <a:ahLst/>
            <a:cxnLst/>
            <a:rect l="l" t="t" r="r" b="b"/>
            <a:pathLst>
              <a:path w="18359" h="10906" extrusionOk="0">
                <a:moveTo>
                  <a:pt x="1" y="0"/>
                </a:moveTo>
                <a:lnTo>
                  <a:pt x="1" y="10906"/>
                </a:lnTo>
                <a:lnTo>
                  <a:pt x="16606" y="10906"/>
                </a:lnTo>
                <a:cubicBezTo>
                  <a:pt x="17306" y="9072"/>
                  <a:pt x="18359" y="5994"/>
                  <a:pt x="18359" y="5994"/>
                </a:cubicBezTo>
                <a:cubicBezTo>
                  <a:pt x="18359" y="5994"/>
                  <a:pt x="16820" y="5994"/>
                  <a:pt x="16240" y="5670"/>
                </a:cubicBezTo>
                <a:cubicBezTo>
                  <a:pt x="15727" y="5377"/>
                  <a:pt x="15413" y="4740"/>
                  <a:pt x="14640" y="4740"/>
                </a:cubicBezTo>
                <a:cubicBezTo>
                  <a:pt x="14557" y="4740"/>
                  <a:pt x="14470" y="4747"/>
                  <a:pt x="14377" y="4763"/>
                </a:cubicBezTo>
                <a:lnTo>
                  <a:pt x="13797" y="5006"/>
                </a:lnTo>
                <a:cubicBezTo>
                  <a:pt x="13797" y="5006"/>
                  <a:pt x="13554" y="4277"/>
                  <a:pt x="12339" y="4196"/>
                </a:cubicBezTo>
                <a:cubicBezTo>
                  <a:pt x="12272" y="4192"/>
                  <a:pt x="12208" y="4191"/>
                  <a:pt x="12146" y="4191"/>
                </a:cubicBezTo>
                <a:cubicBezTo>
                  <a:pt x="11730" y="4191"/>
                  <a:pt x="11411" y="4261"/>
                  <a:pt x="11166" y="4332"/>
                </a:cubicBezTo>
                <a:cubicBezTo>
                  <a:pt x="10937" y="4396"/>
                  <a:pt x="10767" y="4462"/>
                  <a:pt x="10627" y="4462"/>
                </a:cubicBezTo>
                <a:cubicBezTo>
                  <a:pt x="10535" y="4462"/>
                  <a:pt x="10456" y="4434"/>
                  <a:pt x="10382" y="4358"/>
                </a:cubicBezTo>
                <a:cubicBezTo>
                  <a:pt x="10058" y="4034"/>
                  <a:pt x="10058" y="3791"/>
                  <a:pt x="9316" y="3548"/>
                </a:cubicBezTo>
                <a:cubicBezTo>
                  <a:pt x="8587" y="3305"/>
                  <a:pt x="9235" y="3062"/>
                  <a:pt x="8020" y="2725"/>
                </a:cubicBezTo>
                <a:cubicBezTo>
                  <a:pt x="6792" y="2401"/>
                  <a:pt x="7278" y="1834"/>
                  <a:pt x="6144" y="1753"/>
                </a:cubicBezTo>
                <a:cubicBezTo>
                  <a:pt x="4994" y="1672"/>
                  <a:pt x="5156" y="1186"/>
                  <a:pt x="4346" y="1024"/>
                </a:cubicBezTo>
                <a:cubicBezTo>
                  <a:pt x="4259" y="1006"/>
                  <a:pt x="4178" y="998"/>
                  <a:pt x="4100" y="998"/>
                </a:cubicBezTo>
                <a:cubicBezTo>
                  <a:pt x="3826" y="998"/>
                  <a:pt x="3599" y="1095"/>
                  <a:pt x="3390" y="1199"/>
                </a:cubicBezTo>
                <a:cubicBezTo>
                  <a:pt x="3183" y="1297"/>
                  <a:pt x="2992" y="1396"/>
                  <a:pt x="2789" y="1396"/>
                </a:cubicBezTo>
                <a:cubicBezTo>
                  <a:pt x="2712" y="1396"/>
                  <a:pt x="2633" y="1382"/>
                  <a:pt x="2551" y="1348"/>
                </a:cubicBezTo>
                <a:cubicBezTo>
                  <a:pt x="1984" y="1105"/>
                  <a:pt x="1741" y="687"/>
                  <a:pt x="999" y="525"/>
                </a:cubicBezTo>
                <a:cubicBezTo>
                  <a:pt x="568" y="431"/>
                  <a:pt x="202" y="188"/>
                  <a:pt x="1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9" name="Google Shape;259;p4"/>
          <p:cNvSpPr/>
          <p:nvPr/>
        </p:nvSpPr>
        <p:spPr>
          <a:xfrm>
            <a:off x="12" y="4815165"/>
            <a:ext cx="9143961" cy="337643"/>
          </a:xfrm>
          <a:custGeom>
            <a:avLst/>
            <a:gdLst/>
            <a:ahLst/>
            <a:cxnLst/>
            <a:rect l="l" t="t" r="r" b="b"/>
            <a:pathLst>
              <a:path w="53351" h="10705" extrusionOk="0">
                <a:moveTo>
                  <a:pt x="1" y="0"/>
                </a:moveTo>
                <a:lnTo>
                  <a:pt x="1" y="10705"/>
                </a:lnTo>
                <a:lnTo>
                  <a:pt x="53351" y="6075"/>
                </a:lnTo>
                <a:lnTo>
                  <a:pt x="53351" y="431"/>
                </a:lnTo>
                <a:cubicBezTo>
                  <a:pt x="50211" y="280"/>
                  <a:pt x="46158" y="14"/>
                  <a:pt x="42519" y="14"/>
                </a:cubicBezTo>
                <a:cubicBezTo>
                  <a:pt x="40918" y="14"/>
                  <a:pt x="39398" y="65"/>
                  <a:pt x="38071" y="201"/>
                </a:cubicBezTo>
                <a:cubicBezTo>
                  <a:pt x="36591" y="351"/>
                  <a:pt x="33181" y="406"/>
                  <a:pt x="28961" y="406"/>
                </a:cubicBezTo>
                <a:cubicBezTo>
                  <a:pt x="18777" y="406"/>
                  <a:pt x="3875" y="85"/>
                  <a:pt x="1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0" name="Google Shape;260;p4"/>
          <p:cNvSpPr/>
          <p:nvPr/>
        </p:nvSpPr>
        <p:spPr>
          <a:xfrm>
            <a:off x="12" y="4811664"/>
            <a:ext cx="7098735" cy="321936"/>
          </a:xfrm>
          <a:custGeom>
            <a:avLst/>
            <a:gdLst/>
            <a:ahLst/>
            <a:cxnLst/>
            <a:rect l="l" t="t" r="r" b="b"/>
            <a:pathLst>
              <a:path w="41418" h="10207" extrusionOk="0">
                <a:moveTo>
                  <a:pt x="1" y="1"/>
                </a:moveTo>
                <a:lnTo>
                  <a:pt x="1" y="10207"/>
                </a:lnTo>
                <a:lnTo>
                  <a:pt x="22383" y="10207"/>
                </a:lnTo>
                <a:cubicBezTo>
                  <a:pt x="22383" y="10207"/>
                  <a:pt x="36882" y="5658"/>
                  <a:pt x="41418" y="2703"/>
                </a:cubicBezTo>
                <a:cubicBezTo>
                  <a:pt x="30227" y="691"/>
                  <a:pt x="7006" y="124"/>
                  <a:pt x="1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1" name="Google Shape;261;p4"/>
          <p:cNvSpPr/>
          <p:nvPr/>
        </p:nvSpPr>
        <p:spPr>
          <a:xfrm>
            <a:off x="12" y="4811664"/>
            <a:ext cx="3126028" cy="262355"/>
          </a:xfrm>
          <a:custGeom>
            <a:avLst/>
            <a:gdLst/>
            <a:ahLst/>
            <a:cxnLst/>
            <a:rect l="l" t="t" r="r" b="b"/>
            <a:pathLst>
              <a:path w="18239" h="8318" extrusionOk="0">
                <a:moveTo>
                  <a:pt x="1" y="1"/>
                </a:moveTo>
                <a:lnTo>
                  <a:pt x="1" y="8318"/>
                </a:lnTo>
                <a:lnTo>
                  <a:pt x="13690" y="5279"/>
                </a:lnTo>
                <a:lnTo>
                  <a:pt x="4469" y="2917"/>
                </a:lnTo>
                <a:cubicBezTo>
                  <a:pt x="4469" y="2917"/>
                  <a:pt x="9883" y="2823"/>
                  <a:pt x="13959" y="2823"/>
                </a:cubicBezTo>
                <a:cubicBezTo>
                  <a:pt x="15997" y="2823"/>
                  <a:pt x="17711" y="2849"/>
                  <a:pt x="18239" y="2917"/>
                </a:cubicBezTo>
                <a:cubicBezTo>
                  <a:pt x="17131" y="2243"/>
                  <a:pt x="14594" y="1582"/>
                  <a:pt x="11704" y="1015"/>
                </a:cubicBezTo>
                <a:cubicBezTo>
                  <a:pt x="6737" y="380"/>
                  <a:pt x="2175" y="11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2" name="Google Shape;262;p4"/>
          <p:cNvSpPr/>
          <p:nvPr/>
        </p:nvSpPr>
        <p:spPr>
          <a:xfrm>
            <a:off x="12" y="4872348"/>
            <a:ext cx="6626720" cy="261252"/>
          </a:xfrm>
          <a:custGeom>
            <a:avLst/>
            <a:gdLst/>
            <a:ahLst/>
            <a:cxnLst/>
            <a:rect l="l" t="t" r="r" b="b"/>
            <a:pathLst>
              <a:path w="38664" h="8283" extrusionOk="0">
                <a:moveTo>
                  <a:pt x="12036" y="1"/>
                </a:moveTo>
                <a:cubicBezTo>
                  <a:pt x="7298" y="1"/>
                  <a:pt x="3031" y="77"/>
                  <a:pt x="1" y="157"/>
                </a:cubicBezTo>
                <a:lnTo>
                  <a:pt x="1" y="8283"/>
                </a:lnTo>
                <a:lnTo>
                  <a:pt x="1715" y="8283"/>
                </a:lnTo>
                <a:cubicBezTo>
                  <a:pt x="11678" y="6177"/>
                  <a:pt x="26974" y="3141"/>
                  <a:pt x="36963" y="2208"/>
                </a:cubicBezTo>
                <a:cubicBezTo>
                  <a:pt x="37585" y="1897"/>
                  <a:pt x="38165" y="1589"/>
                  <a:pt x="38664" y="1291"/>
                </a:cubicBezTo>
                <a:cubicBezTo>
                  <a:pt x="31493" y="270"/>
                  <a:pt x="20933" y="1"/>
                  <a:pt x="12036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3" name="Google Shape;263;p4"/>
          <p:cNvSpPr/>
          <p:nvPr/>
        </p:nvSpPr>
        <p:spPr>
          <a:xfrm>
            <a:off x="3299134" y="4840713"/>
            <a:ext cx="5844827" cy="380696"/>
          </a:xfrm>
          <a:custGeom>
            <a:avLst/>
            <a:gdLst/>
            <a:ahLst/>
            <a:cxnLst/>
            <a:rect l="l" t="t" r="r" b="b"/>
            <a:pathLst>
              <a:path w="34102" h="12070" extrusionOk="0">
                <a:moveTo>
                  <a:pt x="34102" y="0"/>
                </a:moveTo>
                <a:cubicBezTo>
                  <a:pt x="29744" y="107"/>
                  <a:pt x="22224" y="862"/>
                  <a:pt x="15216" y="1889"/>
                </a:cubicBezTo>
                <a:cubicBezTo>
                  <a:pt x="5104" y="3373"/>
                  <a:pt x="1" y="4063"/>
                  <a:pt x="1" y="4063"/>
                </a:cubicBezTo>
                <a:lnTo>
                  <a:pt x="27152" y="12069"/>
                </a:lnTo>
                <a:lnTo>
                  <a:pt x="34102" y="12069"/>
                </a:lnTo>
                <a:lnTo>
                  <a:pt x="34102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4" name="Google Shape;264;p4"/>
          <p:cNvSpPr/>
          <p:nvPr/>
        </p:nvSpPr>
        <p:spPr>
          <a:xfrm>
            <a:off x="4833726" y="4947475"/>
            <a:ext cx="4310233" cy="273925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5" name="Google Shape;265;p4"/>
          <p:cNvSpPr/>
          <p:nvPr/>
        </p:nvSpPr>
        <p:spPr>
          <a:xfrm>
            <a:off x="12" y="4889632"/>
            <a:ext cx="9143961" cy="331777"/>
          </a:xfrm>
          <a:custGeom>
            <a:avLst/>
            <a:gdLst/>
            <a:ahLst/>
            <a:cxnLst/>
            <a:rect l="l" t="t" r="r" b="b"/>
            <a:pathLst>
              <a:path w="53351" h="10519" extrusionOk="0">
                <a:moveTo>
                  <a:pt x="1" y="1"/>
                </a:moveTo>
                <a:lnTo>
                  <a:pt x="1" y="10518"/>
                </a:lnTo>
                <a:lnTo>
                  <a:pt x="53351" y="10518"/>
                </a:lnTo>
                <a:lnTo>
                  <a:pt x="53351" y="6857"/>
                </a:lnTo>
                <a:cubicBezTo>
                  <a:pt x="34695" y="1135"/>
                  <a:pt x="10557" y="150"/>
                  <a:pt x="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25140949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 2">
  <p:cSld name="Numbers and text 2">
    <p:spTree>
      <p:nvGrpSpPr>
        <p:cNvPr id="1" name="Shape 18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1" name="Google Shape;1861;p28"/>
          <p:cNvSpPr/>
          <p:nvPr/>
        </p:nvSpPr>
        <p:spPr>
          <a:xfrm rot="9808108" flipH="1">
            <a:off x="106116" y="-173033"/>
            <a:ext cx="9446230" cy="5341451"/>
          </a:xfrm>
          <a:custGeom>
            <a:avLst/>
            <a:gdLst/>
            <a:ahLst/>
            <a:cxnLst/>
            <a:rect l="l" t="t" r="r" b="b"/>
            <a:pathLst>
              <a:path w="197057" h="142526" extrusionOk="0">
                <a:moveTo>
                  <a:pt x="178150" y="100975"/>
                </a:moveTo>
                <a:cubicBezTo>
                  <a:pt x="175293" y="92768"/>
                  <a:pt x="176083" y="83740"/>
                  <a:pt x="177572" y="75199"/>
                </a:cubicBezTo>
                <a:cubicBezTo>
                  <a:pt x="179092" y="66628"/>
                  <a:pt x="181311" y="58087"/>
                  <a:pt x="181189" y="49393"/>
                </a:cubicBezTo>
                <a:cubicBezTo>
                  <a:pt x="181007" y="35199"/>
                  <a:pt x="174198" y="21186"/>
                  <a:pt x="163074" y="12341"/>
                </a:cubicBezTo>
                <a:cubicBezTo>
                  <a:pt x="151949" y="3496"/>
                  <a:pt x="136751" y="1"/>
                  <a:pt x="122891" y="3223"/>
                </a:cubicBezTo>
                <a:cubicBezTo>
                  <a:pt x="114167" y="5259"/>
                  <a:pt x="105930" y="9818"/>
                  <a:pt x="96963" y="10183"/>
                </a:cubicBezTo>
                <a:cubicBezTo>
                  <a:pt x="87723" y="10578"/>
                  <a:pt x="78969" y="6505"/>
                  <a:pt x="69911" y="4834"/>
                </a:cubicBezTo>
                <a:cubicBezTo>
                  <a:pt x="48360" y="882"/>
                  <a:pt x="25260" y="11703"/>
                  <a:pt x="13223" y="30001"/>
                </a:cubicBezTo>
                <a:cubicBezTo>
                  <a:pt x="1156" y="48299"/>
                  <a:pt x="1" y="72828"/>
                  <a:pt x="8846" y="92859"/>
                </a:cubicBezTo>
                <a:cubicBezTo>
                  <a:pt x="17661" y="112920"/>
                  <a:pt x="35746" y="128300"/>
                  <a:pt x="56446" y="135413"/>
                </a:cubicBezTo>
                <a:cubicBezTo>
                  <a:pt x="77175" y="142526"/>
                  <a:pt x="100215" y="141705"/>
                  <a:pt x="121006" y="134775"/>
                </a:cubicBezTo>
                <a:cubicBezTo>
                  <a:pt x="131189" y="131370"/>
                  <a:pt x="140885" y="126568"/>
                  <a:pt x="151219" y="123650"/>
                </a:cubicBezTo>
                <a:cubicBezTo>
                  <a:pt x="161554" y="120732"/>
                  <a:pt x="172952" y="119790"/>
                  <a:pt x="182800" y="124136"/>
                </a:cubicBezTo>
                <a:lnTo>
                  <a:pt x="197056" y="116628"/>
                </a:lnTo>
                <a:cubicBezTo>
                  <a:pt x="188363" y="116385"/>
                  <a:pt x="181007" y="109212"/>
                  <a:pt x="178150" y="10097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862" name="Google Shape;1862;p28"/>
          <p:cNvGrpSpPr/>
          <p:nvPr/>
        </p:nvGrpSpPr>
        <p:grpSpPr>
          <a:xfrm rot="2377531">
            <a:off x="-1638600" y="3666084"/>
            <a:ext cx="4338634" cy="2204115"/>
            <a:chOff x="-1459912" y="3884575"/>
            <a:chExt cx="4225775" cy="2165725"/>
          </a:xfrm>
        </p:grpSpPr>
        <p:sp>
          <p:nvSpPr>
            <p:cNvPr id="1863" name="Google Shape;1863;p28"/>
            <p:cNvSpPr/>
            <p:nvPr/>
          </p:nvSpPr>
          <p:spPr>
            <a:xfrm>
              <a:off x="-1459912" y="3889900"/>
              <a:ext cx="4225775" cy="2160400"/>
            </a:xfrm>
            <a:custGeom>
              <a:avLst/>
              <a:gdLst/>
              <a:ahLst/>
              <a:cxnLst/>
              <a:rect l="l" t="t" r="r" b="b"/>
              <a:pathLst>
                <a:path w="169031" h="86416" fill="none" extrusionOk="0">
                  <a:moveTo>
                    <a:pt x="0" y="10366"/>
                  </a:moveTo>
                  <a:cubicBezTo>
                    <a:pt x="15806" y="10335"/>
                    <a:pt x="31460" y="17630"/>
                    <a:pt x="41612" y="29697"/>
                  </a:cubicBezTo>
                  <a:cubicBezTo>
                    <a:pt x="50427" y="40184"/>
                    <a:pt x="54986" y="53558"/>
                    <a:pt x="62555" y="64987"/>
                  </a:cubicBezTo>
                  <a:cubicBezTo>
                    <a:pt x="70123" y="76385"/>
                    <a:pt x="82889" y="86416"/>
                    <a:pt x="96355" y="83893"/>
                  </a:cubicBezTo>
                  <a:cubicBezTo>
                    <a:pt x="105595" y="82191"/>
                    <a:pt x="112951" y="74804"/>
                    <a:pt x="117297" y="66476"/>
                  </a:cubicBezTo>
                  <a:cubicBezTo>
                    <a:pt x="121644" y="58117"/>
                    <a:pt x="123529" y="48755"/>
                    <a:pt x="125839" y="39667"/>
                  </a:cubicBezTo>
                  <a:cubicBezTo>
                    <a:pt x="128179" y="30549"/>
                    <a:pt x="131127" y="21308"/>
                    <a:pt x="137146" y="14074"/>
                  </a:cubicBezTo>
                  <a:cubicBezTo>
                    <a:pt x="144805" y="4925"/>
                    <a:pt x="157207" y="1"/>
                    <a:pt x="169031" y="1369"/>
                  </a:cubicBezTo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4" name="Google Shape;1864;p28"/>
            <p:cNvSpPr/>
            <p:nvPr/>
          </p:nvSpPr>
          <p:spPr>
            <a:xfrm>
              <a:off x="-1327700" y="3884575"/>
              <a:ext cx="3961350" cy="2025125"/>
            </a:xfrm>
            <a:custGeom>
              <a:avLst/>
              <a:gdLst/>
              <a:ahLst/>
              <a:cxnLst/>
              <a:rect l="l" t="t" r="r" b="b"/>
              <a:pathLst>
                <a:path w="158454" h="81005" fill="none" extrusionOk="0">
                  <a:moveTo>
                    <a:pt x="0" y="9727"/>
                  </a:moveTo>
                  <a:cubicBezTo>
                    <a:pt x="14803" y="9697"/>
                    <a:pt x="29484" y="16536"/>
                    <a:pt x="39028" y="27843"/>
                  </a:cubicBezTo>
                  <a:cubicBezTo>
                    <a:pt x="47296" y="37661"/>
                    <a:pt x="51551" y="50214"/>
                    <a:pt x="58634" y="60914"/>
                  </a:cubicBezTo>
                  <a:cubicBezTo>
                    <a:pt x="65716" y="71613"/>
                    <a:pt x="77692" y="81005"/>
                    <a:pt x="90336" y="78665"/>
                  </a:cubicBezTo>
                  <a:cubicBezTo>
                    <a:pt x="98999" y="77054"/>
                    <a:pt x="105868" y="70123"/>
                    <a:pt x="109941" y="62312"/>
                  </a:cubicBezTo>
                  <a:cubicBezTo>
                    <a:pt x="114015" y="54500"/>
                    <a:pt x="115777" y="45716"/>
                    <a:pt x="117966" y="37175"/>
                  </a:cubicBezTo>
                  <a:cubicBezTo>
                    <a:pt x="120154" y="28633"/>
                    <a:pt x="122920" y="19971"/>
                    <a:pt x="128574" y="13223"/>
                  </a:cubicBezTo>
                  <a:cubicBezTo>
                    <a:pt x="135747" y="4621"/>
                    <a:pt x="147359" y="1"/>
                    <a:pt x="158453" y="1308"/>
                  </a:cubicBezTo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5" name="Google Shape;1865;p28"/>
            <p:cNvSpPr/>
            <p:nvPr/>
          </p:nvSpPr>
          <p:spPr>
            <a:xfrm>
              <a:off x="-1195475" y="3886100"/>
              <a:ext cx="3696900" cy="1890625"/>
            </a:xfrm>
            <a:custGeom>
              <a:avLst/>
              <a:gdLst/>
              <a:ahLst/>
              <a:cxnLst/>
              <a:rect l="l" t="t" r="r" b="b"/>
              <a:pathLst>
                <a:path w="147876" h="75625" fill="none" extrusionOk="0">
                  <a:moveTo>
                    <a:pt x="0" y="9089"/>
                  </a:moveTo>
                  <a:cubicBezTo>
                    <a:pt x="13830" y="9058"/>
                    <a:pt x="27508" y="15442"/>
                    <a:pt x="36414" y="26019"/>
                  </a:cubicBezTo>
                  <a:cubicBezTo>
                    <a:pt x="44135" y="35168"/>
                    <a:pt x="48086" y="46871"/>
                    <a:pt x="54712" y="56871"/>
                  </a:cubicBezTo>
                  <a:cubicBezTo>
                    <a:pt x="61339" y="66840"/>
                    <a:pt x="72524" y="75625"/>
                    <a:pt x="84287" y="73406"/>
                  </a:cubicBezTo>
                  <a:cubicBezTo>
                    <a:pt x="92373" y="71916"/>
                    <a:pt x="98817" y="65473"/>
                    <a:pt x="102616" y="58178"/>
                  </a:cubicBezTo>
                  <a:cubicBezTo>
                    <a:pt x="106415" y="50883"/>
                    <a:pt x="108057" y="42676"/>
                    <a:pt x="110093" y="34712"/>
                  </a:cubicBezTo>
                  <a:cubicBezTo>
                    <a:pt x="112130" y="26749"/>
                    <a:pt x="114713" y="18663"/>
                    <a:pt x="120002" y="12341"/>
                  </a:cubicBezTo>
                  <a:cubicBezTo>
                    <a:pt x="126659" y="4317"/>
                    <a:pt x="137510" y="1"/>
                    <a:pt x="147875" y="1216"/>
                  </a:cubicBezTo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6" name="Google Shape;1866;p28"/>
            <p:cNvSpPr/>
            <p:nvPr/>
          </p:nvSpPr>
          <p:spPr>
            <a:xfrm>
              <a:off x="-1063275" y="3888375"/>
              <a:ext cx="3432475" cy="1754625"/>
            </a:xfrm>
            <a:custGeom>
              <a:avLst/>
              <a:gdLst/>
              <a:ahLst/>
              <a:cxnLst/>
              <a:rect l="l" t="t" r="r" b="b"/>
              <a:pathLst>
                <a:path w="137299" h="70185" fill="none" extrusionOk="0">
                  <a:moveTo>
                    <a:pt x="1" y="8420"/>
                  </a:moveTo>
                  <a:cubicBezTo>
                    <a:pt x="12828" y="8420"/>
                    <a:pt x="25533" y="14317"/>
                    <a:pt x="33801" y="24135"/>
                  </a:cubicBezTo>
                  <a:cubicBezTo>
                    <a:pt x="40974" y="32646"/>
                    <a:pt x="44652" y="43497"/>
                    <a:pt x="50792" y="52767"/>
                  </a:cubicBezTo>
                  <a:cubicBezTo>
                    <a:pt x="56962" y="62038"/>
                    <a:pt x="67327" y="70184"/>
                    <a:pt x="78270" y="68148"/>
                  </a:cubicBezTo>
                  <a:cubicBezTo>
                    <a:pt x="85778" y="66749"/>
                    <a:pt x="91735" y="60762"/>
                    <a:pt x="95261" y="53983"/>
                  </a:cubicBezTo>
                  <a:cubicBezTo>
                    <a:pt x="98817" y="47205"/>
                    <a:pt x="100337" y="39606"/>
                    <a:pt x="102222" y="32220"/>
                  </a:cubicBezTo>
                  <a:cubicBezTo>
                    <a:pt x="104106" y="24804"/>
                    <a:pt x="106507" y="17296"/>
                    <a:pt x="111401" y="11429"/>
                  </a:cubicBezTo>
                  <a:cubicBezTo>
                    <a:pt x="117602" y="4013"/>
                    <a:pt x="127693" y="1"/>
                    <a:pt x="137298" y="1125"/>
                  </a:cubicBezTo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7" name="Google Shape;1867;p28"/>
            <p:cNvSpPr/>
            <p:nvPr/>
          </p:nvSpPr>
          <p:spPr>
            <a:xfrm>
              <a:off x="-931050" y="3889900"/>
              <a:ext cx="3168025" cy="1619350"/>
            </a:xfrm>
            <a:custGeom>
              <a:avLst/>
              <a:gdLst/>
              <a:ahLst/>
              <a:cxnLst/>
              <a:rect l="l" t="t" r="r" b="b"/>
              <a:pathLst>
                <a:path w="126721" h="64774" fill="none" extrusionOk="0">
                  <a:moveTo>
                    <a:pt x="1" y="7782"/>
                  </a:moveTo>
                  <a:cubicBezTo>
                    <a:pt x="11855" y="7782"/>
                    <a:pt x="23588" y="13223"/>
                    <a:pt x="31217" y="22280"/>
                  </a:cubicBezTo>
                  <a:cubicBezTo>
                    <a:pt x="37813" y="30123"/>
                    <a:pt x="41217" y="40153"/>
                    <a:pt x="46901" y="48725"/>
                  </a:cubicBezTo>
                  <a:cubicBezTo>
                    <a:pt x="52555" y="57296"/>
                    <a:pt x="62130" y="64774"/>
                    <a:pt x="72221" y="62919"/>
                  </a:cubicBezTo>
                  <a:cubicBezTo>
                    <a:pt x="79151" y="61612"/>
                    <a:pt x="84683" y="56080"/>
                    <a:pt x="87936" y="49849"/>
                  </a:cubicBezTo>
                  <a:cubicBezTo>
                    <a:pt x="91188" y="43588"/>
                    <a:pt x="92616" y="36566"/>
                    <a:pt x="94349" y="29758"/>
                  </a:cubicBezTo>
                  <a:cubicBezTo>
                    <a:pt x="96082" y="22919"/>
                    <a:pt x="98300" y="15989"/>
                    <a:pt x="102829" y="10578"/>
                  </a:cubicBezTo>
                  <a:cubicBezTo>
                    <a:pt x="108544" y="3709"/>
                    <a:pt x="117845" y="1"/>
                    <a:pt x="126720" y="1034"/>
                  </a:cubicBezTo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8" name="Google Shape;1868;p28"/>
            <p:cNvSpPr/>
            <p:nvPr/>
          </p:nvSpPr>
          <p:spPr>
            <a:xfrm>
              <a:off x="-842100" y="3889900"/>
              <a:ext cx="2956401" cy="1380172"/>
            </a:xfrm>
            <a:custGeom>
              <a:avLst/>
              <a:gdLst/>
              <a:ahLst/>
              <a:cxnLst/>
              <a:rect l="l" t="t" r="r" b="b"/>
              <a:pathLst>
                <a:path w="126721" h="64774" fill="none" extrusionOk="0">
                  <a:moveTo>
                    <a:pt x="1" y="7782"/>
                  </a:moveTo>
                  <a:cubicBezTo>
                    <a:pt x="11855" y="7782"/>
                    <a:pt x="23588" y="13223"/>
                    <a:pt x="31217" y="22280"/>
                  </a:cubicBezTo>
                  <a:cubicBezTo>
                    <a:pt x="37813" y="30123"/>
                    <a:pt x="41217" y="40153"/>
                    <a:pt x="46901" y="48725"/>
                  </a:cubicBezTo>
                  <a:cubicBezTo>
                    <a:pt x="52555" y="57296"/>
                    <a:pt x="62130" y="64774"/>
                    <a:pt x="72221" y="62919"/>
                  </a:cubicBezTo>
                  <a:cubicBezTo>
                    <a:pt x="79151" y="61612"/>
                    <a:pt x="84683" y="56080"/>
                    <a:pt x="87936" y="49849"/>
                  </a:cubicBezTo>
                  <a:cubicBezTo>
                    <a:pt x="91188" y="43588"/>
                    <a:pt x="92616" y="36566"/>
                    <a:pt x="94349" y="29758"/>
                  </a:cubicBezTo>
                  <a:cubicBezTo>
                    <a:pt x="96082" y="22919"/>
                    <a:pt x="98300" y="15989"/>
                    <a:pt x="102829" y="10578"/>
                  </a:cubicBezTo>
                  <a:cubicBezTo>
                    <a:pt x="108544" y="3709"/>
                    <a:pt x="117845" y="1"/>
                    <a:pt x="126720" y="1034"/>
                  </a:cubicBezTo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69" name="Google Shape;1869;p28"/>
          <p:cNvGrpSpPr/>
          <p:nvPr/>
        </p:nvGrpSpPr>
        <p:grpSpPr>
          <a:xfrm rot="166717">
            <a:off x="6448168" y="-279350"/>
            <a:ext cx="3915973" cy="2039294"/>
            <a:chOff x="-2001175" y="4949325"/>
            <a:chExt cx="4294904" cy="2236627"/>
          </a:xfrm>
        </p:grpSpPr>
        <p:sp>
          <p:nvSpPr>
            <p:cNvPr id="1870" name="Google Shape;1870;p28"/>
            <p:cNvSpPr/>
            <p:nvPr/>
          </p:nvSpPr>
          <p:spPr>
            <a:xfrm>
              <a:off x="-1847246" y="4949325"/>
              <a:ext cx="4017470" cy="826835"/>
            </a:xfrm>
            <a:custGeom>
              <a:avLst/>
              <a:gdLst/>
              <a:ahLst/>
              <a:cxnLst/>
              <a:rect l="l" t="t" r="r" b="b"/>
              <a:pathLst>
                <a:path w="111705" h="22990" fill="none" extrusionOk="0">
                  <a:moveTo>
                    <a:pt x="0" y="3960"/>
                  </a:moveTo>
                  <a:cubicBezTo>
                    <a:pt x="34189" y="0"/>
                    <a:pt x="48747" y="22989"/>
                    <a:pt x="66277" y="22067"/>
                  </a:cubicBezTo>
                  <a:cubicBezTo>
                    <a:pt x="83794" y="21144"/>
                    <a:pt x="89509" y="7368"/>
                    <a:pt x="111704" y="5536"/>
                  </a:cubicBezTo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1" name="Google Shape;1871;p28"/>
            <p:cNvSpPr/>
            <p:nvPr/>
          </p:nvSpPr>
          <p:spPr>
            <a:xfrm>
              <a:off x="-1885512" y="5029491"/>
              <a:ext cx="4086595" cy="992778"/>
            </a:xfrm>
            <a:custGeom>
              <a:avLst/>
              <a:gdLst/>
              <a:ahLst/>
              <a:cxnLst/>
              <a:rect l="l" t="t" r="r" b="b"/>
              <a:pathLst>
                <a:path w="113627" h="27604" fill="none" extrusionOk="0">
                  <a:moveTo>
                    <a:pt x="1" y="3294"/>
                  </a:moveTo>
                  <a:cubicBezTo>
                    <a:pt x="28346" y="1"/>
                    <a:pt x="44006" y="19735"/>
                    <a:pt x="60306" y="23131"/>
                  </a:cubicBezTo>
                  <a:cubicBezTo>
                    <a:pt x="81757" y="27603"/>
                    <a:pt x="93341" y="7959"/>
                    <a:pt x="113627" y="6485"/>
                  </a:cubicBezTo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2" name="Google Shape;1872;p28"/>
            <p:cNvSpPr/>
            <p:nvPr/>
          </p:nvSpPr>
          <p:spPr>
            <a:xfrm>
              <a:off x="-1924210" y="5109693"/>
              <a:ext cx="4156187" cy="1266975"/>
            </a:xfrm>
            <a:custGeom>
              <a:avLst/>
              <a:gdLst/>
              <a:ahLst/>
              <a:cxnLst/>
              <a:rect l="l" t="t" r="r" b="b"/>
              <a:pathLst>
                <a:path w="115562" h="35228" fill="none" extrusionOk="0">
                  <a:moveTo>
                    <a:pt x="0" y="2628"/>
                  </a:moveTo>
                  <a:cubicBezTo>
                    <a:pt x="22502" y="1"/>
                    <a:pt x="39315" y="17710"/>
                    <a:pt x="54359" y="24207"/>
                  </a:cubicBezTo>
                  <a:cubicBezTo>
                    <a:pt x="79898" y="35227"/>
                    <a:pt x="97185" y="8548"/>
                    <a:pt x="115561" y="7420"/>
                  </a:cubicBezTo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3" name="Google Shape;1873;p28"/>
            <p:cNvSpPr/>
            <p:nvPr/>
          </p:nvSpPr>
          <p:spPr>
            <a:xfrm>
              <a:off x="-1962944" y="5189895"/>
              <a:ext cx="4225780" cy="1578971"/>
            </a:xfrm>
            <a:custGeom>
              <a:avLst/>
              <a:gdLst/>
              <a:ahLst/>
              <a:cxnLst/>
              <a:rect l="l" t="t" r="r" b="b"/>
              <a:pathLst>
                <a:path w="117497" h="43903" fill="none" extrusionOk="0">
                  <a:moveTo>
                    <a:pt x="1" y="1961"/>
                  </a:moveTo>
                  <a:cubicBezTo>
                    <a:pt x="16672" y="0"/>
                    <a:pt x="34318" y="16223"/>
                    <a:pt x="48414" y="25270"/>
                  </a:cubicBezTo>
                  <a:cubicBezTo>
                    <a:pt x="77439" y="43902"/>
                    <a:pt x="101030" y="9124"/>
                    <a:pt x="117497" y="8368"/>
                  </a:cubicBezTo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4" name="Google Shape;1874;p28"/>
            <p:cNvSpPr/>
            <p:nvPr/>
          </p:nvSpPr>
          <p:spPr>
            <a:xfrm>
              <a:off x="-2001175" y="5269629"/>
              <a:ext cx="4294904" cy="1916323"/>
            </a:xfrm>
            <a:custGeom>
              <a:avLst/>
              <a:gdLst/>
              <a:ahLst/>
              <a:cxnLst/>
              <a:rect l="l" t="t" r="r" b="b"/>
              <a:pathLst>
                <a:path w="119419" h="53283" fill="none" extrusionOk="0">
                  <a:moveTo>
                    <a:pt x="0" y="1307"/>
                  </a:moveTo>
                  <a:cubicBezTo>
                    <a:pt x="10816" y="0"/>
                    <a:pt x="28948" y="14878"/>
                    <a:pt x="42455" y="26359"/>
                  </a:cubicBezTo>
                  <a:cubicBezTo>
                    <a:pt x="74119" y="53282"/>
                    <a:pt x="104861" y="9726"/>
                    <a:pt x="119418" y="9316"/>
                  </a:cubicBezTo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875" name="Google Shape;1875;p28"/>
          <p:cNvSpPr/>
          <p:nvPr/>
        </p:nvSpPr>
        <p:spPr>
          <a:xfrm rot="3130999">
            <a:off x="7790516" y="-128057"/>
            <a:ext cx="675539" cy="744220"/>
          </a:xfrm>
          <a:custGeom>
            <a:avLst/>
            <a:gdLst/>
            <a:ahLst/>
            <a:cxnLst/>
            <a:rect l="l" t="t" r="r" b="b"/>
            <a:pathLst>
              <a:path w="7190" h="7921" fill="none" extrusionOk="0">
                <a:moveTo>
                  <a:pt x="2012" y="4294"/>
                </a:moveTo>
                <a:cubicBezTo>
                  <a:pt x="3255" y="3986"/>
                  <a:pt x="2050" y="1039"/>
                  <a:pt x="948" y="2102"/>
                </a:cubicBezTo>
                <a:cubicBezTo>
                  <a:pt x="0" y="3012"/>
                  <a:pt x="820" y="6152"/>
                  <a:pt x="2473" y="5229"/>
                </a:cubicBezTo>
                <a:cubicBezTo>
                  <a:pt x="3870" y="4447"/>
                  <a:pt x="4049" y="1923"/>
                  <a:pt x="4062" y="1"/>
                </a:cubicBezTo>
                <a:cubicBezTo>
                  <a:pt x="5331" y="4486"/>
                  <a:pt x="7189" y="7920"/>
                  <a:pt x="7189" y="7920"/>
                </a:cubicBezTo>
              </a:path>
            </a:pathLst>
          </a:custGeom>
          <a:noFill/>
          <a:ln w="28575" cap="rnd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876" name="Google Shape;1876;p28"/>
          <p:cNvGrpSpPr/>
          <p:nvPr/>
        </p:nvGrpSpPr>
        <p:grpSpPr>
          <a:xfrm rot="-953426">
            <a:off x="8283345" y="587920"/>
            <a:ext cx="1200552" cy="509595"/>
            <a:chOff x="-1548595" y="5064988"/>
            <a:chExt cx="762313" cy="323577"/>
          </a:xfrm>
        </p:grpSpPr>
        <p:sp>
          <p:nvSpPr>
            <p:cNvPr id="1877" name="Google Shape;1877;p28"/>
            <p:cNvSpPr/>
            <p:nvPr/>
          </p:nvSpPr>
          <p:spPr>
            <a:xfrm>
              <a:off x="-1548595" y="5241217"/>
              <a:ext cx="155333" cy="82684"/>
            </a:xfrm>
            <a:custGeom>
              <a:avLst/>
              <a:gdLst/>
              <a:ahLst/>
              <a:cxnLst/>
              <a:rect l="l" t="t" r="r" b="b"/>
              <a:pathLst>
                <a:path w="4319" h="2299" extrusionOk="0">
                  <a:moveTo>
                    <a:pt x="2048" y="1"/>
                  </a:moveTo>
                  <a:cubicBezTo>
                    <a:pt x="1195" y="1"/>
                    <a:pt x="444" y="332"/>
                    <a:pt x="244" y="829"/>
                  </a:cubicBezTo>
                  <a:cubicBezTo>
                    <a:pt x="0" y="1444"/>
                    <a:pt x="666" y="2084"/>
                    <a:pt x="1717" y="2251"/>
                  </a:cubicBezTo>
                  <a:cubicBezTo>
                    <a:pt x="1907" y="2283"/>
                    <a:pt x="2096" y="2298"/>
                    <a:pt x="2281" y="2298"/>
                  </a:cubicBezTo>
                  <a:cubicBezTo>
                    <a:pt x="3130" y="2298"/>
                    <a:pt x="3875" y="1975"/>
                    <a:pt x="4075" y="1469"/>
                  </a:cubicBezTo>
                  <a:cubicBezTo>
                    <a:pt x="4319" y="867"/>
                    <a:pt x="3652" y="226"/>
                    <a:pt x="2601" y="47"/>
                  </a:cubicBezTo>
                  <a:cubicBezTo>
                    <a:pt x="2415" y="16"/>
                    <a:pt x="2229" y="1"/>
                    <a:pt x="204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8" name="Google Shape;1878;p28"/>
            <p:cNvSpPr/>
            <p:nvPr/>
          </p:nvSpPr>
          <p:spPr>
            <a:xfrm>
              <a:off x="-1548595" y="5236433"/>
              <a:ext cx="155333" cy="92214"/>
            </a:xfrm>
            <a:custGeom>
              <a:avLst/>
              <a:gdLst/>
              <a:ahLst/>
              <a:cxnLst/>
              <a:rect l="l" t="t" r="r" b="b"/>
              <a:pathLst>
                <a:path w="4319" h="2564" fill="none" extrusionOk="0">
                  <a:moveTo>
                    <a:pt x="4075" y="1602"/>
                  </a:moveTo>
                  <a:cubicBezTo>
                    <a:pt x="3832" y="2217"/>
                    <a:pt x="2781" y="2563"/>
                    <a:pt x="1717" y="2384"/>
                  </a:cubicBezTo>
                  <a:cubicBezTo>
                    <a:pt x="666" y="2217"/>
                    <a:pt x="0" y="1577"/>
                    <a:pt x="244" y="962"/>
                  </a:cubicBezTo>
                  <a:cubicBezTo>
                    <a:pt x="487" y="359"/>
                    <a:pt x="1538" y="1"/>
                    <a:pt x="2601" y="180"/>
                  </a:cubicBezTo>
                  <a:cubicBezTo>
                    <a:pt x="3652" y="359"/>
                    <a:pt x="4319" y="1000"/>
                    <a:pt x="4075" y="1602"/>
                  </a:cubicBezTo>
                  <a:close/>
                </a:path>
              </a:pathLst>
            </a:custGeom>
            <a:noFill/>
            <a:ln w="28575" cap="flat" cmpd="sng">
              <a:solidFill>
                <a:schemeClr val="accent1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9" name="Google Shape;1879;p28"/>
            <p:cNvSpPr/>
            <p:nvPr/>
          </p:nvSpPr>
          <p:spPr>
            <a:xfrm>
              <a:off x="-1200204" y="5301134"/>
              <a:ext cx="155836" cy="82684"/>
            </a:xfrm>
            <a:custGeom>
              <a:avLst/>
              <a:gdLst/>
              <a:ahLst/>
              <a:cxnLst/>
              <a:rect l="l" t="t" r="r" b="b"/>
              <a:pathLst>
                <a:path w="4333" h="2299" extrusionOk="0">
                  <a:moveTo>
                    <a:pt x="2062" y="1"/>
                  </a:moveTo>
                  <a:cubicBezTo>
                    <a:pt x="1208" y="1"/>
                    <a:pt x="458" y="332"/>
                    <a:pt x="257" y="828"/>
                  </a:cubicBezTo>
                  <a:cubicBezTo>
                    <a:pt x="1" y="1444"/>
                    <a:pt x="667" y="2084"/>
                    <a:pt x="1718" y="2251"/>
                  </a:cubicBezTo>
                  <a:cubicBezTo>
                    <a:pt x="1908" y="2283"/>
                    <a:pt x="2097" y="2298"/>
                    <a:pt x="2282" y="2298"/>
                  </a:cubicBezTo>
                  <a:cubicBezTo>
                    <a:pt x="3131" y="2298"/>
                    <a:pt x="3876" y="1975"/>
                    <a:pt x="4076" y="1469"/>
                  </a:cubicBezTo>
                  <a:cubicBezTo>
                    <a:pt x="4332" y="867"/>
                    <a:pt x="3666" y="226"/>
                    <a:pt x="2615" y="47"/>
                  </a:cubicBezTo>
                  <a:cubicBezTo>
                    <a:pt x="2429" y="15"/>
                    <a:pt x="2243" y="1"/>
                    <a:pt x="206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0" name="Google Shape;1880;p28"/>
            <p:cNvSpPr/>
            <p:nvPr/>
          </p:nvSpPr>
          <p:spPr>
            <a:xfrm>
              <a:off x="-1200204" y="5296351"/>
              <a:ext cx="155836" cy="92214"/>
            </a:xfrm>
            <a:custGeom>
              <a:avLst/>
              <a:gdLst/>
              <a:ahLst/>
              <a:cxnLst/>
              <a:rect l="l" t="t" r="r" b="b"/>
              <a:pathLst>
                <a:path w="4333" h="2564" fill="none" extrusionOk="0">
                  <a:moveTo>
                    <a:pt x="4076" y="1602"/>
                  </a:moveTo>
                  <a:cubicBezTo>
                    <a:pt x="3832" y="2217"/>
                    <a:pt x="2782" y="2563"/>
                    <a:pt x="1718" y="2384"/>
                  </a:cubicBezTo>
                  <a:cubicBezTo>
                    <a:pt x="667" y="2217"/>
                    <a:pt x="1" y="1577"/>
                    <a:pt x="257" y="961"/>
                  </a:cubicBezTo>
                  <a:cubicBezTo>
                    <a:pt x="501" y="359"/>
                    <a:pt x="1551" y="0"/>
                    <a:pt x="2615" y="180"/>
                  </a:cubicBezTo>
                  <a:cubicBezTo>
                    <a:pt x="3666" y="359"/>
                    <a:pt x="4332" y="1000"/>
                    <a:pt x="4076" y="1602"/>
                  </a:cubicBezTo>
                  <a:close/>
                </a:path>
              </a:pathLst>
            </a:custGeom>
            <a:noFill/>
            <a:ln w="28575" cap="flat" cmpd="sng">
              <a:solidFill>
                <a:schemeClr val="accent1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1" name="Google Shape;1881;p28"/>
            <p:cNvSpPr/>
            <p:nvPr/>
          </p:nvSpPr>
          <p:spPr>
            <a:xfrm>
              <a:off x="-1409411" y="5064988"/>
              <a:ext cx="623130" cy="293151"/>
            </a:xfrm>
            <a:custGeom>
              <a:avLst/>
              <a:gdLst/>
              <a:ahLst/>
              <a:cxnLst/>
              <a:rect l="l" t="t" r="r" b="b"/>
              <a:pathLst>
                <a:path w="17326" h="8151" fill="none" extrusionOk="0">
                  <a:moveTo>
                    <a:pt x="0" y="6664"/>
                  </a:moveTo>
                  <a:lnTo>
                    <a:pt x="8329" y="1"/>
                  </a:lnTo>
                  <a:lnTo>
                    <a:pt x="17325" y="1449"/>
                  </a:lnTo>
                  <a:lnTo>
                    <a:pt x="9842" y="8151"/>
                  </a:lnTo>
                </a:path>
              </a:pathLst>
            </a:custGeom>
            <a:noFill/>
            <a:ln w="28575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2" name="Google Shape;1882;p28"/>
            <p:cNvSpPr/>
            <p:nvPr/>
          </p:nvSpPr>
          <p:spPr>
            <a:xfrm>
              <a:off x="-1174381" y="5120302"/>
              <a:ext cx="321275" cy="56717"/>
            </a:xfrm>
            <a:custGeom>
              <a:avLst/>
              <a:gdLst/>
              <a:ahLst/>
              <a:cxnLst/>
              <a:rect l="l" t="t" r="r" b="b"/>
              <a:pathLst>
                <a:path w="8933" h="1577" fill="none" extrusionOk="0">
                  <a:moveTo>
                    <a:pt x="0" y="0"/>
                  </a:moveTo>
                  <a:lnTo>
                    <a:pt x="8932" y="1576"/>
                  </a:lnTo>
                </a:path>
              </a:pathLst>
            </a:custGeom>
            <a:noFill/>
            <a:ln w="28575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83" name="Google Shape;1883;p28"/>
          <p:cNvGrpSpPr/>
          <p:nvPr/>
        </p:nvGrpSpPr>
        <p:grpSpPr>
          <a:xfrm rot="-2030631">
            <a:off x="-47234" y="3153912"/>
            <a:ext cx="985498" cy="615244"/>
            <a:chOff x="-30260" y="4314762"/>
            <a:chExt cx="1135405" cy="730436"/>
          </a:xfrm>
        </p:grpSpPr>
        <p:sp>
          <p:nvSpPr>
            <p:cNvPr id="1884" name="Google Shape;1884;p28"/>
            <p:cNvSpPr/>
            <p:nvPr/>
          </p:nvSpPr>
          <p:spPr>
            <a:xfrm rot="1144483">
              <a:off x="-7255" y="4548563"/>
              <a:ext cx="197034" cy="152973"/>
            </a:xfrm>
            <a:custGeom>
              <a:avLst/>
              <a:gdLst/>
              <a:ahLst/>
              <a:cxnLst/>
              <a:rect l="l" t="t" r="r" b="b"/>
              <a:pathLst>
                <a:path w="4615" h="3583" extrusionOk="0">
                  <a:moveTo>
                    <a:pt x="1901" y="1"/>
                  </a:moveTo>
                  <a:cubicBezTo>
                    <a:pt x="1102" y="1"/>
                    <a:pt x="435" y="408"/>
                    <a:pt x="244" y="1086"/>
                  </a:cubicBezTo>
                  <a:cubicBezTo>
                    <a:pt x="1" y="1995"/>
                    <a:pt x="706" y="3046"/>
                    <a:pt x="1846" y="3431"/>
                  </a:cubicBezTo>
                  <a:cubicBezTo>
                    <a:pt x="2138" y="3533"/>
                    <a:pt x="2430" y="3582"/>
                    <a:pt x="2707" y="3582"/>
                  </a:cubicBezTo>
                  <a:cubicBezTo>
                    <a:pt x="3499" y="3582"/>
                    <a:pt x="4168" y="3182"/>
                    <a:pt x="4358" y="2508"/>
                  </a:cubicBezTo>
                  <a:cubicBezTo>
                    <a:pt x="4614" y="1598"/>
                    <a:pt x="3896" y="535"/>
                    <a:pt x="2756" y="150"/>
                  </a:cubicBezTo>
                  <a:cubicBezTo>
                    <a:pt x="2465" y="49"/>
                    <a:pt x="2175" y="1"/>
                    <a:pt x="190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5" name="Google Shape;1885;p28"/>
            <p:cNvSpPr/>
            <p:nvPr/>
          </p:nvSpPr>
          <p:spPr>
            <a:xfrm rot="1144483">
              <a:off x="-7234" y="4537978"/>
              <a:ext cx="197034" cy="174022"/>
            </a:xfrm>
            <a:custGeom>
              <a:avLst/>
              <a:gdLst/>
              <a:ahLst/>
              <a:cxnLst/>
              <a:rect l="l" t="t" r="r" b="b"/>
              <a:pathLst>
                <a:path w="4615" h="4076" fill="none" extrusionOk="0">
                  <a:moveTo>
                    <a:pt x="4358" y="2756"/>
                  </a:moveTo>
                  <a:cubicBezTo>
                    <a:pt x="4101" y="3666"/>
                    <a:pt x="2974" y="4076"/>
                    <a:pt x="1846" y="3679"/>
                  </a:cubicBezTo>
                  <a:cubicBezTo>
                    <a:pt x="706" y="3294"/>
                    <a:pt x="1" y="2243"/>
                    <a:pt x="244" y="1334"/>
                  </a:cubicBezTo>
                  <a:cubicBezTo>
                    <a:pt x="501" y="424"/>
                    <a:pt x="1615" y="1"/>
                    <a:pt x="2756" y="398"/>
                  </a:cubicBezTo>
                  <a:cubicBezTo>
                    <a:pt x="3896" y="783"/>
                    <a:pt x="4614" y="1846"/>
                    <a:pt x="4358" y="2756"/>
                  </a:cubicBezTo>
                  <a:close/>
                </a:path>
              </a:pathLst>
            </a:custGeom>
            <a:noFill/>
            <a:ln w="28575" cap="flat" cmpd="sng">
              <a:solidFill>
                <a:schemeClr val="lt2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6" name="Google Shape;1886;p28"/>
            <p:cNvSpPr/>
            <p:nvPr/>
          </p:nvSpPr>
          <p:spPr>
            <a:xfrm rot="1144483">
              <a:off x="433933" y="4773681"/>
              <a:ext cx="204121" cy="155663"/>
            </a:xfrm>
            <a:custGeom>
              <a:avLst/>
              <a:gdLst/>
              <a:ahLst/>
              <a:cxnLst/>
              <a:rect l="l" t="t" r="r" b="b"/>
              <a:pathLst>
                <a:path w="4781" h="3646" extrusionOk="0">
                  <a:moveTo>
                    <a:pt x="1981" y="0"/>
                  </a:moveTo>
                  <a:cubicBezTo>
                    <a:pt x="1156" y="0"/>
                    <a:pt x="457" y="410"/>
                    <a:pt x="257" y="1098"/>
                  </a:cubicBezTo>
                  <a:cubicBezTo>
                    <a:pt x="0" y="2020"/>
                    <a:pt x="731" y="3084"/>
                    <a:pt x="1910" y="3494"/>
                  </a:cubicBezTo>
                  <a:cubicBezTo>
                    <a:pt x="2211" y="3596"/>
                    <a:pt x="2513" y="3645"/>
                    <a:pt x="2800" y="3645"/>
                  </a:cubicBezTo>
                  <a:cubicBezTo>
                    <a:pt x="3624" y="3645"/>
                    <a:pt x="4324" y="3243"/>
                    <a:pt x="4524" y="2558"/>
                  </a:cubicBezTo>
                  <a:cubicBezTo>
                    <a:pt x="4780" y="1623"/>
                    <a:pt x="4037" y="547"/>
                    <a:pt x="2858" y="149"/>
                  </a:cubicBezTo>
                  <a:cubicBezTo>
                    <a:pt x="2561" y="48"/>
                    <a:pt x="2264" y="0"/>
                    <a:pt x="198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7" name="Google Shape;1887;p28"/>
            <p:cNvSpPr/>
            <p:nvPr/>
          </p:nvSpPr>
          <p:spPr>
            <a:xfrm rot="1144483">
              <a:off x="433947" y="4763095"/>
              <a:ext cx="204121" cy="176754"/>
            </a:xfrm>
            <a:custGeom>
              <a:avLst/>
              <a:gdLst/>
              <a:ahLst/>
              <a:cxnLst/>
              <a:rect l="l" t="t" r="r" b="b"/>
              <a:pathLst>
                <a:path w="4781" h="4140" fill="none" extrusionOk="0">
                  <a:moveTo>
                    <a:pt x="4524" y="2806"/>
                  </a:moveTo>
                  <a:cubicBezTo>
                    <a:pt x="4255" y="3729"/>
                    <a:pt x="3076" y="4139"/>
                    <a:pt x="1910" y="3742"/>
                  </a:cubicBezTo>
                  <a:cubicBezTo>
                    <a:pt x="731" y="3332"/>
                    <a:pt x="0" y="2268"/>
                    <a:pt x="257" y="1346"/>
                  </a:cubicBezTo>
                  <a:cubicBezTo>
                    <a:pt x="526" y="423"/>
                    <a:pt x="1692" y="0"/>
                    <a:pt x="2858" y="397"/>
                  </a:cubicBezTo>
                  <a:cubicBezTo>
                    <a:pt x="4037" y="795"/>
                    <a:pt x="4780" y="1871"/>
                    <a:pt x="4524" y="2806"/>
                  </a:cubicBezTo>
                  <a:close/>
                </a:path>
              </a:pathLst>
            </a:custGeom>
            <a:noFill/>
            <a:ln w="28575" cap="flat" cmpd="sng">
              <a:solidFill>
                <a:schemeClr val="lt2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8" name="Google Shape;1888;p28"/>
            <p:cNvSpPr/>
            <p:nvPr/>
          </p:nvSpPr>
          <p:spPr>
            <a:xfrm rot="1144483">
              <a:off x="176442" y="4444991"/>
              <a:ext cx="875957" cy="469978"/>
            </a:xfrm>
            <a:custGeom>
              <a:avLst/>
              <a:gdLst/>
              <a:ahLst/>
              <a:cxnLst/>
              <a:rect l="l" t="t" r="r" b="b"/>
              <a:pathLst>
                <a:path w="20517" h="11008" fill="none" extrusionOk="0">
                  <a:moveTo>
                    <a:pt x="0" y="9560"/>
                  </a:moveTo>
                  <a:lnTo>
                    <a:pt x="9022" y="0"/>
                  </a:lnTo>
                  <a:lnTo>
                    <a:pt x="20516" y="1115"/>
                  </a:lnTo>
                  <a:lnTo>
                    <a:pt x="11790" y="11008"/>
                  </a:lnTo>
                </a:path>
              </a:pathLst>
            </a:custGeom>
            <a:noFill/>
            <a:ln w="28575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9" name="Google Shape;1889;p28"/>
            <p:cNvSpPr/>
            <p:nvPr/>
          </p:nvSpPr>
          <p:spPr>
            <a:xfrm rot="1144483">
              <a:off x="533233" y="4562096"/>
              <a:ext cx="483170" cy="61352"/>
            </a:xfrm>
            <a:custGeom>
              <a:avLst/>
              <a:gdLst/>
              <a:ahLst/>
              <a:cxnLst/>
              <a:rect l="l" t="t" r="r" b="b"/>
              <a:pathLst>
                <a:path w="11317" h="1437" fill="none" extrusionOk="0">
                  <a:moveTo>
                    <a:pt x="1" y="1"/>
                  </a:moveTo>
                  <a:lnTo>
                    <a:pt x="11316" y="1436"/>
                  </a:lnTo>
                </a:path>
              </a:pathLst>
            </a:custGeom>
            <a:noFill/>
            <a:ln w="28575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90" name="Google Shape;1890;p28"/>
          <p:cNvGrpSpPr/>
          <p:nvPr/>
        </p:nvGrpSpPr>
        <p:grpSpPr>
          <a:xfrm rot="46302" flipH="1">
            <a:off x="1235914" y="4672761"/>
            <a:ext cx="625223" cy="379288"/>
            <a:chOff x="897994" y="4240309"/>
            <a:chExt cx="967900" cy="652165"/>
          </a:xfrm>
        </p:grpSpPr>
        <p:sp>
          <p:nvSpPr>
            <p:cNvPr id="1891" name="Google Shape;1891;p28"/>
            <p:cNvSpPr/>
            <p:nvPr/>
          </p:nvSpPr>
          <p:spPr>
            <a:xfrm>
              <a:off x="897994" y="4634158"/>
              <a:ext cx="370437" cy="243057"/>
            </a:xfrm>
            <a:custGeom>
              <a:avLst/>
              <a:gdLst/>
              <a:ahLst/>
              <a:cxnLst/>
              <a:rect l="l" t="t" r="r" b="b"/>
              <a:pathLst>
                <a:path w="5729" h="3759" extrusionOk="0">
                  <a:moveTo>
                    <a:pt x="2551" y="1"/>
                  </a:moveTo>
                  <a:cubicBezTo>
                    <a:pt x="1500" y="1"/>
                    <a:pt x="589" y="473"/>
                    <a:pt x="334" y="1239"/>
                  </a:cubicBezTo>
                  <a:cubicBezTo>
                    <a:pt x="1" y="2213"/>
                    <a:pt x="847" y="3277"/>
                    <a:pt x="2205" y="3635"/>
                  </a:cubicBezTo>
                  <a:cubicBezTo>
                    <a:pt x="2518" y="3719"/>
                    <a:pt x="2834" y="3759"/>
                    <a:pt x="3139" y="3759"/>
                  </a:cubicBezTo>
                  <a:cubicBezTo>
                    <a:pt x="4142" y="3759"/>
                    <a:pt x="5027" y="3328"/>
                    <a:pt x="5332" y="2610"/>
                  </a:cubicBezTo>
                  <a:cubicBezTo>
                    <a:pt x="5729" y="1649"/>
                    <a:pt x="4947" y="522"/>
                    <a:pt x="3538" y="137"/>
                  </a:cubicBezTo>
                  <a:cubicBezTo>
                    <a:pt x="3205" y="44"/>
                    <a:pt x="2872" y="1"/>
                    <a:pt x="2551" y="1"/>
                  </a:cubicBez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2" name="Google Shape;1892;p28"/>
            <p:cNvSpPr/>
            <p:nvPr/>
          </p:nvSpPr>
          <p:spPr>
            <a:xfrm>
              <a:off x="897994" y="4617281"/>
              <a:ext cx="370437" cy="275193"/>
            </a:xfrm>
            <a:custGeom>
              <a:avLst/>
              <a:gdLst/>
              <a:ahLst/>
              <a:cxnLst/>
              <a:rect l="l" t="t" r="r" b="b"/>
              <a:pathLst>
                <a:path w="5729" h="4256" fill="none" extrusionOk="0">
                  <a:moveTo>
                    <a:pt x="5332" y="2871"/>
                  </a:moveTo>
                  <a:cubicBezTo>
                    <a:pt x="4934" y="3807"/>
                    <a:pt x="3550" y="4255"/>
                    <a:pt x="2205" y="3896"/>
                  </a:cubicBezTo>
                  <a:cubicBezTo>
                    <a:pt x="847" y="3538"/>
                    <a:pt x="1" y="2474"/>
                    <a:pt x="334" y="1500"/>
                  </a:cubicBezTo>
                  <a:cubicBezTo>
                    <a:pt x="667" y="501"/>
                    <a:pt x="2115" y="1"/>
                    <a:pt x="3538" y="398"/>
                  </a:cubicBezTo>
                  <a:cubicBezTo>
                    <a:pt x="4947" y="783"/>
                    <a:pt x="5729" y="1910"/>
                    <a:pt x="5332" y="2871"/>
                  </a:cubicBezTo>
                  <a:close/>
                </a:path>
              </a:pathLst>
            </a:custGeom>
            <a:solidFill>
              <a:schemeClr val="accent1"/>
            </a:solidFill>
            <a:ln w="28575" cap="flat" cmpd="sng">
              <a:solidFill>
                <a:schemeClr val="accent1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3" name="Google Shape;1893;p28"/>
            <p:cNvSpPr/>
            <p:nvPr/>
          </p:nvSpPr>
          <p:spPr>
            <a:xfrm>
              <a:off x="1109306" y="4705155"/>
              <a:ext cx="71320" cy="49788"/>
            </a:xfrm>
            <a:custGeom>
              <a:avLst/>
              <a:gdLst/>
              <a:ahLst/>
              <a:cxnLst/>
              <a:rect l="l" t="t" r="r" b="b"/>
              <a:pathLst>
                <a:path w="1103" h="770" fill="none" extrusionOk="0">
                  <a:moveTo>
                    <a:pt x="0" y="0"/>
                  </a:moveTo>
                  <a:cubicBezTo>
                    <a:pt x="628" y="180"/>
                    <a:pt x="987" y="513"/>
                    <a:pt x="1103" y="769"/>
                  </a:cubicBezTo>
                </a:path>
              </a:pathLst>
            </a:custGeom>
            <a:solidFill>
              <a:schemeClr val="accent1"/>
            </a:solidFill>
            <a:ln w="28575" cap="rnd" cmpd="sng">
              <a:solidFill>
                <a:schemeClr val="accent1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4" name="Google Shape;1894;p28"/>
            <p:cNvSpPr/>
            <p:nvPr/>
          </p:nvSpPr>
          <p:spPr>
            <a:xfrm>
              <a:off x="994145" y="4698495"/>
              <a:ext cx="65501" cy="19980"/>
            </a:xfrm>
            <a:custGeom>
              <a:avLst/>
              <a:gdLst/>
              <a:ahLst/>
              <a:cxnLst/>
              <a:rect l="l" t="t" r="r" b="b"/>
              <a:pathLst>
                <a:path w="1013" h="309" fill="none" extrusionOk="0">
                  <a:moveTo>
                    <a:pt x="0" y="308"/>
                  </a:moveTo>
                  <a:cubicBezTo>
                    <a:pt x="218" y="142"/>
                    <a:pt x="564" y="14"/>
                    <a:pt x="1013" y="1"/>
                  </a:cubicBezTo>
                </a:path>
              </a:pathLst>
            </a:custGeom>
            <a:solidFill>
              <a:schemeClr val="accent1"/>
            </a:solidFill>
            <a:ln w="28575" cap="rnd" cmpd="sng">
              <a:solidFill>
                <a:schemeClr val="accent1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5" name="Google Shape;1895;p28"/>
            <p:cNvSpPr/>
            <p:nvPr/>
          </p:nvSpPr>
          <p:spPr>
            <a:xfrm>
              <a:off x="1228605" y="4240309"/>
              <a:ext cx="637289" cy="585044"/>
            </a:xfrm>
            <a:custGeom>
              <a:avLst/>
              <a:gdLst/>
              <a:ahLst/>
              <a:cxnLst/>
              <a:rect l="l" t="t" r="r" b="b"/>
              <a:pathLst>
                <a:path w="9856" h="9048" fill="none" extrusionOk="0">
                  <a:moveTo>
                    <a:pt x="1" y="9047"/>
                  </a:moveTo>
                  <a:lnTo>
                    <a:pt x="9855" y="0"/>
                  </a:lnTo>
                </a:path>
              </a:pathLst>
            </a:custGeom>
            <a:solidFill>
              <a:schemeClr val="accent1"/>
            </a:solidFill>
            <a:ln w="28575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96" name="Google Shape;1896;p28"/>
          <p:cNvGrpSpPr/>
          <p:nvPr/>
        </p:nvGrpSpPr>
        <p:grpSpPr>
          <a:xfrm rot="3183921">
            <a:off x="241839" y="3691200"/>
            <a:ext cx="515361" cy="1003987"/>
            <a:chOff x="5906877" y="4080403"/>
            <a:chExt cx="570948" cy="1069743"/>
          </a:xfrm>
        </p:grpSpPr>
        <p:sp>
          <p:nvSpPr>
            <p:cNvPr id="1897" name="Google Shape;1897;p28"/>
            <p:cNvSpPr/>
            <p:nvPr/>
          </p:nvSpPr>
          <p:spPr>
            <a:xfrm>
              <a:off x="5941665" y="4813591"/>
              <a:ext cx="280948" cy="315218"/>
            </a:xfrm>
            <a:custGeom>
              <a:avLst/>
              <a:gdLst/>
              <a:ahLst/>
              <a:cxnLst/>
              <a:rect l="l" t="t" r="r" b="b"/>
              <a:pathLst>
                <a:path w="4345" h="4875" extrusionOk="0">
                  <a:moveTo>
                    <a:pt x="2528" y="1"/>
                  </a:moveTo>
                  <a:cubicBezTo>
                    <a:pt x="1809" y="1"/>
                    <a:pt x="1046" y="548"/>
                    <a:pt x="603" y="1463"/>
                  </a:cubicBezTo>
                  <a:cubicBezTo>
                    <a:pt x="0" y="2680"/>
                    <a:pt x="218" y="4102"/>
                    <a:pt x="1064" y="4654"/>
                  </a:cubicBezTo>
                  <a:cubicBezTo>
                    <a:pt x="1294" y="4803"/>
                    <a:pt x="1549" y="4874"/>
                    <a:pt x="1811" y="4874"/>
                  </a:cubicBezTo>
                  <a:cubicBezTo>
                    <a:pt x="2514" y="4874"/>
                    <a:pt x="3269" y="4361"/>
                    <a:pt x="3717" y="3475"/>
                  </a:cubicBezTo>
                  <a:cubicBezTo>
                    <a:pt x="4345" y="2232"/>
                    <a:pt x="4152" y="771"/>
                    <a:pt x="3268" y="220"/>
                  </a:cubicBezTo>
                  <a:cubicBezTo>
                    <a:pt x="3038" y="71"/>
                    <a:pt x="2786" y="1"/>
                    <a:pt x="2528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8" name="Google Shape;1898;p28"/>
            <p:cNvSpPr/>
            <p:nvPr/>
          </p:nvSpPr>
          <p:spPr>
            <a:xfrm>
              <a:off x="5941665" y="4791283"/>
              <a:ext cx="280948" cy="358863"/>
            </a:xfrm>
            <a:custGeom>
              <a:avLst/>
              <a:gdLst/>
              <a:ahLst/>
              <a:cxnLst/>
              <a:rect l="l" t="t" r="r" b="b"/>
              <a:pathLst>
                <a:path w="4345" h="5550" fill="none" extrusionOk="0">
                  <a:moveTo>
                    <a:pt x="3268" y="565"/>
                  </a:moveTo>
                  <a:cubicBezTo>
                    <a:pt x="4152" y="1116"/>
                    <a:pt x="4345" y="2577"/>
                    <a:pt x="3717" y="3820"/>
                  </a:cubicBezTo>
                  <a:cubicBezTo>
                    <a:pt x="3102" y="5037"/>
                    <a:pt x="1910" y="5550"/>
                    <a:pt x="1064" y="4999"/>
                  </a:cubicBezTo>
                  <a:cubicBezTo>
                    <a:pt x="218" y="4447"/>
                    <a:pt x="0" y="3025"/>
                    <a:pt x="603" y="1808"/>
                  </a:cubicBezTo>
                  <a:cubicBezTo>
                    <a:pt x="1205" y="565"/>
                    <a:pt x="2397" y="1"/>
                    <a:pt x="3268" y="565"/>
                  </a:cubicBezTo>
                  <a:close/>
                </a:path>
              </a:pathLst>
            </a:custGeom>
            <a:solidFill>
              <a:schemeClr val="dk2"/>
            </a:solidFill>
            <a:ln w="28575" cap="flat" cmpd="sng">
              <a:solidFill>
                <a:schemeClr val="dk2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9" name="Google Shape;1899;p28"/>
            <p:cNvSpPr/>
            <p:nvPr/>
          </p:nvSpPr>
          <p:spPr>
            <a:xfrm>
              <a:off x="6053528" y="4869200"/>
              <a:ext cx="95374" cy="36533"/>
            </a:xfrm>
            <a:custGeom>
              <a:avLst/>
              <a:gdLst/>
              <a:ahLst/>
              <a:cxnLst/>
              <a:rect l="l" t="t" r="r" b="b"/>
              <a:pathLst>
                <a:path w="1475" h="565" fill="none" extrusionOk="0">
                  <a:moveTo>
                    <a:pt x="0" y="487"/>
                  </a:moveTo>
                  <a:cubicBezTo>
                    <a:pt x="308" y="154"/>
                    <a:pt x="667" y="0"/>
                    <a:pt x="936" y="26"/>
                  </a:cubicBezTo>
                  <a:cubicBezTo>
                    <a:pt x="1026" y="26"/>
                    <a:pt x="1102" y="52"/>
                    <a:pt x="1179" y="103"/>
                  </a:cubicBezTo>
                  <a:cubicBezTo>
                    <a:pt x="1308" y="193"/>
                    <a:pt x="1410" y="346"/>
                    <a:pt x="1474" y="564"/>
                  </a:cubicBezTo>
                </a:path>
              </a:pathLst>
            </a:custGeom>
            <a:solidFill>
              <a:schemeClr val="dk2"/>
            </a:solidFill>
            <a:ln w="28575" cap="rnd" cmpd="sng">
              <a:solidFill>
                <a:schemeClr val="dk2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0" name="Google Shape;1900;p28"/>
            <p:cNvSpPr/>
            <p:nvPr/>
          </p:nvSpPr>
          <p:spPr>
            <a:xfrm>
              <a:off x="6011240" y="4952030"/>
              <a:ext cx="11703" cy="68863"/>
            </a:xfrm>
            <a:custGeom>
              <a:avLst/>
              <a:gdLst/>
              <a:ahLst/>
              <a:cxnLst/>
              <a:rect l="l" t="t" r="r" b="b"/>
              <a:pathLst>
                <a:path w="181" h="1065" fill="none" extrusionOk="0">
                  <a:moveTo>
                    <a:pt x="52" y="1064"/>
                  </a:moveTo>
                  <a:cubicBezTo>
                    <a:pt x="1" y="757"/>
                    <a:pt x="39" y="385"/>
                    <a:pt x="180" y="1"/>
                  </a:cubicBezTo>
                </a:path>
              </a:pathLst>
            </a:custGeom>
            <a:solidFill>
              <a:schemeClr val="dk2"/>
            </a:solidFill>
            <a:ln w="28575" cap="rnd" cmpd="sng">
              <a:solidFill>
                <a:schemeClr val="dk2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1" name="Google Shape;1901;p28"/>
            <p:cNvSpPr/>
            <p:nvPr/>
          </p:nvSpPr>
          <p:spPr>
            <a:xfrm>
              <a:off x="5906877" y="4080403"/>
              <a:ext cx="570948" cy="786330"/>
            </a:xfrm>
            <a:custGeom>
              <a:avLst/>
              <a:gdLst/>
              <a:ahLst/>
              <a:cxnLst/>
              <a:rect l="l" t="t" r="r" b="b"/>
              <a:pathLst>
                <a:path w="8830" h="12161" fill="none" extrusionOk="0">
                  <a:moveTo>
                    <a:pt x="4344" y="12161"/>
                  </a:moveTo>
                  <a:lnTo>
                    <a:pt x="0" y="0"/>
                  </a:lnTo>
                  <a:cubicBezTo>
                    <a:pt x="0" y="0"/>
                    <a:pt x="8829" y="6279"/>
                    <a:pt x="3716" y="6228"/>
                  </a:cubicBezTo>
                </a:path>
              </a:pathLst>
            </a:custGeom>
            <a:solidFill>
              <a:schemeClr val="dk2"/>
            </a:solidFill>
            <a:ln w="2857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02" name="Google Shape;1902;p28"/>
          <p:cNvGrpSpPr/>
          <p:nvPr/>
        </p:nvGrpSpPr>
        <p:grpSpPr>
          <a:xfrm rot="-971763">
            <a:off x="83955" y="4958306"/>
            <a:ext cx="1067243" cy="415958"/>
            <a:chOff x="255848" y="3748111"/>
            <a:chExt cx="1370536" cy="581751"/>
          </a:xfrm>
        </p:grpSpPr>
        <p:sp>
          <p:nvSpPr>
            <p:cNvPr id="1903" name="Google Shape;1903;p28"/>
            <p:cNvSpPr/>
            <p:nvPr/>
          </p:nvSpPr>
          <p:spPr>
            <a:xfrm>
              <a:off x="255848" y="4064949"/>
              <a:ext cx="279331" cy="148653"/>
            </a:xfrm>
            <a:custGeom>
              <a:avLst/>
              <a:gdLst/>
              <a:ahLst/>
              <a:cxnLst/>
              <a:rect l="l" t="t" r="r" b="b"/>
              <a:pathLst>
                <a:path w="4320" h="2299" extrusionOk="0">
                  <a:moveTo>
                    <a:pt x="2042" y="1"/>
                  </a:moveTo>
                  <a:cubicBezTo>
                    <a:pt x="1195" y="1"/>
                    <a:pt x="445" y="332"/>
                    <a:pt x="244" y="829"/>
                  </a:cubicBezTo>
                  <a:cubicBezTo>
                    <a:pt x="1" y="1444"/>
                    <a:pt x="667" y="2084"/>
                    <a:pt x="1718" y="2251"/>
                  </a:cubicBezTo>
                  <a:cubicBezTo>
                    <a:pt x="1905" y="2283"/>
                    <a:pt x="2093" y="2298"/>
                    <a:pt x="2277" y="2298"/>
                  </a:cubicBezTo>
                  <a:cubicBezTo>
                    <a:pt x="3122" y="2298"/>
                    <a:pt x="3876" y="1975"/>
                    <a:pt x="4076" y="1469"/>
                  </a:cubicBezTo>
                  <a:cubicBezTo>
                    <a:pt x="4319" y="867"/>
                    <a:pt x="3653" y="226"/>
                    <a:pt x="2589" y="47"/>
                  </a:cubicBezTo>
                  <a:cubicBezTo>
                    <a:pt x="2405" y="16"/>
                    <a:pt x="2221" y="1"/>
                    <a:pt x="204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4" name="Google Shape;1904;p28"/>
            <p:cNvSpPr/>
            <p:nvPr/>
          </p:nvSpPr>
          <p:spPr>
            <a:xfrm>
              <a:off x="255848" y="4056349"/>
              <a:ext cx="279331" cy="165788"/>
            </a:xfrm>
            <a:custGeom>
              <a:avLst/>
              <a:gdLst/>
              <a:ahLst/>
              <a:cxnLst/>
              <a:rect l="l" t="t" r="r" b="b"/>
              <a:pathLst>
                <a:path w="4320" h="2564" fill="none" extrusionOk="0">
                  <a:moveTo>
                    <a:pt x="4076" y="1602"/>
                  </a:moveTo>
                  <a:cubicBezTo>
                    <a:pt x="3832" y="2217"/>
                    <a:pt x="2768" y="2563"/>
                    <a:pt x="1718" y="2384"/>
                  </a:cubicBezTo>
                  <a:cubicBezTo>
                    <a:pt x="667" y="2217"/>
                    <a:pt x="1" y="1577"/>
                    <a:pt x="244" y="962"/>
                  </a:cubicBezTo>
                  <a:cubicBezTo>
                    <a:pt x="487" y="359"/>
                    <a:pt x="1538" y="1"/>
                    <a:pt x="2589" y="180"/>
                  </a:cubicBezTo>
                  <a:cubicBezTo>
                    <a:pt x="3653" y="359"/>
                    <a:pt x="4319" y="1000"/>
                    <a:pt x="4076" y="1602"/>
                  </a:cubicBezTo>
                  <a:close/>
                </a:path>
              </a:pathLst>
            </a:custGeom>
            <a:solidFill>
              <a:schemeClr val="dk2"/>
            </a:solidFill>
            <a:ln w="28575" cap="flat" cmpd="sng">
              <a:solidFill>
                <a:schemeClr val="dk2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5" name="Google Shape;1905;p28"/>
            <p:cNvSpPr/>
            <p:nvPr/>
          </p:nvSpPr>
          <p:spPr>
            <a:xfrm>
              <a:off x="342041" y="4115190"/>
              <a:ext cx="52245" cy="2522"/>
            </a:xfrm>
            <a:custGeom>
              <a:avLst/>
              <a:gdLst/>
              <a:ahLst/>
              <a:cxnLst/>
              <a:rect l="l" t="t" r="r" b="b"/>
              <a:pathLst>
                <a:path w="808" h="39" fill="none" extrusionOk="0">
                  <a:moveTo>
                    <a:pt x="0" y="39"/>
                  </a:moveTo>
                  <a:cubicBezTo>
                    <a:pt x="103" y="13"/>
                    <a:pt x="231" y="0"/>
                    <a:pt x="372" y="0"/>
                  </a:cubicBezTo>
                  <a:cubicBezTo>
                    <a:pt x="526" y="0"/>
                    <a:pt x="667" y="13"/>
                    <a:pt x="808" y="26"/>
                  </a:cubicBezTo>
                </a:path>
              </a:pathLst>
            </a:custGeom>
            <a:solidFill>
              <a:schemeClr val="dk2"/>
            </a:solidFill>
            <a:ln w="28575" cap="rnd" cmpd="sng">
              <a:solidFill>
                <a:schemeClr val="dk2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6" name="Google Shape;1906;p28"/>
            <p:cNvSpPr/>
            <p:nvPr/>
          </p:nvSpPr>
          <p:spPr>
            <a:xfrm>
              <a:off x="882282" y="4172674"/>
              <a:ext cx="279267" cy="148653"/>
            </a:xfrm>
            <a:custGeom>
              <a:avLst/>
              <a:gdLst/>
              <a:ahLst/>
              <a:cxnLst/>
              <a:rect l="l" t="t" r="r" b="b"/>
              <a:pathLst>
                <a:path w="4319" h="2299" extrusionOk="0">
                  <a:moveTo>
                    <a:pt x="2061" y="1"/>
                  </a:moveTo>
                  <a:cubicBezTo>
                    <a:pt x="1207" y="1"/>
                    <a:pt x="455" y="332"/>
                    <a:pt x="244" y="828"/>
                  </a:cubicBezTo>
                  <a:cubicBezTo>
                    <a:pt x="0" y="1444"/>
                    <a:pt x="654" y="2084"/>
                    <a:pt x="1717" y="2251"/>
                  </a:cubicBezTo>
                  <a:cubicBezTo>
                    <a:pt x="1905" y="2283"/>
                    <a:pt x="2093" y="2298"/>
                    <a:pt x="2277" y="2298"/>
                  </a:cubicBezTo>
                  <a:cubicBezTo>
                    <a:pt x="3122" y="2298"/>
                    <a:pt x="3875" y="1975"/>
                    <a:pt x="4075" y="1469"/>
                  </a:cubicBezTo>
                  <a:cubicBezTo>
                    <a:pt x="4319" y="867"/>
                    <a:pt x="3665" y="226"/>
                    <a:pt x="2614" y="47"/>
                  </a:cubicBezTo>
                  <a:cubicBezTo>
                    <a:pt x="2428" y="15"/>
                    <a:pt x="2242" y="1"/>
                    <a:pt x="2061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7" name="Google Shape;1907;p28"/>
            <p:cNvSpPr/>
            <p:nvPr/>
          </p:nvSpPr>
          <p:spPr>
            <a:xfrm>
              <a:off x="882282" y="4164074"/>
              <a:ext cx="279267" cy="165788"/>
            </a:xfrm>
            <a:custGeom>
              <a:avLst/>
              <a:gdLst/>
              <a:ahLst/>
              <a:cxnLst/>
              <a:rect l="l" t="t" r="r" b="b"/>
              <a:pathLst>
                <a:path w="4319" h="2564" fill="none" extrusionOk="0">
                  <a:moveTo>
                    <a:pt x="4075" y="1602"/>
                  </a:moveTo>
                  <a:cubicBezTo>
                    <a:pt x="3832" y="2217"/>
                    <a:pt x="2768" y="2563"/>
                    <a:pt x="1717" y="2384"/>
                  </a:cubicBezTo>
                  <a:cubicBezTo>
                    <a:pt x="654" y="2217"/>
                    <a:pt x="0" y="1577"/>
                    <a:pt x="244" y="961"/>
                  </a:cubicBezTo>
                  <a:cubicBezTo>
                    <a:pt x="500" y="359"/>
                    <a:pt x="1551" y="0"/>
                    <a:pt x="2614" y="180"/>
                  </a:cubicBezTo>
                  <a:cubicBezTo>
                    <a:pt x="3665" y="359"/>
                    <a:pt x="4319" y="1000"/>
                    <a:pt x="4075" y="1602"/>
                  </a:cubicBezTo>
                  <a:close/>
                </a:path>
              </a:pathLst>
            </a:custGeom>
            <a:solidFill>
              <a:schemeClr val="dk2"/>
            </a:solidFill>
            <a:ln w="28575" cap="flat" cmpd="sng">
              <a:solidFill>
                <a:schemeClr val="dk2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8" name="Google Shape;1908;p28"/>
            <p:cNvSpPr/>
            <p:nvPr/>
          </p:nvSpPr>
          <p:spPr>
            <a:xfrm>
              <a:off x="970932" y="4222915"/>
              <a:ext cx="50629" cy="2522"/>
            </a:xfrm>
            <a:custGeom>
              <a:avLst/>
              <a:gdLst/>
              <a:ahLst/>
              <a:cxnLst/>
              <a:rect l="l" t="t" r="r" b="b"/>
              <a:pathLst>
                <a:path w="783" h="39" fill="none" extrusionOk="0">
                  <a:moveTo>
                    <a:pt x="0" y="39"/>
                  </a:moveTo>
                  <a:cubicBezTo>
                    <a:pt x="103" y="13"/>
                    <a:pt x="218" y="0"/>
                    <a:pt x="346" y="0"/>
                  </a:cubicBezTo>
                  <a:cubicBezTo>
                    <a:pt x="500" y="0"/>
                    <a:pt x="641" y="13"/>
                    <a:pt x="782" y="26"/>
                  </a:cubicBezTo>
                </a:path>
              </a:pathLst>
            </a:custGeom>
            <a:solidFill>
              <a:schemeClr val="dk2"/>
            </a:solidFill>
            <a:ln w="28575" cap="rnd" cmpd="sng">
              <a:solidFill>
                <a:schemeClr val="dk2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9" name="Google Shape;1909;p28"/>
            <p:cNvSpPr/>
            <p:nvPr/>
          </p:nvSpPr>
          <p:spPr>
            <a:xfrm>
              <a:off x="506085" y="3748111"/>
              <a:ext cx="1120299" cy="527044"/>
            </a:xfrm>
            <a:custGeom>
              <a:avLst/>
              <a:gdLst/>
              <a:ahLst/>
              <a:cxnLst/>
              <a:rect l="l" t="t" r="r" b="b"/>
              <a:pathLst>
                <a:path w="17326" h="8151" fill="none" extrusionOk="0">
                  <a:moveTo>
                    <a:pt x="1" y="6664"/>
                  </a:moveTo>
                  <a:lnTo>
                    <a:pt x="8317" y="1"/>
                  </a:lnTo>
                  <a:lnTo>
                    <a:pt x="17326" y="1449"/>
                  </a:lnTo>
                  <a:lnTo>
                    <a:pt x="9829" y="8151"/>
                  </a:lnTo>
                </a:path>
              </a:pathLst>
            </a:custGeom>
            <a:solidFill>
              <a:schemeClr val="dk2"/>
            </a:solidFill>
            <a:ln w="2857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0" name="Google Shape;1910;p28"/>
            <p:cNvSpPr/>
            <p:nvPr/>
          </p:nvSpPr>
          <p:spPr>
            <a:xfrm>
              <a:off x="928644" y="3847560"/>
              <a:ext cx="577608" cy="101969"/>
            </a:xfrm>
            <a:custGeom>
              <a:avLst/>
              <a:gdLst/>
              <a:ahLst/>
              <a:cxnLst/>
              <a:rect l="l" t="t" r="r" b="b"/>
              <a:pathLst>
                <a:path w="8933" h="1577" fill="none" extrusionOk="0">
                  <a:moveTo>
                    <a:pt x="1" y="0"/>
                  </a:moveTo>
                  <a:lnTo>
                    <a:pt x="8933" y="1576"/>
                  </a:lnTo>
                </a:path>
              </a:pathLst>
            </a:custGeom>
            <a:solidFill>
              <a:schemeClr val="dk2"/>
            </a:solidFill>
            <a:ln w="2857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11" name="Google Shape;1911;p28"/>
          <p:cNvGrpSpPr/>
          <p:nvPr/>
        </p:nvGrpSpPr>
        <p:grpSpPr>
          <a:xfrm rot="366311">
            <a:off x="7019472" y="3228"/>
            <a:ext cx="571942" cy="385863"/>
            <a:chOff x="192771" y="3915943"/>
            <a:chExt cx="674372" cy="454968"/>
          </a:xfrm>
        </p:grpSpPr>
        <p:sp>
          <p:nvSpPr>
            <p:cNvPr id="1912" name="Google Shape;1912;p28"/>
            <p:cNvSpPr/>
            <p:nvPr/>
          </p:nvSpPr>
          <p:spPr>
            <a:xfrm rot="1144478">
              <a:off x="213405" y="4106019"/>
              <a:ext cx="222002" cy="145334"/>
            </a:xfrm>
            <a:custGeom>
              <a:avLst/>
              <a:gdLst/>
              <a:ahLst/>
              <a:cxnLst/>
              <a:rect l="l" t="t" r="r" b="b"/>
              <a:pathLst>
                <a:path w="5742" h="3759" extrusionOk="0">
                  <a:moveTo>
                    <a:pt x="2551" y="1"/>
                  </a:moveTo>
                  <a:cubicBezTo>
                    <a:pt x="1499" y="1"/>
                    <a:pt x="589" y="473"/>
                    <a:pt x="333" y="1239"/>
                  </a:cubicBezTo>
                  <a:cubicBezTo>
                    <a:pt x="0" y="2213"/>
                    <a:pt x="846" y="3277"/>
                    <a:pt x="2204" y="3635"/>
                  </a:cubicBezTo>
                  <a:cubicBezTo>
                    <a:pt x="2518" y="3719"/>
                    <a:pt x="2833" y="3759"/>
                    <a:pt x="3138" y="3759"/>
                  </a:cubicBezTo>
                  <a:cubicBezTo>
                    <a:pt x="4141" y="3759"/>
                    <a:pt x="5026" y="3328"/>
                    <a:pt x="5331" y="2610"/>
                  </a:cubicBezTo>
                  <a:cubicBezTo>
                    <a:pt x="5741" y="1649"/>
                    <a:pt x="4947" y="522"/>
                    <a:pt x="3537" y="137"/>
                  </a:cubicBezTo>
                  <a:cubicBezTo>
                    <a:pt x="3205" y="44"/>
                    <a:pt x="2871" y="1"/>
                    <a:pt x="255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3" name="Google Shape;1913;p28"/>
            <p:cNvSpPr/>
            <p:nvPr/>
          </p:nvSpPr>
          <p:spPr>
            <a:xfrm rot="1144478">
              <a:off x="213564" y="4095954"/>
              <a:ext cx="222002" cy="164549"/>
            </a:xfrm>
            <a:custGeom>
              <a:avLst/>
              <a:gdLst/>
              <a:ahLst/>
              <a:cxnLst/>
              <a:rect l="l" t="t" r="r" b="b"/>
              <a:pathLst>
                <a:path w="5742" h="4256" fill="none" extrusionOk="0">
                  <a:moveTo>
                    <a:pt x="5331" y="2871"/>
                  </a:moveTo>
                  <a:cubicBezTo>
                    <a:pt x="4934" y="3807"/>
                    <a:pt x="3550" y="4255"/>
                    <a:pt x="2204" y="3896"/>
                  </a:cubicBezTo>
                  <a:cubicBezTo>
                    <a:pt x="846" y="3538"/>
                    <a:pt x="0" y="2474"/>
                    <a:pt x="333" y="1500"/>
                  </a:cubicBezTo>
                  <a:cubicBezTo>
                    <a:pt x="667" y="501"/>
                    <a:pt x="2115" y="1"/>
                    <a:pt x="3537" y="398"/>
                  </a:cubicBezTo>
                  <a:cubicBezTo>
                    <a:pt x="4947" y="783"/>
                    <a:pt x="5741" y="1910"/>
                    <a:pt x="5331" y="2871"/>
                  </a:cubicBezTo>
                  <a:close/>
                </a:path>
              </a:pathLst>
            </a:custGeom>
            <a:noFill/>
            <a:ln w="28575" cap="flat" cmpd="sng">
              <a:solidFill>
                <a:schemeClr val="dk2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4" name="Google Shape;1914;p28"/>
            <p:cNvSpPr/>
            <p:nvPr/>
          </p:nvSpPr>
          <p:spPr>
            <a:xfrm rot="1144478">
              <a:off x="439909" y="3968516"/>
              <a:ext cx="380520" cy="349821"/>
            </a:xfrm>
            <a:custGeom>
              <a:avLst/>
              <a:gdLst/>
              <a:ahLst/>
              <a:cxnLst/>
              <a:rect l="l" t="t" r="r" b="b"/>
              <a:pathLst>
                <a:path w="9842" h="9048" fill="none" extrusionOk="0">
                  <a:moveTo>
                    <a:pt x="0" y="9047"/>
                  </a:moveTo>
                  <a:lnTo>
                    <a:pt x="9842" y="0"/>
                  </a:lnTo>
                </a:path>
              </a:pathLst>
            </a:custGeom>
            <a:noFill/>
            <a:ln w="2857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915" name="Google Shape;1915;p28"/>
          <p:cNvSpPr txBox="1">
            <a:spLocks noGrp="1"/>
          </p:cNvSpPr>
          <p:nvPr>
            <p:ph type="title" hasCustomPrompt="1"/>
          </p:nvPr>
        </p:nvSpPr>
        <p:spPr>
          <a:xfrm>
            <a:off x="2133236" y="1329752"/>
            <a:ext cx="941100" cy="40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916" name="Google Shape;1916;p28"/>
          <p:cNvSpPr txBox="1">
            <a:spLocks noGrp="1"/>
          </p:cNvSpPr>
          <p:nvPr>
            <p:ph type="subTitle" idx="1"/>
          </p:nvPr>
        </p:nvSpPr>
        <p:spPr>
          <a:xfrm>
            <a:off x="1765736" y="3485348"/>
            <a:ext cx="1676100" cy="53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1917" name="Google Shape;1917;p28"/>
          <p:cNvSpPr txBox="1">
            <a:spLocks noGrp="1"/>
          </p:cNvSpPr>
          <p:nvPr>
            <p:ph type="subTitle" idx="2"/>
          </p:nvPr>
        </p:nvSpPr>
        <p:spPr>
          <a:xfrm>
            <a:off x="1872986" y="3142386"/>
            <a:ext cx="1461600" cy="323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Fredoka One"/>
              <a:buNone/>
              <a:defRPr sz="2200"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Fredoka One"/>
              <a:buNone/>
              <a:defRPr sz="1800">
                <a:latin typeface="Fredoka One"/>
                <a:ea typeface="Fredoka One"/>
                <a:cs typeface="Fredoka One"/>
                <a:sym typeface="Fredoka On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Fredoka One"/>
              <a:buNone/>
              <a:defRPr sz="1800">
                <a:latin typeface="Fredoka One"/>
                <a:ea typeface="Fredoka One"/>
                <a:cs typeface="Fredoka One"/>
                <a:sym typeface="Fredoka On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Fredoka One"/>
              <a:buNone/>
              <a:defRPr sz="1800">
                <a:latin typeface="Fredoka One"/>
                <a:ea typeface="Fredoka One"/>
                <a:cs typeface="Fredoka One"/>
                <a:sym typeface="Fredoka On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Fredoka One"/>
              <a:buNone/>
              <a:defRPr sz="1800">
                <a:latin typeface="Fredoka One"/>
                <a:ea typeface="Fredoka One"/>
                <a:cs typeface="Fredoka One"/>
                <a:sym typeface="Fredoka On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Fredoka One"/>
              <a:buNone/>
              <a:defRPr sz="1800">
                <a:latin typeface="Fredoka One"/>
                <a:ea typeface="Fredoka One"/>
                <a:cs typeface="Fredoka One"/>
                <a:sym typeface="Fredoka On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Fredoka One"/>
              <a:buNone/>
              <a:defRPr sz="1800">
                <a:latin typeface="Fredoka One"/>
                <a:ea typeface="Fredoka One"/>
                <a:cs typeface="Fredoka One"/>
                <a:sym typeface="Fredoka On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Fredoka One"/>
              <a:buNone/>
              <a:defRPr sz="1800">
                <a:latin typeface="Fredoka One"/>
                <a:ea typeface="Fredoka One"/>
                <a:cs typeface="Fredoka One"/>
                <a:sym typeface="Fredoka On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Fredoka One"/>
              <a:buNone/>
              <a:defRPr sz="1800"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sp>
        <p:nvSpPr>
          <p:cNvPr id="1918" name="Google Shape;1918;p28"/>
          <p:cNvSpPr txBox="1">
            <a:spLocks noGrp="1"/>
          </p:cNvSpPr>
          <p:nvPr>
            <p:ph type="title" idx="3" hasCustomPrompt="1"/>
          </p:nvPr>
        </p:nvSpPr>
        <p:spPr>
          <a:xfrm>
            <a:off x="4104311" y="1329752"/>
            <a:ext cx="941100" cy="40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919" name="Google Shape;1919;p28"/>
          <p:cNvSpPr txBox="1">
            <a:spLocks noGrp="1"/>
          </p:cNvSpPr>
          <p:nvPr>
            <p:ph type="subTitle" idx="4"/>
          </p:nvPr>
        </p:nvSpPr>
        <p:spPr>
          <a:xfrm>
            <a:off x="3736811" y="3485348"/>
            <a:ext cx="1676100" cy="53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1920" name="Google Shape;1920;p28"/>
          <p:cNvSpPr txBox="1">
            <a:spLocks noGrp="1"/>
          </p:cNvSpPr>
          <p:nvPr>
            <p:ph type="subTitle" idx="5"/>
          </p:nvPr>
        </p:nvSpPr>
        <p:spPr>
          <a:xfrm>
            <a:off x="3844061" y="3142386"/>
            <a:ext cx="1461600" cy="323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Fredoka One"/>
              <a:buNone/>
              <a:defRPr sz="2200"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Fredoka One"/>
              <a:buNone/>
              <a:defRPr sz="1800">
                <a:latin typeface="Fredoka One"/>
                <a:ea typeface="Fredoka One"/>
                <a:cs typeface="Fredoka One"/>
                <a:sym typeface="Fredoka On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Fredoka One"/>
              <a:buNone/>
              <a:defRPr sz="1800">
                <a:latin typeface="Fredoka One"/>
                <a:ea typeface="Fredoka One"/>
                <a:cs typeface="Fredoka One"/>
                <a:sym typeface="Fredoka On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Fredoka One"/>
              <a:buNone/>
              <a:defRPr sz="1800">
                <a:latin typeface="Fredoka One"/>
                <a:ea typeface="Fredoka One"/>
                <a:cs typeface="Fredoka One"/>
                <a:sym typeface="Fredoka On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Fredoka One"/>
              <a:buNone/>
              <a:defRPr sz="1800">
                <a:latin typeface="Fredoka One"/>
                <a:ea typeface="Fredoka One"/>
                <a:cs typeface="Fredoka One"/>
                <a:sym typeface="Fredoka On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Fredoka One"/>
              <a:buNone/>
              <a:defRPr sz="1800">
                <a:latin typeface="Fredoka One"/>
                <a:ea typeface="Fredoka One"/>
                <a:cs typeface="Fredoka One"/>
                <a:sym typeface="Fredoka On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Fredoka One"/>
              <a:buNone/>
              <a:defRPr sz="1800">
                <a:latin typeface="Fredoka One"/>
                <a:ea typeface="Fredoka One"/>
                <a:cs typeface="Fredoka One"/>
                <a:sym typeface="Fredoka On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Fredoka One"/>
              <a:buNone/>
              <a:defRPr sz="1800">
                <a:latin typeface="Fredoka One"/>
                <a:ea typeface="Fredoka One"/>
                <a:cs typeface="Fredoka One"/>
                <a:sym typeface="Fredoka On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Fredoka One"/>
              <a:buNone/>
              <a:defRPr sz="1800"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sp>
        <p:nvSpPr>
          <p:cNvPr id="1921" name="Google Shape;1921;p28"/>
          <p:cNvSpPr txBox="1">
            <a:spLocks noGrp="1"/>
          </p:cNvSpPr>
          <p:nvPr>
            <p:ph type="title" idx="6" hasCustomPrompt="1"/>
          </p:nvPr>
        </p:nvSpPr>
        <p:spPr>
          <a:xfrm>
            <a:off x="6145954" y="1329752"/>
            <a:ext cx="875100" cy="40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922" name="Google Shape;1922;p28"/>
          <p:cNvSpPr txBox="1">
            <a:spLocks noGrp="1"/>
          </p:cNvSpPr>
          <p:nvPr>
            <p:ph type="subTitle" idx="7"/>
          </p:nvPr>
        </p:nvSpPr>
        <p:spPr>
          <a:xfrm>
            <a:off x="5745454" y="3485348"/>
            <a:ext cx="1676100" cy="53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1923" name="Google Shape;1923;p28"/>
          <p:cNvSpPr txBox="1">
            <a:spLocks noGrp="1"/>
          </p:cNvSpPr>
          <p:nvPr>
            <p:ph type="subTitle" idx="8"/>
          </p:nvPr>
        </p:nvSpPr>
        <p:spPr>
          <a:xfrm>
            <a:off x="5852704" y="3142386"/>
            <a:ext cx="1461600" cy="323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Fredoka One"/>
              <a:buNone/>
              <a:defRPr sz="2200"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Fredoka One"/>
              <a:buNone/>
              <a:defRPr sz="1800">
                <a:latin typeface="Fredoka One"/>
                <a:ea typeface="Fredoka One"/>
                <a:cs typeface="Fredoka One"/>
                <a:sym typeface="Fredoka On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Fredoka One"/>
              <a:buNone/>
              <a:defRPr sz="1800">
                <a:latin typeface="Fredoka One"/>
                <a:ea typeface="Fredoka One"/>
                <a:cs typeface="Fredoka One"/>
                <a:sym typeface="Fredoka On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Fredoka One"/>
              <a:buNone/>
              <a:defRPr sz="1800">
                <a:latin typeface="Fredoka One"/>
                <a:ea typeface="Fredoka One"/>
                <a:cs typeface="Fredoka One"/>
                <a:sym typeface="Fredoka On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Fredoka One"/>
              <a:buNone/>
              <a:defRPr sz="1800">
                <a:latin typeface="Fredoka One"/>
                <a:ea typeface="Fredoka One"/>
                <a:cs typeface="Fredoka One"/>
                <a:sym typeface="Fredoka On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Fredoka One"/>
              <a:buNone/>
              <a:defRPr sz="1800">
                <a:latin typeface="Fredoka One"/>
                <a:ea typeface="Fredoka One"/>
                <a:cs typeface="Fredoka One"/>
                <a:sym typeface="Fredoka On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Fredoka One"/>
              <a:buNone/>
              <a:defRPr sz="1800">
                <a:latin typeface="Fredoka One"/>
                <a:ea typeface="Fredoka One"/>
                <a:cs typeface="Fredoka One"/>
                <a:sym typeface="Fredoka On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Fredoka One"/>
              <a:buNone/>
              <a:defRPr sz="1800">
                <a:latin typeface="Fredoka One"/>
                <a:ea typeface="Fredoka One"/>
                <a:cs typeface="Fredoka One"/>
                <a:sym typeface="Fredoka On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Fredoka One"/>
              <a:buNone/>
              <a:defRPr sz="1800"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sp>
        <p:nvSpPr>
          <p:cNvPr id="1924" name="Google Shape;1924;p28"/>
          <p:cNvSpPr txBox="1">
            <a:spLocks noGrp="1"/>
          </p:cNvSpPr>
          <p:nvPr>
            <p:ph type="title" idx="9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74744196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19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6" name="Google Shape;1926;p29"/>
          <p:cNvSpPr/>
          <p:nvPr/>
        </p:nvSpPr>
        <p:spPr>
          <a:xfrm>
            <a:off x="797975" y="0"/>
            <a:ext cx="7548073" cy="5214679"/>
          </a:xfrm>
          <a:custGeom>
            <a:avLst/>
            <a:gdLst/>
            <a:ahLst/>
            <a:cxnLst/>
            <a:rect l="l" t="t" r="r" b="b"/>
            <a:pathLst>
              <a:path w="16254" h="13526" extrusionOk="0">
                <a:moveTo>
                  <a:pt x="8024" y="0"/>
                </a:moveTo>
                <a:cubicBezTo>
                  <a:pt x="7636" y="0"/>
                  <a:pt x="7252" y="29"/>
                  <a:pt x="6868" y="89"/>
                </a:cubicBezTo>
                <a:cubicBezTo>
                  <a:pt x="4822" y="362"/>
                  <a:pt x="2434" y="1931"/>
                  <a:pt x="1524" y="3841"/>
                </a:cubicBezTo>
                <a:cubicBezTo>
                  <a:pt x="1" y="7093"/>
                  <a:pt x="1251" y="12027"/>
                  <a:pt x="4935" y="13164"/>
                </a:cubicBezTo>
                <a:cubicBezTo>
                  <a:pt x="5702" y="13405"/>
                  <a:pt x="6590" y="13525"/>
                  <a:pt x="7520" y="13525"/>
                </a:cubicBezTo>
                <a:cubicBezTo>
                  <a:pt x="11499" y="13525"/>
                  <a:pt x="16254" y="11336"/>
                  <a:pt x="15646" y="7115"/>
                </a:cubicBezTo>
                <a:cubicBezTo>
                  <a:pt x="15373" y="5296"/>
                  <a:pt x="14736" y="3409"/>
                  <a:pt x="13440" y="2067"/>
                </a:cubicBezTo>
                <a:cubicBezTo>
                  <a:pt x="12348" y="907"/>
                  <a:pt x="10711" y="248"/>
                  <a:pt x="9074" y="66"/>
                </a:cubicBezTo>
                <a:cubicBezTo>
                  <a:pt x="8720" y="23"/>
                  <a:pt x="8370" y="0"/>
                  <a:pt x="8024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27" name="Google Shape;1927;p29"/>
          <p:cNvSpPr txBox="1">
            <a:spLocks noGrp="1"/>
          </p:cNvSpPr>
          <p:nvPr>
            <p:ph type="title"/>
          </p:nvPr>
        </p:nvSpPr>
        <p:spPr>
          <a:xfrm>
            <a:off x="2121025" y="908800"/>
            <a:ext cx="4902000" cy="873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9600"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928" name="Google Shape;1928;p29"/>
          <p:cNvSpPr txBox="1">
            <a:spLocks noGrp="1"/>
          </p:cNvSpPr>
          <p:nvPr>
            <p:ph type="subTitle" idx="1"/>
          </p:nvPr>
        </p:nvSpPr>
        <p:spPr>
          <a:xfrm>
            <a:off x="2785775" y="1803555"/>
            <a:ext cx="3434700" cy="1426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29" name="Google Shape;1929;p29"/>
          <p:cNvSpPr txBox="1"/>
          <p:nvPr/>
        </p:nvSpPr>
        <p:spPr>
          <a:xfrm>
            <a:off x="2212675" y="3740150"/>
            <a:ext cx="4718700" cy="53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434343"/>
                </a:solidFill>
                <a:latin typeface="Nunito"/>
                <a:ea typeface="Nunito"/>
                <a:cs typeface="Nunito"/>
                <a:sym typeface="Nunito"/>
              </a:rPr>
              <a:t>CREDITS: This presentation template was created by </a:t>
            </a:r>
            <a:r>
              <a:rPr lang="en" sz="1000">
                <a:solidFill>
                  <a:srgbClr val="434343"/>
                </a:solidFill>
                <a:uFill>
                  <a:noFill/>
                </a:uFill>
                <a:latin typeface="Nunito"/>
                <a:ea typeface="Nunito"/>
                <a:cs typeface="Nunito"/>
                <a:sym typeface="Nunito"/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Slidesgo</a:t>
            </a:r>
            <a:r>
              <a:rPr lang="en" sz="1000">
                <a:solidFill>
                  <a:srgbClr val="434343"/>
                </a:solidFill>
                <a:latin typeface="Nunito"/>
                <a:ea typeface="Nunito"/>
                <a:cs typeface="Nunito"/>
                <a:sym typeface="Nunito"/>
              </a:rPr>
              <a:t>, including icons by </a:t>
            </a:r>
            <a:r>
              <a:rPr lang="en" sz="1000">
                <a:solidFill>
                  <a:srgbClr val="434343"/>
                </a:solidFill>
                <a:uFill>
                  <a:noFill/>
                </a:uFill>
                <a:latin typeface="Nunito"/>
                <a:ea typeface="Nunito"/>
                <a:cs typeface="Nunito"/>
                <a:sym typeface="Nunito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Flaticon</a:t>
            </a:r>
            <a:r>
              <a:rPr lang="en" sz="1000">
                <a:solidFill>
                  <a:srgbClr val="434343"/>
                </a:solidFill>
                <a:latin typeface="Nunito"/>
                <a:ea typeface="Nunito"/>
                <a:cs typeface="Nunito"/>
                <a:sym typeface="Nunito"/>
              </a:rPr>
              <a:t> and infographics &amp; images by </a:t>
            </a:r>
            <a:r>
              <a:rPr lang="en" sz="1000">
                <a:solidFill>
                  <a:srgbClr val="434343"/>
                </a:solidFill>
                <a:uFill>
                  <a:noFill/>
                </a:uFill>
                <a:latin typeface="Nunito"/>
                <a:ea typeface="Nunito"/>
                <a:cs typeface="Nunito"/>
                <a:sym typeface="Nunito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Freepik</a:t>
            </a:r>
            <a:r>
              <a:rPr lang="en" sz="1000">
                <a:solidFill>
                  <a:srgbClr val="434343"/>
                </a:solidFill>
                <a:latin typeface="Nunito"/>
                <a:ea typeface="Nunito"/>
                <a:cs typeface="Nunito"/>
                <a:sym typeface="Nunito"/>
              </a:rPr>
              <a:t> </a:t>
            </a:r>
            <a:endParaRPr sz="1000">
              <a:solidFill>
                <a:srgbClr val="434343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930" name="Google Shape;1930;p29"/>
          <p:cNvSpPr/>
          <p:nvPr/>
        </p:nvSpPr>
        <p:spPr>
          <a:xfrm rot="-5400000">
            <a:off x="6175702" y="631992"/>
            <a:ext cx="4638083" cy="2649730"/>
          </a:xfrm>
          <a:custGeom>
            <a:avLst/>
            <a:gdLst/>
            <a:ahLst/>
            <a:cxnLst/>
            <a:rect l="l" t="t" r="r" b="b"/>
            <a:pathLst>
              <a:path w="139000" h="98302" extrusionOk="0">
                <a:moveTo>
                  <a:pt x="127607" y="1"/>
                </a:moveTo>
                <a:cubicBezTo>
                  <a:pt x="126733" y="1"/>
                  <a:pt x="125859" y="31"/>
                  <a:pt x="124987" y="93"/>
                </a:cubicBezTo>
                <a:cubicBezTo>
                  <a:pt x="108574" y="1248"/>
                  <a:pt x="93771" y="12312"/>
                  <a:pt x="85929" y="26781"/>
                </a:cubicBezTo>
                <a:cubicBezTo>
                  <a:pt x="83163" y="31857"/>
                  <a:pt x="81005" y="37510"/>
                  <a:pt x="76597" y="41249"/>
                </a:cubicBezTo>
                <a:cubicBezTo>
                  <a:pt x="69211" y="47419"/>
                  <a:pt x="58451" y="46112"/>
                  <a:pt x="48907" y="47206"/>
                </a:cubicBezTo>
                <a:cubicBezTo>
                  <a:pt x="41581" y="47997"/>
                  <a:pt x="34560" y="50520"/>
                  <a:pt x="28268" y="54289"/>
                </a:cubicBezTo>
                <a:cubicBezTo>
                  <a:pt x="16353" y="61401"/>
                  <a:pt x="6961" y="73012"/>
                  <a:pt x="2614" y="86295"/>
                </a:cubicBezTo>
                <a:cubicBezTo>
                  <a:pt x="1338" y="90216"/>
                  <a:pt x="487" y="94228"/>
                  <a:pt x="0" y="98301"/>
                </a:cubicBezTo>
                <a:lnTo>
                  <a:pt x="139000" y="98301"/>
                </a:lnTo>
                <a:lnTo>
                  <a:pt x="139000" y="1735"/>
                </a:lnTo>
                <a:cubicBezTo>
                  <a:pt x="135309" y="595"/>
                  <a:pt x="131456" y="1"/>
                  <a:pt x="127607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31" name="Google Shape;1931;p29"/>
          <p:cNvSpPr/>
          <p:nvPr/>
        </p:nvSpPr>
        <p:spPr>
          <a:xfrm rot="-9160847" flipH="1">
            <a:off x="-1336526" y="4249598"/>
            <a:ext cx="5472846" cy="1542701"/>
          </a:xfrm>
          <a:custGeom>
            <a:avLst/>
            <a:gdLst/>
            <a:ahLst/>
            <a:cxnLst/>
            <a:rect l="l" t="t" r="r" b="b"/>
            <a:pathLst>
              <a:path w="188393" h="72388" extrusionOk="0">
                <a:moveTo>
                  <a:pt x="0" y="0"/>
                </a:moveTo>
                <a:lnTo>
                  <a:pt x="0" y="38937"/>
                </a:lnTo>
                <a:cubicBezTo>
                  <a:pt x="2097" y="42463"/>
                  <a:pt x="4225" y="45958"/>
                  <a:pt x="6657" y="49241"/>
                </a:cubicBezTo>
                <a:cubicBezTo>
                  <a:pt x="13587" y="58785"/>
                  <a:pt x="23131" y="66749"/>
                  <a:pt x="34347" y="70366"/>
                </a:cubicBezTo>
                <a:cubicBezTo>
                  <a:pt x="38490" y="71698"/>
                  <a:pt x="42872" y="72387"/>
                  <a:pt x="47238" y="72387"/>
                </a:cubicBezTo>
                <a:cubicBezTo>
                  <a:pt x="54724" y="72387"/>
                  <a:pt x="62163" y="70361"/>
                  <a:pt x="68269" y="66080"/>
                </a:cubicBezTo>
                <a:cubicBezTo>
                  <a:pt x="75655" y="60882"/>
                  <a:pt x="80883" y="52706"/>
                  <a:pt x="89059" y="48906"/>
                </a:cubicBezTo>
                <a:cubicBezTo>
                  <a:pt x="93071" y="47034"/>
                  <a:pt x="97313" y="46399"/>
                  <a:pt x="101674" y="46399"/>
                </a:cubicBezTo>
                <a:cubicBezTo>
                  <a:pt x="107789" y="46399"/>
                  <a:pt x="114134" y="47647"/>
                  <a:pt x="120397" y="48481"/>
                </a:cubicBezTo>
                <a:cubicBezTo>
                  <a:pt x="122464" y="48755"/>
                  <a:pt x="124501" y="48998"/>
                  <a:pt x="126537" y="49119"/>
                </a:cubicBezTo>
                <a:cubicBezTo>
                  <a:pt x="127739" y="49198"/>
                  <a:pt x="128942" y="49236"/>
                  <a:pt x="130145" y="49236"/>
                </a:cubicBezTo>
                <a:cubicBezTo>
                  <a:pt x="148078" y="49236"/>
                  <a:pt x="165910" y="40630"/>
                  <a:pt x="176933" y="26444"/>
                </a:cubicBezTo>
                <a:cubicBezTo>
                  <a:pt x="182891" y="18754"/>
                  <a:pt x="186782" y="9575"/>
                  <a:pt x="188393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932" name="Google Shape;1932;p29"/>
          <p:cNvGrpSpPr/>
          <p:nvPr/>
        </p:nvGrpSpPr>
        <p:grpSpPr>
          <a:xfrm rot="1537159">
            <a:off x="-2865673" y="3751049"/>
            <a:ext cx="11350749" cy="3143821"/>
            <a:chOff x="-721976" y="-2758542"/>
            <a:chExt cx="9608356" cy="2661230"/>
          </a:xfrm>
        </p:grpSpPr>
        <p:grpSp>
          <p:nvGrpSpPr>
            <p:cNvPr id="1933" name="Google Shape;1933;p29"/>
            <p:cNvGrpSpPr/>
            <p:nvPr/>
          </p:nvGrpSpPr>
          <p:grpSpPr>
            <a:xfrm>
              <a:off x="-721976" y="-2758542"/>
              <a:ext cx="9608356" cy="2661230"/>
              <a:chOff x="3132300" y="-1689000"/>
              <a:chExt cx="5193425" cy="1438425"/>
            </a:xfrm>
          </p:grpSpPr>
          <p:sp>
            <p:nvSpPr>
              <p:cNvPr id="1934" name="Google Shape;1934;p29"/>
              <p:cNvSpPr/>
              <p:nvPr/>
            </p:nvSpPr>
            <p:spPr>
              <a:xfrm>
                <a:off x="3132300" y="-1689000"/>
                <a:ext cx="5182850" cy="1082200"/>
              </a:xfrm>
              <a:custGeom>
                <a:avLst/>
                <a:gdLst/>
                <a:ahLst/>
                <a:cxnLst/>
                <a:rect l="l" t="t" r="r" b="b"/>
                <a:pathLst>
                  <a:path w="207314" h="43288" fill="none" extrusionOk="0">
                    <a:moveTo>
                      <a:pt x="207313" y="5562"/>
                    </a:moveTo>
                    <a:cubicBezTo>
                      <a:pt x="190296" y="20721"/>
                      <a:pt x="172432" y="32497"/>
                      <a:pt x="146663" y="20183"/>
                    </a:cubicBezTo>
                    <a:cubicBezTo>
                      <a:pt x="112486" y="3857"/>
                      <a:pt x="64547" y="43287"/>
                      <a:pt x="27783" y="12943"/>
                    </a:cubicBezTo>
                    <a:cubicBezTo>
                      <a:pt x="19018" y="5703"/>
                      <a:pt x="10009" y="0"/>
                      <a:pt x="1" y="4280"/>
                    </a:cubicBezTo>
                  </a:path>
                </a:pathLst>
              </a:custGeom>
              <a:noFill/>
              <a:ln w="28575" cap="flat" cmpd="sng">
                <a:solidFill>
                  <a:schemeClr val="dk1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5" name="Google Shape;1935;p29"/>
              <p:cNvSpPr/>
              <p:nvPr/>
            </p:nvSpPr>
            <p:spPr>
              <a:xfrm>
                <a:off x="3136475" y="-1588425"/>
                <a:ext cx="5181225" cy="1078050"/>
              </a:xfrm>
              <a:custGeom>
                <a:avLst/>
                <a:gdLst/>
                <a:ahLst/>
                <a:cxnLst/>
                <a:rect l="l" t="t" r="r" b="b"/>
                <a:pathLst>
                  <a:path w="207249" h="43122" fill="none" extrusionOk="0">
                    <a:moveTo>
                      <a:pt x="207249" y="8433"/>
                    </a:moveTo>
                    <a:cubicBezTo>
                      <a:pt x="186976" y="25143"/>
                      <a:pt x="168062" y="31037"/>
                      <a:pt x="146150" y="20312"/>
                    </a:cubicBezTo>
                    <a:cubicBezTo>
                      <a:pt x="112281" y="3730"/>
                      <a:pt x="65136" y="43121"/>
                      <a:pt x="28064" y="12572"/>
                    </a:cubicBezTo>
                    <a:cubicBezTo>
                      <a:pt x="19286" y="5332"/>
                      <a:pt x="9714" y="1"/>
                      <a:pt x="0" y="4140"/>
                    </a:cubicBezTo>
                  </a:path>
                </a:pathLst>
              </a:custGeom>
              <a:noFill/>
              <a:ln w="28575" cap="flat" cmpd="sng">
                <a:solidFill>
                  <a:schemeClr val="dk1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6" name="Google Shape;1936;p29"/>
              <p:cNvSpPr/>
              <p:nvPr/>
            </p:nvSpPr>
            <p:spPr>
              <a:xfrm>
                <a:off x="3140325" y="-1491675"/>
                <a:ext cx="5180275" cy="1073875"/>
              </a:xfrm>
              <a:custGeom>
                <a:avLst/>
                <a:gdLst/>
                <a:ahLst/>
                <a:cxnLst/>
                <a:rect l="l" t="t" r="r" b="b"/>
                <a:pathLst>
                  <a:path w="207211" h="42955" fill="none" extrusionOk="0">
                    <a:moveTo>
                      <a:pt x="207210" y="11303"/>
                    </a:moveTo>
                    <a:cubicBezTo>
                      <a:pt x="183670" y="29564"/>
                      <a:pt x="163731" y="29525"/>
                      <a:pt x="145650" y="20440"/>
                    </a:cubicBezTo>
                    <a:cubicBezTo>
                      <a:pt x="112101" y="3563"/>
                      <a:pt x="65738" y="42955"/>
                      <a:pt x="28359" y="12200"/>
                    </a:cubicBezTo>
                    <a:cubicBezTo>
                      <a:pt x="19581" y="4960"/>
                      <a:pt x="9432" y="1"/>
                      <a:pt x="0" y="3999"/>
                    </a:cubicBezTo>
                  </a:path>
                </a:pathLst>
              </a:custGeom>
              <a:noFill/>
              <a:ln w="28575" cap="flat" cmpd="sng">
                <a:solidFill>
                  <a:schemeClr val="dk1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7" name="Google Shape;1937;p29"/>
              <p:cNvSpPr/>
              <p:nvPr/>
            </p:nvSpPr>
            <p:spPr>
              <a:xfrm>
                <a:off x="3144475" y="-1400675"/>
                <a:ext cx="5178675" cy="1069700"/>
              </a:xfrm>
              <a:custGeom>
                <a:avLst/>
                <a:gdLst/>
                <a:ahLst/>
                <a:cxnLst/>
                <a:rect l="l" t="t" r="r" b="b"/>
                <a:pathLst>
                  <a:path w="207147" h="42788" fill="none" extrusionOk="0">
                    <a:moveTo>
                      <a:pt x="207147" y="14173"/>
                    </a:moveTo>
                    <a:cubicBezTo>
                      <a:pt x="180365" y="33984"/>
                      <a:pt x="159413" y="27974"/>
                      <a:pt x="145150" y="20567"/>
                    </a:cubicBezTo>
                    <a:cubicBezTo>
                      <a:pt x="111935" y="3319"/>
                      <a:pt x="66341" y="42787"/>
                      <a:pt x="28654" y="11828"/>
                    </a:cubicBezTo>
                    <a:cubicBezTo>
                      <a:pt x="19863" y="4600"/>
                      <a:pt x="9150" y="0"/>
                      <a:pt x="1" y="3870"/>
                    </a:cubicBezTo>
                  </a:path>
                </a:pathLst>
              </a:custGeom>
              <a:noFill/>
              <a:ln w="28575" cap="flat" cmpd="sng">
                <a:solidFill>
                  <a:schemeClr val="dk1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8" name="Google Shape;1938;p29"/>
              <p:cNvSpPr/>
              <p:nvPr/>
            </p:nvSpPr>
            <p:spPr>
              <a:xfrm>
                <a:off x="3148325" y="-1316100"/>
                <a:ext cx="5177400" cy="1065525"/>
              </a:xfrm>
              <a:custGeom>
                <a:avLst/>
                <a:gdLst/>
                <a:ahLst/>
                <a:cxnLst/>
                <a:rect l="l" t="t" r="r" b="b"/>
                <a:pathLst>
                  <a:path w="207096" h="42621" fill="none" extrusionOk="0">
                    <a:moveTo>
                      <a:pt x="207095" y="17056"/>
                    </a:moveTo>
                    <a:cubicBezTo>
                      <a:pt x="177058" y="38405"/>
                      <a:pt x="155133" y="26385"/>
                      <a:pt x="144650" y="20695"/>
                    </a:cubicBezTo>
                    <a:cubicBezTo>
                      <a:pt x="111884" y="2922"/>
                      <a:pt x="66943" y="42621"/>
                      <a:pt x="28948" y="11456"/>
                    </a:cubicBezTo>
                    <a:cubicBezTo>
                      <a:pt x="20145" y="4242"/>
                      <a:pt x="8868" y="0"/>
                      <a:pt x="1" y="3742"/>
                    </a:cubicBezTo>
                  </a:path>
                </a:pathLst>
              </a:custGeom>
              <a:noFill/>
              <a:ln w="28575" cap="flat" cmpd="sng">
                <a:solidFill>
                  <a:schemeClr val="dk1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9" name="Google Shape;1939;p29"/>
              <p:cNvSpPr/>
              <p:nvPr/>
            </p:nvSpPr>
            <p:spPr>
              <a:xfrm>
                <a:off x="5626650" y="-1213600"/>
                <a:ext cx="40075" cy="376450"/>
              </a:xfrm>
              <a:custGeom>
                <a:avLst/>
                <a:gdLst/>
                <a:ahLst/>
                <a:cxnLst/>
                <a:rect l="l" t="t" r="r" b="b"/>
                <a:pathLst>
                  <a:path w="1603" h="15058" fill="none" extrusionOk="0">
                    <a:moveTo>
                      <a:pt x="1602" y="1"/>
                    </a:moveTo>
                    <a:lnTo>
                      <a:pt x="0" y="15058"/>
                    </a:lnTo>
                  </a:path>
                </a:pathLst>
              </a:custGeom>
              <a:noFill/>
              <a:ln w="28575" cap="flat" cmpd="sng">
                <a:solidFill>
                  <a:schemeClr val="dk1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0" name="Google Shape;1940;p29"/>
              <p:cNvSpPr/>
              <p:nvPr/>
            </p:nvSpPr>
            <p:spPr>
              <a:xfrm>
                <a:off x="4064875" y="-1176425"/>
                <a:ext cx="88125" cy="285775"/>
              </a:xfrm>
              <a:custGeom>
                <a:avLst/>
                <a:gdLst/>
                <a:ahLst/>
                <a:cxnLst/>
                <a:rect l="l" t="t" r="r" b="b"/>
                <a:pathLst>
                  <a:path w="3525" h="11431" fill="none" extrusionOk="0">
                    <a:moveTo>
                      <a:pt x="3525" y="0"/>
                    </a:moveTo>
                    <a:lnTo>
                      <a:pt x="1" y="11431"/>
                    </a:lnTo>
                  </a:path>
                </a:pathLst>
              </a:custGeom>
              <a:noFill/>
              <a:ln w="28575" cap="flat" cmpd="sng">
                <a:solidFill>
                  <a:schemeClr val="dk1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941" name="Google Shape;1941;p29"/>
            <p:cNvGrpSpPr/>
            <p:nvPr/>
          </p:nvGrpSpPr>
          <p:grpSpPr>
            <a:xfrm>
              <a:off x="497816" y="-1938858"/>
              <a:ext cx="329549" cy="510951"/>
              <a:chOff x="497816" y="-1938858"/>
              <a:chExt cx="329549" cy="510951"/>
            </a:xfrm>
          </p:grpSpPr>
          <p:sp>
            <p:nvSpPr>
              <p:cNvPr id="1942" name="Google Shape;1942;p29"/>
              <p:cNvSpPr/>
              <p:nvPr/>
            </p:nvSpPr>
            <p:spPr>
              <a:xfrm>
                <a:off x="640042" y="-1938858"/>
                <a:ext cx="187276" cy="147499"/>
              </a:xfrm>
              <a:custGeom>
                <a:avLst/>
                <a:gdLst/>
                <a:ahLst/>
                <a:cxnLst/>
                <a:rect l="l" t="t" r="r" b="b"/>
                <a:pathLst>
                  <a:path w="4049" h="3189" extrusionOk="0">
                    <a:moveTo>
                      <a:pt x="1897" y="0"/>
                    </a:moveTo>
                    <a:cubicBezTo>
                      <a:pt x="821" y="0"/>
                      <a:pt x="0" y="667"/>
                      <a:pt x="13" y="1500"/>
                    </a:cubicBezTo>
                    <a:cubicBezTo>
                      <a:pt x="39" y="2333"/>
                      <a:pt x="872" y="3089"/>
                      <a:pt x="1948" y="3178"/>
                    </a:cubicBezTo>
                    <a:cubicBezTo>
                      <a:pt x="2027" y="3185"/>
                      <a:pt x="2106" y="3189"/>
                      <a:pt x="2183" y="3189"/>
                    </a:cubicBezTo>
                    <a:cubicBezTo>
                      <a:pt x="3217" y="3189"/>
                      <a:pt x="4049" y="2563"/>
                      <a:pt x="4037" y="1705"/>
                    </a:cubicBezTo>
                    <a:cubicBezTo>
                      <a:pt x="4024" y="769"/>
                      <a:pt x="3038" y="13"/>
                      <a:pt x="189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3" name="Google Shape;1943;p29"/>
              <p:cNvSpPr/>
              <p:nvPr/>
            </p:nvSpPr>
            <p:spPr>
              <a:xfrm>
                <a:off x="640042" y="-1938858"/>
                <a:ext cx="187323" cy="151754"/>
              </a:xfrm>
              <a:custGeom>
                <a:avLst/>
                <a:gdLst/>
                <a:ahLst/>
                <a:cxnLst/>
                <a:rect l="l" t="t" r="r" b="b"/>
                <a:pathLst>
                  <a:path w="4050" h="3281" fill="none" extrusionOk="0">
                    <a:moveTo>
                      <a:pt x="4037" y="1705"/>
                    </a:moveTo>
                    <a:cubicBezTo>
                      <a:pt x="4050" y="2627"/>
                      <a:pt x="3089" y="3281"/>
                      <a:pt x="1948" y="3178"/>
                    </a:cubicBezTo>
                    <a:cubicBezTo>
                      <a:pt x="872" y="3089"/>
                      <a:pt x="39" y="2333"/>
                      <a:pt x="13" y="1500"/>
                    </a:cubicBezTo>
                    <a:cubicBezTo>
                      <a:pt x="0" y="667"/>
                      <a:pt x="821" y="0"/>
                      <a:pt x="1897" y="0"/>
                    </a:cubicBezTo>
                    <a:cubicBezTo>
                      <a:pt x="3038" y="13"/>
                      <a:pt x="4024" y="769"/>
                      <a:pt x="4037" y="1705"/>
                    </a:cubicBezTo>
                    <a:close/>
                  </a:path>
                </a:pathLst>
              </a:custGeom>
              <a:noFill/>
              <a:ln w="28575" cap="flat" cmpd="sng">
                <a:solidFill>
                  <a:schemeClr val="lt2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4" name="Google Shape;1944;p29"/>
              <p:cNvSpPr/>
              <p:nvPr/>
            </p:nvSpPr>
            <p:spPr>
              <a:xfrm>
                <a:off x="497816" y="-1885528"/>
                <a:ext cx="145233" cy="457622"/>
              </a:xfrm>
              <a:custGeom>
                <a:avLst/>
                <a:gdLst/>
                <a:ahLst/>
                <a:cxnLst/>
                <a:rect l="l" t="t" r="r" b="b"/>
                <a:pathLst>
                  <a:path w="3140" h="9894" fill="none" extrusionOk="0">
                    <a:moveTo>
                      <a:pt x="3140" y="1"/>
                    </a:moveTo>
                    <a:lnTo>
                      <a:pt x="0" y="9893"/>
                    </a:lnTo>
                  </a:path>
                </a:pathLst>
              </a:custGeom>
              <a:noFill/>
              <a:ln w="28575" cap="rnd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945" name="Google Shape;1945;p29"/>
            <p:cNvGrpSpPr/>
            <p:nvPr/>
          </p:nvGrpSpPr>
          <p:grpSpPr>
            <a:xfrm>
              <a:off x="4663013" y="-1021947"/>
              <a:ext cx="383814" cy="406051"/>
              <a:chOff x="4663013" y="-1021947"/>
              <a:chExt cx="383814" cy="406051"/>
            </a:xfrm>
          </p:grpSpPr>
          <p:sp>
            <p:nvSpPr>
              <p:cNvPr id="1946" name="Google Shape;1946;p29"/>
              <p:cNvSpPr/>
              <p:nvPr/>
            </p:nvSpPr>
            <p:spPr>
              <a:xfrm>
                <a:off x="4663013" y="-723063"/>
                <a:ext cx="142319" cy="102449"/>
              </a:xfrm>
              <a:custGeom>
                <a:avLst/>
                <a:gdLst/>
                <a:ahLst/>
                <a:cxnLst/>
                <a:rect l="l" t="t" r="r" b="b"/>
                <a:pathLst>
                  <a:path w="3077" h="2215" extrusionOk="0">
                    <a:moveTo>
                      <a:pt x="1613" y="0"/>
                    </a:moveTo>
                    <a:cubicBezTo>
                      <a:pt x="1463" y="0"/>
                      <a:pt x="1308" y="20"/>
                      <a:pt x="1154" y="61"/>
                    </a:cubicBezTo>
                    <a:cubicBezTo>
                      <a:pt x="424" y="253"/>
                      <a:pt x="1" y="855"/>
                      <a:pt x="154" y="1406"/>
                    </a:cubicBezTo>
                    <a:cubicBezTo>
                      <a:pt x="298" y="1891"/>
                      <a:pt x="838" y="2215"/>
                      <a:pt x="1460" y="2215"/>
                    </a:cubicBezTo>
                    <a:cubicBezTo>
                      <a:pt x="1561" y="2215"/>
                      <a:pt x="1665" y="2206"/>
                      <a:pt x="1769" y="2188"/>
                    </a:cubicBezTo>
                    <a:cubicBezTo>
                      <a:pt x="2551" y="2047"/>
                      <a:pt x="3076" y="1419"/>
                      <a:pt x="2897" y="804"/>
                    </a:cubicBezTo>
                    <a:cubicBezTo>
                      <a:pt x="2753" y="312"/>
                      <a:pt x="2216" y="0"/>
                      <a:pt x="161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7" name="Google Shape;1947;p29"/>
              <p:cNvSpPr/>
              <p:nvPr/>
            </p:nvSpPr>
            <p:spPr>
              <a:xfrm>
                <a:off x="4677501" y="-729770"/>
                <a:ext cx="142319" cy="113874"/>
              </a:xfrm>
              <a:custGeom>
                <a:avLst/>
                <a:gdLst/>
                <a:ahLst/>
                <a:cxnLst/>
                <a:rect l="l" t="t" r="r" b="b"/>
                <a:pathLst>
                  <a:path w="3077" h="2462" fill="none" extrusionOk="0">
                    <a:moveTo>
                      <a:pt x="2897" y="949"/>
                    </a:moveTo>
                    <a:cubicBezTo>
                      <a:pt x="3076" y="1564"/>
                      <a:pt x="2551" y="2192"/>
                      <a:pt x="1769" y="2333"/>
                    </a:cubicBezTo>
                    <a:cubicBezTo>
                      <a:pt x="1026" y="2461"/>
                      <a:pt x="321" y="2115"/>
                      <a:pt x="154" y="1551"/>
                    </a:cubicBezTo>
                    <a:cubicBezTo>
                      <a:pt x="1" y="1000"/>
                      <a:pt x="424" y="398"/>
                      <a:pt x="1154" y="206"/>
                    </a:cubicBezTo>
                    <a:cubicBezTo>
                      <a:pt x="1923" y="1"/>
                      <a:pt x="2717" y="334"/>
                      <a:pt x="2897" y="949"/>
                    </a:cubicBezTo>
                    <a:close/>
                  </a:path>
                </a:pathLst>
              </a:custGeom>
              <a:noFill/>
              <a:ln w="28575" cap="flat" cmpd="sng">
                <a:solidFill>
                  <a:schemeClr val="dk2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8" name="Google Shape;1948;p29"/>
              <p:cNvSpPr/>
              <p:nvPr/>
            </p:nvSpPr>
            <p:spPr>
              <a:xfrm>
                <a:off x="4811448" y="-1021947"/>
                <a:ext cx="235379" cy="393563"/>
              </a:xfrm>
              <a:custGeom>
                <a:avLst/>
                <a:gdLst/>
                <a:ahLst/>
                <a:cxnLst/>
                <a:rect l="l" t="t" r="r" b="b"/>
                <a:pathLst>
                  <a:path w="5089" h="8509" fill="none" extrusionOk="0">
                    <a:moveTo>
                      <a:pt x="1" y="7740"/>
                    </a:moveTo>
                    <a:lnTo>
                      <a:pt x="3704" y="0"/>
                    </a:lnTo>
                    <a:cubicBezTo>
                      <a:pt x="3704" y="0"/>
                      <a:pt x="5088" y="8509"/>
                      <a:pt x="2295" y="5895"/>
                    </a:cubicBezTo>
                  </a:path>
                </a:pathLst>
              </a:custGeom>
              <a:noFill/>
              <a:ln w="28575" cap="rnd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949" name="Google Shape;1949;p29"/>
            <p:cNvGrpSpPr/>
            <p:nvPr/>
          </p:nvGrpSpPr>
          <p:grpSpPr>
            <a:xfrm>
              <a:off x="-24974" y="-1542334"/>
              <a:ext cx="369881" cy="406051"/>
              <a:chOff x="-24974" y="-1542334"/>
              <a:chExt cx="369881" cy="406051"/>
            </a:xfrm>
          </p:grpSpPr>
          <p:sp>
            <p:nvSpPr>
              <p:cNvPr id="1950" name="Google Shape;1950;p29"/>
              <p:cNvSpPr/>
              <p:nvPr/>
            </p:nvSpPr>
            <p:spPr>
              <a:xfrm>
                <a:off x="-24974" y="-1243450"/>
                <a:ext cx="142874" cy="102449"/>
              </a:xfrm>
              <a:custGeom>
                <a:avLst/>
                <a:gdLst/>
                <a:ahLst/>
                <a:cxnLst/>
                <a:rect l="l" t="t" r="r" b="b"/>
                <a:pathLst>
                  <a:path w="3089" h="2215" extrusionOk="0">
                    <a:moveTo>
                      <a:pt x="1615" y="0"/>
                    </a:moveTo>
                    <a:cubicBezTo>
                      <a:pt x="1463" y="0"/>
                      <a:pt x="1308" y="20"/>
                      <a:pt x="1154" y="61"/>
                    </a:cubicBezTo>
                    <a:cubicBezTo>
                      <a:pt x="436" y="253"/>
                      <a:pt x="1" y="855"/>
                      <a:pt x="167" y="1419"/>
                    </a:cubicBezTo>
                    <a:cubicBezTo>
                      <a:pt x="310" y="1893"/>
                      <a:pt x="851" y="2215"/>
                      <a:pt x="1472" y="2215"/>
                    </a:cubicBezTo>
                    <a:cubicBezTo>
                      <a:pt x="1573" y="2215"/>
                      <a:pt x="1677" y="2206"/>
                      <a:pt x="1782" y="2188"/>
                    </a:cubicBezTo>
                    <a:cubicBezTo>
                      <a:pt x="2564" y="2047"/>
                      <a:pt x="3089" y="1432"/>
                      <a:pt x="2910" y="804"/>
                    </a:cubicBezTo>
                    <a:cubicBezTo>
                      <a:pt x="2766" y="312"/>
                      <a:pt x="2221" y="0"/>
                      <a:pt x="1615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1" name="Google Shape;1951;p29"/>
              <p:cNvSpPr/>
              <p:nvPr/>
            </p:nvSpPr>
            <p:spPr>
              <a:xfrm>
                <a:off x="-24974" y="-1250157"/>
                <a:ext cx="142874" cy="113874"/>
              </a:xfrm>
              <a:custGeom>
                <a:avLst/>
                <a:gdLst/>
                <a:ahLst/>
                <a:cxnLst/>
                <a:rect l="l" t="t" r="r" b="b"/>
                <a:pathLst>
                  <a:path w="3089" h="2462" fill="none" extrusionOk="0">
                    <a:moveTo>
                      <a:pt x="2910" y="949"/>
                    </a:moveTo>
                    <a:cubicBezTo>
                      <a:pt x="3089" y="1577"/>
                      <a:pt x="2564" y="2192"/>
                      <a:pt x="1782" y="2333"/>
                    </a:cubicBezTo>
                    <a:cubicBezTo>
                      <a:pt x="1039" y="2461"/>
                      <a:pt x="334" y="2115"/>
                      <a:pt x="167" y="1564"/>
                    </a:cubicBezTo>
                    <a:cubicBezTo>
                      <a:pt x="1" y="1000"/>
                      <a:pt x="436" y="398"/>
                      <a:pt x="1154" y="206"/>
                    </a:cubicBezTo>
                    <a:cubicBezTo>
                      <a:pt x="1923" y="1"/>
                      <a:pt x="2730" y="334"/>
                      <a:pt x="2910" y="949"/>
                    </a:cubicBezTo>
                    <a:close/>
                  </a:path>
                </a:pathLst>
              </a:custGeom>
              <a:noFill/>
              <a:ln w="28575" cap="flat" cmpd="sng">
                <a:solidFill>
                  <a:schemeClr val="accent4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2" name="Google Shape;1952;p29"/>
              <p:cNvSpPr/>
              <p:nvPr/>
            </p:nvSpPr>
            <p:spPr>
              <a:xfrm>
                <a:off x="109574" y="-1542334"/>
                <a:ext cx="235333" cy="393563"/>
              </a:xfrm>
              <a:custGeom>
                <a:avLst/>
                <a:gdLst/>
                <a:ahLst/>
                <a:cxnLst/>
                <a:rect l="l" t="t" r="r" b="b"/>
                <a:pathLst>
                  <a:path w="5088" h="8509" fill="none" extrusionOk="0">
                    <a:moveTo>
                      <a:pt x="1" y="7753"/>
                    </a:moveTo>
                    <a:lnTo>
                      <a:pt x="3704" y="0"/>
                    </a:lnTo>
                    <a:cubicBezTo>
                      <a:pt x="3704" y="0"/>
                      <a:pt x="5088" y="8509"/>
                      <a:pt x="2294" y="5895"/>
                    </a:cubicBezTo>
                  </a:path>
                </a:pathLst>
              </a:custGeom>
              <a:noFill/>
              <a:ln w="28575" cap="rnd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953" name="Google Shape;1953;p29"/>
            <p:cNvGrpSpPr/>
            <p:nvPr/>
          </p:nvGrpSpPr>
          <p:grpSpPr>
            <a:xfrm>
              <a:off x="1179391" y="-1551215"/>
              <a:ext cx="314193" cy="538796"/>
              <a:chOff x="1179391" y="-1551215"/>
              <a:chExt cx="314193" cy="538796"/>
            </a:xfrm>
          </p:grpSpPr>
          <p:sp>
            <p:nvSpPr>
              <p:cNvPr id="1954" name="Google Shape;1954;p29"/>
              <p:cNvSpPr/>
              <p:nvPr/>
            </p:nvSpPr>
            <p:spPr>
              <a:xfrm>
                <a:off x="1179391" y="-1173054"/>
                <a:ext cx="187924" cy="155501"/>
              </a:xfrm>
              <a:custGeom>
                <a:avLst/>
                <a:gdLst/>
                <a:ahLst/>
                <a:cxnLst/>
                <a:rect l="l" t="t" r="r" b="b"/>
                <a:pathLst>
                  <a:path w="4063" h="3362" extrusionOk="0">
                    <a:moveTo>
                      <a:pt x="1941" y="1"/>
                    </a:moveTo>
                    <a:cubicBezTo>
                      <a:pt x="1794" y="1"/>
                      <a:pt x="1646" y="17"/>
                      <a:pt x="1500" y="51"/>
                    </a:cubicBezTo>
                    <a:cubicBezTo>
                      <a:pt x="552" y="269"/>
                      <a:pt x="1" y="1140"/>
                      <a:pt x="219" y="1999"/>
                    </a:cubicBezTo>
                    <a:cubicBezTo>
                      <a:pt x="428" y="2791"/>
                      <a:pt x="1221" y="3361"/>
                      <a:pt x="2087" y="3361"/>
                    </a:cubicBezTo>
                    <a:cubicBezTo>
                      <a:pt x="2172" y="3361"/>
                      <a:pt x="2259" y="3356"/>
                      <a:pt x="2346" y="3344"/>
                    </a:cubicBezTo>
                    <a:cubicBezTo>
                      <a:pt x="3384" y="3216"/>
                      <a:pt x="4063" y="2332"/>
                      <a:pt x="3819" y="1371"/>
                    </a:cubicBezTo>
                    <a:cubicBezTo>
                      <a:pt x="3601" y="550"/>
                      <a:pt x="2794" y="1"/>
                      <a:pt x="194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5" name="Google Shape;1955;p29"/>
              <p:cNvSpPr/>
              <p:nvPr/>
            </p:nvSpPr>
            <p:spPr>
              <a:xfrm>
                <a:off x="1179391" y="-1181380"/>
                <a:ext cx="187924" cy="168960"/>
              </a:xfrm>
              <a:custGeom>
                <a:avLst/>
                <a:gdLst/>
                <a:ahLst/>
                <a:cxnLst/>
                <a:rect l="l" t="t" r="r" b="b"/>
                <a:pathLst>
                  <a:path w="4063" h="3653" fill="none" extrusionOk="0">
                    <a:moveTo>
                      <a:pt x="3819" y="1551"/>
                    </a:moveTo>
                    <a:cubicBezTo>
                      <a:pt x="4063" y="2512"/>
                      <a:pt x="3384" y="3396"/>
                      <a:pt x="2346" y="3524"/>
                    </a:cubicBezTo>
                    <a:cubicBezTo>
                      <a:pt x="1385" y="3652"/>
                      <a:pt x="449" y="3050"/>
                      <a:pt x="219" y="2179"/>
                    </a:cubicBezTo>
                    <a:cubicBezTo>
                      <a:pt x="1" y="1320"/>
                      <a:pt x="552" y="449"/>
                      <a:pt x="1500" y="231"/>
                    </a:cubicBezTo>
                    <a:cubicBezTo>
                      <a:pt x="2499" y="0"/>
                      <a:pt x="3563" y="590"/>
                      <a:pt x="3819" y="1551"/>
                    </a:cubicBezTo>
                    <a:close/>
                  </a:path>
                </a:pathLst>
              </a:custGeom>
              <a:noFill/>
              <a:ln w="28575" cap="flat" cmpd="sng">
                <a:solidFill>
                  <a:schemeClr val="dk2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6" name="Google Shape;1956;p29"/>
              <p:cNvSpPr/>
              <p:nvPr/>
            </p:nvSpPr>
            <p:spPr>
              <a:xfrm>
                <a:off x="1357786" y="-1551215"/>
                <a:ext cx="135797" cy="468862"/>
              </a:xfrm>
              <a:custGeom>
                <a:avLst/>
                <a:gdLst/>
                <a:ahLst/>
                <a:cxnLst/>
                <a:rect l="l" t="t" r="r" b="b"/>
                <a:pathLst>
                  <a:path w="2936" h="10137" fill="none" extrusionOk="0">
                    <a:moveTo>
                      <a:pt x="1" y="10136"/>
                    </a:moveTo>
                    <a:lnTo>
                      <a:pt x="2935" y="0"/>
                    </a:lnTo>
                  </a:path>
                </a:pathLst>
              </a:custGeom>
              <a:noFill/>
              <a:ln w="28575" cap="rnd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957" name="Google Shape;1957;p29"/>
            <p:cNvGrpSpPr/>
            <p:nvPr/>
          </p:nvGrpSpPr>
          <p:grpSpPr>
            <a:xfrm>
              <a:off x="2654054" y="-1679843"/>
              <a:ext cx="291621" cy="661504"/>
              <a:chOff x="2654054" y="-1679843"/>
              <a:chExt cx="291621" cy="661504"/>
            </a:xfrm>
          </p:grpSpPr>
          <p:sp>
            <p:nvSpPr>
              <p:cNvPr id="1958" name="Google Shape;1958;p29"/>
              <p:cNvSpPr/>
              <p:nvPr/>
            </p:nvSpPr>
            <p:spPr>
              <a:xfrm>
                <a:off x="2654060" y="-1217159"/>
                <a:ext cx="253094" cy="185981"/>
              </a:xfrm>
              <a:custGeom>
                <a:avLst/>
                <a:gdLst/>
                <a:ahLst/>
                <a:cxnLst/>
                <a:rect l="l" t="t" r="r" b="b"/>
                <a:pathLst>
                  <a:path w="5472" h="4021" extrusionOk="0">
                    <a:moveTo>
                      <a:pt x="3141" y="1"/>
                    </a:moveTo>
                    <a:cubicBezTo>
                      <a:pt x="2800" y="1"/>
                      <a:pt x="2443" y="60"/>
                      <a:pt x="2089" y="185"/>
                    </a:cubicBezTo>
                    <a:cubicBezTo>
                      <a:pt x="769" y="659"/>
                      <a:pt x="0" y="1851"/>
                      <a:pt x="359" y="2863"/>
                    </a:cubicBezTo>
                    <a:cubicBezTo>
                      <a:pt x="621" y="3592"/>
                      <a:pt x="1414" y="4021"/>
                      <a:pt x="2331" y="4021"/>
                    </a:cubicBezTo>
                    <a:cubicBezTo>
                      <a:pt x="2672" y="4021"/>
                      <a:pt x="3029" y="3962"/>
                      <a:pt x="3383" y="3837"/>
                    </a:cubicBezTo>
                    <a:cubicBezTo>
                      <a:pt x="4703" y="3363"/>
                      <a:pt x="5472" y="2171"/>
                      <a:pt x="5113" y="1159"/>
                    </a:cubicBezTo>
                    <a:cubicBezTo>
                      <a:pt x="4851" y="430"/>
                      <a:pt x="4058" y="1"/>
                      <a:pt x="314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9" name="Google Shape;1959;p29"/>
              <p:cNvSpPr/>
              <p:nvPr/>
            </p:nvSpPr>
            <p:spPr>
              <a:xfrm>
                <a:off x="2654054" y="-1229991"/>
                <a:ext cx="253094" cy="211651"/>
              </a:xfrm>
              <a:custGeom>
                <a:avLst/>
                <a:gdLst/>
                <a:ahLst/>
                <a:cxnLst/>
                <a:rect l="l" t="t" r="r" b="b"/>
                <a:pathLst>
                  <a:path w="5472" h="4576" fill="none" extrusionOk="0">
                    <a:moveTo>
                      <a:pt x="5113" y="1436"/>
                    </a:moveTo>
                    <a:cubicBezTo>
                      <a:pt x="5472" y="2448"/>
                      <a:pt x="4703" y="3640"/>
                      <a:pt x="3383" y="4114"/>
                    </a:cubicBezTo>
                    <a:cubicBezTo>
                      <a:pt x="2076" y="4575"/>
                      <a:pt x="718" y="4139"/>
                      <a:pt x="359" y="3140"/>
                    </a:cubicBezTo>
                    <a:cubicBezTo>
                      <a:pt x="0" y="2128"/>
                      <a:pt x="769" y="936"/>
                      <a:pt x="2089" y="462"/>
                    </a:cubicBezTo>
                    <a:cubicBezTo>
                      <a:pt x="3396" y="0"/>
                      <a:pt x="4754" y="436"/>
                      <a:pt x="5113" y="1436"/>
                    </a:cubicBezTo>
                    <a:close/>
                  </a:path>
                </a:pathLst>
              </a:custGeom>
              <a:noFill/>
              <a:ln w="28575" cap="flat" cmpd="sng">
                <a:solidFill>
                  <a:schemeClr val="lt2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0" name="Google Shape;1960;p29"/>
              <p:cNvSpPr/>
              <p:nvPr/>
            </p:nvSpPr>
            <p:spPr>
              <a:xfrm>
                <a:off x="2894057" y="-1679843"/>
                <a:ext cx="51618" cy="535234"/>
              </a:xfrm>
              <a:custGeom>
                <a:avLst/>
                <a:gdLst/>
                <a:ahLst/>
                <a:cxnLst/>
                <a:rect l="l" t="t" r="r" b="b"/>
                <a:pathLst>
                  <a:path w="1116" h="11572" fill="none" extrusionOk="0">
                    <a:moveTo>
                      <a:pt x="1" y="11572"/>
                    </a:moveTo>
                    <a:lnTo>
                      <a:pt x="1116" y="0"/>
                    </a:lnTo>
                  </a:path>
                </a:pathLst>
              </a:custGeom>
              <a:noFill/>
              <a:ln w="28575" cap="rnd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961" name="Google Shape;1961;p29"/>
            <p:cNvGrpSpPr/>
            <p:nvPr/>
          </p:nvGrpSpPr>
          <p:grpSpPr>
            <a:xfrm>
              <a:off x="5653703" y="-1792468"/>
              <a:ext cx="244814" cy="623577"/>
              <a:chOff x="5653703" y="-1792468"/>
              <a:chExt cx="244814" cy="623577"/>
            </a:xfrm>
          </p:grpSpPr>
          <p:sp>
            <p:nvSpPr>
              <p:cNvPr id="1962" name="Google Shape;1962;p29"/>
              <p:cNvSpPr/>
              <p:nvPr/>
            </p:nvSpPr>
            <p:spPr>
              <a:xfrm>
                <a:off x="5653703" y="-1355890"/>
                <a:ext cx="235934" cy="174788"/>
              </a:xfrm>
              <a:custGeom>
                <a:avLst/>
                <a:gdLst/>
                <a:ahLst/>
                <a:cxnLst/>
                <a:rect l="l" t="t" r="r" b="b"/>
                <a:pathLst>
                  <a:path w="5101" h="3779" extrusionOk="0">
                    <a:moveTo>
                      <a:pt x="2965" y="0"/>
                    </a:moveTo>
                    <a:cubicBezTo>
                      <a:pt x="2607" y="0"/>
                      <a:pt x="2228" y="72"/>
                      <a:pt x="1858" y="224"/>
                    </a:cubicBezTo>
                    <a:cubicBezTo>
                      <a:pt x="667" y="723"/>
                      <a:pt x="0" y="1877"/>
                      <a:pt x="385" y="2786"/>
                    </a:cubicBezTo>
                    <a:cubicBezTo>
                      <a:pt x="650" y="3423"/>
                      <a:pt x="1341" y="3779"/>
                      <a:pt x="2136" y="3779"/>
                    </a:cubicBezTo>
                    <a:cubicBezTo>
                      <a:pt x="2494" y="3779"/>
                      <a:pt x="2872" y="3707"/>
                      <a:pt x="3242" y="3555"/>
                    </a:cubicBezTo>
                    <a:cubicBezTo>
                      <a:pt x="4434" y="3056"/>
                      <a:pt x="5100" y="1902"/>
                      <a:pt x="4716" y="992"/>
                    </a:cubicBezTo>
                    <a:cubicBezTo>
                      <a:pt x="4451" y="356"/>
                      <a:pt x="3759" y="0"/>
                      <a:pt x="296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3" name="Google Shape;1963;p29"/>
              <p:cNvSpPr/>
              <p:nvPr/>
            </p:nvSpPr>
            <p:spPr>
              <a:xfrm>
                <a:off x="5653703" y="-1368101"/>
                <a:ext cx="235934" cy="199210"/>
              </a:xfrm>
              <a:custGeom>
                <a:avLst/>
                <a:gdLst/>
                <a:ahLst/>
                <a:cxnLst/>
                <a:rect l="l" t="t" r="r" b="b"/>
                <a:pathLst>
                  <a:path w="5101" h="4307" fill="none" extrusionOk="0">
                    <a:moveTo>
                      <a:pt x="4716" y="1256"/>
                    </a:moveTo>
                    <a:cubicBezTo>
                      <a:pt x="5100" y="2166"/>
                      <a:pt x="4434" y="3320"/>
                      <a:pt x="3242" y="3819"/>
                    </a:cubicBezTo>
                    <a:cubicBezTo>
                      <a:pt x="2050" y="4306"/>
                      <a:pt x="769" y="3973"/>
                      <a:pt x="385" y="3050"/>
                    </a:cubicBezTo>
                    <a:cubicBezTo>
                      <a:pt x="0" y="2141"/>
                      <a:pt x="667" y="987"/>
                      <a:pt x="1858" y="488"/>
                    </a:cubicBezTo>
                    <a:cubicBezTo>
                      <a:pt x="3050" y="1"/>
                      <a:pt x="4331" y="334"/>
                      <a:pt x="4716" y="1256"/>
                    </a:cubicBezTo>
                    <a:close/>
                  </a:path>
                </a:pathLst>
              </a:custGeom>
              <a:noFill/>
              <a:ln w="28575" cap="flat" cmpd="sng">
                <a:solidFill>
                  <a:schemeClr val="lt2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4" name="Google Shape;1964;p29"/>
              <p:cNvSpPr/>
              <p:nvPr/>
            </p:nvSpPr>
            <p:spPr>
              <a:xfrm>
                <a:off x="5875945" y="-1792468"/>
                <a:ext cx="22571" cy="499712"/>
              </a:xfrm>
              <a:custGeom>
                <a:avLst/>
                <a:gdLst/>
                <a:ahLst/>
                <a:cxnLst/>
                <a:rect l="l" t="t" r="r" b="b"/>
                <a:pathLst>
                  <a:path w="488" h="10804" fill="none" extrusionOk="0">
                    <a:moveTo>
                      <a:pt x="1" y="10803"/>
                    </a:moveTo>
                    <a:lnTo>
                      <a:pt x="488" y="1"/>
                    </a:lnTo>
                  </a:path>
                </a:pathLst>
              </a:custGeom>
              <a:noFill/>
              <a:ln w="28575" cap="rnd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965" name="Google Shape;1965;p29"/>
            <p:cNvGrpSpPr/>
            <p:nvPr/>
          </p:nvGrpSpPr>
          <p:grpSpPr>
            <a:xfrm>
              <a:off x="4117986" y="-1786548"/>
              <a:ext cx="264425" cy="667424"/>
              <a:chOff x="4117986" y="-1786548"/>
              <a:chExt cx="264425" cy="667424"/>
            </a:xfrm>
          </p:grpSpPr>
          <p:sp>
            <p:nvSpPr>
              <p:cNvPr id="1966" name="Google Shape;1966;p29"/>
              <p:cNvSpPr/>
              <p:nvPr/>
            </p:nvSpPr>
            <p:spPr>
              <a:xfrm>
                <a:off x="4152398" y="-1776696"/>
                <a:ext cx="230014" cy="178118"/>
              </a:xfrm>
              <a:custGeom>
                <a:avLst/>
                <a:gdLst/>
                <a:ahLst/>
                <a:cxnLst/>
                <a:rect l="l" t="t" r="r" b="b"/>
                <a:pathLst>
                  <a:path w="4973" h="3851" extrusionOk="0">
                    <a:moveTo>
                      <a:pt x="2912" y="1"/>
                    </a:moveTo>
                    <a:cubicBezTo>
                      <a:pt x="2341" y="1"/>
                      <a:pt x="1721" y="209"/>
                      <a:pt x="1205" y="621"/>
                    </a:cubicBezTo>
                    <a:cubicBezTo>
                      <a:pt x="244" y="1377"/>
                      <a:pt x="0" y="2556"/>
                      <a:pt x="615" y="3273"/>
                    </a:cubicBezTo>
                    <a:cubicBezTo>
                      <a:pt x="934" y="3653"/>
                      <a:pt x="1444" y="3850"/>
                      <a:pt x="2003" y="3850"/>
                    </a:cubicBezTo>
                    <a:cubicBezTo>
                      <a:pt x="2500" y="3850"/>
                      <a:pt x="3035" y="3695"/>
                      <a:pt x="3511" y="3376"/>
                    </a:cubicBezTo>
                    <a:cubicBezTo>
                      <a:pt x="4588" y="2658"/>
                      <a:pt x="4972" y="1390"/>
                      <a:pt x="4293" y="582"/>
                    </a:cubicBezTo>
                    <a:cubicBezTo>
                      <a:pt x="3966" y="193"/>
                      <a:pt x="3461" y="1"/>
                      <a:pt x="291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7" name="Google Shape;1967;p29"/>
              <p:cNvSpPr/>
              <p:nvPr/>
            </p:nvSpPr>
            <p:spPr>
              <a:xfrm>
                <a:off x="4152398" y="-1786548"/>
                <a:ext cx="230014" cy="197406"/>
              </a:xfrm>
              <a:custGeom>
                <a:avLst/>
                <a:gdLst/>
                <a:ahLst/>
                <a:cxnLst/>
                <a:rect l="l" t="t" r="r" b="b"/>
                <a:pathLst>
                  <a:path w="4973" h="4268" fill="none" extrusionOk="0">
                    <a:moveTo>
                      <a:pt x="4293" y="795"/>
                    </a:moveTo>
                    <a:cubicBezTo>
                      <a:pt x="4972" y="1603"/>
                      <a:pt x="4588" y="2871"/>
                      <a:pt x="3511" y="3589"/>
                    </a:cubicBezTo>
                    <a:cubicBezTo>
                      <a:pt x="2499" y="4268"/>
                      <a:pt x="1217" y="4204"/>
                      <a:pt x="615" y="3486"/>
                    </a:cubicBezTo>
                    <a:cubicBezTo>
                      <a:pt x="0" y="2769"/>
                      <a:pt x="244" y="1590"/>
                      <a:pt x="1205" y="834"/>
                    </a:cubicBezTo>
                    <a:cubicBezTo>
                      <a:pt x="2217" y="26"/>
                      <a:pt x="3627" y="1"/>
                      <a:pt x="4293" y="795"/>
                    </a:cubicBezTo>
                    <a:close/>
                  </a:path>
                </a:pathLst>
              </a:custGeom>
              <a:noFill/>
              <a:ln w="28575" cap="flat" cmpd="sng">
                <a:solidFill>
                  <a:schemeClr val="dk2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8" name="Google Shape;1968;p29"/>
              <p:cNvSpPr/>
              <p:nvPr/>
            </p:nvSpPr>
            <p:spPr>
              <a:xfrm>
                <a:off x="4117986" y="-1675125"/>
                <a:ext cx="47455" cy="556001"/>
              </a:xfrm>
              <a:custGeom>
                <a:avLst/>
                <a:gdLst/>
                <a:ahLst/>
                <a:cxnLst/>
                <a:rect l="l" t="t" r="r" b="b"/>
                <a:pathLst>
                  <a:path w="1026" h="12021" fill="none" extrusionOk="0">
                    <a:moveTo>
                      <a:pt x="1026" y="1"/>
                    </a:moveTo>
                    <a:lnTo>
                      <a:pt x="1" y="12021"/>
                    </a:lnTo>
                  </a:path>
                </a:pathLst>
              </a:custGeom>
              <a:noFill/>
              <a:ln w="28575" cap="rnd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969" name="Google Shape;1969;p29"/>
            <p:cNvGrpSpPr/>
            <p:nvPr/>
          </p:nvGrpSpPr>
          <p:grpSpPr>
            <a:xfrm>
              <a:off x="1755510" y="-1841681"/>
              <a:ext cx="750400" cy="803175"/>
              <a:chOff x="1755510" y="-1841681"/>
              <a:chExt cx="750400" cy="803175"/>
            </a:xfrm>
          </p:grpSpPr>
          <p:sp>
            <p:nvSpPr>
              <p:cNvPr id="1970" name="Google Shape;1970;p29"/>
              <p:cNvSpPr/>
              <p:nvPr/>
            </p:nvSpPr>
            <p:spPr>
              <a:xfrm>
                <a:off x="1755510" y="-1204182"/>
                <a:ext cx="212808" cy="155593"/>
              </a:xfrm>
              <a:custGeom>
                <a:avLst/>
                <a:gdLst/>
                <a:ahLst/>
                <a:cxnLst/>
                <a:rect l="l" t="t" r="r" b="b"/>
                <a:pathLst>
                  <a:path w="4601" h="3364" extrusionOk="0">
                    <a:moveTo>
                      <a:pt x="2611" y="1"/>
                    </a:moveTo>
                    <a:cubicBezTo>
                      <a:pt x="2355" y="1"/>
                      <a:pt x="2087" y="40"/>
                      <a:pt x="1820" y="122"/>
                    </a:cubicBezTo>
                    <a:cubicBezTo>
                      <a:pt x="705" y="468"/>
                      <a:pt x="0" y="1441"/>
                      <a:pt x="269" y="2300"/>
                    </a:cubicBezTo>
                    <a:cubicBezTo>
                      <a:pt x="466" y="2967"/>
                      <a:pt x="1172" y="3364"/>
                      <a:pt x="1999" y="3364"/>
                    </a:cubicBezTo>
                    <a:cubicBezTo>
                      <a:pt x="2252" y="3364"/>
                      <a:pt x="2517" y="3326"/>
                      <a:pt x="2781" y="3248"/>
                    </a:cubicBezTo>
                    <a:cubicBezTo>
                      <a:pt x="3909" y="2902"/>
                      <a:pt x="4601" y="1916"/>
                      <a:pt x="4332" y="1057"/>
                    </a:cubicBezTo>
                    <a:cubicBezTo>
                      <a:pt x="4136" y="402"/>
                      <a:pt x="3434" y="1"/>
                      <a:pt x="261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1" name="Google Shape;1971;p29"/>
              <p:cNvSpPr/>
              <p:nvPr/>
            </p:nvSpPr>
            <p:spPr>
              <a:xfrm>
                <a:off x="1755510" y="-1214589"/>
                <a:ext cx="212808" cy="176083"/>
              </a:xfrm>
              <a:custGeom>
                <a:avLst/>
                <a:gdLst/>
                <a:ahLst/>
                <a:cxnLst/>
                <a:rect l="l" t="t" r="r" b="b"/>
                <a:pathLst>
                  <a:path w="4601" h="3807" fill="none" extrusionOk="0">
                    <a:moveTo>
                      <a:pt x="4332" y="1282"/>
                    </a:moveTo>
                    <a:cubicBezTo>
                      <a:pt x="4601" y="2141"/>
                      <a:pt x="3909" y="3127"/>
                      <a:pt x="2781" y="3473"/>
                    </a:cubicBezTo>
                    <a:cubicBezTo>
                      <a:pt x="1653" y="3806"/>
                      <a:pt x="526" y="3396"/>
                      <a:pt x="269" y="2525"/>
                    </a:cubicBezTo>
                    <a:cubicBezTo>
                      <a:pt x="0" y="1666"/>
                      <a:pt x="705" y="693"/>
                      <a:pt x="1820" y="347"/>
                    </a:cubicBezTo>
                    <a:cubicBezTo>
                      <a:pt x="2948" y="1"/>
                      <a:pt x="4075" y="423"/>
                      <a:pt x="4332" y="1282"/>
                    </a:cubicBezTo>
                    <a:close/>
                  </a:path>
                </a:pathLst>
              </a:custGeom>
              <a:noFill/>
              <a:ln w="28575" cap="flat" cmpd="sng">
                <a:solidFill>
                  <a:schemeClr val="accent1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2" name="Google Shape;1972;p29"/>
              <p:cNvSpPr/>
              <p:nvPr/>
            </p:nvSpPr>
            <p:spPr>
              <a:xfrm>
                <a:off x="2233805" y="-1347102"/>
                <a:ext cx="212854" cy="155362"/>
              </a:xfrm>
              <a:custGeom>
                <a:avLst/>
                <a:gdLst/>
                <a:ahLst/>
                <a:cxnLst/>
                <a:rect l="l" t="t" r="r" b="b"/>
                <a:pathLst>
                  <a:path w="4602" h="3359" extrusionOk="0">
                    <a:moveTo>
                      <a:pt x="2620" y="1"/>
                    </a:moveTo>
                    <a:cubicBezTo>
                      <a:pt x="2362" y="1"/>
                      <a:pt x="2091" y="40"/>
                      <a:pt x="1820" y="123"/>
                    </a:cubicBezTo>
                    <a:cubicBezTo>
                      <a:pt x="705" y="456"/>
                      <a:pt x="1" y="1443"/>
                      <a:pt x="270" y="2302"/>
                    </a:cubicBezTo>
                    <a:cubicBezTo>
                      <a:pt x="465" y="2957"/>
                      <a:pt x="1168" y="3358"/>
                      <a:pt x="1991" y="3358"/>
                    </a:cubicBezTo>
                    <a:cubicBezTo>
                      <a:pt x="2246" y="3358"/>
                      <a:pt x="2514" y="3319"/>
                      <a:pt x="2781" y="3237"/>
                    </a:cubicBezTo>
                    <a:cubicBezTo>
                      <a:pt x="3896" y="2891"/>
                      <a:pt x="4601" y="1917"/>
                      <a:pt x="4332" y="1059"/>
                    </a:cubicBezTo>
                    <a:cubicBezTo>
                      <a:pt x="4137" y="397"/>
                      <a:pt x="3439" y="1"/>
                      <a:pt x="262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3" name="Google Shape;1973;p29"/>
              <p:cNvSpPr/>
              <p:nvPr/>
            </p:nvSpPr>
            <p:spPr>
              <a:xfrm>
                <a:off x="2233805" y="-1357417"/>
                <a:ext cx="212854" cy="176083"/>
              </a:xfrm>
              <a:custGeom>
                <a:avLst/>
                <a:gdLst/>
                <a:ahLst/>
                <a:cxnLst/>
                <a:rect l="l" t="t" r="r" b="b"/>
                <a:pathLst>
                  <a:path w="4602" h="3807" fill="none" extrusionOk="0">
                    <a:moveTo>
                      <a:pt x="4332" y="1282"/>
                    </a:moveTo>
                    <a:cubicBezTo>
                      <a:pt x="4601" y="2140"/>
                      <a:pt x="3896" y="3114"/>
                      <a:pt x="2781" y="3460"/>
                    </a:cubicBezTo>
                    <a:cubicBezTo>
                      <a:pt x="1654" y="3806"/>
                      <a:pt x="526" y="3383"/>
                      <a:pt x="270" y="2525"/>
                    </a:cubicBezTo>
                    <a:cubicBezTo>
                      <a:pt x="1" y="1666"/>
                      <a:pt x="705" y="679"/>
                      <a:pt x="1820" y="346"/>
                    </a:cubicBezTo>
                    <a:cubicBezTo>
                      <a:pt x="2948" y="0"/>
                      <a:pt x="4076" y="410"/>
                      <a:pt x="4332" y="1282"/>
                    </a:cubicBezTo>
                    <a:close/>
                  </a:path>
                </a:pathLst>
              </a:custGeom>
              <a:noFill/>
              <a:ln w="28575" cap="flat" cmpd="sng">
                <a:solidFill>
                  <a:schemeClr val="accent1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4" name="Google Shape;1974;p29"/>
              <p:cNvSpPr/>
              <p:nvPr/>
            </p:nvSpPr>
            <p:spPr>
              <a:xfrm>
                <a:off x="1958187" y="-1841681"/>
                <a:ext cx="547722" cy="707756"/>
              </a:xfrm>
              <a:custGeom>
                <a:avLst/>
                <a:gdLst/>
                <a:ahLst/>
                <a:cxnLst/>
                <a:rect l="l" t="t" r="r" b="b"/>
                <a:pathLst>
                  <a:path w="11842" h="15302" fill="none" extrusionOk="0">
                    <a:moveTo>
                      <a:pt x="1" y="15301"/>
                    </a:moveTo>
                    <a:lnTo>
                      <a:pt x="2372" y="2974"/>
                    </a:lnTo>
                    <a:lnTo>
                      <a:pt x="11841" y="1"/>
                    </a:lnTo>
                    <a:lnTo>
                      <a:pt x="10342" y="11918"/>
                    </a:lnTo>
                  </a:path>
                </a:pathLst>
              </a:custGeom>
              <a:noFill/>
              <a:ln w="28575" cap="rnd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5" name="Google Shape;1975;p29"/>
              <p:cNvSpPr/>
              <p:nvPr/>
            </p:nvSpPr>
            <p:spPr>
              <a:xfrm>
                <a:off x="2047686" y="-1705930"/>
                <a:ext cx="441018" cy="129831"/>
              </a:xfrm>
              <a:custGeom>
                <a:avLst/>
                <a:gdLst/>
                <a:ahLst/>
                <a:cxnLst/>
                <a:rect l="l" t="t" r="r" b="b"/>
                <a:pathLst>
                  <a:path w="9535" h="2807" fill="none" extrusionOk="0">
                    <a:moveTo>
                      <a:pt x="1" y="2807"/>
                    </a:moveTo>
                    <a:lnTo>
                      <a:pt x="9535" y="0"/>
                    </a:lnTo>
                  </a:path>
                </a:pathLst>
              </a:custGeom>
              <a:noFill/>
              <a:ln w="28575" cap="rnd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976" name="Google Shape;1976;p29"/>
            <p:cNvSpPr/>
            <p:nvPr/>
          </p:nvSpPr>
          <p:spPr>
            <a:xfrm>
              <a:off x="-182047" y="-2064526"/>
              <a:ext cx="19010" cy="34412"/>
            </a:xfrm>
            <a:custGeom>
              <a:avLst/>
              <a:gdLst/>
              <a:ahLst/>
              <a:cxnLst/>
              <a:rect l="l" t="t" r="r" b="b"/>
              <a:pathLst>
                <a:path w="411" h="744" fill="none" extrusionOk="0">
                  <a:moveTo>
                    <a:pt x="65" y="744"/>
                  </a:moveTo>
                  <a:cubicBezTo>
                    <a:pt x="52" y="706"/>
                    <a:pt x="39" y="680"/>
                    <a:pt x="26" y="654"/>
                  </a:cubicBezTo>
                  <a:cubicBezTo>
                    <a:pt x="1" y="526"/>
                    <a:pt x="14" y="398"/>
                    <a:pt x="103" y="270"/>
                  </a:cubicBezTo>
                  <a:cubicBezTo>
                    <a:pt x="167" y="167"/>
                    <a:pt x="283" y="65"/>
                    <a:pt x="411" y="1"/>
                  </a:cubicBezTo>
                </a:path>
              </a:pathLst>
            </a:custGeom>
            <a:noFill/>
            <a:ln w="10575" cap="rnd" cmpd="sng">
              <a:solidFill>
                <a:srgbClr val="FFFFFF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977" name="Google Shape;1977;p29"/>
            <p:cNvGrpSpPr/>
            <p:nvPr/>
          </p:nvGrpSpPr>
          <p:grpSpPr>
            <a:xfrm>
              <a:off x="-227097" y="-2385750"/>
              <a:ext cx="707154" cy="460583"/>
              <a:chOff x="-227097" y="-2385750"/>
              <a:chExt cx="707154" cy="460583"/>
            </a:xfrm>
          </p:grpSpPr>
          <p:sp>
            <p:nvSpPr>
              <p:cNvPr id="1978" name="Google Shape;1978;p29"/>
              <p:cNvSpPr/>
              <p:nvPr/>
            </p:nvSpPr>
            <p:spPr>
              <a:xfrm>
                <a:off x="135059" y="-2076228"/>
                <a:ext cx="203326" cy="150459"/>
              </a:xfrm>
              <a:custGeom>
                <a:avLst/>
                <a:gdLst/>
                <a:ahLst/>
                <a:cxnLst/>
                <a:rect l="l" t="t" r="r" b="b"/>
                <a:pathLst>
                  <a:path w="4396" h="3253" extrusionOk="0">
                    <a:moveTo>
                      <a:pt x="1901" y="0"/>
                    </a:moveTo>
                    <a:cubicBezTo>
                      <a:pt x="1827" y="0"/>
                      <a:pt x="1753" y="3"/>
                      <a:pt x="1679" y="10"/>
                    </a:cubicBezTo>
                    <a:cubicBezTo>
                      <a:pt x="628" y="113"/>
                      <a:pt x="1" y="882"/>
                      <a:pt x="218" y="1727"/>
                    </a:cubicBezTo>
                    <a:cubicBezTo>
                      <a:pt x="434" y="2578"/>
                      <a:pt x="1417" y="3253"/>
                      <a:pt x="2470" y="3253"/>
                    </a:cubicBezTo>
                    <a:cubicBezTo>
                      <a:pt x="2480" y="3253"/>
                      <a:pt x="2490" y="3252"/>
                      <a:pt x="2499" y="3252"/>
                    </a:cubicBezTo>
                    <a:cubicBezTo>
                      <a:pt x="3627" y="3240"/>
                      <a:pt x="4396" y="2471"/>
                      <a:pt x="4165" y="1522"/>
                    </a:cubicBezTo>
                    <a:cubicBezTo>
                      <a:pt x="3938" y="650"/>
                      <a:pt x="2930" y="0"/>
                      <a:pt x="190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9" name="Google Shape;1979;p29"/>
              <p:cNvSpPr/>
              <p:nvPr/>
            </p:nvSpPr>
            <p:spPr>
              <a:xfrm>
                <a:off x="135059" y="-2080529"/>
                <a:ext cx="203326" cy="155362"/>
              </a:xfrm>
              <a:custGeom>
                <a:avLst/>
                <a:gdLst/>
                <a:ahLst/>
                <a:cxnLst/>
                <a:rect l="l" t="t" r="r" b="b"/>
                <a:pathLst>
                  <a:path w="4396" h="3359" fill="none" extrusionOk="0">
                    <a:moveTo>
                      <a:pt x="4165" y="1615"/>
                    </a:moveTo>
                    <a:cubicBezTo>
                      <a:pt x="4396" y="2564"/>
                      <a:pt x="3627" y="3333"/>
                      <a:pt x="2499" y="3345"/>
                    </a:cubicBezTo>
                    <a:cubicBezTo>
                      <a:pt x="1436" y="3358"/>
                      <a:pt x="436" y="2679"/>
                      <a:pt x="218" y="1820"/>
                    </a:cubicBezTo>
                    <a:cubicBezTo>
                      <a:pt x="1" y="975"/>
                      <a:pt x="628" y="206"/>
                      <a:pt x="1679" y="103"/>
                    </a:cubicBezTo>
                    <a:cubicBezTo>
                      <a:pt x="2781" y="1"/>
                      <a:pt x="3922" y="680"/>
                      <a:pt x="4165" y="1615"/>
                    </a:cubicBezTo>
                    <a:close/>
                  </a:path>
                </a:pathLst>
              </a:custGeom>
              <a:noFill/>
              <a:ln w="28575" cap="flat" cmpd="sng">
                <a:solidFill>
                  <a:schemeClr val="accent1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0" name="Google Shape;1980;p29"/>
              <p:cNvSpPr/>
              <p:nvPr/>
            </p:nvSpPr>
            <p:spPr>
              <a:xfrm>
                <a:off x="-33854" y="-2385750"/>
                <a:ext cx="513912" cy="394765"/>
              </a:xfrm>
              <a:custGeom>
                <a:avLst/>
                <a:gdLst/>
                <a:ahLst/>
                <a:cxnLst/>
                <a:rect l="l" t="t" r="r" b="b"/>
                <a:pathLst>
                  <a:path w="11111" h="8535" fill="none" extrusionOk="0">
                    <a:moveTo>
                      <a:pt x="0" y="8073"/>
                    </a:moveTo>
                    <a:lnTo>
                      <a:pt x="3012" y="218"/>
                    </a:lnTo>
                    <a:lnTo>
                      <a:pt x="11111" y="0"/>
                    </a:lnTo>
                    <a:lnTo>
                      <a:pt x="7920" y="8535"/>
                    </a:lnTo>
                  </a:path>
                </a:pathLst>
              </a:custGeom>
              <a:noFill/>
              <a:ln w="28575" cap="rnd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1" name="Google Shape;1981;p29"/>
              <p:cNvSpPr/>
              <p:nvPr/>
            </p:nvSpPr>
            <p:spPr>
              <a:xfrm>
                <a:off x="-227097" y="-2110038"/>
                <a:ext cx="203974" cy="150506"/>
              </a:xfrm>
              <a:custGeom>
                <a:avLst/>
                <a:gdLst/>
                <a:ahLst/>
                <a:cxnLst/>
                <a:rect l="l" t="t" r="r" b="b"/>
                <a:pathLst>
                  <a:path w="4410" h="3254" extrusionOk="0">
                    <a:moveTo>
                      <a:pt x="1904" y="1"/>
                    </a:moveTo>
                    <a:cubicBezTo>
                      <a:pt x="1829" y="1"/>
                      <a:pt x="1754" y="4"/>
                      <a:pt x="1680" y="11"/>
                    </a:cubicBezTo>
                    <a:cubicBezTo>
                      <a:pt x="629" y="113"/>
                      <a:pt x="1" y="882"/>
                      <a:pt x="219" y="1741"/>
                    </a:cubicBezTo>
                    <a:cubicBezTo>
                      <a:pt x="435" y="2579"/>
                      <a:pt x="1418" y="3253"/>
                      <a:pt x="2483" y="3253"/>
                    </a:cubicBezTo>
                    <a:cubicBezTo>
                      <a:pt x="2493" y="3253"/>
                      <a:pt x="2503" y="3253"/>
                      <a:pt x="2513" y="3253"/>
                    </a:cubicBezTo>
                    <a:cubicBezTo>
                      <a:pt x="3640" y="3240"/>
                      <a:pt x="4409" y="2471"/>
                      <a:pt x="4166" y="1523"/>
                    </a:cubicBezTo>
                    <a:cubicBezTo>
                      <a:pt x="3950" y="650"/>
                      <a:pt x="2943" y="1"/>
                      <a:pt x="1904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2" name="Google Shape;1982;p29"/>
              <p:cNvSpPr/>
              <p:nvPr/>
            </p:nvSpPr>
            <p:spPr>
              <a:xfrm>
                <a:off x="-227097" y="-2114293"/>
                <a:ext cx="203974" cy="155316"/>
              </a:xfrm>
              <a:custGeom>
                <a:avLst/>
                <a:gdLst/>
                <a:ahLst/>
                <a:cxnLst/>
                <a:rect l="l" t="t" r="r" b="b"/>
                <a:pathLst>
                  <a:path w="4410" h="3358" fill="none" extrusionOk="0">
                    <a:moveTo>
                      <a:pt x="4166" y="1615"/>
                    </a:moveTo>
                    <a:cubicBezTo>
                      <a:pt x="4409" y="2563"/>
                      <a:pt x="3640" y="3332"/>
                      <a:pt x="2513" y="3345"/>
                    </a:cubicBezTo>
                    <a:cubicBezTo>
                      <a:pt x="1436" y="3358"/>
                      <a:pt x="437" y="2679"/>
                      <a:pt x="219" y="1833"/>
                    </a:cubicBezTo>
                    <a:cubicBezTo>
                      <a:pt x="1" y="974"/>
                      <a:pt x="629" y="205"/>
                      <a:pt x="1680" y="103"/>
                    </a:cubicBezTo>
                    <a:cubicBezTo>
                      <a:pt x="2794" y="0"/>
                      <a:pt x="3935" y="680"/>
                      <a:pt x="4166" y="1615"/>
                    </a:cubicBezTo>
                    <a:close/>
                  </a:path>
                </a:pathLst>
              </a:custGeom>
              <a:noFill/>
              <a:ln w="28575" cap="flat" cmpd="sng">
                <a:solidFill>
                  <a:schemeClr val="accent1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983" name="Google Shape;1983;p29"/>
            <p:cNvGrpSpPr/>
            <p:nvPr/>
          </p:nvGrpSpPr>
          <p:grpSpPr>
            <a:xfrm>
              <a:off x="4663302" y="-2165865"/>
              <a:ext cx="606970" cy="811455"/>
              <a:chOff x="4663302" y="-2165865"/>
              <a:chExt cx="606970" cy="811455"/>
            </a:xfrm>
          </p:grpSpPr>
          <p:sp>
            <p:nvSpPr>
              <p:cNvPr id="1984" name="Google Shape;1984;p29"/>
              <p:cNvSpPr/>
              <p:nvPr/>
            </p:nvSpPr>
            <p:spPr>
              <a:xfrm>
                <a:off x="4663302" y="-1698529"/>
                <a:ext cx="199163" cy="149349"/>
              </a:xfrm>
              <a:custGeom>
                <a:avLst/>
                <a:gdLst/>
                <a:ahLst/>
                <a:cxnLst/>
                <a:rect l="l" t="t" r="r" b="b"/>
                <a:pathLst>
                  <a:path w="4306" h="3229" extrusionOk="0">
                    <a:moveTo>
                      <a:pt x="2409" y="1"/>
                    </a:moveTo>
                    <a:cubicBezTo>
                      <a:pt x="2176" y="1"/>
                      <a:pt x="1934" y="36"/>
                      <a:pt x="1692" y="110"/>
                    </a:cubicBezTo>
                    <a:cubicBezTo>
                      <a:pt x="641" y="430"/>
                      <a:pt x="0" y="1365"/>
                      <a:pt x="256" y="2198"/>
                    </a:cubicBezTo>
                    <a:cubicBezTo>
                      <a:pt x="454" y="2832"/>
                      <a:pt x="1126" y="3228"/>
                      <a:pt x="1906" y="3228"/>
                    </a:cubicBezTo>
                    <a:cubicBezTo>
                      <a:pt x="2136" y="3228"/>
                      <a:pt x="2375" y="3194"/>
                      <a:pt x="2614" y="3121"/>
                    </a:cubicBezTo>
                    <a:cubicBezTo>
                      <a:pt x="3665" y="2801"/>
                      <a:pt x="4306" y="1865"/>
                      <a:pt x="4050" y="1032"/>
                    </a:cubicBezTo>
                    <a:cubicBezTo>
                      <a:pt x="3852" y="391"/>
                      <a:pt x="3185" y="1"/>
                      <a:pt x="240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5" name="Google Shape;1985;p29"/>
              <p:cNvSpPr/>
              <p:nvPr/>
            </p:nvSpPr>
            <p:spPr>
              <a:xfrm>
                <a:off x="4663302" y="-1708289"/>
                <a:ext cx="199163" cy="168960"/>
              </a:xfrm>
              <a:custGeom>
                <a:avLst/>
                <a:gdLst/>
                <a:ahLst/>
                <a:cxnLst/>
                <a:rect l="l" t="t" r="r" b="b"/>
                <a:pathLst>
                  <a:path w="4306" h="3653" fill="none" extrusionOk="0">
                    <a:moveTo>
                      <a:pt x="4050" y="1243"/>
                    </a:moveTo>
                    <a:cubicBezTo>
                      <a:pt x="4306" y="2076"/>
                      <a:pt x="3665" y="3012"/>
                      <a:pt x="2614" y="3332"/>
                    </a:cubicBezTo>
                    <a:cubicBezTo>
                      <a:pt x="1564" y="3652"/>
                      <a:pt x="513" y="3229"/>
                      <a:pt x="256" y="2409"/>
                    </a:cubicBezTo>
                    <a:cubicBezTo>
                      <a:pt x="0" y="1576"/>
                      <a:pt x="641" y="641"/>
                      <a:pt x="1692" y="321"/>
                    </a:cubicBezTo>
                    <a:cubicBezTo>
                      <a:pt x="2742" y="0"/>
                      <a:pt x="3793" y="410"/>
                      <a:pt x="4050" y="1243"/>
                    </a:cubicBezTo>
                    <a:close/>
                  </a:path>
                </a:pathLst>
              </a:custGeom>
              <a:noFill/>
              <a:ln w="28575" cap="flat" cmpd="sng">
                <a:solidFill>
                  <a:schemeClr val="accent1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6" name="Google Shape;1986;p29"/>
              <p:cNvSpPr/>
              <p:nvPr/>
            </p:nvSpPr>
            <p:spPr>
              <a:xfrm>
                <a:off x="5071062" y="-1513010"/>
                <a:ext cx="199210" cy="148794"/>
              </a:xfrm>
              <a:custGeom>
                <a:avLst/>
                <a:gdLst/>
                <a:ahLst/>
                <a:cxnLst/>
                <a:rect l="l" t="t" r="r" b="b"/>
                <a:pathLst>
                  <a:path w="4307" h="3217" extrusionOk="0">
                    <a:moveTo>
                      <a:pt x="2410" y="1"/>
                    </a:moveTo>
                    <a:cubicBezTo>
                      <a:pt x="2177" y="1"/>
                      <a:pt x="1934" y="36"/>
                      <a:pt x="1692" y="109"/>
                    </a:cubicBezTo>
                    <a:cubicBezTo>
                      <a:pt x="654" y="430"/>
                      <a:pt x="1" y="1365"/>
                      <a:pt x="257" y="2185"/>
                    </a:cubicBezTo>
                    <a:cubicBezTo>
                      <a:pt x="454" y="2826"/>
                      <a:pt x="1122" y="3217"/>
                      <a:pt x="1898" y="3217"/>
                    </a:cubicBezTo>
                    <a:cubicBezTo>
                      <a:pt x="2130" y="3217"/>
                      <a:pt x="2372" y="3182"/>
                      <a:pt x="2615" y="3108"/>
                    </a:cubicBezTo>
                    <a:cubicBezTo>
                      <a:pt x="3665" y="2788"/>
                      <a:pt x="4306" y="1852"/>
                      <a:pt x="4050" y="1032"/>
                    </a:cubicBezTo>
                    <a:cubicBezTo>
                      <a:pt x="3863" y="391"/>
                      <a:pt x="3190" y="1"/>
                      <a:pt x="241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7" name="Google Shape;1987;p29"/>
              <p:cNvSpPr/>
              <p:nvPr/>
            </p:nvSpPr>
            <p:spPr>
              <a:xfrm>
                <a:off x="5071062" y="-1522770"/>
                <a:ext cx="199210" cy="168359"/>
              </a:xfrm>
              <a:custGeom>
                <a:avLst/>
                <a:gdLst/>
                <a:ahLst/>
                <a:cxnLst/>
                <a:rect l="l" t="t" r="r" b="b"/>
                <a:pathLst>
                  <a:path w="4307" h="3640" fill="none" extrusionOk="0">
                    <a:moveTo>
                      <a:pt x="4050" y="1243"/>
                    </a:moveTo>
                    <a:cubicBezTo>
                      <a:pt x="4306" y="2063"/>
                      <a:pt x="3665" y="2999"/>
                      <a:pt x="2615" y="3319"/>
                    </a:cubicBezTo>
                    <a:cubicBezTo>
                      <a:pt x="1564" y="3639"/>
                      <a:pt x="513" y="3229"/>
                      <a:pt x="257" y="2396"/>
                    </a:cubicBezTo>
                    <a:cubicBezTo>
                      <a:pt x="1" y="1576"/>
                      <a:pt x="654" y="641"/>
                      <a:pt x="1692" y="320"/>
                    </a:cubicBezTo>
                    <a:cubicBezTo>
                      <a:pt x="2743" y="0"/>
                      <a:pt x="3806" y="410"/>
                      <a:pt x="4050" y="1243"/>
                    </a:cubicBezTo>
                    <a:close/>
                  </a:path>
                </a:pathLst>
              </a:custGeom>
              <a:noFill/>
              <a:ln w="28575" cap="flat" cmpd="sng">
                <a:solidFill>
                  <a:schemeClr val="accent1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8" name="Google Shape;1988;p29"/>
              <p:cNvSpPr/>
              <p:nvPr/>
            </p:nvSpPr>
            <p:spPr>
              <a:xfrm>
                <a:off x="4852936" y="-2165865"/>
                <a:ext cx="408410" cy="717191"/>
              </a:xfrm>
              <a:custGeom>
                <a:avLst/>
                <a:gdLst/>
                <a:ahLst/>
                <a:cxnLst/>
                <a:rect l="l" t="t" r="r" b="b"/>
                <a:pathLst>
                  <a:path w="8830" h="15506" fill="none" extrusionOk="0">
                    <a:moveTo>
                      <a:pt x="1" y="11508"/>
                    </a:moveTo>
                    <a:lnTo>
                      <a:pt x="90" y="1"/>
                    </a:lnTo>
                    <a:lnTo>
                      <a:pt x="8420" y="4088"/>
                    </a:lnTo>
                    <a:lnTo>
                      <a:pt x="8830" y="15506"/>
                    </a:lnTo>
                  </a:path>
                </a:pathLst>
              </a:custGeom>
              <a:noFill/>
              <a:ln w="28575" cap="rnd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9" name="Google Shape;1989;p29"/>
              <p:cNvSpPr/>
              <p:nvPr/>
            </p:nvSpPr>
            <p:spPr>
              <a:xfrm>
                <a:off x="4856498" y="-2055044"/>
                <a:ext cx="390649" cy="199811"/>
              </a:xfrm>
              <a:custGeom>
                <a:avLst/>
                <a:gdLst/>
                <a:ahLst/>
                <a:cxnLst/>
                <a:rect l="l" t="t" r="r" b="b"/>
                <a:pathLst>
                  <a:path w="8446" h="4320" fill="none" extrusionOk="0">
                    <a:moveTo>
                      <a:pt x="1" y="1"/>
                    </a:moveTo>
                    <a:lnTo>
                      <a:pt x="8445" y="4319"/>
                    </a:lnTo>
                  </a:path>
                </a:pathLst>
              </a:custGeom>
              <a:noFill/>
              <a:ln w="2857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990" name="Google Shape;1990;p29"/>
            <p:cNvGrpSpPr/>
            <p:nvPr/>
          </p:nvGrpSpPr>
          <p:grpSpPr>
            <a:xfrm>
              <a:off x="6178204" y="-1653757"/>
              <a:ext cx="615296" cy="724916"/>
              <a:chOff x="6178204" y="-1653757"/>
              <a:chExt cx="615296" cy="724916"/>
            </a:xfrm>
          </p:grpSpPr>
          <p:sp>
            <p:nvSpPr>
              <p:cNvPr id="1991" name="Google Shape;1991;p29"/>
              <p:cNvSpPr/>
              <p:nvPr/>
            </p:nvSpPr>
            <p:spPr>
              <a:xfrm>
                <a:off x="6178204" y="-1165607"/>
                <a:ext cx="201568" cy="165214"/>
              </a:xfrm>
              <a:custGeom>
                <a:avLst/>
                <a:gdLst/>
                <a:ahLst/>
                <a:cxnLst/>
                <a:rect l="l" t="t" r="r" b="b"/>
                <a:pathLst>
                  <a:path w="4358" h="3572" extrusionOk="0">
                    <a:moveTo>
                      <a:pt x="3066" y="1"/>
                    </a:moveTo>
                    <a:cubicBezTo>
                      <a:pt x="2660" y="1"/>
                      <a:pt x="2181" y="141"/>
                      <a:pt x="1705" y="428"/>
                    </a:cubicBezTo>
                    <a:cubicBezTo>
                      <a:pt x="655" y="1069"/>
                      <a:pt x="1" y="2196"/>
                      <a:pt x="257" y="2940"/>
                    </a:cubicBezTo>
                    <a:cubicBezTo>
                      <a:pt x="399" y="3357"/>
                      <a:pt x="787" y="3572"/>
                      <a:pt x="1286" y="3572"/>
                    </a:cubicBezTo>
                    <a:cubicBezTo>
                      <a:pt x="1689" y="3572"/>
                      <a:pt x="2165" y="3431"/>
                      <a:pt x="2641" y="3145"/>
                    </a:cubicBezTo>
                    <a:cubicBezTo>
                      <a:pt x="3704" y="2517"/>
                      <a:pt x="4358" y="1389"/>
                      <a:pt x="4102" y="633"/>
                    </a:cubicBezTo>
                    <a:cubicBezTo>
                      <a:pt x="3960" y="215"/>
                      <a:pt x="3568" y="1"/>
                      <a:pt x="306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2" name="Google Shape;1992;p29"/>
              <p:cNvSpPr/>
              <p:nvPr/>
            </p:nvSpPr>
            <p:spPr>
              <a:xfrm>
                <a:off x="6178204" y="-1175459"/>
                <a:ext cx="201568" cy="184964"/>
              </a:xfrm>
              <a:custGeom>
                <a:avLst/>
                <a:gdLst/>
                <a:ahLst/>
                <a:cxnLst/>
                <a:rect l="l" t="t" r="r" b="b"/>
                <a:pathLst>
                  <a:path w="4358" h="3999" fill="none" extrusionOk="0">
                    <a:moveTo>
                      <a:pt x="4102" y="846"/>
                    </a:moveTo>
                    <a:cubicBezTo>
                      <a:pt x="4358" y="1602"/>
                      <a:pt x="3704" y="2730"/>
                      <a:pt x="2641" y="3358"/>
                    </a:cubicBezTo>
                    <a:cubicBezTo>
                      <a:pt x="1577" y="3998"/>
                      <a:pt x="514" y="3909"/>
                      <a:pt x="257" y="3153"/>
                    </a:cubicBezTo>
                    <a:cubicBezTo>
                      <a:pt x="1" y="2409"/>
                      <a:pt x="655" y="1282"/>
                      <a:pt x="1705" y="641"/>
                    </a:cubicBezTo>
                    <a:cubicBezTo>
                      <a:pt x="2769" y="0"/>
                      <a:pt x="3845" y="90"/>
                      <a:pt x="4102" y="846"/>
                    </a:cubicBezTo>
                    <a:close/>
                  </a:path>
                </a:pathLst>
              </a:custGeom>
              <a:noFill/>
              <a:ln w="28575" cap="flat" cmpd="sng">
                <a:solidFill>
                  <a:schemeClr val="lt2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3" name="Google Shape;1993;p29"/>
              <p:cNvSpPr/>
              <p:nvPr/>
            </p:nvSpPr>
            <p:spPr>
              <a:xfrm>
                <a:off x="6591330" y="-1103953"/>
                <a:ext cx="202170" cy="165214"/>
              </a:xfrm>
              <a:custGeom>
                <a:avLst/>
                <a:gdLst/>
                <a:ahLst/>
                <a:cxnLst/>
                <a:rect l="l" t="t" r="r" b="b"/>
                <a:pathLst>
                  <a:path w="4371" h="3572" extrusionOk="0">
                    <a:moveTo>
                      <a:pt x="3073" y="1"/>
                    </a:moveTo>
                    <a:cubicBezTo>
                      <a:pt x="2669" y="1"/>
                      <a:pt x="2194" y="141"/>
                      <a:pt x="1718" y="428"/>
                    </a:cubicBezTo>
                    <a:cubicBezTo>
                      <a:pt x="654" y="1056"/>
                      <a:pt x="1" y="2196"/>
                      <a:pt x="257" y="2939"/>
                    </a:cubicBezTo>
                    <a:cubicBezTo>
                      <a:pt x="399" y="3357"/>
                      <a:pt x="791" y="3571"/>
                      <a:pt x="1293" y="3571"/>
                    </a:cubicBezTo>
                    <a:cubicBezTo>
                      <a:pt x="1699" y="3571"/>
                      <a:pt x="2177" y="3431"/>
                      <a:pt x="2653" y="3144"/>
                    </a:cubicBezTo>
                    <a:cubicBezTo>
                      <a:pt x="3717" y="2504"/>
                      <a:pt x="4370" y="1376"/>
                      <a:pt x="4101" y="633"/>
                    </a:cubicBezTo>
                    <a:cubicBezTo>
                      <a:pt x="3960" y="215"/>
                      <a:pt x="3571" y="1"/>
                      <a:pt x="307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4" name="Google Shape;1994;p29"/>
              <p:cNvSpPr/>
              <p:nvPr/>
            </p:nvSpPr>
            <p:spPr>
              <a:xfrm>
                <a:off x="6591330" y="-1113805"/>
                <a:ext cx="202170" cy="184964"/>
              </a:xfrm>
              <a:custGeom>
                <a:avLst/>
                <a:gdLst/>
                <a:ahLst/>
                <a:cxnLst/>
                <a:rect l="l" t="t" r="r" b="b"/>
                <a:pathLst>
                  <a:path w="4371" h="3999" fill="none" extrusionOk="0">
                    <a:moveTo>
                      <a:pt x="4101" y="846"/>
                    </a:moveTo>
                    <a:cubicBezTo>
                      <a:pt x="4370" y="1589"/>
                      <a:pt x="3717" y="2717"/>
                      <a:pt x="2653" y="3357"/>
                    </a:cubicBezTo>
                    <a:cubicBezTo>
                      <a:pt x="1590" y="3998"/>
                      <a:pt x="513" y="3908"/>
                      <a:pt x="257" y="3152"/>
                    </a:cubicBezTo>
                    <a:cubicBezTo>
                      <a:pt x="1" y="2409"/>
                      <a:pt x="654" y="1269"/>
                      <a:pt x="1718" y="641"/>
                    </a:cubicBezTo>
                    <a:cubicBezTo>
                      <a:pt x="2781" y="0"/>
                      <a:pt x="3845" y="90"/>
                      <a:pt x="4101" y="846"/>
                    </a:cubicBezTo>
                    <a:close/>
                  </a:path>
                </a:pathLst>
              </a:custGeom>
              <a:noFill/>
              <a:ln w="28575" cap="flat" cmpd="sng">
                <a:solidFill>
                  <a:schemeClr val="lt2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5" name="Google Shape;1995;p29"/>
              <p:cNvSpPr/>
              <p:nvPr/>
            </p:nvSpPr>
            <p:spPr>
              <a:xfrm>
                <a:off x="6370244" y="-1653757"/>
                <a:ext cx="413775" cy="594483"/>
              </a:xfrm>
              <a:custGeom>
                <a:avLst/>
                <a:gdLst/>
                <a:ahLst/>
                <a:cxnLst/>
                <a:rect l="l" t="t" r="r" b="b"/>
                <a:pathLst>
                  <a:path w="8946" h="12853" fill="none" extrusionOk="0">
                    <a:moveTo>
                      <a:pt x="1" y="11546"/>
                    </a:moveTo>
                    <a:lnTo>
                      <a:pt x="91" y="0"/>
                    </a:lnTo>
                    <a:lnTo>
                      <a:pt x="8535" y="1563"/>
                    </a:lnTo>
                    <a:lnTo>
                      <a:pt x="8945" y="12853"/>
                    </a:lnTo>
                  </a:path>
                </a:pathLst>
              </a:custGeom>
              <a:noFill/>
              <a:ln w="28575" cap="rnd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6" name="Google Shape;1996;p29"/>
              <p:cNvSpPr/>
              <p:nvPr/>
            </p:nvSpPr>
            <p:spPr>
              <a:xfrm>
                <a:off x="6373805" y="-1542334"/>
                <a:ext cx="395366" cy="81219"/>
              </a:xfrm>
              <a:custGeom>
                <a:avLst/>
                <a:gdLst/>
                <a:ahLst/>
                <a:cxnLst/>
                <a:rect l="l" t="t" r="r" b="b"/>
                <a:pathLst>
                  <a:path w="8548" h="1756" fill="none" extrusionOk="0">
                    <a:moveTo>
                      <a:pt x="1" y="0"/>
                    </a:moveTo>
                    <a:lnTo>
                      <a:pt x="8548" y="1756"/>
                    </a:lnTo>
                  </a:path>
                </a:pathLst>
              </a:custGeom>
              <a:noFill/>
              <a:ln w="28575" cap="rnd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997" name="Google Shape;1997;p29"/>
            <p:cNvGrpSpPr/>
            <p:nvPr/>
          </p:nvGrpSpPr>
          <p:grpSpPr>
            <a:xfrm>
              <a:off x="3468974" y="-880877"/>
              <a:ext cx="441017" cy="569600"/>
              <a:chOff x="3468974" y="-880877"/>
              <a:chExt cx="441017" cy="569600"/>
            </a:xfrm>
          </p:grpSpPr>
          <p:sp>
            <p:nvSpPr>
              <p:cNvPr id="1998" name="Google Shape;1998;p29"/>
              <p:cNvSpPr/>
              <p:nvPr/>
            </p:nvSpPr>
            <p:spPr>
              <a:xfrm>
                <a:off x="3468974" y="-622186"/>
                <a:ext cx="124558" cy="95465"/>
              </a:xfrm>
              <a:custGeom>
                <a:avLst/>
                <a:gdLst/>
                <a:ahLst/>
                <a:cxnLst/>
                <a:rect l="l" t="t" r="r" b="b"/>
                <a:pathLst>
                  <a:path w="2693" h="2064" extrusionOk="0">
                    <a:moveTo>
                      <a:pt x="1289" y="0"/>
                    </a:moveTo>
                    <a:cubicBezTo>
                      <a:pt x="635" y="0"/>
                      <a:pt x="88" y="392"/>
                      <a:pt x="52" y="917"/>
                    </a:cubicBezTo>
                    <a:cubicBezTo>
                      <a:pt x="1" y="1481"/>
                      <a:pt x="539" y="1993"/>
                      <a:pt x="1257" y="2057"/>
                    </a:cubicBezTo>
                    <a:cubicBezTo>
                      <a:pt x="1306" y="2062"/>
                      <a:pt x="1356" y="2064"/>
                      <a:pt x="1404" y="2064"/>
                    </a:cubicBezTo>
                    <a:cubicBezTo>
                      <a:pt x="2057" y="2064"/>
                      <a:pt x="2593" y="1672"/>
                      <a:pt x="2641" y="1147"/>
                    </a:cubicBezTo>
                    <a:cubicBezTo>
                      <a:pt x="2692" y="571"/>
                      <a:pt x="2154" y="58"/>
                      <a:pt x="1436" y="7"/>
                    </a:cubicBezTo>
                    <a:cubicBezTo>
                      <a:pt x="1387" y="3"/>
                      <a:pt x="1337" y="0"/>
                      <a:pt x="128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9" name="Google Shape;1999;p29"/>
              <p:cNvSpPr/>
              <p:nvPr/>
            </p:nvSpPr>
            <p:spPr>
              <a:xfrm>
                <a:off x="3468974" y="-624869"/>
                <a:ext cx="124558" cy="100830"/>
              </a:xfrm>
              <a:custGeom>
                <a:avLst/>
                <a:gdLst/>
                <a:ahLst/>
                <a:cxnLst/>
                <a:rect l="l" t="t" r="r" b="b"/>
                <a:pathLst>
                  <a:path w="2693" h="2180" fill="none" extrusionOk="0">
                    <a:moveTo>
                      <a:pt x="2641" y="1205"/>
                    </a:moveTo>
                    <a:cubicBezTo>
                      <a:pt x="2590" y="1769"/>
                      <a:pt x="1974" y="2179"/>
                      <a:pt x="1257" y="2115"/>
                    </a:cubicBezTo>
                    <a:cubicBezTo>
                      <a:pt x="539" y="2051"/>
                      <a:pt x="1" y="1539"/>
                      <a:pt x="52" y="975"/>
                    </a:cubicBezTo>
                    <a:cubicBezTo>
                      <a:pt x="91" y="411"/>
                      <a:pt x="719" y="1"/>
                      <a:pt x="1436" y="65"/>
                    </a:cubicBezTo>
                    <a:cubicBezTo>
                      <a:pt x="2154" y="116"/>
                      <a:pt x="2692" y="629"/>
                      <a:pt x="2641" y="1205"/>
                    </a:cubicBezTo>
                    <a:close/>
                  </a:path>
                </a:pathLst>
              </a:custGeom>
              <a:noFill/>
              <a:ln w="28575" cap="flat" cmpd="sng">
                <a:solidFill>
                  <a:schemeClr val="accent2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0" name="Google Shape;2000;p29"/>
              <p:cNvSpPr/>
              <p:nvPr/>
            </p:nvSpPr>
            <p:spPr>
              <a:xfrm>
                <a:off x="3671096" y="-409424"/>
                <a:ext cx="124512" cy="95974"/>
              </a:xfrm>
              <a:custGeom>
                <a:avLst/>
                <a:gdLst/>
                <a:ahLst/>
                <a:cxnLst/>
                <a:rect l="l" t="t" r="r" b="b"/>
                <a:pathLst>
                  <a:path w="2692" h="2075" extrusionOk="0">
                    <a:moveTo>
                      <a:pt x="1289" y="1"/>
                    </a:moveTo>
                    <a:cubicBezTo>
                      <a:pt x="636" y="1"/>
                      <a:pt x="100" y="393"/>
                      <a:pt x="52" y="930"/>
                    </a:cubicBezTo>
                    <a:cubicBezTo>
                      <a:pt x="1" y="1494"/>
                      <a:pt x="539" y="2006"/>
                      <a:pt x="1257" y="2070"/>
                    </a:cubicBezTo>
                    <a:cubicBezTo>
                      <a:pt x="1298" y="2073"/>
                      <a:pt x="1340" y="2075"/>
                      <a:pt x="1381" y="2075"/>
                    </a:cubicBezTo>
                    <a:cubicBezTo>
                      <a:pt x="2045" y="2075"/>
                      <a:pt x="2605" y="1691"/>
                      <a:pt x="2653" y="1148"/>
                    </a:cubicBezTo>
                    <a:cubicBezTo>
                      <a:pt x="2692" y="584"/>
                      <a:pt x="2154" y="71"/>
                      <a:pt x="1436" y="7"/>
                    </a:cubicBezTo>
                    <a:cubicBezTo>
                      <a:pt x="1386" y="3"/>
                      <a:pt x="1337" y="1"/>
                      <a:pt x="128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1" name="Google Shape;2001;p29"/>
              <p:cNvSpPr/>
              <p:nvPr/>
            </p:nvSpPr>
            <p:spPr>
              <a:xfrm>
                <a:off x="3671096" y="-412061"/>
                <a:ext cx="124512" cy="100784"/>
              </a:xfrm>
              <a:custGeom>
                <a:avLst/>
                <a:gdLst/>
                <a:ahLst/>
                <a:cxnLst/>
                <a:rect l="l" t="t" r="r" b="b"/>
                <a:pathLst>
                  <a:path w="2692" h="2179" fill="none" extrusionOk="0">
                    <a:moveTo>
                      <a:pt x="2653" y="1205"/>
                    </a:moveTo>
                    <a:cubicBezTo>
                      <a:pt x="2602" y="1781"/>
                      <a:pt x="1974" y="2179"/>
                      <a:pt x="1257" y="2127"/>
                    </a:cubicBezTo>
                    <a:cubicBezTo>
                      <a:pt x="539" y="2063"/>
                      <a:pt x="1" y="1551"/>
                      <a:pt x="52" y="987"/>
                    </a:cubicBezTo>
                    <a:cubicBezTo>
                      <a:pt x="103" y="410"/>
                      <a:pt x="718" y="0"/>
                      <a:pt x="1436" y="64"/>
                    </a:cubicBezTo>
                    <a:cubicBezTo>
                      <a:pt x="2154" y="128"/>
                      <a:pt x="2692" y="641"/>
                      <a:pt x="2653" y="1205"/>
                    </a:cubicBezTo>
                    <a:close/>
                  </a:path>
                </a:pathLst>
              </a:custGeom>
              <a:noFill/>
              <a:ln w="28575" cap="flat" cmpd="sng">
                <a:solidFill>
                  <a:schemeClr val="accent2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2" name="Google Shape;2002;p29"/>
              <p:cNvSpPr/>
              <p:nvPr/>
            </p:nvSpPr>
            <p:spPr>
              <a:xfrm>
                <a:off x="3588120" y="-880877"/>
                <a:ext cx="321871" cy="535835"/>
              </a:xfrm>
              <a:custGeom>
                <a:avLst/>
                <a:gdLst/>
                <a:ahLst/>
                <a:cxnLst/>
                <a:rect l="l" t="t" r="r" b="b"/>
                <a:pathLst>
                  <a:path w="6959" h="11585" fill="none" extrusionOk="0">
                    <a:moveTo>
                      <a:pt x="1" y="6984"/>
                    </a:moveTo>
                    <a:lnTo>
                      <a:pt x="2897" y="0"/>
                    </a:lnTo>
                    <a:lnTo>
                      <a:pt x="6959" y="4536"/>
                    </a:lnTo>
                    <a:lnTo>
                      <a:pt x="4383" y="11584"/>
                    </a:lnTo>
                  </a:path>
                </a:pathLst>
              </a:custGeom>
              <a:noFill/>
              <a:ln w="28575" cap="rnd" cmpd="sng">
                <a:solidFill>
                  <a:schemeClr val="accen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3" name="Google Shape;2003;p29"/>
              <p:cNvSpPr/>
              <p:nvPr/>
            </p:nvSpPr>
            <p:spPr>
              <a:xfrm>
                <a:off x="3694223" y="-813348"/>
                <a:ext cx="187924" cy="216970"/>
              </a:xfrm>
              <a:custGeom>
                <a:avLst/>
                <a:gdLst/>
                <a:ahLst/>
                <a:cxnLst/>
                <a:rect l="l" t="t" r="r" b="b"/>
                <a:pathLst>
                  <a:path w="4063" h="4691" fill="none" extrusionOk="0">
                    <a:moveTo>
                      <a:pt x="0" y="1"/>
                    </a:moveTo>
                    <a:lnTo>
                      <a:pt x="4063" y="4691"/>
                    </a:lnTo>
                  </a:path>
                </a:pathLst>
              </a:custGeom>
              <a:noFill/>
              <a:ln w="28575" cap="rnd" cmpd="sng">
                <a:solidFill>
                  <a:schemeClr val="accen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004" name="Google Shape;2004;p29"/>
            <p:cNvGrpSpPr/>
            <p:nvPr/>
          </p:nvGrpSpPr>
          <p:grpSpPr>
            <a:xfrm>
              <a:off x="6221496" y="-2494212"/>
              <a:ext cx="441017" cy="569600"/>
              <a:chOff x="6221496" y="-2494212"/>
              <a:chExt cx="441017" cy="569600"/>
            </a:xfrm>
          </p:grpSpPr>
          <p:sp>
            <p:nvSpPr>
              <p:cNvPr id="2005" name="Google Shape;2005;p29"/>
              <p:cNvSpPr/>
              <p:nvPr/>
            </p:nvSpPr>
            <p:spPr>
              <a:xfrm>
                <a:off x="6221496" y="-2236123"/>
                <a:ext cx="124512" cy="96113"/>
              </a:xfrm>
              <a:custGeom>
                <a:avLst/>
                <a:gdLst/>
                <a:ahLst/>
                <a:cxnLst/>
                <a:rect l="l" t="t" r="r" b="b"/>
                <a:pathLst>
                  <a:path w="2692" h="2078" extrusionOk="0">
                    <a:moveTo>
                      <a:pt x="1288" y="1"/>
                    </a:moveTo>
                    <a:cubicBezTo>
                      <a:pt x="636" y="1"/>
                      <a:pt x="99" y="393"/>
                      <a:pt x="52" y="930"/>
                    </a:cubicBezTo>
                    <a:cubicBezTo>
                      <a:pt x="0" y="1494"/>
                      <a:pt x="539" y="2006"/>
                      <a:pt x="1256" y="2071"/>
                    </a:cubicBezTo>
                    <a:cubicBezTo>
                      <a:pt x="1306" y="2075"/>
                      <a:pt x="1355" y="2077"/>
                      <a:pt x="1404" y="2077"/>
                    </a:cubicBezTo>
                    <a:cubicBezTo>
                      <a:pt x="2058" y="2077"/>
                      <a:pt x="2604" y="1685"/>
                      <a:pt x="2640" y="1148"/>
                    </a:cubicBezTo>
                    <a:cubicBezTo>
                      <a:pt x="2691" y="584"/>
                      <a:pt x="2153" y="71"/>
                      <a:pt x="1436" y="7"/>
                    </a:cubicBezTo>
                    <a:cubicBezTo>
                      <a:pt x="1386" y="3"/>
                      <a:pt x="1337" y="1"/>
                      <a:pt x="128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6" name="Google Shape;2006;p29"/>
              <p:cNvSpPr/>
              <p:nvPr/>
            </p:nvSpPr>
            <p:spPr>
              <a:xfrm>
                <a:off x="6221496" y="-2238759"/>
                <a:ext cx="124512" cy="101385"/>
              </a:xfrm>
              <a:custGeom>
                <a:avLst/>
                <a:gdLst/>
                <a:ahLst/>
                <a:cxnLst/>
                <a:rect l="l" t="t" r="r" b="b"/>
                <a:pathLst>
                  <a:path w="2692" h="2192" fill="none" extrusionOk="0">
                    <a:moveTo>
                      <a:pt x="2640" y="1205"/>
                    </a:moveTo>
                    <a:cubicBezTo>
                      <a:pt x="2602" y="1782"/>
                      <a:pt x="1974" y="2192"/>
                      <a:pt x="1256" y="2128"/>
                    </a:cubicBezTo>
                    <a:cubicBezTo>
                      <a:pt x="539" y="2063"/>
                      <a:pt x="0" y="1551"/>
                      <a:pt x="52" y="987"/>
                    </a:cubicBezTo>
                    <a:cubicBezTo>
                      <a:pt x="103" y="410"/>
                      <a:pt x="718" y="0"/>
                      <a:pt x="1436" y="64"/>
                    </a:cubicBezTo>
                    <a:cubicBezTo>
                      <a:pt x="2153" y="128"/>
                      <a:pt x="2691" y="641"/>
                      <a:pt x="2640" y="1205"/>
                    </a:cubicBezTo>
                    <a:close/>
                  </a:path>
                </a:pathLst>
              </a:custGeom>
              <a:noFill/>
              <a:ln w="28575" cap="flat" cmpd="sng">
                <a:solidFill>
                  <a:schemeClr val="accent1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7" name="Google Shape;2007;p29"/>
              <p:cNvSpPr/>
              <p:nvPr/>
            </p:nvSpPr>
            <p:spPr>
              <a:xfrm>
                <a:off x="6424174" y="-2022760"/>
                <a:ext cx="124512" cy="95511"/>
              </a:xfrm>
              <a:custGeom>
                <a:avLst/>
                <a:gdLst/>
                <a:ahLst/>
                <a:cxnLst/>
                <a:rect l="l" t="t" r="r" b="b"/>
                <a:pathLst>
                  <a:path w="2692" h="2065" extrusionOk="0">
                    <a:moveTo>
                      <a:pt x="1289" y="1"/>
                    </a:moveTo>
                    <a:cubicBezTo>
                      <a:pt x="634" y="1"/>
                      <a:pt x="87" y="393"/>
                      <a:pt x="39" y="917"/>
                    </a:cubicBezTo>
                    <a:cubicBezTo>
                      <a:pt x="1" y="1494"/>
                      <a:pt x="539" y="1994"/>
                      <a:pt x="1257" y="2058"/>
                    </a:cubicBezTo>
                    <a:cubicBezTo>
                      <a:pt x="1306" y="2062"/>
                      <a:pt x="1356" y="2064"/>
                      <a:pt x="1404" y="2064"/>
                    </a:cubicBezTo>
                    <a:cubicBezTo>
                      <a:pt x="2057" y="2064"/>
                      <a:pt x="2593" y="1673"/>
                      <a:pt x="2641" y="1148"/>
                    </a:cubicBezTo>
                    <a:cubicBezTo>
                      <a:pt x="2692" y="584"/>
                      <a:pt x="2154" y="72"/>
                      <a:pt x="1436" y="8"/>
                    </a:cubicBezTo>
                    <a:cubicBezTo>
                      <a:pt x="1387" y="3"/>
                      <a:pt x="1337" y="1"/>
                      <a:pt x="128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8" name="Google Shape;2008;p29"/>
              <p:cNvSpPr/>
              <p:nvPr/>
            </p:nvSpPr>
            <p:spPr>
              <a:xfrm>
                <a:off x="6424174" y="-2025396"/>
                <a:ext cx="124512" cy="100784"/>
              </a:xfrm>
              <a:custGeom>
                <a:avLst/>
                <a:gdLst/>
                <a:ahLst/>
                <a:cxnLst/>
                <a:rect l="l" t="t" r="r" b="b"/>
                <a:pathLst>
                  <a:path w="2692" h="2179" fill="none" extrusionOk="0">
                    <a:moveTo>
                      <a:pt x="2641" y="1205"/>
                    </a:moveTo>
                    <a:cubicBezTo>
                      <a:pt x="2589" y="1769"/>
                      <a:pt x="1974" y="2179"/>
                      <a:pt x="1257" y="2115"/>
                    </a:cubicBezTo>
                    <a:cubicBezTo>
                      <a:pt x="539" y="2051"/>
                      <a:pt x="1" y="1551"/>
                      <a:pt x="39" y="974"/>
                    </a:cubicBezTo>
                    <a:cubicBezTo>
                      <a:pt x="91" y="411"/>
                      <a:pt x="719" y="1"/>
                      <a:pt x="1436" y="65"/>
                    </a:cubicBezTo>
                    <a:cubicBezTo>
                      <a:pt x="2154" y="129"/>
                      <a:pt x="2692" y="641"/>
                      <a:pt x="2641" y="1205"/>
                    </a:cubicBezTo>
                    <a:close/>
                  </a:path>
                </a:pathLst>
              </a:custGeom>
              <a:noFill/>
              <a:ln w="28575" cap="flat" cmpd="sng">
                <a:solidFill>
                  <a:schemeClr val="accent1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9" name="Google Shape;2009;p29"/>
              <p:cNvSpPr/>
              <p:nvPr/>
            </p:nvSpPr>
            <p:spPr>
              <a:xfrm>
                <a:off x="6341198" y="-2494212"/>
                <a:ext cx="321316" cy="535234"/>
              </a:xfrm>
              <a:custGeom>
                <a:avLst/>
                <a:gdLst/>
                <a:ahLst/>
                <a:cxnLst/>
                <a:rect l="l" t="t" r="r" b="b"/>
                <a:pathLst>
                  <a:path w="6947" h="11572" fill="none" extrusionOk="0">
                    <a:moveTo>
                      <a:pt x="1" y="6971"/>
                    </a:moveTo>
                    <a:lnTo>
                      <a:pt x="2884" y="0"/>
                    </a:lnTo>
                    <a:lnTo>
                      <a:pt x="6946" y="4537"/>
                    </a:lnTo>
                    <a:lnTo>
                      <a:pt x="4383" y="11572"/>
                    </a:lnTo>
                  </a:path>
                </a:pathLst>
              </a:custGeom>
              <a:noFill/>
              <a:ln w="28575" cap="rnd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0" name="Google Shape;2010;p29"/>
              <p:cNvSpPr/>
              <p:nvPr/>
            </p:nvSpPr>
            <p:spPr>
              <a:xfrm>
                <a:off x="6446699" y="-2427238"/>
                <a:ext cx="188525" cy="217572"/>
              </a:xfrm>
              <a:custGeom>
                <a:avLst/>
                <a:gdLst/>
                <a:ahLst/>
                <a:cxnLst/>
                <a:rect l="l" t="t" r="r" b="b"/>
                <a:pathLst>
                  <a:path w="4076" h="4704" fill="none" extrusionOk="0">
                    <a:moveTo>
                      <a:pt x="1" y="0"/>
                    </a:moveTo>
                    <a:lnTo>
                      <a:pt x="4076" y="4703"/>
                    </a:lnTo>
                  </a:path>
                </a:pathLst>
              </a:custGeom>
              <a:noFill/>
              <a:ln w="28575" cap="rnd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011" name="Google Shape;2011;p29"/>
            <p:cNvGrpSpPr/>
            <p:nvPr/>
          </p:nvGrpSpPr>
          <p:grpSpPr>
            <a:xfrm>
              <a:off x="3047014" y="-2155181"/>
              <a:ext cx="734998" cy="838697"/>
              <a:chOff x="3047014" y="-2155181"/>
              <a:chExt cx="734998" cy="838697"/>
            </a:xfrm>
          </p:grpSpPr>
          <p:sp>
            <p:nvSpPr>
              <p:cNvPr id="2012" name="Google Shape;2012;p29"/>
              <p:cNvSpPr/>
              <p:nvPr/>
            </p:nvSpPr>
            <p:spPr>
              <a:xfrm>
                <a:off x="3047014" y="-1493168"/>
                <a:ext cx="212206" cy="176685"/>
              </a:xfrm>
              <a:custGeom>
                <a:avLst/>
                <a:gdLst/>
                <a:ahLst/>
                <a:cxnLst/>
                <a:rect l="l" t="t" r="r" b="b"/>
                <a:pathLst>
                  <a:path w="4588" h="3820" fill="none" extrusionOk="0">
                    <a:moveTo>
                      <a:pt x="4331" y="1282"/>
                    </a:moveTo>
                    <a:cubicBezTo>
                      <a:pt x="4588" y="2154"/>
                      <a:pt x="3896" y="3128"/>
                      <a:pt x="2768" y="3474"/>
                    </a:cubicBezTo>
                    <a:cubicBezTo>
                      <a:pt x="1653" y="3820"/>
                      <a:pt x="525" y="3397"/>
                      <a:pt x="256" y="2538"/>
                    </a:cubicBezTo>
                    <a:cubicBezTo>
                      <a:pt x="0" y="1667"/>
                      <a:pt x="692" y="693"/>
                      <a:pt x="1820" y="347"/>
                    </a:cubicBezTo>
                    <a:cubicBezTo>
                      <a:pt x="2935" y="1"/>
                      <a:pt x="4062" y="424"/>
                      <a:pt x="4331" y="1282"/>
                    </a:cubicBezTo>
                    <a:close/>
                  </a:path>
                </a:pathLst>
              </a:custGeom>
              <a:noFill/>
              <a:ln w="28575" cap="flat" cmpd="sng">
                <a:solidFill>
                  <a:schemeClr val="dk2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3" name="Google Shape;2013;p29"/>
              <p:cNvSpPr/>
              <p:nvPr/>
            </p:nvSpPr>
            <p:spPr>
              <a:xfrm>
                <a:off x="3510508" y="-1728131"/>
                <a:ext cx="212808" cy="155362"/>
              </a:xfrm>
              <a:custGeom>
                <a:avLst/>
                <a:gdLst/>
                <a:ahLst/>
                <a:cxnLst/>
                <a:rect l="l" t="t" r="r" b="b"/>
                <a:pathLst>
                  <a:path w="4601" h="3359" extrusionOk="0">
                    <a:moveTo>
                      <a:pt x="2610" y="1"/>
                    </a:moveTo>
                    <a:cubicBezTo>
                      <a:pt x="2355" y="1"/>
                      <a:pt x="2087" y="40"/>
                      <a:pt x="1820" y="122"/>
                    </a:cubicBezTo>
                    <a:cubicBezTo>
                      <a:pt x="705" y="468"/>
                      <a:pt x="0" y="1442"/>
                      <a:pt x="269" y="2300"/>
                    </a:cubicBezTo>
                    <a:cubicBezTo>
                      <a:pt x="474" y="2962"/>
                      <a:pt x="1167" y="3358"/>
                      <a:pt x="1982" y="3358"/>
                    </a:cubicBezTo>
                    <a:cubicBezTo>
                      <a:pt x="2240" y="3358"/>
                      <a:pt x="2510" y="3319"/>
                      <a:pt x="2781" y="3236"/>
                    </a:cubicBezTo>
                    <a:cubicBezTo>
                      <a:pt x="3908" y="2902"/>
                      <a:pt x="4600" y="1916"/>
                      <a:pt x="4331" y="1057"/>
                    </a:cubicBezTo>
                    <a:cubicBezTo>
                      <a:pt x="4136" y="402"/>
                      <a:pt x="3433" y="1"/>
                      <a:pt x="261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4" name="Google Shape;2014;p29"/>
              <p:cNvSpPr/>
              <p:nvPr/>
            </p:nvSpPr>
            <p:spPr>
              <a:xfrm>
                <a:off x="3510508" y="-1738538"/>
                <a:ext cx="212808" cy="176083"/>
              </a:xfrm>
              <a:custGeom>
                <a:avLst/>
                <a:gdLst/>
                <a:ahLst/>
                <a:cxnLst/>
                <a:rect l="l" t="t" r="r" b="b"/>
                <a:pathLst>
                  <a:path w="4601" h="3807" fill="none" extrusionOk="0">
                    <a:moveTo>
                      <a:pt x="4331" y="1282"/>
                    </a:moveTo>
                    <a:cubicBezTo>
                      <a:pt x="4600" y="2141"/>
                      <a:pt x="3908" y="3127"/>
                      <a:pt x="2781" y="3461"/>
                    </a:cubicBezTo>
                    <a:cubicBezTo>
                      <a:pt x="1653" y="3807"/>
                      <a:pt x="538" y="3396"/>
                      <a:pt x="269" y="2525"/>
                    </a:cubicBezTo>
                    <a:cubicBezTo>
                      <a:pt x="0" y="1667"/>
                      <a:pt x="705" y="693"/>
                      <a:pt x="1820" y="347"/>
                    </a:cubicBezTo>
                    <a:cubicBezTo>
                      <a:pt x="2947" y="1"/>
                      <a:pt x="4075" y="424"/>
                      <a:pt x="4331" y="1282"/>
                    </a:cubicBezTo>
                    <a:close/>
                  </a:path>
                </a:pathLst>
              </a:custGeom>
              <a:noFill/>
              <a:ln w="28575" cap="flat" cmpd="sng">
                <a:solidFill>
                  <a:schemeClr val="dk2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5" name="Google Shape;2015;p29"/>
              <p:cNvSpPr/>
              <p:nvPr/>
            </p:nvSpPr>
            <p:spPr>
              <a:xfrm>
                <a:off x="3248535" y="-2155181"/>
                <a:ext cx="533476" cy="749799"/>
              </a:xfrm>
              <a:custGeom>
                <a:avLst/>
                <a:gdLst/>
                <a:ahLst/>
                <a:cxnLst/>
                <a:rect l="l" t="t" r="r" b="b"/>
                <a:pathLst>
                  <a:path w="11534" h="16211" fill="none" extrusionOk="0">
                    <a:moveTo>
                      <a:pt x="0" y="16210"/>
                    </a:moveTo>
                    <a:lnTo>
                      <a:pt x="1640" y="4857"/>
                    </a:lnTo>
                    <a:lnTo>
                      <a:pt x="11533" y="0"/>
                    </a:lnTo>
                    <a:lnTo>
                      <a:pt x="10047" y="10675"/>
                    </a:lnTo>
                  </a:path>
                </a:pathLst>
              </a:custGeom>
              <a:noFill/>
              <a:ln w="28575" cap="rnd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6" name="Google Shape;2016;p29"/>
              <p:cNvSpPr/>
              <p:nvPr/>
            </p:nvSpPr>
            <p:spPr>
              <a:xfrm>
                <a:off x="3302465" y="-2007635"/>
                <a:ext cx="458779" cy="226498"/>
              </a:xfrm>
              <a:custGeom>
                <a:avLst/>
                <a:gdLst/>
                <a:ahLst/>
                <a:cxnLst/>
                <a:rect l="l" t="t" r="r" b="b"/>
                <a:pathLst>
                  <a:path w="9919" h="4897" fill="none" extrusionOk="0">
                    <a:moveTo>
                      <a:pt x="0" y="4896"/>
                    </a:moveTo>
                    <a:lnTo>
                      <a:pt x="9919" y="1"/>
                    </a:lnTo>
                  </a:path>
                </a:pathLst>
              </a:custGeom>
              <a:noFill/>
              <a:ln w="28575" cap="rnd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7" name="Google Shape;2017;p29"/>
              <p:cNvSpPr/>
              <p:nvPr/>
            </p:nvSpPr>
            <p:spPr>
              <a:xfrm>
                <a:off x="3047014" y="-1482761"/>
                <a:ext cx="212206" cy="155871"/>
              </a:xfrm>
              <a:custGeom>
                <a:avLst/>
                <a:gdLst/>
                <a:ahLst/>
                <a:cxnLst/>
                <a:rect l="l" t="t" r="r" b="b"/>
                <a:pathLst>
                  <a:path w="4588" h="3370" extrusionOk="0">
                    <a:moveTo>
                      <a:pt x="2604" y="1"/>
                    </a:moveTo>
                    <a:cubicBezTo>
                      <a:pt x="2349" y="1"/>
                      <a:pt x="2084" y="40"/>
                      <a:pt x="1820" y="122"/>
                    </a:cubicBezTo>
                    <a:cubicBezTo>
                      <a:pt x="692" y="468"/>
                      <a:pt x="0" y="1442"/>
                      <a:pt x="256" y="2313"/>
                    </a:cubicBezTo>
                    <a:cubicBezTo>
                      <a:pt x="462" y="2968"/>
                      <a:pt x="1167" y="3369"/>
                      <a:pt x="1984" y="3369"/>
                    </a:cubicBezTo>
                    <a:cubicBezTo>
                      <a:pt x="2238" y="3369"/>
                      <a:pt x="2504" y="3331"/>
                      <a:pt x="2768" y="3249"/>
                    </a:cubicBezTo>
                    <a:cubicBezTo>
                      <a:pt x="3896" y="2903"/>
                      <a:pt x="4588" y="1929"/>
                      <a:pt x="4331" y="1057"/>
                    </a:cubicBezTo>
                    <a:cubicBezTo>
                      <a:pt x="4126" y="402"/>
                      <a:pt x="3421" y="1"/>
                      <a:pt x="260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2018" name="Google Shape;2018;p29"/>
          <p:cNvGrpSpPr/>
          <p:nvPr/>
        </p:nvGrpSpPr>
        <p:grpSpPr>
          <a:xfrm rot="1785797">
            <a:off x="6584089" y="-464980"/>
            <a:ext cx="5832729" cy="3410503"/>
            <a:chOff x="302500" y="1375325"/>
            <a:chExt cx="2796475" cy="1635150"/>
          </a:xfrm>
        </p:grpSpPr>
        <p:sp>
          <p:nvSpPr>
            <p:cNvPr id="2019" name="Google Shape;2019;p29"/>
            <p:cNvSpPr/>
            <p:nvPr/>
          </p:nvSpPr>
          <p:spPr>
            <a:xfrm>
              <a:off x="302500" y="1375325"/>
              <a:ext cx="2771800" cy="1298450"/>
            </a:xfrm>
            <a:custGeom>
              <a:avLst/>
              <a:gdLst/>
              <a:ahLst/>
              <a:cxnLst/>
              <a:rect l="l" t="t" r="r" b="b"/>
              <a:pathLst>
                <a:path w="110872" h="51938" fill="none" extrusionOk="0">
                  <a:moveTo>
                    <a:pt x="1" y="19556"/>
                  </a:moveTo>
                  <a:cubicBezTo>
                    <a:pt x="45082" y="1"/>
                    <a:pt x="69955" y="51937"/>
                    <a:pt x="110872" y="38393"/>
                  </a:cubicBezTo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0" name="Google Shape;2020;p29"/>
            <p:cNvSpPr/>
            <p:nvPr/>
          </p:nvSpPr>
          <p:spPr>
            <a:xfrm>
              <a:off x="345425" y="1584200"/>
              <a:ext cx="2734975" cy="1175100"/>
            </a:xfrm>
            <a:custGeom>
              <a:avLst/>
              <a:gdLst/>
              <a:ahLst/>
              <a:cxnLst/>
              <a:rect l="l" t="t" r="r" b="b"/>
              <a:pathLst>
                <a:path w="109399" h="47004" fill="none" extrusionOk="0">
                  <a:moveTo>
                    <a:pt x="1" y="17480"/>
                  </a:moveTo>
                  <a:cubicBezTo>
                    <a:pt x="44019" y="1"/>
                    <a:pt x="71967" y="47004"/>
                    <a:pt x="109398" y="32203"/>
                  </a:cubicBezTo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1" name="Google Shape;2021;p29"/>
            <p:cNvSpPr/>
            <p:nvPr/>
          </p:nvSpPr>
          <p:spPr>
            <a:xfrm>
              <a:off x="387725" y="1788275"/>
              <a:ext cx="2699075" cy="1055925"/>
            </a:xfrm>
            <a:custGeom>
              <a:avLst/>
              <a:gdLst/>
              <a:ahLst/>
              <a:cxnLst/>
              <a:rect l="l" t="t" r="r" b="b"/>
              <a:pathLst>
                <a:path w="107963" h="42237" fill="none" extrusionOk="0">
                  <a:moveTo>
                    <a:pt x="0" y="15660"/>
                  </a:moveTo>
                  <a:cubicBezTo>
                    <a:pt x="43134" y="1"/>
                    <a:pt x="73914" y="42237"/>
                    <a:pt x="107962" y="26219"/>
                  </a:cubicBezTo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2" name="Google Shape;2022;p29"/>
            <p:cNvSpPr/>
            <p:nvPr/>
          </p:nvSpPr>
          <p:spPr>
            <a:xfrm>
              <a:off x="432575" y="1989150"/>
              <a:ext cx="2660300" cy="938675"/>
            </a:xfrm>
            <a:custGeom>
              <a:avLst/>
              <a:gdLst/>
              <a:ahLst/>
              <a:cxnLst/>
              <a:rect l="l" t="t" r="r" b="b"/>
              <a:pathLst>
                <a:path w="106412" h="37547" fill="none" extrusionOk="0">
                  <a:moveTo>
                    <a:pt x="0" y="13993"/>
                  </a:moveTo>
                  <a:cubicBezTo>
                    <a:pt x="42352" y="0"/>
                    <a:pt x="75721" y="37546"/>
                    <a:pt x="106412" y="20349"/>
                  </a:cubicBezTo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3" name="Google Shape;2023;p29"/>
            <p:cNvSpPr/>
            <p:nvPr/>
          </p:nvSpPr>
          <p:spPr>
            <a:xfrm>
              <a:off x="476450" y="2184250"/>
              <a:ext cx="2622525" cy="826225"/>
            </a:xfrm>
            <a:custGeom>
              <a:avLst/>
              <a:gdLst/>
              <a:ahLst/>
              <a:cxnLst/>
              <a:rect l="l" t="t" r="r" b="b"/>
              <a:pathLst>
                <a:path w="104901" h="33049" fill="none" extrusionOk="0">
                  <a:moveTo>
                    <a:pt x="1" y="12622"/>
                  </a:moveTo>
                  <a:cubicBezTo>
                    <a:pt x="41763" y="0"/>
                    <a:pt x="77477" y="33048"/>
                    <a:pt x="104900" y="14724"/>
                  </a:cubicBezTo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4" name="Google Shape;2024;p29"/>
            <p:cNvSpPr/>
            <p:nvPr/>
          </p:nvSpPr>
          <p:spPr>
            <a:xfrm>
              <a:off x="302500" y="1864200"/>
              <a:ext cx="173975" cy="635625"/>
            </a:xfrm>
            <a:custGeom>
              <a:avLst/>
              <a:gdLst/>
              <a:ahLst/>
              <a:cxnLst/>
              <a:rect l="l" t="t" r="r" b="b"/>
              <a:pathLst>
                <a:path w="6959" h="25425" fill="none" extrusionOk="0">
                  <a:moveTo>
                    <a:pt x="1" y="1"/>
                  </a:moveTo>
                  <a:lnTo>
                    <a:pt x="6959" y="25424"/>
                  </a:lnTo>
                </a:path>
              </a:pathLst>
            </a:custGeom>
            <a:noFill/>
            <a:ln w="28575" cap="rnd" cmpd="sng">
              <a:solidFill>
                <a:schemeClr val="dk1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5" name="Google Shape;2025;p29"/>
            <p:cNvSpPr/>
            <p:nvPr/>
          </p:nvSpPr>
          <p:spPr>
            <a:xfrm>
              <a:off x="352475" y="1846575"/>
              <a:ext cx="174000" cy="635625"/>
            </a:xfrm>
            <a:custGeom>
              <a:avLst/>
              <a:gdLst/>
              <a:ahLst/>
              <a:cxnLst/>
              <a:rect l="l" t="t" r="r" b="b"/>
              <a:pathLst>
                <a:path w="6960" h="25425" fill="none" extrusionOk="0">
                  <a:moveTo>
                    <a:pt x="1" y="1"/>
                  </a:moveTo>
                  <a:lnTo>
                    <a:pt x="6959" y="25424"/>
                  </a:lnTo>
                </a:path>
              </a:pathLst>
            </a:custGeom>
            <a:noFill/>
            <a:ln w="28575" cap="rnd" cmpd="sng">
              <a:solidFill>
                <a:schemeClr val="dk1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6" name="Google Shape;2026;p29"/>
          <p:cNvGrpSpPr/>
          <p:nvPr/>
        </p:nvGrpSpPr>
        <p:grpSpPr>
          <a:xfrm rot="-577190">
            <a:off x="8462392" y="1274296"/>
            <a:ext cx="1318801" cy="889832"/>
            <a:chOff x="192771" y="3915943"/>
            <a:chExt cx="674372" cy="454968"/>
          </a:xfrm>
        </p:grpSpPr>
        <p:sp>
          <p:nvSpPr>
            <p:cNvPr id="2027" name="Google Shape;2027;p29"/>
            <p:cNvSpPr/>
            <p:nvPr/>
          </p:nvSpPr>
          <p:spPr>
            <a:xfrm rot="1144478">
              <a:off x="213405" y="4106019"/>
              <a:ext cx="222002" cy="145334"/>
            </a:xfrm>
            <a:custGeom>
              <a:avLst/>
              <a:gdLst/>
              <a:ahLst/>
              <a:cxnLst/>
              <a:rect l="l" t="t" r="r" b="b"/>
              <a:pathLst>
                <a:path w="5742" h="3759" extrusionOk="0">
                  <a:moveTo>
                    <a:pt x="2551" y="1"/>
                  </a:moveTo>
                  <a:cubicBezTo>
                    <a:pt x="1499" y="1"/>
                    <a:pt x="589" y="473"/>
                    <a:pt x="333" y="1239"/>
                  </a:cubicBezTo>
                  <a:cubicBezTo>
                    <a:pt x="0" y="2213"/>
                    <a:pt x="846" y="3277"/>
                    <a:pt x="2204" y="3635"/>
                  </a:cubicBezTo>
                  <a:cubicBezTo>
                    <a:pt x="2518" y="3719"/>
                    <a:pt x="2833" y="3759"/>
                    <a:pt x="3138" y="3759"/>
                  </a:cubicBezTo>
                  <a:cubicBezTo>
                    <a:pt x="4141" y="3759"/>
                    <a:pt x="5026" y="3328"/>
                    <a:pt x="5331" y="2610"/>
                  </a:cubicBezTo>
                  <a:cubicBezTo>
                    <a:pt x="5741" y="1649"/>
                    <a:pt x="4947" y="522"/>
                    <a:pt x="3537" y="137"/>
                  </a:cubicBezTo>
                  <a:cubicBezTo>
                    <a:pt x="3205" y="44"/>
                    <a:pt x="2871" y="1"/>
                    <a:pt x="255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8" name="Google Shape;2028;p29"/>
            <p:cNvSpPr/>
            <p:nvPr/>
          </p:nvSpPr>
          <p:spPr>
            <a:xfrm rot="1144478">
              <a:off x="213564" y="4095954"/>
              <a:ext cx="222002" cy="164549"/>
            </a:xfrm>
            <a:custGeom>
              <a:avLst/>
              <a:gdLst/>
              <a:ahLst/>
              <a:cxnLst/>
              <a:rect l="l" t="t" r="r" b="b"/>
              <a:pathLst>
                <a:path w="5742" h="4256" fill="none" extrusionOk="0">
                  <a:moveTo>
                    <a:pt x="5331" y="2871"/>
                  </a:moveTo>
                  <a:cubicBezTo>
                    <a:pt x="4934" y="3807"/>
                    <a:pt x="3550" y="4255"/>
                    <a:pt x="2204" y="3896"/>
                  </a:cubicBezTo>
                  <a:cubicBezTo>
                    <a:pt x="846" y="3538"/>
                    <a:pt x="0" y="2474"/>
                    <a:pt x="333" y="1500"/>
                  </a:cubicBezTo>
                  <a:cubicBezTo>
                    <a:pt x="667" y="501"/>
                    <a:pt x="2115" y="1"/>
                    <a:pt x="3537" y="398"/>
                  </a:cubicBezTo>
                  <a:cubicBezTo>
                    <a:pt x="4947" y="783"/>
                    <a:pt x="5741" y="1910"/>
                    <a:pt x="5331" y="2871"/>
                  </a:cubicBezTo>
                  <a:close/>
                </a:path>
              </a:pathLst>
            </a:custGeom>
            <a:noFill/>
            <a:ln w="28575" cap="flat" cmpd="sng">
              <a:solidFill>
                <a:schemeClr val="dk2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9" name="Google Shape;2029;p29"/>
            <p:cNvSpPr/>
            <p:nvPr/>
          </p:nvSpPr>
          <p:spPr>
            <a:xfrm rot="1144478">
              <a:off x="439909" y="3968516"/>
              <a:ext cx="380520" cy="349821"/>
            </a:xfrm>
            <a:custGeom>
              <a:avLst/>
              <a:gdLst/>
              <a:ahLst/>
              <a:cxnLst/>
              <a:rect l="l" t="t" r="r" b="b"/>
              <a:pathLst>
                <a:path w="9842" h="9048" fill="none" extrusionOk="0">
                  <a:moveTo>
                    <a:pt x="0" y="9047"/>
                  </a:moveTo>
                  <a:lnTo>
                    <a:pt x="9842" y="0"/>
                  </a:lnTo>
                </a:path>
              </a:pathLst>
            </a:custGeom>
            <a:noFill/>
            <a:ln w="2857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30" name="Google Shape;2030;p29"/>
          <p:cNvGrpSpPr/>
          <p:nvPr/>
        </p:nvGrpSpPr>
        <p:grpSpPr>
          <a:xfrm rot="515670">
            <a:off x="9133416" y="1937909"/>
            <a:ext cx="1602771" cy="680323"/>
            <a:chOff x="-1548595" y="5064988"/>
            <a:chExt cx="762313" cy="323577"/>
          </a:xfrm>
        </p:grpSpPr>
        <p:sp>
          <p:nvSpPr>
            <p:cNvPr id="2031" name="Google Shape;2031;p29"/>
            <p:cNvSpPr/>
            <p:nvPr/>
          </p:nvSpPr>
          <p:spPr>
            <a:xfrm>
              <a:off x="-1548595" y="5241217"/>
              <a:ext cx="155333" cy="82684"/>
            </a:xfrm>
            <a:custGeom>
              <a:avLst/>
              <a:gdLst/>
              <a:ahLst/>
              <a:cxnLst/>
              <a:rect l="l" t="t" r="r" b="b"/>
              <a:pathLst>
                <a:path w="4319" h="2299" extrusionOk="0">
                  <a:moveTo>
                    <a:pt x="2048" y="1"/>
                  </a:moveTo>
                  <a:cubicBezTo>
                    <a:pt x="1195" y="1"/>
                    <a:pt x="444" y="332"/>
                    <a:pt x="244" y="829"/>
                  </a:cubicBezTo>
                  <a:cubicBezTo>
                    <a:pt x="0" y="1444"/>
                    <a:pt x="666" y="2084"/>
                    <a:pt x="1717" y="2251"/>
                  </a:cubicBezTo>
                  <a:cubicBezTo>
                    <a:pt x="1907" y="2283"/>
                    <a:pt x="2096" y="2298"/>
                    <a:pt x="2281" y="2298"/>
                  </a:cubicBezTo>
                  <a:cubicBezTo>
                    <a:pt x="3130" y="2298"/>
                    <a:pt x="3875" y="1975"/>
                    <a:pt x="4075" y="1469"/>
                  </a:cubicBezTo>
                  <a:cubicBezTo>
                    <a:pt x="4319" y="867"/>
                    <a:pt x="3652" y="226"/>
                    <a:pt x="2601" y="47"/>
                  </a:cubicBezTo>
                  <a:cubicBezTo>
                    <a:pt x="2415" y="16"/>
                    <a:pt x="2229" y="1"/>
                    <a:pt x="204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2" name="Google Shape;2032;p29"/>
            <p:cNvSpPr/>
            <p:nvPr/>
          </p:nvSpPr>
          <p:spPr>
            <a:xfrm>
              <a:off x="-1548595" y="5236433"/>
              <a:ext cx="155333" cy="92214"/>
            </a:xfrm>
            <a:custGeom>
              <a:avLst/>
              <a:gdLst/>
              <a:ahLst/>
              <a:cxnLst/>
              <a:rect l="l" t="t" r="r" b="b"/>
              <a:pathLst>
                <a:path w="4319" h="2564" fill="none" extrusionOk="0">
                  <a:moveTo>
                    <a:pt x="4075" y="1602"/>
                  </a:moveTo>
                  <a:cubicBezTo>
                    <a:pt x="3832" y="2217"/>
                    <a:pt x="2781" y="2563"/>
                    <a:pt x="1717" y="2384"/>
                  </a:cubicBezTo>
                  <a:cubicBezTo>
                    <a:pt x="666" y="2217"/>
                    <a:pt x="0" y="1577"/>
                    <a:pt x="244" y="962"/>
                  </a:cubicBezTo>
                  <a:cubicBezTo>
                    <a:pt x="487" y="359"/>
                    <a:pt x="1538" y="1"/>
                    <a:pt x="2601" y="180"/>
                  </a:cubicBezTo>
                  <a:cubicBezTo>
                    <a:pt x="3652" y="359"/>
                    <a:pt x="4319" y="1000"/>
                    <a:pt x="4075" y="1602"/>
                  </a:cubicBezTo>
                  <a:close/>
                </a:path>
              </a:pathLst>
            </a:custGeom>
            <a:noFill/>
            <a:ln w="28575" cap="flat" cmpd="sng">
              <a:solidFill>
                <a:schemeClr val="accent1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3" name="Google Shape;2033;p29"/>
            <p:cNvSpPr/>
            <p:nvPr/>
          </p:nvSpPr>
          <p:spPr>
            <a:xfrm>
              <a:off x="-1200204" y="5301134"/>
              <a:ext cx="155836" cy="82684"/>
            </a:xfrm>
            <a:custGeom>
              <a:avLst/>
              <a:gdLst/>
              <a:ahLst/>
              <a:cxnLst/>
              <a:rect l="l" t="t" r="r" b="b"/>
              <a:pathLst>
                <a:path w="4333" h="2299" extrusionOk="0">
                  <a:moveTo>
                    <a:pt x="2062" y="1"/>
                  </a:moveTo>
                  <a:cubicBezTo>
                    <a:pt x="1208" y="1"/>
                    <a:pt x="458" y="332"/>
                    <a:pt x="257" y="828"/>
                  </a:cubicBezTo>
                  <a:cubicBezTo>
                    <a:pt x="1" y="1444"/>
                    <a:pt x="667" y="2084"/>
                    <a:pt x="1718" y="2251"/>
                  </a:cubicBezTo>
                  <a:cubicBezTo>
                    <a:pt x="1908" y="2283"/>
                    <a:pt x="2097" y="2298"/>
                    <a:pt x="2282" y="2298"/>
                  </a:cubicBezTo>
                  <a:cubicBezTo>
                    <a:pt x="3131" y="2298"/>
                    <a:pt x="3876" y="1975"/>
                    <a:pt x="4076" y="1469"/>
                  </a:cubicBezTo>
                  <a:cubicBezTo>
                    <a:pt x="4332" y="867"/>
                    <a:pt x="3666" y="226"/>
                    <a:pt x="2615" y="47"/>
                  </a:cubicBezTo>
                  <a:cubicBezTo>
                    <a:pt x="2429" y="15"/>
                    <a:pt x="2243" y="1"/>
                    <a:pt x="206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4" name="Google Shape;2034;p29"/>
            <p:cNvSpPr/>
            <p:nvPr/>
          </p:nvSpPr>
          <p:spPr>
            <a:xfrm>
              <a:off x="-1200204" y="5296351"/>
              <a:ext cx="155836" cy="92214"/>
            </a:xfrm>
            <a:custGeom>
              <a:avLst/>
              <a:gdLst/>
              <a:ahLst/>
              <a:cxnLst/>
              <a:rect l="l" t="t" r="r" b="b"/>
              <a:pathLst>
                <a:path w="4333" h="2564" fill="none" extrusionOk="0">
                  <a:moveTo>
                    <a:pt x="4076" y="1602"/>
                  </a:moveTo>
                  <a:cubicBezTo>
                    <a:pt x="3832" y="2217"/>
                    <a:pt x="2782" y="2563"/>
                    <a:pt x="1718" y="2384"/>
                  </a:cubicBezTo>
                  <a:cubicBezTo>
                    <a:pt x="667" y="2217"/>
                    <a:pt x="1" y="1577"/>
                    <a:pt x="257" y="961"/>
                  </a:cubicBezTo>
                  <a:cubicBezTo>
                    <a:pt x="501" y="359"/>
                    <a:pt x="1551" y="0"/>
                    <a:pt x="2615" y="180"/>
                  </a:cubicBezTo>
                  <a:cubicBezTo>
                    <a:pt x="3666" y="359"/>
                    <a:pt x="4332" y="1000"/>
                    <a:pt x="4076" y="1602"/>
                  </a:cubicBezTo>
                  <a:close/>
                </a:path>
              </a:pathLst>
            </a:custGeom>
            <a:noFill/>
            <a:ln w="28575" cap="flat" cmpd="sng">
              <a:solidFill>
                <a:schemeClr val="accent1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5" name="Google Shape;2035;p29"/>
            <p:cNvSpPr/>
            <p:nvPr/>
          </p:nvSpPr>
          <p:spPr>
            <a:xfrm>
              <a:off x="-1409411" y="5064988"/>
              <a:ext cx="623130" cy="293151"/>
            </a:xfrm>
            <a:custGeom>
              <a:avLst/>
              <a:gdLst/>
              <a:ahLst/>
              <a:cxnLst/>
              <a:rect l="l" t="t" r="r" b="b"/>
              <a:pathLst>
                <a:path w="17326" h="8151" fill="none" extrusionOk="0">
                  <a:moveTo>
                    <a:pt x="0" y="6664"/>
                  </a:moveTo>
                  <a:lnTo>
                    <a:pt x="8329" y="1"/>
                  </a:lnTo>
                  <a:lnTo>
                    <a:pt x="17325" y="1449"/>
                  </a:lnTo>
                  <a:lnTo>
                    <a:pt x="9842" y="8151"/>
                  </a:lnTo>
                </a:path>
              </a:pathLst>
            </a:custGeom>
            <a:noFill/>
            <a:ln w="28575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6" name="Google Shape;2036;p29"/>
            <p:cNvSpPr/>
            <p:nvPr/>
          </p:nvSpPr>
          <p:spPr>
            <a:xfrm>
              <a:off x="-1174381" y="5120302"/>
              <a:ext cx="321275" cy="56717"/>
            </a:xfrm>
            <a:custGeom>
              <a:avLst/>
              <a:gdLst/>
              <a:ahLst/>
              <a:cxnLst/>
              <a:rect l="l" t="t" r="r" b="b"/>
              <a:pathLst>
                <a:path w="8933" h="1577" fill="none" extrusionOk="0">
                  <a:moveTo>
                    <a:pt x="0" y="0"/>
                  </a:moveTo>
                  <a:lnTo>
                    <a:pt x="8932" y="1576"/>
                  </a:lnTo>
                </a:path>
              </a:pathLst>
            </a:custGeom>
            <a:noFill/>
            <a:ln w="28575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37" name="Google Shape;2037;p29"/>
          <p:cNvGrpSpPr/>
          <p:nvPr/>
        </p:nvGrpSpPr>
        <p:grpSpPr>
          <a:xfrm rot="-2376515">
            <a:off x="8181027" y="-41911"/>
            <a:ext cx="1881539" cy="1210388"/>
            <a:chOff x="-30260" y="4314762"/>
            <a:chExt cx="1135405" cy="730436"/>
          </a:xfrm>
        </p:grpSpPr>
        <p:sp>
          <p:nvSpPr>
            <p:cNvPr id="2038" name="Google Shape;2038;p29"/>
            <p:cNvSpPr/>
            <p:nvPr/>
          </p:nvSpPr>
          <p:spPr>
            <a:xfrm rot="1144483">
              <a:off x="-7255" y="4548563"/>
              <a:ext cx="197034" cy="152973"/>
            </a:xfrm>
            <a:custGeom>
              <a:avLst/>
              <a:gdLst/>
              <a:ahLst/>
              <a:cxnLst/>
              <a:rect l="l" t="t" r="r" b="b"/>
              <a:pathLst>
                <a:path w="4615" h="3583" extrusionOk="0">
                  <a:moveTo>
                    <a:pt x="1901" y="1"/>
                  </a:moveTo>
                  <a:cubicBezTo>
                    <a:pt x="1102" y="1"/>
                    <a:pt x="435" y="408"/>
                    <a:pt x="244" y="1086"/>
                  </a:cubicBezTo>
                  <a:cubicBezTo>
                    <a:pt x="1" y="1995"/>
                    <a:pt x="706" y="3046"/>
                    <a:pt x="1846" y="3431"/>
                  </a:cubicBezTo>
                  <a:cubicBezTo>
                    <a:pt x="2138" y="3533"/>
                    <a:pt x="2430" y="3582"/>
                    <a:pt x="2707" y="3582"/>
                  </a:cubicBezTo>
                  <a:cubicBezTo>
                    <a:pt x="3499" y="3582"/>
                    <a:pt x="4168" y="3182"/>
                    <a:pt x="4358" y="2508"/>
                  </a:cubicBezTo>
                  <a:cubicBezTo>
                    <a:pt x="4614" y="1598"/>
                    <a:pt x="3896" y="535"/>
                    <a:pt x="2756" y="150"/>
                  </a:cubicBezTo>
                  <a:cubicBezTo>
                    <a:pt x="2465" y="49"/>
                    <a:pt x="2175" y="1"/>
                    <a:pt x="190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9" name="Google Shape;2039;p29"/>
            <p:cNvSpPr/>
            <p:nvPr/>
          </p:nvSpPr>
          <p:spPr>
            <a:xfrm rot="1144483">
              <a:off x="-7234" y="4537978"/>
              <a:ext cx="197034" cy="174022"/>
            </a:xfrm>
            <a:custGeom>
              <a:avLst/>
              <a:gdLst/>
              <a:ahLst/>
              <a:cxnLst/>
              <a:rect l="l" t="t" r="r" b="b"/>
              <a:pathLst>
                <a:path w="4615" h="4076" fill="none" extrusionOk="0">
                  <a:moveTo>
                    <a:pt x="4358" y="2756"/>
                  </a:moveTo>
                  <a:cubicBezTo>
                    <a:pt x="4101" y="3666"/>
                    <a:pt x="2974" y="4076"/>
                    <a:pt x="1846" y="3679"/>
                  </a:cubicBezTo>
                  <a:cubicBezTo>
                    <a:pt x="706" y="3294"/>
                    <a:pt x="1" y="2243"/>
                    <a:pt x="244" y="1334"/>
                  </a:cubicBezTo>
                  <a:cubicBezTo>
                    <a:pt x="501" y="424"/>
                    <a:pt x="1615" y="1"/>
                    <a:pt x="2756" y="398"/>
                  </a:cubicBezTo>
                  <a:cubicBezTo>
                    <a:pt x="3896" y="783"/>
                    <a:pt x="4614" y="1846"/>
                    <a:pt x="4358" y="2756"/>
                  </a:cubicBezTo>
                  <a:close/>
                </a:path>
              </a:pathLst>
            </a:custGeom>
            <a:noFill/>
            <a:ln w="28575" cap="flat" cmpd="sng">
              <a:solidFill>
                <a:schemeClr val="lt2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0" name="Google Shape;2040;p29"/>
            <p:cNvSpPr/>
            <p:nvPr/>
          </p:nvSpPr>
          <p:spPr>
            <a:xfrm rot="1144483">
              <a:off x="433933" y="4773681"/>
              <a:ext cx="204121" cy="155663"/>
            </a:xfrm>
            <a:custGeom>
              <a:avLst/>
              <a:gdLst/>
              <a:ahLst/>
              <a:cxnLst/>
              <a:rect l="l" t="t" r="r" b="b"/>
              <a:pathLst>
                <a:path w="4781" h="3646" extrusionOk="0">
                  <a:moveTo>
                    <a:pt x="1981" y="0"/>
                  </a:moveTo>
                  <a:cubicBezTo>
                    <a:pt x="1156" y="0"/>
                    <a:pt x="457" y="410"/>
                    <a:pt x="257" y="1098"/>
                  </a:cubicBezTo>
                  <a:cubicBezTo>
                    <a:pt x="0" y="2020"/>
                    <a:pt x="731" y="3084"/>
                    <a:pt x="1910" y="3494"/>
                  </a:cubicBezTo>
                  <a:cubicBezTo>
                    <a:pt x="2211" y="3596"/>
                    <a:pt x="2513" y="3645"/>
                    <a:pt x="2800" y="3645"/>
                  </a:cubicBezTo>
                  <a:cubicBezTo>
                    <a:pt x="3624" y="3645"/>
                    <a:pt x="4324" y="3243"/>
                    <a:pt x="4524" y="2558"/>
                  </a:cubicBezTo>
                  <a:cubicBezTo>
                    <a:pt x="4780" y="1623"/>
                    <a:pt x="4037" y="547"/>
                    <a:pt x="2858" y="149"/>
                  </a:cubicBezTo>
                  <a:cubicBezTo>
                    <a:pt x="2561" y="48"/>
                    <a:pt x="2264" y="0"/>
                    <a:pt x="198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1" name="Google Shape;2041;p29"/>
            <p:cNvSpPr/>
            <p:nvPr/>
          </p:nvSpPr>
          <p:spPr>
            <a:xfrm rot="1144483">
              <a:off x="433947" y="4763095"/>
              <a:ext cx="204121" cy="176754"/>
            </a:xfrm>
            <a:custGeom>
              <a:avLst/>
              <a:gdLst/>
              <a:ahLst/>
              <a:cxnLst/>
              <a:rect l="l" t="t" r="r" b="b"/>
              <a:pathLst>
                <a:path w="4781" h="4140" fill="none" extrusionOk="0">
                  <a:moveTo>
                    <a:pt x="4524" y="2806"/>
                  </a:moveTo>
                  <a:cubicBezTo>
                    <a:pt x="4255" y="3729"/>
                    <a:pt x="3076" y="4139"/>
                    <a:pt x="1910" y="3742"/>
                  </a:cubicBezTo>
                  <a:cubicBezTo>
                    <a:pt x="731" y="3332"/>
                    <a:pt x="0" y="2268"/>
                    <a:pt x="257" y="1346"/>
                  </a:cubicBezTo>
                  <a:cubicBezTo>
                    <a:pt x="526" y="423"/>
                    <a:pt x="1692" y="0"/>
                    <a:pt x="2858" y="397"/>
                  </a:cubicBezTo>
                  <a:cubicBezTo>
                    <a:pt x="4037" y="795"/>
                    <a:pt x="4780" y="1871"/>
                    <a:pt x="4524" y="2806"/>
                  </a:cubicBezTo>
                  <a:close/>
                </a:path>
              </a:pathLst>
            </a:custGeom>
            <a:noFill/>
            <a:ln w="28575" cap="flat" cmpd="sng">
              <a:solidFill>
                <a:schemeClr val="lt2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2" name="Google Shape;2042;p29"/>
            <p:cNvSpPr/>
            <p:nvPr/>
          </p:nvSpPr>
          <p:spPr>
            <a:xfrm rot="1144483">
              <a:off x="176442" y="4444991"/>
              <a:ext cx="875957" cy="469978"/>
            </a:xfrm>
            <a:custGeom>
              <a:avLst/>
              <a:gdLst/>
              <a:ahLst/>
              <a:cxnLst/>
              <a:rect l="l" t="t" r="r" b="b"/>
              <a:pathLst>
                <a:path w="20517" h="11008" fill="none" extrusionOk="0">
                  <a:moveTo>
                    <a:pt x="0" y="9560"/>
                  </a:moveTo>
                  <a:lnTo>
                    <a:pt x="9022" y="0"/>
                  </a:lnTo>
                  <a:lnTo>
                    <a:pt x="20516" y="1115"/>
                  </a:lnTo>
                  <a:lnTo>
                    <a:pt x="11790" y="11008"/>
                  </a:lnTo>
                </a:path>
              </a:pathLst>
            </a:custGeom>
            <a:noFill/>
            <a:ln w="28575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3" name="Google Shape;2043;p29"/>
            <p:cNvSpPr/>
            <p:nvPr/>
          </p:nvSpPr>
          <p:spPr>
            <a:xfrm rot="1144483">
              <a:off x="533233" y="4562096"/>
              <a:ext cx="483170" cy="61352"/>
            </a:xfrm>
            <a:custGeom>
              <a:avLst/>
              <a:gdLst/>
              <a:ahLst/>
              <a:cxnLst/>
              <a:rect l="l" t="t" r="r" b="b"/>
              <a:pathLst>
                <a:path w="11317" h="1437" fill="none" extrusionOk="0">
                  <a:moveTo>
                    <a:pt x="1" y="1"/>
                  </a:moveTo>
                  <a:lnTo>
                    <a:pt x="11316" y="1436"/>
                  </a:lnTo>
                </a:path>
              </a:pathLst>
            </a:custGeom>
            <a:noFill/>
            <a:ln w="28575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44" name="Google Shape;2044;p29"/>
          <p:cNvGrpSpPr/>
          <p:nvPr/>
        </p:nvGrpSpPr>
        <p:grpSpPr>
          <a:xfrm rot="314250">
            <a:off x="7387517" y="-1183286"/>
            <a:ext cx="1002277" cy="2228852"/>
            <a:chOff x="442825" y="1623300"/>
            <a:chExt cx="489525" cy="1088600"/>
          </a:xfrm>
        </p:grpSpPr>
        <p:sp>
          <p:nvSpPr>
            <p:cNvPr id="2045" name="Google Shape;2045;p29"/>
            <p:cNvSpPr/>
            <p:nvPr/>
          </p:nvSpPr>
          <p:spPr>
            <a:xfrm>
              <a:off x="442825" y="1623300"/>
              <a:ext cx="489525" cy="1084100"/>
            </a:xfrm>
            <a:custGeom>
              <a:avLst/>
              <a:gdLst/>
              <a:ahLst/>
              <a:cxnLst/>
              <a:rect l="l" t="t" r="r" b="b"/>
              <a:pathLst>
                <a:path w="19581" h="43364" fill="none" extrusionOk="0">
                  <a:moveTo>
                    <a:pt x="12815" y="27705"/>
                  </a:moveTo>
                  <a:cubicBezTo>
                    <a:pt x="8189" y="29909"/>
                    <a:pt x="5869" y="21759"/>
                    <a:pt x="11662" y="19516"/>
                  </a:cubicBezTo>
                  <a:cubicBezTo>
                    <a:pt x="18389" y="16902"/>
                    <a:pt x="19581" y="27987"/>
                    <a:pt x="14378" y="31190"/>
                  </a:cubicBezTo>
                  <a:cubicBezTo>
                    <a:pt x="9176" y="34394"/>
                    <a:pt x="0" y="29332"/>
                    <a:pt x="6613" y="19158"/>
                  </a:cubicBezTo>
                  <a:cubicBezTo>
                    <a:pt x="10995" y="12430"/>
                    <a:pt x="12597" y="3498"/>
                    <a:pt x="7830" y="1000"/>
                  </a:cubicBezTo>
                  <a:cubicBezTo>
                    <a:pt x="5908" y="0"/>
                    <a:pt x="4268" y="8688"/>
                    <a:pt x="11598" y="23143"/>
                  </a:cubicBezTo>
                  <a:cubicBezTo>
                    <a:pt x="18940" y="37597"/>
                    <a:pt x="17505" y="42505"/>
                    <a:pt x="13238" y="43364"/>
                  </a:cubicBezTo>
                </a:path>
              </a:pathLst>
            </a:custGeom>
            <a:noFill/>
            <a:ln w="2857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6" name="Google Shape;2046;p29"/>
            <p:cNvSpPr/>
            <p:nvPr/>
          </p:nvSpPr>
          <p:spPr>
            <a:xfrm>
              <a:off x="678600" y="2571225"/>
              <a:ext cx="151250" cy="140675"/>
            </a:xfrm>
            <a:custGeom>
              <a:avLst/>
              <a:gdLst/>
              <a:ahLst/>
              <a:cxnLst/>
              <a:rect l="l" t="t" r="r" b="b"/>
              <a:pathLst>
                <a:path w="6050" h="5627" extrusionOk="0">
                  <a:moveTo>
                    <a:pt x="3025" y="1"/>
                  </a:moveTo>
                  <a:cubicBezTo>
                    <a:pt x="1359" y="1"/>
                    <a:pt x="1" y="1257"/>
                    <a:pt x="1" y="2807"/>
                  </a:cubicBezTo>
                  <a:cubicBezTo>
                    <a:pt x="1" y="4358"/>
                    <a:pt x="1359" y="5626"/>
                    <a:pt x="3025" y="5626"/>
                  </a:cubicBezTo>
                  <a:cubicBezTo>
                    <a:pt x="4691" y="5626"/>
                    <a:pt x="6049" y="4358"/>
                    <a:pt x="6049" y="2807"/>
                  </a:cubicBezTo>
                  <a:cubicBezTo>
                    <a:pt x="6049" y="1257"/>
                    <a:pt x="4691" y="1"/>
                    <a:pt x="302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7" name="Google Shape;2047;p29"/>
            <p:cNvSpPr/>
            <p:nvPr/>
          </p:nvSpPr>
          <p:spPr>
            <a:xfrm>
              <a:off x="678600" y="2571225"/>
              <a:ext cx="151250" cy="140675"/>
            </a:xfrm>
            <a:custGeom>
              <a:avLst/>
              <a:gdLst/>
              <a:ahLst/>
              <a:cxnLst/>
              <a:rect l="l" t="t" r="r" b="b"/>
              <a:pathLst>
                <a:path w="6050" h="5627" fill="none" extrusionOk="0">
                  <a:moveTo>
                    <a:pt x="6049" y="2807"/>
                  </a:moveTo>
                  <a:cubicBezTo>
                    <a:pt x="6049" y="4358"/>
                    <a:pt x="4691" y="5626"/>
                    <a:pt x="3025" y="5626"/>
                  </a:cubicBezTo>
                  <a:cubicBezTo>
                    <a:pt x="1359" y="5626"/>
                    <a:pt x="1" y="4358"/>
                    <a:pt x="1" y="2807"/>
                  </a:cubicBezTo>
                  <a:cubicBezTo>
                    <a:pt x="1" y="1257"/>
                    <a:pt x="1359" y="1"/>
                    <a:pt x="3025" y="1"/>
                  </a:cubicBezTo>
                  <a:cubicBezTo>
                    <a:pt x="4691" y="1"/>
                    <a:pt x="6049" y="1257"/>
                    <a:pt x="6049" y="2807"/>
                  </a:cubicBezTo>
                  <a:close/>
                </a:path>
              </a:pathLst>
            </a:custGeom>
            <a:noFill/>
            <a:ln w="28575" cap="flat" cmpd="sng">
              <a:solidFill>
                <a:schemeClr val="accent4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887533964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20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Google Shape;2049;p30"/>
          <p:cNvSpPr/>
          <p:nvPr/>
        </p:nvSpPr>
        <p:spPr>
          <a:xfrm rot="10800000" flipH="1">
            <a:off x="290375" y="-1206342"/>
            <a:ext cx="8947373" cy="7396743"/>
          </a:xfrm>
          <a:custGeom>
            <a:avLst/>
            <a:gdLst/>
            <a:ahLst/>
            <a:cxnLst/>
            <a:rect l="l" t="t" r="r" b="b"/>
            <a:pathLst>
              <a:path w="197057" h="142526" extrusionOk="0">
                <a:moveTo>
                  <a:pt x="178150" y="100975"/>
                </a:moveTo>
                <a:cubicBezTo>
                  <a:pt x="175293" y="92768"/>
                  <a:pt x="176083" y="83740"/>
                  <a:pt x="177572" y="75199"/>
                </a:cubicBezTo>
                <a:cubicBezTo>
                  <a:pt x="179092" y="66628"/>
                  <a:pt x="181311" y="58087"/>
                  <a:pt x="181189" y="49393"/>
                </a:cubicBezTo>
                <a:cubicBezTo>
                  <a:pt x="181007" y="35199"/>
                  <a:pt x="174198" y="21186"/>
                  <a:pt x="163074" y="12341"/>
                </a:cubicBezTo>
                <a:cubicBezTo>
                  <a:pt x="151949" y="3496"/>
                  <a:pt x="136751" y="1"/>
                  <a:pt x="122891" y="3223"/>
                </a:cubicBezTo>
                <a:cubicBezTo>
                  <a:pt x="114167" y="5259"/>
                  <a:pt x="105930" y="9818"/>
                  <a:pt x="96963" y="10183"/>
                </a:cubicBezTo>
                <a:cubicBezTo>
                  <a:pt x="87723" y="10578"/>
                  <a:pt x="78969" y="6505"/>
                  <a:pt x="69911" y="4834"/>
                </a:cubicBezTo>
                <a:cubicBezTo>
                  <a:pt x="48360" y="882"/>
                  <a:pt x="25260" y="11703"/>
                  <a:pt x="13223" y="30001"/>
                </a:cubicBezTo>
                <a:cubicBezTo>
                  <a:pt x="1156" y="48299"/>
                  <a:pt x="1" y="72828"/>
                  <a:pt x="8846" y="92859"/>
                </a:cubicBezTo>
                <a:cubicBezTo>
                  <a:pt x="17661" y="112920"/>
                  <a:pt x="35746" y="128300"/>
                  <a:pt x="56446" y="135413"/>
                </a:cubicBezTo>
                <a:cubicBezTo>
                  <a:pt x="77175" y="142526"/>
                  <a:pt x="100215" y="141705"/>
                  <a:pt x="121006" y="134775"/>
                </a:cubicBezTo>
                <a:cubicBezTo>
                  <a:pt x="131189" y="131370"/>
                  <a:pt x="140885" y="126568"/>
                  <a:pt x="151219" y="123650"/>
                </a:cubicBezTo>
                <a:cubicBezTo>
                  <a:pt x="161554" y="120732"/>
                  <a:pt x="172952" y="119790"/>
                  <a:pt x="182800" y="124136"/>
                </a:cubicBezTo>
                <a:lnTo>
                  <a:pt x="197056" y="116628"/>
                </a:lnTo>
                <a:cubicBezTo>
                  <a:pt x="188363" y="116385"/>
                  <a:pt x="181007" y="109212"/>
                  <a:pt x="178150" y="10097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050" name="Google Shape;2050;p30"/>
          <p:cNvGrpSpPr/>
          <p:nvPr/>
        </p:nvGrpSpPr>
        <p:grpSpPr>
          <a:xfrm rot="-2182599">
            <a:off x="3874267" y="2766992"/>
            <a:ext cx="9878826" cy="3124162"/>
            <a:chOff x="-1441184" y="3615617"/>
            <a:chExt cx="11189918" cy="3538793"/>
          </a:xfrm>
        </p:grpSpPr>
        <p:grpSp>
          <p:nvGrpSpPr>
            <p:cNvPr id="2051" name="Google Shape;2051;p30"/>
            <p:cNvGrpSpPr/>
            <p:nvPr/>
          </p:nvGrpSpPr>
          <p:grpSpPr>
            <a:xfrm>
              <a:off x="-1441184" y="3615617"/>
              <a:ext cx="11189918" cy="3538793"/>
              <a:chOff x="-2247300" y="3512811"/>
              <a:chExt cx="12801645" cy="4048499"/>
            </a:xfrm>
          </p:grpSpPr>
          <p:sp>
            <p:nvSpPr>
              <p:cNvPr id="2052" name="Google Shape;2052;p30"/>
              <p:cNvSpPr/>
              <p:nvPr/>
            </p:nvSpPr>
            <p:spPr>
              <a:xfrm>
                <a:off x="-2247300" y="3512811"/>
                <a:ext cx="12801645" cy="1688725"/>
              </a:xfrm>
              <a:custGeom>
                <a:avLst/>
                <a:gdLst/>
                <a:ahLst/>
                <a:cxnLst/>
                <a:rect l="l" t="t" r="r" b="b"/>
                <a:pathLst>
                  <a:path w="197984" h="26117" fill="none" extrusionOk="0">
                    <a:moveTo>
                      <a:pt x="197984" y="26116"/>
                    </a:moveTo>
                    <a:cubicBezTo>
                      <a:pt x="177481" y="6472"/>
                      <a:pt x="154299" y="4549"/>
                      <a:pt x="142100" y="5959"/>
                    </a:cubicBezTo>
                    <a:cubicBezTo>
                      <a:pt x="119995" y="8522"/>
                      <a:pt x="114190" y="21567"/>
                      <a:pt x="96672" y="22490"/>
                    </a:cubicBezTo>
                    <a:cubicBezTo>
                      <a:pt x="79155" y="23412"/>
                      <a:pt x="64547" y="0"/>
                      <a:pt x="30409" y="4383"/>
                    </a:cubicBezTo>
                    <a:cubicBezTo>
                      <a:pt x="21669" y="5511"/>
                      <a:pt x="4049" y="8176"/>
                      <a:pt x="0" y="1987"/>
                    </a:cubicBezTo>
                  </a:path>
                </a:pathLst>
              </a:custGeom>
              <a:noFill/>
              <a:ln w="28575" cap="flat" cmpd="sng">
                <a:solidFill>
                  <a:schemeClr val="dk1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3" name="Google Shape;2053;p30"/>
              <p:cNvSpPr/>
              <p:nvPr/>
            </p:nvSpPr>
            <p:spPr>
              <a:xfrm>
                <a:off x="-2244002" y="3666057"/>
                <a:ext cx="12672390" cy="1858587"/>
              </a:xfrm>
              <a:custGeom>
                <a:avLst/>
                <a:gdLst/>
                <a:ahLst/>
                <a:cxnLst/>
                <a:rect l="l" t="t" r="r" b="b"/>
                <a:pathLst>
                  <a:path w="195985" h="28744" fill="none" extrusionOk="0">
                    <a:moveTo>
                      <a:pt x="195985" y="28744"/>
                    </a:moveTo>
                    <a:cubicBezTo>
                      <a:pt x="176725" y="8843"/>
                      <a:pt x="155914" y="4922"/>
                      <a:pt x="142907" y="6767"/>
                    </a:cubicBezTo>
                    <a:cubicBezTo>
                      <a:pt x="121648" y="9778"/>
                      <a:pt x="111051" y="27885"/>
                      <a:pt x="89599" y="23413"/>
                    </a:cubicBezTo>
                    <a:cubicBezTo>
                      <a:pt x="73286" y="20017"/>
                      <a:pt x="57601" y="1"/>
                      <a:pt x="29281" y="3576"/>
                    </a:cubicBezTo>
                    <a:cubicBezTo>
                      <a:pt x="20529" y="4665"/>
                      <a:pt x="4216" y="8984"/>
                      <a:pt x="0" y="4050"/>
                    </a:cubicBezTo>
                  </a:path>
                </a:pathLst>
              </a:custGeom>
              <a:noFill/>
              <a:ln w="28575" cap="flat" cmpd="sng">
                <a:solidFill>
                  <a:schemeClr val="dk1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4" name="Google Shape;2054;p30"/>
              <p:cNvSpPr/>
              <p:nvPr/>
            </p:nvSpPr>
            <p:spPr>
              <a:xfrm>
                <a:off x="-2240705" y="3822665"/>
                <a:ext cx="12542359" cy="2283662"/>
              </a:xfrm>
              <a:custGeom>
                <a:avLst/>
                <a:gdLst/>
                <a:ahLst/>
                <a:cxnLst/>
                <a:rect l="l" t="t" r="r" b="b"/>
                <a:pathLst>
                  <a:path w="193974" h="35318" fill="none" extrusionOk="0">
                    <a:moveTo>
                      <a:pt x="193973" y="31319"/>
                    </a:moveTo>
                    <a:cubicBezTo>
                      <a:pt x="175969" y="11162"/>
                      <a:pt x="157516" y="5204"/>
                      <a:pt x="143715" y="7510"/>
                    </a:cubicBezTo>
                    <a:cubicBezTo>
                      <a:pt x="123289" y="10919"/>
                      <a:pt x="108065" y="35317"/>
                      <a:pt x="82526" y="24297"/>
                    </a:cubicBezTo>
                    <a:cubicBezTo>
                      <a:pt x="67482" y="17800"/>
                      <a:pt x="50656" y="1"/>
                      <a:pt x="28167" y="2718"/>
                    </a:cubicBezTo>
                    <a:cubicBezTo>
                      <a:pt x="19389" y="3781"/>
                      <a:pt x="4383" y="9740"/>
                      <a:pt x="1" y="6062"/>
                    </a:cubicBezTo>
                  </a:path>
                </a:pathLst>
              </a:custGeom>
              <a:noFill/>
              <a:ln w="28575" cap="flat" cmpd="sng">
                <a:solidFill>
                  <a:schemeClr val="dk1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5" name="Google Shape;2055;p30"/>
              <p:cNvSpPr/>
              <p:nvPr/>
            </p:nvSpPr>
            <p:spPr>
              <a:xfrm>
                <a:off x="-2237407" y="3974295"/>
                <a:ext cx="12413103" cy="2837151"/>
              </a:xfrm>
              <a:custGeom>
                <a:avLst/>
                <a:gdLst/>
                <a:ahLst/>
                <a:cxnLst/>
                <a:rect l="l" t="t" r="r" b="b"/>
                <a:pathLst>
                  <a:path w="191975" h="43878" fill="none" extrusionOk="0">
                    <a:moveTo>
                      <a:pt x="191974" y="33959"/>
                    </a:moveTo>
                    <a:cubicBezTo>
                      <a:pt x="175213" y="13559"/>
                      <a:pt x="159118" y="5537"/>
                      <a:pt x="144522" y="8343"/>
                    </a:cubicBezTo>
                    <a:cubicBezTo>
                      <a:pt x="124916" y="12085"/>
                      <a:pt x="104477" y="43877"/>
                      <a:pt x="75452" y="25245"/>
                    </a:cubicBezTo>
                    <a:cubicBezTo>
                      <a:pt x="61344" y="16198"/>
                      <a:pt x="43711" y="1"/>
                      <a:pt x="27039" y="1936"/>
                    </a:cubicBezTo>
                    <a:cubicBezTo>
                      <a:pt x="18236" y="2961"/>
                      <a:pt x="4537" y="10573"/>
                      <a:pt x="1" y="8151"/>
                    </a:cubicBezTo>
                  </a:path>
                </a:pathLst>
              </a:custGeom>
              <a:noFill/>
              <a:ln w="28575" cap="flat" cmpd="sng">
                <a:solidFill>
                  <a:schemeClr val="dk1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6" name="Google Shape;2056;p30"/>
              <p:cNvSpPr/>
              <p:nvPr/>
            </p:nvSpPr>
            <p:spPr>
              <a:xfrm>
                <a:off x="-2234045" y="4125148"/>
                <a:ext cx="12283784" cy="3436162"/>
              </a:xfrm>
              <a:custGeom>
                <a:avLst/>
                <a:gdLst/>
                <a:ahLst/>
                <a:cxnLst/>
                <a:rect l="l" t="t" r="r" b="b"/>
                <a:pathLst>
                  <a:path w="189975" h="53142" fill="none" extrusionOk="0">
                    <a:moveTo>
                      <a:pt x="189975" y="36624"/>
                    </a:moveTo>
                    <a:cubicBezTo>
                      <a:pt x="174456" y="15980"/>
                      <a:pt x="160719" y="5856"/>
                      <a:pt x="145329" y="9175"/>
                    </a:cubicBezTo>
                    <a:cubicBezTo>
                      <a:pt x="126543" y="13237"/>
                      <a:pt x="100030" y="53141"/>
                      <a:pt x="68378" y="26218"/>
                    </a:cubicBezTo>
                    <a:cubicBezTo>
                      <a:pt x="54872" y="14737"/>
                      <a:pt x="36752" y="0"/>
                      <a:pt x="25924" y="1166"/>
                    </a:cubicBezTo>
                    <a:cubicBezTo>
                      <a:pt x="17095" y="2127"/>
                      <a:pt x="4703" y="11418"/>
                      <a:pt x="0" y="10239"/>
                    </a:cubicBezTo>
                  </a:path>
                </a:pathLst>
              </a:custGeom>
              <a:noFill/>
              <a:ln w="28575" cap="flat" cmpd="sng">
                <a:solidFill>
                  <a:schemeClr val="dk1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057" name="Google Shape;2057;p30"/>
            <p:cNvGrpSpPr/>
            <p:nvPr/>
          </p:nvGrpSpPr>
          <p:grpSpPr>
            <a:xfrm>
              <a:off x="662829" y="4750538"/>
              <a:ext cx="344770" cy="520773"/>
              <a:chOff x="159762" y="4811199"/>
              <a:chExt cx="394428" cy="595782"/>
            </a:xfrm>
          </p:grpSpPr>
          <p:sp>
            <p:nvSpPr>
              <p:cNvPr id="2058" name="Google Shape;2058;p30"/>
              <p:cNvSpPr/>
              <p:nvPr/>
            </p:nvSpPr>
            <p:spPr>
              <a:xfrm>
                <a:off x="344498" y="5198129"/>
                <a:ext cx="209692" cy="194239"/>
              </a:xfrm>
              <a:custGeom>
                <a:avLst/>
                <a:gdLst/>
                <a:ahLst/>
                <a:cxnLst/>
                <a:rect l="l" t="t" r="r" b="b"/>
                <a:pathLst>
                  <a:path w="3243" h="3004" extrusionOk="0">
                    <a:moveTo>
                      <a:pt x="1963" y="0"/>
                    </a:moveTo>
                    <a:cubicBezTo>
                      <a:pt x="1465" y="0"/>
                      <a:pt x="917" y="284"/>
                      <a:pt x="552" y="795"/>
                    </a:cubicBezTo>
                    <a:cubicBezTo>
                      <a:pt x="1" y="1551"/>
                      <a:pt x="65" y="2487"/>
                      <a:pt x="718" y="2858"/>
                    </a:cubicBezTo>
                    <a:cubicBezTo>
                      <a:pt x="892" y="2957"/>
                      <a:pt x="1085" y="3003"/>
                      <a:pt x="1284" y="3003"/>
                    </a:cubicBezTo>
                    <a:cubicBezTo>
                      <a:pt x="1836" y="3003"/>
                      <a:pt x="2436" y="2648"/>
                      <a:pt x="2794" y="2064"/>
                    </a:cubicBezTo>
                    <a:cubicBezTo>
                      <a:pt x="3243" y="1321"/>
                      <a:pt x="3115" y="475"/>
                      <a:pt x="2525" y="142"/>
                    </a:cubicBezTo>
                    <a:cubicBezTo>
                      <a:pt x="2356" y="46"/>
                      <a:pt x="2163" y="0"/>
                      <a:pt x="1963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9" name="Google Shape;2059;p30"/>
              <p:cNvSpPr/>
              <p:nvPr/>
            </p:nvSpPr>
            <p:spPr>
              <a:xfrm>
                <a:off x="344498" y="5185714"/>
                <a:ext cx="209692" cy="221267"/>
              </a:xfrm>
              <a:custGeom>
                <a:avLst/>
                <a:gdLst/>
                <a:ahLst/>
                <a:cxnLst/>
                <a:rect l="l" t="t" r="r" b="b"/>
                <a:pathLst>
                  <a:path w="3243" h="3422" fill="none" extrusionOk="0">
                    <a:moveTo>
                      <a:pt x="718" y="3050"/>
                    </a:moveTo>
                    <a:cubicBezTo>
                      <a:pt x="65" y="2679"/>
                      <a:pt x="1" y="1743"/>
                      <a:pt x="552" y="987"/>
                    </a:cubicBezTo>
                    <a:cubicBezTo>
                      <a:pt x="1064" y="270"/>
                      <a:pt x="1936" y="1"/>
                      <a:pt x="2525" y="334"/>
                    </a:cubicBezTo>
                    <a:cubicBezTo>
                      <a:pt x="3115" y="667"/>
                      <a:pt x="3243" y="1513"/>
                      <a:pt x="2794" y="2256"/>
                    </a:cubicBezTo>
                    <a:cubicBezTo>
                      <a:pt x="2307" y="3050"/>
                      <a:pt x="1372" y="3422"/>
                      <a:pt x="718" y="3050"/>
                    </a:cubicBezTo>
                    <a:close/>
                  </a:path>
                </a:pathLst>
              </a:custGeom>
              <a:noFill/>
              <a:ln w="28575" cap="flat" cmpd="sng">
                <a:solidFill>
                  <a:schemeClr val="dk1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0" name="Google Shape;2060;p30"/>
              <p:cNvSpPr/>
              <p:nvPr/>
            </p:nvSpPr>
            <p:spPr>
              <a:xfrm>
                <a:off x="159762" y="4811199"/>
                <a:ext cx="362937" cy="406905"/>
              </a:xfrm>
              <a:custGeom>
                <a:avLst/>
                <a:gdLst/>
                <a:ahLst/>
                <a:cxnLst/>
                <a:rect l="l" t="t" r="r" b="b"/>
                <a:pathLst>
                  <a:path w="5613" h="6293" extrusionOk="0">
                    <a:moveTo>
                      <a:pt x="5613" y="6292"/>
                    </a:moveTo>
                    <a:lnTo>
                      <a:pt x="0" y="0"/>
                    </a:lnTo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1" name="Google Shape;2061;p30"/>
              <p:cNvSpPr/>
              <p:nvPr/>
            </p:nvSpPr>
            <p:spPr>
              <a:xfrm>
                <a:off x="159762" y="4811199"/>
                <a:ext cx="362937" cy="406905"/>
              </a:xfrm>
              <a:custGeom>
                <a:avLst/>
                <a:gdLst/>
                <a:ahLst/>
                <a:cxnLst/>
                <a:rect l="l" t="t" r="r" b="b"/>
                <a:pathLst>
                  <a:path w="5613" h="6293" fill="none" extrusionOk="0">
                    <a:moveTo>
                      <a:pt x="5613" y="6292"/>
                    </a:moveTo>
                    <a:lnTo>
                      <a:pt x="0" y="0"/>
                    </a:lnTo>
                  </a:path>
                </a:pathLst>
              </a:custGeom>
              <a:noFill/>
              <a:ln w="2857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062" name="Google Shape;2062;p30"/>
            <p:cNvSpPr/>
            <p:nvPr/>
          </p:nvSpPr>
          <p:spPr>
            <a:xfrm>
              <a:off x="4962505" y="4709666"/>
              <a:ext cx="405608" cy="447655"/>
            </a:xfrm>
            <a:custGeom>
              <a:avLst/>
              <a:gdLst/>
              <a:ahLst/>
              <a:cxnLst/>
              <a:rect l="l" t="t" r="r" b="b"/>
              <a:pathLst>
                <a:path w="7177" h="7921" fill="none" extrusionOk="0">
                  <a:moveTo>
                    <a:pt x="2000" y="4294"/>
                  </a:moveTo>
                  <a:cubicBezTo>
                    <a:pt x="3255" y="3986"/>
                    <a:pt x="2051" y="1039"/>
                    <a:pt x="936" y="2102"/>
                  </a:cubicBezTo>
                  <a:cubicBezTo>
                    <a:pt x="1" y="3012"/>
                    <a:pt x="821" y="6152"/>
                    <a:pt x="2474" y="5229"/>
                  </a:cubicBezTo>
                  <a:cubicBezTo>
                    <a:pt x="3871" y="4447"/>
                    <a:pt x="4037" y="1923"/>
                    <a:pt x="4063" y="1"/>
                  </a:cubicBezTo>
                  <a:cubicBezTo>
                    <a:pt x="5331" y="4486"/>
                    <a:pt x="7177" y="7920"/>
                    <a:pt x="7177" y="7920"/>
                  </a:cubicBezTo>
                </a:path>
              </a:pathLst>
            </a:custGeom>
            <a:noFill/>
            <a:ln w="2857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063" name="Google Shape;2063;p30"/>
            <p:cNvGrpSpPr/>
            <p:nvPr/>
          </p:nvGrpSpPr>
          <p:grpSpPr>
            <a:xfrm>
              <a:off x="4997573" y="3858851"/>
              <a:ext cx="451309" cy="496187"/>
              <a:chOff x="5118856" y="3486300"/>
              <a:chExt cx="516312" cy="567655"/>
            </a:xfrm>
          </p:grpSpPr>
          <p:sp>
            <p:nvSpPr>
              <p:cNvPr id="2064" name="Google Shape;2064;p30"/>
              <p:cNvSpPr/>
              <p:nvPr/>
            </p:nvSpPr>
            <p:spPr>
              <a:xfrm>
                <a:off x="5118856" y="3904138"/>
                <a:ext cx="198959" cy="143222"/>
              </a:xfrm>
              <a:custGeom>
                <a:avLst/>
                <a:gdLst/>
                <a:ahLst/>
                <a:cxnLst/>
                <a:rect l="l" t="t" r="r" b="b"/>
                <a:pathLst>
                  <a:path w="3077" h="2215" extrusionOk="0">
                    <a:moveTo>
                      <a:pt x="1613" y="0"/>
                    </a:moveTo>
                    <a:cubicBezTo>
                      <a:pt x="1463" y="0"/>
                      <a:pt x="1308" y="20"/>
                      <a:pt x="1154" y="61"/>
                    </a:cubicBezTo>
                    <a:cubicBezTo>
                      <a:pt x="424" y="253"/>
                      <a:pt x="1" y="855"/>
                      <a:pt x="154" y="1406"/>
                    </a:cubicBezTo>
                    <a:cubicBezTo>
                      <a:pt x="298" y="1891"/>
                      <a:pt x="838" y="2215"/>
                      <a:pt x="1460" y="2215"/>
                    </a:cubicBezTo>
                    <a:cubicBezTo>
                      <a:pt x="1561" y="2215"/>
                      <a:pt x="1665" y="2206"/>
                      <a:pt x="1769" y="2188"/>
                    </a:cubicBezTo>
                    <a:cubicBezTo>
                      <a:pt x="2551" y="2047"/>
                      <a:pt x="3076" y="1419"/>
                      <a:pt x="2897" y="804"/>
                    </a:cubicBezTo>
                    <a:cubicBezTo>
                      <a:pt x="2753" y="312"/>
                      <a:pt x="2216" y="0"/>
                      <a:pt x="161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5" name="Google Shape;2065;p30"/>
              <p:cNvSpPr/>
              <p:nvPr/>
            </p:nvSpPr>
            <p:spPr>
              <a:xfrm>
                <a:off x="5118856" y="3894762"/>
                <a:ext cx="198959" cy="159193"/>
              </a:xfrm>
              <a:custGeom>
                <a:avLst/>
                <a:gdLst/>
                <a:ahLst/>
                <a:cxnLst/>
                <a:rect l="l" t="t" r="r" b="b"/>
                <a:pathLst>
                  <a:path w="3077" h="2462" fill="none" extrusionOk="0">
                    <a:moveTo>
                      <a:pt x="2897" y="949"/>
                    </a:moveTo>
                    <a:cubicBezTo>
                      <a:pt x="3076" y="1564"/>
                      <a:pt x="2551" y="2192"/>
                      <a:pt x="1769" y="2333"/>
                    </a:cubicBezTo>
                    <a:cubicBezTo>
                      <a:pt x="1026" y="2461"/>
                      <a:pt x="321" y="2115"/>
                      <a:pt x="154" y="1551"/>
                    </a:cubicBezTo>
                    <a:cubicBezTo>
                      <a:pt x="1" y="1000"/>
                      <a:pt x="424" y="398"/>
                      <a:pt x="1154" y="206"/>
                    </a:cubicBezTo>
                    <a:cubicBezTo>
                      <a:pt x="1923" y="1"/>
                      <a:pt x="2717" y="334"/>
                      <a:pt x="2897" y="949"/>
                    </a:cubicBezTo>
                    <a:close/>
                  </a:path>
                </a:pathLst>
              </a:custGeom>
              <a:noFill/>
              <a:ln w="28575" cap="flat" cmpd="sng">
                <a:solidFill>
                  <a:schemeClr val="dk2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6" name="Google Shape;2066;p30"/>
              <p:cNvSpPr/>
              <p:nvPr/>
            </p:nvSpPr>
            <p:spPr>
              <a:xfrm>
                <a:off x="5306114" y="3486300"/>
                <a:ext cx="329055" cy="550192"/>
              </a:xfrm>
              <a:custGeom>
                <a:avLst/>
                <a:gdLst/>
                <a:ahLst/>
                <a:cxnLst/>
                <a:rect l="l" t="t" r="r" b="b"/>
                <a:pathLst>
                  <a:path w="5089" h="8509" fill="none" extrusionOk="0">
                    <a:moveTo>
                      <a:pt x="1" y="7740"/>
                    </a:moveTo>
                    <a:lnTo>
                      <a:pt x="3704" y="0"/>
                    </a:lnTo>
                    <a:cubicBezTo>
                      <a:pt x="3704" y="0"/>
                      <a:pt x="5088" y="8509"/>
                      <a:pt x="2295" y="5895"/>
                    </a:cubicBezTo>
                  </a:path>
                </a:pathLst>
              </a:custGeom>
              <a:noFill/>
              <a:ln w="28575" cap="rnd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067" name="Google Shape;2067;p30"/>
            <p:cNvGrpSpPr/>
            <p:nvPr/>
          </p:nvGrpSpPr>
          <p:grpSpPr>
            <a:xfrm>
              <a:off x="5686382" y="4111749"/>
              <a:ext cx="499065" cy="935063"/>
              <a:chOff x="5906877" y="4080403"/>
              <a:chExt cx="570948" cy="1069743"/>
            </a:xfrm>
          </p:grpSpPr>
          <p:sp>
            <p:nvSpPr>
              <p:cNvPr id="2068" name="Google Shape;2068;p30"/>
              <p:cNvSpPr/>
              <p:nvPr/>
            </p:nvSpPr>
            <p:spPr>
              <a:xfrm>
                <a:off x="5941665" y="4813591"/>
                <a:ext cx="280948" cy="315218"/>
              </a:xfrm>
              <a:custGeom>
                <a:avLst/>
                <a:gdLst/>
                <a:ahLst/>
                <a:cxnLst/>
                <a:rect l="l" t="t" r="r" b="b"/>
                <a:pathLst>
                  <a:path w="4345" h="4875" extrusionOk="0">
                    <a:moveTo>
                      <a:pt x="2528" y="1"/>
                    </a:moveTo>
                    <a:cubicBezTo>
                      <a:pt x="1809" y="1"/>
                      <a:pt x="1046" y="548"/>
                      <a:pt x="603" y="1463"/>
                    </a:cubicBezTo>
                    <a:cubicBezTo>
                      <a:pt x="0" y="2680"/>
                      <a:pt x="218" y="4102"/>
                      <a:pt x="1064" y="4654"/>
                    </a:cubicBezTo>
                    <a:cubicBezTo>
                      <a:pt x="1294" y="4803"/>
                      <a:pt x="1549" y="4874"/>
                      <a:pt x="1811" y="4874"/>
                    </a:cubicBezTo>
                    <a:cubicBezTo>
                      <a:pt x="2514" y="4874"/>
                      <a:pt x="3269" y="4361"/>
                      <a:pt x="3717" y="3475"/>
                    </a:cubicBezTo>
                    <a:cubicBezTo>
                      <a:pt x="4345" y="2232"/>
                      <a:pt x="4152" y="771"/>
                      <a:pt x="3268" y="220"/>
                    </a:cubicBezTo>
                    <a:cubicBezTo>
                      <a:pt x="3038" y="71"/>
                      <a:pt x="2786" y="1"/>
                      <a:pt x="252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9" name="Google Shape;2069;p30"/>
              <p:cNvSpPr/>
              <p:nvPr/>
            </p:nvSpPr>
            <p:spPr>
              <a:xfrm>
                <a:off x="5941665" y="4791283"/>
                <a:ext cx="280948" cy="358863"/>
              </a:xfrm>
              <a:custGeom>
                <a:avLst/>
                <a:gdLst/>
                <a:ahLst/>
                <a:cxnLst/>
                <a:rect l="l" t="t" r="r" b="b"/>
                <a:pathLst>
                  <a:path w="4345" h="5550" fill="none" extrusionOk="0">
                    <a:moveTo>
                      <a:pt x="3268" y="565"/>
                    </a:moveTo>
                    <a:cubicBezTo>
                      <a:pt x="4152" y="1116"/>
                      <a:pt x="4345" y="2577"/>
                      <a:pt x="3717" y="3820"/>
                    </a:cubicBezTo>
                    <a:cubicBezTo>
                      <a:pt x="3102" y="5037"/>
                      <a:pt x="1910" y="5550"/>
                      <a:pt x="1064" y="4999"/>
                    </a:cubicBezTo>
                    <a:cubicBezTo>
                      <a:pt x="218" y="4447"/>
                      <a:pt x="0" y="3025"/>
                      <a:pt x="603" y="1808"/>
                    </a:cubicBezTo>
                    <a:cubicBezTo>
                      <a:pt x="1205" y="565"/>
                      <a:pt x="2397" y="1"/>
                      <a:pt x="3268" y="565"/>
                    </a:cubicBezTo>
                    <a:close/>
                  </a:path>
                </a:pathLst>
              </a:custGeom>
              <a:noFill/>
              <a:ln w="28575" cap="flat" cmpd="sng">
                <a:solidFill>
                  <a:schemeClr val="lt2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0" name="Google Shape;2070;p30"/>
              <p:cNvSpPr/>
              <p:nvPr/>
            </p:nvSpPr>
            <p:spPr>
              <a:xfrm>
                <a:off x="5906877" y="4080403"/>
                <a:ext cx="570948" cy="786330"/>
              </a:xfrm>
              <a:custGeom>
                <a:avLst/>
                <a:gdLst/>
                <a:ahLst/>
                <a:cxnLst/>
                <a:rect l="l" t="t" r="r" b="b"/>
                <a:pathLst>
                  <a:path w="8830" h="12161" fill="none" extrusionOk="0">
                    <a:moveTo>
                      <a:pt x="4344" y="12161"/>
                    </a:moveTo>
                    <a:lnTo>
                      <a:pt x="0" y="0"/>
                    </a:lnTo>
                    <a:cubicBezTo>
                      <a:pt x="0" y="0"/>
                      <a:pt x="8829" y="6279"/>
                      <a:pt x="3716" y="6228"/>
                    </a:cubicBezTo>
                  </a:path>
                </a:pathLst>
              </a:custGeom>
              <a:noFill/>
              <a:ln w="28575" cap="rnd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071" name="Google Shape;2071;p30"/>
            <p:cNvSpPr/>
            <p:nvPr/>
          </p:nvSpPr>
          <p:spPr>
            <a:xfrm>
              <a:off x="-1046396" y="4354181"/>
              <a:ext cx="260082" cy="164685"/>
            </a:xfrm>
            <a:custGeom>
              <a:avLst/>
              <a:gdLst/>
              <a:ahLst/>
              <a:cxnLst/>
              <a:rect l="l" t="t" r="r" b="b"/>
              <a:pathLst>
                <a:path w="4602" h="2914" extrusionOk="0">
                  <a:moveTo>
                    <a:pt x="3040" y="0"/>
                  </a:moveTo>
                  <a:cubicBezTo>
                    <a:pt x="2745" y="0"/>
                    <a:pt x="2423" y="45"/>
                    <a:pt x="2090" y="140"/>
                  </a:cubicBezTo>
                  <a:cubicBezTo>
                    <a:pt x="885" y="473"/>
                    <a:pt x="1" y="1344"/>
                    <a:pt x="116" y="2075"/>
                  </a:cubicBezTo>
                  <a:cubicBezTo>
                    <a:pt x="200" y="2606"/>
                    <a:pt x="792" y="2914"/>
                    <a:pt x="1573" y="2914"/>
                  </a:cubicBezTo>
                  <a:cubicBezTo>
                    <a:pt x="1865" y="2914"/>
                    <a:pt x="2184" y="2871"/>
                    <a:pt x="2513" y="2780"/>
                  </a:cubicBezTo>
                  <a:cubicBezTo>
                    <a:pt x="3717" y="2447"/>
                    <a:pt x="4601" y="1575"/>
                    <a:pt x="4486" y="845"/>
                  </a:cubicBezTo>
                  <a:cubicBezTo>
                    <a:pt x="4402" y="314"/>
                    <a:pt x="3819" y="0"/>
                    <a:pt x="304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072" name="Google Shape;2072;p30"/>
            <p:cNvGrpSpPr/>
            <p:nvPr/>
          </p:nvGrpSpPr>
          <p:grpSpPr>
            <a:xfrm>
              <a:off x="-1046505" y="3943715"/>
              <a:ext cx="431019" cy="586675"/>
              <a:chOff x="-1795774" y="3888167"/>
              <a:chExt cx="493101" cy="671176"/>
            </a:xfrm>
          </p:grpSpPr>
          <p:sp>
            <p:nvSpPr>
              <p:cNvPr id="2073" name="Google Shape;2073;p30"/>
              <p:cNvSpPr/>
              <p:nvPr/>
            </p:nvSpPr>
            <p:spPr>
              <a:xfrm>
                <a:off x="-1795774" y="4344672"/>
                <a:ext cx="297565" cy="214671"/>
              </a:xfrm>
              <a:custGeom>
                <a:avLst/>
                <a:gdLst/>
                <a:ahLst/>
                <a:cxnLst/>
                <a:rect l="l" t="t" r="r" b="b"/>
                <a:pathLst>
                  <a:path w="4602" h="3320" fill="none" extrusionOk="0">
                    <a:moveTo>
                      <a:pt x="4486" y="1052"/>
                    </a:moveTo>
                    <a:cubicBezTo>
                      <a:pt x="4601" y="1782"/>
                      <a:pt x="3717" y="2654"/>
                      <a:pt x="2513" y="2987"/>
                    </a:cubicBezTo>
                    <a:cubicBezTo>
                      <a:pt x="1308" y="3320"/>
                      <a:pt x="232" y="3012"/>
                      <a:pt x="116" y="2282"/>
                    </a:cubicBezTo>
                    <a:cubicBezTo>
                      <a:pt x="1" y="1551"/>
                      <a:pt x="885" y="680"/>
                      <a:pt x="2090" y="347"/>
                    </a:cubicBezTo>
                    <a:cubicBezTo>
                      <a:pt x="3307" y="1"/>
                      <a:pt x="4371" y="321"/>
                      <a:pt x="4486" y="1052"/>
                    </a:cubicBezTo>
                    <a:close/>
                  </a:path>
                </a:pathLst>
              </a:custGeom>
              <a:noFill/>
              <a:ln w="28575" cap="flat" cmpd="sng">
                <a:solidFill>
                  <a:schemeClr val="lt2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4" name="Google Shape;2074;p30"/>
              <p:cNvSpPr/>
              <p:nvPr/>
            </p:nvSpPr>
            <p:spPr>
              <a:xfrm>
                <a:off x="-1505770" y="3888167"/>
                <a:ext cx="203097" cy="543597"/>
              </a:xfrm>
              <a:custGeom>
                <a:avLst/>
                <a:gdLst/>
                <a:ahLst/>
                <a:cxnLst/>
                <a:rect l="l" t="t" r="r" b="b"/>
                <a:pathLst>
                  <a:path w="3141" h="8407" fill="none" extrusionOk="0">
                    <a:moveTo>
                      <a:pt x="1" y="8406"/>
                    </a:moveTo>
                    <a:lnTo>
                      <a:pt x="3141" y="0"/>
                    </a:lnTo>
                  </a:path>
                </a:pathLst>
              </a:custGeom>
              <a:noFill/>
              <a:ln w="28575" cap="rnd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075" name="Google Shape;2075;p30"/>
            <p:cNvGrpSpPr/>
            <p:nvPr/>
          </p:nvGrpSpPr>
          <p:grpSpPr>
            <a:xfrm>
              <a:off x="1308118" y="4251523"/>
              <a:ext cx="846041" cy="570058"/>
              <a:chOff x="897994" y="4240309"/>
              <a:chExt cx="967900" cy="652165"/>
            </a:xfrm>
          </p:grpSpPr>
          <p:sp>
            <p:nvSpPr>
              <p:cNvPr id="2076" name="Google Shape;2076;p30"/>
              <p:cNvSpPr/>
              <p:nvPr/>
            </p:nvSpPr>
            <p:spPr>
              <a:xfrm>
                <a:off x="897994" y="4634158"/>
                <a:ext cx="370437" cy="243057"/>
              </a:xfrm>
              <a:custGeom>
                <a:avLst/>
                <a:gdLst/>
                <a:ahLst/>
                <a:cxnLst/>
                <a:rect l="l" t="t" r="r" b="b"/>
                <a:pathLst>
                  <a:path w="5729" h="3759" extrusionOk="0">
                    <a:moveTo>
                      <a:pt x="2551" y="1"/>
                    </a:moveTo>
                    <a:cubicBezTo>
                      <a:pt x="1500" y="1"/>
                      <a:pt x="589" y="473"/>
                      <a:pt x="334" y="1239"/>
                    </a:cubicBezTo>
                    <a:cubicBezTo>
                      <a:pt x="1" y="2213"/>
                      <a:pt x="847" y="3277"/>
                      <a:pt x="2205" y="3635"/>
                    </a:cubicBezTo>
                    <a:cubicBezTo>
                      <a:pt x="2518" y="3719"/>
                      <a:pt x="2834" y="3759"/>
                      <a:pt x="3139" y="3759"/>
                    </a:cubicBezTo>
                    <a:cubicBezTo>
                      <a:pt x="4142" y="3759"/>
                      <a:pt x="5027" y="3328"/>
                      <a:pt x="5332" y="2610"/>
                    </a:cubicBezTo>
                    <a:cubicBezTo>
                      <a:pt x="5729" y="1649"/>
                      <a:pt x="4947" y="522"/>
                      <a:pt x="3538" y="137"/>
                    </a:cubicBezTo>
                    <a:cubicBezTo>
                      <a:pt x="3205" y="44"/>
                      <a:pt x="2872" y="1"/>
                      <a:pt x="255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7" name="Google Shape;2077;p30"/>
              <p:cNvSpPr/>
              <p:nvPr/>
            </p:nvSpPr>
            <p:spPr>
              <a:xfrm>
                <a:off x="897994" y="4617281"/>
                <a:ext cx="370437" cy="275193"/>
              </a:xfrm>
              <a:custGeom>
                <a:avLst/>
                <a:gdLst/>
                <a:ahLst/>
                <a:cxnLst/>
                <a:rect l="l" t="t" r="r" b="b"/>
                <a:pathLst>
                  <a:path w="5729" h="4256" fill="none" extrusionOk="0">
                    <a:moveTo>
                      <a:pt x="5332" y="2871"/>
                    </a:moveTo>
                    <a:cubicBezTo>
                      <a:pt x="4934" y="3807"/>
                      <a:pt x="3550" y="4255"/>
                      <a:pt x="2205" y="3896"/>
                    </a:cubicBezTo>
                    <a:cubicBezTo>
                      <a:pt x="847" y="3538"/>
                      <a:pt x="1" y="2474"/>
                      <a:pt x="334" y="1500"/>
                    </a:cubicBezTo>
                    <a:cubicBezTo>
                      <a:pt x="667" y="501"/>
                      <a:pt x="2115" y="1"/>
                      <a:pt x="3538" y="398"/>
                    </a:cubicBezTo>
                    <a:cubicBezTo>
                      <a:pt x="4947" y="783"/>
                      <a:pt x="5729" y="1910"/>
                      <a:pt x="5332" y="2871"/>
                    </a:cubicBezTo>
                    <a:close/>
                  </a:path>
                </a:pathLst>
              </a:custGeom>
              <a:noFill/>
              <a:ln w="28575" cap="flat" cmpd="sng">
                <a:solidFill>
                  <a:schemeClr val="lt2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8" name="Google Shape;2078;p30"/>
              <p:cNvSpPr/>
              <p:nvPr/>
            </p:nvSpPr>
            <p:spPr>
              <a:xfrm>
                <a:off x="1228605" y="4240309"/>
                <a:ext cx="637289" cy="585044"/>
              </a:xfrm>
              <a:custGeom>
                <a:avLst/>
                <a:gdLst/>
                <a:ahLst/>
                <a:cxnLst/>
                <a:rect l="l" t="t" r="r" b="b"/>
                <a:pathLst>
                  <a:path w="9856" h="9048" fill="none" extrusionOk="0">
                    <a:moveTo>
                      <a:pt x="1" y="9047"/>
                    </a:moveTo>
                    <a:lnTo>
                      <a:pt x="9855" y="0"/>
                    </a:lnTo>
                  </a:path>
                </a:pathLst>
              </a:custGeom>
              <a:noFill/>
              <a:ln w="28575" cap="rnd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079" name="Google Shape;2079;p30"/>
            <p:cNvGrpSpPr/>
            <p:nvPr/>
          </p:nvGrpSpPr>
          <p:grpSpPr>
            <a:xfrm>
              <a:off x="-464914" y="3874196"/>
              <a:ext cx="462896" cy="580907"/>
              <a:chOff x="-1130414" y="3808634"/>
              <a:chExt cx="529568" cy="664577"/>
            </a:xfrm>
          </p:grpSpPr>
          <p:sp>
            <p:nvSpPr>
              <p:cNvPr id="2080" name="Google Shape;2080;p30"/>
              <p:cNvSpPr/>
              <p:nvPr/>
            </p:nvSpPr>
            <p:spPr>
              <a:xfrm>
                <a:off x="-891751" y="3820984"/>
                <a:ext cx="290905" cy="163654"/>
              </a:xfrm>
              <a:custGeom>
                <a:avLst/>
                <a:gdLst/>
                <a:ahLst/>
                <a:cxnLst/>
                <a:rect l="l" t="t" r="r" b="b"/>
                <a:pathLst>
                  <a:path w="4499" h="2531" extrusionOk="0">
                    <a:moveTo>
                      <a:pt x="3318" y="1"/>
                    </a:moveTo>
                    <a:cubicBezTo>
                      <a:pt x="2767" y="1"/>
                      <a:pt x="2047" y="215"/>
                      <a:pt x="1410" y="591"/>
                    </a:cubicBezTo>
                    <a:cubicBezTo>
                      <a:pt x="449" y="1142"/>
                      <a:pt x="0" y="1885"/>
                      <a:pt x="334" y="2269"/>
                    </a:cubicBezTo>
                    <a:cubicBezTo>
                      <a:pt x="481" y="2444"/>
                      <a:pt x="763" y="2530"/>
                      <a:pt x="1119" y="2530"/>
                    </a:cubicBezTo>
                    <a:cubicBezTo>
                      <a:pt x="1598" y="2530"/>
                      <a:pt x="2211" y="2373"/>
                      <a:pt x="2807" y="2064"/>
                    </a:cubicBezTo>
                    <a:cubicBezTo>
                      <a:pt x="3922" y="1501"/>
                      <a:pt x="4498" y="642"/>
                      <a:pt x="4050" y="219"/>
                    </a:cubicBezTo>
                    <a:cubicBezTo>
                      <a:pt x="3892" y="70"/>
                      <a:pt x="3632" y="1"/>
                      <a:pt x="331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1" name="Google Shape;2081;p30"/>
              <p:cNvSpPr/>
              <p:nvPr/>
            </p:nvSpPr>
            <p:spPr>
              <a:xfrm>
                <a:off x="-891751" y="3808634"/>
                <a:ext cx="290905" cy="185639"/>
              </a:xfrm>
              <a:custGeom>
                <a:avLst/>
                <a:gdLst/>
                <a:ahLst/>
                <a:cxnLst/>
                <a:rect l="l" t="t" r="r" b="b"/>
                <a:pathLst>
                  <a:path w="4499" h="2871" fill="none" extrusionOk="0">
                    <a:moveTo>
                      <a:pt x="4050" y="410"/>
                    </a:moveTo>
                    <a:cubicBezTo>
                      <a:pt x="4498" y="833"/>
                      <a:pt x="3922" y="1692"/>
                      <a:pt x="2807" y="2255"/>
                    </a:cubicBezTo>
                    <a:cubicBezTo>
                      <a:pt x="1769" y="2794"/>
                      <a:pt x="680" y="2870"/>
                      <a:pt x="334" y="2460"/>
                    </a:cubicBezTo>
                    <a:cubicBezTo>
                      <a:pt x="0" y="2076"/>
                      <a:pt x="449" y="1333"/>
                      <a:pt x="1410" y="782"/>
                    </a:cubicBezTo>
                    <a:cubicBezTo>
                      <a:pt x="2410" y="192"/>
                      <a:pt x="3614" y="0"/>
                      <a:pt x="4050" y="410"/>
                    </a:cubicBezTo>
                    <a:close/>
                  </a:path>
                </a:pathLst>
              </a:custGeom>
              <a:noFill/>
              <a:ln w="28575" cap="flat" cmpd="sng">
                <a:solidFill>
                  <a:schemeClr val="accent1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2" name="Google Shape;2082;p30"/>
              <p:cNvSpPr/>
              <p:nvPr/>
            </p:nvSpPr>
            <p:spPr>
              <a:xfrm>
                <a:off x="-1130414" y="3927092"/>
                <a:ext cx="258640" cy="546118"/>
              </a:xfrm>
              <a:custGeom>
                <a:avLst/>
                <a:gdLst/>
                <a:ahLst/>
                <a:cxnLst/>
                <a:rect l="l" t="t" r="r" b="b"/>
                <a:pathLst>
                  <a:path w="4000" h="8446" fill="none" extrusionOk="0">
                    <a:moveTo>
                      <a:pt x="3999" y="1"/>
                    </a:moveTo>
                    <a:lnTo>
                      <a:pt x="1" y="8445"/>
                    </a:lnTo>
                  </a:path>
                </a:pathLst>
              </a:custGeom>
              <a:noFill/>
              <a:ln w="28575" cap="rnd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083" name="Google Shape;2083;p30"/>
            <p:cNvGrpSpPr/>
            <p:nvPr/>
          </p:nvGrpSpPr>
          <p:grpSpPr>
            <a:xfrm>
              <a:off x="746817" y="3821293"/>
              <a:ext cx="1197987" cy="508508"/>
              <a:chOff x="255847" y="3748111"/>
              <a:chExt cx="1370537" cy="581751"/>
            </a:xfrm>
          </p:grpSpPr>
          <p:sp>
            <p:nvSpPr>
              <p:cNvPr id="2084" name="Google Shape;2084;p30"/>
              <p:cNvSpPr/>
              <p:nvPr/>
            </p:nvSpPr>
            <p:spPr>
              <a:xfrm>
                <a:off x="255847" y="4064917"/>
                <a:ext cx="279331" cy="148653"/>
              </a:xfrm>
              <a:custGeom>
                <a:avLst/>
                <a:gdLst/>
                <a:ahLst/>
                <a:cxnLst/>
                <a:rect l="l" t="t" r="r" b="b"/>
                <a:pathLst>
                  <a:path w="4320" h="2299" extrusionOk="0">
                    <a:moveTo>
                      <a:pt x="2042" y="1"/>
                    </a:moveTo>
                    <a:cubicBezTo>
                      <a:pt x="1195" y="1"/>
                      <a:pt x="445" y="332"/>
                      <a:pt x="244" y="829"/>
                    </a:cubicBezTo>
                    <a:cubicBezTo>
                      <a:pt x="1" y="1444"/>
                      <a:pt x="667" y="2084"/>
                      <a:pt x="1718" y="2251"/>
                    </a:cubicBezTo>
                    <a:cubicBezTo>
                      <a:pt x="1905" y="2283"/>
                      <a:pt x="2093" y="2298"/>
                      <a:pt x="2277" y="2298"/>
                    </a:cubicBezTo>
                    <a:cubicBezTo>
                      <a:pt x="3122" y="2298"/>
                      <a:pt x="3876" y="1975"/>
                      <a:pt x="4076" y="1469"/>
                    </a:cubicBezTo>
                    <a:cubicBezTo>
                      <a:pt x="4319" y="867"/>
                      <a:pt x="3653" y="226"/>
                      <a:pt x="2589" y="47"/>
                    </a:cubicBezTo>
                    <a:cubicBezTo>
                      <a:pt x="2405" y="16"/>
                      <a:pt x="2221" y="1"/>
                      <a:pt x="204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5" name="Google Shape;2085;p30"/>
              <p:cNvSpPr/>
              <p:nvPr/>
            </p:nvSpPr>
            <p:spPr>
              <a:xfrm>
                <a:off x="255848" y="4056349"/>
                <a:ext cx="279331" cy="165788"/>
              </a:xfrm>
              <a:custGeom>
                <a:avLst/>
                <a:gdLst/>
                <a:ahLst/>
                <a:cxnLst/>
                <a:rect l="l" t="t" r="r" b="b"/>
                <a:pathLst>
                  <a:path w="4320" h="2564" fill="none" extrusionOk="0">
                    <a:moveTo>
                      <a:pt x="4076" y="1602"/>
                    </a:moveTo>
                    <a:cubicBezTo>
                      <a:pt x="3832" y="2217"/>
                      <a:pt x="2768" y="2563"/>
                      <a:pt x="1718" y="2384"/>
                    </a:cubicBezTo>
                    <a:cubicBezTo>
                      <a:pt x="667" y="2217"/>
                      <a:pt x="1" y="1577"/>
                      <a:pt x="244" y="962"/>
                    </a:cubicBezTo>
                    <a:cubicBezTo>
                      <a:pt x="487" y="359"/>
                      <a:pt x="1538" y="1"/>
                      <a:pt x="2589" y="180"/>
                    </a:cubicBezTo>
                    <a:cubicBezTo>
                      <a:pt x="3653" y="359"/>
                      <a:pt x="4319" y="1000"/>
                      <a:pt x="4076" y="1602"/>
                    </a:cubicBezTo>
                    <a:close/>
                  </a:path>
                </a:pathLst>
              </a:custGeom>
              <a:noFill/>
              <a:ln w="28575" cap="flat" cmpd="sng">
                <a:solidFill>
                  <a:schemeClr val="dk2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6" name="Google Shape;2086;p30"/>
              <p:cNvSpPr/>
              <p:nvPr/>
            </p:nvSpPr>
            <p:spPr>
              <a:xfrm>
                <a:off x="882282" y="4172674"/>
                <a:ext cx="279267" cy="148653"/>
              </a:xfrm>
              <a:custGeom>
                <a:avLst/>
                <a:gdLst/>
                <a:ahLst/>
                <a:cxnLst/>
                <a:rect l="l" t="t" r="r" b="b"/>
                <a:pathLst>
                  <a:path w="4319" h="2299" extrusionOk="0">
                    <a:moveTo>
                      <a:pt x="2061" y="1"/>
                    </a:moveTo>
                    <a:cubicBezTo>
                      <a:pt x="1207" y="1"/>
                      <a:pt x="455" y="332"/>
                      <a:pt x="244" y="828"/>
                    </a:cubicBezTo>
                    <a:cubicBezTo>
                      <a:pt x="0" y="1444"/>
                      <a:pt x="654" y="2084"/>
                      <a:pt x="1717" y="2251"/>
                    </a:cubicBezTo>
                    <a:cubicBezTo>
                      <a:pt x="1905" y="2283"/>
                      <a:pt x="2093" y="2298"/>
                      <a:pt x="2277" y="2298"/>
                    </a:cubicBezTo>
                    <a:cubicBezTo>
                      <a:pt x="3122" y="2298"/>
                      <a:pt x="3875" y="1975"/>
                      <a:pt x="4075" y="1469"/>
                    </a:cubicBezTo>
                    <a:cubicBezTo>
                      <a:pt x="4319" y="867"/>
                      <a:pt x="3665" y="226"/>
                      <a:pt x="2614" y="47"/>
                    </a:cubicBezTo>
                    <a:cubicBezTo>
                      <a:pt x="2428" y="15"/>
                      <a:pt x="2242" y="1"/>
                      <a:pt x="206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7" name="Google Shape;2087;p30"/>
              <p:cNvSpPr/>
              <p:nvPr/>
            </p:nvSpPr>
            <p:spPr>
              <a:xfrm>
                <a:off x="882282" y="4164074"/>
                <a:ext cx="279267" cy="165788"/>
              </a:xfrm>
              <a:custGeom>
                <a:avLst/>
                <a:gdLst/>
                <a:ahLst/>
                <a:cxnLst/>
                <a:rect l="l" t="t" r="r" b="b"/>
                <a:pathLst>
                  <a:path w="4319" h="2564" fill="none" extrusionOk="0">
                    <a:moveTo>
                      <a:pt x="4075" y="1602"/>
                    </a:moveTo>
                    <a:cubicBezTo>
                      <a:pt x="3832" y="2217"/>
                      <a:pt x="2768" y="2563"/>
                      <a:pt x="1717" y="2384"/>
                    </a:cubicBezTo>
                    <a:cubicBezTo>
                      <a:pt x="654" y="2217"/>
                      <a:pt x="0" y="1577"/>
                      <a:pt x="244" y="961"/>
                    </a:cubicBezTo>
                    <a:cubicBezTo>
                      <a:pt x="500" y="359"/>
                      <a:pt x="1551" y="0"/>
                      <a:pt x="2614" y="180"/>
                    </a:cubicBezTo>
                    <a:cubicBezTo>
                      <a:pt x="3665" y="359"/>
                      <a:pt x="4319" y="1000"/>
                      <a:pt x="4075" y="1602"/>
                    </a:cubicBezTo>
                    <a:close/>
                  </a:path>
                </a:pathLst>
              </a:custGeom>
              <a:noFill/>
              <a:ln w="28575" cap="flat" cmpd="sng">
                <a:solidFill>
                  <a:schemeClr val="dk2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8" name="Google Shape;2088;p30"/>
              <p:cNvSpPr/>
              <p:nvPr/>
            </p:nvSpPr>
            <p:spPr>
              <a:xfrm>
                <a:off x="506085" y="3748111"/>
                <a:ext cx="1120299" cy="527044"/>
              </a:xfrm>
              <a:custGeom>
                <a:avLst/>
                <a:gdLst/>
                <a:ahLst/>
                <a:cxnLst/>
                <a:rect l="l" t="t" r="r" b="b"/>
                <a:pathLst>
                  <a:path w="17326" h="8151" fill="none" extrusionOk="0">
                    <a:moveTo>
                      <a:pt x="1" y="6664"/>
                    </a:moveTo>
                    <a:lnTo>
                      <a:pt x="8317" y="1"/>
                    </a:lnTo>
                    <a:lnTo>
                      <a:pt x="17326" y="1449"/>
                    </a:lnTo>
                    <a:lnTo>
                      <a:pt x="9829" y="8151"/>
                    </a:lnTo>
                  </a:path>
                </a:pathLst>
              </a:custGeom>
              <a:noFill/>
              <a:ln w="28575" cap="rnd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9" name="Google Shape;2089;p30"/>
              <p:cNvSpPr/>
              <p:nvPr/>
            </p:nvSpPr>
            <p:spPr>
              <a:xfrm>
                <a:off x="928644" y="3847560"/>
                <a:ext cx="577608" cy="101969"/>
              </a:xfrm>
              <a:custGeom>
                <a:avLst/>
                <a:gdLst/>
                <a:ahLst/>
                <a:cxnLst/>
                <a:rect l="l" t="t" r="r" b="b"/>
                <a:pathLst>
                  <a:path w="8933" h="1577" fill="none" extrusionOk="0">
                    <a:moveTo>
                      <a:pt x="1" y="0"/>
                    </a:moveTo>
                    <a:lnTo>
                      <a:pt x="8933" y="1576"/>
                    </a:lnTo>
                  </a:path>
                </a:pathLst>
              </a:custGeom>
              <a:noFill/>
              <a:ln w="2857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090" name="Google Shape;2090;p30"/>
            <p:cNvGrpSpPr/>
            <p:nvPr/>
          </p:nvGrpSpPr>
          <p:grpSpPr>
            <a:xfrm>
              <a:off x="2007779" y="4477490"/>
              <a:ext cx="1389191" cy="676541"/>
              <a:chOff x="1698430" y="4498823"/>
              <a:chExt cx="1589281" cy="773986"/>
            </a:xfrm>
          </p:grpSpPr>
          <p:sp>
            <p:nvSpPr>
              <p:cNvPr id="2091" name="Google Shape;2091;p30"/>
              <p:cNvSpPr/>
              <p:nvPr/>
            </p:nvSpPr>
            <p:spPr>
              <a:xfrm>
                <a:off x="1698430" y="4919182"/>
                <a:ext cx="299182" cy="231677"/>
              </a:xfrm>
              <a:custGeom>
                <a:avLst/>
                <a:gdLst/>
                <a:ahLst/>
                <a:cxnLst/>
                <a:rect l="l" t="t" r="r" b="b"/>
                <a:pathLst>
                  <a:path w="4627" h="3583" extrusionOk="0">
                    <a:moveTo>
                      <a:pt x="1912" y="1"/>
                    </a:moveTo>
                    <a:cubicBezTo>
                      <a:pt x="1110" y="1"/>
                      <a:pt x="438" y="408"/>
                      <a:pt x="257" y="1086"/>
                    </a:cubicBezTo>
                    <a:cubicBezTo>
                      <a:pt x="1" y="1995"/>
                      <a:pt x="718" y="3046"/>
                      <a:pt x="1846" y="3431"/>
                    </a:cubicBezTo>
                    <a:cubicBezTo>
                      <a:pt x="2141" y="3533"/>
                      <a:pt x="2435" y="3582"/>
                      <a:pt x="2714" y="3582"/>
                    </a:cubicBezTo>
                    <a:cubicBezTo>
                      <a:pt x="3512" y="3582"/>
                      <a:pt x="4180" y="3182"/>
                      <a:pt x="4370" y="2508"/>
                    </a:cubicBezTo>
                    <a:cubicBezTo>
                      <a:pt x="4627" y="1598"/>
                      <a:pt x="3909" y="535"/>
                      <a:pt x="2768" y="150"/>
                    </a:cubicBezTo>
                    <a:cubicBezTo>
                      <a:pt x="2477" y="49"/>
                      <a:pt x="2187" y="1"/>
                      <a:pt x="191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2" name="Google Shape;2092;p30"/>
              <p:cNvSpPr/>
              <p:nvPr/>
            </p:nvSpPr>
            <p:spPr>
              <a:xfrm>
                <a:off x="1698430" y="4903146"/>
                <a:ext cx="299182" cy="263554"/>
              </a:xfrm>
              <a:custGeom>
                <a:avLst/>
                <a:gdLst/>
                <a:ahLst/>
                <a:cxnLst/>
                <a:rect l="l" t="t" r="r" b="b"/>
                <a:pathLst>
                  <a:path w="4627" h="4076" fill="none" extrusionOk="0">
                    <a:moveTo>
                      <a:pt x="4370" y="2756"/>
                    </a:moveTo>
                    <a:cubicBezTo>
                      <a:pt x="4114" y="3666"/>
                      <a:pt x="2986" y="4076"/>
                      <a:pt x="1846" y="3679"/>
                    </a:cubicBezTo>
                    <a:cubicBezTo>
                      <a:pt x="718" y="3294"/>
                      <a:pt x="1" y="2243"/>
                      <a:pt x="257" y="1334"/>
                    </a:cubicBezTo>
                    <a:cubicBezTo>
                      <a:pt x="500" y="424"/>
                      <a:pt x="1628" y="1"/>
                      <a:pt x="2768" y="398"/>
                    </a:cubicBezTo>
                    <a:cubicBezTo>
                      <a:pt x="3909" y="783"/>
                      <a:pt x="4627" y="1846"/>
                      <a:pt x="4370" y="2756"/>
                    </a:cubicBezTo>
                    <a:close/>
                  </a:path>
                </a:pathLst>
              </a:custGeom>
              <a:noFill/>
              <a:ln w="28575" cap="flat" cmpd="sng">
                <a:solidFill>
                  <a:schemeClr val="accent1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3" name="Google Shape;2093;p30"/>
              <p:cNvSpPr/>
              <p:nvPr/>
            </p:nvSpPr>
            <p:spPr>
              <a:xfrm>
                <a:off x="2442482" y="5021152"/>
                <a:ext cx="309139" cy="235750"/>
              </a:xfrm>
              <a:custGeom>
                <a:avLst/>
                <a:gdLst/>
                <a:ahLst/>
                <a:cxnLst/>
                <a:rect l="l" t="t" r="r" b="b"/>
                <a:pathLst>
                  <a:path w="4781" h="3646" extrusionOk="0">
                    <a:moveTo>
                      <a:pt x="1976" y="0"/>
                    </a:moveTo>
                    <a:cubicBezTo>
                      <a:pt x="1149" y="0"/>
                      <a:pt x="458" y="410"/>
                      <a:pt x="257" y="1098"/>
                    </a:cubicBezTo>
                    <a:cubicBezTo>
                      <a:pt x="1" y="2020"/>
                      <a:pt x="731" y="3084"/>
                      <a:pt x="1897" y="3494"/>
                    </a:cubicBezTo>
                    <a:cubicBezTo>
                      <a:pt x="2202" y="3596"/>
                      <a:pt x="2505" y="3645"/>
                      <a:pt x="2793" y="3645"/>
                    </a:cubicBezTo>
                    <a:cubicBezTo>
                      <a:pt x="3619" y="3645"/>
                      <a:pt x="4312" y="3243"/>
                      <a:pt x="4512" y="2558"/>
                    </a:cubicBezTo>
                    <a:cubicBezTo>
                      <a:pt x="4781" y="1623"/>
                      <a:pt x="4038" y="547"/>
                      <a:pt x="2859" y="149"/>
                    </a:cubicBezTo>
                    <a:cubicBezTo>
                      <a:pt x="2558" y="48"/>
                      <a:pt x="2259" y="0"/>
                      <a:pt x="197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4" name="Google Shape;2094;p30"/>
              <p:cNvSpPr/>
              <p:nvPr/>
            </p:nvSpPr>
            <p:spPr>
              <a:xfrm>
                <a:off x="2442482" y="5005116"/>
                <a:ext cx="309139" cy="267692"/>
              </a:xfrm>
              <a:custGeom>
                <a:avLst/>
                <a:gdLst/>
                <a:ahLst/>
                <a:cxnLst/>
                <a:rect l="l" t="t" r="r" b="b"/>
                <a:pathLst>
                  <a:path w="4781" h="4140" fill="none" extrusionOk="0">
                    <a:moveTo>
                      <a:pt x="4512" y="2806"/>
                    </a:moveTo>
                    <a:cubicBezTo>
                      <a:pt x="4243" y="3729"/>
                      <a:pt x="3076" y="4139"/>
                      <a:pt x="1897" y="3742"/>
                    </a:cubicBezTo>
                    <a:cubicBezTo>
                      <a:pt x="731" y="3332"/>
                      <a:pt x="1" y="2268"/>
                      <a:pt x="257" y="1346"/>
                    </a:cubicBezTo>
                    <a:cubicBezTo>
                      <a:pt x="526" y="423"/>
                      <a:pt x="1680" y="0"/>
                      <a:pt x="2859" y="397"/>
                    </a:cubicBezTo>
                    <a:cubicBezTo>
                      <a:pt x="4038" y="795"/>
                      <a:pt x="4781" y="1871"/>
                      <a:pt x="4512" y="2806"/>
                    </a:cubicBezTo>
                    <a:close/>
                  </a:path>
                </a:pathLst>
              </a:custGeom>
              <a:noFill/>
              <a:ln w="28575" cap="flat" cmpd="sng">
                <a:solidFill>
                  <a:schemeClr val="accent1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5" name="Google Shape;2095;p30"/>
              <p:cNvSpPr/>
              <p:nvPr/>
            </p:nvSpPr>
            <p:spPr>
              <a:xfrm>
                <a:off x="1960242" y="4498823"/>
                <a:ext cx="1327470" cy="711777"/>
              </a:xfrm>
              <a:custGeom>
                <a:avLst/>
                <a:gdLst/>
                <a:ahLst/>
                <a:cxnLst/>
                <a:rect l="l" t="t" r="r" b="b"/>
                <a:pathLst>
                  <a:path w="20530" h="11008" fill="none" extrusionOk="0">
                    <a:moveTo>
                      <a:pt x="1" y="9560"/>
                    </a:moveTo>
                    <a:lnTo>
                      <a:pt x="9022" y="0"/>
                    </a:lnTo>
                    <a:lnTo>
                      <a:pt x="20530" y="1115"/>
                    </a:lnTo>
                    <a:lnTo>
                      <a:pt x="11790" y="11008"/>
                    </a:lnTo>
                  </a:path>
                </a:pathLst>
              </a:custGeom>
              <a:noFill/>
              <a:ln w="28575" cap="rnd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6" name="Google Shape;2096;p30"/>
              <p:cNvSpPr/>
              <p:nvPr/>
            </p:nvSpPr>
            <p:spPr>
              <a:xfrm>
                <a:off x="2444163" y="4604026"/>
                <a:ext cx="732533" cy="92916"/>
              </a:xfrm>
              <a:custGeom>
                <a:avLst/>
                <a:gdLst/>
                <a:ahLst/>
                <a:cxnLst/>
                <a:rect l="l" t="t" r="r" b="b"/>
                <a:pathLst>
                  <a:path w="11329" h="1437" fill="none" extrusionOk="0">
                    <a:moveTo>
                      <a:pt x="1" y="1"/>
                    </a:moveTo>
                    <a:lnTo>
                      <a:pt x="11329" y="1436"/>
                    </a:lnTo>
                  </a:path>
                </a:pathLst>
              </a:custGeom>
              <a:noFill/>
              <a:ln w="28575" cap="rnd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097" name="Google Shape;2097;p30"/>
            <p:cNvGrpSpPr/>
            <p:nvPr/>
          </p:nvGrpSpPr>
          <p:grpSpPr>
            <a:xfrm>
              <a:off x="6466415" y="3859670"/>
              <a:ext cx="730857" cy="806876"/>
              <a:chOff x="6799261" y="3792016"/>
              <a:chExt cx="836125" cy="923094"/>
            </a:xfrm>
          </p:grpSpPr>
          <p:sp>
            <p:nvSpPr>
              <p:cNvPr id="2098" name="Google Shape;2098;p30"/>
              <p:cNvSpPr/>
              <p:nvPr/>
            </p:nvSpPr>
            <p:spPr>
              <a:xfrm>
                <a:off x="6799261" y="4450327"/>
                <a:ext cx="253597" cy="227733"/>
              </a:xfrm>
              <a:custGeom>
                <a:avLst/>
                <a:gdLst/>
                <a:ahLst/>
                <a:cxnLst/>
                <a:rect l="l" t="t" r="r" b="b"/>
                <a:pathLst>
                  <a:path w="3922" h="3522" extrusionOk="0">
                    <a:moveTo>
                      <a:pt x="2548" y="0"/>
                    </a:moveTo>
                    <a:cubicBezTo>
                      <a:pt x="2122" y="0"/>
                      <a:pt x="1633" y="183"/>
                      <a:pt x="1192" y="545"/>
                    </a:cubicBezTo>
                    <a:cubicBezTo>
                      <a:pt x="346" y="1250"/>
                      <a:pt x="0" y="2352"/>
                      <a:pt x="423" y="3031"/>
                    </a:cubicBezTo>
                    <a:cubicBezTo>
                      <a:pt x="625" y="3358"/>
                      <a:pt x="974" y="3522"/>
                      <a:pt x="1377" y="3522"/>
                    </a:cubicBezTo>
                    <a:cubicBezTo>
                      <a:pt x="1796" y="3522"/>
                      <a:pt x="2273" y="3345"/>
                      <a:pt x="2704" y="2993"/>
                    </a:cubicBezTo>
                    <a:cubicBezTo>
                      <a:pt x="3563" y="2288"/>
                      <a:pt x="3922" y="1173"/>
                      <a:pt x="3499" y="494"/>
                    </a:cubicBezTo>
                    <a:cubicBezTo>
                      <a:pt x="3299" y="164"/>
                      <a:pt x="2952" y="0"/>
                      <a:pt x="254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9" name="Google Shape;2099;p30"/>
              <p:cNvSpPr/>
              <p:nvPr/>
            </p:nvSpPr>
            <p:spPr>
              <a:xfrm>
                <a:off x="6799261" y="4438300"/>
                <a:ext cx="253597" cy="251139"/>
              </a:xfrm>
              <a:custGeom>
                <a:avLst/>
                <a:gdLst/>
                <a:ahLst/>
                <a:cxnLst/>
                <a:rect l="l" t="t" r="r" b="b"/>
                <a:pathLst>
                  <a:path w="3922" h="3884" fill="none" extrusionOk="0">
                    <a:moveTo>
                      <a:pt x="3499" y="680"/>
                    </a:moveTo>
                    <a:cubicBezTo>
                      <a:pt x="3922" y="1359"/>
                      <a:pt x="3563" y="2474"/>
                      <a:pt x="2704" y="3179"/>
                    </a:cubicBezTo>
                    <a:cubicBezTo>
                      <a:pt x="1859" y="3871"/>
                      <a:pt x="833" y="3884"/>
                      <a:pt x="423" y="3217"/>
                    </a:cubicBezTo>
                    <a:cubicBezTo>
                      <a:pt x="0" y="2538"/>
                      <a:pt x="346" y="1436"/>
                      <a:pt x="1192" y="731"/>
                    </a:cubicBezTo>
                    <a:cubicBezTo>
                      <a:pt x="2051" y="27"/>
                      <a:pt x="3089" y="1"/>
                      <a:pt x="3499" y="680"/>
                    </a:cubicBezTo>
                    <a:close/>
                  </a:path>
                </a:pathLst>
              </a:custGeom>
              <a:noFill/>
              <a:ln w="28575" cap="flat" cmpd="sng">
                <a:solidFill>
                  <a:schemeClr val="accent1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0" name="Google Shape;2100;p30"/>
              <p:cNvSpPr/>
              <p:nvPr/>
            </p:nvSpPr>
            <p:spPr>
              <a:xfrm>
                <a:off x="7369310" y="4471213"/>
                <a:ext cx="266076" cy="232323"/>
              </a:xfrm>
              <a:custGeom>
                <a:avLst/>
                <a:gdLst/>
                <a:ahLst/>
                <a:cxnLst/>
                <a:rect l="l" t="t" r="r" b="b"/>
                <a:pathLst>
                  <a:path w="4115" h="3593" extrusionOk="0">
                    <a:moveTo>
                      <a:pt x="2700" y="1"/>
                    </a:moveTo>
                    <a:cubicBezTo>
                      <a:pt x="2254" y="1"/>
                      <a:pt x="1743" y="187"/>
                      <a:pt x="1282" y="556"/>
                    </a:cubicBezTo>
                    <a:cubicBezTo>
                      <a:pt x="385" y="1273"/>
                      <a:pt x="1" y="2401"/>
                      <a:pt x="424" y="3093"/>
                    </a:cubicBezTo>
                    <a:cubicBezTo>
                      <a:pt x="631" y="3426"/>
                      <a:pt x="993" y="3593"/>
                      <a:pt x="1414" y="3593"/>
                    </a:cubicBezTo>
                    <a:cubicBezTo>
                      <a:pt x="1850" y="3593"/>
                      <a:pt x="2350" y="3413"/>
                      <a:pt x="2807" y="3054"/>
                    </a:cubicBezTo>
                    <a:cubicBezTo>
                      <a:pt x="3717" y="2337"/>
                      <a:pt x="4114" y="1196"/>
                      <a:pt x="3691" y="504"/>
                    </a:cubicBezTo>
                    <a:cubicBezTo>
                      <a:pt x="3486" y="168"/>
                      <a:pt x="3122" y="1"/>
                      <a:pt x="270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1" name="Google Shape;2101;p30"/>
              <p:cNvSpPr/>
              <p:nvPr/>
            </p:nvSpPr>
            <p:spPr>
              <a:xfrm>
                <a:off x="7369310" y="4459056"/>
                <a:ext cx="266076" cy="256054"/>
              </a:xfrm>
              <a:custGeom>
                <a:avLst/>
                <a:gdLst/>
                <a:ahLst/>
                <a:cxnLst/>
                <a:rect l="l" t="t" r="r" b="b"/>
                <a:pathLst>
                  <a:path w="4115" h="3960" fill="none" extrusionOk="0">
                    <a:moveTo>
                      <a:pt x="3691" y="692"/>
                    </a:moveTo>
                    <a:cubicBezTo>
                      <a:pt x="4114" y="1384"/>
                      <a:pt x="3717" y="2525"/>
                      <a:pt x="2807" y="3242"/>
                    </a:cubicBezTo>
                    <a:cubicBezTo>
                      <a:pt x="1910" y="3947"/>
                      <a:pt x="847" y="3960"/>
                      <a:pt x="424" y="3281"/>
                    </a:cubicBezTo>
                    <a:cubicBezTo>
                      <a:pt x="1" y="2589"/>
                      <a:pt x="385" y="1461"/>
                      <a:pt x="1282" y="744"/>
                    </a:cubicBezTo>
                    <a:cubicBezTo>
                      <a:pt x="2179" y="26"/>
                      <a:pt x="3269" y="0"/>
                      <a:pt x="3691" y="692"/>
                    </a:cubicBezTo>
                    <a:close/>
                  </a:path>
                </a:pathLst>
              </a:custGeom>
              <a:noFill/>
              <a:ln w="28575" cap="flat" cmpd="sng">
                <a:solidFill>
                  <a:schemeClr val="accent1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2" name="Google Shape;2102;p30"/>
              <p:cNvSpPr/>
              <p:nvPr/>
            </p:nvSpPr>
            <p:spPr>
              <a:xfrm>
                <a:off x="6865538" y="3792016"/>
                <a:ext cx="750767" cy="732533"/>
              </a:xfrm>
              <a:custGeom>
                <a:avLst/>
                <a:gdLst/>
                <a:ahLst/>
                <a:cxnLst/>
                <a:rect l="l" t="t" r="r" b="b"/>
                <a:pathLst>
                  <a:path w="11611" h="11329" fill="none" extrusionOk="0">
                    <a:moveTo>
                      <a:pt x="2615" y="11008"/>
                    </a:moveTo>
                    <a:lnTo>
                      <a:pt x="1" y="1"/>
                    </a:lnTo>
                    <a:lnTo>
                      <a:pt x="8638" y="398"/>
                    </a:lnTo>
                    <a:lnTo>
                      <a:pt x="11611" y="11329"/>
                    </a:lnTo>
                  </a:path>
                </a:pathLst>
              </a:custGeom>
              <a:noFill/>
              <a:ln w="28575" cap="rnd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3" name="Google Shape;2103;p30"/>
              <p:cNvSpPr/>
              <p:nvPr/>
            </p:nvSpPr>
            <p:spPr>
              <a:xfrm>
                <a:off x="6901166" y="3942029"/>
                <a:ext cx="567650" cy="40671"/>
              </a:xfrm>
              <a:custGeom>
                <a:avLst/>
                <a:gdLst/>
                <a:ahLst/>
                <a:cxnLst/>
                <a:rect l="l" t="t" r="r" b="b"/>
                <a:pathLst>
                  <a:path w="8779" h="629" fill="none" extrusionOk="0">
                    <a:moveTo>
                      <a:pt x="1" y="0"/>
                    </a:moveTo>
                    <a:lnTo>
                      <a:pt x="8779" y="628"/>
                    </a:lnTo>
                  </a:path>
                </a:pathLst>
              </a:custGeom>
              <a:noFill/>
              <a:ln w="2857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104" name="Google Shape;2104;p30"/>
            <p:cNvGrpSpPr/>
            <p:nvPr/>
          </p:nvGrpSpPr>
          <p:grpSpPr>
            <a:xfrm>
              <a:off x="4095014" y="4295047"/>
              <a:ext cx="538913" cy="696042"/>
              <a:chOff x="4086298" y="4290102"/>
              <a:chExt cx="616535" cy="796296"/>
            </a:xfrm>
          </p:grpSpPr>
          <p:sp>
            <p:nvSpPr>
              <p:cNvPr id="2105" name="Google Shape;2105;p30"/>
              <p:cNvSpPr/>
              <p:nvPr/>
            </p:nvSpPr>
            <p:spPr>
              <a:xfrm>
                <a:off x="4086298" y="4651749"/>
                <a:ext cx="174129" cy="133458"/>
              </a:xfrm>
              <a:custGeom>
                <a:avLst/>
                <a:gdLst/>
                <a:ahLst/>
                <a:cxnLst/>
                <a:rect l="l" t="t" r="r" b="b"/>
                <a:pathLst>
                  <a:path w="2693" h="2064" extrusionOk="0">
                    <a:moveTo>
                      <a:pt x="1289" y="0"/>
                    </a:moveTo>
                    <a:cubicBezTo>
                      <a:pt x="635" y="0"/>
                      <a:pt x="88" y="392"/>
                      <a:pt x="52" y="917"/>
                    </a:cubicBezTo>
                    <a:cubicBezTo>
                      <a:pt x="1" y="1481"/>
                      <a:pt x="539" y="1993"/>
                      <a:pt x="1257" y="2057"/>
                    </a:cubicBezTo>
                    <a:cubicBezTo>
                      <a:pt x="1306" y="2062"/>
                      <a:pt x="1356" y="2064"/>
                      <a:pt x="1404" y="2064"/>
                    </a:cubicBezTo>
                    <a:cubicBezTo>
                      <a:pt x="2057" y="2064"/>
                      <a:pt x="2593" y="1672"/>
                      <a:pt x="2641" y="1147"/>
                    </a:cubicBezTo>
                    <a:cubicBezTo>
                      <a:pt x="2692" y="571"/>
                      <a:pt x="2154" y="58"/>
                      <a:pt x="1436" y="7"/>
                    </a:cubicBezTo>
                    <a:cubicBezTo>
                      <a:pt x="1387" y="3"/>
                      <a:pt x="1337" y="0"/>
                      <a:pt x="128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6" name="Google Shape;2106;p30"/>
              <p:cNvSpPr/>
              <p:nvPr/>
            </p:nvSpPr>
            <p:spPr>
              <a:xfrm>
                <a:off x="4086298" y="4647999"/>
                <a:ext cx="174129" cy="140959"/>
              </a:xfrm>
              <a:custGeom>
                <a:avLst/>
                <a:gdLst/>
                <a:ahLst/>
                <a:cxnLst/>
                <a:rect l="l" t="t" r="r" b="b"/>
                <a:pathLst>
                  <a:path w="2693" h="2180" fill="none" extrusionOk="0">
                    <a:moveTo>
                      <a:pt x="2641" y="1205"/>
                    </a:moveTo>
                    <a:cubicBezTo>
                      <a:pt x="2590" y="1769"/>
                      <a:pt x="1974" y="2179"/>
                      <a:pt x="1257" y="2115"/>
                    </a:cubicBezTo>
                    <a:cubicBezTo>
                      <a:pt x="539" y="2051"/>
                      <a:pt x="1" y="1539"/>
                      <a:pt x="52" y="975"/>
                    </a:cubicBezTo>
                    <a:cubicBezTo>
                      <a:pt x="91" y="411"/>
                      <a:pt x="719" y="1"/>
                      <a:pt x="1436" y="65"/>
                    </a:cubicBezTo>
                    <a:cubicBezTo>
                      <a:pt x="2154" y="116"/>
                      <a:pt x="2692" y="629"/>
                      <a:pt x="2641" y="1205"/>
                    </a:cubicBezTo>
                    <a:close/>
                  </a:path>
                </a:pathLst>
              </a:custGeom>
              <a:noFill/>
              <a:ln w="28575" cap="flat" cmpd="sng">
                <a:solidFill>
                  <a:schemeClr val="lt2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7" name="Google Shape;2107;p30"/>
              <p:cNvSpPr/>
              <p:nvPr/>
            </p:nvSpPr>
            <p:spPr>
              <a:xfrm>
                <a:off x="4368866" y="4949189"/>
                <a:ext cx="174065" cy="134169"/>
              </a:xfrm>
              <a:custGeom>
                <a:avLst/>
                <a:gdLst/>
                <a:ahLst/>
                <a:cxnLst/>
                <a:rect l="l" t="t" r="r" b="b"/>
                <a:pathLst>
                  <a:path w="2692" h="2075" extrusionOk="0">
                    <a:moveTo>
                      <a:pt x="1289" y="1"/>
                    </a:moveTo>
                    <a:cubicBezTo>
                      <a:pt x="636" y="1"/>
                      <a:pt x="100" y="393"/>
                      <a:pt x="52" y="930"/>
                    </a:cubicBezTo>
                    <a:cubicBezTo>
                      <a:pt x="1" y="1494"/>
                      <a:pt x="539" y="2006"/>
                      <a:pt x="1257" y="2070"/>
                    </a:cubicBezTo>
                    <a:cubicBezTo>
                      <a:pt x="1298" y="2073"/>
                      <a:pt x="1340" y="2075"/>
                      <a:pt x="1381" y="2075"/>
                    </a:cubicBezTo>
                    <a:cubicBezTo>
                      <a:pt x="2045" y="2075"/>
                      <a:pt x="2605" y="1691"/>
                      <a:pt x="2653" y="1148"/>
                    </a:cubicBezTo>
                    <a:cubicBezTo>
                      <a:pt x="2692" y="584"/>
                      <a:pt x="2154" y="71"/>
                      <a:pt x="1436" y="7"/>
                    </a:cubicBezTo>
                    <a:cubicBezTo>
                      <a:pt x="1386" y="3"/>
                      <a:pt x="1337" y="1"/>
                      <a:pt x="128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8" name="Google Shape;2108;p30"/>
              <p:cNvSpPr/>
              <p:nvPr/>
            </p:nvSpPr>
            <p:spPr>
              <a:xfrm>
                <a:off x="4368866" y="4945503"/>
                <a:ext cx="174065" cy="140894"/>
              </a:xfrm>
              <a:custGeom>
                <a:avLst/>
                <a:gdLst/>
                <a:ahLst/>
                <a:cxnLst/>
                <a:rect l="l" t="t" r="r" b="b"/>
                <a:pathLst>
                  <a:path w="2692" h="2179" fill="none" extrusionOk="0">
                    <a:moveTo>
                      <a:pt x="2653" y="1205"/>
                    </a:moveTo>
                    <a:cubicBezTo>
                      <a:pt x="2602" y="1781"/>
                      <a:pt x="1974" y="2179"/>
                      <a:pt x="1257" y="2127"/>
                    </a:cubicBezTo>
                    <a:cubicBezTo>
                      <a:pt x="539" y="2063"/>
                      <a:pt x="1" y="1551"/>
                      <a:pt x="52" y="987"/>
                    </a:cubicBezTo>
                    <a:cubicBezTo>
                      <a:pt x="103" y="410"/>
                      <a:pt x="718" y="0"/>
                      <a:pt x="1436" y="64"/>
                    </a:cubicBezTo>
                    <a:cubicBezTo>
                      <a:pt x="2154" y="128"/>
                      <a:pt x="2692" y="641"/>
                      <a:pt x="2653" y="1205"/>
                    </a:cubicBezTo>
                    <a:close/>
                  </a:path>
                </a:pathLst>
              </a:custGeom>
              <a:noFill/>
              <a:ln w="28575" cap="flat" cmpd="sng">
                <a:solidFill>
                  <a:schemeClr val="lt2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9" name="Google Shape;2109;p30"/>
              <p:cNvSpPr/>
              <p:nvPr/>
            </p:nvSpPr>
            <p:spPr>
              <a:xfrm>
                <a:off x="4252864" y="4290102"/>
                <a:ext cx="449969" cy="749086"/>
              </a:xfrm>
              <a:custGeom>
                <a:avLst/>
                <a:gdLst/>
                <a:ahLst/>
                <a:cxnLst/>
                <a:rect l="l" t="t" r="r" b="b"/>
                <a:pathLst>
                  <a:path w="6959" h="11585" fill="none" extrusionOk="0">
                    <a:moveTo>
                      <a:pt x="1" y="6984"/>
                    </a:moveTo>
                    <a:lnTo>
                      <a:pt x="2897" y="0"/>
                    </a:lnTo>
                    <a:lnTo>
                      <a:pt x="6959" y="4536"/>
                    </a:lnTo>
                    <a:lnTo>
                      <a:pt x="4383" y="11584"/>
                    </a:lnTo>
                  </a:path>
                </a:pathLst>
              </a:custGeom>
              <a:noFill/>
              <a:ln w="28575" cap="rnd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0" name="Google Shape;2110;p30"/>
              <p:cNvSpPr/>
              <p:nvPr/>
            </p:nvSpPr>
            <p:spPr>
              <a:xfrm>
                <a:off x="4401196" y="4384506"/>
                <a:ext cx="262714" cy="303320"/>
              </a:xfrm>
              <a:custGeom>
                <a:avLst/>
                <a:gdLst/>
                <a:ahLst/>
                <a:cxnLst/>
                <a:rect l="l" t="t" r="r" b="b"/>
                <a:pathLst>
                  <a:path w="4063" h="4691" fill="none" extrusionOk="0">
                    <a:moveTo>
                      <a:pt x="0" y="1"/>
                    </a:moveTo>
                    <a:lnTo>
                      <a:pt x="4063" y="4691"/>
                    </a:lnTo>
                  </a:path>
                </a:pathLst>
              </a:custGeom>
              <a:noFill/>
              <a:ln w="28575" cap="rnd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111" name="Google Shape;2111;p30"/>
            <p:cNvGrpSpPr/>
            <p:nvPr/>
          </p:nvGrpSpPr>
          <p:grpSpPr>
            <a:xfrm>
              <a:off x="-684325" y="4565830"/>
              <a:ext cx="538913" cy="696098"/>
              <a:chOff x="-1381427" y="4599887"/>
              <a:chExt cx="616535" cy="796360"/>
            </a:xfrm>
          </p:grpSpPr>
          <p:sp>
            <p:nvSpPr>
              <p:cNvPr id="2112" name="Google Shape;2112;p30"/>
              <p:cNvSpPr/>
              <p:nvPr/>
            </p:nvSpPr>
            <p:spPr>
              <a:xfrm>
                <a:off x="-1381427" y="4960888"/>
                <a:ext cx="174065" cy="134169"/>
              </a:xfrm>
              <a:custGeom>
                <a:avLst/>
                <a:gdLst/>
                <a:ahLst/>
                <a:cxnLst/>
                <a:rect l="l" t="t" r="r" b="b"/>
                <a:pathLst>
                  <a:path w="2692" h="2075" extrusionOk="0">
                    <a:moveTo>
                      <a:pt x="1314" y="1"/>
                    </a:moveTo>
                    <a:cubicBezTo>
                      <a:pt x="649" y="1"/>
                      <a:pt x="88" y="396"/>
                      <a:pt x="51" y="927"/>
                    </a:cubicBezTo>
                    <a:cubicBezTo>
                      <a:pt x="0" y="1491"/>
                      <a:pt x="538" y="2004"/>
                      <a:pt x="1256" y="2068"/>
                    </a:cubicBezTo>
                    <a:cubicBezTo>
                      <a:pt x="1306" y="2072"/>
                      <a:pt x="1355" y="2075"/>
                      <a:pt x="1403" y="2075"/>
                    </a:cubicBezTo>
                    <a:cubicBezTo>
                      <a:pt x="2056" y="2075"/>
                      <a:pt x="2592" y="1683"/>
                      <a:pt x="2640" y="1158"/>
                    </a:cubicBezTo>
                    <a:cubicBezTo>
                      <a:pt x="2691" y="581"/>
                      <a:pt x="2153" y="69"/>
                      <a:pt x="1435" y="5"/>
                    </a:cubicBezTo>
                    <a:cubicBezTo>
                      <a:pt x="1395" y="2"/>
                      <a:pt x="1354" y="1"/>
                      <a:pt x="131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3" name="Google Shape;2113;p30"/>
              <p:cNvSpPr/>
              <p:nvPr/>
            </p:nvSpPr>
            <p:spPr>
              <a:xfrm>
                <a:off x="-1381427" y="4957849"/>
                <a:ext cx="174065" cy="140959"/>
              </a:xfrm>
              <a:custGeom>
                <a:avLst/>
                <a:gdLst/>
                <a:ahLst/>
                <a:cxnLst/>
                <a:rect l="l" t="t" r="r" b="b"/>
                <a:pathLst>
                  <a:path w="2692" h="2180" fill="none" extrusionOk="0">
                    <a:moveTo>
                      <a:pt x="2640" y="1205"/>
                    </a:moveTo>
                    <a:cubicBezTo>
                      <a:pt x="2589" y="1769"/>
                      <a:pt x="1974" y="2179"/>
                      <a:pt x="1256" y="2115"/>
                    </a:cubicBezTo>
                    <a:cubicBezTo>
                      <a:pt x="538" y="2051"/>
                      <a:pt x="0" y="1538"/>
                      <a:pt x="51" y="974"/>
                    </a:cubicBezTo>
                    <a:cubicBezTo>
                      <a:pt x="90" y="411"/>
                      <a:pt x="718" y="1"/>
                      <a:pt x="1435" y="52"/>
                    </a:cubicBezTo>
                    <a:cubicBezTo>
                      <a:pt x="2153" y="116"/>
                      <a:pt x="2691" y="628"/>
                      <a:pt x="2640" y="1205"/>
                    </a:cubicBezTo>
                    <a:close/>
                  </a:path>
                </a:pathLst>
              </a:custGeom>
              <a:noFill/>
              <a:ln w="28575" cap="flat" cmpd="sng">
                <a:solidFill>
                  <a:schemeClr val="dk2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4" name="Google Shape;2114;p30"/>
              <p:cNvSpPr/>
              <p:nvPr/>
            </p:nvSpPr>
            <p:spPr>
              <a:xfrm>
                <a:off x="-1098925" y="5259039"/>
                <a:ext cx="174065" cy="134169"/>
              </a:xfrm>
              <a:custGeom>
                <a:avLst/>
                <a:gdLst/>
                <a:ahLst/>
                <a:cxnLst/>
                <a:rect l="l" t="t" r="r" b="b"/>
                <a:pathLst>
                  <a:path w="2692" h="2075" extrusionOk="0">
                    <a:moveTo>
                      <a:pt x="1289" y="0"/>
                    </a:moveTo>
                    <a:cubicBezTo>
                      <a:pt x="636" y="0"/>
                      <a:pt x="100" y="392"/>
                      <a:pt x="52" y="917"/>
                    </a:cubicBezTo>
                    <a:cubicBezTo>
                      <a:pt x="1" y="1493"/>
                      <a:pt x="539" y="2006"/>
                      <a:pt x="1257" y="2070"/>
                    </a:cubicBezTo>
                    <a:cubicBezTo>
                      <a:pt x="1297" y="2073"/>
                      <a:pt x="1338" y="2074"/>
                      <a:pt x="1378" y="2074"/>
                    </a:cubicBezTo>
                    <a:cubicBezTo>
                      <a:pt x="2044" y="2074"/>
                      <a:pt x="2605" y="1679"/>
                      <a:pt x="2653" y="1148"/>
                    </a:cubicBezTo>
                    <a:cubicBezTo>
                      <a:pt x="2692" y="584"/>
                      <a:pt x="2154" y="71"/>
                      <a:pt x="1436" y="7"/>
                    </a:cubicBezTo>
                    <a:cubicBezTo>
                      <a:pt x="1386" y="3"/>
                      <a:pt x="1337" y="0"/>
                      <a:pt x="128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5" name="Google Shape;2115;p30"/>
              <p:cNvSpPr/>
              <p:nvPr/>
            </p:nvSpPr>
            <p:spPr>
              <a:xfrm>
                <a:off x="-1098925" y="5255289"/>
                <a:ext cx="174065" cy="140959"/>
              </a:xfrm>
              <a:custGeom>
                <a:avLst/>
                <a:gdLst/>
                <a:ahLst/>
                <a:cxnLst/>
                <a:rect l="l" t="t" r="r" b="b"/>
                <a:pathLst>
                  <a:path w="2692" h="2180" fill="none" extrusionOk="0">
                    <a:moveTo>
                      <a:pt x="2653" y="1206"/>
                    </a:moveTo>
                    <a:cubicBezTo>
                      <a:pt x="2602" y="1769"/>
                      <a:pt x="1974" y="2179"/>
                      <a:pt x="1257" y="2128"/>
                    </a:cubicBezTo>
                    <a:cubicBezTo>
                      <a:pt x="539" y="2064"/>
                      <a:pt x="1" y="1551"/>
                      <a:pt x="52" y="975"/>
                    </a:cubicBezTo>
                    <a:cubicBezTo>
                      <a:pt x="103" y="411"/>
                      <a:pt x="718" y="1"/>
                      <a:pt x="1436" y="65"/>
                    </a:cubicBezTo>
                    <a:cubicBezTo>
                      <a:pt x="2154" y="129"/>
                      <a:pt x="2692" y="642"/>
                      <a:pt x="2653" y="1206"/>
                    </a:cubicBezTo>
                    <a:close/>
                  </a:path>
                </a:pathLst>
              </a:custGeom>
              <a:noFill/>
              <a:ln w="28575" cap="flat" cmpd="sng">
                <a:solidFill>
                  <a:schemeClr val="dk2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6" name="Google Shape;2116;p30"/>
              <p:cNvSpPr/>
              <p:nvPr/>
            </p:nvSpPr>
            <p:spPr>
              <a:xfrm>
                <a:off x="-1214926" y="4599887"/>
                <a:ext cx="450034" cy="748310"/>
              </a:xfrm>
              <a:custGeom>
                <a:avLst/>
                <a:gdLst/>
                <a:ahLst/>
                <a:cxnLst/>
                <a:rect l="l" t="t" r="r" b="b"/>
                <a:pathLst>
                  <a:path w="6960" h="11573" fill="none" extrusionOk="0">
                    <a:moveTo>
                      <a:pt x="1" y="6972"/>
                    </a:moveTo>
                    <a:lnTo>
                      <a:pt x="2897" y="1"/>
                    </a:lnTo>
                    <a:lnTo>
                      <a:pt x="6959" y="4537"/>
                    </a:lnTo>
                    <a:lnTo>
                      <a:pt x="4383" y="11572"/>
                    </a:lnTo>
                  </a:path>
                </a:pathLst>
              </a:custGeom>
              <a:noFill/>
              <a:ln w="28575" cap="rnd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7" name="Google Shape;2117;p30"/>
              <p:cNvSpPr/>
              <p:nvPr/>
            </p:nvSpPr>
            <p:spPr>
              <a:xfrm>
                <a:off x="-1066594" y="4694357"/>
                <a:ext cx="262714" cy="303320"/>
              </a:xfrm>
              <a:custGeom>
                <a:avLst/>
                <a:gdLst/>
                <a:ahLst/>
                <a:cxnLst/>
                <a:rect l="l" t="t" r="r" b="b"/>
                <a:pathLst>
                  <a:path w="4063" h="4691" fill="none" extrusionOk="0">
                    <a:moveTo>
                      <a:pt x="1" y="1"/>
                    </a:moveTo>
                    <a:lnTo>
                      <a:pt x="4063" y="4691"/>
                    </a:lnTo>
                  </a:path>
                </a:pathLst>
              </a:custGeom>
              <a:noFill/>
              <a:ln w="28575" cap="rnd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2118" name="Google Shape;2118;p30"/>
          <p:cNvGrpSpPr/>
          <p:nvPr/>
        </p:nvGrpSpPr>
        <p:grpSpPr>
          <a:xfrm rot="-1017617">
            <a:off x="-1356713" y="-916074"/>
            <a:ext cx="3617640" cy="2877885"/>
            <a:chOff x="-1221177" y="-856963"/>
            <a:chExt cx="3089277" cy="2457565"/>
          </a:xfrm>
        </p:grpSpPr>
        <p:grpSp>
          <p:nvGrpSpPr>
            <p:cNvPr id="2119" name="Google Shape;2119;p30"/>
            <p:cNvGrpSpPr/>
            <p:nvPr/>
          </p:nvGrpSpPr>
          <p:grpSpPr>
            <a:xfrm>
              <a:off x="-1221177" y="-856963"/>
              <a:ext cx="3089277" cy="2457565"/>
              <a:chOff x="-1221177" y="-856963"/>
              <a:chExt cx="3089277" cy="2457565"/>
            </a:xfrm>
          </p:grpSpPr>
          <p:sp>
            <p:nvSpPr>
              <p:cNvPr id="2120" name="Google Shape;2120;p30"/>
              <p:cNvSpPr/>
              <p:nvPr/>
            </p:nvSpPr>
            <p:spPr>
              <a:xfrm>
                <a:off x="-1221177" y="-564373"/>
                <a:ext cx="3089277" cy="2164975"/>
              </a:xfrm>
              <a:custGeom>
                <a:avLst/>
                <a:gdLst/>
                <a:ahLst/>
                <a:cxnLst/>
                <a:rect l="l" t="t" r="r" b="b"/>
                <a:pathLst>
                  <a:path w="65482" h="45890" fill="none" extrusionOk="0">
                    <a:moveTo>
                      <a:pt x="0" y="40751"/>
                    </a:moveTo>
                    <a:cubicBezTo>
                      <a:pt x="18837" y="45889"/>
                      <a:pt x="46927" y="45492"/>
                      <a:pt x="60600" y="14866"/>
                    </a:cubicBezTo>
                    <a:cubicBezTo>
                      <a:pt x="63047" y="9381"/>
                      <a:pt x="65482" y="1"/>
                      <a:pt x="65482" y="1"/>
                    </a:cubicBezTo>
                  </a:path>
                </a:pathLst>
              </a:custGeom>
              <a:noFill/>
              <a:ln w="28575" cap="flat" cmpd="sng">
                <a:solidFill>
                  <a:schemeClr val="dk1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1" name="Google Shape;2121;p30"/>
              <p:cNvSpPr/>
              <p:nvPr/>
            </p:nvSpPr>
            <p:spPr>
              <a:xfrm>
                <a:off x="-1050729" y="-637497"/>
                <a:ext cx="2826970" cy="2014998"/>
              </a:xfrm>
              <a:custGeom>
                <a:avLst/>
                <a:gdLst/>
                <a:ahLst/>
                <a:cxnLst/>
                <a:rect l="l" t="t" r="r" b="b"/>
                <a:pathLst>
                  <a:path w="59922" h="42711" fill="none" extrusionOk="0">
                    <a:moveTo>
                      <a:pt x="1" y="38610"/>
                    </a:moveTo>
                    <a:cubicBezTo>
                      <a:pt x="16980" y="42711"/>
                      <a:pt x="41814" y="41878"/>
                      <a:pt x="54885" y="14519"/>
                    </a:cubicBezTo>
                    <a:cubicBezTo>
                      <a:pt x="57474" y="9099"/>
                      <a:pt x="59921" y="0"/>
                      <a:pt x="59921" y="0"/>
                    </a:cubicBezTo>
                  </a:path>
                </a:pathLst>
              </a:custGeom>
              <a:noFill/>
              <a:ln w="28575" cap="flat" cmpd="sng">
                <a:solidFill>
                  <a:schemeClr val="dk1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2" name="Google Shape;2122;p30"/>
              <p:cNvSpPr/>
              <p:nvPr/>
            </p:nvSpPr>
            <p:spPr>
              <a:xfrm>
                <a:off x="-880847" y="-710668"/>
                <a:ext cx="2564569" cy="1865729"/>
              </a:xfrm>
              <a:custGeom>
                <a:avLst/>
                <a:gdLst/>
                <a:ahLst/>
                <a:cxnLst/>
                <a:rect l="l" t="t" r="r" b="b"/>
                <a:pathLst>
                  <a:path w="54360" h="39547" fill="none" extrusionOk="0">
                    <a:moveTo>
                      <a:pt x="1" y="36483"/>
                    </a:moveTo>
                    <a:cubicBezTo>
                      <a:pt x="15134" y="39546"/>
                      <a:pt x="36817" y="38303"/>
                      <a:pt x="49195" y="14186"/>
                    </a:cubicBezTo>
                    <a:cubicBezTo>
                      <a:pt x="51938" y="8830"/>
                      <a:pt x="54360" y="1"/>
                      <a:pt x="54360" y="1"/>
                    </a:cubicBezTo>
                  </a:path>
                </a:pathLst>
              </a:custGeom>
              <a:noFill/>
              <a:ln w="28575" cap="flat" cmpd="sng">
                <a:solidFill>
                  <a:schemeClr val="dk1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3" name="Google Shape;2123;p30"/>
              <p:cNvSpPr/>
              <p:nvPr/>
            </p:nvSpPr>
            <p:spPr>
              <a:xfrm>
                <a:off x="-710353" y="-783792"/>
                <a:ext cx="2302168" cy="1715751"/>
              </a:xfrm>
              <a:custGeom>
                <a:avLst/>
                <a:gdLst/>
                <a:ahLst/>
                <a:cxnLst/>
                <a:rect l="l" t="t" r="r" b="b"/>
                <a:pathLst>
                  <a:path w="48798" h="36368" fill="none" extrusionOk="0">
                    <a:moveTo>
                      <a:pt x="0" y="34356"/>
                    </a:moveTo>
                    <a:cubicBezTo>
                      <a:pt x="13276" y="36368"/>
                      <a:pt x="31883" y="34766"/>
                      <a:pt x="43480" y="13853"/>
                    </a:cubicBezTo>
                    <a:cubicBezTo>
                      <a:pt x="46401" y="8573"/>
                      <a:pt x="48798" y="0"/>
                      <a:pt x="48798" y="0"/>
                    </a:cubicBezTo>
                  </a:path>
                </a:pathLst>
              </a:custGeom>
              <a:noFill/>
              <a:ln w="28575" cap="flat" cmpd="sng">
                <a:solidFill>
                  <a:schemeClr val="dk1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4" name="Google Shape;2124;p30"/>
              <p:cNvSpPr/>
              <p:nvPr/>
            </p:nvSpPr>
            <p:spPr>
              <a:xfrm>
                <a:off x="-540471" y="-856963"/>
                <a:ext cx="2040380" cy="1565868"/>
              </a:xfrm>
              <a:custGeom>
                <a:avLst/>
                <a:gdLst/>
                <a:ahLst/>
                <a:cxnLst/>
                <a:rect l="l" t="t" r="r" b="b"/>
                <a:pathLst>
                  <a:path w="43249" h="33191" fill="none" extrusionOk="0">
                    <a:moveTo>
                      <a:pt x="0" y="32229"/>
                    </a:moveTo>
                    <a:cubicBezTo>
                      <a:pt x="11431" y="33190"/>
                      <a:pt x="27051" y="31294"/>
                      <a:pt x="37777" y="13520"/>
                    </a:cubicBezTo>
                    <a:cubicBezTo>
                      <a:pt x="40904" y="8317"/>
                      <a:pt x="43249" y="1"/>
                      <a:pt x="43249" y="1"/>
                    </a:cubicBezTo>
                  </a:path>
                </a:pathLst>
              </a:custGeom>
              <a:noFill/>
              <a:ln w="28575" cap="flat" cmpd="sng">
                <a:solidFill>
                  <a:schemeClr val="dk1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125" name="Google Shape;2125;p30"/>
            <p:cNvGrpSpPr/>
            <p:nvPr/>
          </p:nvGrpSpPr>
          <p:grpSpPr>
            <a:xfrm>
              <a:off x="828772" y="314668"/>
              <a:ext cx="416010" cy="486680"/>
              <a:chOff x="828772" y="314668"/>
              <a:chExt cx="416010" cy="486680"/>
            </a:xfrm>
          </p:grpSpPr>
          <p:sp>
            <p:nvSpPr>
              <p:cNvPr id="2126" name="Google Shape;2126;p30"/>
              <p:cNvSpPr/>
              <p:nvPr/>
            </p:nvSpPr>
            <p:spPr>
              <a:xfrm>
                <a:off x="828772" y="325849"/>
                <a:ext cx="182624" cy="180501"/>
              </a:xfrm>
              <a:custGeom>
                <a:avLst/>
                <a:gdLst/>
                <a:ahLst/>
                <a:cxnLst/>
                <a:rect l="l" t="t" r="r" b="b"/>
                <a:pathLst>
                  <a:path w="3871" h="3826" extrusionOk="0">
                    <a:moveTo>
                      <a:pt x="2277" y="1"/>
                    </a:moveTo>
                    <a:cubicBezTo>
                      <a:pt x="1531" y="1"/>
                      <a:pt x="747" y="588"/>
                      <a:pt x="398" y="1455"/>
                    </a:cubicBezTo>
                    <a:cubicBezTo>
                      <a:pt x="1" y="2454"/>
                      <a:pt x="321" y="3454"/>
                      <a:pt x="1103" y="3748"/>
                    </a:cubicBezTo>
                    <a:cubicBezTo>
                      <a:pt x="1245" y="3800"/>
                      <a:pt x="1395" y="3825"/>
                      <a:pt x="1548" y="3825"/>
                    </a:cubicBezTo>
                    <a:cubicBezTo>
                      <a:pt x="2224" y="3825"/>
                      <a:pt x="2961" y="3340"/>
                      <a:pt x="3358" y="2557"/>
                    </a:cubicBezTo>
                    <a:cubicBezTo>
                      <a:pt x="3871" y="1544"/>
                      <a:pt x="3602" y="417"/>
                      <a:pt x="2743" y="83"/>
                    </a:cubicBezTo>
                    <a:cubicBezTo>
                      <a:pt x="2593" y="27"/>
                      <a:pt x="2436" y="1"/>
                      <a:pt x="227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7" name="Google Shape;2127;p30"/>
              <p:cNvSpPr/>
              <p:nvPr/>
            </p:nvSpPr>
            <p:spPr>
              <a:xfrm>
                <a:off x="828772" y="314668"/>
                <a:ext cx="182624" cy="201354"/>
              </a:xfrm>
              <a:custGeom>
                <a:avLst/>
                <a:gdLst/>
                <a:ahLst/>
                <a:cxnLst/>
                <a:rect l="l" t="t" r="r" b="b"/>
                <a:pathLst>
                  <a:path w="3871" h="4268" fill="none" extrusionOk="0">
                    <a:moveTo>
                      <a:pt x="2743" y="320"/>
                    </a:moveTo>
                    <a:cubicBezTo>
                      <a:pt x="3602" y="654"/>
                      <a:pt x="3871" y="1781"/>
                      <a:pt x="3358" y="2794"/>
                    </a:cubicBezTo>
                    <a:cubicBezTo>
                      <a:pt x="2871" y="3755"/>
                      <a:pt x="1872" y="4267"/>
                      <a:pt x="1103" y="3985"/>
                    </a:cubicBezTo>
                    <a:cubicBezTo>
                      <a:pt x="321" y="3691"/>
                      <a:pt x="1" y="2691"/>
                      <a:pt x="398" y="1692"/>
                    </a:cubicBezTo>
                    <a:cubicBezTo>
                      <a:pt x="821" y="641"/>
                      <a:pt x="1885" y="0"/>
                      <a:pt x="2743" y="320"/>
                    </a:cubicBezTo>
                    <a:close/>
                  </a:path>
                </a:pathLst>
              </a:custGeom>
              <a:noFill/>
              <a:ln w="28575" cap="flat" cmpd="sng">
                <a:solidFill>
                  <a:schemeClr val="accent1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8" name="Google Shape;2128;p30"/>
              <p:cNvSpPr/>
              <p:nvPr/>
            </p:nvSpPr>
            <p:spPr>
              <a:xfrm>
                <a:off x="865664" y="494788"/>
                <a:ext cx="379118" cy="306559"/>
              </a:xfrm>
              <a:custGeom>
                <a:avLst/>
                <a:gdLst/>
                <a:ahLst/>
                <a:cxnLst/>
                <a:rect l="l" t="t" r="r" b="b"/>
                <a:pathLst>
                  <a:path w="8036" h="6498" fill="none" extrusionOk="0">
                    <a:moveTo>
                      <a:pt x="1" y="1"/>
                    </a:moveTo>
                    <a:lnTo>
                      <a:pt x="8035" y="6498"/>
                    </a:lnTo>
                  </a:path>
                </a:pathLst>
              </a:custGeom>
              <a:noFill/>
              <a:ln w="28575" cap="rnd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129" name="Google Shape;2129;p30"/>
            <p:cNvGrpSpPr/>
            <p:nvPr/>
          </p:nvGrpSpPr>
          <p:grpSpPr>
            <a:xfrm>
              <a:off x="323987" y="610889"/>
              <a:ext cx="341044" cy="623914"/>
              <a:chOff x="323987" y="610889"/>
              <a:chExt cx="341044" cy="623914"/>
            </a:xfrm>
          </p:grpSpPr>
          <p:sp>
            <p:nvSpPr>
              <p:cNvPr id="2130" name="Google Shape;2130;p30"/>
              <p:cNvSpPr/>
              <p:nvPr/>
            </p:nvSpPr>
            <p:spPr>
              <a:xfrm>
                <a:off x="323987" y="1036281"/>
                <a:ext cx="204986" cy="187814"/>
              </a:xfrm>
              <a:custGeom>
                <a:avLst/>
                <a:gdLst/>
                <a:ahLst/>
                <a:cxnLst/>
                <a:rect l="l" t="t" r="r" b="b"/>
                <a:pathLst>
                  <a:path w="4345" h="3981" extrusionOk="0">
                    <a:moveTo>
                      <a:pt x="2671" y="0"/>
                    </a:moveTo>
                    <a:cubicBezTo>
                      <a:pt x="2077" y="0"/>
                      <a:pt x="1416" y="308"/>
                      <a:pt x="911" y="876"/>
                    </a:cubicBezTo>
                    <a:cubicBezTo>
                      <a:pt x="116" y="1760"/>
                      <a:pt x="1" y="2952"/>
                      <a:pt x="616" y="3580"/>
                    </a:cubicBezTo>
                    <a:cubicBezTo>
                      <a:pt x="879" y="3848"/>
                      <a:pt x="1237" y="3980"/>
                      <a:pt x="1629" y="3980"/>
                    </a:cubicBezTo>
                    <a:cubicBezTo>
                      <a:pt x="2154" y="3980"/>
                      <a:pt x="2738" y="3742"/>
                      <a:pt x="3230" y="3272"/>
                    </a:cubicBezTo>
                    <a:cubicBezTo>
                      <a:pt x="4127" y="2414"/>
                      <a:pt x="4345" y="1106"/>
                      <a:pt x="3679" y="402"/>
                    </a:cubicBezTo>
                    <a:cubicBezTo>
                      <a:pt x="3411" y="130"/>
                      <a:pt x="3055" y="0"/>
                      <a:pt x="267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1" name="Google Shape;2131;p30"/>
              <p:cNvSpPr/>
              <p:nvPr/>
            </p:nvSpPr>
            <p:spPr>
              <a:xfrm>
                <a:off x="323987" y="1022552"/>
                <a:ext cx="204986" cy="212252"/>
              </a:xfrm>
              <a:custGeom>
                <a:avLst/>
                <a:gdLst/>
                <a:ahLst/>
                <a:cxnLst/>
                <a:rect l="l" t="t" r="r" b="b"/>
                <a:pathLst>
                  <a:path w="4345" h="4499" fill="none" extrusionOk="0">
                    <a:moveTo>
                      <a:pt x="3679" y="693"/>
                    </a:moveTo>
                    <a:cubicBezTo>
                      <a:pt x="4345" y="1397"/>
                      <a:pt x="4127" y="2705"/>
                      <a:pt x="3230" y="3563"/>
                    </a:cubicBezTo>
                    <a:cubicBezTo>
                      <a:pt x="2371" y="4383"/>
                      <a:pt x="1231" y="4499"/>
                      <a:pt x="616" y="3871"/>
                    </a:cubicBezTo>
                    <a:cubicBezTo>
                      <a:pt x="1" y="3243"/>
                      <a:pt x="116" y="2051"/>
                      <a:pt x="911" y="1167"/>
                    </a:cubicBezTo>
                    <a:cubicBezTo>
                      <a:pt x="1744" y="231"/>
                      <a:pt x="2999" y="1"/>
                      <a:pt x="3679" y="693"/>
                    </a:cubicBezTo>
                    <a:close/>
                  </a:path>
                </a:pathLst>
              </a:custGeom>
              <a:noFill/>
              <a:ln w="28575" cap="flat" cmpd="sng">
                <a:solidFill>
                  <a:schemeClr val="dk2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2" name="Google Shape;2132;p30"/>
              <p:cNvSpPr/>
              <p:nvPr/>
            </p:nvSpPr>
            <p:spPr>
              <a:xfrm>
                <a:off x="386259" y="610889"/>
                <a:ext cx="278772" cy="473379"/>
              </a:xfrm>
              <a:custGeom>
                <a:avLst/>
                <a:gdLst/>
                <a:ahLst/>
                <a:cxnLst/>
                <a:rect l="l" t="t" r="r" b="b"/>
                <a:pathLst>
                  <a:path w="5909" h="10034" fill="none" extrusionOk="0">
                    <a:moveTo>
                      <a:pt x="2717" y="10034"/>
                    </a:moveTo>
                    <a:lnTo>
                      <a:pt x="1" y="0"/>
                    </a:lnTo>
                    <a:cubicBezTo>
                      <a:pt x="1" y="0"/>
                      <a:pt x="5908" y="3370"/>
                      <a:pt x="4588" y="5562"/>
                    </a:cubicBezTo>
                    <a:cubicBezTo>
                      <a:pt x="3973" y="6394"/>
                      <a:pt x="2807" y="4882"/>
                      <a:pt x="2807" y="4882"/>
                    </a:cubicBezTo>
                  </a:path>
                </a:pathLst>
              </a:custGeom>
              <a:noFill/>
              <a:ln w="28575" cap="rnd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14574200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2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4" name="Google Shape;2134;p31"/>
          <p:cNvSpPr/>
          <p:nvPr/>
        </p:nvSpPr>
        <p:spPr>
          <a:xfrm rot="2005565">
            <a:off x="537745" y="-29040"/>
            <a:ext cx="8125737" cy="5510089"/>
          </a:xfrm>
          <a:custGeom>
            <a:avLst/>
            <a:gdLst/>
            <a:ahLst/>
            <a:cxnLst/>
            <a:rect l="l" t="t" r="r" b="b"/>
            <a:pathLst>
              <a:path w="197057" h="142526" extrusionOk="0">
                <a:moveTo>
                  <a:pt x="178150" y="100975"/>
                </a:moveTo>
                <a:cubicBezTo>
                  <a:pt x="175293" y="92768"/>
                  <a:pt x="176083" y="83740"/>
                  <a:pt x="177572" y="75199"/>
                </a:cubicBezTo>
                <a:cubicBezTo>
                  <a:pt x="179092" y="66628"/>
                  <a:pt x="181311" y="58087"/>
                  <a:pt x="181189" y="49393"/>
                </a:cubicBezTo>
                <a:cubicBezTo>
                  <a:pt x="181007" y="35199"/>
                  <a:pt x="174198" y="21186"/>
                  <a:pt x="163074" y="12341"/>
                </a:cubicBezTo>
                <a:cubicBezTo>
                  <a:pt x="151949" y="3496"/>
                  <a:pt x="136751" y="1"/>
                  <a:pt x="122891" y="3223"/>
                </a:cubicBezTo>
                <a:cubicBezTo>
                  <a:pt x="114167" y="5259"/>
                  <a:pt x="105930" y="9818"/>
                  <a:pt x="96963" y="10183"/>
                </a:cubicBezTo>
                <a:cubicBezTo>
                  <a:pt x="87723" y="10578"/>
                  <a:pt x="78969" y="6505"/>
                  <a:pt x="69911" y="4834"/>
                </a:cubicBezTo>
                <a:cubicBezTo>
                  <a:pt x="48360" y="882"/>
                  <a:pt x="25260" y="11703"/>
                  <a:pt x="13223" y="30001"/>
                </a:cubicBezTo>
                <a:cubicBezTo>
                  <a:pt x="1156" y="48299"/>
                  <a:pt x="1" y="72828"/>
                  <a:pt x="8846" y="92859"/>
                </a:cubicBezTo>
                <a:cubicBezTo>
                  <a:pt x="17661" y="112920"/>
                  <a:pt x="35746" y="128300"/>
                  <a:pt x="56446" y="135413"/>
                </a:cubicBezTo>
                <a:cubicBezTo>
                  <a:pt x="77175" y="142526"/>
                  <a:pt x="100215" y="141705"/>
                  <a:pt x="121006" y="134775"/>
                </a:cubicBezTo>
                <a:cubicBezTo>
                  <a:pt x="131189" y="131370"/>
                  <a:pt x="140885" y="126568"/>
                  <a:pt x="151219" y="123650"/>
                </a:cubicBezTo>
                <a:cubicBezTo>
                  <a:pt x="161554" y="120732"/>
                  <a:pt x="172952" y="119790"/>
                  <a:pt x="182800" y="124136"/>
                </a:cubicBezTo>
                <a:lnTo>
                  <a:pt x="197056" y="116628"/>
                </a:lnTo>
                <a:cubicBezTo>
                  <a:pt x="188363" y="116385"/>
                  <a:pt x="181007" y="109212"/>
                  <a:pt x="178150" y="10097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135" name="Google Shape;2135;p31"/>
          <p:cNvGrpSpPr/>
          <p:nvPr/>
        </p:nvGrpSpPr>
        <p:grpSpPr>
          <a:xfrm rot="1869449">
            <a:off x="6415553" y="-413197"/>
            <a:ext cx="4042356" cy="2363639"/>
            <a:chOff x="302500" y="1375325"/>
            <a:chExt cx="2796475" cy="1635150"/>
          </a:xfrm>
        </p:grpSpPr>
        <p:sp>
          <p:nvSpPr>
            <p:cNvPr id="2136" name="Google Shape;2136;p31"/>
            <p:cNvSpPr/>
            <p:nvPr/>
          </p:nvSpPr>
          <p:spPr>
            <a:xfrm>
              <a:off x="302500" y="1375325"/>
              <a:ext cx="2771800" cy="1298450"/>
            </a:xfrm>
            <a:custGeom>
              <a:avLst/>
              <a:gdLst/>
              <a:ahLst/>
              <a:cxnLst/>
              <a:rect l="l" t="t" r="r" b="b"/>
              <a:pathLst>
                <a:path w="110872" h="51938" fill="none" extrusionOk="0">
                  <a:moveTo>
                    <a:pt x="1" y="19556"/>
                  </a:moveTo>
                  <a:cubicBezTo>
                    <a:pt x="45082" y="1"/>
                    <a:pt x="69955" y="51937"/>
                    <a:pt x="110872" y="38393"/>
                  </a:cubicBezTo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7" name="Google Shape;2137;p31"/>
            <p:cNvSpPr/>
            <p:nvPr/>
          </p:nvSpPr>
          <p:spPr>
            <a:xfrm>
              <a:off x="345425" y="1584200"/>
              <a:ext cx="2734975" cy="1175100"/>
            </a:xfrm>
            <a:custGeom>
              <a:avLst/>
              <a:gdLst/>
              <a:ahLst/>
              <a:cxnLst/>
              <a:rect l="l" t="t" r="r" b="b"/>
              <a:pathLst>
                <a:path w="109399" h="47004" fill="none" extrusionOk="0">
                  <a:moveTo>
                    <a:pt x="1" y="17480"/>
                  </a:moveTo>
                  <a:cubicBezTo>
                    <a:pt x="44019" y="1"/>
                    <a:pt x="71967" y="47004"/>
                    <a:pt x="109398" y="32203"/>
                  </a:cubicBezTo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8" name="Google Shape;2138;p31"/>
            <p:cNvSpPr/>
            <p:nvPr/>
          </p:nvSpPr>
          <p:spPr>
            <a:xfrm>
              <a:off x="387725" y="1788275"/>
              <a:ext cx="2699075" cy="1055925"/>
            </a:xfrm>
            <a:custGeom>
              <a:avLst/>
              <a:gdLst/>
              <a:ahLst/>
              <a:cxnLst/>
              <a:rect l="l" t="t" r="r" b="b"/>
              <a:pathLst>
                <a:path w="107963" h="42237" fill="none" extrusionOk="0">
                  <a:moveTo>
                    <a:pt x="0" y="15660"/>
                  </a:moveTo>
                  <a:cubicBezTo>
                    <a:pt x="43134" y="1"/>
                    <a:pt x="73914" y="42237"/>
                    <a:pt x="107962" y="26219"/>
                  </a:cubicBezTo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9" name="Google Shape;2139;p31"/>
            <p:cNvSpPr/>
            <p:nvPr/>
          </p:nvSpPr>
          <p:spPr>
            <a:xfrm>
              <a:off x="432575" y="1989150"/>
              <a:ext cx="2660300" cy="938675"/>
            </a:xfrm>
            <a:custGeom>
              <a:avLst/>
              <a:gdLst/>
              <a:ahLst/>
              <a:cxnLst/>
              <a:rect l="l" t="t" r="r" b="b"/>
              <a:pathLst>
                <a:path w="106412" h="37547" fill="none" extrusionOk="0">
                  <a:moveTo>
                    <a:pt x="0" y="13993"/>
                  </a:moveTo>
                  <a:cubicBezTo>
                    <a:pt x="42352" y="0"/>
                    <a:pt x="75721" y="37546"/>
                    <a:pt x="106412" y="20349"/>
                  </a:cubicBezTo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0" name="Google Shape;2140;p31"/>
            <p:cNvSpPr/>
            <p:nvPr/>
          </p:nvSpPr>
          <p:spPr>
            <a:xfrm>
              <a:off x="476450" y="2184250"/>
              <a:ext cx="2622525" cy="826225"/>
            </a:xfrm>
            <a:custGeom>
              <a:avLst/>
              <a:gdLst/>
              <a:ahLst/>
              <a:cxnLst/>
              <a:rect l="l" t="t" r="r" b="b"/>
              <a:pathLst>
                <a:path w="104901" h="33049" fill="none" extrusionOk="0">
                  <a:moveTo>
                    <a:pt x="1" y="12622"/>
                  </a:moveTo>
                  <a:cubicBezTo>
                    <a:pt x="41763" y="0"/>
                    <a:pt x="77477" y="33048"/>
                    <a:pt x="104900" y="14724"/>
                  </a:cubicBezTo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1" name="Google Shape;2141;p31"/>
            <p:cNvSpPr/>
            <p:nvPr/>
          </p:nvSpPr>
          <p:spPr>
            <a:xfrm>
              <a:off x="302500" y="1864200"/>
              <a:ext cx="173975" cy="635625"/>
            </a:xfrm>
            <a:custGeom>
              <a:avLst/>
              <a:gdLst/>
              <a:ahLst/>
              <a:cxnLst/>
              <a:rect l="l" t="t" r="r" b="b"/>
              <a:pathLst>
                <a:path w="6959" h="25425" fill="none" extrusionOk="0">
                  <a:moveTo>
                    <a:pt x="1" y="1"/>
                  </a:moveTo>
                  <a:lnTo>
                    <a:pt x="6959" y="25424"/>
                  </a:lnTo>
                </a:path>
              </a:pathLst>
            </a:custGeom>
            <a:noFill/>
            <a:ln w="28575" cap="rnd" cmpd="sng">
              <a:solidFill>
                <a:schemeClr val="dk1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2" name="Google Shape;2142;p31"/>
            <p:cNvSpPr/>
            <p:nvPr/>
          </p:nvSpPr>
          <p:spPr>
            <a:xfrm>
              <a:off x="352475" y="1846575"/>
              <a:ext cx="174000" cy="635625"/>
            </a:xfrm>
            <a:custGeom>
              <a:avLst/>
              <a:gdLst/>
              <a:ahLst/>
              <a:cxnLst/>
              <a:rect l="l" t="t" r="r" b="b"/>
              <a:pathLst>
                <a:path w="6960" h="25425" fill="none" extrusionOk="0">
                  <a:moveTo>
                    <a:pt x="1" y="1"/>
                  </a:moveTo>
                  <a:lnTo>
                    <a:pt x="6959" y="25424"/>
                  </a:lnTo>
                </a:path>
              </a:pathLst>
            </a:custGeom>
            <a:noFill/>
            <a:ln w="28575" cap="rnd" cmpd="sng">
              <a:solidFill>
                <a:schemeClr val="dk1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43" name="Google Shape;2143;p31"/>
          <p:cNvGrpSpPr/>
          <p:nvPr/>
        </p:nvGrpSpPr>
        <p:grpSpPr>
          <a:xfrm rot="-393298">
            <a:off x="8032434" y="675252"/>
            <a:ext cx="913881" cy="616649"/>
            <a:chOff x="192771" y="3915943"/>
            <a:chExt cx="674372" cy="454968"/>
          </a:xfrm>
        </p:grpSpPr>
        <p:sp>
          <p:nvSpPr>
            <p:cNvPr id="2144" name="Google Shape;2144;p31"/>
            <p:cNvSpPr/>
            <p:nvPr/>
          </p:nvSpPr>
          <p:spPr>
            <a:xfrm rot="1144478">
              <a:off x="213405" y="4106019"/>
              <a:ext cx="222002" cy="145334"/>
            </a:xfrm>
            <a:custGeom>
              <a:avLst/>
              <a:gdLst/>
              <a:ahLst/>
              <a:cxnLst/>
              <a:rect l="l" t="t" r="r" b="b"/>
              <a:pathLst>
                <a:path w="5742" h="3759" extrusionOk="0">
                  <a:moveTo>
                    <a:pt x="2551" y="1"/>
                  </a:moveTo>
                  <a:cubicBezTo>
                    <a:pt x="1499" y="1"/>
                    <a:pt x="589" y="473"/>
                    <a:pt x="333" y="1239"/>
                  </a:cubicBezTo>
                  <a:cubicBezTo>
                    <a:pt x="0" y="2213"/>
                    <a:pt x="846" y="3277"/>
                    <a:pt x="2204" y="3635"/>
                  </a:cubicBezTo>
                  <a:cubicBezTo>
                    <a:pt x="2518" y="3719"/>
                    <a:pt x="2833" y="3759"/>
                    <a:pt x="3138" y="3759"/>
                  </a:cubicBezTo>
                  <a:cubicBezTo>
                    <a:pt x="4141" y="3759"/>
                    <a:pt x="5026" y="3328"/>
                    <a:pt x="5331" y="2610"/>
                  </a:cubicBezTo>
                  <a:cubicBezTo>
                    <a:pt x="5741" y="1649"/>
                    <a:pt x="4947" y="522"/>
                    <a:pt x="3537" y="137"/>
                  </a:cubicBezTo>
                  <a:cubicBezTo>
                    <a:pt x="3205" y="44"/>
                    <a:pt x="2871" y="1"/>
                    <a:pt x="255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5" name="Google Shape;2145;p31"/>
            <p:cNvSpPr/>
            <p:nvPr/>
          </p:nvSpPr>
          <p:spPr>
            <a:xfrm rot="1144478">
              <a:off x="213564" y="4095954"/>
              <a:ext cx="222002" cy="164549"/>
            </a:xfrm>
            <a:custGeom>
              <a:avLst/>
              <a:gdLst/>
              <a:ahLst/>
              <a:cxnLst/>
              <a:rect l="l" t="t" r="r" b="b"/>
              <a:pathLst>
                <a:path w="5742" h="4256" fill="none" extrusionOk="0">
                  <a:moveTo>
                    <a:pt x="5331" y="2871"/>
                  </a:moveTo>
                  <a:cubicBezTo>
                    <a:pt x="4934" y="3807"/>
                    <a:pt x="3550" y="4255"/>
                    <a:pt x="2204" y="3896"/>
                  </a:cubicBezTo>
                  <a:cubicBezTo>
                    <a:pt x="846" y="3538"/>
                    <a:pt x="0" y="2474"/>
                    <a:pt x="333" y="1500"/>
                  </a:cubicBezTo>
                  <a:cubicBezTo>
                    <a:pt x="667" y="501"/>
                    <a:pt x="2115" y="1"/>
                    <a:pt x="3537" y="398"/>
                  </a:cubicBezTo>
                  <a:cubicBezTo>
                    <a:pt x="4947" y="783"/>
                    <a:pt x="5741" y="1910"/>
                    <a:pt x="5331" y="2871"/>
                  </a:cubicBezTo>
                  <a:close/>
                </a:path>
              </a:pathLst>
            </a:custGeom>
            <a:noFill/>
            <a:ln w="28575" cap="flat" cmpd="sng">
              <a:solidFill>
                <a:schemeClr val="dk2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6" name="Google Shape;2146;p31"/>
            <p:cNvSpPr/>
            <p:nvPr/>
          </p:nvSpPr>
          <p:spPr>
            <a:xfrm rot="1144478">
              <a:off x="439909" y="3968516"/>
              <a:ext cx="380520" cy="349821"/>
            </a:xfrm>
            <a:custGeom>
              <a:avLst/>
              <a:gdLst/>
              <a:ahLst/>
              <a:cxnLst/>
              <a:rect l="l" t="t" r="r" b="b"/>
              <a:pathLst>
                <a:path w="9842" h="9048" fill="none" extrusionOk="0">
                  <a:moveTo>
                    <a:pt x="0" y="9047"/>
                  </a:moveTo>
                  <a:lnTo>
                    <a:pt x="9842" y="0"/>
                  </a:lnTo>
                </a:path>
              </a:pathLst>
            </a:custGeom>
            <a:noFill/>
            <a:ln w="2857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47" name="Google Shape;2147;p31"/>
          <p:cNvGrpSpPr/>
          <p:nvPr/>
        </p:nvGrpSpPr>
        <p:grpSpPr>
          <a:xfrm rot="699418">
            <a:off x="8661242" y="1848205"/>
            <a:ext cx="1110730" cy="471468"/>
            <a:chOff x="-1548595" y="5064988"/>
            <a:chExt cx="762313" cy="323577"/>
          </a:xfrm>
        </p:grpSpPr>
        <p:sp>
          <p:nvSpPr>
            <p:cNvPr id="2148" name="Google Shape;2148;p31"/>
            <p:cNvSpPr/>
            <p:nvPr/>
          </p:nvSpPr>
          <p:spPr>
            <a:xfrm>
              <a:off x="-1548595" y="5241217"/>
              <a:ext cx="155333" cy="82684"/>
            </a:xfrm>
            <a:custGeom>
              <a:avLst/>
              <a:gdLst/>
              <a:ahLst/>
              <a:cxnLst/>
              <a:rect l="l" t="t" r="r" b="b"/>
              <a:pathLst>
                <a:path w="4319" h="2299" extrusionOk="0">
                  <a:moveTo>
                    <a:pt x="2048" y="1"/>
                  </a:moveTo>
                  <a:cubicBezTo>
                    <a:pt x="1195" y="1"/>
                    <a:pt x="444" y="332"/>
                    <a:pt x="244" y="829"/>
                  </a:cubicBezTo>
                  <a:cubicBezTo>
                    <a:pt x="0" y="1444"/>
                    <a:pt x="666" y="2084"/>
                    <a:pt x="1717" y="2251"/>
                  </a:cubicBezTo>
                  <a:cubicBezTo>
                    <a:pt x="1907" y="2283"/>
                    <a:pt x="2096" y="2298"/>
                    <a:pt x="2281" y="2298"/>
                  </a:cubicBezTo>
                  <a:cubicBezTo>
                    <a:pt x="3130" y="2298"/>
                    <a:pt x="3875" y="1975"/>
                    <a:pt x="4075" y="1469"/>
                  </a:cubicBezTo>
                  <a:cubicBezTo>
                    <a:pt x="4319" y="867"/>
                    <a:pt x="3652" y="226"/>
                    <a:pt x="2601" y="47"/>
                  </a:cubicBezTo>
                  <a:cubicBezTo>
                    <a:pt x="2415" y="16"/>
                    <a:pt x="2229" y="1"/>
                    <a:pt x="204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9" name="Google Shape;2149;p31"/>
            <p:cNvSpPr/>
            <p:nvPr/>
          </p:nvSpPr>
          <p:spPr>
            <a:xfrm>
              <a:off x="-1548595" y="5236433"/>
              <a:ext cx="155333" cy="92214"/>
            </a:xfrm>
            <a:custGeom>
              <a:avLst/>
              <a:gdLst/>
              <a:ahLst/>
              <a:cxnLst/>
              <a:rect l="l" t="t" r="r" b="b"/>
              <a:pathLst>
                <a:path w="4319" h="2564" fill="none" extrusionOk="0">
                  <a:moveTo>
                    <a:pt x="4075" y="1602"/>
                  </a:moveTo>
                  <a:cubicBezTo>
                    <a:pt x="3832" y="2217"/>
                    <a:pt x="2781" y="2563"/>
                    <a:pt x="1717" y="2384"/>
                  </a:cubicBezTo>
                  <a:cubicBezTo>
                    <a:pt x="666" y="2217"/>
                    <a:pt x="0" y="1577"/>
                    <a:pt x="244" y="962"/>
                  </a:cubicBezTo>
                  <a:cubicBezTo>
                    <a:pt x="487" y="359"/>
                    <a:pt x="1538" y="1"/>
                    <a:pt x="2601" y="180"/>
                  </a:cubicBezTo>
                  <a:cubicBezTo>
                    <a:pt x="3652" y="359"/>
                    <a:pt x="4319" y="1000"/>
                    <a:pt x="4075" y="1602"/>
                  </a:cubicBezTo>
                  <a:close/>
                </a:path>
              </a:pathLst>
            </a:custGeom>
            <a:noFill/>
            <a:ln w="28575" cap="flat" cmpd="sng">
              <a:solidFill>
                <a:schemeClr val="accent1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0" name="Google Shape;2150;p31"/>
            <p:cNvSpPr/>
            <p:nvPr/>
          </p:nvSpPr>
          <p:spPr>
            <a:xfrm>
              <a:off x="-1200204" y="5301134"/>
              <a:ext cx="155836" cy="82684"/>
            </a:xfrm>
            <a:custGeom>
              <a:avLst/>
              <a:gdLst/>
              <a:ahLst/>
              <a:cxnLst/>
              <a:rect l="l" t="t" r="r" b="b"/>
              <a:pathLst>
                <a:path w="4333" h="2299" extrusionOk="0">
                  <a:moveTo>
                    <a:pt x="2062" y="1"/>
                  </a:moveTo>
                  <a:cubicBezTo>
                    <a:pt x="1208" y="1"/>
                    <a:pt x="458" y="332"/>
                    <a:pt x="257" y="828"/>
                  </a:cubicBezTo>
                  <a:cubicBezTo>
                    <a:pt x="1" y="1444"/>
                    <a:pt x="667" y="2084"/>
                    <a:pt x="1718" y="2251"/>
                  </a:cubicBezTo>
                  <a:cubicBezTo>
                    <a:pt x="1908" y="2283"/>
                    <a:pt x="2097" y="2298"/>
                    <a:pt x="2282" y="2298"/>
                  </a:cubicBezTo>
                  <a:cubicBezTo>
                    <a:pt x="3131" y="2298"/>
                    <a:pt x="3876" y="1975"/>
                    <a:pt x="4076" y="1469"/>
                  </a:cubicBezTo>
                  <a:cubicBezTo>
                    <a:pt x="4332" y="867"/>
                    <a:pt x="3666" y="226"/>
                    <a:pt x="2615" y="47"/>
                  </a:cubicBezTo>
                  <a:cubicBezTo>
                    <a:pt x="2429" y="15"/>
                    <a:pt x="2243" y="1"/>
                    <a:pt x="206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1" name="Google Shape;2151;p31"/>
            <p:cNvSpPr/>
            <p:nvPr/>
          </p:nvSpPr>
          <p:spPr>
            <a:xfrm>
              <a:off x="-1200204" y="5296351"/>
              <a:ext cx="155836" cy="92214"/>
            </a:xfrm>
            <a:custGeom>
              <a:avLst/>
              <a:gdLst/>
              <a:ahLst/>
              <a:cxnLst/>
              <a:rect l="l" t="t" r="r" b="b"/>
              <a:pathLst>
                <a:path w="4333" h="2564" fill="none" extrusionOk="0">
                  <a:moveTo>
                    <a:pt x="4076" y="1602"/>
                  </a:moveTo>
                  <a:cubicBezTo>
                    <a:pt x="3832" y="2217"/>
                    <a:pt x="2782" y="2563"/>
                    <a:pt x="1718" y="2384"/>
                  </a:cubicBezTo>
                  <a:cubicBezTo>
                    <a:pt x="667" y="2217"/>
                    <a:pt x="1" y="1577"/>
                    <a:pt x="257" y="961"/>
                  </a:cubicBezTo>
                  <a:cubicBezTo>
                    <a:pt x="501" y="359"/>
                    <a:pt x="1551" y="0"/>
                    <a:pt x="2615" y="180"/>
                  </a:cubicBezTo>
                  <a:cubicBezTo>
                    <a:pt x="3666" y="359"/>
                    <a:pt x="4332" y="1000"/>
                    <a:pt x="4076" y="1602"/>
                  </a:cubicBezTo>
                  <a:close/>
                </a:path>
              </a:pathLst>
            </a:custGeom>
            <a:noFill/>
            <a:ln w="28575" cap="flat" cmpd="sng">
              <a:solidFill>
                <a:schemeClr val="accent1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2" name="Google Shape;2152;p31"/>
            <p:cNvSpPr/>
            <p:nvPr/>
          </p:nvSpPr>
          <p:spPr>
            <a:xfrm>
              <a:off x="-1409411" y="5064988"/>
              <a:ext cx="623130" cy="293151"/>
            </a:xfrm>
            <a:custGeom>
              <a:avLst/>
              <a:gdLst/>
              <a:ahLst/>
              <a:cxnLst/>
              <a:rect l="l" t="t" r="r" b="b"/>
              <a:pathLst>
                <a:path w="17326" h="8151" fill="none" extrusionOk="0">
                  <a:moveTo>
                    <a:pt x="0" y="6664"/>
                  </a:moveTo>
                  <a:lnTo>
                    <a:pt x="8329" y="1"/>
                  </a:lnTo>
                  <a:lnTo>
                    <a:pt x="17325" y="1449"/>
                  </a:lnTo>
                  <a:lnTo>
                    <a:pt x="9842" y="8151"/>
                  </a:lnTo>
                </a:path>
              </a:pathLst>
            </a:custGeom>
            <a:noFill/>
            <a:ln w="28575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3" name="Google Shape;2153;p31"/>
            <p:cNvSpPr/>
            <p:nvPr/>
          </p:nvSpPr>
          <p:spPr>
            <a:xfrm>
              <a:off x="-1174381" y="5120302"/>
              <a:ext cx="321275" cy="56717"/>
            </a:xfrm>
            <a:custGeom>
              <a:avLst/>
              <a:gdLst/>
              <a:ahLst/>
              <a:cxnLst/>
              <a:rect l="l" t="t" r="r" b="b"/>
              <a:pathLst>
                <a:path w="8933" h="1577" fill="none" extrusionOk="0">
                  <a:moveTo>
                    <a:pt x="0" y="0"/>
                  </a:moveTo>
                  <a:lnTo>
                    <a:pt x="8932" y="1576"/>
                  </a:lnTo>
                </a:path>
              </a:pathLst>
            </a:custGeom>
            <a:noFill/>
            <a:ln w="28575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54" name="Google Shape;2154;p31"/>
          <p:cNvGrpSpPr/>
          <p:nvPr/>
        </p:nvGrpSpPr>
        <p:grpSpPr>
          <a:xfrm rot="-2192916">
            <a:off x="8775286" y="821547"/>
            <a:ext cx="1303942" cy="838817"/>
            <a:chOff x="-30260" y="4314762"/>
            <a:chExt cx="1135405" cy="730436"/>
          </a:xfrm>
        </p:grpSpPr>
        <p:sp>
          <p:nvSpPr>
            <p:cNvPr id="2155" name="Google Shape;2155;p31"/>
            <p:cNvSpPr/>
            <p:nvPr/>
          </p:nvSpPr>
          <p:spPr>
            <a:xfrm rot="1144483">
              <a:off x="-7255" y="4548563"/>
              <a:ext cx="197034" cy="152973"/>
            </a:xfrm>
            <a:custGeom>
              <a:avLst/>
              <a:gdLst/>
              <a:ahLst/>
              <a:cxnLst/>
              <a:rect l="l" t="t" r="r" b="b"/>
              <a:pathLst>
                <a:path w="4615" h="3583" extrusionOk="0">
                  <a:moveTo>
                    <a:pt x="1901" y="1"/>
                  </a:moveTo>
                  <a:cubicBezTo>
                    <a:pt x="1102" y="1"/>
                    <a:pt x="435" y="408"/>
                    <a:pt x="244" y="1086"/>
                  </a:cubicBezTo>
                  <a:cubicBezTo>
                    <a:pt x="1" y="1995"/>
                    <a:pt x="706" y="3046"/>
                    <a:pt x="1846" y="3431"/>
                  </a:cubicBezTo>
                  <a:cubicBezTo>
                    <a:pt x="2138" y="3533"/>
                    <a:pt x="2430" y="3582"/>
                    <a:pt x="2707" y="3582"/>
                  </a:cubicBezTo>
                  <a:cubicBezTo>
                    <a:pt x="3499" y="3582"/>
                    <a:pt x="4168" y="3182"/>
                    <a:pt x="4358" y="2508"/>
                  </a:cubicBezTo>
                  <a:cubicBezTo>
                    <a:pt x="4614" y="1598"/>
                    <a:pt x="3896" y="535"/>
                    <a:pt x="2756" y="150"/>
                  </a:cubicBezTo>
                  <a:cubicBezTo>
                    <a:pt x="2465" y="49"/>
                    <a:pt x="2175" y="1"/>
                    <a:pt x="190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6" name="Google Shape;2156;p31"/>
            <p:cNvSpPr/>
            <p:nvPr/>
          </p:nvSpPr>
          <p:spPr>
            <a:xfrm rot="1144483">
              <a:off x="-7234" y="4537978"/>
              <a:ext cx="197034" cy="174022"/>
            </a:xfrm>
            <a:custGeom>
              <a:avLst/>
              <a:gdLst/>
              <a:ahLst/>
              <a:cxnLst/>
              <a:rect l="l" t="t" r="r" b="b"/>
              <a:pathLst>
                <a:path w="4615" h="4076" fill="none" extrusionOk="0">
                  <a:moveTo>
                    <a:pt x="4358" y="2756"/>
                  </a:moveTo>
                  <a:cubicBezTo>
                    <a:pt x="4101" y="3666"/>
                    <a:pt x="2974" y="4076"/>
                    <a:pt x="1846" y="3679"/>
                  </a:cubicBezTo>
                  <a:cubicBezTo>
                    <a:pt x="706" y="3294"/>
                    <a:pt x="1" y="2243"/>
                    <a:pt x="244" y="1334"/>
                  </a:cubicBezTo>
                  <a:cubicBezTo>
                    <a:pt x="501" y="424"/>
                    <a:pt x="1615" y="1"/>
                    <a:pt x="2756" y="398"/>
                  </a:cubicBezTo>
                  <a:cubicBezTo>
                    <a:pt x="3896" y="783"/>
                    <a:pt x="4614" y="1846"/>
                    <a:pt x="4358" y="2756"/>
                  </a:cubicBezTo>
                  <a:close/>
                </a:path>
              </a:pathLst>
            </a:custGeom>
            <a:noFill/>
            <a:ln w="28575" cap="flat" cmpd="sng">
              <a:solidFill>
                <a:schemeClr val="lt2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7" name="Google Shape;2157;p31"/>
            <p:cNvSpPr/>
            <p:nvPr/>
          </p:nvSpPr>
          <p:spPr>
            <a:xfrm rot="1144483">
              <a:off x="433933" y="4773681"/>
              <a:ext cx="204121" cy="155663"/>
            </a:xfrm>
            <a:custGeom>
              <a:avLst/>
              <a:gdLst/>
              <a:ahLst/>
              <a:cxnLst/>
              <a:rect l="l" t="t" r="r" b="b"/>
              <a:pathLst>
                <a:path w="4781" h="3646" extrusionOk="0">
                  <a:moveTo>
                    <a:pt x="1981" y="0"/>
                  </a:moveTo>
                  <a:cubicBezTo>
                    <a:pt x="1156" y="0"/>
                    <a:pt x="457" y="410"/>
                    <a:pt x="257" y="1098"/>
                  </a:cubicBezTo>
                  <a:cubicBezTo>
                    <a:pt x="0" y="2020"/>
                    <a:pt x="731" y="3084"/>
                    <a:pt x="1910" y="3494"/>
                  </a:cubicBezTo>
                  <a:cubicBezTo>
                    <a:pt x="2211" y="3596"/>
                    <a:pt x="2513" y="3645"/>
                    <a:pt x="2800" y="3645"/>
                  </a:cubicBezTo>
                  <a:cubicBezTo>
                    <a:pt x="3624" y="3645"/>
                    <a:pt x="4324" y="3243"/>
                    <a:pt x="4524" y="2558"/>
                  </a:cubicBezTo>
                  <a:cubicBezTo>
                    <a:pt x="4780" y="1623"/>
                    <a:pt x="4037" y="547"/>
                    <a:pt x="2858" y="149"/>
                  </a:cubicBezTo>
                  <a:cubicBezTo>
                    <a:pt x="2561" y="48"/>
                    <a:pt x="2264" y="0"/>
                    <a:pt x="198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8" name="Google Shape;2158;p31"/>
            <p:cNvSpPr/>
            <p:nvPr/>
          </p:nvSpPr>
          <p:spPr>
            <a:xfrm rot="1144483">
              <a:off x="433947" y="4763095"/>
              <a:ext cx="204121" cy="176754"/>
            </a:xfrm>
            <a:custGeom>
              <a:avLst/>
              <a:gdLst/>
              <a:ahLst/>
              <a:cxnLst/>
              <a:rect l="l" t="t" r="r" b="b"/>
              <a:pathLst>
                <a:path w="4781" h="4140" fill="none" extrusionOk="0">
                  <a:moveTo>
                    <a:pt x="4524" y="2806"/>
                  </a:moveTo>
                  <a:cubicBezTo>
                    <a:pt x="4255" y="3729"/>
                    <a:pt x="3076" y="4139"/>
                    <a:pt x="1910" y="3742"/>
                  </a:cubicBezTo>
                  <a:cubicBezTo>
                    <a:pt x="731" y="3332"/>
                    <a:pt x="0" y="2268"/>
                    <a:pt x="257" y="1346"/>
                  </a:cubicBezTo>
                  <a:cubicBezTo>
                    <a:pt x="526" y="423"/>
                    <a:pt x="1692" y="0"/>
                    <a:pt x="2858" y="397"/>
                  </a:cubicBezTo>
                  <a:cubicBezTo>
                    <a:pt x="4037" y="795"/>
                    <a:pt x="4780" y="1871"/>
                    <a:pt x="4524" y="2806"/>
                  </a:cubicBezTo>
                  <a:close/>
                </a:path>
              </a:pathLst>
            </a:custGeom>
            <a:noFill/>
            <a:ln w="28575" cap="flat" cmpd="sng">
              <a:solidFill>
                <a:schemeClr val="lt2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9" name="Google Shape;2159;p31"/>
            <p:cNvSpPr/>
            <p:nvPr/>
          </p:nvSpPr>
          <p:spPr>
            <a:xfrm rot="1144483">
              <a:off x="176442" y="4444991"/>
              <a:ext cx="875957" cy="469978"/>
            </a:xfrm>
            <a:custGeom>
              <a:avLst/>
              <a:gdLst/>
              <a:ahLst/>
              <a:cxnLst/>
              <a:rect l="l" t="t" r="r" b="b"/>
              <a:pathLst>
                <a:path w="20517" h="11008" fill="none" extrusionOk="0">
                  <a:moveTo>
                    <a:pt x="0" y="9560"/>
                  </a:moveTo>
                  <a:lnTo>
                    <a:pt x="9022" y="0"/>
                  </a:lnTo>
                  <a:lnTo>
                    <a:pt x="20516" y="1115"/>
                  </a:lnTo>
                  <a:lnTo>
                    <a:pt x="11790" y="11008"/>
                  </a:lnTo>
                </a:path>
              </a:pathLst>
            </a:custGeom>
            <a:noFill/>
            <a:ln w="28575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0" name="Google Shape;2160;p31"/>
            <p:cNvSpPr/>
            <p:nvPr/>
          </p:nvSpPr>
          <p:spPr>
            <a:xfrm rot="1144483">
              <a:off x="533233" y="4562096"/>
              <a:ext cx="483170" cy="61352"/>
            </a:xfrm>
            <a:custGeom>
              <a:avLst/>
              <a:gdLst/>
              <a:ahLst/>
              <a:cxnLst/>
              <a:rect l="l" t="t" r="r" b="b"/>
              <a:pathLst>
                <a:path w="11317" h="1437" fill="none" extrusionOk="0">
                  <a:moveTo>
                    <a:pt x="1" y="1"/>
                  </a:moveTo>
                  <a:lnTo>
                    <a:pt x="11316" y="1436"/>
                  </a:lnTo>
                </a:path>
              </a:pathLst>
            </a:custGeom>
            <a:noFill/>
            <a:ln w="28575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1" name="Google Shape;2161;p31"/>
          <p:cNvGrpSpPr/>
          <p:nvPr/>
        </p:nvGrpSpPr>
        <p:grpSpPr>
          <a:xfrm rot="-3104141">
            <a:off x="7603638" y="-57662"/>
            <a:ext cx="913950" cy="616636"/>
            <a:chOff x="192771" y="3915943"/>
            <a:chExt cx="674372" cy="454968"/>
          </a:xfrm>
        </p:grpSpPr>
        <p:sp>
          <p:nvSpPr>
            <p:cNvPr id="2162" name="Google Shape;2162;p31"/>
            <p:cNvSpPr/>
            <p:nvPr/>
          </p:nvSpPr>
          <p:spPr>
            <a:xfrm rot="1144478">
              <a:off x="213405" y="4106019"/>
              <a:ext cx="222002" cy="145334"/>
            </a:xfrm>
            <a:custGeom>
              <a:avLst/>
              <a:gdLst/>
              <a:ahLst/>
              <a:cxnLst/>
              <a:rect l="l" t="t" r="r" b="b"/>
              <a:pathLst>
                <a:path w="5742" h="3759" extrusionOk="0">
                  <a:moveTo>
                    <a:pt x="2551" y="1"/>
                  </a:moveTo>
                  <a:cubicBezTo>
                    <a:pt x="1499" y="1"/>
                    <a:pt x="589" y="473"/>
                    <a:pt x="333" y="1239"/>
                  </a:cubicBezTo>
                  <a:cubicBezTo>
                    <a:pt x="0" y="2213"/>
                    <a:pt x="846" y="3277"/>
                    <a:pt x="2204" y="3635"/>
                  </a:cubicBezTo>
                  <a:cubicBezTo>
                    <a:pt x="2518" y="3719"/>
                    <a:pt x="2833" y="3759"/>
                    <a:pt x="3138" y="3759"/>
                  </a:cubicBezTo>
                  <a:cubicBezTo>
                    <a:pt x="4141" y="3759"/>
                    <a:pt x="5026" y="3328"/>
                    <a:pt x="5331" y="2610"/>
                  </a:cubicBezTo>
                  <a:cubicBezTo>
                    <a:pt x="5741" y="1649"/>
                    <a:pt x="4947" y="522"/>
                    <a:pt x="3537" y="137"/>
                  </a:cubicBezTo>
                  <a:cubicBezTo>
                    <a:pt x="3205" y="44"/>
                    <a:pt x="2871" y="1"/>
                    <a:pt x="255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3" name="Google Shape;2163;p31"/>
            <p:cNvSpPr/>
            <p:nvPr/>
          </p:nvSpPr>
          <p:spPr>
            <a:xfrm rot="1144478">
              <a:off x="213564" y="4095954"/>
              <a:ext cx="222002" cy="164549"/>
            </a:xfrm>
            <a:custGeom>
              <a:avLst/>
              <a:gdLst/>
              <a:ahLst/>
              <a:cxnLst/>
              <a:rect l="l" t="t" r="r" b="b"/>
              <a:pathLst>
                <a:path w="5742" h="4256" fill="none" extrusionOk="0">
                  <a:moveTo>
                    <a:pt x="5331" y="2871"/>
                  </a:moveTo>
                  <a:cubicBezTo>
                    <a:pt x="4934" y="3807"/>
                    <a:pt x="3550" y="4255"/>
                    <a:pt x="2204" y="3896"/>
                  </a:cubicBezTo>
                  <a:cubicBezTo>
                    <a:pt x="846" y="3538"/>
                    <a:pt x="0" y="2474"/>
                    <a:pt x="333" y="1500"/>
                  </a:cubicBezTo>
                  <a:cubicBezTo>
                    <a:pt x="667" y="501"/>
                    <a:pt x="2115" y="1"/>
                    <a:pt x="3537" y="398"/>
                  </a:cubicBezTo>
                  <a:cubicBezTo>
                    <a:pt x="4947" y="783"/>
                    <a:pt x="5741" y="1910"/>
                    <a:pt x="5331" y="2871"/>
                  </a:cubicBezTo>
                  <a:close/>
                </a:path>
              </a:pathLst>
            </a:custGeom>
            <a:noFill/>
            <a:ln w="28575" cap="flat" cmpd="sng">
              <a:solidFill>
                <a:schemeClr val="dk2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4" name="Google Shape;2164;p31"/>
            <p:cNvSpPr/>
            <p:nvPr/>
          </p:nvSpPr>
          <p:spPr>
            <a:xfrm rot="1144478">
              <a:off x="439909" y="3968516"/>
              <a:ext cx="380520" cy="349821"/>
            </a:xfrm>
            <a:custGeom>
              <a:avLst/>
              <a:gdLst/>
              <a:ahLst/>
              <a:cxnLst/>
              <a:rect l="l" t="t" r="r" b="b"/>
              <a:pathLst>
                <a:path w="9842" h="9048" fill="none" extrusionOk="0">
                  <a:moveTo>
                    <a:pt x="0" y="9047"/>
                  </a:moveTo>
                  <a:lnTo>
                    <a:pt x="9842" y="0"/>
                  </a:lnTo>
                </a:path>
              </a:pathLst>
            </a:custGeom>
            <a:noFill/>
            <a:ln w="2857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5" name="Google Shape;2165;p31"/>
          <p:cNvGrpSpPr/>
          <p:nvPr/>
        </p:nvGrpSpPr>
        <p:grpSpPr>
          <a:xfrm rot="498188">
            <a:off x="6861227" y="-925276"/>
            <a:ext cx="694574" cy="1544585"/>
            <a:chOff x="442825" y="1623300"/>
            <a:chExt cx="489525" cy="1088600"/>
          </a:xfrm>
        </p:grpSpPr>
        <p:sp>
          <p:nvSpPr>
            <p:cNvPr id="2166" name="Google Shape;2166;p31"/>
            <p:cNvSpPr/>
            <p:nvPr/>
          </p:nvSpPr>
          <p:spPr>
            <a:xfrm>
              <a:off x="442825" y="1623300"/>
              <a:ext cx="489525" cy="1084100"/>
            </a:xfrm>
            <a:custGeom>
              <a:avLst/>
              <a:gdLst/>
              <a:ahLst/>
              <a:cxnLst/>
              <a:rect l="l" t="t" r="r" b="b"/>
              <a:pathLst>
                <a:path w="19581" h="43364" fill="none" extrusionOk="0">
                  <a:moveTo>
                    <a:pt x="12815" y="27705"/>
                  </a:moveTo>
                  <a:cubicBezTo>
                    <a:pt x="8189" y="29909"/>
                    <a:pt x="5869" y="21759"/>
                    <a:pt x="11662" y="19516"/>
                  </a:cubicBezTo>
                  <a:cubicBezTo>
                    <a:pt x="18389" y="16902"/>
                    <a:pt x="19581" y="27987"/>
                    <a:pt x="14378" y="31190"/>
                  </a:cubicBezTo>
                  <a:cubicBezTo>
                    <a:pt x="9176" y="34394"/>
                    <a:pt x="0" y="29332"/>
                    <a:pt x="6613" y="19158"/>
                  </a:cubicBezTo>
                  <a:cubicBezTo>
                    <a:pt x="10995" y="12430"/>
                    <a:pt x="12597" y="3498"/>
                    <a:pt x="7830" y="1000"/>
                  </a:cubicBezTo>
                  <a:cubicBezTo>
                    <a:pt x="5908" y="0"/>
                    <a:pt x="4268" y="8688"/>
                    <a:pt x="11598" y="23143"/>
                  </a:cubicBezTo>
                  <a:cubicBezTo>
                    <a:pt x="18940" y="37597"/>
                    <a:pt x="17505" y="42505"/>
                    <a:pt x="13238" y="43364"/>
                  </a:cubicBezTo>
                </a:path>
              </a:pathLst>
            </a:custGeom>
            <a:noFill/>
            <a:ln w="28575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7" name="Google Shape;2167;p31"/>
            <p:cNvSpPr/>
            <p:nvPr/>
          </p:nvSpPr>
          <p:spPr>
            <a:xfrm>
              <a:off x="678600" y="2571225"/>
              <a:ext cx="151250" cy="140675"/>
            </a:xfrm>
            <a:custGeom>
              <a:avLst/>
              <a:gdLst/>
              <a:ahLst/>
              <a:cxnLst/>
              <a:rect l="l" t="t" r="r" b="b"/>
              <a:pathLst>
                <a:path w="6050" h="5627" extrusionOk="0">
                  <a:moveTo>
                    <a:pt x="3025" y="1"/>
                  </a:moveTo>
                  <a:cubicBezTo>
                    <a:pt x="1359" y="1"/>
                    <a:pt x="1" y="1257"/>
                    <a:pt x="1" y="2807"/>
                  </a:cubicBezTo>
                  <a:cubicBezTo>
                    <a:pt x="1" y="4358"/>
                    <a:pt x="1359" y="5626"/>
                    <a:pt x="3025" y="5626"/>
                  </a:cubicBezTo>
                  <a:cubicBezTo>
                    <a:pt x="4691" y="5626"/>
                    <a:pt x="6049" y="4358"/>
                    <a:pt x="6049" y="2807"/>
                  </a:cubicBezTo>
                  <a:cubicBezTo>
                    <a:pt x="6049" y="1257"/>
                    <a:pt x="4691" y="1"/>
                    <a:pt x="302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8" name="Google Shape;2168;p31"/>
            <p:cNvSpPr/>
            <p:nvPr/>
          </p:nvSpPr>
          <p:spPr>
            <a:xfrm>
              <a:off x="678600" y="2571225"/>
              <a:ext cx="151250" cy="140675"/>
            </a:xfrm>
            <a:custGeom>
              <a:avLst/>
              <a:gdLst/>
              <a:ahLst/>
              <a:cxnLst/>
              <a:rect l="l" t="t" r="r" b="b"/>
              <a:pathLst>
                <a:path w="6050" h="5627" fill="none" extrusionOk="0">
                  <a:moveTo>
                    <a:pt x="6049" y="2807"/>
                  </a:moveTo>
                  <a:cubicBezTo>
                    <a:pt x="6049" y="4358"/>
                    <a:pt x="4691" y="5626"/>
                    <a:pt x="3025" y="5626"/>
                  </a:cubicBezTo>
                  <a:cubicBezTo>
                    <a:pt x="1359" y="5626"/>
                    <a:pt x="1" y="4358"/>
                    <a:pt x="1" y="2807"/>
                  </a:cubicBezTo>
                  <a:cubicBezTo>
                    <a:pt x="1" y="1257"/>
                    <a:pt x="1359" y="1"/>
                    <a:pt x="3025" y="1"/>
                  </a:cubicBezTo>
                  <a:cubicBezTo>
                    <a:pt x="4691" y="1"/>
                    <a:pt x="6049" y="1257"/>
                    <a:pt x="6049" y="2807"/>
                  </a:cubicBezTo>
                  <a:close/>
                </a:path>
              </a:pathLst>
            </a:custGeom>
            <a:noFill/>
            <a:ln w="28575" cap="flat" cmpd="sng">
              <a:solidFill>
                <a:schemeClr val="accent3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9" name="Google Shape;2169;p31"/>
          <p:cNvGrpSpPr/>
          <p:nvPr/>
        </p:nvGrpSpPr>
        <p:grpSpPr>
          <a:xfrm rot="-8173174">
            <a:off x="-1535797" y="3656194"/>
            <a:ext cx="4225795" cy="2165735"/>
            <a:chOff x="-1459912" y="3884575"/>
            <a:chExt cx="4225775" cy="2165725"/>
          </a:xfrm>
        </p:grpSpPr>
        <p:sp>
          <p:nvSpPr>
            <p:cNvPr id="2170" name="Google Shape;2170;p31"/>
            <p:cNvSpPr/>
            <p:nvPr/>
          </p:nvSpPr>
          <p:spPr>
            <a:xfrm>
              <a:off x="-1459912" y="3889900"/>
              <a:ext cx="4225775" cy="2160400"/>
            </a:xfrm>
            <a:custGeom>
              <a:avLst/>
              <a:gdLst/>
              <a:ahLst/>
              <a:cxnLst/>
              <a:rect l="l" t="t" r="r" b="b"/>
              <a:pathLst>
                <a:path w="169031" h="86416" fill="none" extrusionOk="0">
                  <a:moveTo>
                    <a:pt x="0" y="10366"/>
                  </a:moveTo>
                  <a:cubicBezTo>
                    <a:pt x="15806" y="10335"/>
                    <a:pt x="31460" y="17630"/>
                    <a:pt x="41612" y="29697"/>
                  </a:cubicBezTo>
                  <a:cubicBezTo>
                    <a:pt x="50427" y="40184"/>
                    <a:pt x="54986" y="53558"/>
                    <a:pt x="62555" y="64987"/>
                  </a:cubicBezTo>
                  <a:cubicBezTo>
                    <a:pt x="70123" y="76385"/>
                    <a:pt x="82889" y="86416"/>
                    <a:pt x="96355" y="83893"/>
                  </a:cubicBezTo>
                  <a:cubicBezTo>
                    <a:pt x="105595" y="82191"/>
                    <a:pt x="112951" y="74804"/>
                    <a:pt x="117297" y="66476"/>
                  </a:cubicBezTo>
                  <a:cubicBezTo>
                    <a:pt x="121644" y="58117"/>
                    <a:pt x="123529" y="48755"/>
                    <a:pt x="125839" y="39667"/>
                  </a:cubicBezTo>
                  <a:cubicBezTo>
                    <a:pt x="128179" y="30549"/>
                    <a:pt x="131127" y="21308"/>
                    <a:pt x="137146" y="14074"/>
                  </a:cubicBezTo>
                  <a:cubicBezTo>
                    <a:pt x="144805" y="4925"/>
                    <a:pt x="157207" y="1"/>
                    <a:pt x="169031" y="1369"/>
                  </a:cubicBezTo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1" name="Google Shape;2171;p31"/>
            <p:cNvSpPr/>
            <p:nvPr/>
          </p:nvSpPr>
          <p:spPr>
            <a:xfrm>
              <a:off x="-1327700" y="3884575"/>
              <a:ext cx="3961350" cy="2025125"/>
            </a:xfrm>
            <a:custGeom>
              <a:avLst/>
              <a:gdLst/>
              <a:ahLst/>
              <a:cxnLst/>
              <a:rect l="l" t="t" r="r" b="b"/>
              <a:pathLst>
                <a:path w="158454" h="81005" fill="none" extrusionOk="0">
                  <a:moveTo>
                    <a:pt x="0" y="9727"/>
                  </a:moveTo>
                  <a:cubicBezTo>
                    <a:pt x="14803" y="9697"/>
                    <a:pt x="29484" y="16536"/>
                    <a:pt x="39028" y="27843"/>
                  </a:cubicBezTo>
                  <a:cubicBezTo>
                    <a:pt x="47296" y="37661"/>
                    <a:pt x="51551" y="50214"/>
                    <a:pt x="58634" y="60914"/>
                  </a:cubicBezTo>
                  <a:cubicBezTo>
                    <a:pt x="65716" y="71613"/>
                    <a:pt x="77692" y="81005"/>
                    <a:pt x="90336" y="78665"/>
                  </a:cubicBezTo>
                  <a:cubicBezTo>
                    <a:pt x="98999" y="77054"/>
                    <a:pt x="105868" y="70123"/>
                    <a:pt x="109941" y="62312"/>
                  </a:cubicBezTo>
                  <a:cubicBezTo>
                    <a:pt x="114015" y="54500"/>
                    <a:pt x="115777" y="45716"/>
                    <a:pt x="117966" y="37175"/>
                  </a:cubicBezTo>
                  <a:cubicBezTo>
                    <a:pt x="120154" y="28633"/>
                    <a:pt x="122920" y="19971"/>
                    <a:pt x="128574" y="13223"/>
                  </a:cubicBezTo>
                  <a:cubicBezTo>
                    <a:pt x="135747" y="4621"/>
                    <a:pt x="147359" y="1"/>
                    <a:pt x="158453" y="1308"/>
                  </a:cubicBezTo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2" name="Google Shape;2172;p31"/>
            <p:cNvSpPr/>
            <p:nvPr/>
          </p:nvSpPr>
          <p:spPr>
            <a:xfrm>
              <a:off x="-1195475" y="3886100"/>
              <a:ext cx="3696900" cy="1890625"/>
            </a:xfrm>
            <a:custGeom>
              <a:avLst/>
              <a:gdLst/>
              <a:ahLst/>
              <a:cxnLst/>
              <a:rect l="l" t="t" r="r" b="b"/>
              <a:pathLst>
                <a:path w="147876" h="75625" fill="none" extrusionOk="0">
                  <a:moveTo>
                    <a:pt x="0" y="9089"/>
                  </a:moveTo>
                  <a:cubicBezTo>
                    <a:pt x="13830" y="9058"/>
                    <a:pt x="27508" y="15442"/>
                    <a:pt x="36414" y="26019"/>
                  </a:cubicBezTo>
                  <a:cubicBezTo>
                    <a:pt x="44135" y="35168"/>
                    <a:pt x="48086" y="46871"/>
                    <a:pt x="54712" y="56871"/>
                  </a:cubicBezTo>
                  <a:cubicBezTo>
                    <a:pt x="61339" y="66840"/>
                    <a:pt x="72524" y="75625"/>
                    <a:pt x="84287" y="73406"/>
                  </a:cubicBezTo>
                  <a:cubicBezTo>
                    <a:pt x="92373" y="71916"/>
                    <a:pt x="98817" y="65473"/>
                    <a:pt x="102616" y="58178"/>
                  </a:cubicBezTo>
                  <a:cubicBezTo>
                    <a:pt x="106415" y="50883"/>
                    <a:pt x="108057" y="42676"/>
                    <a:pt x="110093" y="34712"/>
                  </a:cubicBezTo>
                  <a:cubicBezTo>
                    <a:pt x="112130" y="26749"/>
                    <a:pt x="114713" y="18663"/>
                    <a:pt x="120002" y="12341"/>
                  </a:cubicBezTo>
                  <a:cubicBezTo>
                    <a:pt x="126659" y="4317"/>
                    <a:pt x="137510" y="1"/>
                    <a:pt x="147875" y="1216"/>
                  </a:cubicBezTo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3" name="Google Shape;2173;p31"/>
            <p:cNvSpPr/>
            <p:nvPr/>
          </p:nvSpPr>
          <p:spPr>
            <a:xfrm>
              <a:off x="-1063275" y="3888375"/>
              <a:ext cx="3432475" cy="1754625"/>
            </a:xfrm>
            <a:custGeom>
              <a:avLst/>
              <a:gdLst/>
              <a:ahLst/>
              <a:cxnLst/>
              <a:rect l="l" t="t" r="r" b="b"/>
              <a:pathLst>
                <a:path w="137299" h="70185" fill="none" extrusionOk="0">
                  <a:moveTo>
                    <a:pt x="1" y="8420"/>
                  </a:moveTo>
                  <a:cubicBezTo>
                    <a:pt x="12828" y="8420"/>
                    <a:pt x="25533" y="14317"/>
                    <a:pt x="33801" y="24135"/>
                  </a:cubicBezTo>
                  <a:cubicBezTo>
                    <a:pt x="40974" y="32646"/>
                    <a:pt x="44652" y="43497"/>
                    <a:pt x="50792" y="52767"/>
                  </a:cubicBezTo>
                  <a:cubicBezTo>
                    <a:pt x="56962" y="62038"/>
                    <a:pt x="67327" y="70184"/>
                    <a:pt x="78270" y="68148"/>
                  </a:cubicBezTo>
                  <a:cubicBezTo>
                    <a:pt x="85778" y="66749"/>
                    <a:pt x="91735" y="60762"/>
                    <a:pt x="95261" y="53983"/>
                  </a:cubicBezTo>
                  <a:cubicBezTo>
                    <a:pt x="98817" y="47205"/>
                    <a:pt x="100337" y="39606"/>
                    <a:pt x="102222" y="32220"/>
                  </a:cubicBezTo>
                  <a:cubicBezTo>
                    <a:pt x="104106" y="24804"/>
                    <a:pt x="106507" y="17296"/>
                    <a:pt x="111401" y="11429"/>
                  </a:cubicBezTo>
                  <a:cubicBezTo>
                    <a:pt x="117602" y="4013"/>
                    <a:pt x="127693" y="1"/>
                    <a:pt x="137298" y="1125"/>
                  </a:cubicBezTo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4" name="Google Shape;2174;p31"/>
            <p:cNvSpPr/>
            <p:nvPr/>
          </p:nvSpPr>
          <p:spPr>
            <a:xfrm>
              <a:off x="-931050" y="3889900"/>
              <a:ext cx="3168025" cy="1619350"/>
            </a:xfrm>
            <a:custGeom>
              <a:avLst/>
              <a:gdLst/>
              <a:ahLst/>
              <a:cxnLst/>
              <a:rect l="l" t="t" r="r" b="b"/>
              <a:pathLst>
                <a:path w="126721" h="64774" fill="none" extrusionOk="0">
                  <a:moveTo>
                    <a:pt x="1" y="7782"/>
                  </a:moveTo>
                  <a:cubicBezTo>
                    <a:pt x="11855" y="7782"/>
                    <a:pt x="23588" y="13223"/>
                    <a:pt x="31217" y="22280"/>
                  </a:cubicBezTo>
                  <a:cubicBezTo>
                    <a:pt x="37813" y="30123"/>
                    <a:pt x="41217" y="40153"/>
                    <a:pt x="46901" y="48725"/>
                  </a:cubicBezTo>
                  <a:cubicBezTo>
                    <a:pt x="52555" y="57296"/>
                    <a:pt x="62130" y="64774"/>
                    <a:pt x="72221" y="62919"/>
                  </a:cubicBezTo>
                  <a:cubicBezTo>
                    <a:pt x="79151" y="61612"/>
                    <a:pt x="84683" y="56080"/>
                    <a:pt x="87936" y="49849"/>
                  </a:cubicBezTo>
                  <a:cubicBezTo>
                    <a:pt x="91188" y="43588"/>
                    <a:pt x="92616" y="36566"/>
                    <a:pt x="94349" y="29758"/>
                  </a:cubicBezTo>
                  <a:cubicBezTo>
                    <a:pt x="96082" y="22919"/>
                    <a:pt x="98300" y="15989"/>
                    <a:pt x="102829" y="10578"/>
                  </a:cubicBezTo>
                  <a:cubicBezTo>
                    <a:pt x="108544" y="3709"/>
                    <a:pt x="117845" y="1"/>
                    <a:pt x="126720" y="1034"/>
                  </a:cubicBezTo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5" name="Google Shape;2175;p31"/>
            <p:cNvSpPr/>
            <p:nvPr/>
          </p:nvSpPr>
          <p:spPr>
            <a:xfrm>
              <a:off x="-842100" y="3889900"/>
              <a:ext cx="2956401" cy="1380172"/>
            </a:xfrm>
            <a:custGeom>
              <a:avLst/>
              <a:gdLst/>
              <a:ahLst/>
              <a:cxnLst/>
              <a:rect l="l" t="t" r="r" b="b"/>
              <a:pathLst>
                <a:path w="126721" h="64774" fill="none" extrusionOk="0">
                  <a:moveTo>
                    <a:pt x="1" y="7782"/>
                  </a:moveTo>
                  <a:cubicBezTo>
                    <a:pt x="11855" y="7782"/>
                    <a:pt x="23588" y="13223"/>
                    <a:pt x="31217" y="22280"/>
                  </a:cubicBezTo>
                  <a:cubicBezTo>
                    <a:pt x="37813" y="30123"/>
                    <a:pt x="41217" y="40153"/>
                    <a:pt x="46901" y="48725"/>
                  </a:cubicBezTo>
                  <a:cubicBezTo>
                    <a:pt x="52555" y="57296"/>
                    <a:pt x="62130" y="64774"/>
                    <a:pt x="72221" y="62919"/>
                  </a:cubicBezTo>
                  <a:cubicBezTo>
                    <a:pt x="79151" y="61612"/>
                    <a:pt x="84683" y="56080"/>
                    <a:pt x="87936" y="49849"/>
                  </a:cubicBezTo>
                  <a:cubicBezTo>
                    <a:pt x="91188" y="43588"/>
                    <a:pt x="92616" y="36566"/>
                    <a:pt x="94349" y="29758"/>
                  </a:cubicBezTo>
                  <a:cubicBezTo>
                    <a:pt x="96082" y="22919"/>
                    <a:pt x="98300" y="15989"/>
                    <a:pt x="102829" y="10578"/>
                  </a:cubicBezTo>
                  <a:cubicBezTo>
                    <a:pt x="108544" y="3709"/>
                    <a:pt x="117845" y="1"/>
                    <a:pt x="126720" y="1034"/>
                  </a:cubicBezTo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76" name="Google Shape;2176;p31"/>
          <p:cNvGrpSpPr/>
          <p:nvPr/>
        </p:nvGrpSpPr>
        <p:grpSpPr>
          <a:xfrm rot="3469588">
            <a:off x="1044922" y="4740971"/>
            <a:ext cx="538919" cy="592509"/>
            <a:chOff x="5118856" y="3486300"/>
            <a:chExt cx="516312" cy="567655"/>
          </a:xfrm>
        </p:grpSpPr>
        <p:sp>
          <p:nvSpPr>
            <p:cNvPr id="2177" name="Google Shape;2177;p31"/>
            <p:cNvSpPr/>
            <p:nvPr/>
          </p:nvSpPr>
          <p:spPr>
            <a:xfrm>
              <a:off x="5118856" y="3904138"/>
              <a:ext cx="198959" cy="143222"/>
            </a:xfrm>
            <a:custGeom>
              <a:avLst/>
              <a:gdLst/>
              <a:ahLst/>
              <a:cxnLst/>
              <a:rect l="l" t="t" r="r" b="b"/>
              <a:pathLst>
                <a:path w="3077" h="2215" extrusionOk="0">
                  <a:moveTo>
                    <a:pt x="1613" y="0"/>
                  </a:moveTo>
                  <a:cubicBezTo>
                    <a:pt x="1463" y="0"/>
                    <a:pt x="1308" y="20"/>
                    <a:pt x="1154" y="61"/>
                  </a:cubicBezTo>
                  <a:cubicBezTo>
                    <a:pt x="424" y="253"/>
                    <a:pt x="1" y="855"/>
                    <a:pt x="154" y="1406"/>
                  </a:cubicBezTo>
                  <a:cubicBezTo>
                    <a:pt x="298" y="1891"/>
                    <a:pt x="838" y="2215"/>
                    <a:pt x="1460" y="2215"/>
                  </a:cubicBezTo>
                  <a:cubicBezTo>
                    <a:pt x="1561" y="2215"/>
                    <a:pt x="1665" y="2206"/>
                    <a:pt x="1769" y="2188"/>
                  </a:cubicBezTo>
                  <a:cubicBezTo>
                    <a:pt x="2551" y="2047"/>
                    <a:pt x="3076" y="1419"/>
                    <a:pt x="2897" y="804"/>
                  </a:cubicBezTo>
                  <a:cubicBezTo>
                    <a:pt x="2753" y="312"/>
                    <a:pt x="2216" y="0"/>
                    <a:pt x="1613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8" name="Google Shape;2178;p31"/>
            <p:cNvSpPr/>
            <p:nvPr/>
          </p:nvSpPr>
          <p:spPr>
            <a:xfrm>
              <a:off x="5118856" y="3894762"/>
              <a:ext cx="198959" cy="159193"/>
            </a:xfrm>
            <a:custGeom>
              <a:avLst/>
              <a:gdLst/>
              <a:ahLst/>
              <a:cxnLst/>
              <a:rect l="l" t="t" r="r" b="b"/>
              <a:pathLst>
                <a:path w="3077" h="2462" fill="none" extrusionOk="0">
                  <a:moveTo>
                    <a:pt x="2897" y="949"/>
                  </a:moveTo>
                  <a:cubicBezTo>
                    <a:pt x="3076" y="1564"/>
                    <a:pt x="2551" y="2192"/>
                    <a:pt x="1769" y="2333"/>
                  </a:cubicBezTo>
                  <a:cubicBezTo>
                    <a:pt x="1026" y="2461"/>
                    <a:pt x="321" y="2115"/>
                    <a:pt x="154" y="1551"/>
                  </a:cubicBezTo>
                  <a:cubicBezTo>
                    <a:pt x="1" y="1000"/>
                    <a:pt x="424" y="398"/>
                    <a:pt x="1154" y="206"/>
                  </a:cubicBezTo>
                  <a:cubicBezTo>
                    <a:pt x="1923" y="1"/>
                    <a:pt x="2717" y="334"/>
                    <a:pt x="2897" y="949"/>
                  </a:cubicBezTo>
                  <a:close/>
                </a:path>
              </a:pathLst>
            </a:custGeom>
            <a:solidFill>
              <a:schemeClr val="lt2"/>
            </a:solidFill>
            <a:ln w="28575" cap="flat" cmpd="sng">
              <a:solidFill>
                <a:schemeClr val="lt2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9" name="Google Shape;2179;p31"/>
            <p:cNvSpPr/>
            <p:nvPr/>
          </p:nvSpPr>
          <p:spPr>
            <a:xfrm>
              <a:off x="5306114" y="3486300"/>
              <a:ext cx="329055" cy="550192"/>
            </a:xfrm>
            <a:custGeom>
              <a:avLst/>
              <a:gdLst/>
              <a:ahLst/>
              <a:cxnLst/>
              <a:rect l="l" t="t" r="r" b="b"/>
              <a:pathLst>
                <a:path w="5089" h="8509" fill="none" extrusionOk="0">
                  <a:moveTo>
                    <a:pt x="1" y="7740"/>
                  </a:moveTo>
                  <a:lnTo>
                    <a:pt x="3704" y="0"/>
                  </a:lnTo>
                  <a:cubicBezTo>
                    <a:pt x="3704" y="0"/>
                    <a:pt x="5088" y="8509"/>
                    <a:pt x="2295" y="5895"/>
                  </a:cubicBezTo>
                </a:path>
              </a:pathLst>
            </a:custGeom>
            <a:solidFill>
              <a:schemeClr val="lt2"/>
            </a:solidFill>
            <a:ln w="28575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80" name="Google Shape;2180;p31"/>
          <p:cNvGrpSpPr/>
          <p:nvPr/>
        </p:nvGrpSpPr>
        <p:grpSpPr>
          <a:xfrm rot="-1739227">
            <a:off x="-577993" y="3678231"/>
            <a:ext cx="846041" cy="570057"/>
            <a:chOff x="897994" y="4240309"/>
            <a:chExt cx="967900" cy="652165"/>
          </a:xfrm>
        </p:grpSpPr>
        <p:sp>
          <p:nvSpPr>
            <p:cNvPr id="2181" name="Google Shape;2181;p31"/>
            <p:cNvSpPr/>
            <p:nvPr/>
          </p:nvSpPr>
          <p:spPr>
            <a:xfrm>
              <a:off x="897994" y="4634158"/>
              <a:ext cx="370437" cy="243057"/>
            </a:xfrm>
            <a:custGeom>
              <a:avLst/>
              <a:gdLst/>
              <a:ahLst/>
              <a:cxnLst/>
              <a:rect l="l" t="t" r="r" b="b"/>
              <a:pathLst>
                <a:path w="5729" h="3759" extrusionOk="0">
                  <a:moveTo>
                    <a:pt x="2551" y="1"/>
                  </a:moveTo>
                  <a:cubicBezTo>
                    <a:pt x="1500" y="1"/>
                    <a:pt x="589" y="473"/>
                    <a:pt x="334" y="1239"/>
                  </a:cubicBezTo>
                  <a:cubicBezTo>
                    <a:pt x="1" y="2213"/>
                    <a:pt x="847" y="3277"/>
                    <a:pt x="2205" y="3635"/>
                  </a:cubicBezTo>
                  <a:cubicBezTo>
                    <a:pt x="2518" y="3719"/>
                    <a:pt x="2834" y="3759"/>
                    <a:pt x="3139" y="3759"/>
                  </a:cubicBezTo>
                  <a:cubicBezTo>
                    <a:pt x="4142" y="3759"/>
                    <a:pt x="5027" y="3328"/>
                    <a:pt x="5332" y="2610"/>
                  </a:cubicBezTo>
                  <a:cubicBezTo>
                    <a:pt x="5729" y="1649"/>
                    <a:pt x="4947" y="522"/>
                    <a:pt x="3538" y="137"/>
                  </a:cubicBezTo>
                  <a:cubicBezTo>
                    <a:pt x="3205" y="44"/>
                    <a:pt x="2872" y="1"/>
                    <a:pt x="2551" y="1"/>
                  </a:cubicBez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2" name="Google Shape;2182;p31"/>
            <p:cNvSpPr/>
            <p:nvPr/>
          </p:nvSpPr>
          <p:spPr>
            <a:xfrm>
              <a:off x="897994" y="4617281"/>
              <a:ext cx="370437" cy="275193"/>
            </a:xfrm>
            <a:custGeom>
              <a:avLst/>
              <a:gdLst/>
              <a:ahLst/>
              <a:cxnLst/>
              <a:rect l="l" t="t" r="r" b="b"/>
              <a:pathLst>
                <a:path w="5729" h="4256" fill="none" extrusionOk="0">
                  <a:moveTo>
                    <a:pt x="5332" y="2871"/>
                  </a:moveTo>
                  <a:cubicBezTo>
                    <a:pt x="4934" y="3807"/>
                    <a:pt x="3550" y="4255"/>
                    <a:pt x="2205" y="3896"/>
                  </a:cubicBezTo>
                  <a:cubicBezTo>
                    <a:pt x="847" y="3538"/>
                    <a:pt x="1" y="2474"/>
                    <a:pt x="334" y="1500"/>
                  </a:cubicBezTo>
                  <a:cubicBezTo>
                    <a:pt x="667" y="501"/>
                    <a:pt x="2115" y="1"/>
                    <a:pt x="3538" y="398"/>
                  </a:cubicBezTo>
                  <a:cubicBezTo>
                    <a:pt x="4947" y="783"/>
                    <a:pt x="5729" y="1910"/>
                    <a:pt x="5332" y="2871"/>
                  </a:cubicBezTo>
                  <a:close/>
                </a:path>
              </a:pathLst>
            </a:custGeom>
            <a:solidFill>
              <a:schemeClr val="accent1"/>
            </a:solidFill>
            <a:ln w="28575" cap="flat" cmpd="sng">
              <a:solidFill>
                <a:schemeClr val="accent1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3" name="Google Shape;2183;p31"/>
            <p:cNvSpPr/>
            <p:nvPr/>
          </p:nvSpPr>
          <p:spPr>
            <a:xfrm>
              <a:off x="1109306" y="4705155"/>
              <a:ext cx="71320" cy="49788"/>
            </a:xfrm>
            <a:custGeom>
              <a:avLst/>
              <a:gdLst/>
              <a:ahLst/>
              <a:cxnLst/>
              <a:rect l="l" t="t" r="r" b="b"/>
              <a:pathLst>
                <a:path w="1103" h="770" fill="none" extrusionOk="0">
                  <a:moveTo>
                    <a:pt x="0" y="0"/>
                  </a:moveTo>
                  <a:cubicBezTo>
                    <a:pt x="628" y="180"/>
                    <a:pt x="987" y="513"/>
                    <a:pt x="1103" y="769"/>
                  </a:cubicBezTo>
                </a:path>
              </a:pathLst>
            </a:custGeom>
            <a:solidFill>
              <a:schemeClr val="accent1"/>
            </a:solidFill>
            <a:ln w="28575" cap="rnd" cmpd="sng">
              <a:solidFill>
                <a:schemeClr val="accent1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4" name="Google Shape;2184;p31"/>
            <p:cNvSpPr/>
            <p:nvPr/>
          </p:nvSpPr>
          <p:spPr>
            <a:xfrm>
              <a:off x="994145" y="4698495"/>
              <a:ext cx="65501" cy="19980"/>
            </a:xfrm>
            <a:custGeom>
              <a:avLst/>
              <a:gdLst/>
              <a:ahLst/>
              <a:cxnLst/>
              <a:rect l="l" t="t" r="r" b="b"/>
              <a:pathLst>
                <a:path w="1013" h="309" fill="none" extrusionOk="0">
                  <a:moveTo>
                    <a:pt x="0" y="308"/>
                  </a:moveTo>
                  <a:cubicBezTo>
                    <a:pt x="218" y="142"/>
                    <a:pt x="564" y="14"/>
                    <a:pt x="1013" y="1"/>
                  </a:cubicBezTo>
                </a:path>
              </a:pathLst>
            </a:custGeom>
            <a:solidFill>
              <a:schemeClr val="accent1"/>
            </a:solidFill>
            <a:ln w="28575" cap="rnd" cmpd="sng">
              <a:solidFill>
                <a:schemeClr val="accent1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5" name="Google Shape;2185;p31"/>
            <p:cNvSpPr/>
            <p:nvPr/>
          </p:nvSpPr>
          <p:spPr>
            <a:xfrm>
              <a:off x="1228605" y="4240309"/>
              <a:ext cx="637289" cy="585044"/>
            </a:xfrm>
            <a:custGeom>
              <a:avLst/>
              <a:gdLst/>
              <a:ahLst/>
              <a:cxnLst/>
              <a:rect l="l" t="t" r="r" b="b"/>
              <a:pathLst>
                <a:path w="9856" h="9048" fill="none" extrusionOk="0">
                  <a:moveTo>
                    <a:pt x="1" y="9047"/>
                  </a:moveTo>
                  <a:lnTo>
                    <a:pt x="9855" y="0"/>
                  </a:lnTo>
                </a:path>
              </a:pathLst>
            </a:custGeom>
            <a:solidFill>
              <a:schemeClr val="accent1"/>
            </a:solidFill>
            <a:ln w="28575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86" name="Google Shape;2186;p31"/>
          <p:cNvGrpSpPr/>
          <p:nvPr/>
        </p:nvGrpSpPr>
        <p:grpSpPr>
          <a:xfrm rot="-260996">
            <a:off x="164206" y="3546598"/>
            <a:ext cx="1389219" cy="676555"/>
            <a:chOff x="1698430" y="4498823"/>
            <a:chExt cx="1589281" cy="773986"/>
          </a:xfrm>
        </p:grpSpPr>
        <p:sp>
          <p:nvSpPr>
            <p:cNvPr id="2187" name="Google Shape;2187;p31"/>
            <p:cNvSpPr/>
            <p:nvPr/>
          </p:nvSpPr>
          <p:spPr>
            <a:xfrm>
              <a:off x="1698430" y="4919182"/>
              <a:ext cx="299182" cy="231677"/>
            </a:xfrm>
            <a:custGeom>
              <a:avLst/>
              <a:gdLst/>
              <a:ahLst/>
              <a:cxnLst/>
              <a:rect l="l" t="t" r="r" b="b"/>
              <a:pathLst>
                <a:path w="4627" h="3583" extrusionOk="0">
                  <a:moveTo>
                    <a:pt x="1912" y="1"/>
                  </a:moveTo>
                  <a:cubicBezTo>
                    <a:pt x="1110" y="1"/>
                    <a:pt x="438" y="408"/>
                    <a:pt x="257" y="1086"/>
                  </a:cubicBezTo>
                  <a:cubicBezTo>
                    <a:pt x="1" y="1995"/>
                    <a:pt x="718" y="3046"/>
                    <a:pt x="1846" y="3431"/>
                  </a:cubicBezTo>
                  <a:cubicBezTo>
                    <a:pt x="2141" y="3533"/>
                    <a:pt x="2435" y="3582"/>
                    <a:pt x="2714" y="3582"/>
                  </a:cubicBezTo>
                  <a:cubicBezTo>
                    <a:pt x="3512" y="3582"/>
                    <a:pt x="4180" y="3182"/>
                    <a:pt x="4370" y="2508"/>
                  </a:cubicBezTo>
                  <a:cubicBezTo>
                    <a:pt x="4627" y="1598"/>
                    <a:pt x="3909" y="535"/>
                    <a:pt x="2768" y="150"/>
                  </a:cubicBezTo>
                  <a:cubicBezTo>
                    <a:pt x="2477" y="49"/>
                    <a:pt x="2187" y="1"/>
                    <a:pt x="1912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8" name="Google Shape;2188;p31"/>
            <p:cNvSpPr/>
            <p:nvPr/>
          </p:nvSpPr>
          <p:spPr>
            <a:xfrm>
              <a:off x="1698430" y="4903146"/>
              <a:ext cx="299182" cy="263554"/>
            </a:xfrm>
            <a:custGeom>
              <a:avLst/>
              <a:gdLst/>
              <a:ahLst/>
              <a:cxnLst/>
              <a:rect l="l" t="t" r="r" b="b"/>
              <a:pathLst>
                <a:path w="4627" h="4076" fill="none" extrusionOk="0">
                  <a:moveTo>
                    <a:pt x="4370" y="2756"/>
                  </a:moveTo>
                  <a:cubicBezTo>
                    <a:pt x="4114" y="3666"/>
                    <a:pt x="2986" y="4076"/>
                    <a:pt x="1846" y="3679"/>
                  </a:cubicBezTo>
                  <a:cubicBezTo>
                    <a:pt x="718" y="3294"/>
                    <a:pt x="1" y="2243"/>
                    <a:pt x="257" y="1334"/>
                  </a:cubicBezTo>
                  <a:cubicBezTo>
                    <a:pt x="500" y="424"/>
                    <a:pt x="1628" y="1"/>
                    <a:pt x="2768" y="398"/>
                  </a:cubicBezTo>
                  <a:cubicBezTo>
                    <a:pt x="3909" y="783"/>
                    <a:pt x="4627" y="1846"/>
                    <a:pt x="4370" y="2756"/>
                  </a:cubicBezTo>
                  <a:close/>
                </a:path>
              </a:pathLst>
            </a:custGeom>
            <a:solidFill>
              <a:schemeClr val="lt2"/>
            </a:solidFill>
            <a:ln w="28575" cap="flat" cmpd="sng">
              <a:solidFill>
                <a:schemeClr val="lt2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9" name="Google Shape;2189;p31"/>
            <p:cNvSpPr/>
            <p:nvPr/>
          </p:nvSpPr>
          <p:spPr>
            <a:xfrm>
              <a:off x="1883231" y="5003435"/>
              <a:ext cx="33171" cy="38990"/>
            </a:xfrm>
            <a:custGeom>
              <a:avLst/>
              <a:gdLst/>
              <a:ahLst/>
              <a:cxnLst/>
              <a:rect l="l" t="t" r="r" b="b"/>
              <a:pathLst>
                <a:path w="513" h="603" fill="none" extrusionOk="0">
                  <a:moveTo>
                    <a:pt x="0" y="0"/>
                  </a:moveTo>
                  <a:cubicBezTo>
                    <a:pt x="256" y="180"/>
                    <a:pt x="436" y="398"/>
                    <a:pt x="513" y="603"/>
                  </a:cubicBezTo>
                </a:path>
              </a:pathLst>
            </a:custGeom>
            <a:solidFill>
              <a:schemeClr val="lt2"/>
            </a:solidFill>
            <a:ln w="28575" cap="rnd" cmpd="sng">
              <a:solidFill>
                <a:schemeClr val="lt2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0" name="Google Shape;2190;p31"/>
            <p:cNvSpPr/>
            <p:nvPr/>
          </p:nvSpPr>
          <p:spPr>
            <a:xfrm>
              <a:off x="1777122" y="4983520"/>
              <a:ext cx="68863" cy="23278"/>
            </a:xfrm>
            <a:custGeom>
              <a:avLst/>
              <a:gdLst/>
              <a:ahLst/>
              <a:cxnLst/>
              <a:rect l="l" t="t" r="r" b="b"/>
              <a:pathLst>
                <a:path w="1065" h="360" fill="none" extrusionOk="0">
                  <a:moveTo>
                    <a:pt x="1" y="360"/>
                  </a:moveTo>
                  <a:cubicBezTo>
                    <a:pt x="78" y="103"/>
                    <a:pt x="411" y="14"/>
                    <a:pt x="667" y="14"/>
                  </a:cubicBezTo>
                  <a:cubicBezTo>
                    <a:pt x="795" y="1"/>
                    <a:pt x="936" y="26"/>
                    <a:pt x="1065" y="52"/>
                  </a:cubicBezTo>
                </a:path>
              </a:pathLst>
            </a:custGeom>
            <a:solidFill>
              <a:schemeClr val="lt2"/>
            </a:solidFill>
            <a:ln w="28575" cap="rnd" cmpd="sng">
              <a:solidFill>
                <a:schemeClr val="lt2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1" name="Google Shape;2191;p31"/>
            <p:cNvSpPr/>
            <p:nvPr/>
          </p:nvSpPr>
          <p:spPr>
            <a:xfrm>
              <a:off x="2442482" y="5021152"/>
              <a:ext cx="309139" cy="235750"/>
            </a:xfrm>
            <a:custGeom>
              <a:avLst/>
              <a:gdLst/>
              <a:ahLst/>
              <a:cxnLst/>
              <a:rect l="l" t="t" r="r" b="b"/>
              <a:pathLst>
                <a:path w="4781" h="3646" extrusionOk="0">
                  <a:moveTo>
                    <a:pt x="1976" y="0"/>
                  </a:moveTo>
                  <a:cubicBezTo>
                    <a:pt x="1149" y="0"/>
                    <a:pt x="458" y="410"/>
                    <a:pt x="257" y="1098"/>
                  </a:cubicBezTo>
                  <a:cubicBezTo>
                    <a:pt x="1" y="2020"/>
                    <a:pt x="731" y="3084"/>
                    <a:pt x="1897" y="3494"/>
                  </a:cubicBezTo>
                  <a:cubicBezTo>
                    <a:pt x="2202" y="3596"/>
                    <a:pt x="2505" y="3645"/>
                    <a:pt x="2793" y="3645"/>
                  </a:cubicBezTo>
                  <a:cubicBezTo>
                    <a:pt x="3619" y="3645"/>
                    <a:pt x="4312" y="3243"/>
                    <a:pt x="4512" y="2558"/>
                  </a:cubicBezTo>
                  <a:cubicBezTo>
                    <a:pt x="4781" y="1623"/>
                    <a:pt x="4038" y="547"/>
                    <a:pt x="2859" y="149"/>
                  </a:cubicBezTo>
                  <a:cubicBezTo>
                    <a:pt x="2558" y="48"/>
                    <a:pt x="2259" y="0"/>
                    <a:pt x="1976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2" name="Google Shape;2192;p31"/>
            <p:cNvSpPr/>
            <p:nvPr/>
          </p:nvSpPr>
          <p:spPr>
            <a:xfrm>
              <a:off x="2442482" y="5005116"/>
              <a:ext cx="309139" cy="267692"/>
            </a:xfrm>
            <a:custGeom>
              <a:avLst/>
              <a:gdLst/>
              <a:ahLst/>
              <a:cxnLst/>
              <a:rect l="l" t="t" r="r" b="b"/>
              <a:pathLst>
                <a:path w="4781" h="4140" fill="none" extrusionOk="0">
                  <a:moveTo>
                    <a:pt x="4512" y="2806"/>
                  </a:moveTo>
                  <a:cubicBezTo>
                    <a:pt x="4243" y="3729"/>
                    <a:pt x="3076" y="4139"/>
                    <a:pt x="1897" y="3742"/>
                  </a:cubicBezTo>
                  <a:cubicBezTo>
                    <a:pt x="731" y="3332"/>
                    <a:pt x="1" y="2268"/>
                    <a:pt x="257" y="1346"/>
                  </a:cubicBezTo>
                  <a:cubicBezTo>
                    <a:pt x="526" y="423"/>
                    <a:pt x="1680" y="0"/>
                    <a:pt x="2859" y="397"/>
                  </a:cubicBezTo>
                  <a:cubicBezTo>
                    <a:pt x="4038" y="795"/>
                    <a:pt x="4781" y="1871"/>
                    <a:pt x="4512" y="2806"/>
                  </a:cubicBezTo>
                  <a:close/>
                </a:path>
              </a:pathLst>
            </a:custGeom>
            <a:solidFill>
              <a:schemeClr val="lt2"/>
            </a:solidFill>
            <a:ln w="28575" cap="flat" cmpd="sng">
              <a:solidFill>
                <a:schemeClr val="lt2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3" name="Google Shape;2193;p31"/>
            <p:cNvSpPr/>
            <p:nvPr/>
          </p:nvSpPr>
          <p:spPr>
            <a:xfrm>
              <a:off x="2628123" y="5102043"/>
              <a:ext cx="40671" cy="41447"/>
            </a:xfrm>
            <a:custGeom>
              <a:avLst/>
              <a:gdLst/>
              <a:ahLst/>
              <a:cxnLst/>
              <a:rect l="l" t="t" r="r" b="b"/>
              <a:pathLst>
                <a:path w="629" h="641" fill="none" extrusionOk="0">
                  <a:moveTo>
                    <a:pt x="0" y="0"/>
                  </a:moveTo>
                  <a:cubicBezTo>
                    <a:pt x="308" y="180"/>
                    <a:pt x="526" y="410"/>
                    <a:pt x="628" y="641"/>
                  </a:cubicBezTo>
                </a:path>
              </a:pathLst>
            </a:custGeom>
            <a:solidFill>
              <a:schemeClr val="lt2"/>
            </a:solidFill>
            <a:ln w="28575" cap="rnd" cmpd="sng">
              <a:solidFill>
                <a:schemeClr val="lt2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4" name="Google Shape;2194;p31"/>
            <p:cNvSpPr/>
            <p:nvPr/>
          </p:nvSpPr>
          <p:spPr>
            <a:xfrm>
              <a:off x="2521239" y="5085490"/>
              <a:ext cx="75458" cy="24054"/>
            </a:xfrm>
            <a:custGeom>
              <a:avLst/>
              <a:gdLst/>
              <a:ahLst/>
              <a:cxnLst/>
              <a:rect l="l" t="t" r="r" b="b"/>
              <a:pathLst>
                <a:path w="1167" h="372" fill="none" extrusionOk="0">
                  <a:moveTo>
                    <a:pt x="0" y="372"/>
                  </a:moveTo>
                  <a:cubicBezTo>
                    <a:pt x="77" y="128"/>
                    <a:pt x="423" y="13"/>
                    <a:pt x="731" y="0"/>
                  </a:cubicBezTo>
                  <a:cubicBezTo>
                    <a:pt x="872" y="0"/>
                    <a:pt x="1025" y="26"/>
                    <a:pt x="1166" y="64"/>
                  </a:cubicBezTo>
                </a:path>
              </a:pathLst>
            </a:custGeom>
            <a:solidFill>
              <a:schemeClr val="lt2"/>
            </a:solidFill>
            <a:ln w="28575" cap="rnd" cmpd="sng">
              <a:solidFill>
                <a:schemeClr val="lt2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5" name="Google Shape;2195;p31"/>
            <p:cNvSpPr/>
            <p:nvPr/>
          </p:nvSpPr>
          <p:spPr>
            <a:xfrm>
              <a:off x="1960242" y="4498823"/>
              <a:ext cx="1327470" cy="711777"/>
            </a:xfrm>
            <a:custGeom>
              <a:avLst/>
              <a:gdLst/>
              <a:ahLst/>
              <a:cxnLst/>
              <a:rect l="l" t="t" r="r" b="b"/>
              <a:pathLst>
                <a:path w="20530" h="11008" fill="none" extrusionOk="0">
                  <a:moveTo>
                    <a:pt x="1" y="9560"/>
                  </a:moveTo>
                  <a:lnTo>
                    <a:pt x="9022" y="0"/>
                  </a:lnTo>
                  <a:lnTo>
                    <a:pt x="20530" y="1115"/>
                  </a:lnTo>
                  <a:lnTo>
                    <a:pt x="11790" y="11008"/>
                  </a:lnTo>
                </a:path>
              </a:pathLst>
            </a:custGeom>
            <a:solidFill>
              <a:schemeClr val="lt2"/>
            </a:solidFill>
            <a:ln w="28575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6" name="Google Shape;2196;p31"/>
            <p:cNvSpPr/>
            <p:nvPr/>
          </p:nvSpPr>
          <p:spPr>
            <a:xfrm>
              <a:off x="2444163" y="4604026"/>
              <a:ext cx="732533" cy="92916"/>
            </a:xfrm>
            <a:custGeom>
              <a:avLst/>
              <a:gdLst/>
              <a:ahLst/>
              <a:cxnLst/>
              <a:rect l="l" t="t" r="r" b="b"/>
              <a:pathLst>
                <a:path w="11329" h="1437" fill="none" extrusionOk="0">
                  <a:moveTo>
                    <a:pt x="1" y="1"/>
                  </a:moveTo>
                  <a:lnTo>
                    <a:pt x="11329" y="1436"/>
                  </a:lnTo>
                </a:path>
              </a:pathLst>
            </a:custGeom>
            <a:solidFill>
              <a:schemeClr val="lt2"/>
            </a:solidFill>
            <a:ln w="28575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97" name="Google Shape;2197;p31"/>
          <p:cNvGrpSpPr/>
          <p:nvPr/>
        </p:nvGrpSpPr>
        <p:grpSpPr>
          <a:xfrm rot="-260996">
            <a:off x="-64880" y="4697198"/>
            <a:ext cx="538924" cy="696056"/>
            <a:chOff x="3429335" y="3683515"/>
            <a:chExt cx="616535" cy="796296"/>
          </a:xfrm>
        </p:grpSpPr>
        <p:sp>
          <p:nvSpPr>
            <p:cNvPr id="2198" name="Google Shape;2198;p31"/>
            <p:cNvSpPr/>
            <p:nvPr/>
          </p:nvSpPr>
          <p:spPr>
            <a:xfrm>
              <a:off x="3429335" y="4045163"/>
              <a:ext cx="174129" cy="133458"/>
            </a:xfrm>
            <a:custGeom>
              <a:avLst/>
              <a:gdLst/>
              <a:ahLst/>
              <a:cxnLst/>
              <a:rect l="l" t="t" r="r" b="b"/>
              <a:pathLst>
                <a:path w="2693" h="2064" extrusionOk="0">
                  <a:moveTo>
                    <a:pt x="1289" y="0"/>
                  </a:moveTo>
                  <a:cubicBezTo>
                    <a:pt x="635" y="0"/>
                    <a:pt x="88" y="392"/>
                    <a:pt x="52" y="917"/>
                  </a:cubicBezTo>
                  <a:cubicBezTo>
                    <a:pt x="1" y="1481"/>
                    <a:pt x="539" y="1993"/>
                    <a:pt x="1257" y="2057"/>
                  </a:cubicBezTo>
                  <a:cubicBezTo>
                    <a:pt x="1306" y="2062"/>
                    <a:pt x="1356" y="2064"/>
                    <a:pt x="1404" y="2064"/>
                  </a:cubicBezTo>
                  <a:cubicBezTo>
                    <a:pt x="2057" y="2064"/>
                    <a:pt x="2593" y="1672"/>
                    <a:pt x="2641" y="1147"/>
                  </a:cubicBezTo>
                  <a:cubicBezTo>
                    <a:pt x="2692" y="571"/>
                    <a:pt x="2154" y="58"/>
                    <a:pt x="1436" y="7"/>
                  </a:cubicBezTo>
                  <a:cubicBezTo>
                    <a:pt x="1387" y="3"/>
                    <a:pt x="1337" y="0"/>
                    <a:pt x="1289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9" name="Google Shape;2199;p31"/>
            <p:cNvSpPr/>
            <p:nvPr/>
          </p:nvSpPr>
          <p:spPr>
            <a:xfrm>
              <a:off x="3429335" y="4041413"/>
              <a:ext cx="174129" cy="140959"/>
            </a:xfrm>
            <a:custGeom>
              <a:avLst/>
              <a:gdLst/>
              <a:ahLst/>
              <a:cxnLst/>
              <a:rect l="l" t="t" r="r" b="b"/>
              <a:pathLst>
                <a:path w="2693" h="2180" fill="none" extrusionOk="0">
                  <a:moveTo>
                    <a:pt x="2641" y="1205"/>
                  </a:moveTo>
                  <a:cubicBezTo>
                    <a:pt x="2590" y="1769"/>
                    <a:pt x="1974" y="2179"/>
                    <a:pt x="1257" y="2115"/>
                  </a:cubicBezTo>
                  <a:cubicBezTo>
                    <a:pt x="539" y="2051"/>
                    <a:pt x="1" y="1539"/>
                    <a:pt x="52" y="975"/>
                  </a:cubicBezTo>
                  <a:cubicBezTo>
                    <a:pt x="91" y="411"/>
                    <a:pt x="719" y="1"/>
                    <a:pt x="1436" y="65"/>
                  </a:cubicBezTo>
                  <a:cubicBezTo>
                    <a:pt x="2154" y="116"/>
                    <a:pt x="2692" y="629"/>
                    <a:pt x="2641" y="1205"/>
                  </a:cubicBezTo>
                  <a:close/>
                </a:path>
              </a:pathLst>
            </a:custGeom>
            <a:solidFill>
              <a:schemeClr val="dk2"/>
            </a:solidFill>
            <a:ln w="28575" cap="flat" cmpd="sng">
              <a:solidFill>
                <a:schemeClr val="dk2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0" name="Google Shape;2200;p31"/>
            <p:cNvSpPr/>
            <p:nvPr/>
          </p:nvSpPr>
          <p:spPr>
            <a:xfrm>
              <a:off x="3711902" y="4342602"/>
              <a:ext cx="174065" cy="134169"/>
            </a:xfrm>
            <a:custGeom>
              <a:avLst/>
              <a:gdLst/>
              <a:ahLst/>
              <a:cxnLst/>
              <a:rect l="l" t="t" r="r" b="b"/>
              <a:pathLst>
                <a:path w="2692" h="2075" extrusionOk="0">
                  <a:moveTo>
                    <a:pt x="1289" y="1"/>
                  </a:moveTo>
                  <a:cubicBezTo>
                    <a:pt x="636" y="1"/>
                    <a:pt x="100" y="393"/>
                    <a:pt x="52" y="930"/>
                  </a:cubicBezTo>
                  <a:cubicBezTo>
                    <a:pt x="1" y="1494"/>
                    <a:pt x="539" y="2006"/>
                    <a:pt x="1257" y="2070"/>
                  </a:cubicBezTo>
                  <a:cubicBezTo>
                    <a:pt x="1298" y="2073"/>
                    <a:pt x="1340" y="2075"/>
                    <a:pt x="1381" y="2075"/>
                  </a:cubicBezTo>
                  <a:cubicBezTo>
                    <a:pt x="2045" y="2075"/>
                    <a:pt x="2605" y="1691"/>
                    <a:pt x="2653" y="1148"/>
                  </a:cubicBezTo>
                  <a:cubicBezTo>
                    <a:pt x="2692" y="584"/>
                    <a:pt x="2154" y="71"/>
                    <a:pt x="1436" y="7"/>
                  </a:cubicBezTo>
                  <a:cubicBezTo>
                    <a:pt x="1386" y="3"/>
                    <a:pt x="1337" y="1"/>
                    <a:pt x="1289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1" name="Google Shape;2201;p31"/>
            <p:cNvSpPr/>
            <p:nvPr/>
          </p:nvSpPr>
          <p:spPr>
            <a:xfrm>
              <a:off x="3711902" y="4338917"/>
              <a:ext cx="174065" cy="140894"/>
            </a:xfrm>
            <a:custGeom>
              <a:avLst/>
              <a:gdLst/>
              <a:ahLst/>
              <a:cxnLst/>
              <a:rect l="l" t="t" r="r" b="b"/>
              <a:pathLst>
                <a:path w="2692" h="2179" fill="none" extrusionOk="0">
                  <a:moveTo>
                    <a:pt x="2653" y="1205"/>
                  </a:moveTo>
                  <a:cubicBezTo>
                    <a:pt x="2602" y="1781"/>
                    <a:pt x="1974" y="2179"/>
                    <a:pt x="1257" y="2127"/>
                  </a:cubicBezTo>
                  <a:cubicBezTo>
                    <a:pt x="539" y="2063"/>
                    <a:pt x="1" y="1551"/>
                    <a:pt x="52" y="987"/>
                  </a:cubicBezTo>
                  <a:cubicBezTo>
                    <a:pt x="103" y="410"/>
                    <a:pt x="718" y="0"/>
                    <a:pt x="1436" y="64"/>
                  </a:cubicBezTo>
                  <a:cubicBezTo>
                    <a:pt x="2154" y="128"/>
                    <a:pt x="2692" y="641"/>
                    <a:pt x="2653" y="1205"/>
                  </a:cubicBezTo>
                  <a:close/>
                </a:path>
              </a:pathLst>
            </a:custGeom>
            <a:solidFill>
              <a:schemeClr val="dk2"/>
            </a:solidFill>
            <a:ln w="28575" cap="flat" cmpd="sng">
              <a:solidFill>
                <a:schemeClr val="dk2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2" name="Google Shape;2202;p31"/>
            <p:cNvSpPr/>
            <p:nvPr/>
          </p:nvSpPr>
          <p:spPr>
            <a:xfrm>
              <a:off x="3595901" y="3683515"/>
              <a:ext cx="449969" cy="749086"/>
            </a:xfrm>
            <a:custGeom>
              <a:avLst/>
              <a:gdLst/>
              <a:ahLst/>
              <a:cxnLst/>
              <a:rect l="l" t="t" r="r" b="b"/>
              <a:pathLst>
                <a:path w="6959" h="11585" fill="none" extrusionOk="0">
                  <a:moveTo>
                    <a:pt x="1" y="6984"/>
                  </a:moveTo>
                  <a:lnTo>
                    <a:pt x="2897" y="0"/>
                  </a:lnTo>
                  <a:lnTo>
                    <a:pt x="6959" y="4536"/>
                  </a:lnTo>
                  <a:lnTo>
                    <a:pt x="4383" y="11584"/>
                  </a:lnTo>
                </a:path>
              </a:pathLst>
            </a:custGeom>
            <a:solidFill>
              <a:schemeClr val="dk2"/>
            </a:solidFill>
            <a:ln w="2857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3" name="Google Shape;2203;p31"/>
            <p:cNvSpPr/>
            <p:nvPr/>
          </p:nvSpPr>
          <p:spPr>
            <a:xfrm>
              <a:off x="3744233" y="3777920"/>
              <a:ext cx="262714" cy="303320"/>
            </a:xfrm>
            <a:custGeom>
              <a:avLst/>
              <a:gdLst/>
              <a:ahLst/>
              <a:cxnLst/>
              <a:rect l="l" t="t" r="r" b="b"/>
              <a:pathLst>
                <a:path w="4063" h="4691" fill="none" extrusionOk="0">
                  <a:moveTo>
                    <a:pt x="0" y="1"/>
                  </a:moveTo>
                  <a:lnTo>
                    <a:pt x="4063" y="4691"/>
                  </a:lnTo>
                </a:path>
              </a:pathLst>
            </a:custGeom>
            <a:solidFill>
              <a:schemeClr val="dk2"/>
            </a:solidFill>
            <a:ln w="2857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04" name="Google Shape;2204;p31"/>
          <p:cNvGrpSpPr/>
          <p:nvPr/>
        </p:nvGrpSpPr>
        <p:grpSpPr>
          <a:xfrm rot="1355679">
            <a:off x="1356398" y="4082626"/>
            <a:ext cx="399355" cy="730589"/>
            <a:chOff x="323987" y="610889"/>
            <a:chExt cx="341044" cy="623914"/>
          </a:xfrm>
        </p:grpSpPr>
        <p:sp>
          <p:nvSpPr>
            <p:cNvPr id="2205" name="Google Shape;2205;p31"/>
            <p:cNvSpPr/>
            <p:nvPr/>
          </p:nvSpPr>
          <p:spPr>
            <a:xfrm>
              <a:off x="323987" y="1036281"/>
              <a:ext cx="204986" cy="187814"/>
            </a:xfrm>
            <a:custGeom>
              <a:avLst/>
              <a:gdLst/>
              <a:ahLst/>
              <a:cxnLst/>
              <a:rect l="l" t="t" r="r" b="b"/>
              <a:pathLst>
                <a:path w="4345" h="3981" extrusionOk="0">
                  <a:moveTo>
                    <a:pt x="2671" y="0"/>
                  </a:moveTo>
                  <a:cubicBezTo>
                    <a:pt x="2077" y="0"/>
                    <a:pt x="1416" y="308"/>
                    <a:pt x="911" y="876"/>
                  </a:cubicBezTo>
                  <a:cubicBezTo>
                    <a:pt x="116" y="1760"/>
                    <a:pt x="1" y="2952"/>
                    <a:pt x="616" y="3580"/>
                  </a:cubicBezTo>
                  <a:cubicBezTo>
                    <a:pt x="879" y="3848"/>
                    <a:pt x="1237" y="3980"/>
                    <a:pt x="1629" y="3980"/>
                  </a:cubicBezTo>
                  <a:cubicBezTo>
                    <a:pt x="2154" y="3980"/>
                    <a:pt x="2738" y="3742"/>
                    <a:pt x="3230" y="3272"/>
                  </a:cubicBezTo>
                  <a:cubicBezTo>
                    <a:pt x="4127" y="2414"/>
                    <a:pt x="4345" y="1106"/>
                    <a:pt x="3679" y="402"/>
                  </a:cubicBezTo>
                  <a:cubicBezTo>
                    <a:pt x="3411" y="130"/>
                    <a:pt x="3055" y="0"/>
                    <a:pt x="2671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6" name="Google Shape;2206;p31"/>
            <p:cNvSpPr/>
            <p:nvPr/>
          </p:nvSpPr>
          <p:spPr>
            <a:xfrm>
              <a:off x="323987" y="1022552"/>
              <a:ext cx="204986" cy="212252"/>
            </a:xfrm>
            <a:custGeom>
              <a:avLst/>
              <a:gdLst/>
              <a:ahLst/>
              <a:cxnLst/>
              <a:rect l="l" t="t" r="r" b="b"/>
              <a:pathLst>
                <a:path w="4345" h="4499" fill="none" extrusionOk="0">
                  <a:moveTo>
                    <a:pt x="3679" y="693"/>
                  </a:moveTo>
                  <a:cubicBezTo>
                    <a:pt x="4345" y="1397"/>
                    <a:pt x="4127" y="2705"/>
                    <a:pt x="3230" y="3563"/>
                  </a:cubicBezTo>
                  <a:cubicBezTo>
                    <a:pt x="2371" y="4383"/>
                    <a:pt x="1231" y="4499"/>
                    <a:pt x="616" y="3871"/>
                  </a:cubicBezTo>
                  <a:cubicBezTo>
                    <a:pt x="1" y="3243"/>
                    <a:pt x="116" y="2051"/>
                    <a:pt x="911" y="1167"/>
                  </a:cubicBezTo>
                  <a:cubicBezTo>
                    <a:pt x="1744" y="231"/>
                    <a:pt x="2999" y="1"/>
                    <a:pt x="3679" y="693"/>
                  </a:cubicBezTo>
                  <a:close/>
                </a:path>
              </a:pathLst>
            </a:custGeom>
            <a:solidFill>
              <a:schemeClr val="dk2"/>
            </a:solidFill>
            <a:ln w="28575" cap="flat" cmpd="sng">
              <a:solidFill>
                <a:schemeClr val="dk2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7" name="Google Shape;2207;p31"/>
            <p:cNvSpPr/>
            <p:nvPr/>
          </p:nvSpPr>
          <p:spPr>
            <a:xfrm>
              <a:off x="399563" y="1077560"/>
              <a:ext cx="61708" cy="29675"/>
            </a:xfrm>
            <a:custGeom>
              <a:avLst/>
              <a:gdLst/>
              <a:ahLst/>
              <a:cxnLst/>
              <a:rect l="l" t="t" r="r" b="b"/>
              <a:pathLst>
                <a:path w="1308" h="629" fill="none" extrusionOk="0">
                  <a:moveTo>
                    <a:pt x="1" y="629"/>
                  </a:moveTo>
                  <a:cubicBezTo>
                    <a:pt x="154" y="462"/>
                    <a:pt x="334" y="321"/>
                    <a:pt x="513" y="219"/>
                  </a:cubicBezTo>
                  <a:cubicBezTo>
                    <a:pt x="769" y="78"/>
                    <a:pt x="1103" y="1"/>
                    <a:pt x="1308" y="116"/>
                  </a:cubicBezTo>
                </a:path>
              </a:pathLst>
            </a:custGeom>
            <a:solidFill>
              <a:schemeClr val="dk2"/>
            </a:solidFill>
            <a:ln w="19050" cap="rnd" cmpd="sng">
              <a:solidFill>
                <a:schemeClr val="dk2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8" name="Google Shape;2208;p31"/>
            <p:cNvSpPr/>
            <p:nvPr/>
          </p:nvSpPr>
          <p:spPr>
            <a:xfrm>
              <a:off x="376588" y="1133181"/>
              <a:ext cx="8539" cy="41186"/>
            </a:xfrm>
            <a:custGeom>
              <a:avLst/>
              <a:gdLst/>
              <a:ahLst/>
              <a:cxnLst/>
              <a:rect l="l" t="t" r="r" b="b"/>
              <a:pathLst>
                <a:path w="181" h="873" fill="none" extrusionOk="0">
                  <a:moveTo>
                    <a:pt x="180" y="872"/>
                  </a:moveTo>
                  <a:cubicBezTo>
                    <a:pt x="26" y="731"/>
                    <a:pt x="1" y="385"/>
                    <a:pt x="142" y="1"/>
                  </a:cubicBezTo>
                </a:path>
              </a:pathLst>
            </a:custGeom>
            <a:solidFill>
              <a:schemeClr val="dk2"/>
            </a:solidFill>
            <a:ln w="19050" cap="rnd" cmpd="sng">
              <a:solidFill>
                <a:schemeClr val="dk2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9" name="Google Shape;2209;p31"/>
            <p:cNvSpPr/>
            <p:nvPr/>
          </p:nvSpPr>
          <p:spPr>
            <a:xfrm>
              <a:off x="386259" y="610889"/>
              <a:ext cx="278772" cy="473379"/>
            </a:xfrm>
            <a:custGeom>
              <a:avLst/>
              <a:gdLst/>
              <a:ahLst/>
              <a:cxnLst/>
              <a:rect l="l" t="t" r="r" b="b"/>
              <a:pathLst>
                <a:path w="5909" h="10034" fill="none" extrusionOk="0">
                  <a:moveTo>
                    <a:pt x="2717" y="10034"/>
                  </a:moveTo>
                  <a:lnTo>
                    <a:pt x="1" y="0"/>
                  </a:lnTo>
                  <a:cubicBezTo>
                    <a:pt x="1" y="0"/>
                    <a:pt x="5908" y="3370"/>
                    <a:pt x="4588" y="5562"/>
                  </a:cubicBezTo>
                  <a:cubicBezTo>
                    <a:pt x="3973" y="6394"/>
                    <a:pt x="2807" y="4882"/>
                    <a:pt x="2807" y="4882"/>
                  </a:cubicBezTo>
                </a:path>
              </a:pathLst>
            </a:custGeom>
            <a:solidFill>
              <a:schemeClr val="dk2"/>
            </a:solidFill>
            <a:ln w="2857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609472535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spTree>
      <p:nvGrpSpPr>
        <p:cNvPr id="1" name="Shape 2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1" name="Google Shape;2211;p32"/>
          <p:cNvSpPr/>
          <p:nvPr/>
        </p:nvSpPr>
        <p:spPr>
          <a:xfrm rot="-195">
            <a:off x="2772300" y="-371441"/>
            <a:ext cx="8685780" cy="5889887"/>
          </a:xfrm>
          <a:custGeom>
            <a:avLst/>
            <a:gdLst/>
            <a:ahLst/>
            <a:cxnLst/>
            <a:rect l="l" t="t" r="r" b="b"/>
            <a:pathLst>
              <a:path w="197057" h="142526" extrusionOk="0">
                <a:moveTo>
                  <a:pt x="178150" y="100975"/>
                </a:moveTo>
                <a:cubicBezTo>
                  <a:pt x="175293" y="92768"/>
                  <a:pt x="176083" y="83740"/>
                  <a:pt x="177572" y="75199"/>
                </a:cubicBezTo>
                <a:cubicBezTo>
                  <a:pt x="179092" y="66628"/>
                  <a:pt x="181311" y="58087"/>
                  <a:pt x="181189" y="49393"/>
                </a:cubicBezTo>
                <a:cubicBezTo>
                  <a:pt x="181007" y="35199"/>
                  <a:pt x="174198" y="21186"/>
                  <a:pt x="163074" y="12341"/>
                </a:cubicBezTo>
                <a:cubicBezTo>
                  <a:pt x="151949" y="3496"/>
                  <a:pt x="136751" y="1"/>
                  <a:pt x="122891" y="3223"/>
                </a:cubicBezTo>
                <a:cubicBezTo>
                  <a:pt x="114167" y="5259"/>
                  <a:pt x="105930" y="9818"/>
                  <a:pt x="96963" y="10183"/>
                </a:cubicBezTo>
                <a:cubicBezTo>
                  <a:pt x="87723" y="10578"/>
                  <a:pt x="78969" y="6505"/>
                  <a:pt x="69911" y="4834"/>
                </a:cubicBezTo>
                <a:cubicBezTo>
                  <a:pt x="48360" y="882"/>
                  <a:pt x="25260" y="11703"/>
                  <a:pt x="13223" y="30001"/>
                </a:cubicBezTo>
                <a:cubicBezTo>
                  <a:pt x="1156" y="48299"/>
                  <a:pt x="1" y="72828"/>
                  <a:pt x="8846" y="92859"/>
                </a:cubicBezTo>
                <a:cubicBezTo>
                  <a:pt x="17661" y="112920"/>
                  <a:pt x="35746" y="128300"/>
                  <a:pt x="56446" y="135413"/>
                </a:cubicBezTo>
                <a:cubicBezTo>
                  <a:pt x="77175" y="142526"/>
                  <a:pt x="100215" y="141705"/>
                  <a:pt x="121006" y="134775"/>
                </a:cubicBezTo>
                <a:cubicBezTo>
                  <a:pt x="131189" y="131370"/>
                  <a:pt x="140885" y="126568"/>
                  <a:pt x="151219" y="123650"/>
                </a:cubicBezTo>
                <a:cubicBezTo>
                  <a:pt x="161554" y="120732"/>
                  <a:pt x="172952" y="119790"/>
                  <a:pt x="182800" y="124136"/>
                </a:cubicBezTo>
                <a:lnTo>
                  <a:pt x="197056" y="116628"/>
                </a:lnTo>
                <a:cubicBezTo>
                  <a:pt x="188363" y="116385"/>
                  <a:pt x="181007" y="109212"/>
                  <a:pt x="178150" y="10097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2" name="Google Shape;2212;p32"/>
          <p:cNvGrpSpPr/>
          <p:nvPr/>
        </p:nvGrpSpPr>
        <p:grpSpPr>
          <a:xfrm rot="1733086" flipH="1">
            <a:off x="-3162295" y="3356722"/>
            <a:ext cx="8557404" cy="2706265"/>
            <a:chOff x="-2247300" y="3512811"/>
            <a:chExt cx="12801645" cy="4048499"/>
          </a:xfrm>
        </p:grpSpPr>
        <p:sp>
          <p:nvSpPr>
            <p:cNvPr id="2213" name="Google Shape;2213;p32"/>
            <p:cNvSpPr/>
            <p:nvPr/>
          </p:nvSpPr>
          <p:spPr>
            <a:xfrm>
              <a:off x="-2247300" y="3512811"/>
              <a:ext cx="12801645" cy="1688725"/>
            </a:xfrm>
            <a:custGeom>
              <a:avLst/>
              <a:gdLst/>
              <a:ahLst/>
              <a:cxnLst/>
              <a:rect l="l" t="t" r="r" b="b"/>
              <a:pathLst>
                <a:path w="197984" h="26117" fill="none" extrusionOk="0">
                  <a:moveTo>
                    <a:pt x="197984" y="26116"/>
                  </a:moveTo>
                  <a:cubicBezTo>
                    <a:pt x="177481" y="6472"/>
                    <a:pt x="154299" y="4549"/>
                    <a:pt x="142100" y="5959"/>
                  </a:cubicBezTo>
                  <a:cubicBezTo>
                    <a:pt x="119995" y="8522"/>
                    <a:pt x="114190" y="21567"/>
                    <a:pt x="96672" y="22490"/>
                  </a:cubicBezTo>
                  <a:cubicBezTo>
                    <a:pt x="79155" y="23412"/>
                    <a:pt x="64547" y="0"/>
                    <a:pt x="30409" y="4383"/>
                  </a:cubicBezTo>
                  <a:cubicBezTo>
                    <a:pt x="21669" y="5511"/>
                    <a:pt x="4049" y="8176"/>
                    <a:pt x="0" y="1987"/>
                  </a:cubicBezTo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4" name="Google Shape;2214;p32"/>
            <p:cNvSpPr/>
            <p:nvPr/>
          </p:nvSpPr>
          <p:spPr>
            <a:xfrm>
              <a:off x="-2244002" y="3666057"/>
              <a:ext cx="12672390" cy="1858587"/>
            </a:xfrm>
            <a:custGeom>
              <a:avLst/>
              <a:gdLst/>
              <a:ahLst/>
              <a:cxnLst/>
              <a:rect l="l" t="t" r="r" b="b"/>
              <a:pathLst>
                <a:path w="195985" h="28744" fill="none" extrusionOk="0">
                  <a:moveTo>
                    <a:pt x="195985" y="28744"/>
                  </a:moveTo>
                  <a:cubicBezTo>
                    <a:pt x="176725" y="8843"/>
                    <a:pt x="155914" y="4922"/>
                    <a:pt x="142907" y="6767"/>
                  </a:cubicBezTo>
                  <a:cubicBezTo>
                    <a:pt x="121648" y="9778"/>
                    <a:pt x="111051" y="27885"/>
                    <a:pt x="89599" y="23413"/>
                  </a:cubicBezTo>
                  <a:cubicBezTo>
                    <a:pt x="73286" y="20017"/>
                    <a:pt x="57601" y="1"/>
                    <a:pt x="29281" y="3576"/>
                  </a:cubicBezTo>
                  <a:cubicBezTo>
                    <a:pt x="20529" y="4665"/>
                    <a:pt x="4216" y="8984"/>
                    <a:pt x="0" y="4050"/>
                  </a:cubicBezTo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5" name="Google Shape;2215;p32"/>
            <p:cNvSpPr/>
            <p:nvPr/>
          </p:nvSpPr>
          <p:spPr>
            <a:xfrm>
              <a:off x="-2240705" y="3822665"/>
              <a:ext cx="12542359" cy="2283662"/>
            </a:xfrm>
            <a:custGeom>
              <a:avLst/>
              <a:gdLst/>
              <a:ahLst/>
              <a:cxnLst/>
              <a:rect l="l" t="t" r="r" b="b"/>
              <a:pathLst>
                <a:path w="193974" h="35318" fill="none" extrusionOk="0">
                  <a:moveTo>
                    <a:pt x="193973" y="31319"/>
                  </a:moveTo>
                  <a:cubicBezTo>
                    <a:pt x="175969" y="11162"/>
                    <a:pt x="157516" y="5204"/>
                    <a:pt x="143715" y="7510"/>
                  </a:cubicBezTo>
                  <a:cubicBezTo>
                    <a:pt x="123289" y="10919"/>
                    <a:pt x="108065" y="35317"/>
                    <a:pt x="82526" y="24297"/>
                  </a:cubicBezTo>
                  <a:cubicBezTo>
                    <a:pt x="67482" y="17800"/>
                    <a:pt x="50656" y="1"/>
                    <a:pt x="28167" y="2718"/>
                  </a:cubicBezTo>
                  <a:cubicBezTo>
                    <a:pt x="19389" y="3781"/>
                    <a:pt x="4383" y="9740"/>
                    <a:pt x="1" y="6062"/>
                  </a:cubicBezTo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6" name="Google Shape;2216;p32"/>
            <p:cNvSpPr/>
            <p:nvPr/>
          </p:nvSpPr>
          <p:spPr>
            <a:xfrm>
              <a:off x="-2237407" y="3974295"/>
              <a:ext cx="12413103" cy="2837151"/>
            </a:xfrm>
            <a:custGeom>
              <a:avLst/>
              <a:gdLst/>
              <a:ahLst/>
              <a:cxnLst/>
              <a:rect l="l" t="t" r="r" b="b"/>
              <a:pathLst>
                <a:path w="191975" h="43878" fill="none" extrusionOk="0">
                  <a:moveTo>
                    <a:pt x="191974" y="33959"/>
                  </a:moveTo>
                  <a:cubicBezTo>
                    <a:pt x="175213" y="13559"/>
                    <a:pt x="159118" y="5537"/>
                    <a:pt x="144522" y="8343"/>
                  </a:cubicBezTo>
                  <a:cubicBezTo>
                    <a:pt x="124916" y="12085"/>
                    <a:pt x="104477" y="43877"/>
                    <a:pt x="75452" y="25245"/>
                  </a:cubicBezTo>
                  <a:cubicBezTo>
                    <a:pt x="61344" y="16198"/>
                    <a:pt x="43711" y="1"/>
                    <a:pt x="27039" y="1936"/>
                  </a:cubicBezTo>
                  <a:cubicBezTo>
                    <a:pt x="18236" y="2961"/>
                    <a:pt x="4537" y="10573"/>
                    <a:pt x="1" y="8151"/>
                  </a:cubicBezTo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7" name="Google Shape;2217;p32"/>
            <p:cNvSpPr/>
            <p:nvPr/>
          </p:nvSpPr>
          <p:spPr>
            <a:xfrm>
              <a:off x="-2234045" y="4125148"/>
              <a:ext cx="12283784" cy="3436162"/>
            </a:xfrm>
            <a:custGeom>
              <a:avLst/>
              <a:gdLst/>
              <a:ahLst/>
              <a:cxnLst/>
              <a:rect l="l" t="t" r="r" b="b"/>
              <a:pathLst>
                <a:path w="189975" h="53142" fill="none" extrusionOk="0">
                  <a:moveTo>
                    <a:pt x="189975" y="36624"/>
                  </a:moveTo>
                  <a:cubicBezTo>
                    <a:pt x="174456" y="15980"/>
                    <a:pt x="160719" y="5856"/>
                    <a:pt x="145329" y="9175"/>
                  </a:cubicBezTo>
                  <a:cubicBezTo>
                    <a:pt x="126543" y="13237"/>
                    <a:pt x="100030" y="53141"/>
                    <a:pt x="68378" y="26218"/>
                  </a:cubicBezTo>
                  <a:cubicBezTo>
                    <a:pt x="54872" y="14737"/>
                    <a:pt x="36752" y="0"/>
                    <a:pt x="25924" y="1166"/>
                  </a:cubicBezTo>
                  <a:cubicBezTo>
                    <a:pt x="17095" y="2127"/>
                    <a:pt x="4703" y="11418"/>
                    <a:pt x="0" y="10239"/>
                  </a:cubicBezTo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18" name="Google Shape;2218;p32"/>
          <p:cNvGrpSpPr/>
          <p:nvPr/>
        </p:nvGrpSpPr>
        <p:grpSpPr>
          <a:xfrm rot="1733086" flipH="1">
            <a:off x="3497288" y="5333739"/>
            <a:ext cx="263660" cy="398257"/>
            <a:chOff x="159762" y="4811199"/>
            <a:chExt cx="394428" cy="595782"/>
          </a:xfrm>
        </p:grpSpPr>
        <p:sp>
          <p:nvSpPr>
            <p:cNvPr id="2219" name="Google Shape;2219;p32"/>
            <p:cNvSpPr/>
            <p:nvPr/>
          </p:nvSpPr>
          <p:spPr>
            <a:xfrm>
              <a:off x="344498" y="5198129"/>
              <a:ext cx="209692" cy="194239"/>
            </a:xfrm>
            <a:custGeom>
              <a:avLst/>
              <a:gdLst/>
              <a:ahLst/>
              <a:cxnLst/>
              <a:rect l="l" t="t" r="r" b="b"/>
              <a:pathLst>
                <a:path w="3243" h="3004" extrusionOk="0">
                  <a:moveTo>
                    <a:pt x="1963" y="0"/>
                  </a:moveTo>
                  <a:cubicBezTo>
                    <a:pt x="1465" y="0"/>
                    <a:pt x="917" y="284"/>
                    <a:pt x="552" y="795"/>
                  </a:cubicBezTo>
                  <a:cubicBezTo>
                    <a:pt x="1" y="1551"/>
                    <a:pt x="65" y="2487"/>
                    <a:pt x="718" y="2858"/>
                  </a:cubicBezTo>
                  <a:cubicBezTo>
                    <a:pt x="892" y="2957"/>
                    <a:pt x="1085" y="3003"/>
                    <a:pt x="1284" y="3003"/>
                  </a:cubicBezTo>
                  <a:cubicBezTo>
                    <a:pt x="1836" y="3003"/>
                    <a:pt x="2436" y="2648"/>
                    <a:pt x="2794" y="2064"/>
                  </a:cubicBezTo>
                  <a:cubicBezTo>
                    <a:pt x="3243" y="1321"/>
                    <a:pt x="3115" y="475"/>
                    <a:pt x="2525" y="142"/>
                  </a:cubicBezTo>
                  <a:cubicBezTo>
                    <a:pt x="2356" y="46"/>
                    <a:pt x="2163" y="0"/>
                    <a:pt x="196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0" name="Google Shape;2220;p32"/>
            <p:cNvSpPr/>
            <p:nvPr/>
          </p:nvSpPr>
          <p:spPr>
            <a:xfrm>
              <a:off x="344498" y="5185714"/>
              <a:ext cx="209692" cy="221267"/>
            </a:xfrm>
            <a:custGeom>
              <a:avLst/>
              <a:gdLst/>
              <a:ahLst/>
              <a:cxnLst/>
              <a:rect l="l" t="t" r="r" b="b"/>
              <a:pathLst>
                <a:path w="3243" h="3422" fill="none" extrusionOk="0">
                  <a:moveTo>
                    <a:pt x="718" y="3050"/>
                  </a:moveTo>
                  <a:cubicBezTo>
                    <a:pt x="65" y="2679"/>
                    <a:pt x="1" y="1743"/>
                    <a:pt x="552" y="987"/>
                  </a:cubicBezTo>
                  <a:cubicBezTo>
                    <a:pt x="1064" y="270"/>
                    <a:pt x="1936" y="1"/>
                    <a:pt x="2525" y="334"/>
                  </a:cubicBezTo>
                  <a:cubicBezTo>
                    <a:pt x="3115" y="667"/>
                    <a:pt x="3243" y="1513"/>
                    <a:pt x="2794" y="2256"/>
                  </a:cubicBezTo>
                  <a:cubicBezTo>
                    <a:pt x="2307" y="3050"/>
                    <a:pt x="1372" y="3422"/>
                    <a:pt x="718" y="3050"/>
                  </a:cubicBezTo>
                  <a:close/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1" name="Google Shape;2221;p32"/>
            <p:cNvSpPr/>
            <p:nvPr/>
          </p:nvSpPr>
          <p:spPr>
            <a:xfrm>
              <a:off x="159762" y="4811199"/>
              <a:ext cx="362937" cy="406905"/>
            </a:xfrm>
            <a:custGeom>
              <a:avLst/>
              <a:gdLst/>
              <a:ahLst/>
              <a:cxnLst/>
              <a:rect l="l" t="t" r="r" b="b"/>
              <a:pathLst>
                <a:path w="5613" h="6293" extrusionOk="0">
                  <a:moveTo>
                    <a:pt x="5613" y="6292"/>
                  </a:moveTo>
                  <a:lnTo>
                    <a:pt x="0" y="0"/>
                  </a:ln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2" name="Google Shape;2222;p32"/>
            <p:cNvSpPr/>
            <p:nvPr/>
          </p:nvSpPr>
          <p:spPr>
            <a:xfrm>
              <a:off x="159762" y="4811199"/>
              <a:ext cx="362937" cy="406905"/>
            </a:xfrm>
            <a:custGeom>
              <a:avLst/>
              <a:gdLst/>
              <a:ahLst/>
              <a:cxnLst/>
              <a:rect l="l" t="t" r="r" b="b"/>
              <a:pathLst>
                <a:path w="5613" h="6293" fill="none" extrusionOk="0">
                  <a:moveTo>
                    <a:pt x="5613" y="6292"/>
                  </a:moveTo>
                  <a:lnTo>
                    <a:pt x="0" y="0"/>
                  </a:lnTo>
                </a:path>
              </a:pathLst>
            </a:custGeom>
            <a:noFill/>
            <a:ln w="285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23" name="Google Shape;2223;p32"/>
          <p:cNvSpPr/>
          <p:nvPr/>
        </p:nvSpPr>
        <p:spPr>
          <a:xfrm rot="1732673" flipH="1">
            <a:off x="451036" y="3863166"/>
            <a:ext cx="310185" cy="342340"/>
          </a:xfrm>
          <a:custGeom>
            <a:avLst/>
            <a:gdLst/>
            <a:ahLst/>
            <a:cxnLst/>
            <a:rect l="l" t="t" r="r" b="b"/>
            <a:pathLst>
              <a:path w="7177" h="7921" fill="none" extrusionOk="0">
                <a:moveTo>
                  <a:pt x="2000" y="4294"/>
                </a:moveTo>
                <a:cubicBezTo>
                  <a:pt x="3255" y="3986"/>
                  <a:pt x="2051" y="1039"/>
                  <a:pt x="936" y="2102"/>
                </a:cubicBezTo>
                <a:cubicBezTo>
                  <a:pt x="1" y="3012"/>
                  <a:pt x="821" y="6152"/>
                  <a:pt x="2474" y="5229"/>
                </a:cubicBezTo>
                <a:cubicBezTo>
                  <a:pt x="3871" y="4447"/>
                  <a:pt x="4037" y="1923"/>
                  <a:pt x="4063" y="1"/>
                </a:cubicBezTo>
                <a:cubicBezTo>
                  <a:pt x="5331" y="4486"/>
                  <a:pt x="7177" y="7920"/>
                  <a:pt x="7177" y="7920"/>
                </a:cubicBezTo>
              </a:path>
            </a:pathLst>
          </a:custGeom>
          <a:noFill/>
          <a:ln w="28575" cap="rnd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24" name="Google Shape;2224;p32"/>
          <p:cNvGrpSpPr/>
          <p:nvPr/>
        </p:nvGrpSpPr>
        <p:grpSpPr>
          <a:xfrm rot="1733086" flipH="1">
            <a:off x="29897" y="3154454"/>
            <a:ext cx="381657" cy="715082"/>
            <a:chOff x="5906877" y="4080403"/>
            <a:chExt cx="570948" cy="1069743"/>
          </a:xfrm>
        </p:grpSpPr>
        <p:sp>
          <p:nvSpPr>
            <p:cNvPr id="2225" name="Google Shape;2225;p32"/>
            <p:cNvSpPr/>
            <p:nvPr/>
          </p:nvSpPr>
          <p:spPr>
            <a:xfrm>
              <a:off x="5941665" y="4813591"/>
              <a:ext cx="280948" cy="315218"/>
            </a:xfrm>
            <a:custGeom>
              <a:avLst/>
              <a:gdLst/>
              <a:ahLst/>
              <a:cxnLst/>
              <a:rect l="l" t="t" r="r" b="b"/>
              <a:pathLst>
                <a:path w="4345" h="4875" extrusionOk="0">
                  <a:moveTo>
                    <a:pt x="2528" y="1"/>
                  </a:moveTo>
                  <a:cubicBezTo>
                    <a:pt x="1809" y="1"/>
                    <a:pt x="1046" y="548"/>
                    <a:pt x="603" y="1463"/>
                  </a:cubicBezTo>
                  <a:cubicBezTo>
                    <a:pt x="0" y="2680"/>
                    <a:pt x="218" y="4102"/>
                    <a:pt x="1064" y="4654"/>
                  </a:cubicBezTo>
                  <a:cubicBezTo>
                    <a:pt x="1294" y="4803"/>
                    <a:pt x="1549" y="4874"/>
                    <a:pt x="1811" y="4874"/>
                  </a:cubicBezTo>
                  <a:cubicBezTo>
                    <a:pt x="2514" y="4874"/>
                    <a:pt x="3269" y="4361"/>
                    <a:pt x="3717" y="3475"/>
                  </a:cubicBezTo>
                  <a:cubicBezTo>
                    <a:pt x="4345" y="2232"/>
                    <a:pt x="4152" y="771"/>
                    <a:pt x="3268" y="220"/>
                  </a:cubicBezTo>
                  <a:cubicBezTo>
                    <a:pt x="3038" y="71"/>
                    <a:pt x="2786" y="1"/>
                    <a:pt x="252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6" name="Google Shape;2226;p32"/>
            <p:cNvSpPr/>
            <p:nvPr/>
          </p:nvSpPr>
          <p:spPr>
            <a:xfrm>
              <a:off x="5941665" y="4791283"/>
              <a:ext cx="280948" cy="358863"/>
            </a:xfrm>
            <a:custGeom>
              <a:avLst/>
              <a:gdLst/>
              <a:ahLst/>
              <a:cxnLst/>
              <a:rect l="l" t="t" r="r" b="b"/>
              <a:pathLst>
                <a:path w="4345" h="5550" fill="none" extrusionOk="0">
                  <a:moveTo>
                    <a:pt x="3268" y="565"/>
                  </a:moveTo>
                  <a:cubicBezTo>
                    <a:pt x="4152" y="1116"/>
                    <a:pt x="4345" y="2577"/>
                    <a:pt x="3717" y="3820"/>
                  </a:cubicBezTo>
                  <a:cubicBezTo>
                    <a:pt x="3102" y="5037"/>
                    <a:pt x="1910" y="5550"/>
                    <a:pt x="1064" y="4999"/>
                  </a:cubicBezTo>
                  <a:cubicBezTo>
                    <a:pt x="218" y="4447"/>
                    <a:pt x="0" y="3025"/>
                    <a:pt x="603" y="1808"/>
                  </a:cubicBezTo>
                  <a:cubicBezTo>
                    <a:pt x="1205" y="565"/>
                    <a:pt x="2397" y="1"/>
                    <a:pt x="3268" y="565"/>
                  </a:cubicBezTo>
                  <a:close/>
                </a:path>
              </a:pathLst>
            </a:custGeom>
            <a:noFill/>
            <a:ln w="28575" cap="flat" cmpd="sng">
              <a:solidFill>
                <a:schemeClr val="lt2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7" name="Google Shape;2227;p32"/>
            <p:cNvSpPr/>
            <p:nvPr/>
          </p:nvSpPr>
          <p:spPr>
            <a:xfrm>
              <a:off x="5906877" y="4080403"/>
              <a:ext cx="570948" cy="786330"/>
            </a:xfrm>
            <a:custGeom>
              <a:avLst/>
              <a:gdLst/>
              <a:ahLst/>
              <a:cxnLst/>
              <a:rect l="l" t="t" r="r" b="b"/>
              <a:pathLst>
                <a:path w="8830" h="12161" fill="none" extrusionOk="0">
                  <a:moveTo>
                    <a:pt x="4344" y="12161"/>
                  </a:moveTo>
                  <a:lnTo>
                    <a:pt x="0" y="0"/>
                  </a:lnTo>
                  <a:cubicBezTo>
                    <a:pt x="0" y="0"/>
                    <a:pt x="8829" y="6279"/>
                    <a:pt x="3716" y="6228"/>
                  </a:cubicBezTo>
                </a:path>
              </a:pathLst>
            </a:custGeom>
            <a:noFill/>
            <a:ln w="28575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28" name="Google Shape;2228;p32"/>
          <p:cNvGrpSpPr/>
          <p:nvPr/>
        </p:nvGrpSpPr>
        <p:grpSpPr>
          <a:xfrm rot="223104">
            <a:off x="4319535" y="4963406"/>
            <a:ext cx="489097" cy="546230"/>
            <a:chOff x="5491728" y="4594881"/>
            <a:chExt cx="639501" cy="714204"/>
          </a:xfrm>
        </p:grpSpPr>
        <p:sp>
          <p:nvSpPr>
            <p:cNvPr id="2229" name="Google Shape;2229;p32"/>
            <p:cNvSpPr/>
            <p:nvPr/>
          </p:nvSpPr>
          <p:spPr>
            <a:xfrm rot="1509493" flipH="1">
              <a:off x="5674061" y="5086641"/>
              <a:ext cx="260075" cy="164680"/>
            </a:xfrm>
            <a:custGeom>
              <a:avLst/>
              <a:gdLst/>
              <a:ahLst/>
              <a:cxnLst/>
              <a:rect l="l" t="t" r="r" b="b"/>
              <a:pathLst>
                <a:path w="4602" h="2914" extrusionOk="0">
                  <a:moveTo>
                    <a:pt x="3040" y="0"/>
                  </a:moveTo>
                  <a:cubicBezTo>
                    <a:pt x="2745" y="0"/>
                    <a:pt x="2423" y="45"/>
                    <a:pt x="2090" y="140"/>
                  </a:cubicBezTo>
                  <a:cubicBezTo>
                    <a:pt x="885" y="473"/>
                    <a:pt x="1" y="1344"/>
                    <a:pt x="116" y="2075"/>
                  </a:cubicBezTo>
                  <a:cubicBezTo>
                    <a:pt x="200" y="2606"/>
                    <a:pt x="792" y="2914"/>
                    <a:pt x="1573" y="2914"/>
                  </a:cubicBezTo>
                  <a:cubicBezTo>
                    <a:pt x="1865" y="2914"/>
                    <a:pt x="2184" y="2871"/>
                    <a:pt x="2513" y="2780"/>
                  </a:cubicBezTo>
                  <a:cubicBezTo>
                    <a:pt x="3717" y="2447"/>
                    <a:pt x="4601" y="1575"/>
                    <a:pt x="4486" y="845"/>
                  </a:cubicBezTo>
                  <a:cubicBezTo>
                    <a:pt x="4402" y="314"/>
                    <a:pt x="3819" y="0"/>
                    <a:pt x="304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230" name="Google Shape;2230;p32"/>
            <p:cNvGrpSpPr/>
            <p:nvPr/>
          </p:nvGrpSpPr>
          <p:grpSpPr>
            <a:xfrm rot="1509639" flipH="1">
              <a:off x="5595986" y="4658670"/>
              <a:ext cx="430984" cy="586627"/>
              <a:chOff x="-1795774" y="3888167"/>
              <a:chExt cx="493101" cy="671176"/>
            </a:xfrm>
          </p:grpSpPr>
          <p:sp>
            <p:nvSpPr>
              <p:cNvPr id="2231" name="Google Shape;2231;p32"/>
              <p:cNvSpPr/>
              <p:nvPr/>
            </p:nvSpPr>
            <p:spPr>
              <a:xfrm>
                <a:off x="-1795774" y="4344672"/>
                <a:ext cx="297565" cy="214671"/>
              </a:xfrm>
              <a:custGeom>
                <a:avLst/>
                <a:gdLst/>
                <a:ahLst/>
                <a:cxnLst/>
                <a:rect l="l" t="t" r="r" b="b"/>
                <a:pathLst>
                  <a:path w="4602" h="3320" fill="none" extrusionOk="0">
                    <a:moveTo>
                      <a:pt x="4486" y="1052"/>
                    </a:moveTo>
                    <a:cubicBezTo>
                      <a:pt x="4601" y="1782"/>
                      <a:pt x="3717" y="2654"/>
                      <a:pt x="2513" y="2987"/>
                    </a:cubicBezTo>
                    <a:cubicBezTo>
                      <a:pt x="1308" y="3320"/>
                      <a:pt x="232" y="3012"/>
                      <a:pt x="116" y="2282"/>
                    </a:cubicBezTo>
                    <a:cubicBezTo>
                      <a:pt x="1" y="1551"/>
                      <a:pt x="885" y="680"/>
                      <a:pt x="2090" y="347"/>
                    </a:cubicBezTo>
                    <a:cubicBezTo>
                      <a:pt x="3307" y="1"/>
                      <a:pt x="4371" y="321"/>
                      <a:pt x="4486" y="1052"/>
                    </a:cubicBezTo>
                    <a:close/>
                  </a:path>
                </a:pathLst>
              </a:custGeom>
              <a:noFill/>
              <a:ln w="28575" cap="flat" cmpd="sng">
                <a:solidFill>
                  <a:schemeClr val="lt2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2" name="Google Shape;2232;p32"/>
              <p:cNvSpPr/>
              <p:nvPr/>
            </p:nvSpPr>
            <p:spPr>
              <a:xfrm>
                <a:off x="-1505770" y="3888167"/>
                <a:ext cx="203097" cy="543597"/>
              </a:xfrm>
              <a:custGeom>
                <a:avLst/>
                <a:gdLst/>
                <a:ahLst/>
                <a:cxnLst/>
                <a:rect l="l" t="t" r="r" b="b"/>
                <a:pathLst>
                  <a:path w="3141" h="8407" fill="none" extrusionOk="0">
                    <a:moveTo>
                      <a:pt x="1" y="8406"/>
                    </a:moveTo>
                    <a:lnTo>
                      <a:pt x="3141" y="0"/>
                    </a:lnTo>
                  </a:path>
                </a:pathLst>
              </a:custGeom>
              <a:noFill/>
              <a:ln w="28575" cap="rnd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2233" name="Google Shape;2233;p32"/>
          <p:cNvGrpSpPr/>
          <p:nvPr/>
        </p:nvGrpSpPr>
        <p:grpSpPr>
          <a:xfrm rot="-1286215">
            <a:off x="2224354" y="4494121"/>
            <a:ext cx="646985" cy="435935"/>
            <a:chOff x="897994" y="4240309"/>
            <a:chExt cx="967900" cy="652165"/>
          </a:xfrm>
        </p:grpSpPr>
        <p:sp>
          <p:nvSpPr>
            <p:cNvPr id="2234" name="Google Shape;2234;p32"/>
            <p:cNvSpPr/>
            <p:nvPr/>
          </p:nvSpPr>
          <p:spPr>
            <a:xfrm>
              <a:off x="897994" y="4634158"/>
              <a:ext cx="370437" cy="243057"/>
            </a:xfrm>
            <a:custGeom>
              <a:avLst/>
              <a:gdLst/>
              <a:ahLst/>
              <a:cxnLst/>
              <a:rect l="l" t="t" r="r" b="b"/>
              <a:pathLst>
                <a:path w="5729" h="3759" extrusionOk="0">
                  <a:moveTo>
                    <a:pt x="2551" y="1"/>
                  </a:moveTo>
                  <a:cubicBezTo>
                    <a:pt x="1500" y="1"/>
                    <a:pt x="589" y="473"/>
                    <a:pt x="334" y="1239"/>
                  </a:cubicBezTo>
                  <a:cubicBezTo>
                    <a:pt x="1" y="2213"/>
                    <a:pt x="847" y="3277"/>
                    <a:pt x="2205" y="3635"/>
                  </a:cubicBezTo>
                  <a:cubicBezTo>
                    <a:pt x="2518" y="3719"/>
                    <a:pt x="2834" y="3759"/>
                    <a:pt x="3139" y="3759"/>
                  </a:cubicBezTo>
                  <a:cubicBezTo>
                    <a:pt x="4142" y="3759"/>
                    <a:pt x="5027" y="3328"/>
                    <a:pt x="5332" y="2610"/>
                  </a:cubicBezTo>
                  <a:cubicBezTo>
                    <a:pt x="5729" y="1649"/>
                    <a:pt x="4947" y="522"/>
                    <a:pt x="3538" y="137"/>
                  </a:cubicBezTo>
                  <a:cubicBezTo>
                    <a:pt x="3205" y="44"/>
                    <a:pt x="2872" y="1"/>
                    <a:pt x="255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5" name="Google Shape;2235;p32"/>
            <p:cNvSpPr/>
            <p:nvPr/>
          </p:nvSpPr>
          <p:spPr>
            <a:xfrm>
              <a:off x="897994" y="4617281"/>
              <a:ext cx="370437" cy="275193"/>
            </a:xfrm>
            <a:custGeom>
              <a:avLst/>
              <a:gdLst/>
              <a:ahLst/>
              <a:cxnLst/>
              <a:rect l="l" t="t" r="r" b="b"/>
              <a:pathLst>
                <a:path w="5729" h="4256" fill="none" extrusionOk="0">
                  <a:moveTo>
                    <a:pt x="5332" y="2871"/>
                  </a:moveTo>
                  <a:cubicBezTo>
                    <a:pt x="4934" y="3807"/>
                    <a:pt x="3550" y="4255"/>
                    <a:pt x="2205" y="3896"/>
                  </a:cubicBezTo>
                  <a:cubicBezTo>
                    <a:pt x="847" y="3538"/>
                    <a:pt x="1" y="2474"/>
                    <a:pt x="334" y="1500"/>
                  </a:cubicBezTo>
                  <a:cubicBezTo>
                    <a:pt x="667" y="501"/>
                    <a:pt x="2115" y="1"/>
                    <a:pt x="3538" y="398"/>
                  </a:cubicBezTo>
                  <a:cubicBezTo>
                    <a:pt x="4947" y="783"/>
                    <a:pt x="5729" y="1910"/>
                    <a:pt x="5332" y="2871"/>
                  </a:cubicBezTo>
                  <a:close/>
                </a:path>
              </a:pathLst>
            </a:custGeom>
            <a:noFill/>
            <a:ln w="28575" cap="flat" cmpd="sng">
              <a:solidFill>
                <a:schemeClr val="lt2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6" name="Google Shape;2236;p32"/>
            <p:cNvSpPr/>
            <p:nvPr/>
          </p:nvSpPr>
          <p:spPr>
            <a:xfrm>
              <a:off x="1228605" y="4240309"/>
              <a:ext cx="637289" cy="585044"/>
            </a:xfrm>
            <a:custGeom>
              <a:avLst/>
              <a:gdLst/>
              <a:ahLst/>
              <a:cxnLst/>
              <a:rect l="l" t="t" r="r" b="b"/>
              <a:pathLst>
                <a:path w="9856" h="9048" fill="none" extrusionOk="0">
                  <a:moveTo>
                    <a:pt x="1" y="9047"/>
                  </a:moveTo>
                  <a:lnTo>
                    <a:pt x="9855" y="0"/>
                  </a:lnTo>
                </a:path>
              </a:pathLst>
            </a:custGeom>
            <a:noFill/>
            <a:ln w="28575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37" name="Google Shape;2237;p32"/>
          <p:cNvGrpSpPr/>
          <p:nvPr/>
        </p:nvGrpSpPr>
        <p:grpSpPr>
          <a:xfrm rot="-1286215">
            <a:off x="3885689" y="4912124"/>
            <a:ext cx="353986" cy="444231"/>
            <a:chOff x="-1130414" y="3808634"/>
            <a:chExt cx="529568" cy="664577"/>
          </a:xfrm>
        </p:grpSpPr>
        <p:sp>
          <p:nvSpPr>
            <p:cNvPr id="2238" name="Google Shape;2238;p32"/>
            <p:cNvSpPr/>
            <p:nvPr/>
          </p:nvSpPr>
          <p:spPr>
            <a:xfrm>
              <a:off x="-891751" y="3820984"/>
              <a:ext cx="290905" cy="163654"/>
            </a:xfrm>
            <a:custGeom>
              <a:avLst/>
              <a:gdLst/>
              <a:ahLst/>
              <a:cxnLst/>
              <a:rect l="l" t="t" r="r" b="b"/>
              <a:pathLst>
                <a:path w="4499" h="2531" extrusionOk="0">
                  <a:moveTo>
                    <a:pt x="3318" y="1"/>
                  </a:moveTo>
                  <a:cubicBezTo>
                    <a:pt x="2767" y="1"/>
                    <a:pt x="2047" y="215"/>
                    <a:pt x="1410" y="591"/>
                  </a:cubicBezTo>
                  <a:cubicBezTo>
                    <a:pt x="449" y="1142"/>
                    <a:pt x="0" y="1885"/>
                    <a:pt x="334" y="2269"/>
                  </a:cubicBezTo>
                  <a:cubicBezTo>
                    <a:pt x="481" y="2444"/>
                    <a:pt x="763" y="2530"/>
                    <a:pt x="1119" y="2530"/>
                  </a:cubicBezTo>
                  <a:cubicBezTo>
                    <a:pt x="1598" y="2530"/>
                    <a:pt x="2211" y="2373"/>
                    <a:pt x="2807" y="2064"/>
                  </a:cubicBezTo>
                  <a:cubicBezTo>
                    <a:pt x="3922" y="1501"/>
                    <a:pt x="4498" y="642"/>
                    <a:pt x="4050" y="219"/>
                  </a:cubicBezTo>
                  <a:cubicBezTo>
                    <a:pt x="3892" y="70"/>
                    <a:pt x="3632" y="1"/>
                    <a:pt x="331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9" name="Google Shape;2239;p32"/>
            <p:cNvSpPr/>
            <p:nvPr/>
          </p:nvSpPr>
          <p:spPr>
            <a:xfrm>
              <a:off x="-891751" y="3808634"/>
              <a:ext cx="290905" cy="185639"/>
            </a:xfrm>
            <a:custGeom>
              <a:avLst/>
              <a:gdLst/>
              <a:ahLst/>
              <a:cxnLst/>
              <a:rect l="l" t="t" r="r" b="b"/>
              <a:pathLst>
                <a:path w="4499" h="2871" fill="none" extrusionOk="0">
                  <a:moveTo>
                    <a:pt x="4050" y="410"/>
                  </a:moveTo>
                  <a:cubicBezTo>
                    <a:pt x="4498" y="833"/>
                    <a:pt x="3922" y="1692"/>
                    <a:pt x="2807" y="2255"/>
                  </a:cubicBezTo>
                  <a:cubicBezTo>
                    <a:pt x="1769" y="2794"/>
                    <a:pt x="680" y="2870"/>
                    <a:pt x="334" y="2460"/>
                  </a:cubicBezTo>
                  <a:cubicBezTo>
                    <a:pt x="0" y="2076"/>
                    <a:pt x="449" y="1333"/>
                    <a:pt x="1410" y="782"/>
                  </a:cubicBezTo>
                  <a:cubicBezTo>
                    <a:pt x="2410" y="192"/>
                    <a:pt x="3614" y="0"/>
                    <a:pt x="4050" y="410"/>
                  </a:cubicBezTo>
                  <a:close/>
                </a:path>
              </a:pathLst>
            </a:custGeom>
            <a:noFill/>
            <a:ln w="28575" cap="flat" cmpd="sng">
              <a:solidFill>
                <a:schemeClr val="accent1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0" name="Google Shape;2240;p32"/>
            <p:cNvSpPr/>
            <p:nvPr/>
          </p:nvSpPr>
          <p:spPr>
            <a:xfrm>
              <a:off x="-1130414" y="3927092"/>
              <a:ext cx="258640" cy="546118"/>
            </a:xfrm>
            <a:custGeom>
              <a:avLst/>
              <a:gdLst/>
              <a:ahLst/>
              <a:cxnLst/>
              <a:rect l="l" t="t" r="r" b="b"/>
              <a:pathLst>
                <a:path w="4000" h="8446" fill="none" extrusionOk="0">
                  <a:moveTo>
                    <a:pt x="3999" y="1"/>
                  </a:moveTo>
                  <a:lnTo>
                    <a:pt x="1" y="8445"/>
                  </a:lnTo>
                </a:path>
              </a:pathLst>
            </a:custGeom>
            <a:noFill/>
            <a:ln w="28575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41" name="Google Shape;2241;p32"/>
          <p:cNvGrpSpPr/>
          <p:nvPr/>
        </p:nvGrpSpPr>
        <p:grpSpPr>
          <a:xfrm rot="-1286215">
            <a:off x="3030094" y="4559747"/>
            <a:ext cx="916125" cy="388867"/>
            <a:chOff x="255847" y="3748111"/>
            <a:chExt cx="1370537" cy="581751"/>
          </a:xfrm>
        </p:grpSpPr>
        <p:sp>
          <p:nvSpPr>
            <p:cNvPr id="2242" name="Google Shape;2242;p32"/>
            <p:cNvSpPr/>
            <p:nvPr/>
          </p:nvSpPr>
          <p:spPr>
            <a:xfrm>
              <a:off x="255847" y="4064917"/>
              <a:ext cx="279331" cy="148653"/>
            </a:xfrm>
            <a:custGeom>
              <a:avLst/>
              <a:gdLst/>
              <a:ahLst/>
              <a:cxnLst/>
              <a:rect l="l" t="t" r="r" b="b"/>
              <a:pathLst>
                <a:path w="4320" h="2299" extrusionOk="0">
                  <a:moveTo>
                    <a:pt x="2042" y="1"/>
                  </a:moveTo>
                  <a:cubicBezTo>
                    <a:pt x="1195" y="1"/>
                    <a:pt x="445" y="332"/>
                    <a:pt x="244" y="829"/>
                  </a:cubicBezTo>
                  <a:cubicBezTo>
                    <a:pt x="1" y="1444"/>
                    <a:pt x="667" y="2084"/>
                    <a:pt x="1718" y="2251"/>
                  </a:cubicBezTo>
                  <a:cubicBezTo>
                    <a:pt x="1905" y="2283"/>
                    <a:pt x="2093" y="2298"/>
                    <a:pt x="2277" y="2298"/>
                  </a:cubicBezTo>
                  <a:cubicBezTo>
                    <a:pt x="3122" y="2298"/>
                    <a:pt x="3876" y="1975"/>
                    <a:pt x="4076" y="1469"/>
                  </a:cubicBezTo>
                  <a:cubicBezTo>
                    <a:pt x="4319" y="867"/>
                    <a:pt x="3653" y="226"/>
                    <a:pt x="2589" y="47"/>
                  </a:cubicBezTo>
                  <a:cubicBezTo>
                    <a:pt x="2405" y="16"/>
                    <a:pt x="2221" y="1"/>
                    <a:pt x="204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3" name="Google Shape;2243;p32"/>
            <p:cNvSpPr/>
            <p:nvPr/>
          </p:nvSpPr>
          <p:spPr>
            <a:xfrm>
              <a:off x="255848" y="4056349"/>
              <a:ext cx="279331" cy="165788"/>
            </a:xfrm>
            <a:custGeom>
              <a:avLst/>
              <a:gdLst/>
              <a:ahLst/>
              <a:cxnLst/>
              <a:rect l="l" t="t" r="r" b="b"/>
              <a:pathLst>
                <a:path w="4320" h="2564" fill="none" extrusionOk="0">
                  <a:moveTo>
                    <a:pt x="4076" y="1602"/>
                  </a:moveTo>
                  <a:cubicBezTo>
                    <a:pt x="3832" y="2217"/>
                    <a:pt x="2768" y="2563"/>
                    <a:pt x="1718" y="2384"/>
                  </a:cubicBezTo>
                  <a:cubicBezTo>
                    <a:pt x="667" y="2217"/>
                    <a:pt x="1" y="1577"/>
                    <a:pt x="244" y="962"/>
                  </a:cubicBezTo>
                  <a:cubicBezTo>
                    <a:pt x="487" y="359"/>
                    <a:pt x="1538" y="1"/>
                    <a:pt x="2589" y="180"/>
                  </a:cubicBezTo>
                  <a:cubicBezTo>
                    <a:pt x="3653" y="359"/>
                    <a:pt x="4319" y="1000"/>
                    <a:pt x="4076" y="1602"/>
                  </a:cubicBezTo>
                  <a:close/>
                </a:path>
              </a:pathLst>
            </a:custGeom>
            <a:noFill/>
            <a:ln w="28575" cap="flat" cmpd="sng">
              <a:solidFill>
                <a:schemeClr val="dk2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4" name="Google Shape;2244;p32"/>
            <p:cNvSpPr/>
            <p:nvPr/>
          </p:nvSpPr>
          <p:spPr>
            <a:xfrm>
              <a:off x="882282" y="4172674"/>
              <a:ext cx="279267" cy="148653"/>
            </a:xfrm>
            <a:custGeom>
              <a:avLst/>
              <a:gdLst/>
              <a:ahLst/>
              <a:cxnLst/>
              <a:rect l="l" t="t" r="r" b="b"/>
              <a:pathLst>
                <a:path w="4319" h="2299" extrusionOk="0">
                  <a:moveTo>
                    <a:pt x="2061" y="1"/>
                  </a:moveTo>
                  <a:cubicBezTo>
                    <a:pt x="1207" y="1"/>
                    <a:pt x="455" y="332"/>
                    <a:pt x="244" y="828"/>
                  </a:cubicBezTo>
                  <a:cubicBezTo>
                    <a:pt x="0" y="1444"/>
                    <a:pt x="654" y="2084"/>
                    <a:pt x="1717" y="2251"/>
                  </a:cubicBezTo>
                  <a:cubicBezTo>
                    <a:pt x="1905" y="2283"/>
                    <a:pt x="2093" y="2298"/>
                    <a:pt x="2277" y="2298"/>
                  </a:cubicBezTo>
                  <a:cubicBezTo>
                    <a:pt x="3122" y="2298"/>
                    <a:pt x="3875" y="1975"/>
                    <a:pt x="4075" y="1469"/>
                  </a:cubicBezTo>
                  <a:cubicBezTo>
                    <a:pt x="4319" y="867"/>
                    <a:pt x="3665" y="226"/>
                    <a:pt x="2614" y="47"/>
                  </a:cubicBezTo>
                  <a:cubicBezTo>
                    <a:pt x="2428" y="15"/>
                    <a:pt x="2242" y="1"/>
                    <a:pt x="206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5" name="Google Shape;2245;p32"/>
            <p:cNvSpPr/>
            <p:nvPr/>
          </p:nvSpPr>
          <p:spPr>
            <a:xfrm>
              <a:off x="882282" y="4164074"/>
              <a:ext cx="279267" cy="165788"/>
            </a:xfrm>
            <a:custGeom>
              <a:avLst/>
              <a:gdLst/>
              <a:ahLst/>
              <a:cxnLst/>
              <a:rect l="l" t="t" r="r" b="b"/>
              <a:pathLst>
                <a:path w="4319" h="2564" fill="none" extrusionOk="0">
                  <a:moveTo>
                    <a:pt x="4075" y="1602"/>
                  </a:moveTo>
                  <a:cubicBezTo>
                    <a:pt x="3832" y="2217"/>
                    <a:pt x="2768" y="2563"/>
                    <a:pt x="1717" y="2384"/>
                  </a:cubicBezTo>
                  <a:cubicBezTo>
                    <a:pt x="654" y="2217"/>
                    <a:pt x="0" y="1577"/>
                    <a:pt x="244" y="961"/>
                  </a:cubicBezTo>
                  <a:cubicBezTo>
                    <a:pt x="500" y="359"/>
                    <a:pt x="1551" y="0"/>
                    <a:pt x="2614" y="180"/>
                  </a:cubicBezTo>
                  <a:cubicBezTo>
                    <a:pt x="3665" y="359"/>
                    <a:pt x="4319" y="1000"/>
                    <a:pt x="4075" y="1602"/>
                  </a:cubicBezTo>
                  <a:close/>
                </a:path>
              </a:pathLst>
            </a:custGeom>
            <a:noFill/>
            <a:ln w="28575" cap="flat" cmpd="sng">
              <a:solidFill>
                <a:schemeClr val="dk2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6" name="Google Shape;2246;p32"/>
            <p:cNvSpPr/>
            <p:nvPr/>
          </p:nvSpPr>
          <p:spPr>
            <a:xfrm>
              <a:off x="506085" y="3748111"/>
              <a:ext cx="1120299" cy="527044"/>
            </a:xfrm>
            <a:custGeom>
              <a:avLst/>
              <a:gdLst/>
              <a:ahLst/>
              <a:cxnLst/>
              <a:rect l="l" t="t" r="r" b="b"/>
              <a:pathLst>
                <a:path w="17326" h="8151" fill="none" extrusionOk="0">
                  <a:moveTo>
                    <a:pt x="1" y="6664"/>
                  </a:moveTo>
                  <a:lnTo>
                    <a:pt x="8317" y="1"/>
                  </a:lnTo>
                  <a:lnTo>
                    <a:pt x="17326" y="1449"/>
                  </a:lnTo>
                  <a:lnTo>
                    <a:pt x="9829" y="8151"/>
                  </a:lnTo>
                </a:path>
              </a:pathLst>
            </a:custGeom>
            <a:noFill/>
            <a:ln w="2857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7" name="Google Shape;2247;p32"/>
            <p:cNvSpPr/>
            <p:nvPr/>
          </p:nvSpPr>
          <p:spPr>
            <a:xfrm>
              <a:off x="928644" y="3847560"/>
              <a:ext cx="577608" cy="101969"/>
            </a:xfrm>
            <a:custGeom>
              <a:avLst/>
              <a:gdLst/>
              <a:ahLst/>
              <a:cxnLst/>
              <a:rect l="l" t="t" r="r" b="b"/>
              <a:pathLst>
                <a:path w="8933" h="1577" fill="none" extrusionOk="0">
                  <a:moveTo>
                    <a:pt x="1" y="0"/>
                  </a:moveTo>
                  <a:lnTo>
                    <a:pt x="8933" y="1576"/>
                  </a:lnTo>
                </a:path>
              </a:pathLst>
            </a:custGeom>
            <a:noFill/>
            <a:ln w="2857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48" name="Google Shape;2248;p32"/>
          <p:cNvGrpSpPr/>
          <p:nvPr/>
        </p:nvGrpSpPr>
        <p:grpSpPr>
          <a:xfrm rot="-1286215">
            <a:off x="957308" y="4495379"/>
            <a:ext cx="1062343" cy="517365"/>
            <a:chOff x="1698430" y="4498823"/>
            <a:chExt cx="1589281" cy="773986"/>
          </a:xfrm>
        </p:grpSpPr>
        <p:sp>
          <p:nvSpPr>
            <p:cNvPr id="2249" name="Google Shape;2249;p32"/>
            <p:cNvSpPr/>
            <p:nvPr/>
          </p:nvSpPr>
          <p:spPr>
            <a:xfrm>
              <a:off x="1698430" y="4919182"/>
              <a:ext cx="299182" cy="231677"/>
            </a:xfrm>
            <a:custGeom>
              <a:avLst/>
              <a:gdLst/>
              <a:ahLst/>
              <a:cxnLst/>
              <a:rect l="l" t="t" r="r" b="b"/>
              <a:pathLst>
                <a:path w="4627" h="3583" extrusionOk="0">
                  <a:moveTo>
                    <a:pt x="1912" y="1"/>
                  </a:moveTo>
                  <a:cubicBezTo>
                    <a:pt x="1110" y="1"/>
                    <a:pt x="438" y="408"/>
                    <a:pt x="257" y="1086"/>
                  </a:cubicBezTo>
                  <a:cubicBezTo>
                    <a:pt x="1" y="1995"/>
                    <a:pt x="718" y="3046"/>
                    <a:pt x="1846" y="3431"/>
                  </a:cubicBezTo>
                  <a:cubicBezTo>
                    <a:pt x="2141" y="3533"/>
                    <a:pt x="2435" y="3582"/>
                    <a:pt x="2714" y="3582"/>
                  </a:cubicBezTo>
                  <a:cubicBezTo>
                    <a:pt x="3512" y="3582"/>
                    <a:pt x="4180" y="3182"/>
                    <a:pt x="4370" y="2508"/>
                  </a:cubicBezTo>
                  <a:cubicBezTo>
                    <a:pt x="4627" y="1598"/>
                    <a:pt x="3909" y="535"/>
                    <a:pt x="2768" y="150"/>
                  </a:cubicBezTo>
                  <a:cubicBezTo>
                    <a:pt x="2477" y="49"/>
                    <a:pt x="2187" y="1"/>
                    <a:pt x="191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0" name="Google Shape;2250;p32"/>
            <p:cNvSpPr/>
            <p:nvPr/>
          </p:nvSpPr>
          <p:spPr>
            <a:xfrm>
              <a:off x="1698430" y="4903146"/>
              <a:ext cx="299182" cy="263554"/>
            </a:xfrm>
            <a:custGeom>
              <a:avLst/>
              <a:gdLst/>
              <a:ahLst/>
              <a:cxnLst/>
              <a:rect l="l" t="t" r="r" b="b"/>
              <a:pathLst>
                <a:path w="4627" h="4076" fill="none" extrusionOk="0">
                  <a:moveTo>
                    <a:pt x="4370" y="2756"/>
                  </a:moveTo>
                  <a:cubicBezTo>
                    <a:pt x="4114" y="3666"/>
                    <a:pt x="2986" y="4076"/>
                    <a:pt x="1846" y="3679"/>
                  </a:cubicBezTo>
                  <a:cubicBezTo>
                    <a:pt x="718" y="3294"/>
                    <a:pt x="1" y="2243"/>
                    <a:pt x="257" y="1334"/>
                  </a:cubicBezTo>
                  <a:cubicBezTo>
                    <a:pt x="500" y="424"/>
                    <a:pt x="1628" y="1"/>
                    <a:pt x="2768" y="398"/>
                  </a:cubicBezTo>
                  <a:cubicBezTo>
                    <a:pt x="3909" y="783"/>
                    <a:pt x="4627" y="1846"/>
                    <a:pt x="4370" y="2756"/>
                  </a:cubicBezTo>
                  <a:close/>
                </a:path>
              </a:pathLst>
            </a:custGeom>
            <a:noFill/>
            <a:ln w="28575" cap="flat" cmpd="sng">
              <a:solidFill>
                <a:schemeClr val="accent1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1" name="Google Shape;2251;p32"/>
            <p:cNvSpPr/>
            <p:nvPr/>
          </p:nvSpPr>
          <p:spPr>
            <a:xfrm>
              <a:off x="2442482" y="5021152"/>
              <a:ext cx="309139" cy="235750"/>
            </a:xfrm>
            <a:custGeom>
              <a:avLst/>
              <a:gdLst/>
              <a:ahLst/>
              <a:cxnLst/>
              <a:rect l="l" t="t" r="r" b="b"/>
              <a:pathLst>
                <a:path w="4781" h="3646" extrusionOk="0">
                  <a:moveTo>
                    <a:pt x="1976" y="0"/>
                  </a:moveTo>
                  <a:cubicBezTo>
                    <a:pt x="1149" y="0"/>
                    <a:pt x="458" y="410"/>
                    <a:pt x="257" y="1098"/>
                  </a:cubicBezTo>
                  <a:cubicBezTo>
                    <a:pt x="1" y="2020"/>
                    <a:pt x="731" y="3084"/>
                    <a:pt x="1897" y="3494"/>
                  </a:cubicBezTo>
                  <a:cubicBezTo>
                    <a:pt x="2202" y="3596"/>
                    <a:pt x="2505" y="3645"/>
                    <a:pt x="2793" y="3645"/>
                  </a:cubicBezTo>
                  <a:cubicBezTo>
                    <a:pt x="3619" y="3645"/>
                    <a:pt x="4312" y="3243"/>
                    <a:pt x="4512" y="2558"/>
                  </a:cubicBezTo>
                  <a:cubicBezTo>
                    <a:pt x="4781" y="1623"/>
                    <a:pt x="4038" y="547"/>
                    <a:pt x="2859" y="149"/>
                  </a:cubicBezTo>
                  <a:cubicBezTo>
                    <a:pt x="2558" y="48"/>
                    <a:pt x="2259" y="0"/>
                    <a:pt x="197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2" name="Google Shape;2252;p32"/>
            <p:cNvSpPr/>
            <p:nvPr/>
          </p:nvSpPr>
          <p:spPr>
            <a:xfrm>
              <a:off x="2442482" y="5005116"/>
              <a:ext cx="309139" cy="267692"/>
            </a:xfrm>
            <a:custGeom>
              <a:avLst/>
              <a:gdLst/>
              <a:ahLst/>
              <a:cxnLst/>
              <a:rect l="l" t="t" r="r" b="b"/>
              <a:pathLst>
                <a:path w="4781" h="4140" fill="none" extrusionOk="0">
                  <a:moveTo>
                    <a:pt x="4512" y="2806"/>
                  </a:moveTo>
                  <a:cubicBezTo>
                    <a:pt x="4243" y="3729"/>
                    <a:pt x="3076" y="4139"/>
                    <a:pt x="1897" y="3742"/>
                  </a:cubicBezTo>
                  <a:cubicBezTo>
                    <a:pt x="731" y="3332"/>
                    <a:pt x="1" y="2268"/>
                    <a:pt x="257" y="1346"/>
                  </a:cubicBezTo>
                  <a:cubicBezTo>
                    <a:pt x="526" y="423"/>
                    <a:pt x="1680" y="0"/>
                    <a:pt x="2859" y="397"/>
                  </a:cubicBezTo>
                  <a:cubicBezTo>
                    <a:pt x="4038" y="795"/>
                    <a:pt x="4781" y="1871"/>
                    <a:pt x="4512" y="2806"/>
                  </a:cubicBezTo>
                  <a:close/>
                </a:path>
              </a:pathLst>
            </a:custGeom>
            <a:noFill/>
            <a:ln w="28575" cap="flat" cmpd="sng">
              <a:solidFill>
                <a:schemeClr val="accent1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3" name="Google Shape;2253;p32"/>
            <p:cNvSpPr/>
            <p:nvPr/>
          </p:nvSpPr>
          <p:spPr>
            <a:xfrm>
              <a:off x="1960242" y="4498823"/>
              <a:ext cx="1327470" cy="711777"/>
            </a:xfrm>
            <a:custGeom>
              <a:avLst/>
              <a:gdLst/>
              <a:ahLst/>
              <a:cxnLst/>
              <a:rect l="l" t="t" r="r" b="b"/>
              <a:pathLst>
                <a:path w="20530" h="11008" fill="none" extrusionOk="0">
                  <a:moveTo>
                    <a:pt x="1" y="9560"/>
                  </a:moveTo>
                  <a:lnTo>
                    <a:pt x="9022" y="0"/>
                  </a:lnTo>
                  <a:lnTo>
                    <a:pt x="20530" y="1115"/>
                  </a:lnTo>
                  <a:lnTo>
                    <a:pt x="11790" y="11008"/>
                  </a:lnTo>
                </a:path>
              </a:pathLst>
            </a:custGeom>
            <a:noFill/>
            <a:ln w="28575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4" name="Google Shape;2254;p32"/>
            <p:cNvSpPr/>
            <p:nvPr/>
          </p:nvSpPr>
          <p:spPr>
            <a:xfrm>
              <a:off x="2444163" y="4604026"/>
              <a:ext cx="732533" cy="92916"/>
            </a:xfrm>
            <a:custGeom>
              <a:avLst/>
              <a:gdLst/>
              <a:ahLst/>
              <a:cxnLst/>
              <a:rect l="l" t="t" r="r" b="b"/>
              <a:pathLst>
                <a:path w="11329" h="1437" fill="none" extrusionOk="0">
                  <a:moveTo>
                    <a:pt x="1" y="1"/>
                  </a:moveTo>
                  <a:lnTo>
                    <a:pt x="11329" y="1436"/>
                  </a:lnTo>
                </a:path>
              </a:pathLst>
            </a:custGeom>
            <a:noFill/>
            <a:ln w="28575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55" name="Google Shape;2255;p32"/>
          <p:cNvGrpSpPr/>
          <p:nvPr/>
        </p:nvGrpSpPr>
        <p:grpSpPr>
          <a:xfrm rot="1733086" flipH="1">
            <a:off x="-541853" y="2660796"/>
            <a:ext cx="558917" cy="617053"/>
            <a:chOff x="6799261" y="3792016"/>
            <a:chExt cx="836125" cy="923094"/>
          </a:xfrm>
        </p:grpSpPr>
        <p:sp>
          <p:nvSpPr>
            <p:cNvPr id="2256" name="Google Shape;2256;p32"/>
            <p:cNvSpPr/>
            <p:nvPr/>
          </p:nvSpPr>
          <p:spPr>
            <a:xfrm>
              <a:off x="6799261" y="4450327"/>
              <a:ext cx="253597" cy="227733"/>
            </a:xfrm>
            <a:custGeom>
              <a:avLst/>
              <a:gdLst/>
              <a:ahLst/>
              <a:cxnLst/>
              <a:rect l="l" t="t" r="r" b="b"/>
              <a:pathLst>
                <a:path w="3922" h="3522" extrusionOk="0">
                  <a:moveTo>
                    <a:pt x="2548" y="0"/>
                  </a:moveTo>
                  <a:cubicBezTo>
                    <a:pt x="2122" y="0"/>
                    <a:pt x="1633" y="183"/>
                    <a:pt x="1192" y="545"/>
                  </a:cubicBezTo>
                  <a:cubicBezTo>
                    <a:pt x="346" y="1250"/>
                    <a:pt x="0" y="2352"/>
                    <a:pt x="423" y="3031"/>
                  </a:cubicBezTo>
                  <a:cubicBezTo>
                    <a:pt x="625" y="3358"/>
                    <a:pt x="974" y="3522"/>
                    <a:pt x="1377" y="3522"/>
                  </a:cubicBezTo>
                  <a:cubicBezTo>
                    <a:pt x="1796" y="3522"/>
                    <a:pt x="2273" y="3345"/>
                    <a:pt x="2704" y="2993"/>
                  </a:cubicBezTo>
                  <a:cubicBezTo>
                    <a:pt x="3563" y="2288"/>
                    <a:pt x="3922" y="1173"/>
                    <a:pt x="3499" y="494"/>
                  </a:cubicBezTo>
                  <a:cubicBezTo>
                    <a:pt x="3299" y="164"/>
                    <a:pt x="2952" y="0"/>
                    <a:pt x="25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7" name="Google Shape;2257;p32"/>
            <p:cNvSpPr/>
            <p:nvPr/>
          </p:nvSpPr>
          <p:spPr>
            <a:xfrm>
              <a:off x="6799261" y="4438300"/>
              <a:ext cx="253597" cy="251139"/>
            </a:xfrm>
            <a:custGeom>
              <a:avLst/>
              <a:gdLst/>
              <a:ahLst/>
              <a:cxnLst/>
              <a:rect l="l" t="t" r="r" b="b"/>
              <a:pathLst>
                <a:path w="3922" h="3884" fill="none" extrusionOk="0">
                  <a:moveTo>
                    <a:pt x="3499" y="680"/>
                  </a:moveTo>
                  <a:cubicBezTo>
                    <a:pt x="3922" y="1359"/>
                    <a:pt x="3563" y="2474"/>
                    <a:pt x="2704" y="3179"/>
                  </a:cubicBezTo>
                  <a:cubicBezTo>
                    <a:pt x="1859" y="3871"/>
                    <a:pt x="833" y="3884"/>
                    <a:pt x="423" y="3217"/>
                  </a:cubicBezTo>
                  <a:cubicBezTo>
                    <a:pt x="0" y="2538"/>
                    <a:pt x="346" y="1436"/>
                    <a:pt x="1192" y="731"/>
                  </a:cubicBezTo>
                  <a:cubicBezTo>
                    <a:pt x="2051" y="27"/>
                    <a:pt x="3089" y="1"/>
                    <a:pt x="3499" y="680"/>
                  </a:cubicBezTo>
                  <a:close/>
                </a:path>
              </a:pathLst>
            </a:custGeom>
            <a:noFill/>
            <a:ln w="28575" cap="flat" cmpd="sng">
              <a:solidFill>
                <a:schemeClr val="accent1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8" name="Google Shape;2258;p32"/>
            <p:cNvSpPr/>
            <p:nvPr/>
          </p:nvSpPr>
          <p:spPr>
            <a:xfrm>
              <a:off x="7369310" y="4471213"/>
              <a:ext cx="266076" cy="232323"/>
            </a:xfrm>
            <a:custGeom>
              <a:avLst/>
              <a:gdLst/>
              <a:ahLst/>
              <a:cxnLst/>
              <a:rect l="l" t="t" r="r" b="b"/>
              <a:pathLst>
                <a:path w="4115" h="3593" extrusionOk="0">
                  <a:moveTo>
                    <a:pt x="2700" y="1"/>
                  </a:moveTo>
                  <a:cubicBezTo>
                    <a:pt x="2254" y="1"/>
                    <a:pt x="1743" y="187"/>
                    <a:pt x="1282" y="556"/>
                  </a:cubicBezTo>
                  <a:cubicBezTo>
                    <a:pt x="385" y="1273"/>
                    <a:pt x="1" y="2401"/>
                    <a:pt x="424" y="3093"/>
                  </a:cubicBezTo>
                  <a:cubicBezTo>
                    <a:pt x="631" y="3426"/>
                    <a:pt x="993" y="3593"/>
                    <a:pt x="1414" y="3593"/>
                  </a:cubicBezTo>
                  <a:cubicBezTo>
                    <a:pt x="1850" y="3593"/>
                    <a:pt x="2350" y="3413"/>
                    <a:pt x="2807" y="3054"/>
                  </a:cubicBezTo>
                  <a:cubicBezTo>
                    <a:pt x="3717" y="2337"/>
                    <a:pt x="4114" y="1196"/>
                    <a:pt x="3691" y="504"/>
                  </a:cubicBezTo>
                  <a:cubicBezTo>
                    <a:pt x="3486" y="168"/>
                    <a:pt x="3122" y="1"/>
                    <a:pt x="270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9" name="Google Shape;2259;p32"/>
            <p:cNvSpPr/>
            <p:nvPr/>
          </p:nvSpPr>
          <p:spPr>
            <a:xfrm>
              <a:off x="7369310" y="4459056"/>
              <a:ext cx="266076" cy="256054"/>
            </a:xfrm>
            <a:custGeom>
              <a:avLst/>
              <a:gdLst/>
              <a:ahLst/>
              <a:cxnLst/>
              <a:rect l="l" t="t" r="r" b="b"/>
              <a:pathLst>
                <a:path w="4115" h="3960" fill="none" extrusionOk="0">
                  <a:moveTo>
                    <a:pt x="3691" y="692"/>
                  </a:moveTo>
                  <a:cubicBezTo>
                    <a:pt x="4114" y="1384"/>
                    <a:pt x="3717" y="2525"/>
                    <a:pt x="2807" y="3242"/>
                  </a:cubicBezTo>
                  <a:cubicBezTo>
                    <a:pt x="1910" y="3947"/>
                    <a:pt x="847" y="3960"/>
                    <a:pt x="424" y="3281"/>
                  </a:cubicBezTo>
                  <a:cubicBezTo>
                    <a:pt x="1" y="2589"/>
                    <a:pt x="385" y="1461"/>
                    <a:pt x="1282" y="744"/>
                  </a:cubicBezTo>
                  <a:cubicBezTo>
                    <a:pt x="2179" y="26"/>
                    <a:pt x="3269" y="0"/>
                    <a:pt x="3691" y="692"/>
                  </a:cubicBezTo>
                  <a:close/>
                </a:path>
              </a:pathLst>
            </a:custGeom>
            <a:noFill/>
            <a:ln w="28575" cap="flat" cmpd="sng">
              <a:solidFill>
                <a:schemeClr val="accent1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0" name="Google Shape;2260;p32"/>
            <p:cNvSpPr/>
            <p:nvPr/>
          </p:nvSpPr>
          <p:spPr>
            <a:xfrm>
              <a:off x="6865538" y="3792016"/>
              <a:ext cx="750767" cy="732533"/>
            </a:xfrm>
            <a:custGeom>
              <a:avLst/>
              <a:gdLst/>
              <a:ahLst/>
              <a:cxnLst/>
              <a:rect l="l" t="t" r="r" b="b"/>
              <a:pathLst>
                <a:path w="11611" h="11329" fill="none" extrusionOk="0">
                  <a:moveTo>
                    <a:pt x="2615" y="11008"/>
                  </a:moveTo>
                  <a:lnTo>
                    <a:pt x="1" y="1"/>
                  </a:lnTo>
                  <a:lnTo>
                    <a:pt x="8638" y="398"/>
                  </a:lnTo>
                  <a:lnTo>
                    <a:pt x="11611" y="11329"/>
                  </a:lnTo>
                </a:path>
              </a:pathLst>
            </a:custGeom>
            <a:noFill/>
            <a:ln w="28575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1" name="Google Shape;2261;p32"/>
            <p:cNvSpPr/>
            <p:nvPr/>
          </p:nvSpPr>
          <p:spPr>
            <a:xfrm>
              <a:off x="6901166" y="3942029"/>
              <a:ext cx="567650" cy="40671"/>
            </a:xfrm>
            <a:custGeom>
              <a:avLst/>
              <a:gdLst/>
              <a:ahLst/>
              <a:cxnLst/>
              <a:rect l="l" t="t" r="r" b="b"/>
              <a:pathLst>
                <a:path w="8779" h="629" fill="none" extrusionOk="0">
                  <a:moveTo>
                    <a:pt x="1" y="0"/>
                  </a:moveTo>
                  <a:lnTo>
                    <a:pt x="8779" y="628"/>
                  </a:lnTo>
                </a:path>
              </a:pathLst>
            </a:custGeom>
            <a:noFill/>
            <a:ln w="28575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62" name="Google Shape;2262;p32"/>
          <p:cNvGrpSpPr/>
          <p:nvPr/>
        </p:nvGrpSpPr>
        <p:grpSpPr>
          <a:xfrm rot="1733086" flipH="1">
            <a:off x="731158" y="4175482"/>
            <a:ext cx="412130" cy="532293"/>
            <a:chOff x="3429335" y="3683515"/>
            <a:chExt cx="616535" cy="796296"/>
          </a:xfrm>
        </p:grpSpPr>
        <p:sp>
          <p:nvSpPr>
            <p:cNvPr id="2263" name="Google Shape;2263;p32"/>
            <p:cNvSpPr/>
            <p:nvPr/>
          </p:nvSpPr>
          <p:spPr>
            <a:xfrm>
              <a:off x="3429335" y="4045163"/>
              <a:ext cx="174129" cy="133458"/>
            </a:xfrm>
            <a:custGeom>
              <a:avLst/>
              <a:gdLst/>
              <a:ahLst/>
              <a:cxnLst/>
              <a:rect l="l" t="t" r="r" b="b"/>
              <a:pathLst>
                <a:path w="2693" h="2064" extrusionOk="0">
                  <a:moveTo>
                    <a:pt x="1289" y="0"/>
                  </a:moveTo>
                  <a:cubicBezTo>
                    <a:pt x="635" y="0"/>
                    <a:pt x="88" y="392"/>
                    <a:pt x="52" y="917"/>
                  </a:cubicBezTo>
                  <a:cubicBezTo>
                    <a:pt x="1" y="1481"/>
                    <a:pt x="539" y="1993"/>
                    <a:pt x="1257" y="2057"/>
                  </a:cubicBezTo>
                  <a:cubicBezTo>
                    <a:pt x="1306" y="2062"/>
                    <a:pt x="1356" y="2064"/>
                    <a:pt x="1404" y="2064"/>
                  </a:cubicBezTo>
                  <a:cubicBezTo>
                    <a:pt x="2057" y="2064"/>
                    <a:pt x="2593" y="1672"/>
                    <a:pt x="2641" y="1147"/>
                  </a:cubicBezTo>
                  <a:cubicBezTo>
                    <a:pt x="2692" y="571"/>
                    <a:pt x="2154" y="58"/>
                    <a:pt x="1436" y="7"/>
                  </a:cubicBezTo>
                  <a:cubicBezTo>
                    <a:pt x="1387" y="3"/>
                    <a:pt x="1337" y="0"/>
                    <a:pt x="128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4" name="Google Shape;2264;p32"/>
            <p:cNvSpPr/>
            <p:nvPr/>
          </p:nvSpPr>
          <p:spPr>
            <a:xfrm>
              <a:off x="3429335" y="4041413"/>
              <a:ext cx="174129" cy="140959"/>
            </a:xfrm>
            <a:custGeom>
              <a:avLst/>
              <a:gdLst/>
              <a:ahLst/>
              <a:cxnLst/>
              <a:rect l="l" t="t" r="r" b="b"/>
              <a:pathLst>
                <a:path w="2693" h="2180" fill="none" extrusionOk="0">
                  <a:moveTo>
                    <a:pt x="2641" y="1205"/>
                  </a:moveTo>
                  <a:cubicBezTo>
                    <a:pt x="2590" y="1769"/>
                    <a:pt x="1974" y="2179"/>
                    <a:pt x="1257" y="2115"/>
                  </a:cubicBezTo>
                  <a:cubicBezTo>
                    <a:pt x="539" y="2051"/>
                    <a:pt x="1" y="1539"/>
                    <a:pt x="52" y="975"/>
                  </a:cubicBezTo>
                  <a:cubicBezTo>
                    <a:pt x="91" y="411"/>
                    <a:pt x="719" y="1"/>
                    <a:pt x="1436" y="65"/>
                  </a:cubicBezTo>
                  <a:cubicBezTo>
                    <a:pt x="2154" y="116"/>
                    <a:pt x="2692" y="629"/>
                    <a:pt x="2641" y="1205"/>
                  </a:cubicBezTo>
                  <a:close/>
                </a:path>
              </a:pathLst>
            </a:custGeom>
            <a:noFill/>
            <a:ln w="28575" cap="flat" cmpd="sng">
              <a:solidFill>
                <a:schemeClr val="lt2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5" name="Google Shape;2265;p32"/>
            <p:cNvSpPr/>
            <p:nvPr/>
          </p:nvSpPr>
          <p:spPr>
            <a:xfrm>
              <a:off x="3711902" y="4342602"/>
              <a:ext cx="174065" cy="134169"/>
            </a:xfrm>
            <a:custGeom>
              <a:avLst/>
              <a:gdLst/>
              <a:ahLst/>
              <a:cxnLst/>
              <a:rect l="l" t="t" r="r" b="b"/>
              <a:pathLst>
                <a:path w="2692" h="2075" extrusionOk="0">
                  <a:moveTo>
                    <a:pt x="1289" y="1"/>
                  </a:moveTo>
                  <a:cubicBezTo>
                    <a:pt x="636" y="1"/>
                    <a:pt x="100" y="393"/>
                    <a:pt x="52" y="930"/>
                  </a:cubicBezTo>
                  <a:cubicBezTo>
                    <a:pt x="1" y="1494"/>
                    <a:pt x="539" y="2006"/>
                    <a:pt x="1257" y="2070"/>
                  </a:cubicBezTo>
                  <a:cubicBezTo>
                    <a:pt x="1298" y="2073"/>
                    <a:pt x="1340" y="2075"/>
                    <a:pt x="1381" y="2075"/>
                  </a:cubicBezTo>
                  <a:cubicBezTo>
                    <a:pt x="2045" y="2075"/>
                    <a:pt x="2605" y="1691"/>
                    <a:pt x="2653" y="1148"/>
                  </a:cubicBezTo>
                  <a:cubicBezTo>
                    <a:pt x="2692" y="584"/>
                    <a:pt x="2154" y="71"/>
                    <a:pt x="1436" y="7"/>
                  </a:cubicBezTo>
                  <a:cubicBezTo>
                    <a:pt x="1386" y="3"/>
                    <a:pt x="1337" y="1"/>
                    <a:pt x="128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6" name="Google Shape;2266;p32"/>
            <p:cNvSpPr/>
            <p:nvPr/>
          </p:nvSpPr>
          <p:spPr>
            <a:xfrm>
              <a:off x="3711902" y="4338917"/>
              <a:ext cx="174065" cy="140894"/>
            </a:xfrm>
            <a:custGeom>
              <a:avLst/>
              <a:gdLst/>
              <a:ahLst/>
              <a:cxnLst/>
              <a:rect l="l" t="t" r="r" b="b"/>
              <a:pathLst>
                <a:path w="2692" h="2179" fill="none" extrusionOk="0">
                  <a:moveTo>
                    <a:pt x="2653" y="1205"/>
                  </a:moveTo>
                  <a:cubicBezTo>
                    <a:pt x="2602" y="1781"/>
                    <a:pt x="1974" y="2179"/>
                    <a:pt x="1257" y="2127"/>
                  </a:cubicBezTo>
                  <a:cubicBezTo>
                    <a:pt x="539" y="2063"/>
                    <a:pt x="1" y="1551"/>
                    <a:pt x="52" y="987"/>
                  </a:cubicBezTo>
                  <a:cubicBezTo>
                    <a:pt x="103" y="410"/>
                    <a:pt x="718" y="0"/>
                    <a:pt x="1436" y="64"/>
                  </a:cubicBezTo>
                  <a:cubicBezTo>
                    <a:pt x="2154" y="128"/>
                    <a:pt x="2692" y="641"/>
                    <a:pt x="2653" y="1205"/>
                  </a:cubicBezTo>
                  <a:close/>
                </a:path>
              </a:pathLst>
            </a:custGeom>
            <a:noFill/>
            <a:ln w="28575" cap="flat" cmpd="sng">
              <a:solidFill>
                <a:schemeClr val="lt2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7" name="Google Shape;2267;p32"/>
            <p:cNvSpPr/>
            <p:nvPr/>
          </p:nvSpPr>
          <p:spPr>
            <a:xfrm>
              <a:off x="3595901" y="3683515"/>
              <a:ext cx="449969" cy="749086"/>
            </a:xfrm>
            <a:custGeom>
              <a:avLst/>
              <a:gdLst/>
              <a:ahLst/>
              <a:cxnLst/>
              <a:rect l="l" t="t" r="r" b="b"/>
              <a:pathLst>
                <a:path w="6959" h="11585" fill="none" extrusionOk="0">
                  <a:moveTo>
                    <a:pt x="1" y="6984"/>
                  </a:moveTo>
                  <a:lnTo>
                    <a:pt x="2897" y="0"/>
                  </a:lnTo>
                  <a:lnTo>
                    <a:pt x="6959" y="4536"/>
                  </a:lnTo>
                  <a:lnTo>
                    <a:pt x="4383" y="11584"/>
                  </a:lnTo>
                </a:path>
              </a:pathLst>
            </a:custGeom>
            <a:noFill/>
            <a:ln w="28575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8" name="Google Shape;2268;p32"/>
            <p:cNvSpPr/>
            <p:nvPr/>
          </p:nvSpPr>
          <p:spPr>
            <a:xfrm>
              <a:off x="3744233" y="3777920"/>
              <a:ext cx="262714" cy="303320"/>
            </a:xfrm>
            <a:custGeom>
              <a:avLst/>
              <a:gdLst/>
              <a:ahLst/>
              <a:cxnLst/>
              <a:rect l="l" t="t" r="r" b="b"/>
              <a:pathLst>
                <a:path w="4063" h="4691" fill="none" extrusionOk="0">
                  <a:moveTo>
                    <a:pt x="0" y="1"/>
                  </a:moveTo>
                  <a:lnTo>
                    <a:pt x="4063" y="4691"/>
                  </a:lnTo>
                </a:path>
              </a:pathLst>
            </a:custGeom>
            <a:noFill/>
            <a:ln w="28575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69" name="Google Shape;2269;p32"/>
          <p:cNvGrpSpPr/>
          <p:nvPr/>
        </p:nvGrpSpPr>
        <p:grpSpPr>
          <a:xfrm rot="1733086" flipH="1">
            <a:off x="4731206" y="4861364"/>
            <a:ext cx="412130" cy="532336"/>
            <a:chOff x="-1381427" y="4599887"/>
            <a:chExt cx="616535" cy="796360"/>
          </a:xfrm>
        </p:grpSpPr>
        <p:sp>
          <p:nvSpPr>
            <p:cNvPr id="2270" name="Google Shape;2270;p32"/>
            <p:cNvSpPr/>
            <p:nvPr/>
          </p:nvSpPr>
          <p:spPr>
            <a:xfrm>
              <a:off x="-1381427" y="4960888"/>
              <a:ext cx="174065" cy="134169"/>
            </a:xfrm>
            <a:custGeom>
              <a:avLst/>
              <a:gdLst/>
              <a:ahLst/>
              <a:cxnLst/>
              <a:rect l="l" t="t" r="r" b="b"/>
              <a:pathLst>
                <a:path w="2692" h="2075" extrusionOk="0">
                  <a:moveTo>
                    <a:pt x="1314" y="1"/>
                  </a:moveTo>
                  <a:cubicBezTo>
                    <a:pt x="649" y="1"/>
                    <a:pt x="88" y="396"/>
                    <a:pt x="51" y="927"/>
                  </a:cubicBezTo>
                  <a:cubicBezTo>
                    <a:pt x="0" y="1491"/>
                    <a:pt x="538" y="2004"/>
                    <a:pt x="1256" y="2068"/>
                  </a:cubicBezTo>
                  <a:cubicBezTo>
                    <a:pt x="1306" y="2072"/>
                    <a:pt x="1355" y="2075"/>
                    <a:pt x="1403" y="2075"/>
                  </a:cubicBezTo>
                  <a:cubicBezTo>
                    <a:pt x="2056" y="2075"/>
                    <a:pt x="2592" y="1683"/>
                    <a:pt x="2640" y="1158"/>
                  </a:cubicBezTo>
                  <a:cubicBezTo>
                    <a:pt x="2691" y="581"/>
                    <a:pt x="2153" y="69"/>
                    <a:pt x="1435" y="5"/>
                  </a:cubicBezTo>
                  <a:cubicBezTo>
                    <a:pt x="1395" y="2"/>
                    <a:pt x="1354" y="1"/>
                    <a:pt x="131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1" name="Google Shape;2271;p32"/>
            <p:cNvSpPr/>
            <p:nvPr/>
          </p:nvSpPr>
          <p:spPr>
            <a:xfrm>
              <a:off x="-1381427" y="4957849"/>
              <a:ext cx="174065" cy="140959"/>
            </a:xfrm>
            <a:custGeom>
              <a:avLst/>
              <a:gdLst/>
              <a:ahLst/>
              <a:cxnLst/>
              <a:rect l="l" t="t" r="r" b="b"/>
              <a:pathLst>
                <a:path w="2692" h="2180" fill="none" extrusionOk="0">
                  <a:moveTo>
                    <a:pt x="2640" y="1205"/>
                  </a:moveTo>
                  <a:cubicBezTo>
                    <a:pt x="2589" y="1769"/>
                    <a:pt x="1974" y="2179"/>
                    <a:pt x="1256" y="2115"/>
                  </a:cubicBezTo>
                  <a:cubicBezTo>
                    <a:pt x="538" y="2051"/>
                    <a:pt x="0" y="1538"/>
                    <a:pt x="51" y="974"/>
                  </a:cubicBezTo>
                  <a:cubicBezTo>
                    <a:pt x="90" y="411"/>
                    <a:pt x="718" y="1"/>
                    <a:pt x="1435" y="52"/>
                  </a:cubicBezTo>
                  <a:cubicBezTo>
                    <a:pt x="2153" y="116"/>
                    <a:pt x="2691" y="628"/>
                    <a:pt x="2640" y="1205"/>
                  </a:cubicBezTo>
                  <a:close/>
                </a:path>
              </a:pathLst>
            </a:custGeom>
            <a:noFill/>
            <a:ln w="28575" cap="flat" cmpd="sng">
              <a:solidFill>
                <a:schemeClr val="dk2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2" name="Google Shape;2272;p32"/>
            <p:cNvSpPr/>
            <p:nvPr/>
          </p:nvSpPr>
          <p:spPr>
            <a:xfrm>
              <a:off x="-1098925" y="5259039"/>
              <a:ext cx="174065" cy="134169"/>
            </a:xfrm>
            <a:custGeom>
              <a:avLst/>
              <a:gdLst/>
              <a:ahLst/>
              <a:cxnLst/>
              <a:rect l="l" t="t" r="r" b="b"/>
              <a:pathLst>
                <a:path w="2692" h="2075" extrusionOk="0">
                  <a:moveTo>
                    <a:pt x="1289" y="0"/>
                  </a:moveTo>
                  <a:cubicBezTo>
                    <a:pt x="636" y="0"/>
                    <a:pt x="100" y="392"/>
                    <a:pt x="52" y="917"/>
                  </a:cubicBezTo>
                  <a:cubicBezTo>
                    <a:pt x="1" y="1493"/>
                    <a:pt x="539" y="2006"/>
                    <a:pt x="1257" y="2070"/>
                  </a:cubicBezTo>
                  <a:cubicBezTo>
                    <a:pt x="1297" y="2073"/>
                    <a:pt x="1338" y="2074"/>
                    <a:pt x="1378" y="2074"/>
                  </a:cubicBezTo>
                  <a:cubicBezTo>
                    <a:pt x="2044" y="2074"/>
                    <a:pt x="2605" y="1679"/>
                    <a:pt x="2653" y="1148"/>
                  </a:cubicBezTo>
                  <a:cubicBezTo>
                    <a:pt x="2692" y="584"/>
                    <a:pt x="2154" y="71"/>
                    <a:pt x="1436" y="7"/>
                  </a:cubicBezTo>
                  <a:cubicBezTo>
                    <a:pt x="1386" y="3"/>
                    <a:pt x="1337" y="0"/>
                    <a:pt x="128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3" name="Google Shape;2273;p32"/>
            <p:cNvSpPr/>
            <p:nvPr/>
          </p:nvSpPr>
          <p:spPr>
            <a:xfrm>
              <a:off x="-1098925" y="5255289"/>
              <a:ext cx="174065" cy="140959"/>
            </a:xfrm>
            <a:custGeom>
              <a:avLst/>
              <a:gdLst/>
              <a:ahLst/>
              <a:cxnLst/>
              <a:rect l="l" t="t" r="r" b="b"/>
              <a:pathLst>
                <a:path w="2692" h="2180" fill="none" extrusionOk="0">
                  <a:moveTo>
                    <a:pt x="2653" y="1206"/>
                  </a:moveTo>
                  <a:cubicBezTo>
                    <a:pt x="2602" y="1769"/>
                    <a:pt x="1974" y="2179"/>
                    <a:pt x="1257" y="2128"/>
                  </a:cubicBezTo>
                  <a:cubicBezTo>
                    <a:pt x="539" y="2064"/>
                    <a:pt x="1" y="1551"/>
                    <a:pt x="52" y="975"/>
                  </a:cubicBezTo>
                  <a:cubicBezTo>
                    <a:pt x="103" y="411"/>
                    <a:pt x="718" y="1"/>
                    <a:pt x="1436" y="65"/>
                  </a:cubicBezTo>
                  <a:cubicBezTo>
                    <a:pt x="2154" y="129"/>
                    <a:pt x="2692" y="642"/>
                    <a:pt x="2653" y="1206"/>
                  </a:cubicBezTo>
                  <a:close/>
                </a:path>
              </a:pathLst>
            </a:custGeom>
            <a:noFill/>
            <a:ln w="28575" cap="flat" cmpd="sng">
              <a:solidFill>
                <a:schemeClr val="dk2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4" name="Google Shape;2274;p32"/>
            <p:cNvSpPr/>
            <p:nvPr/>
          </p:nvSpPr>
          <p:spPr>
            <a:xfrm>
              <a:off x="-1214926" y="4599887"/>
              <a:ext cx="450034" cy="748310"/>
            </a:xfrm>
            <a:custGeom>
              <a:avLst/>
              <a:gdLst/>
              <a:ahLst/>
              <a:cxnLst/>
              <a:rect l="l" t="t" r="r" b="b"/>
              <a:pathLst>
                <a:path w="6960" h="11573" fill="none" extrusionOk="0">
                  <a:moveTo>
                    <a:pt x="1" y="6972"/>
                  </a:moveTo>
                  <a:lnTo>
                    <a:pt x="2897" y="1"/>
                  </a:lnTo>
                  <a:lnTo>
                    <a:pt x="6959" y="4537"/>
                  </a:lnTo>
                  <a:lnTo>
                    <a:pt x="4383" y="11572"/>
                  </a:lnTo>
                </a:path>
              </a:pathLst>
            </a:custGeom>
            <a:noFill/>
            <a:ln w="2857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5" name="Google Shape;2275;p32"/>
            <p:cNvSpPr/>
            <p:nvPr/>
          </p:nvSpPr>
          <p:spPr>
            <a:xfrm>
              <a:off x="-1066594" y="4694357"/>
              <a:ext cx="262714" cy="303320"/>
            </a:xfrm>
            <a:custGeom>
              <a:avLst/>
              <a:gdLst/>
              <a:ahLst/>
              <a:cxnLst/>
              <a:rect l="l" t="t" r="r" b="b"/>
              <a:pathLst>
                <a:path w="4063" h="4691" fill="none" extrusionOk="0">
                  <a:moveTo>
                    <a:pt x="1" y="1"/>
                  </a:moveTo>
                  <a:lnTo>
                    <a:pt x="4063" y="4691"/>
                  </a:lnTo>
                </a:path>
              </a:pathLst>
            </a:custGeom>
            <a:noFill/>
            <a:ln w="2857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76" name="Google Shape;2276;p32"/>
          <p:cNvGrpSpPr/>
          <p:nvPr/>
        </p:nvGrpSpPr>
        <p:grpSpPr>
          <a:xfrm rot="1385326">
            <a:off x="6308460" y="-214460"/>
            <a:ext cx="3039911" cy="1424201"/>
            <a:chOff x="5250782" y="5679875"/>
            <a:chExt cx="3039575" cy="1424044"/>
          </a:xfrm>
        </p:grpSpPr>
        <p:grpSp>
          <p:nvGrpSpPr>
            <p:cNvPr id="2277" name="Google Shape;2277;p32"/>
            <p:cNvGrpSpPr/>
            <p:nvPr/>
          </p:nvGrpSpPr>
          <p:grpSpPr>
            <a:xfrm>
              <a:off x="5250782" y="5679875"/>
              <a:ext cx="3039575" cy="1424044"/>
              <a:chOff x="5250782" y="5679875"/>
              <a:chExt cx="3039575" cy="1424044"/>
            </a:xfrm>
          </p:grpSpPr>
          <p:sp>
            <p:nvSpPr>
              <p:cNvPr id="2278" name="Google Shape;2278;p32"/>
              <p:cNvSpPr/>
              <p:nvPr/>
            </p:nvSpPr>
            <p:spPr>
              <a:xfrm>
                <a:off x="5250782" y="5760619"/>
                <a:ext cx="3039575" cy="1343300"/>
              </a:xfrm>
              <a:custGeom>
                <a:avLst/>
                <a:gdLst/>
                <a:ahLst/>
                <a:cxnLst/>
                <a:rect l="l" t="t" r="r" b="b"/>
                <a:pathLst>
                  <a:path w="86845" h="38380" fill="none" extrusionOk="0">
                    <a:moveTo>
                      <a:pt x="1" y="0"/>
                    </a:moveTo>
                    <a:cubicBezTo>
                      <a:pt x="12662" y="18222"/>
                      <a:pt x="37471" y="38379"/>
                      <a:pt x="71736" y="21644"/>
                    </a:cubicBezTo>
                    <a:cubicBezTo>
                      <a:pt x="77875" y="18658"/>
                      <a:pt x="86845" y="12251"/>
                      <a:pt x="86845" y="12251"/>
                    </a:cubicBezTo>
                  </a:path>
                </a:pathLst>
              </a:custGeom>
              <a:noFill/>
              <a:ln w="28575" cap="flat" cmpd="sng">
                <a:solidFill>
                  <a:schemeClr val="dk1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9" name="Google Shape;2279;p32"/>
              <p:cNvSpPr/>
              <p:nvPr/>
            </p:nvSpPr>
            <p:spPr>
              <a:xfrm>
                <a:off x="5454864" y="5740424"/>
                <a:ext cx="2815330" cy="1167950"/>
              </a:xfrm>
              <a:custGeom>
                <a:avLst/>
                <a:gdLst/>
                <a:ahLst/>
                <a:cxnLst/>
                <a:rect l="l" t="t" r="r" b="b"/>
                <a:pathLst>
                  <a:path w="80438" h="33370" fill="none" extrusionOk="0">
                    <a:moveTo>
                      <a:pt x="1" y="1"/>
                    </a:moveTo>
                    <a:cubicBezTo>
                      <a:pt x="11816" y="15967"/>
                      <a:pt x="34100" y="33369"/>
                      <a:pt x="65457" y="19043"/>
                    </a:cubicBezTo>
                    <a:cubicBezTo>
                      <a:pt x="71672" y="16211"/>
                      <a:pt x="80437" y="10047"/>
                      <a:pt x="80437" y="10047"/>
                    </a:cubicBezTo>
                  </a:path>
                </a:pathLst>
              </a:custGeom>
              <a:noFill/>
              <a:ln w="28575" cap="flat" cmpd="sng">
                <a:solidFill>
                  <a:schemeClr val="dk1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0" name="Google Shape;2280;p32"/>
              <p:cNvSpPr/>
              <p:nvPr/>
            </p:nvSpPr>
            <p:spPr>
              <a:xfrm>
                <a:off x="5658947" y="5720264"/>
                <a:ext cx="2591505" cy="995680"/>
              </a:xfrm>
              <a:custGeom>
                <a:avLst/>
                <a:gdLst/>
                <a:ahLst/>
                <a:cxnLst/>
                <a:rect l="l" t="t" r="r" b="b"/>
                <a:pathLst>
                  <a:path w="74043" h="28448" fill="none" extrusionOk="0">
                    <a:moveTo>
                      <a:pt x="0" y="0"/>
                    </a:moveTo>
                    <a:cubicBezTo>
                      <a:pt x="10957" y="13699"/>
                      <a:pt x="30781" y="28448"/>
                      <a:pt x="59177" y="16441"/>
                    </a:cubicBezTo>
                    <a:cubicBezTo>
                      <a:pt x="65482" y="13775"/>
                      <a:pt x="74042" y="7842"/>
                      <a:pt x="74042" y="7842"/>
                    </a:cubicBezTo>
                  </a:path>
                </a:pathLst>
              </a:custGeom>
              <a:noFill/>
              <a:ln w="28575" cap="flat" cmpd="sng">
                <a:solidFill>
                  <a:schemeClr val="dk1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1" name="Google Shape;2281;p32"/>
              <p:cNvSpPr/>
              <p:nvPr/>
            </p:nvSpPr>
            <p:spPr>
              <a:xfrm>
                <a:off x="5862994" y="5700070"/>
                <a:ext cx="2367715" cy="827085"/>
              </a:xfrm>
              <a:custGeom>
                <a:avLst/>
                <a:gdLst/>
                <a:ahLst/>
                <a:cxnLst/>
                <a:rect l="l" t="t" r="r" b="b"/>
                <a:pathLst>
                  <a:path w="67649" h="23631" fill="none" extrusionOk="0">
                    <a:moveTo>
                      <a:pt x="1" y="0"/>
                    </a:moveTo>
                    <a:cubicBezTo>
                      <a:pt x="10111" y="11444"/>
                      <a:pt x="27513" y="23630"/>
                      <a:pt x="52886" y="13840"/>
                    </a:cubicBezTo>
                    <a:cubicBezTo>
                      <a:pt x="59293" y="11380"/>
                      <a:pt x="67648" y="5652"/>
                      <a:pt x="67648" y="5652"/>
                    </a:cubicBezTo>
                  </a:path>
                </a:pathLst>
              </a:custGeom>
              <a:noFill/>
              <a:ln w="28575" cap="flat" cmpd="sng">
                <a:solidFill>
                  <a:schemeClr val="dk1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2" name="Google Shape;2282;p32"/>
              <p:cNvSpPr/>
              <p:nvPr/>
            </p:nvSpPr>
            <p:spPr>
              <a:xfrm>
                <a:off x="6067076" y="5679875"/>
                <a:ext cx="2143435" cy="662025"/>
              </a:xfrm>
              <a:custGeom>
                <a:avLst/>
                <a:gdLst/>
                <a:ahLst/>
                <a:cxnLst/>
                <a:rect l="l" t="t" r="r" b="b"/>
                <a:pathLst>
                  <a:path w="61241" h="18915" fill="none" extrusionOk="0">
                    <a:moveTo>
                      <a:pt x="0" y="1"/>
                    </a:moveTo>
                    <a:cubicBezTo>
                      <a:pt x="9252" y="9176"/>
                      <a:pt x="24284" y="18915"/>
                      <a:pt x="46607" y="11239"/>
                    </a:cubicBezTo>
                    <a:cubicBezTo>
                      <a:pt x="53129" y="8996"/>
                      <a:pt x="61241" y="3448"/>
                      <a:pt x="61241" y="3448"/>
                    </a:cubicBezTo>
                  </a:path>
                </a:pathLst>
              </a:custGeom>
              <a:noFill/>
              <a:ln w="28575" cap="flat" cmpd="sng">
                <a:solidFill>
                  <a:schemeClr val="dk1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283" name="Google Shape;2283;p32"/>
            <p:cNvGrpSpPr/>
            <p:nvPr/>
          </p:nvGrpSpPr>
          <p:grpSpPr>
            <a:xfrm>
              <a:off x="7430972" y="6160663"/>
              <a:ext cx="178080" cy="499239"/>
              <a:chOff x="7430972" y="6160663"/>
              <a:chExt cx="178080" cy="499239"/>
            </a:xfrm>
          </p:grpSpPr>
          <p:sp>
            <p:nvSpPr>
              <p:cNvPr id="2284" name="Google Shape;2284;p32"/>
              <p:cNvSpPr/>
              <p:nvPr/>
            </p:nvSpPr>
            <p:spPr>
              <a:xfrm>
                <a:off x="7430972" y="6169903"/>
                <a:ext cx="178080" cy="129675"/>
              </a:xfrm>
              <a:custGeom>
                <a:avLst/>
                <a:gdLst/>
                <a:ahLst/>
                <a:cxnLst/>
                <a:rect l="l" t="t" r="r" b="b"/>
                <a:pathLst>
                  <a:path w="5088" h="3705" extrusionOk="0">
                    <a:moveTo>
                      <a:pt x="2858" y="1"/>
                    </a:moveTo>
                    <a:cubicBezTo>
                      <a:pt x="2417" y="1"/>
                      <a:pt x="1952" y="111"/>
                      <a:pt x="1525" y="339"/>
                    </a:cubicBezTo>
                    <a:cubicBezTo>
                      <a:pt x="449" y="916"/>
                      <a:pt x="0" y="2031"/>
                      <a:pt x="461" y="2851"/>
                    </a:cubicBezTo>
                    <a:cubicBezTo>
                      <a:pt x="778" y="3397"/>
                      <a:pt x="1435" y="3705"/>
                      <a:pt x="2173" y="3705"/>
                    </a:cubicBezTo>
                    <a:cubicBezTo>
                      <a:pt x="2542" y="3705"/>
                      <a:pt x="2930" y="3628"/>
                      <a:pt x="3306" y="3466"/>
                    </a:cubicBezTo>
                    <a:cubicBezTo>
                      <a:pt x="4485" y="2953"/>
                      <a:pt x="5087" y="1774"/>
                      <a:pt x="4562" y="864"/>
                    </a:cubicBezTo>
                    <a:cubicBezTo>
                      <a:pt x="4243" y="299"/>
                      <a:pt x="3583" y="1"/>
                      <a:pt x="285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5" name="Google Shape;2285;p32"/>
              <p:cNvSpPr/>
              <p:nvPr/>
            </p:nvSpPr>
            <p:spPr>
              <a:xfrm>
                <a:off x="7430972" y="6160663"/>
                <a:ext cx="178080" cy="147595"/>
              </a:xfrm>
              <a:custGeom>
                <a:avLst/>
                <a:gdLst/>
                <a:ahLst/>
                <a:cxnLst/>
                <a:rect l="l" t="t" r="r" b="b"/>
                <a:pathLst>
                  <a:path w="5088" h="4217" fill="none" extrusionOk="0">
                    <a:moveTo>
                      <a:pt x="4562" y="1128"/>
                    </a:moveTo>
                    <a:cubicBezTo>
                      <a:pt x="5087" y="2038"/>
                      <a:pt x="4485" y="3217"/>
                      <a:pt x="3306" y="3730"/>
                    </a:cubicBezTo>
                    <a:cubicBezTo>
                      <a:pt x="2179" y="4217"/>
                      <a:pt x="936" y="3935"/>
                      <a:pt x="461" y="3115"/>
                    </a:cubicBezTo>
                    <a:cubicBezTo>
                      <a:pt x="0" y="2295"/>
                      <a:pt x="449" y="1180"/>
                      <a:pt x="1525" y="603"/>
                    </a:cubicBezTo>
                    <a:cubicBezTo>
                      <a:pt x="2653" y="1"/>
                      <a:pt x="4050" y="219"/>
                      <a:pt x="4562" y="1128"/>
                    </a:cubicBezTo>
                    <a:close/>
                  </a:path>
                </a:pathLst>
              </a:custGeom>
              <a:noFill/>
              <a:ln w="28575" cap="flat" cmpd="sng">
                <a:solidFill>
                  <a:schemeClr val="accent1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6" name="Google Shape;2286;p32"/>
              <p:cNvSpPr/>
              <p:nvPr/>
            </p:nvSpPr>
            <p:spPr>
              <a:xfrm>
                <a:off x="7442172" y="6256667"/>
                <a:ext cx="78960" cy="403235"/>
              </a:xfrm>
              <a:custGeom>
                <a:avLst/>
                <a:gdLst/>
                <a:ahLst/>
                <a:cxnLst/>
                <a:rect l="l" t="t" r="r" b="b"/>
                <a:pathLst>
                  <a:path w="2256" h="11521" fill="none" extrusionOk="0">
                    <a:moveTo>
                      <a:pt x="1" y="0"/>
                    </a:moveTo>
                    <a:lnTo>
                      <a:pt x="2256" y="11520"/>
                    </a:lnTo>
                  </a:path>
                </a:pathLst>
              </a:custGeom>
              <a:noFill/>
              <a:ln w="28575" cap="rnd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287" name="Google Shape;2287;p32"/>
            <p:cNvGrpSpPr/>
            <p:nvPr/>
          </p:nvGrpSpPr>
          <p:grpSpPr>
            <a:xfrm>
              <a:off x="6614678" y="6088459"/>
              <a:ext cx="414922" cy="480370"/>
              <a:chOff x="6614678" y="6088459"/>
              <a:chExt cx="414922" cy="480370"/>
            </a:xfrm>
          </p:grpSpPr>
          <p:sp>
            <p:nvSpPr>
              <p:cNvPr id="2288" name="Google Shape;2288;p32"/>
              <p:cNvSpPr/>
              <p:nvPr/>
            </p:nvSpPr>
            <p:spPr>
              <a:xfrm>
                <a:off x="6614678" y="6421025"/>
                <a:ext cx="187075" cy="139125"/>
              </a:xfrm>
              <a:custGeom>
                <a:avLst/>
                <a:gdLst/>
                <a:ahLst/>
                <a:cxnLst/>
                <a:rect l="l" t="t" r="r" b="b"/>
                <a:pathLst>
                  <a:path w="5345" h="3975" extrusionOk="0">
                    <a:moveTo>
                      <a:pt x="3112" y="1"/>
                    </a:moveTo>
                    <a:cubicBezTo>
                      <a:pt x="2758" y="1"/>
                      <a:pt x="2384" y="65"/>
                      <a:pt x="2013" y="199"/>
                    </a:cubicBezTo>
                    <a:cubicBezTo>
                      <a:pt x="744" y="673"/>
                      <a:pt x="1" y="1801"/>
                      <a:pt x="270" y="2762"/>
                    </a:cubicBezTo>
                    <a:cubicBezTo>
                      <a:pt x="488" y="3507"/>
                      <a:pt x="1268" y="3974"/>
                      <a:pt x="2211" y="3974"/>
                    </a:cubicBezTo>
                    <a:cubicBezTo>
                      <a:pt x="2485" y="3974"/>
                      <a:pt x="2772" y="3935"/>
                      <a:pt x="3063" y="3851"/>
                    </a:cubicBezTo>
                    <a:cubicBezTo>
                      <a:pt x="4422" y="3467"/>
                      <a:pt x="5344" y="2275"/>
                      <a:pt x="5050" y="1211"/>
                    </a:cubicBezTo>
                    <a:cubicBezTo>
                      <a:pt x="4827" y="441"/>
                      <a:pt x="4040" y="1"/>
                      <a:pt x="311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9" name="Google Shape;2289;p32"/>
              <p:cNvSpPr/>
              <p:nvPr/>
            </p:nvSpPr>
            <p:spPr>
              <a:xfrm>
                <a:off x="6614678" y="6410945"/>
                <a:ext cx="187075" cy="157885"/>
              </a:xfrm>
              <a:custGeom>
                <a:avLst/>
                <a:gdLst/>
                <a:ahLst/>
                <a:cxnLst/>
                <a:rect l="l" t="t" r="r" b="b"/>
                <a:pathLst>
                  <a:path w="5345" h="4511" fill="none" extrusionOk="0">
                    <a:moveTo>
                      <a:pt x="5050" y="1499"/>
                    </a:moveTo>
                    <a:cubicBezTo>
                      <a:pt x="5344" y="2563"/>
                      <a:pt x="4422" y="3755"/>
                      <a:pt x="3063" y="4139"/>
                    </a:cubicBezTo>
                    <a:cubicBezTo>
                      <a:pt x="1769" y="4511"/>
                      <a:pt x="552" y="4011"/>
                      <a:pt x="270" y="3050"/>
                    </a:cubicBezTo>
                    <a:cubicBezTo>
                      <a:pt x="1" y="2089"/>
                      <a:pt x="744" y="961"/>
                      <a:pt x="2013" y="487"/>
                    </a:cubicBezTo>
                    <a:cubicBezTo>
                      <a:pt x="3358" y="0"/>
                      <a:pt x="4742" y="436"/>
                      <a:pt x="5050" y="1499"/>
                    </a:cubicBezTo>
                    <a:close/>
                  </a:path>
                </a:pathLst>
              </a:custGeom>
              <a:noFill/>
              <a:ln w="28575" cap="flat" cmpd="sng">
                <a:solidFill>
                  <a:schemeClr val="dk2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0" name="Google Shape;2290;p32"/>
              <p:cNvSpPr/>
              <p:nvPr/>
            </p:nvSpPr>
            <p:spPr>
              <a:xfrm>
                <a:off x="6792756" y="6088459"/>
                <a:ext cx="236845" cy="403690"/>
              </a:xfrm>
              <a:custGeom>
                <a:avLst/>
                <a:gdLst/>
                <a:ahLst/>
                <a:cxnLst/>
                <a:rect l="l" t="t" r="r" b="b"/>
                <a:pathLst>
                  <a:path w="6767" h="11534" fill="none" extrusionOk="0">
                    <a:moveTo>
                      <a:pt x="0" y="11534"/>
                    </a:moveTo>
                    <a:lnTo>
                      <a:pt x="2627" y="1"/>
                    </a:lnTo>
                    <a:cubicBezTo>
                      <a:pt x="2627" y="1"/>
                      <a:pt x="6766" y="6549"/>
                      <a:pt x="4267" y="8048"/>
                    </a:cubicBezTo>
                    <a:cubicBezTo>
                      <a:pt x="3204" y="8548"/>
                      <a:pt x="2845" y="6408"/>
                      <a:pt x="2845" y="6408"/>
                    </a:cubicBezTo>
                  </a:path>
                </a:pathLst>
              </a:custGeom>
              <a:noFill/>
              <a:ln w="28575" cap="rnd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291" name="Google Shape;2291;p32"/>
            <p:cNvGrpSpPr/>
            <p:nvPr/>
          </p:nvGrpSpPr>
          <p:grpSpPr>
            <a:xfrm>
              <a:off x="5913673" y="5891587"/>
              <a:ext cx="705527" cy="512220"/>
              <a:chOff x="5913673" y="5891587"/>
              <a:chExt cx="705527" cy="512220"/>
            </a:xfrm>
          </p:grpSpPr>
          <p:sp>
            <p:nvSpPr>
              <p:cNvPr id="2292" name="Google Shape;2292;p32"/>
              <p:cNvSpPr/>
              <p:nvPr/>
            </p:nvSpPr>
            <p:spPr>
              <a:xfrm>
                <a:off x="6274728" y="6231222"/>
                <a:ext cx="203665" cy="146195"/>
              </a:xfrm>
              <a:custGeom>
                <a:avLst/>
                <a:gdLst/>
                <a:ahLst/>
                <a:cxnLst/>
                <a:rect l="l" t="t" r="r" b="b"/>
                <a:pathLst>
                  <a:path w="5819" h="4177" extrusionOk="0">
                    <a:moveTo>
                      <a:pt x="3028" y="1"/>
                    </a:moveTo>
                    <a:cubicBezTo>
                      <a:pt x="2761" y="1"/>
                      <a:pt x="2488" y="33"/>
                      <a:pt x="2217" y="99"/>
                    </a:cubicBezTo>
                    <a:cubicBezTo>
                      <a:pt x="833" y="432"/>
                      <a:pt x="0" y="1547"/>
                      <a:pt x="295" y="2611"/>
                    </a:cubicBezTo>
                    <a:cubicBezTo>
                      <a:pt x="542" y="3540"/>
                      <a:pt x="1581" y="4176"/>
                      <a:pt x="2780" y="4176"/>
                    </a:cubicBezTo>
                    <a:cubicBezTo>
                      <a:pt x="2953" y="4176"/>
                      <a:pt x="3129" y="4163"/>
                      <a:pt x="3307" y="4136"/>
                    </a:cubicBezTo>
                    <a:cubicBezTo>
                      <a:pt x="4793" y="3905"/>
                      <a:pt x="5818" y="2752"/>
                      <a:pt x="5498" y="1573"/>
                    </a:cubicBezTo>
                    <a:cubicBezTo>
                      <a:pt x="5247" y="613"/>
                      <a:pt x="4198" y="1"/>
                      <a:pt x="302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3" name="Google Shape;2293;p32"/>
              <p:cNvSpPr/>
              <p:nvPr/>
            </p:nvSpPr>
            <p:spPr>
              <a:xfrm>
                <a:off x="6274728" y="6222122"/>
                <a:ext cx="203665" cy="161490"/>
              </a:xfrm>
              <a:custGeom>
                <a:avLst/>
                <a:gdLst/>
                <a:ahLst/>
                <a:cxnLst/>
                <a:rect l="l" t="t" r="r" b="b"/>
                <a:pathLst>
                  <a:path w="5819" h="4614" fill="none" extrusionOk="0">
                    <a:moveTo>
                      <a:pt x="5498" y="1833"/>
                    </a:moveTo>
                    <a:cubicBezTo>
                      <a:pt x="5818" y="3012"/>
                      <a:pt x="4793" y="4165"/>
                      <a:pt x="3307" y="4396"/>
                    </a:cubicBezTo>
                    <a:cubicBezTo>
                      <a:pt x="1897" y="4613"/>
                      <a:pt x="577" y="3934"/>
                      <a:pt x="295" y="2871"/>
                    </a:cubicBezTo>
                    <a:cubicBezTo>
                      <a:pt x="0" y="1807"/>
                      <a:pt x="833" y="692"/>
                      <a:pt x="2217" y="359"/>
                    </a:cubicBezTo>
                    <a:cubicBezTo>
                      <a:pt x="3678" y="0"/>
                      <a:pt x="5190" y="654"/>
                      <a:pt x="5498" y="1833"/>
                    </a:cubicBezTo>
                    <a:close/>
                  </a:path>
                </a:pathLst>
              </a:custGeom>
              <a:noFill/>
              <a:ln w="28575" cap="flat" cmpd="sng">
                <a:solidFill>
                  <a:schemeClr val="lt2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4" name="Google Shape;2294;p32"/>
              <p:cNvSpPr/>
              <p:nvPr/>
            </p:nvSpPr>
            <p:spPr>
              <a:xfrm>
                <a:off x="6106100" y="5891587"/>
                <a:ext cx="513100" cy="440895"/>
              </a:xfrm>
              <a:custGeom>
                <a:avLst/>
                <a:gdLst/>
                <a:ahLst/>
                <a:cxnLst/>
                <a:rect l="l" t="t" r="r" b="b"/>
                <a:pathLst>
                  <a:path w="14660" h="12597" fill="none" extrusionOk="0">
                    <a:moveTo>
                      <a:pt x="0" y="12597"/>
                    </a:moveTo>
                    <a:lnTo>
                      <a:pt x="3985" y="1845"/>
                    </a:lnTo>
                    <a:lnTo>
                      <a:pt x="14660" y="0"/>
                    </a:lnTo>
                    <a:lnTo>
                      <a:pt x="10470" y="11674"/>
                    </a:lnTo>
                  </a:path>
                </a:pathLst>
              </a:custGeom>
              <a:noFill/>
              <a:ln w="28575" cap="rnd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5" name="Google Shape;2295;p32"/>
              <p:cNvSpPr/>
              <p:nvPr/>
            </p:nvSpPr>
            <p:spPr>
              <a:xfrm>
                <a:off x="5913673" y="6251172"/>
                <a:ext cx="203210" cy="146090"/>
              </a:xfrm>
              <a:custGeom>
                <a:avLst/>
                <a:gdLst/>
                <a:ahLst/>
                <a:cxnLst/>
                <a:rect l="l" t="t" r="r" b="b"/>
                <a:pathLst>
                  <a:path w="5806" h="4174" extrusionOk="0">
                    <a:moveTo>
                      <a:pt x="3007" y="1"/>
                    </a:moveTo>
                    <a:cubicBezTo>
                      <a:pt x="2747" y="1"/>
                      <a:pt x="2482" y="30"/>
                      <a:pt x="2218" y="93"/>
                    </a:cubicBezTo>
                    <a:cubicBezTo>
                      <a:pt x="834" y="426"/>
                      <a:pt x="1" y="1541"/>
                      <a:pt x="283" y="2605"/>
                    </a:cubicBezTo>
                    <a:cubicBezTo>
                      <a:pt x="539" y="3530"/>
                      <a:pt x="1571" y="4174"/>
                      <a:pt x="2764" y="4174"/>
                    </a:cubicBezTo>
                    <a:cubicBezTo>
                      <a:pt x="2942" y="4174"/>
                      <a:pt x="3124" y="4159"/>
                      <a:pt x="3307" y="4129"/>
                    </a:cubicBezTo>
                    <a:cubicBezTo>
                      <a:pt x="4793" y="3899"/>
                      <a:pt x="5806" y="2746"/>
                      <a:pt x="5498" y="1579"/>
                    </a:cubicBezTo>
                    <a:cubicBezTo>
                      <a:pt x="5236" y="614"/>
                      <a:pt x="4182" y="1"/>
                      <a:pt x="300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6" name="Google Shape;2296;p32"/>
              <p:cNvSpPr/>
              <p:nvPr/>
            </p:nvSpPr>
            <p:spPr>
              <a:xfrm>
                <a:off x="5913673" y="6242282"/>
                <a:ext cx="203210" cy="161525"/>
              </a:xfrm>
              <a:custGeom>
                <a:avLst/>
                <a:gdLst/>
                <a:ahLst/>
                <a:cxnLst/>
                <a:rect l="l" t="t" r="r" b="b"/>
                <a:pathLst>
                  <a:path w="5806" h="4615" fill="none" extrusionOk="0">
                    <a:moveTo>
                      <a:pt x="5498" y="1833"/>
                    </a:moveTo>
                    <a:cubicBezTo>
                      <a:pt x="5806" y="3000"/>
                      <a:pt x="4793" y="4153"/>
                      <a:pt x="3307" y="4383"/>
                    </a:cubicBezTo>
                    <a:cubicBezTo>
                      <a:pt x="1897" y="4614"/>
                      <a:pt x="577" y="3922"/>
                      <a:pt x="283" y="2859"/>
                    </a:cubicBezTo>
                    <a:cubicBezTo>
                      <a:pt x="1" y="1795"/>
                      <a:pt x="834" y="680"/>
                      <a:pt x="2218" y="347"/>
                    </a:cubicBezTo>
                    <a:cubicBezTo>
                      <a:pt x="3679" y="1"/>
                      <a:pt x="5178" y="654"/>
                      <a:pt x="5498" y="1833"/>
                    </a:cubicBezTo>
                    <a:close/>
                  </a:path>
                </a:pathLst>
              </a:custGeom>
              <a:noFill/>
              <a:ln w="28575" cap="flat" cmpd="sng">
                <a:solidFill>
                  <a:schemeClr val="lt2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7" name="Google Shape;2297;p32"/>
              <p:cNvSpPr/>
              <p:nvPr/>
            </p:nvSpPr>
            <p:spPr>
              <a:xfrm>
                <a:off x="6213269" y="5990251"/>
                <a:ext cx="370510" cy="53410"/>
              </a:xfrm>
              <a:custGeom>
                <a:avLst/>
                <a:gdLst/>
                <a:ahLst/>
                <a:cxnLst/>
                <a:rect l="l" t="t" r="r" b="b"/>
                <a:pathLst>
                  <a:path w="10586" h="1526" fill="none" extrusionOk="0">
                    <a:moveTo>
                      <a:pt x="1" y="1525"/>
                    </a:moveTo>
                    <a:lnTo>
                      <a:pt x="10586" y="0"/>
                    </a:lnTo>
                  </a:path>
                </a:pathLst>
              </a:custGeom>
              <a:noFill/>
              <a:ln w="28575" cap="rnd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2454771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5"/>
          <p:cNvSpPr/>
          <p:nvPr/>
        </p:nvSpPr>
        <p:spPr>
          <a:xfrm>
            <a:off x="-1180751" y="539500"/>
            <a:ext cx="3359633" cy="1246348"/>
          </a:xfrm>
          <a:custGeom>
            <a:avLst/>
            <a:gdLst/>
            <a:ahLst/>
            <a:cxnLst/>
            <a:rect l="l" t="t" r="r" b="b"/>
            <a:pathLst>
              <a:path w="14823" h="5499" extrusionOk="0">
                <a:moveTo>
                  <a:pt x="4461" y="1"/>
                </a:moveTo>
                <a:cubicBezTo>
                  <a:pt x="4182" y="1"/>
                  <a:pt x="3903" y="52"/>
                  <a:pt x="3645" y="152"/>
                </a:cubicBezTo>
                <a:cubicBezTo>
                  <a:pt x="3253" y="301"/>
                  <a:pt x="2874" y="612"/>
                  <a:pt x="2835" y="1030"/>
                </a:cubicBezTo>
                <a:cubicBezTo>
                  <a:pt x="2602" y="909"/>
                  <a:pt x="2348" y="802"/>
                  <a:pt x="2087" y="802"/>
                </a:cubicBezTo>
                <a:cubicBezTo>
                  <a:pt x="1999" y="802"/>
                  <a:pt x="1910" y="814"/>
                  <a:pt x="1821" y="842"/>
                </a:cubicBezTo>
                <a:cubicBezTo>
                  <a:pt x="1458" y="949"/>
                  <a:pt x="1134" y="1328"/>
                  <a:pt x="1202" y="1704"/>
                </a:cubicBezTo>
                <a:cubicBezTo>
                  <a:pt x="1072" y="1585"/>
                  <a:pt x="895" y="1525"/>
                  <a:pt x="716" y="1525"/>
                </a:cubicBezTo>
                <a:cubicBezTo>
                  <a:pt x="614" y="1525"/>
                  <a:pt x="511" y="1545"/>
                  <a:pt x="418" y="1584"/>
                </a:cubicBezTo>
                <a:cubicBezTo>
                  <a:pt x="201" y="1678"/>
                  <a:pt x="39" y="1895"/>
                  <a:pt x="0" y="2109"/>
                </a:cubicBezTo>
                <a:lnTo>
                  <a:pt x="0" y="5255"/>
                </a:lnTo>
                <a:cubicBezTo>
                  <a:pt x="162" y="5365"/>
                  <a:pt x="350" y="5417"/>
                  <a:pt x="541" y="5417"/>
                </a:cubicBezTo>
                <a:cubicBezTo>
                  <a:pt x="946" y="5417"/>
                  <a:pt x="1322" y="5135"/>
                  <a:pt x="1445" y="4756"/>
                </a:cubicBezTo>
                <a:cubicBezTo>
                  <a:pt x="1615" y="4991"/>
                  <a:pt x="1908" y="5114"/>
                  <a:pt x="2201" y="5114"/>
                </a:cubicBezTo>
                <a:cubicBezTo>
                  <a:pt x="2446" y="5114"/>
                  <a:pt x="2690" y="5028"/>
                  <a:pt x="2861" y="4850"/>
                </a:cubicBezTo>
                <a:cubicBezTo>
                  <a:pt x="2974" y="4936"/>
                  <a:pt x="3114" y="4977"/>
                  <a:pt x="3255" y="4977"/>
                </a:cubicBezTo>
                <a:cubicBezTo>
                  <a:pt x="3470" y="4977"/>
                  <a:pt x="3689" y="4881"/>
                  <a:pt x="3820" y="4701"/>
                </a:cubicBezTo>
                <a:cubicBezTo>
                  <a:pt x="4008" y="5041"/>
                  <a:pt x="4400" y="5268"/>
                  <a:pt x="4792" y="5284"/>
                </a:cubicBezTo>
                <a:cubicBezTo>
                  <a:pt x="4803" y="5284"/>
                  <a:pt x="4814" y="5285"/>
                  <a:pt x="4825" y="5285"/>
                </a:cubicBezTo>
                <a:cubicBezTo>
                  <a:pt x="5207" y="5285"/>
                  <a:pt x="5595" y="5071"/>
                  <a:pt x="5806" y="4756"/>
                </a:cubicBezTo>
                <a:cubicBezTo>
                  <a:pt x="6093" y="5129"/>
                  <a:pt x="6566" y="5319"/>
                  <a:pt x="7036" y="5319"/>
                </a:cubicBezTo>
                <a:cubicBezTo>
                  <a:pt x="7468" y="5319"/>
                  <a:pt x="7897" y="5159"/>
                  <a:pt x="8181" y="4837"/>
                </a:cubicBezTo>
                <a:cubicBezTo>
                  <a:pt x="8256" y="5037"/>
                  <a:pt x="8457" y="5190"/>
                  <a:pt x="8668" y="5190"/>
                </a:cubicBezTo>
                <a:cubicBezTo>
                  <a:pt x="8686" y="5190"/>
                  <a:pt x="8704" y="5189"/>
                  <a:pt x="8722" y="5187"/>
                </a:cubicBezTo>
                <a:cubicBezTo>
                  <a:pt x="8949" y="5161"/>
                  <a:pt x="9153" y="4960"/>
                  <a:pt x="9179" y="4730"/>
                </a:cubicBezTo>
                <a:cubicBezTo>
                  <a:pt x="9311" y="4887"/>
                  <a:pt x="9512" y="4965"/>
                  <a:pt x="9711" y="4965"/>
                </a:cubicBezTo>
                <a:cubicBezTo>
                  <a:pt x="9924" y="4965"/>
                  <a:pt x="10136" y="4876"/>
                  <a:pt x="10261" y="4701"/>
                </a:cubicBezTo>
                <a:cubicBezTo>
                  <a:pt x="10411" y="5147"/>
                  <a:pt x="10883" y="5416"/>
                  <a:pt x="11343" y="5416"/>
                </a:cubicBezTo>
                <a:cubicBezTo>
                  <a:pt x="11582" y="5416"/>
                  <a:pt x="11816" y="5344"/>
                  <a:pt x="12001" y="5187"/>
                </a:cubicBezTo>
                <a:cubicBezTo>
                  <a:pt x="12074" y="5388"/>
                  <a:pt x="12283" y="5499"/>
                  <a:pt x="12490" y="5499"/>
                </a:cubicBezTo>
                <a:cubicBezTo>
                  <a:pt x="12632" y="5499"/>
                  <a:pt x="12772" y="5447"/>
                  <a:pt x="12866" y="5336"/>
                </a:cubicBezTo>
                <a:cubicBezTo>
                  <a:pt x="12937" y="5426"/>
                  <a:pt x="13052" y="5470"/>
                  <a:pt x="13169" y="5470"/>
                </a:cubicBezTo>
                <a:cubicBezTo>
                  <a:pt x="13298" y="5470"/>
                  <a:pt x="13429" y="5416"/>
                  <a:pt x="13501" y="5310"/>
                </a:cubicBezTo>
                <a:cubicBezTo>
                  <a:pt x="13684" y="5355"/>
                  <a:pt x="13874" y="5379"/>
                  <a:pt x="14065" y="5379"/>
                </a:cubicBezTo>
                <a:cubicBezTo>
                  <a:pt x="14323" y="5379"/>
                  <a:pt x="14582" y="5335"/>
                  <a:pt x="14823" y="5242"/>
                </a:cubicBezTo>
                <a:cubicBezTo>
                  <a:pt x="14682" y="5186"/>
                  <a:pt x="14529" y="5156"/>
                  <a:pt x="14377" y="5156"/>
                </a:cubicBezTo>
                <a:cubicBezTo>
                  <a:pt x="14309" y="5156"/>
                  <a:pt x="14242" y="5162"/>
                  <a:pt x="14175" y="5174"/>
                </a:cubicBezTo>
                <a:cubicBezTo>
                  <a:pt x="14091" y="4958"/>
                  <a:pt x="13855" y="4835"/>
                  <a:pt x="13625" y="4835"/>
                </a:cubicBezTo>
                <a:cubicBezTo>
                  <a:pt x="13482" y="4835"/>
                  <a:pt x="13341" y="4883"/>
                  <a:pt x="13242" y="4986"/>
                </a:cubicBezTo>
                <a:cubicBezTo>
                  <a:pt x="13265" y="4789"/>
                  <a:pt x="13075" y="4618"/>
                  <a:pt x="12895" y="4618"/>
                </a:cubicBezTo>
                <a:cubicBezTo>
                  <a:pt x="12852" y="4618"/>
                  <a:pt x="12811" y="4628"/>
                  <a:pt x="12772" y="4649"/>
                </a:cubicBezTo>
                <a:cubicBezTo>
                  <a:pt x="12837" y="4432"/>
                  <a:pt x="12636" y="4202"/>
                  <a:pt x="12419" y="4150"/>
                </a:cubicBezTo>
                <a:cubicBezTo>
                  <a:pt x="12353" y="4134"/>
                  <a:pt x="12287" y="4127"/>
                  <a:pt x="12221" y="4127"/>
                </a:cubicBezTo>
                <a:cubicBezTo>
                  <a:pt x="12059" y="4127"/>
                  <a:pt x="11900" y="4169"/>
                  <a:pt x="11745" y="4215"/>
                </a:cubicBezTo>
                <a:cubicBezTo>
                  <a:pt x="11865" y="4121"/>
                  <a:pt x="11894" y="3920"/>
                  <a:pt x="11784" y="3797"/>
                </a:cubicBezTo>
                <a:cubicBezTo>
                  <a:pt x="11734" y="3733"/>
                  <a:pt x="11654" y="3703"/>
                  <a:pt x="11572" y="3703"/>
                </a:cubicBezTo>
                <a:cubicBezTo>
                  <a:pt x="11499" y="3703"/>
                  <a:pt x="11424" y="3727"/>
                  <a:pt x="11366" y="3771"/>
                </a:cubicBezTo>
                <a:cubicBezTo>
                  <a:pt x="11353" y="3379"/>
                  <a:pt x="11204" y="2974"/>
                  <a:pt x="10867" y="2757"/>
                </a:cubicBezTo>
                <a:cubicBezTo>
                  <a:pt x="10762" y="2691"/>
                  <a:pt x="10633" y="2660"/>
                  <a:pt x="10504" y="2660"/>
                </a:cubicBezTo>
                <a:cubicBezTo>
                  <a:pt x="10237" y="2660"/>
                  <a:pt x="9967" y="2795"/>
                  <a:pt x="9895" y="3042"/>
                </a:cubicBezTo>
                <a:cubicBezTo>
                  <a:pt x="9895" y="2935"/>
                  <a:pt x="9776" y="2850"/>
                  <a:pt x="9670" y="2850"/>
                </a:cubicBezTo>
                <a:cubicBezTo>
                  <a:pt x="9628" y="2850"/>
                  <a:pt x="9588" y="2863"/>
                  <a:pt x="9558" y="2893"/>
                </a:cubicBezTo>
                <a:cubicBezTo>
                  <a:pt x="9626" y="2731"/>
                  <a:pt x="9626" y="2514"/>
                  <a:pt x="9503" y="2381"/>
                </a:cubicBezTo>
                <a:cubicBezTo>
                  <a:pt x="9444" y="2314"/>
                  <a:pt x="9353" y="2280"/>
                  <a:pt x="9264" y="2280"/>
                </a:cubicBezTo>
                <a:cubicBezTo>
                  <a:pt x="9171" y="2280"/>
                  <a:pt x="9080" y="2318"/>
                  <a:pt x="9030" y="2394"/>
                </a:cubicBezTo>
                <a:cubicBezTo>
                  <a:pt x="9017" y="2015"/>
                  <a:pt x="8693" y="1678"/>
                  <a:pt x="8317" y="1652"/>
                </a:cubicBezTo>
                <a:cubicBezTo>
                  <a:pt x="8301" y="1651"/>
                  <a:pt x="8284" y="1650"/>
                  <a:pt x="8267" y="1650"/>
                </a:cubicBezTo>
                <a:cubicBezTo>
                  <a:pt x="7906" y="1650"/>
                  <a:pt x="7557" y="1950"/>
                  <a:pt x="7507" y="2300"/>
                </a:cubicBezTo>
                <a:cubicBezTo>
                  <a:pt x="7406" y="1976"/>
                  <a:pt x="7065" y="1759"/>
                  <a:pt x="6725" y="1759"/>
                </a:cubicBezTo>
                <a:cubicBezTo>
                  <a:pt x="6609" y="1759"/>
                  <a:pt x="6493" y="1785"/>
                  <a:pt x="6386" y="1840"/>
                </a:cubicBezTo>
                <a:cubicBezTo>
                  <a:pt x="6425" y="1205"/>
                  <a:pt x="6049" y="586"/>
                  <a:pt x="5495" y="262"/>
                </a:cubicBezTo>
                <a:cubicBezTo>
                  <a:pt x="5182" y="86"/>
                  <a:pt x="4822" y="1"/>
                  <a:pt x="4461" y="1"/>
                </a:cubicBezTo>
                <a:close/>
              </a:path>
            </a:pathLst>
          </a:custGeom>
          <a:solidFill>
            <a:srgbClr val="FFFFFF">
              <a:alpha val="553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8" name="Google Shape;268;p5"/>
          <p:cNvSpPr/>
          <p:nvPr/>
        </p:nvSpPr>
        <p:spPr>
          <a:xfrm>
            <a:off x="-309126" y="1157980"/>
            <a:ext cx="2208931" cy="1417469"/>
          </a:xfrm>
          <a:custGeom>
            <a:avLst/>
            <a:gdLst/>
            <a:ahLst/>
            <a:cxnLst/>
            <a:rect l="l" t="t" r="r" b="b"/>
            <a:pathLst>
              <a:path w="9746" h="6254" extrusionOk="0">
                <a:moveTo>
                  <a:pt x="0" y="1"/>
                </a:moveTo>
                <a:lnTo>
                  <a:pt x="0" y="6092"/>
                </a:lnTo>
                <a:cubicBezTo>
                  <a:pt x="39" y="6131"/>
                  <a:pt x="94" y="6157"/>
                  <a:pt x="162" y="6186"/>
                </a:cubicBezTo>
                <a:cubicBezTo>
                  <a:pt x="282" y="6238"/>
                  <a:pt x="405" y="6254"/>
                  <a:pt x="541" y="6254"/>
                </a:cubicBezTo>
                <a:cubicBezTo>
                  <a:pt x="849" y="6254"/>
                  <a:pt x="1160" y="6092"/>
                  <a:pt x="1335" y="5833"/>
                </a:cubicBezTo>
                <a:cubicBezTo>
                  <a:pt x="1371" y="6021"/>
                  <a:pt x="1570" y="6139"/>
                  <a:pt x="1763" y="6139"/>
                </a:cubicBezTo>
                <a:cubicBezTo>
                  <a:pt x="1792" y="6139"/>
                  <a:pt x="1822" y="6136"/>
                  <a:pt x="1850" y="6131"/>
                </a:cubicBezTo>
                <a:cubicBezTo>
                  <a:pt x="2064" y="6076"/>
                  <a:pt x="2242" y="5930"/>
                  <a:pt x="2388" y="5781"/>
                </a:cubicBezTo>
                <a:cubicBezTo>
                  <a:pt x="2709" y="6054"/>
                  <a:pt x="3132" y="6222"/>
                  <a:pt x="3560" y="6222"/>
                </a:cubicBezTo>
                <a:cubicBezTo>
                  <a:pt x="3619" y="6222"/>
                  <a:pt x="3679" y="6219"/>
                  <a:pt x="3739" y="6212"/>
                </a:cubicBezTo>
                <a:cubicBezTo>
                  <a:pt x="4225" y="6173"/>
                  <a:pt x="4685" y="5930"/>
                  <a:pt x="4980" y="5551"/>
                </a:cubicBezTo>
                <a:cubicBezTo>
                  <a:pt x="5085" y="5759"/>
                  <a:pt x="5328" y="5857"/>
                  <a:pt x="5556" y="5857"/>
                </a:cubicBezTo>
                <a:cubicBezTo>
                  <a:pt x="5595" y="5857"/>
                  <a:pt x="5633" y="5855"/>
                  <a:pt x="5670" y="5849"/>
                </a:cubicBezTo>
                <a:cubicBezTo>
                  <a:pt x="5939" y="5807"/>
                  <a:pt x="6169" y="5658"/>
                  <a:pt x="6399" y="5509"/>
                </a:cubicBezTo>
                <a:cubicBezTo>
                  <a:pt x="6464" y="5683"/>
                  <a:pt x="6653" y="5781"/>
                  <a:pt x="6838" y="5781"/>
                </a:cubicBezTo>
                <a:cubicBezTo>
                  <a:pt x="6955" y="5781"/>
                  <a:pt x="7071" y="5742"/>
                  <a:pt x="7154" y="5658"/>
                </a:cubicBezTo>
                <a:cubicBezTo>
                  <a:pt x="7291" y="5764"/>
                  <a:pt x="7465" y="5815"/>
                  <a:pt x="7640" y="5815"/>
                </a:cubicBezTo>
                <a:cubicBezTo>
                  <a:pt x="7844" y="5815"/>
                  <a:pt x="8049" y="5744"/>
                  <a:pt x="8194" y="5606"/>
                </a:cubicBezTo>
                <a:cubicBezTo>
                  <a:pt x="8274" y="5684"/>
                  <a:pt x="8385" y="5725"/>
                  <a:pt x="8496" y="5725"/>
                </a:cubicBezTo>
                <a:cubicBezTo>
                  <a:pt x="8591" y="5725"/>
                  <a:pt x="8686" y="5695"/>
                  <a:pt x="8761" y="5632"/>
                </a:cubicBezTo>
                <a:cubicBezTo>
                  <a:pt x="8798" y="5704"/>
                  <a:pt x="8883" y="5727"/>
                  <a:pt x="8971" y="5727"/>
                </a:cubicBezTo>
                <a:cubicBezTo>
                  <a:pt x="9014" y="5727"/>
                  <a:pt x="9058" y="5721"/>
                  <a:pt x="9098" y="5713"/>
                </a:cubicBezTo>
                <a:cubicBezTo>
                  <a:pt x="9260" y="5700"/>
                  <a:pt x="9435" y="5671"/>
                  <a:pt x="9597" y="5645"/>
                </a:cubicBezTo>
                <a:cubicBezTo>
                  <a:pt x="9626" y="5645"/>
                  <a:pt x="9652" y="5632"/>
                  <a:pt x="9678" y="5619"/>
                </a:cubicBezTo>
                <a:cubicBezTo>
                  <a:pt x="9746" y="5551"/>
                  <a:pt x="9626" y="5457"/>
                  <a:pt x="9532" y="5457"/>
                </a:cubicBezTo>
                <a:cubicBezTo>
                  <a:pt x="9435" y="5457"/>
                  <a:pt x="9328" y="5483"/>
                  <a:pt x="9247" y="5538"/>
                </a:cubicBezTo>
                <a:cubicBezTo>
                  <a:pt x="9227" y="5452"/>
                  <a:pt x="9148" y="5402"/>
                  <a:pt x="9070" y="5402"/>
                </a:cubicBezTo>
                <a:cubicBezTo>
                  <a:pt x="9047" y="5402"/>
                  <a:pt x="9025" y="5406"/>
                  <a:pt x="9004" y="5415"/>
                </a:cubicBezTo>
                <a:cubicBezTo>
                  <a:pt x="8978" y="5444"/>
                  <a:pt x="8949" y="5457"/>
                  <a:pt x="8923" y="5470"/>
                </a:cubicBezTo>
                <a:cubicBezTo>
                  <a:pt x="8916" y="5471"/>
                  <a:pt x="8910" y="5472"/>
                  <a:pt x="8903" y="5472"/>
                </a:cubicBezTo>
                <a:cubicBezTo>
                  <a:pt x="8833" y="5472"/>
                  <a:pt x="8783" y="5410"/>
                  <a:pt x="8735" y="5363"/>
                </a:cubicBezTo>
                <a:cubicBezTo>
                  <a:pt x="8599" y="5201"/>
                  <a:pt x="8437" y="5065"/>
                  <a:pt x="8236" y="5010"/>
                </a:cubicBezTo>
                <a:cubicBezTo>
                  <a:pt x="8180" y="4996"/>
                  <a:pt x="8123" y="4988"/>
                  <a:pt x="8066" y="4988"/>
                </a:cubicBezTo>
                <a:cubicBezTo>
                  <a:pt x="7913" y="4988"/>
                  <a:pt x="7761" y="5041"/>
                  <a:pt x="7653" y="5159"/>
                </a:cubicBezTo>
                <a:cubicBezTo>
                  <a:pt x="7721" y="5078"/>
                  <a:pt x="7303" y="4848"/>
                  <a:pt x="7248" y="4835"/>
                </a:cubicBezTo>
                <a:cubicBezTo>
                  <a:pt x="7178" y="4810"/>
                  <a:pt x="7108" y="4795"/>
                  <a:pt x="7040" y="4795"/>
                </a:cubicBezTo>
                <a:cubicBezTo>
                  <a:pt x="6927" y="4795"/>
                  <a:pt x="6821" y="4835"/>
                  <a:pt x="6736" y="4929"/>
                </a:cubicBezTo>
                <a:cubicBezTo>
                  <a:pt x="6655" y="4537"/>
                  <a:pt x="6344" y="4200"/>
                  <a:pt x="5952" y="4106"/>
                </a:cubicBezTo>
                <a:cubicBezTo>
                  <a:pt x="5874" y="4087"/>
                  <a:pt x="5794" y="4078"/>
                  <a:pt x="5714" y="4078"/>
                </a:cubicBezTo>
                <a:cubicBezTo>
                  <a:pt x="5392" y="4078"/>
                  <a:pt x="5067" y="4223"/>
                  <a:pt x="4873" y="4472"/>
                </a:cubicBezTo>
                <a:cubicBezTo>
                  <a:pt x="4873" y="4275"/>
                  <a:pt x="4674" y="4135"/>
                  <a:pt x="4483" y="4135"/>
                </a:cubicBezTo>
                <a:cubicBezTo>
                  <a:pt x="4410" y="4135"/>
                  <a:pt x="4339" y="4155"/>
                  <a:pt x="4280" y="4200"/>
                </a:cubicBezTo>
                <a:cubicBezTo>
                  <a:pt x="4307" y="3976"/>
                  <a:pt x="4076" y="3810"/>
                  <a:pt x="3865" y="3810"/>
                </a:cubicBezTo>
                <a:cubicBezTo>
                  <a:pt x="3771" y="3810"/>
                  <a:pt x="3681" y="3843"/>
                  <a:pt x="3619" y="3918"/>
                </a:cubicBezTo>
                <a:cubicBezTo>
                  <a:pt x="3765" y="3458"/>
                  <a:pt x="3551" y="2904"/>
                  <a:pt x="3133" y="2690"/>
                </a:cubicBezTo>
                <a:cubicBezTo>
                  <a:pt x="2993" y="2620"/>
                  <a:pt x="2838" y="2587"/>
                  <a:pt x="2683" y="2587"/>
                </a:cubicBezTo>
                <a:cubicBezTo>
                  <a:pt x="2358" y="2587"/>
                  <a:pt x="2032" y="2734"/>
                  <a:pt x="1850" y="2998"/>
                </a:cubicBezTo>
                <a:cubicBezTo>
                  <a:pt x="1837" y="2674"/>
                  <a:pt x="1837" y="2337"/>
                  <a:pt x="1675" y="2055"/>
                </a:cubicBezTo>
                <a:cubicBezTo>
                  <a:pt x="1540" y="1839"/>
                  <a:pt x="1299" y="1679"/>
                  <a:pt x="1060" y="1679"/>
                </a:cubicBezTo>
                <a:cubicBezTo>
                  <a:pt x="984" y="1679"/>
                  <a:pt x="908" y="1695"/>
                  <a:pt x="836" y="1731"/>
                </a:cubicBezTo>
                <a:cubicBezTo>
                  <a:pt x="983" y="1498"/>
                  <a:pt x="753" y="1153"/>
                  <a:pt x="486" y="1153"/>
                </a:cubicBezTo>
                <a:cubicBezTo>
                  <a:pt x="459" y="1153"/>
                  <a:pt x="432" y="1157"/>
                  <a:pt x="405" y="1164"/>
                </a:cubicBezTo>
                <a:cubicBezTo>
                  <a:pt x="593" y="1109"/>
                  <a:pt x="486" y="584"/>
                  <a:pt x="431" y="474"/>
                </a:cubicBezTo>
                <a:cubicBezTo>
                  <a:pt x="350" y="260"/>
                  <a:pt x="188" y="98"/>
                  <a:pt x="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9" name="Google Shape;269;p5"/>
          <p:cNvSpPr/>
          <p:nvPr/>
        </p:nvSpPr>
        <p:spPr>
          <a:xfrm>
            <a:off x="6434494" y="2901564"/>
            <a:ext cx="3026457" cy="1388458"/>
          </a:xfrm>
          <a:custGeom>
            <a:avLst/>
            <a:gdLst/>
            <a:ahLst/>
            <a:cxnLst/>
            <a:rect l="l" t="t" r="r" b="b"/>
            <a:pathLst>
              <a:path w="13353" h="6126" extrusionOk="0">
                <a:moveTo>
                  <a:pt x="13095" y="1"/>
                </a:moveTo>
                <a:cubicBezTo>
                  <a:pt x="13024" y="1"/>
                  <a:pt x="12953" y="8"/>
                  <a:pt x="12880" y="21"/>
                </a:cubicBezTo>
                <a:cubicBezTo>
                  <a:pt x="12313" y="102"/>
                  <a:pt x="11921" y="588"/>
                  <a:pt x="11840" y="1139"/>
                </a:cubicBezTo>
                <a:cubicBezTo>
                  <a:pt x="11652" y="925"/>
                  <a:pt x="11302" y="750"/>
                  <a:pt x="11017" y="750"/>
                </a:cubicBezTo>
                <a:cubicBezTo>
                  <a:pt x="11003" y="749"/>
                  <a:pt x="10989" y="748"/>
                  <a:pt x="10975" y="748"/>
                </a:cubicBezTo>
                <a:cubicBezTo>
                  <a:pt x="10799" y="748"/>
                  <a:pt x="10615" y="841"/>
                  <a:pt x="10492" y="964"/>
                </a:cubicBezTo>
                <a:cubicBezTo>
                  <a:pt x="10343" y="1113"/>
                  <a:pt x="10275" y="1317"/>
                  <a:pt x="10288" y="1518"/>
                </a:cubicBezTo>
                <a:cubicBezTo>
                  <a:pt x="10211" y="1506"/>
                  <a:pt x="10129" y="1493"/>
                  <a:pt x="10048" y="1493"/>
                </a:cubicBezTo>
                <a:cubicBezTo>
                  <a:pt x="9957" y="1493"/>
                  <a:pt x="9868" y="1509"/>
                  <a:pt x="9789" y="1560"/>
                </a:cubicBezTo>
                <a:cubicBezTo>
                  <a:pt x="9666" y="1654"/>
                  <a:pt x="9614" y="1816"/>
                  <a:pt x="9666" y="1965"/>
                </a:cubicBezTo>
                <a:cubicBezTo>
                  <a:pt x="9465" y="1774"/>
                  <a:pt x="9180" y="1654"/>
                  <a:pt x="8911" y="1654"/>
                </a:cubicBezTo>
                <a:cubicBezTo>
                  <a:pt x="8629" y="1654"/>
                  <a:pt x="8344" y="1803"/>
                  <a:pt x="8195" y="2030"/>
                </a:cubicBezTo>
                <a:cubicBezTo>
                  <a:pt x="8114" y="2153"/>
                  <a:pt x="8075" y="2302"/>
                  <a:pt x="8033" y="2451"/>
                </a:cubicBezTo>
                <a:cubicBezTo>
                  <a:pt x="7981" y="2678"/>
                  <a:pt x="8020" y="2882"/>
                  <a:pt x="8007" y="3112"/>
                </a:cubicBezTo>
                <a:cubicBezTo>
                  <a:pt x="7888" y="3061"/>
                  <a:pt x="7763" y="3015"/>
                  <a:pt x="7636" y="3015"/>
                </a:cubicBezTo>
                <a:cubicBezTo>
                  <a:pt x="7562" y="3015"/>
                  <a:pt x="7488" y="3030"/>
                  <a:pt x="7414" y="3070"/>
                </a:cubicBezTo>
                <a:cubicBezTo>
                  <a:pt x="7210" y="3164"/>
                  <a:pt x="7090" y="3368"/>
                  <a:pt x="7074" y="3585"/>
                </a:cubicBezTo>
                <a:cubicBezTo>
                  <a:pt x="6891" y="3395"/>
                  <a:pt x="6691" y="3317"/>
                  <a:pt x="6491" y="3317"/>
                </a:cubicBezTo>
                <a:cubicBezTo>
                  <a:pt x="5877" y="3317"/>
                  <a:pt x="5255" y="4053"/>
                  <a:pt x="5091" y="4583"/>
                </a:cubicBezTo>
                <a:cubicBezTo>
                  <a:pt x="4916" y="4366"/>
                  <a:pt x="4699" y="4152"/>
                  <a:pt x="4417" y="4110"/>
                </a:cubicBezTo>
                <a:cubicBezTo>
                  <a:pt x="4396" y="4107"/>
                  <a:pt x="4374" y="4106"/>
                  <a:pt x="4352" y="4106"/>
                </a:cubicBezTo>
                <a:cubicBezTo>
                  <a:pt x="4085" y="4106"/>
                  <a:pt x="3813" y="4319"/>
                  <a:pt x="3876" y="4583"/>
                </a:cubicBezTo>
                <a:cubicBezTo>
                  <a:pt x="3687" y="4484"/>
                  <a:pt x="3490" y="4393"/>
                  <a:pt x="3289" y="4393"/>
                </a:cubicBezTo>
                <a:cubicBezTo>
                  <a:pt x="3273" y="4393"/>
                  <a:pt x="3257" y="4394"/>
                  <a:pt x="3241" y="4395"/>
                </a:cubicBezTo>
                <a:cubicBezTo>
                  <a:pt x="2972" y="4421"/>
                  <a:pt x="2849" y="4609"/>
                  <a:pt x="2755" y="4826"/>
                </a:cubicBezTo>
                <a:cubicBezTo>
                  <a:pt x="2679" y="4710"/>
                  <a:pt x="2540" y="4643"/>
                  <a:pt x="2403" y="4643"/>
                </a:cubicBezTo>
                <a:cubicBezTo>
                  <a:pt x="2348" y="4643"/>
                  <a:pt x="2293" y="4654"/>
                  <a:pt x="2243" y="4677"/>
                </a:cubicBezTo>
                <a:cubicBezTo>
                  <a:pt x="2052" y="4745"/>
                  <a:pt x="1932" y="4933"/>
                  <a:pt x="1919" y="5137"/>
                </a:cubicBezTo>
                <a:cubicBezTo>
                  <a:pt x="1878" y="5027"/>
                  <a:pt x="1766" y="4961"/>
                  <a:pt x="1650" y="4961"/>
                </a:cubicBezTo>
                <a:cubicBezTo>
                  <a:pt x="1608" y="4961"/>
                  <a:pt x="1566" y="4970"/>
                  <a:pt x="1527" y="4988"/>
                </a:cubicBezTo>
                <a:cubicBezTo>
                  <a:pt x="1378" y="5043"/>
                  <a:pt x="1297" y="5189"/>
                  <a:pt x="1271" y="5351"/>
                </a:cubicBezTo>
                <a:cubicBezTo>
                  <a:pt x="1189" y="5294"/>
                  <a:pt x="1103" y="5258"/>
                  <a:pt x="1015" y="5258"/>
                </a:cubicBezTo>
                <a:cubicBezTo>
                  <a:pt x="956" y="5258"/>
                  <a:pt x="897" y="5274"/>
                  <a:pt x="837" y="5312"/>
                </a:cubicBezTo>
                <a:cubicBezTo>
                  <a:pt x="798" y="5351"/>
                  <a:pt x="743" y="5406"/>
                  <a:pt x="691" y="5432"/>
                </a:cubicBezTo>
                <a:cubicBezTo>
                  <a:pt x="623" y="5461"/>
                  <a:pt x="542" y="5461"/>
                  <a:pt x="474" y="5461"/>
                </a:cubicBezTo>
                <a:lnTo>
                  <a:pt x="43" y="5461"/>
                </a:lnTo>
                <a:cubicBezTo>
                  <a:pt x="1" y="5513"/>
                  <a:pt x="69" y="5581"/>
                  <a:pt x="137" y="5610"/>
                </a:cubicBezTo>
                <a:cubicBezTo>
                  <a:pt x="284" y="5676"/>
                  <a:pt x="459" y="5710"/>
                  <a:pt x="636" y="5710"/>
                </a:cubicBezTo>
                <a:cubicBezTo>
                  <a:pt x="813" y="5710"/>
                  <a:pt x="992" y="5676"/>
                  <a:pt x="1148" y="5610"/>
                </a:cubicBezTo>
                <a:cubicBezTo>
                  <a:pt x="1221" y="5677"/>
                  <a:pt x="1320" y="5708"/>
                  <a:pt x="1422" y="5708"/>
                </a:cubicBezTo>
                <a:cubicBezTo>
                  <a:pt x="1588" y="5708"/>
                  <a:pt x="1762" y="5625"/>
                  <a:pt x="1838" y="5474"/>
                </a:cubicBezTo>
                <a:cubicBezTo>
                  <a:pt x="1917" y="5516"/>
                  <a:pt x="2010" y="5537"/>
                  <a:pt x="2104" y="5537"/>
                </a:cubicBezTo>
                <a:cubicBezTo>
                  <a:pt x="2219" y="5537"/>
                  <a:pt x="2335" y="5507"/>
                  <a:pt x="2431" y="5448"/>
                </a:cubicBezTo>
                <a:cubicBezTo>
                  <a:pt x="2623" y="5738"/>
                  <a:pt x="2969" y="5948"/>
                  <a:pt x="3307" y="5948"/>
                </a:cubicBezTo>
                <a:cubicBezTo>
                  <a:pt x="3517" y="5948"/>
                  <a:pt x="3724" y="5867"/>
                  <a:pt x="3889" y="5675"/>
                </a:cubicBezTo>
                <a:cubicBezTo>
                  <a:pt x="3955" y="5950"/>
                  <a:pt x="4250" y="6126"/>
                  <a:pt x="4540" y="6126"/>
                </a:cubicBezTo>
                <a:cubicBezTo>
                  <a:pt x="4608" y="6126"/>
                  <a:pt x="4676" y="6116"/>
                  <a:pt x="4741" y="6096"/>
                </a:cubicBezTo>
                <a:cubicBezTo>
                  <a:pt x="5078" y="5999"/>
                  <a:pt x="5308" y="5662"/>
                  <a:pt x="5373" y="5325"/>
                </a:cubicBezTo>
                <a:lnTo>
                  <a:pt x="5373" y="5325"/>
                </a:lnTo>
                <a:cubicBezTo>
                  <a:pt x="5334" y="5529"/>
                  <a:pt x="6037" y="5756"/>
                  <a:pt x="6157" y="5785"/>
                </a:cubicBezTo>
                <a:cubicBezTo>
                  <a:pt x="6211" y="5792"/>
                  <a:pt x="6262" y="5796"/>
                  <a:pt x="6313" y="5796"/>
                </a:cubicBezTo>
                <a:cubicBezTo>
                  <a:pt x="6617" y="5796"/>
                  <a:pt x="6866" y="5672"/>
                  <a:pt x="7155" y="5555"/>
                </a:cubicBezTo>
                <a:cubicBezTo>
                  <a:pt x="7171" y="5662"/>
                  <a:pt x="7252" y="5772"/>
                  <a:pt x="7359" y="5798"/>
                </a:cubicBezTo>
                <a:cubicBezTo>
                  <a:pt x="7381" y="5803"/>
                  <a:pt x="7403" y="5806"/>
                  <a:pt x="7426" y="5806"/>
                </a:cubicBezTo>
                <a:cubicBezTo>
                  <a:pt x="7514" y="5806"/>
                  <a:pt x="7603" y="5766"/>
                  <a:pt x="7657" y="5691"/>
                </a:cubicBezTo>
                <a:cubicBezTo>
                  <a:pt x="7777" y="5853"/>
                  <a:pt x="7981" y="5947"/>
                  <a:pt x="8182" y="5973"/>
                </a:cubicBezTo>
                <a:cubicBezTo>
                  <a:pt x="8219" y="5978"/>
                  <a:pt x="8255" y="5980"/>
                  <a:pt x="8293" y="5980"/>
                </a:cubicBezTo>
                <a:cubicBezTo>
                  <a:pt x="8462" y="5980"/>
                  <a:pt x="8634" y="5935"/>
                  <a:pt x="8791" y="5879"/>
                </a:cubicBezTo>
                <a:cubicBezTo>
                  <a:pt x="9128" y="5772"/>
                  <a:pt x="9504" y="5568"/>
                  <a:pt x="9763" y="5325"/>
                </a:cubicBezTo>
                <a:cubicBezTo>
                  <a:pt x="9883" y="5662"/>
                  <a:pt x="10233" y="5905"/>
                  <a:pt x="10599" y="5905"/>
                </a:cubicBezTo>
                <a:cubicBezTo>
                  <a:pt x="10608" y="5905"/>
                  <a:pt x="10617" y="5905"/>
                  <a:pt x="10627" y="5905"/>
                </a:cubicBezTo>
                <a:cubicBezTo>
                  <a:pt x="10980" y="5905"/>
                  <a:pt x="11331" y="5666"/>
                  <a:pt x="11464" y="5338"/>
                </a:cubicBezTo>
                <a:cubicBezTo>
                  <a:pt x="11477" y="5649"/>
                  <a:pt x="11720" y="5934"/>
                  <a:pt x="12015" y="5999"/>
                </a:cubicBezTo>
                <a:cubicBezTo>
                  <a:pt x="12055" y="6006"/>
                  <a:pt x="12097" y="6009"/>
                  <a:pt x="12138" y="6009"/>
                </a:cubicBezTo>
                <a:cubicBezTo>
                  <a:pt x="12411" y="6009"/>
                  <a:pt x="12681" y="5855"/>
                  <a:pt x="12799" y="5610"/>
                </a:cubicBezTo>
                <a:cubicBezTo>
                  <a:pt x="12922" y="5811"/>
                  <a:pt x="13123" y="5960"/>
                  <a:pt x="13353" y="6054"/>
                </a:cubicBezTo>
                <a:lnTo>
                  <a:pt x="13353" y="34"/>
                </a:lnTo>
                <a:cubicBezTo>
                  <a:pt x="13265" y="11"/>
                  <a:pt x="13180" y="1"/>
                  <a:pt x="13095" y="1"/>
                </a:cubicBezTo>
                <a:close/>
              </a:path>
            </a:pathLst>
          </a:custGeom>
          <a:solidFill>
            <a:srgbClr val="FFFFFF">
              <a:alpha val="848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0" name="Google Shape;270;p5"/>
          <p:cNvSpPr/>
          <p:nvPr/>
        </p:nvSpPr>
        <p:spPr>
          <a:xfrm>
            <a:off x="3840357" y="4380056"/>
            <a:ext cx="52154" cy="2478"/>
          </a:xfrm>
          <a:custGeom>
            <a:avLst/>
            <a:gdLst/>
            <a:ahLst/>
            <a:cxnLst/>
            <a:rect l="l" t="t" r="r" b="b"/>
            <a:pathLst>
              <a:path w="231" h="14" extrusionOk="0">
                <a:moveTo>
                  <a:pt x="1" y="1"/>
                </a:moveTo>
                <a:cubicBezTo>
                  <a:pt x="69" y="14"/>
                  <a:pt x="150" y="14"/>
                  <a:pt x="231" y="14"/>
                </a:cubicBezTo>
                <a:cubicBezTo>
                  <a:pt x="150" y="14"/>
                  <a:pt x="69" y="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1" name="Google Shape;271;p5"/>
          <p:cNvSpPr/>
          <p:nvPr/>
        </p:nvSpPr>
        <p:spPr>
          <a:xfrm>
            <a:off x="7241866" y="4058684"/>
            <a:ext cx="439129" cy="16104"/>
          </a:xfrm>
          <a:custGeom>
            <a:avLst/>
            <a:gdLst/>
            <a:ahLst/>
            <a:cxnLst/>
            <a:rect l="l" t="t" r="r" b="b"/>
            <a:pathLst>
              <a:path w="1945" h="91" extrusionOk="0">
                <a:moveTo>
                  <a:pt x="1107" y="0"/>
                </a:moveTo>
                <a:cubicBezTo>
                  <a:pt x="738" y="0"/>
                  <a:pt x="370" y="35"/>
                  <a:pt x="1" y="35"/>
                </a:cubicBezTo>
                <a:cubicBezTo>
                  <a:pt x="649" y="61"/>
                  <a:pt x="1297" y="90"/>
                  <a:pt x="1945" y="90"/>
                </a:cubicBezTo>
                <a:cubicBezTo>
                  <a:pt x="1666" y="20"/>
                  <a:pt x="1386" y="0"/>
                  <a:pt x="1107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2" name="Google Shape;272;p5"/>
          <p:cNvSpPr/>
          <p:nvPr/>
        </p:nvSpPr>
        <p:spPr>
          <a:xfrm>
            <a:off x="-56" y="3648780"/>
            <a:ext cx="9144048" cy="1181086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3" name="Google Shape;273;p5"/>
          <p:cNvSpPr/>
          <p:nvPr/>
        </p:nvSpPr>
        <p:spPr>
          <a:xfrm>
            <a:off x="3749852" y="3535497"/>
            <a:ext cx="5394135" cy="1455243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4" name="Google Shape;274;p5"/>
          <p:cNvSpPr/>
          <p:nvPr/>
        </p:nvSpPr>
        <p:spPr>
          <a:xfrm>
            <a:off x="-56" y="4128067"/>
            <a:ext cx="9144048" cy="1015433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5" name="Google Shape;275;p5"/>
          <p:cNvSpPr txBox="1">
            <a:spLocks noGrp="1"/>
          </p:cNvSpPr>
          <p:nvPr>
            <p:ph type="title"/>
          </p:nvPr>
        </p:nvSpPr>
        <p:spPr>
          <a:xfrm>
            <a:off x="720000" y="419100"/>
            <a:ext cx="7704000" cy="47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6" name="Google Shape;276;p5"/>
          <p:cNvSpPr txBox="1">
            <a:spLocks noGrp="1"/>
          </p:cNvSpPr>
          <p:nvPr>
            <p:ph type="subTitle" idx="1"/>
          </p:nvPr>
        </p:nvSpPr>
        <p:spPr>
          <a:xfrm>
            <a:off x="1368150" y="2836725"/>
            <a:ext cx="2555700" cy="88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277" name="Google Shape;277;p5"/>
          <p:cNvSpPr txBox="1">
            <a:spLocks noGrp="1"/>
          </p:cNvSpPr>
          <p:nvPr>
            <p:ph type="title" idx="2"/>
          </p:nvPr>
        </p:nvSpPr>
        <p:spPr>
          <a:xfrm>
            <a:off x="1368150" y="2363250"/>
            <a:ext cx="2555700" cy="41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278" name="Google Shape;278;p5"/>
          <p:cNvSpPr txBox="1">
            <a:spLocks noGrp="1"/>
          </p:cNvSpPr>
          <p:nvPr>
            <p:ph type="subTitle" idx="3"/>
          </p:nvPr>
        </p:nvSpPr>
        <p:spPr>
          <a:xfrm>
            <a:off x="5220150" y="2836725"/>
            <a:ext cx="2555700" cy="88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279" name="Google Shape;279;p5"/>
          <p:cNvSpPr txBox="1">
            <a:spLocks noGrp="1"/>
          </p:cNvSpPr>
          <p:nvPr>
            <p:ph type="title" idx="4"/>
          </p:nvPr>
        </p:nvSpPr>
        <p:spPr>
          <a:xfrm>
            <a:off x="5220150" y="2363250"/>
            <a:ext cx="2555700" cy="41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801152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6"/>
          <p:cNvSpPr txBox="1">
            <a:spLocks noGrp="1"/>
          </p:cNvSpPr>
          <p:nvPr>
            <p:ph type="title"/>
          </p:nvPr>
        </p:nvSpPr>
        <p:spPr>
          <a:xfrm>
            <a:off x="720000" y="419100"/>
            <a:ext cx="7704000" cy="47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82" name="Google Shape;282;p6"/>
          <p:cNvSpPr/>
          <p:nvPr/>
        </p:nvSpPr>
        <p:spPr>
          <a:xfrm>
            <a:off x="2126050" y="3898775"/>
            <a:ext cx="4891896" cy="1244726"/>
          </a:xfrm>
          <a:custGeom>
            <a:avLst/>
            <a:gdLst/>
            <a:ahLst/>
            <a:cxnLst/>
            <a:rect l="l" t="t" r="r" b="b"/>
            <a:pathLst>
              <a:path w="31630" h="2270" extrusionOk="0">
                <a:moveTo>
                  <a:pt x="15211" y="0"/>
                </a:moveTo>
                <a:cubicBezTo>
                  <a:pt x="9192" y="0"/>
                  <a:pt x="1" y="2270"/>
                  <a:pt x="1" y="2270"/>
                </a:cubicBezTo>
                <a:lnTo>
                  <a:pt x="31523" y="2270"/>
                </a:lnTo>
                <a:cubicBezTo>
                  <a:pt x="31630" y="2121"/>
                  <a:pt x="21641" y="70"/>
                  <a:pt x="15472" y="2"/>
                </a:cubicBezTo>
                <a:cubicBezTo>
                  <a:pt x="15386" y="1"/>
                  <a:pt x="15299" y="0"/>
                  <a:pt x="152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3" name="Google Shape;283;p6"/>
          <p:cNvSpPr/>
          <p:nvPr/>
        </p:nvSpPr>
        <p:spPr>
          <a:xfrm>
            <a:off x="-1577625" y="896695"/>
            <a:ext cx="3834129" cy="881326"/>
          </a:xfrm>
          <a:custGeom>
            <a:avLst/>
            <a:gdLst/>
            <a:ahLst/>
            <a:cxnLst/>
            <a:rect l="l" t="t" r="r" b="b"/>
            <a:pathLst>
              <a:path w="21317" h="4900" extrusionOk="0">
                <a:moveTo>
                  <a:pt x="1" y="1"/>
                </a:moveTo>
                <a:lnTo>
                  <a:pt x="1" y="4900"/>
                </a:lnTo>
                <a:cubicBezTo>
                  <a:pt x="876" y="4806"/>
                  <a:pt x="3225" y="4712"/>
                  <a:pt x="3889" y="4469"/>
                </a:cubicBezTo>
                <a:cubicBezTo>
                  <a:pt x="4550" y="4226"/>
                  <a:pt x="5995" y="4375"/>
                  <a:pt x="7194" y="4281"/>
                </a:cubicBezTo>
                <a:cubicBezTo>
                  <a:pt x="8396" y="4171"/>
                  <a:pt x="9504" y="3795"/>
                  <a:pt x="10327" y="3740"/>
                </a:cubicBezTo>
                <a:lnTo>
                  <a:pt x="10596" y="3740"/>
                </a:lnTo>
                <a:cubicBezTo>
                  <a:pt x="10813" y="3740"/>
                  <a:pt x="11001" y="3753"/>
                  <a:pt x="11205" y="3766"/>
                </a:cubicBezTo>
                <a:cubicBezTo>
                  <a:pt x="11406" y="3782"/>
                  <a:pt x="11636" y="3795"/>
                  <a:pt x="11921" y="3795"/>
                </a:cubicBezTo>
                <a:cubicBezTo>
                  <a:pt x="12190" y="3795"/>
                  <a:pt x="12514" y="3782"/>
                  <a:pt x="12945" y="3740"/>
                </a:cubicBezTo>
                <a:cubicBezTo>
                  <a:pt x="14458" y="3604"/>
                  <a:pt x="18129" y="3552"/>
                  <a:pt x="19049" y="3552"/>
                </a:cubicBezTo>
                <a:cubicBezTo>
                  <a:pt x="19979" y="3552"/>
                  <a:pt x="21317" y="3024"/>
                  <a:pt x="20303" y="2972"/>
                </a:cubicBezTo>
                <a:cubicBezTo>
                  <a:pt x="19305" y="2930"/>
                  <a:pt x="19305" y="2972"/>
                  <a:pt x="18482" y="2742"/>
                </a:cubicBezTo>
                <a:cubicBezTo>
                  <a:pt x="18226" y="2661"/>
                  <a:pt x="17886" y="2632"/>
                  <a:pt x="17523" y="2632"/>
                </a:cubicBezTo>
                <a:cubicBezTo>
                  <a:pt x="17131" y="2632"/>
                  <a:pt x="16713" y="2661"/>
                  <a:pt x="16308" y="2687"/>
                </a:cubicBezTo>
                <a:cubicBezTo>
                  <a:pt x="15903" y="2713"/>
                  <a:pt x="15511" y="2742"/>
                  <a:pt x="15187" y="2742"/>
                </a:cubicBezTo>
                <a:lnTo>
                  <a:pt x="14944" y="2742"/>
                </a:lnTo>
                <a:cubicBezTo>
                  <a:pt x="14014" y="2687"/>
                  <a:pt x="13447" y="2350"/>
                  <a:pt x="13690" y="2175"/>
                </a:cubicBezTo>
                <a:cubicBezTo>
                  <a:pt x="13946" y="1984"/>
                  <a:pt x="16538" y="1822"/>
                  <a:pt x="17549" y="1770"/>
                </a:cubicBezTo>
                <a:cubicBezTo>
                  <a:pt x="18550" y="1728"/>
                  <a:pt x="19386" y="1242"/>
                  <a:pt x="19911" y="1148"/>
                </a:cubicBezTo>
                <a:cubicBezTo>
                  <a:pt x="20141" y="1109"/>
                  <a:pt x="19927" y="1093"/>
                  <a:pt x="19603" y="1093"/>
                </a:cubicBezTo>
                <a:cubicBezTo>
                  <a:pt x="19182" y="1093"/>
                  <a:pt x="18563" y="1122"/>
                  <a:pt x="18482" y="1148"/>
                </a:cubicBezTo>
                <a:lnTo>
                  <a:pt x="18440" y="1148"/>
                </a:lnTo>
                <a:cubicBezTo>
                  <a:pt x="18184" y="1148"/>
                  <a:pt x="16833" y="717"/>
                  <a:pt x="16010" y="704"/>
                </a:cubicBezTo>
                <a:lnTo>
                  <a:pt x="15971" y="704"/>
                </a:lnTo>
                <a:cubicBezTo>
                  <a:pt x="15579" y="704"/>
                  <a:pt x="15323" y="769"/>
                  <a:pt x="15012" y="837"/>
                </a:cubicBezTo>
                <a:cubicBezTo>
                  <a:pt x="14701" y="905"/>
                  <a:pt x="14322" y="960"/>
                  <a:pt x="13690" y="960"/>
                </a:cubicBezTo>
                <a:lnTo>
                  <a:pt x="13366" y="960"/>
                </a:lnTo>
                <a:cubicBezTo>
                  <a:pt x="11772" y="905"/>
                  <a:pt x="12433" y="866"/>
                  <a:pt x="11772" y="730"/>
                </a:cubicBezTo>
                <a:cubicBezTo>
                  <a:pt x="11422" y="649"/>
                  <a:pt x="10962" y="623"/>
                  <a:pt x="10489" y="623"/>
                </a:cubicBezTo>
                <a:cubicBezTo>
                  <a:pt x="10084" y="623"/>
                  <a:pt x="9653" y="649"/>
                  <a:pt x="9261" y="704"/>
                </a:cubicBezTo>
                <a:cubicBezTo>
                  <a:pt x="9193" y="717"/>
                  <a:pt x="9112" y="730"/>
                  <a:pt x="9031" y="730"/>
                </a:cubicBezTo>
                <a:cubicBezTo>
                  <a:pt x="8315" y="730"/>
                  <a:pt x="7696" y="189"/>
                  <a:pt x="6345" y="189"/>
                </a:cubicBezTo>
                <a:cubicBezTo>
                  <a:pt x="4861" y="189"/>
                  <a:pt x="1" y="1"/>
                  <a:pt x="1" y="1"/>
                </a:cubicBezTo>
                <a:close/>
              </a:path>
            </a:pathLst>
          </a:custGeom>
          <a:solidFill>
            <a:srgbClr val="FFFFFF">
              <a:alpha val="691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4" name="Google Shape;284;p6"/>
          <p:cNvSpPr/>
          <p:nvPr/>
        </p:nvSpPr>
        <p:spPr>
          <a:xfrm>
            <a:off x="5866047" y="83425"/>
            <a:ext cx="3319542" cy="718731"/>
          </a:xfrm>
          <a:custGeom>
            <a:avLst/>
            <a:gdLst/>
            <a:ahLst/>
            <a:cxnLst/>
            <a:rect l="l" t="t" r="r" b="b"/>
            <a:pathLst>
              <a:path w="18456" h="3996" extrusionOk="0">
                <a:moveTo>
                  <a:pt x="18456" y="1"/>
                </a:moveTo>
                <a:cubicBezTo>
                  <a:pt x="18456" y="1"/>
                  <a:pt x="17944" y="202"/>
                  <a:pt x="17607" y="202"/>
                </a:cubicBezTo>
                <a:lnTo>
                  <a:pt x="17241" y="202"/>
                </a:lnTo>
                <a:cubicBezTo>
                  <a:pt x="16324" y="202"/>
                  <a:pt x="13907" y="215"/>
                  <a:pt x="12828" y="474"/>
                </a:cubicBezTo>
                <a:cubicBezTo>
                  <a:pt x="11477" y="782"/>
                  <a:pt x="12543" y="701"/>
                  <a:pt x="11221" y="905"/>
                </a:cubicBezTo>
                <a:cubicBezTo>
                  <a:pt x="9912" y="1093"/>
                  <a:pt x="10019" y="1135"/>
                  <a:pt x="9358" y="1297"/>
                </a:cubicBezTo>
                <a:cubicBezTo>
                  <a:pt x="8681" y="1446"/>
                  <a:pt x="7926" y="1365"/>
                  <a:pt x="7184" y="1446"/>
                </a:cubicBezTo>
                <a:cubicBezTo>
                  <a:pt x="6442" y="1527"/>
                  <a:pt x="6562" y="1608"/>
                  <a:pt x="5888" y="1689"/>
                </a:cubicBezTo>
                <a:cubicBezTo>
                  <a:pt x="5279" y="1754"/>
                  <a:pt x="4793" y="1890"/>
                  <a:pt x="4200" y="1890"/>
                </a:cubicBezTo>
                <a:cubicBezTo>
                  <a:pt x="4132" y="1890"/>
                  <a:pt x="4064" y="1877"/>
                  <a:pt x="3983" y="1877"/>
                </a:cubicBezTo>
                <a:cubicBezTo>
                  <a:pt x="3782" y="1864"/>
                  <a:pt x="3432" y="1864"/>
                  <a:pt x="3027" y="1864"/>
                </a:cubicBezTo>
                <a:cubicBezTo>
                  <a:pt x="2094" y="1864"/>
                  <a:pt x="947" y="1890"/>
                  <a:pt x="947" y="1890"/>
                </a:cubicBezTo>
                <a:cubicBezTo>
                  <a:pt x="947" y="1890"/>
                  <a:pt x="1" y="2078"/>
                  <a:pt x="163" y="2078"/>
                </a:cubicBezTo>
                <a:lnTo>
                  <a:pt x="244" y="2078"/>
                </a:lnTo>
                <a:cubicBezTo>
                  <a:pt x="273" y="2065"/>
                  <a:pt x="312" y="2065"/>
                  <a:pt x="367" y="2065"/>
                </a:cubicBezTo>
                <a:cubicBezTo>
                  <a:pt x="853" y="2065"/>
                  <a:pt x="1906" y="2240"/>
                  <a:pt x="3228" y="2350"/>
                </a:cubicBezTo>
                <a:cubicBezTo>
                  <a:pt x="4673" y="2457"/>
                  <a:pt x="5010" y="2389"/>
                  <a:pt x="6306" y="2538"/>
                </a:cubicBezTo>
                <a:cubicBezTo>
                  <a:pt x="6468" y="2564"/>
                  <a:pt x="6643" y="2564"/>
                  <a:pt x="6818" y="2564"/>
                </a:cubicBezTo>
                <a:cubicBezTo>
                  <a:pt x="7210" y="2564"/>
                  <a:pt x="7602" y="2525"/>
                  <a:pt x="7994" y="2483"/>
                </a:cubicBezTo>
                <a:cubicBezTo>
                  <a:pt x="8386" y="2444"/>
                  <a:pt x="8778" y="2402"/>
                  <a:pt x="9128" y="2402"/>
                </a:cubicBezTo>
                <a:cubicBezTo>
                  <a:pt x="9465" y="2402"/>
                  <a:pt x="9789" y="2431"/>
                  <a:pt x="10074" y="2538"/>
                </a:cubicBezTo>
                <a:cubicBezTo>
                  <a:pt x="11140" y="2930"/>
                  <a:pt x="8924" y="2823"/>
                  <a:pt x="8872" y="2969"/>
                </a:cubicBezTo>
                <a:cubicBezTo>
                  <a:pt x="8817" y="3131"/>
                  <a:pt x="9815" y="3131"/>
                  <a:pt x="10680" y="3280"/>
                </a:cubicBezTo>
                <a:cubicBezTo>
                  <a:pt x="11545" y="3442"/>
                  <a:pt x="13703" y="3241"/>
                  <a:pt x="13920" y="3523"/>
                </a:cubicBezTo>
                <a:lnTo>
                  <a:pt x="14137" y="3795"/>
                </a:lnTo>
                <a:cubicBezTo>
                  <a:pt x="14137" y="3795"/>
                  <a:pt x="14461" y="3727"/>
                  <a:pt x="14811" y="3727"/>
                </a:cubicBezTo>
                <a:cubicBezTo>
                  <a:pt x="14986" y="3727"/>
                  <a:pt x="15148" y="3740"/>
                  <a:pt x="15297" y="3795"/>
                </a:cubicBezTo>
                <a:cubicBezTo>
                  <a:pt x="15702" y="3941"/>
                  <a:pt x="15472" y="3941"/>
                  <a:pt x="16162" y="3983"/>
                </a:cubicBezTo>
                <a:cubicBezTo>
                  <a:pt x="16214" y="3996"/>
                  <a:pt x="16269" y="3996"/>
                  <a:pt x="16324" y="3996"/>
                </a:cubicBezTo>
                <a:cubicBezTo>
                  <a:pt x="16619" y="3996"/>
                  <a:pt x="16930" y="3957"/>
                  <a:pt x="17186" y="3915"/>
                </a:cubicBezTo>
                <a:cubicBezTo>
                  <a:pt x="17445" y="3876"/>
                  <a:pt x="17659" y="3821"/>
                  <a:pt x="17769" y="3821"/>
                </a:cubicBezTo>
                <a:cubicBezTo>
                  <a:pt x="17795" y="3821"/>
                  <a:pt x="17808" y="3834"/>
                  <a:pt x="17821" y="3834"/>
                </a:cubicBezTo>
                <a:cubicBezTo>
                  <a:pt x="18012" y="3876"/>
                  <a:pt x="18456" y="3996"/>
                  <a:pt x="18456" y="3996"/>
                </a:cubicBezTo>
                <a:lnTo>
                  <a:pt x="18456" y="1"/>
                </a:lnTo>
                <a:close/>
              </a:path>
            </a:pathLst>
          </a:custGeom>
          <a:solidFill>
            <a:srgbClr val="FFFFFF">
              <a:alpha val="691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793458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7"/>
          <p:cNvSpPr/>
          <p:nvPr/>
        </p:nvSpPr>
        <p:spPr>
          <a:xfrm>
            <a:off x="5085502" y="2395583"/>
            <a:ext cx="4058540" cy="1962724"/>
          </a:xfrm>
          <a:custGeom>
            <a:avLst/>
            <a:gdLst/>
            <a:ahLst/>
            <a:cxnLst/>
            <a:rect l="l" t="t" r="r" b="b"/>
            <a:pathLst>
              <a:path w="23491" h="11360" extrusionOk="0">
                <a:moveTo>
                  <a:pt x="23491" y="1"/>
                </a:moveTo>
                <a:cubicBezTo>
                  <a:pt x="23274" y="179"/>
                  <a:pt x="22924" y="435"/>
                  <a:pt x="22477" y="529"/>
                </a:cubicBezTo>
                <a:cubicBezTo>
                  <a:pt x="21748" y="691"/>
                  <a:pt x="21505" y="1096"/>
                  <a:pt x="20925" y="1339"/>
                </a:cubicBezTo>
                <a:cubicBezTo>
                  <a:pt x="20842" y="1374"/>
                  <a:pt x="20763" y="1389"/>
                  <a:pt x="20686" y="1389"/>
                </a:cubicBezTo>
                <a:cubicBezTo>
                  <a:pt x="20285" y="1389"/>
                  <a:pt x="19929" y="991"/>
                  <a:pt x="19368" y="991"/>
                </a:cubicBezTo>
                <a:cubicBezTo>
                  <a:pt x="19293" y="991"/>
                  <a:pt x="19213" y="999"/>
                  <a:pt x="19130" y="1015"/>
                </a:cubicBezTo>
                <a:cubicBezTo>
                  <a:pt x="18320" y="1177"/>
                  <a:pt x="18482" y="1663"/>
                  <a:pt x="17348" y="1744"/>
                </a:cubicBezTo>
                <a:cubicBezTo>
                  <a:pt x="16201" y="1838"/>
                  <a:pt x="16687" y="2405"/>
                  <a:pt x="15472" y="2729"/>
                </a:cubicBezTo>
                <a:cubicBezTo>
                  <a:pt x="14244" y="3053"/>
                  <a:pt x="14905" y="3296"/>
                  <a:pt x="14163" y="3539"/>
                </a:cubicBezTo>
                <a:cubicBezTo>
                  <a:pt x="13434" y="3782"/>
                  <a:pt x="13434" y="4038"/>
                  <a:pt x="13110" y="4362"/>
                </a:cubicBezTo>
                <a:cubicBezTo>
                  <a:pt x="13037" y="4435"/>
                  <a:pt x="12959" y="4463"/>
                  <a:pt x="12868" y="4463"/>
                </a:cubicBezTo>
                <a:cubicBezTo>
                  <a:pt x="12584" y="4463"/>
                  <a:pt x="12174" y="4192"/>
                  <a:pt x="11390" y="4192"/>
                </a:cubicBezTo>
                <a:cubicBezTo>
                  <a:pt x="11314" y="4192"/>
                  <a:pt x="11235" y="4194"/>
                  <a:pt x="11153" y="4200"/>
                </a:cubicBezTo>
                <a:cubicBezTo>
                  <a:pt x="9922" y="4281"/>
                  <a:pt x="9679" y="5010"/>
                  <a:pt x="9679" y="5010"/>
                </a:cubicBezTo>
                <a:lnTo>
                  <a:pt x="9112" y="4767"/>
                </a:lnTo>
                <a:cubicBezTo>
                  <a:pt x="8994" y="4748"/>
                  <a:pt x="8885" y="4739"/>
                  <a:pt x="8782" y="4739"/>
                </a:cubicBezTo>
                <a:cubicBezTo>
                  <a:pt x="8018" y="4739"/>
                  <a:pt x="7618" y="5230"/>
                  <a:pt x="7236" y="5658"/>
                </a:cubicBezTo>
                <a:cubicBezTo>
                  <a:pt x="3753" y="9559"/>
                  <a:pt x="1" y="10356"/>
                  <a:pt x="1" y="10356"/>
                </a:cubicBezTo>
                <a:cubicBezTo>
                  <a:pt x="1" y="10356"/>
                  <a:pt x="1249" y="11360"/>
                  <a:pt x="3772" y="11360"/>
                </a:cubicBezTo>
                <a:cubicBezTo>
                  <a:pt x="4651" y="11360"/>
                  <a:pt x="5684" y="11238"/>
                  <a:pt x="6873" y="10910"/>
                </a:cubicBezTo>
                <a:lnTo>
                  <a:pt x="23491" y="10910"/>
                </a:lnTo>
                <a:lnTo>
                  <a:pt x="23491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7" name="Google Shape;287;p7"/>
          <p:cNvSpPr/>
          <p:nvPr/>
        </p:nvSpPr>
        <p:spPr>
          <a:xfrm flipH="1">
            <a:off x="5358125" y="4686973"/>
            <a:ext cx="53213" cy="1666"/>
          </a:xfrm>
          <a:custGeom>
            <a:avLst/>
            <a:gdLst/>
            <a:ahLst/>
            <a:cxnLst/>
            <a:rect l="l" t="t" r="r" b="b"/>
            <a:pathLst>
              <a:path w="231" h="14" extrusionOk="0">
                <a:moveTo>
                  <a:pt x="1" y="1"/>
                </a:moveTo>
                <a:cubicBezTo>
                  <a:pt x="69" y="14"/>
                  <a:pt x="150" y="14"/>
                  <a:pt x="231" y="14"/>
                </a:cubicBezTo>
                <a:cubicBezTo>
                  <a:pt x="150" y="14"/>
                  <a:pt x="69" y="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8" name="Google Shape;288;p7"/>
          <p:cNvSpPr/>
          <p:nvPr/>
        </p:nvSpPr>
        <p:spPr>
          <a:xfrm flipH="1">
            <a:off x="1492714" y="4470881"/>
            <a:ext cx="448045" cy="10828"/>
          </a:xfrm>
          <a:custGeom>
            <a:avLst/>
            <a:gdLst/>
            <a:ahLst/>
            <a:cxnLst/>
            <a:rect l="l" t="t" r="r" b="b"/>
            <a:pathLst>
              <a:path w="1945" h="91" extrusionOk="0">
                <a:moveTo>
                  <a:pt x="1107" y="0"/>
                </a:moveTo>
                <a:cubicBezTo>
                  <a:pt x="738" y="0"/>
                  <a:pt x="370" y="35"/>
                  <a:pt x="1" y="35"/>
                </a:cubicBezTo>
                <a:cubicBezTo>
                  <a:pt x="649" y="61"/>
                  <a:pt x="1297" y="90"/>
                  <a:pt x="1945" y="90"/>
                </a:cubicBezTo>
                <a:cubicBezTo>
                  <a:pt x="1666" y="20"/>
                  <a:pt x="1386" y="0"/>
                  <a:pt x="1107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9" name="Google Shape;289;p7"/>
          <p:cNvSpPr/>
          <p:nvPr/>
        </p:nvSpPr>
        <p:spPr>
          <a:xfrm flipH="1">
            <a:off x="-12" y="3791075"/>
            <a:ext cx="9144012" cy="819981"/>
          </a:xfrm>
          <a:custGeom>
            <a:avLst/>
            <a:gdLst/>
            <a:ahLst/>
            <a:cxnLst/>
            <a:rect l="l" t="t" r="r" b="b"/>
            <a:pathLst>
              <a:path w="40501" h="5369" extrusionOk="0">
                <a:moveTo>
                  <a:pt x="34477" y="1"/>
                </a:moveTo>
                <a:cubicBezTo>
                  <a:pt x="31201" y="1"/>
                  <a:pt x="27125" y="3907"/>
                  <a:pt x="23815" y="4222"/>
                </a:cubicBezTo>
                <a:cubicBezTo>
                  <a:pt x="23673" y="4235"/>
                  <a:pt x="23530" y="4242"/>
                  <a:pt x="23385" y="4242"/>
                </a:cubicBezTo>
                <a:cubicBezTo>
                  <a:pt x="20043" y="4242"/>
                  <a:pt x="15781" y="801"/>
                  <a:pt x="11124" y="78"/>
                </a:cubicBezTo>
                <a:cubicBezTo>
                  <a:pt x="10838" y="34"/>
                  <a:pt x="10548" y="13"/>
                  <a:pt x="10254" y="13"/>
                </a:cubicBezTo>
                <a:cubicBezTo>
                  <a:pt x="5549" y="13"/>
                  <a:pt x="1" y="5369"/>
                  <a:pt x="1" y="5369"/>
                </a:cubicBezTo>
                <a:lnTo>
                  <a:pt x="40501" y="5369"/>
                </a:lnTo>
                <a:lnTo>
                  <a:pt x="40501" y="2278"/>
                </a:lnTo>
                <a:cubicBezTo>
                  <a:pt x="40501" y="2278"/>
                  <a:pt x="38071" y="253"/>
                  <a:pt x="34750" y="10"/>
                </a:cubicBezTo>
                <a:cubicBezTo>
                  <a:pt x="34660" y="4"/>
                  <a:pt x="34569" y="1"/>
                  <a:pt x="3447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0" name="Google Shape;290;p7"/>
          <p:cNvSpPr/>
          <p:nvPr/>
        </p:nvSpPr>
        <p:spPr>
          <a:xfrm flipH="1">
            <a:off x="13" y="4077600"/>
            <a:ext cx="9144012" cy="794168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1" name="Google Shape;291;p7"/>
          <p:cNvSpPr/>
          <p:nvPr/>
        </p:nvSpPr>
        <p:spPr>
          <a:xfrm flipH="1">
            <a:off x="25" y="3869249"/>
            <a:ext cx="5503657" cy="1444706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2" name="Google Shape;292;p7"/>
          <p:cNvSpPr/>
          <p:nvPr/>
        </p:nvSpPr>
        <p:spPr>
          <a:xfrm flipH="1">
            <a:off x="182124" y="4569318"/>
            <a:ext cx="8961901" cy="567316"/>
          </a:xfrm>
          <a:custGeom>
            <a:avLst/>
            <a:gdLst/>
            <a:ahLst/>
            <a:cxnLst/>
            <a:rect l="l" t="t" r="r" b="b"/>
            <a:pathLst>
              <a:path w="53351" h="10519" extrusionOk="0">
                <a:moveTo>
                  <a:pt x="1" y="1"/>
                </a:moveTo>
                <a:lnTo>
                  <a:pt x="1" y="10518"/>
                </a:lnTo>
                <a:lnTo>
                  <a:pt x="53351" y="10518"/>
                </a:lnTo>
                <a:lnTo>
                  <a:pt x="53351" y="6857"/>
                </a:lnTo>
                <a:cubicBezTo>
                  <a:pt x="34695" y="1135"/>
                  <a:pt x="10557" y="150"/>
                  <a:pt x="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3" name="Google Shape;293;p7"/>
          <p:cNvSpPr/>
          <p:nvPr/>
        </p:nvSpPr>
        <p:spPr>
          <a:xfrm flipH="1">
            <a:off x="13" y="4794717"/>
            <a:ext cx="9144012" cy="567330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4" name="Google Shape;294;p7"/>
          <p:cNvSpPr txBox="1">
            <a:spLocks noGrp="1"/>
          </p:cNvSpPr>
          <p:nvPr>
            <p:ph type="title"/>
          </p:nvPr>
        </p:nvSpPr>
        <p:spPr>
          <a:xfrm>
            <a:off x="720000" y="406335"/>
            <a:ext cx="7704000" cy="51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295" name="Google Shape;295;p7"/>
          <p:cNvSpPr txBox="1">
            <a:spLocks noGrp="1"/>
          </p:cNvSpPr>
          <p:nvPr>
            <p:ph type="subTitle" idx="1"/>
          </p:nvPr>
        </p:nvSpPr>
        <p:spPr>
          <a:xfrm>
            <a:off x="720000" y="1251000"/>
            <a:ext cx="4988100" cy="237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R="245595"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600"/>
              <a:buChar char="●"/>
              <a:defRPr/>
            </a:lvl1pPr>
            <a:lvl2pPr lvl="1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Char char="○"/>
              <a:defRPr sz="2100"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2100"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2100"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2100"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2100"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2100"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2100"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2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280350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p8"/>
          <p:cNvSpPr/>
          <p:nvPr/>
        </p:nvSpPr>
        <p:spPr>
          <a:xfrm>
            <a:off x="-1846432" y="2412097"/>
            <a:ext cx="4497039" cy="2191267"/>
          </a:xfrm>
          <a:custGeom>
            <a:avLst/>
            <a:gdLst/>
            <a:ahLst/>
            <a:cxnLst/>
            <a:rect l="l" t="t" r="r" b="b"/>
            <a:pathLst>
              <a:path w="19522" h="11895" extrusionOk="0">
                <a:moveTo>
                  <a:pt x="10693" y="1"/>
                </a:moveTo>
                <a:cubicBezTo>
                  <a:pt x="8668" y="1"/>
                  <a:pt x="6967" y="1310"/>
                  <a:pt x="6361" y="3121"/>
                </a:cubicBezTo>
                <a:cubicBezTo>
                  <a:pt x="6251" y="3079"/>
                  <a:pt x="6144" y="3053"/>
                  <a:pt x="6024" y="3053"/>
                </a:cubicBezTo>
                <a:cubicBezTo>
                  <a:pt x="5807" y="3053"/>
                  <a:pt x="5619" y="3134"/>
                  <a:pt x="5470" y="3283"/>
                </a:cubicBezTo>
                <a:cubicBezTo>
                  <a:pt x="5321" y="3254"/>
                  <a:pt x="5159" y="3241"/>
                  <a:pt x="4984" y="3241"/>
                </a:cubicBezTo>
                <a:cubicBezTo>
                  <a:pt x="3646" y="3241"/>
                  <a:pt x="2567" y="4323"/>
                  <a:pt x="2567" y="5658"/>
                </a:cubicBezTo>
                <a:cubicBezTo>
                  <a:pt x="2567" y="5713"/>
                  <a:pt x="2567" y="5765"/>
                  <a:pt x="2580" y="5807"/>
                </a:cubicBezTo>
                <a:cubicBezTo>
                  <a:pt x="2298" y="5590"/>
                  <a:pt x="1958" y="5457"/>
                  <a:pt x="1569" y="5457"/>
                </a:cubicBezTo>
                <a:cubicBezTo>
                  <a:pt x="704" y="5457"/>
                  <a:pt x="1" y="6157"/>
                  <a:pt x="1" y="7022"/>
                </a:cubicBezTo>
                <a:cubicBezTo>
                  <a:pt x="1" y="7900"/>
                  <a:pt x="704" y="8600"/>
                  <a:pt x="1569" y="8600"/>
                </a:cubicBezTo>
                <a:cubicBezTo>
                  <a:pt x="2068" y="8600"/>
                  <a:pt x="2512" y="8373"/>
                  <a:pt x="2810" y="8007"/>
                </a:cubicBezTo>
                <a:cubicBezTo>
                  <a:pt x="2917" y="8049"/>
                  <a:pt x="3053" y="8075"/>
                  <a:pt x="3189" y="8075"/>
                </a:cubicBezTo>
                <a:cubicBezTo>
                  <a:pt x="3458" y="8075"/>
                  <a:pt x="3701" y="7968"/>
                  <a:pt x="3889" y="7806"/>
                </a:cubicBezTo>
                <a:cubicBezTo>
                  <a:pt x="4226" y="7981"/>
                  <a:pt x="4592" y="8075"/>
                  <a:pt x="4984" y="8075"/>
                </a:cubicBezTo>
                <a:cubicBezTo>
                  <a:pt x="5091" y="8075"/>
                  <a:pt x="5185" y="8062"/>
                  <a:pt x="5279" y="8049"/>
                </a:cubicBezTo>
                <a:lnTo>
                  <a:pt x="5279" y="8049"/>
                </a:lnTo>
                <a:cubicBezTo>
                  <a:pt x="5052" y="8357"/>
                  <a:pt x="4903" y="8736"/>
                  <a:pt x="4903" y="9141"/>
                </a:cubicBezTo>
                <a:cubicBezTo>
                  <a:pt x="4903" y="10113"/>
                  <a:pt x="5684" y="10910"/>
                  <a:pt x="6672" y="10910"/>
                </a:cubicBezTo>
                <a:cubicBezTo>
                  <a:pt x="7644" y="10910"/>
                  <a:pt x="8425" y="10113"/>
                  <a:pt x="8425" y="9141"/>
                </a:cubicBezTo>
                <a:lnTo>
                  <a:pt x="8425" y="9115"/>
                </a:lnTo>
                <a:cubicBezTo>
                  <a:pt x="8600" y="9034"/>
                  <a:pt x="8762" y="8924"/>
                  <a:pt x="8911" y="8791"/>
                </a:cubicBezTo>
                <a:cubicBezTo>
                  <a:pt x="9465" y="9021"/>
                  <a:pt x="10058" y="9141"/>
                  <a:pt x="10693" y="9141"/>
                </a:cubicBezTo>
                <a:cubicBezTo>
                  <a:pt x="10868" y="9141"/>
                  <a:pt x="11046" y="9128"/>
                  <a:pt x="11221" y="9115"/>
                </a:cubicBezTo>
                <a:lnTo>
                  <a:pt x="11221" y="9264"/>
                </a:lnTo>
                <a:cubicBezTo>
                  <a:pt x="11221" y="10722"/>
                  <a:pt x="12394" y="11895"/>
                  <a:pt x="13839" y="11895"/>
                </a:cubicBezTo>
                <a:cubicBezTo>
                  <a:pt x="14542" y="11895"/>
                  <a:pt x="15161" y="11613"/>
                  <a:pt x="15634" y="11179"/>
                </a:cubicBezTo>
                <a:lnTo>
                  <a:pt x="15744" y="11179"/>
                </a:lnTo>
                <a:cubicBezTo>
                  <a:pt x="16363" y="11179"/>
                  <a:pt x="16878" y="10667"/>
                  <a:pt x="16878" y="10032"/>
                </a:cubicBezTo>
                <a:cubicBezTo>
                  <a:pt x="16878" y="9815"/>
                  <a:pt x="16823" y="9614"/>
                  <a:pt x="16716" y="9452"/>
                </a:cubicBezTo>
                <a:cubicBezTo>
                  <a:pt x="18294" y="9290"/>
                  <a:pt x="19522" y="7968"/>
                  <a:pt x="19522" y="6348"/>
                </a:cubicBezTo>
                <a:cubicBezTo>
                  <a:pt x="19522" y="4631"/>
                  <a:pt x="18132" y="3241"/>
                  <a:pt x="16418" y="3241"/>
                </a:cubicBezTo>
                <a:cubicBezTo>
                  <a:pt x="16175" y="3241"/>
                  <a:pt x="15945" y="3270"/>
                  <a:pt x="15728" y="3309"/>
                </a:cubicBezTo>
                <a:cubicBezTo>
                  <a:pt x="15728" y="3254"/>
                  <a:pt x="15744" y="3189"/>
                  <a:pt x="15744" y="3121"/>
                </a:cubicBezTo>
                <a:cubicBezTo>
                  <a:pt x="15744" y="2175"/>
                  <a:pt x="14973" y="1407"/>
                  <a:pt x="14027" y="1407"/>
                </a:cubicBezTo>
                <a:lnTo>
                  <a:pt x="13988" y="1407"/>
                </a:lnTo>
                <a:cubicBezTo>
                  <a:pt x="13165" y="542"/>
                  <a:pt x="11989" y="1"/>
                  <a:pt x="10693" y="1"/>
                </a:cubicBezTo>
                <a:close/>
              </a:path>
            </a:pathLst>
          </a:custGeom>
          <a:solidFill>
            <a:srgbClr val="FFFFFF">
              <a:alpha val="758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8" name="Google Shape;298;p8"/>
          <p:cNvSpPr/>
          <p:nvPr/>
        </p:nvSpPr>
        <p:spPr>
          <a:xfrm>
            <a:off x="6973718" y="-238378"/>
            <a:ext cx="4497039" cy="2191267"/>
          </a:xfrm>
          <a:custGeom>
            <a:avLst/>
            <a:gdLst/>
            <a:ahLst/>
            <a:cxnLst/>
            <a:rect l="l" t="t" r="r" b="b"/>
            <a:pathLst>
              <a:path w="19522" h="11895" extrusionOk="0">
                <a:moveTo>
                  <a:pt x="10693" y="1"/>
                </a:moveTo>
                <a:cubicBezTo>
                  <a:pt x="8668" y="1"/>
                  <a:pt x="6967" y="1310"/>
                  <a:pt x="6361" y="3121"/>
                </a:cubicBezTo>
                <a:cubicBezTo>
                  <a:pt x="6251" y="3079"/>
                  <a:pt x="6144" y="3053"/>
                  <a:pt x="6024" y="3053"/>
                </a:cubicBezTo>
                <a:cubicBezTo>
                  <a:pt x="5807" y="3053"/>
                  <a:pt x="5619" y="3134"/>
                  <a:pt x="5470" y="3283"/>
                </a:cubicBezTo>
                <a:cubicBezTo>
                  <a:pt x="5321" y="3254"/>
                  <a:pt x="5159" y="3241"/>
                  <a:pt x="4984" y="3241"/>
                </a:cubicBezTo>
                <a:cubicBezTo>
                  <a:pt x="3646" y="3241"/>
                  <a:pt x="2567" y="4323"/>
                  <a:pt x="2567" y="5658"/>
                </a:cubicBezTo>
                <a:cubicBezTo>
                  <a:pt x="2567" y="5713"/>
                  <a:pt x="2567" y="5765"/>
                  <a:pt x="2580" y="5807"/>
                </a:cubicBezTo>
                <a:cubicBezTo>
                  <a:pt x="2298" y="5590"/>
                  <a:pt x="1958" y="5457"/>
                  <a:pt x="1569" y="5457"/>
                </a:cubicBezTo>
                <a:cubicBezTo>
                  <a:pt x="704" y="5457"/>
                  <a:pt x="1" y="6157"/>
                  <a:pt x="1" y="7022"/>
                </a:cubicBezTo>
                <a:cubicBezTo>
                  <a:pt x="1" y="7900"/>
                  <a:pt x="704" y="8600"/>
                  <a:pt x="1569" y="8600"/>
                </a:cubicBezTo>
                <a:cubicBezTo>
                  <a:pt x="2068" y="8600"/>
                  <a:pt x="2512" y="8373"/>
                  <a:pt x="2810" y="8007"/>
                </a:cubicBezTo>
                <a:cubicBezTo>
                  <a:pt x="2917" y="8049"/>
                  <a:pt x="3053" y="8075"/>
                  <a:pt x="3189" y="8075"/>
                </a:cubicBezTo>
                <a:cubicBezTo>
                  <a:pt x="3458" y="8075"/>
                  <a:pt x="3701" y="7968"/>
                  <a:pt x="3889" y="7806"/>
                </a:cubicBezTo>
                <a:cubicBezTo>
                  <a:pt x="4226" y="7981"/>
                  <a:pt x="4592" y="8075"/>
                  <a:pt x="4984" y="8075"/>
                </a:cubicBezTo>
                <a:cubicBezTo>
                  <a:pt x="5091" y="8075"/>
                  <a:pt x="5185" y="8062"/>
                  <a:pt x="5279" y="8049"/>
                </a:cubicBezTo>
                <a:lnTo>
                  <a:pt x="5279" y="8049"/>
                </a:lnTo>
                <a:cubicBezTo>
                  <a:pt x="5052" y="8357"/>
                  <a:pt x="4903" y="8736"/>
                  <a:pt x="4903" y="9141"/>
                </a:cubicBezTo>
                <a:cubicBezTo>
                  <a:pt x="4903" y="10113"/>
                  <a:pt x="5684" y="10910"/>
                  <a:pt x="6672" y="10910"/>
                </a:cubicBezTo>
                <a:cubicBezTo>
                  <a:pt x="7644" y="10910"/>
                  <a:pt x="8425" y="10113"/>
                  <a:pt x="8425" y="9141"/>
                </a:cubicBezTo>
                <a:lnTo>
                  <a:pt x="8425" y="9115"/>
                </a:lnTo>
                <a:cubicBezTo>
                  <a:pt x="8600" y="9034"/>
                  <a:pt x="8762" y="8924"/>
                  <a:pt x="8911" y="8791"/>
                </a:cubicBezTo>
                <a:cubicBezTo>
                  <a:pt x="9465" y="9021"/>
                  <a:pt x="10058" y="9141"/>
                  <a:pt x="10693" y="9141"/>
                </a:cubicBezTo>
                <a:cubicBezTo>
                  <a:pt x="10868" y="9141"/>
                  <a:pt x="11046" y="9128"/>
                  <a:pt x="11221" y="9115"/>
                </a:cubicBezTo>
                <a:lnTo>
                  <a:pt x="11221" y="9264"/>
                </a:lnTo>
                <a:cubicBezTo>
                  <a:pt x="11221" y="10722"/>
                  <a:pt x="12394" y="11895"/>
                  <a:pt x="13839" y="11895"/>
                </a:cubicBezTo>
                <a:cubicBezTo>
                  <a:pt x="14542" y="11895"/>
                  <a:pt x="15161" y="11613"/>
                  <a:pt x="15634" y="11179"/>
                </a:cubicBezTo>
                <a:lnTo>
                  <a:pt x="15744" y="11179"/>
                </a:lnTo>
                <a:cubicBezTo>
                  <a:pt x="16363" y="11179"/>
                  <a:pt x="16878" y="10667"/>
                  <a:pt x="16878" y="10032"/>
                </a:cubicBezTo>
                <a:cubicBezTo>
                  <a:pt x="16878" y="9815"/>
                  <a:pt x="16823" y="9614"/>
                  <a:pt x="16716" y="9452"/>
                </a:cubicBezTo>
                <a:cubicBezTo>
                  <a:pt x="18294" y="9290"/>
                  <a:pt x="19522" y="7968"/>
                  <a:pt x="19522" y="6348"/>
                </a:cubicBezTo>
                <a:cubicBezTo>
                  <a:pt x="19522" y="4631"/>
                  <a:pt x="18132" y="3241"/>
                  <a:pt x="16418" y="3241"/>
                </a:cubicBezTo>
                <a:cubicBezTo>
                  <a:pt x="16175" y="3241"/>
                  <a:pt x="15945" y="3270"/>
                  <a:pt x="15728" y="3309"/>
                </a:cubicBezTo>
                <a:cubicBezTo>
                  <a:pt x="15728" y="3254"/>
                  <a:pt x="15744" y="3189"/>
                  <a:pt x="15744" y="3121"/>
                </a:cubicBezTo>
                <a:cubicBezTo>
                  <a:pt x="15744" y="2175"/>
                  <a:pt x="14973" y="1407"/>
                  <a:pt x="14027" y="1407"/>
                </a:cubicBezTo>
                <a:lnTo>
                  <a:pt x="13988" y="1407"/>
                </a:lnTo>
                <a:cubicBezTo>
                  <a:pt x="13165" y="542"/>
                  <a:pt x="11989" y="1"/>
                  <a:pt x="10693" y="1"/>
                </a:cubicBezTo>
                <a:close/>
              </a:path>
            </a:pathLst>
          </a:custGeom>
          <a:solidFill>
            <a:srgbClr val="FFFFFF">
              <a:alpha val="758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9" name="Google Shape;299;p8"/>
          <p:cNvSpPr/>
          <p:nvPr/>
        </p:nvSpPr>
        <p:spPr>
          <a:xfrm>
            <a:off x="-70525" y="3141021"/>
            <a:ext cx="3326922" cy="509151"/>
          </a:xfrm>
          <a:custGeom>
            <a:avLst/>
            <a:gdLst/>
            <a:ahLst/>
            <a:cxnLst/>
            <a:rect l="l" t="t" r="r" b="b"/>
            <a:pathLst>
              <a:path w="31630" h="2270" extrusionOk="0">
                <a:moveTo>
                  <a:pt x="15211" y="0"/>
                </a:moveTo>
                <a:cubicBezTo>
                  <a:pt x="9192" y="0"/>
                  <a:pt x="1" y="2270"/>
                  <a:pt x="1" y="2270"/>
                </a:cubicBezTo>
                <a:lnTo>
                  <a:pt x="31523" y="2270"/>
                </a:lnTo>
                <a:cubicBezTo>
                  <a:pt x="31630" y="2121"/>
                  <a:pt x="21641" y="70"/>
                  <a:pt x="15472" y="2"/>
                </a:cubicBezTo>
                <a:cubicBezTo>
                  <a:pt x="15386" y="1"/>
                  <a:pt x="15299" y="0"/>
                  <a:pt x="152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0" name="Google Shape;300;p8"/>
          <p:cNvSpPr/>
          <p:nvPr/>
        </p:nvSpPr>
        <p:spPr>
          <a:xfrm>
            <a:off x="4446024" y="3181300"/>
            <a:ext cx="4697990" cy="802051"/>
          </a:xfrm>
          <a:custGeom>
            <a:avLst/>
            <a:gdLst/>
            <a:ahLst/>
            <a:cxnLst/>
            <a:rect l="l" t="t" r="r" b="b"/>
            <a:pathLst>
              <a:path w="29281" h="2270" extrusionOk="0">
                <a:moveTo>
                  <a:pt x="14071" y="0"/>
                </a:moveTo>
                <a:cubicBezTo>
                  <a:pt x="8512" y="0"/>
                  <a:pt x="1" y="2270"/>
                  <a:pt x="1" y="2270"/>
                </a:cubicBezTo>
                <a:lnTo>
                  <a:pt x="29187" y="2270"/>
                </a:lnTo>
                <a:cubicBezTo>
                  <a:pt x="29281" y="2121"/>
                  <a:pt x="20034" y="70"/>
                  <a:pt x="14312" y="2"/>
                </a:cubicBezTo>
                <a:cubicBezTo>
                  <a:pt x="14232" y="1"/>
                  <a:pt x="14152" y="0"/>
                  <a:pt x="140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1" name="Google Shape;301;p8"/>
          <p:cNvSpPr/>
          <p:nvPr/>
        </p:nvSpPr>
        <p:spPr>
          <a:xfrm>
            <a:off x="-70525" y="3471333"/>
            <a:ext cx="8248505" cy="1156488"/>
          </a:xfrm>
          <a:custGeom>
            <a:avLst/>
            <a:gdLst/>
            <a:ahLst/>
            <a:cxnLst/>
            <a:rect l="l" t="t" r="r" b="b"/>
            <a:pathLst>
              <a:path w="45536" h="8845" extrusionOk="0">
                <a:moveTo>
                  <a:pt x="10609" y="1"/>
                </a:moveTo>
                <a:cubicBezTo>
                  <a:pt x="2565" y="1"/>
                  <a:pt x="1" y="719"/>
                  <a:pt x="1" y="719"/>
                </a:cubicBezTo>
                <a:lnTo>
                  <a:pt x="1" y="8845"/>
                </a:lnTo>
                <a:lnTo>
                  <a:pt x="45536" y="8845"/>
                </a:lnTo>
                <a:lnTo>
                  <a:pt x="45536" y="3230"/>
                </a:lnTo>
                <a:cubicBezTo>
                  <a:pt x="44954" y="3336"/>
                  <a:pt x="44228" y="3384"/>
                  <a:pt x="43384" y="3384"/>
                </a:cubicBezTo>
                <a:cubicBezTo>
                  <a:pt x="36402" y="3384"/>
                  <a:pt x="21312" y="137"/>
                  <a:pt x="12676" y="16"/>
                </a:cubicBezTo>
                <a:cubicBezTo>
                  <a:pt x="11950" y="6"/>
                  <a:pt x="11262" y="1"/>
                  <a:pt x="10609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2" name="Google Shape;302;p8"/>
          <p:cNvSpPr/>
          <p:nvPr/>
        </p:nvSpPr>
        <p:spPr>
          <a:xfrm>
            <a:off x="-70525" y="3764081"/>
            <a:ext cx="8248505" cy="509142"/>
          </a:xfrm>
          <a:custGeom>
            <a:avLst/>
            <a:gdLst/>
            <a:ahLst/>
            <a:cxnLst/>
            <a:rect l="l" t="t" r="r" b="b"/>
            <a:pathLst>
              <a:path w="45536" h="3894" extrusionOk="0">
                <a:moveTo>
                  <a:pt x="10726" y="0"/>
                </a:moveTo>
                <a:cubicBezTo>
                  <a:pt x="2590" y="0"/>
                  <a:pt x="1" y="314"/>
                  <a:pt x="1" y="314"/>
                </a:cubicBezTo>
                <a:lnTo>
                  <a:pt x="1" y="3894"/>
                </a:lnTo>
                <a:lnTo>
                  <a:pt x="45536" y="3894"/>
                </a:lnTo>
                <a:lnTo>
                  <a:pt x="45536" y="1422"/>
                </a:lnTo>
                <a:cubicBezTo>
                  <a:pt x="44956" y="1468"/>
                  <a:pt x="44232" y="1489"/>
                  <a:pt x="43390" y="1489"/>
                </a:cubicBezTo>
                <a:cubicBezTo>
                  <a:pt x="36411" y="1489"/>
                  <a:pt x="21315" y="64"/>
                  <a:pt x="12676" y="6"/>
                </a:cubicBezTo>
                <a:cubicBezTo>
                  <a:pt x="11993" y="2"/>
                  <a:pt x="11344" y="0"/>
                  <a:pt x="10726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3" name="Google Shape;303;p8"/>
          <p:cNvSpPr/>
          <p:nvPr/>
        </p:nvSpPr>
        <p:spPr>
          <a:xfrm>
            <a:off x="4164609" y="3489507"/>
            <a:ext cx="5032863" cy="469394"/>
          </a:xfrm>
          <a:custGeom>
            <a:avLst/>
            <a:gdLst/>
            <a:ahLst/>
            <a:cxnLst/>
            <a:rect l="l" t="t" r="r" b="b"/>
            <a:pathLst>
              <a:path w="27784" h="3590" extrusionOk="0">
                <a:moveTo>
                  <a:pt x="27784" y="0"/>
                </a:moveTo>
                <a:cubicBezTo>
                  <a:pt x="13745" y="201"/>
                  <a:pt x="1" y="3415"/>
                  <a:pt x="1" y="3415"/>
                </a:cubicBezTo>
                <a:lnTo>
                  <a:pt x="21061" y="3548"/>
                </a:lnTo>
                <a:lnTo>
                  <a:pt x="27784" y="3590"/>
                </a:lnTo>
                <a:lnTo>
                  <a:pt x="27784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4" name="Google Shape;304;p8"/>
          <p:cNvSpPr/>
          <p:nvPr/>
        </p:nvSpPr>
        <p:spPr>
          <a:xfrm>
            <a:off x="-70525" y="3919673"/>
            <a:ext cx="9267975" cy="1223694"/>
          </a:xfrm>
          <a:custGeom>
            <a:avLst/>
            <a:gdLst/>
            <a:ahLst/>
            <a:cxnLst/>
            <a:rect l="l" t="t" r="r" b="b"/>
            <a:pathLst>
              <a:path w="51164" h="9359" extrusionOk="0">
                <a:moveTo>
                  <a:pt x="28954" y="0"/>
                </a:moveTo>
                <a:cubicBezTo>
                  <a:pt x="13795" y="0"/>
                  <a:pt x="1" y="193"/>
                  <a:pt x="1" y="193"/>
                </a:cubicBezTo>
                <a:lnTo>
                  <a:pt x="1" y="9359"/>
                </a:lnTo>
                <a:lnTo>
                  <a:pt x="51164" y="9359"/>
                </a:lnTo>
                <a:lnTo>
                  <a:pt x="51164" y="193"/>
                </a:lnTo>
                <a:cubicBezTo>
                  <a:pt x="44455" y="48"/>
                  <a:pt x="36534" y="0"/>
                  <a:pt x="28954" y="0"/>
                </a:cubicBezTo>
                <a:close/>
              </a:path>
            </a:pathLst>
          </a:custGeom>
          <a:solidFill>
            <a:srgbClr val="FFC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5" name="Google Shape;305;p8"/>
          <p:cNvSpPr/>
          <p:nvPr/>
        </p:nvSpPr>
        <p:spPr>
          <a:xfrm>
            <a:off x="-70525" y="3985309"/>
            <a:ext cx="9267975" cy="391728"/>
          </a:xfrm>
          <a:custGeom>
            <a:avLst/>
            <a:gdLst/>
            <a:ahLst/>
            <a:cxnLst/>
            <a:rect l="l" t="t" r="r" b="b"/>
            <a:pathLst>
              <a:path w="51164" h="2996" extrusionOk="0">
                <a:moveTo>
                  <a:pt x="28954" y="1"/>
                </a:moveTo>
                <a:cubicBezTo>
                  <a:pt x="13795" y="1"/>
                  <a:pt x="1" y="67"/>
                  <a:pt x="1" y="67"/>
                </a:cubicBezTo>
                <a:lnTo>
                  <a:pt x="1" y="2996"/>
                </a:lnTo>
                <a:lnTo>
                  <a:pt x="51164" y="2996"/>
                </a:lnTo>
                <a:lnTo>
                  <a:pt x="51164" y="67"/>
                </a:lnTo>
                <a:cubicBezTo>
                  <a:pt x="44455" y="17"/>
                  <a:pt x="36534" y="1"/>
                  <a:pt x="28954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6" name="Google Shape;306;p8"/>
          <p:cNvSpPr/>
          <p:nvPr/>
        </p:nvSpPr>
        <p:spPr>
          <a:xfrm>
            <a:off x="-70525" y="4046892"/>
            <a:ext cx="9267975" cy="1096473"/>
          </a:xfrm>
          <a:custGeom>
            <a:avLst/>
            <a:gdLst/>
            <a:ahLst/>
            <a:cxnLst/>
            <a:rect l="l" t="t" r="r" b="b"/>
            <a:pathLst>
              <a:path w="51164" h="8386" extrusionOk="0">
                <a:moveTo>
                  <a:pt x="51164" y="1"/>
                </a:moveTo>
                <a:cubicBezTo>
                  <a:pt x="51164" y="1"/>
                  <a:pt x="12488" y="1783"/>
                  <a:pt x="1" y="4579"/>
                </a:cubicBezTo>
                <a:lnTo>
                  <a:pt x="1" y="8386"/>
                </a:lnTo>
                <a:lnTo>
                  <a:pt x="51164" y="8386"/>
                </a:lnTo>
                <a:lnTo>
                  <a:pt x="51164" y="1"/>
                </a:ln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7" name="Google Shape;307;p8"/>
          <p:cNvSpPr/>
          <p:nvPr/>
        </p:nvSpPr>
        <p:spPr>
          <a:xfrm>
            <a:off x="-70525" y="4155545"/>
            <a:ext cx="9267975" cy="987820"/>
          </a:xfrm>
          <a:custGeom>
            <a:avLst/>
            <a:gdLst/>
            <a:ahLst/>
            <a:cxnLst/>
            <a:rect l="l" t="t" r="r" b="b"/>
            <a:pathLst>
              <a:path w="51164" h="7555" extrusionOk="0">
                <a:moveTo>
                  <a:pt x="7656" y="1"/>
                </a:moveTo>
                <a:cubicBezTo>
                  <a:pt x="2876" y="1"/>
                  <a:pt x="1" y="385"/>
                  <a:pt x="1" y="385"/>
                </a:cubicBezTo>
                <a:lnTo>
                  <a:pt x="1" y="7555"/>
                </a:lnTo>
                <a:lnTo>
                  <a:pt x="51164" y="7555"/>
                </a:lnTo>
                <a:lnTo>
                  <a:pt x="51164" y="3249"/>
                </a:lnTo>
                <a:cubicBezTo>
                  <a:pt x="49225" y="3578"/>
                  <a:pt x="47012" y="3826"/>
                  <a:pt x="44108" y="3826"/>
                </a:cubicBezTo>
                <a:cubicBezTo>
                  <a:pt x="39852" y="3826"/>
                  <a:pt x="34112" y="3292"/>
                  <a:pt x="25581" y="1694"/>
                </a:cubicBezTo>
                <a:cubicBezTo>
                  <a:pt x="18442" y="347"/>
                  <a:pt x="12191" y="1"/>
                  <a:pt x="7656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8" name="Google Shape;308;p8"/>
          <p:cNvSpPr txBox="1">
            <a:spLocks noGrp="1"/>
          </p:cNvSpPr>
          <p:nvPr>
            <p:ph type="title"/>
          </p:nvPr>
        </p:nvSpPr>
        <p:spPr>
          <a:xfrm>
            <a:off x="815250" y="1401775"/>
            <a:ext cx="7513500" cy="111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72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09" name="Google Shape;309;p8"/>
          <p:cNvSpPr txBox="1">
            <a:spLocks noGrp="1"/>
          </p:cNvSpPr>
          <p:nvPr>
            <p:ph type="subTitle" idx="1"/>
          </p:nvPr>
        </p:nvSpPr>
        <p:spPr>
          <a:xfrm>
            <a:off x="2302275" y="2513050"/>
            <a:ext cx="4433100" cy="87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9765995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1" name="Google Shape;311;p9"/>
          <p:cNvGrpSpPr/>
          <p:nvPr/>
        </p:nvGrpSpPr>
        <p:grpSpPr>
          <a:xfrm>
            <a:off x="275" y="3117454"/>
            <a:ext cx="9167406" cy="2040141"/>
            <a:chOff x="271" y="2964551"/>
            <a:chExt cx="9167406" cy="2193229"/>
          </a:xfrm>
        </p:grpSpPr>
        <p:sp>
          <p:nvSpPr>
            <p:cNvPr id="312" name="Google Shape;312;p9"/>
            <p:cNvSpPr/>
            <p:nvPr/>
          </p:nvSpPr>
          <p:spPr>
            <a:xfrm>
              <a:off x="275" y="3538374"/>
              <a:ext cx="9167398" cy="1619406"/>
            </a:xfrm>
            <a:custGeom>
              <a:avLst/>
              <a:gdLst/>
              <a:ahLst/>
              <a:cxnLst/>
              <a:rect l="l" t="t" r="r" b="b"/>
              <a:pathLst>
                <a:path w="43860" h="10974" extrusionOk="0">
                  <a:moveTo>
                    <a:pt x="0" y="0"/>
                  </a:moveTo>
                  <a:lnTo>
                    <a:pt x="0" y="10974"/>
                  </a:lnTo>
                  <a:lnTo>
                    <a:pt x="43860" y="10974"/>
                  </a:lnTo>
                  <a:lnTo>
                    <a:pt x="43860" y="0"/>
                  </a:ln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" name="Google Shape;313;p9"/>
            <p:cNvSpPr/>
            <p:nvPr/>
          </p:nvSpPr>
          <p:spPr>
            <a:xfrm>
              <a:off x="1413430" y="2964551"/>
              <a:ext cx="7754247" cy="680775"/>
            </a:xfrm>
            <a:custGeom>
              <a:avLst/>
              <a:gdLst/>
              <a:ahLst/>
              <a:cxnLst/>
              <a:rect l="l" t="t" r="r" b="b"/>
              <a:pathLst>
                <a:path w="37099" h="4687" extrusionOk="0">
                  <a:moveTo>
                    <a:pt x="29289" y="0"/>
                  </a:moveTo>
                  <a:cubicBezTo>
                    <a:pt x="28606" y="0"/>
                    <a:pt x="27911" y="10"/>
                    <a:pt x="27217" y="28"/>
                  </a:cubicBezTo>
                  <a:cubicBezTo>
                    <a:pt x="18981" y="245"/>
                    <a:pt x="8493" y="2688"/>
                    <a:pt x="1" y="4687"/>
                  </a:cubicBezTo>
                  <a:lnTo>
                    <a:pt x="37099" y="4687"/>
                  </a:lnTo>
                  <a:lnTo>
                    <a:pt x="37099" y="731"/>
                  </a:lnTo>
                  <a:cubicBezTo>
                    <a:pt x="35742" y="225"/>
                    <a:pt x="32651" y="0"/>
                    <a:pt x="2928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" name="Google Shape;314;p9"/>
            <p:cNvSpPr/>
            <p:nvPr/>
          </p:nvSpPr>
          <p:spPr>
            <a:xfrm>
              <a:off x="271" y="3209866"/>
              <a:ext cx="4762825" cy="666541"/>
            </a:xfrm>
            <a:custGeom>
              <a:avLst/>
              <a:gdLst/>
              <a:ahLst/>
              <a:cxnLst/>
              <a:rect l="l" t="t" r="r" b="b"/>
              <a:pathLst>
                <a:path w="22787" h="4589" extrusionOk="0">
                  <a:moveTo>
                    <a:pt x="3161" y="1"/>
                  </a:moveTo>
                  <a:cubicBezTo>
                    <a:pt x="1090" y="1"/>
                    <a:pt x="0" y="199"/>
                    <a:pt x="0" y="199"/>
                  </a:cubicBezTo>
                  <a:lnTo>
                    <a:pt x="0" y="4589"/>
                  </a:lnTo>
                  <a:lnTo>
                    <a:pt x="22787" y="4589"/>
                  </a:lnTo>
                  <a:cubicBezTo>
                    <a:pt x="22787" y="4589"/>
                    <a:pt x="18128" y="2036"/>
                    <a:pt x="11029" y="766"/>
                  </a:cubicBezTo>
                  <a:cubicBezTo>
                    <a:pt x="7669" y="160"/>
                    <a:pt x="5020" y="1"/>
                    <a:pt x="3161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" name="Google Shape;315;p9"/>
            <p:cNvSpPr/>
            <p:nvPr/>
          </p:nvSpPr>
          <p:spPr>
            <a:xfrm>
              <a:off x="271" y="3612551"/>
              <a:ext cx="9167398" cy="362393"/>
            </a:xfrm>
            <a:custGeom>
              <a:avLst/>
              <a:gdLst/>
              <a:ahLst/>
              <a:cxnLst/>
              <a:rect l="l" t="t" r="r" b="b"/>
              <a:pathLst>
                <a:path w="43860" h="2495" extrusionOk="0">
                  <a:moveTo>
                    <a:pt x="0" y="0"/>
                  </a:moveTo>
                  <a:lnTo>
                    <a:pt x="0" y="512"/>
                  </a:lnTo>
                  <a:cubicBezTo>
                    <a:pt x="18857" y="538"/>
                    <a:pt x="31655" y="810"/>
                    <a:pt x="43860" y="2495"/>
                  </a:cubicBezTo>
                  <a:lnTo>
                    <a:pt x="4386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16" name="Google Shape;316;p9"/>
          <p:cNvSpPr/>
          <p:nvPr/>
        </p:nvSpPr>
        <p:spPr>
          <a:xfrm>
            <a:off x="-35376" y="540000"/>
            <a:ext cx="3359633" cy="1246348"/>
          </a:xfrm>
          <a:custGeom>
            <a:avLst/>
            <a:gdLst/>
            <a:ahLst/>
            <a:cxnLst/>
            <a:rect l="l" t="t" r="r" b="b"/>
            <a:pathLst>
              <a:path w="14823" h="5499" extrusionOk="0">
                <a:moveTo>
                  <a:pt x="4461" y="1"/>
                </a:moveTo>
                <a:cubicBezTo>
                  <a:pt x="4182" y="1"/>
                  <a:pt x="3903" y="52"/>
                  <a:pt x="3645" y="152"/>
                </a:cubicBezTo>
                <a:cubicBezTo>
                  <a:pt x="3253" y="301"/>
                  <a:pt x="2874" y="612"/>
                  <a:pt x="2835" y="1030"/>
                </a:cubicBezTo>
                <a:cubicBezTo>
                  <a:pt x="2602" y="909"/>
                  <a:pt x="2348" y="802"/>
                  <a:pt x="2087" y="802"/>
                </a:cubicBezTo>
                <a:cubicBezTo>
                  <a:pt x="1999" y="802"/>
                  <a:pt x="1910" y="814"/>
                  <a:pt x="1821" y="842"/>
                </a:cubicBezTo>
                <a:cubicBezTo>
                  <a:pt x="1458" y="949"/>
                  <a:pt x="1134" y="1328"/>
                  <a:pt x="1202" y="1704"/>
                </a:cubicBezTo>
                <a:cubicBezTo>
                  <a:pt x="1072" y="1585"/>
                  <a:pt x="895" y="1525"/>
                  <a:pt x="716" y="1525"/>
                </a:cubicBezTo>
                <a:cubicBezTo>
                  <a:pt x="614" y="1525"/>
                  <a:pt x="511" y="1545"/>
                  <a:pt x="418" y="1584"/>
                </a:cubicBezTo>
                <a:cubicBezTo>
                  <a:pt x="201" y="1678"/>
                  <a:pt x="39" y="1895"/>
                  <a:pt x="0" y="2109"/>
                </a:cubicBezTo>
                <a:lnTo>
                  <a:pt x="0" y="5255"/>
                </a:lnTo>
                <a:cubicBezTo>
                  <a:pt x="162" y="5365"/>
                  <a:pt x="350" y="5417"/>
                  <a:pt x="541" y="5417"/>
                </a:cubicBezTo>
                <a:cubicBezTo>
                  <a:pt x="946" y="5417"/>
                  <a:pt x="1322" y="5135"/>
                  <a:pt x="1445" y="4756"/>
                </a:cubicBezTo>
                <a:cubicBezTo>
                  <a:pt x="1615" y="4991"/>
                  <a:pt x="1908" y="5114"/>
                  <a:pt x="2201" y="5114"/>
                </a:cubicBezTo>
                <a:cubicBezTo>
                  <a:pt x="2446" y="5114"/>
                  <a:pt x="2690" y="5028"/>
                  <a:pt x="2861" y="4850"/>
                </a:cubicBezTo>
                <a:cubicBezTo>
                  <a:pt x="2974" y="4936"/>
                  <a:pt x="3114" y="4977"/>
                  <a:pt x="3255" y="4977"/>
                </a:cubicBezTo>
                <a:cubicBezTo>
                  <a:pt x="3470" y="4977"/>
                  <a:pt x="3689" y="4881"/>
                  <a:pt x="3820" y="4701"/>
                </a:cubicBezTo>
                <a:cubicBezTo>
                  <a:pt x="4008" y="5041"/>
                  <a:pt x="4400" y="5268"/>
                  <a:pt x="4792" y="5284"/>
                </a:cubicBezTo>
                <a:cubicBezTo>
                  <a:pt x="4803" y="5284"/>
                  <a:pt x="4814" y="5285"/>
                  <a:pt x="4825" y="5285"/>
                </a:cubicBezTo>
                <a:cubicBezTo>
                  <a:pt x="5207" y="5285"/>
                  <a:pt x="5595" y="5071"/>
                  <a:pt x="5806" y="4756"/>
                </a:cubicBezTo>
                <a:cubicBezTo>
                  <a:pt x="6093" y="5129"/>
                  <a:pt x="6566" y="5319"/>
                  <a:pt x="7036" y="5319"/>
                </a:cubicBezTo>
                <a:cubicBezTo>
                  <a:pt x="7468" y="5319"/>
                  <a:pt x="7897" y="5159"/>
                  <a:pt x="8181" y="4837"/>
                </a:cubicBezTo>
                <a:cubicBezTo>
                  <a:pt x="8256" y="5037"/>
                  <a:pt x="8457" y="5190"/>
                  <a:pt x="8668" y="5190"/>
                </a:cubicBezTo>
                <a:cubicBezTo>
                  <a:pt x="8686" y="5190"/>
                  <a:pt x="8704" y="5189"/>
                  <a:pt x="8722" y="5187"/>
                </a:cubicBezTo>
                <a:cubicBezTo>
                  <a:pt x="8949" y="5161"/>
                  <a:pt x="9153" y="4960"/>
                  <a:pt x="9179" y="4730"/>
                </a:cubicBezTo>
                <a:cubicBezTo>
                  <a:pt x="9311" y="4887"/>
                  <a:pt x="9512" y="4965"/>
                  <a:pt x="9711" y="4965"/>
                </a:cubicBezTo>
                <a:cubicBezTo>
                  <a:pt x="9924" y="4965"/>
                  <a:pt x="10136" y="4876"/>
                  <a:pt x="10261" y="4701"/>
                </a:cubicBezTo>
                <a:cubicBezTo>
                  <a:pt x="10411" y="5147"/>
                  <a:pt x="10883" y="5416"/>
                  <a:pt x="11343" y="5416"/>
                </a:cubicBezTo>
                <a:cubicBezTo>
                  <a:pt x="11582" y="5416"/>
                  <a:pt x="11816" y="5344"/>
                  <a:pt x="12001" y="5187"/>
                </a:cubicBezTo>
                <a:cubicBezTo>
                  <a:pt x="12074" y="5388"/>
                  <a:pt x="12283" y="5499"/>
                  <a:pt x="12490" y="5499"/>
                </a:cubicBezTo>
                <a:cubicBezTo>
                  <a:pt x="12632" y="5499"/>
                  <a:pt x="12772" y="5447"/>
                  <a:pt x="12866" y="5336"/>
                </a:cubicBezTo>
                <a:cubicBezTo>
                  <a:pt x="12937" y="5426"/>
                  <a:pt x="13052" y="5470"/>
                  <a:pt x="13169" y="5470"/>
                </a:cubicBezTo>
                <a:cubicBezTo>
                  <a:pt x="13298" y="5470"/>
                  <a:pt x="13429" y="5416"/>
                  <a:pt x="13501" y="5310"/>
                </a:cubicBezTo>
                <a:cubicBezTo>
                  <a:pt x="13684" y="5355"/>
                  <a:pt x="13874" y="5379"/>
                  <a:pt x="14065" y="5379"/>
                </a:cubicBezTo>
                <a:cubicBezTo>
                  <a:pt x="14323" y="5379"/>
                  <a:pt x="14582" y="5335"/>
                  <a:pt x="14823" y="5242"/>
                </a:cubicBezTo>
                <a:cubicBezTo>
                  <a:pt x="14682" y="5186"/>
                  <a:pt x="14529" y="5156"/>
                  <a:pt x="14377" y="5156"/>
                </a:cubicBezTo>
                <a:cubicBezTo>
                  <a:pt x="14309" y="5156"/>
                  <a:pt x="14242" y="5162"/>
                  <a:pt x="14175" y="5174"/>
                </a:cubicBezTo>
                <a:cubicBezTo>
                  <a:pt x="14091" y="4958"/>
                  <a:pt x="13855" y="4835"/>
                  <a:pt x="13625" y="4835"/>
                </a:cubicBezTo>
                <a:cubicBezTo>
                  <a:pt x="13482" y="4835"/>
                  <a:pt x="13341" y="4883"/>
                  <a:pt x="13242" y="4986"/>
                </a:cubicBezTo>
                <a:cubicBezTo>
                  <a:pt x="13265" y="4789"/>
                  <a:pt x="13075" y="4618"/>
                  <a:pt x="12895" y="4618"/>
                </a:cubicBezTo>
                <a:cubicBezTo>
                  <a:pt x="12852" y="4618"/>
                  <a:pt x="12811" y="4628"/>
                  <a:pt x="12772" y="4649"/>
                </a:cubicBezTo>
                <a:cubicBezTo>
                  <a:pt x="12837" y="4432"/>
                  <a:pt x="12636" y="4202"/>
                  <a:pt x="12419" y="4150"/>
                </a:cubicBezTo>
                <a:cubicBezTo>
                  <a:pt x="12353" y="4134"/>
                  <a:pt x="12287" y="4127"/>
                  <a:pt x="12221" y="4127"/>
                </a:cubicBezTo>
                <a:cubicBezTo>
                  <a:pt x="12059" y="4127"/>
                  <a:pt x="11900" y="4169"/>
                  <a:pt x="11745" y="4215"/>
                </a:cubicBezTo>
                <a:cubicBezTo>
                  <a:pt x="11865" y="4121"/>
                  <a:pt x="11894" y="3920"/>
                  <a:pt x="11784" y="3797"/>
                </a:cubicBezTo>
                <a:cubicBezTo>
                  <a:pt x="11734" y="3733"/>
                  <a:pt x="11654" y="3703"/>
                  <a:pt x="11572" y="3703"/>
                </a:cubicBezTo>
                <a:cubicBezTo>
                  <a:pt x="11499" y="3703"/>
                  <a:pt x="11424" y="3727"/>
                  <a:pt x="11366" y="3771"/>
                </a:cubicBezTo>
                <a:cubicBezTo>
                  <a:pt x="11353" y="3379"/>
                  <a:pt x="11204" y="2974"/>
                  <a:pt x="10867" y="2757"/>
                </a:cubicBezTo>
                <a:cubicBezTo>
                  <a:pt x="10762" y="2691"/>
                  <a:pt x="10633" y="2660"/>
                  <a:pt x="10504" y="2660"/>
                </a:cubicBezTo>
                <a:cubicBezTo>
                  <a:pt x="10237" y="2660"/>
                  <a:pt x="9967" y="2795"/>
                  <a:pt x="9895" y="3042"/>
                </a:cubicBezTo>
                <a:cubicBezTo>
                  <a:pt x="9895" y="2935"/>
                  <a:pt x="9776" y="2850"/>
                  <a:pt x="9670" y="2850"/>
                </a:cubicBezTo>
                <a:cubicBezTo>
                  <a:pt x="9628" y="2850"/>
                  <a:pt x="9588" y="2863"/>
                  <a:pt x="9558" y="2893"/>
                </a:cubicBezTo>
                <a:cubicBezTo>
                  <a:pt x="9626" y="2731"/>
                  <a:pt x="9626" y="2514"/>
                  <a:pt x="9503" y="2381"/>
                </a:cubicBezTo>
                <a:cubicBezTo>
                  <a:pt x="9444" y="2314"/>
                  <a:pt x="9353" y="2280"/>
                  <a:pt x="9264" y="2280"/>
                </a:cubicBezTo>
                <a:cubicBezTo>
                  <a:pt x="9171" y="2280"/>
                  <a:pt x="9080" y="2318"/>
                  <a:pt x="9030" y="2394"/>
                </a:cubicBezTo>
                <a:cubicBezTo>
                  <a:pt x="9017" y="2015"/>
                  <a:pt x="8693" y="1678"/>
                  <a:pt x="8317" y="1652"/>
                </a:cubicBezTo>
                <a:cubicBezTo>
                  <a:pt x="8301" y="1651"/>
                  <a:pt x="8284" y="1650"/>
                  <a:pt x="8267" y="1650"/>
                </a:cubicBezTo>
                <a:cubicBezTo>
                  <a:pt x="7906" y="1650"/>
                  <a:pt x="7557" y="1950"/>
                  <a:pt x="7507" y="2300"/>
                </a:cubicBezTo>
                <a:cubicBezTo>
                  <a:pt x="7406" y="1976"/>
                  <a:pt x="7065" y="1759"/>
                  <a:pt x="6725" y="1759"/>
                </a:cubicBezTo>
                <a:cubicBezTo>
                  <a:pt x="6609" y="1759"/>
                  <a:pt x="6493" y="1785"/>
                  <a:pt x="6386" y="1840"/>
                </a:cubicBezTo>
                <a:cubicBezTo>
                  <a:pt x="6425" y="1205"/>
                  <a:pt x="6049" y="586"/>
                  <a:pt x="5495" y="262"/>
                </a:cubicBezTo>
                <a:cubicBezTo>
                  <a:pt x="5182" y="86"/>
                  <a:pt x="4822" y="1"/>
                  <a:pt x="4461" y="1"/>
                </a:cubicBezTo>
                <a:close/>
              </a:path>
            </a:pathLst>
          </a:custGeom>
          <a:solidFill>
            <a:srgbClr val="FFFFFF">
              <a:alpha val="553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7" name="Google Shape;317;p9"/>
          <p:cNvSpPr/>
          <p:nvPr/>
        </p:nvSpPr>
        <p:spPr>
          <a:xfrm>
            <a:off x="-35376" y="2061305"/>
            <a:ext cx="2208931" cy="1417469"/>
          </a:xfrm>
          <a:custGeom>
            <a:avLst/>
            <a:gdLst/>
            <a:ahLst/>
            <a:cxnLst/>
            <a:rect l="l" t="t" r="r" b="b"/>
            <a:pathLst>
              <a:path w="9746" h="6254" extrusionOk="0">
                <a:moveTo>
                  <a:pt x="0" y="1"/>
                </a:moveTo>
                <a:lnTo>
                  <a:pt x="0" y="6092"/>
                </a:lnTo>
                <a:cubicBezTo>
                  <a:pt x="39" y="6131"/>
                  <a:pt x="94" y="6157"/>
                  <a:pt x="162" y="6186"/>
                </a:cubicBezTo>
                <a:cubicBezTo>
                  <a:pt x="282" y="6238"/>
                  <a:pt x="405" y="6254"/>
                  <a:pt x="541" y="6254"/>
                </a:cubicBezTo>
                <a:cubicBezTo>
                  <a:pt x="849" y="6254"/>
                  <a:pt x="1160" y="6092"/>
                  <a:pt x="1335" y="5833"/>
                </a:cubicBezTo>
                <a:cubicBezTo>
                  <a:pt x="1371" y="6021"/>
                  <a:pt x="1570" y="6139"/>
                  <a:pt x="1763" y="6139"/>
                </a:cubicBezTo>
                <a:cubicBezTo>
                  <a:pt x="1792" y="6139"/>
                  <a:pt x="1822" y="6136"/>
                  <a:pt x="1850" y="6131"/>
                </a:cubicBezTo>
                <a:cubicBezTo>
                  <a:pt x="2064" y="6076"/>
                  <a:pt x="2242" y="5930"/>
                  <a:pt x="2388" y="5781"/>
                </a:cubicBezTo>
                <a:cubicBezTo>
                  <a:pt x="2709" y="6054"/>
                  <a:pt x="3132" y="6222"/>
                  <a:pt x="3560" y="6222"/>
                </a:cubicBezTo>
                <a:cubicBezTo>
                  <a:pt x="3619" y="6222"/>
                  <a:pt x="3679" y="6219"/>
                  <a:pt x="3739" y="6212"/>
                </a:cubicBezTo>
                <a:cubicBezTo>
                  <a:pt x="4225" y="6173"/>
                  <a:pt x="4685" y="5930"/>
                  <a:pt x="4980" y="5551"/>
                </a:cubicBezTo>
                <a:cubicBezTo>
                  <a:pt x="5085" y="5759"/>
                  <a:pt x="5328" y="5857"/>
                  <a:pt x="5556" y="5857"/>
                </a:cubicBezTo>
                <a:cubicBezTo>
                  <a:pt x="5595" y="5857"/>
                  <a:pt x="5633" y="5855"/>
                  <a:pt x="5670" y="5849"/>
                </a:cubicBezTo>
                <a:cubicBezTo>
                  <a:pt x="5939" y="5807"/>
                  <a:pt x="6169" y="5658"/>
                  <a:pt x="6399" y="5509"/>
                </a:cubicBezTo>
                <a:cubicBezTo>
                  <a:pt x="6464" y="5683"/>
                  <a:pt x="6653" y="5781"/>
                  <a:pt x="6838" y="5781"/>
                </a:cubicBezTo>
                <a:cubicBezTo>
                  <a:pt x="6955" y="5781"/>
                  <a:pt x="7071" y="5742"/>
                  <a:pt x="7154" y="5658"/>
                </a:cubicBezTo>
                <a:cubicBezTo>
                  <a:pt x="7291" y="5764"/>
                  <a:pt x="7465" y="5815"/>
                  <a:pt x="7640" y="5815"/>
                </a:cubicBezTo>
                <a:cubicBezTo>
                  <a:pt x="7844" y="5815"/>
                  <a:pt x="8049" y="5744"/>
                  <a:pt x="8194" y="5606"/>
                </a:cubicBezTo>
                <a:cubicBezTo>
                  <a:pt x="8274" y="5684"/>
                  <a:pt x="8385" y="5725"/>
                  <a:pt x="8496" y="5725"/>
                </a:cubicBezTo>
                <a:cubicBezTo>
                  <a:pt x="8591" y="5725"/>
                  <a:pt x="8686" y="5695"/>
                  <a:pt x="8761" y="5632"/>
                </a:cubicBezTo>
                <a:cubicBezTo>
                  <a:pt x="8798" y="5704"/>
                  <a:pt x="8883" y="5727"/>
                  <a:pt x="8971" y="5727"/>
                </a:cubicBezTo>
                <a:cubicBezTo>
                  <a:pt x="9014" y="5727"/>
                  <a:pt x="9058" y="5721"/>
                  <a:pt x="9098" y="5713"/>
                </a:cubicBezTo>
                <a:cubicBezTo>
                  <a:pt x="9260" y="5700"/>
                  <a:pt x="9435" y="5671"/>
                  <a:pt x="9597" y="5645"/>
                </a:cubicBezTo>
                <a:cubicBezTo>
                  <a:pt x="9626" y="5645"/>
                  <a:pt x="9652" y="5632"/>
                  <a:pt x="9678" y="5619"/>
                </a:cubicBezTo>
                <a:cubicBezTo>
                  <a:pt x="9746" y="5551"/>
                  <a:pt x="9626" y="5457"/>
                  <a:pt x="9532" y="5457"/>
                </a:cubicBezTo>
                <a:cubicBezTo>
                  <a:pt x="9435" y="5457"/>
                  <a:pt x="9328" y="5483"/>
                  <a:pt x="9247" y="5538"/>
                </a:cubicBezTo>
                <a:cubicBezTo>
                  <a:pt x="9227" y="5452"/>
                  <a:pt x="9148" y="5402"/>
                  <a:pt x="9070" y="5402"/>
                </a:cubicBezTo>
                <a:cubicBezTo>
                  <a:pt x="9047" y="5402"/>
                  <a:pt x="9025" y="5406"/>
                  <a:pt x="9004" y="5415"/>
                </a:cubicBezTo>
                <a:cubicBezTo>
                  <a:pt x="8978" y="5444"/>
                  <a:pt x="8949" y="5457"/>
                  <a:pt x="8923" y="5470"/>
                </a:cubicBezTo>
                <a:cubicBezTo>
                  <a:pt x="8916" y="5471"/>
                  <a:pt x="8910" y="5472"/>
                  <a:pt x="8903" y="5472"/>
                </a:cubicBezTo>
                <a:cubicBezTo>
                  <a:pt x="8833" y="5472"/>
                  <a:pt x="8783" y="5410"/>
                  <a:pt x="8735" y="5363"/>
                </a:cubicBezTo>
                <a:cubicBezTo>
                  <a:pt x="8599" y="5201"/>
                  <a:pt x="8437" y="5065"/>
                  <a:pt x="8236" y="5010"/>
                </a:cubicBezTo>
                <a:cubicBezTo>
                  <a:pt x="8180" y="4996"/>
                  <a:pt x="8123" y="4988"/>
                  <a:pt x="8066" y="4988"/>
                </a:cubicBezTo>
                <a:cubicBezTo>
                  <a:pt x="7913" y="4988"/>
                  <a:pt x="7761" y="5041"/>
                  <a:pt x="7653" y="5159"/>
                </a:cubicBezTo>
                <a:cubicBezTo>
                  <a:pt x="7721" y="5078"/>
                  <a:pt x="7303" y="4848"/>
                  <a:pt x="7248" y="4835"/>
                </a:cubicBezTo>
                <a:cubicBezTo>
                  <a:pt x="7178" y="4810"/>
                  <a:pt x="7108" y="4795"/>
                  <a:pt x="7040" y="4795"/>
                </a:cubicBezTo>
                <a:cubicBezTo>
                  <a:pt x="6927" y="4795"/>
                  <a:pt x="6821" y="4835"/>
                  <a:pt x="6736" y="4929"/>
                </a:cubicBezTo>
                <a:cubicBezTo>
                  <a:pt x="6655" y="4537"/>
                  <a:pt x="6344" y="4200"/>
                  <a:pt x="5952" y="4106"/>
                </a:cubicBezTo>
                <a:cubicBezTo>
                  <a:pt x="5874" y="4087"/>
                  <a:pt x="5794" y="4078"/>
                  <a:pt x="5714" y="4078"/>
                </a:cubicBezTo>
                <a:cubicBezTo>
                  <a:pt x="5392" y="4078"/>
                  <a:pt x="5067" y="4223"/>
                  <a:pt x="4873" y="4472"/>
                </a:cubicBezTo>
                <a:cubicBezTo>
                  <a:pt x="4873" y="4275"/>
                  <a:pt x="4674" y="4135"/>
                  <a:pt x="4483" y="4135"/>
                </a:cubicBezTo>
                <a:cubicBezTo>
                  <a:pt x="4410" y="4135"/>
                  <a:pt x="4339" y="4155"/>
                  <a:pt x="4280" y="4200"/>
                </a:cubicBezTo>
                <a:cubicBezTo>
                  <a:pt x="4307" y="3976"/>
                  <a:pt x="4076" y="3810"/>
                  <a:pt x="3865" y="3810"/>
                </a:cubicBezTo>
                <a:cubicBezTo>
                  <a:pt x="3771" y="3810"/>
                  <a:pt x="3681" y="3843"/>
                  <a:pt x="3619" y="3918"/>
                </a:cubicBezTo>
                <a:cubicBezTo>
                  <a:pt x="3765" y="3458"/>
                  <a:pt x="3551" y="2904"/>
                  <a:pt x="3133" y="2690"/>
                </a:cubicBezTo>
                <a:cubicBezTo>
                  <a:pt x="2993" y="2620"/>
                  <a:pt x="2838" y="2587"/>
                  <a:pt x="2683" y="2587"/>
                </a:cubicBezTo>
                <a:cubicBezTo>
                  <a:pt x="2358" y="2587"/>
                  <a:pt x="2032" y="2734"/>
                  <a:pt x="1850" y="2998"/>
                </a:cubicBezTo>
                <a:cubicBezTo>
                  <a:pt x="1837" y="2674"/>
                  <a:pt x="1837" y="2337"/>
                  <a:pt x="1675" y="2055"/>
                </a:cubicBezTo>
                <a:cubicBezTo>
                  <a:pt x="1540" y="1839"/>
                  <a:pt x="1299" y="1679"/>
                  <a:pt x="1060" y="1679"/>
                </a:cubicBezTo>
                <a:cubicBezTo>
                  <a:pt x="984" y="1679"/>
                  <a:pt x="908" y="1695"/>
                  <a:pt x="836" y="1731"/>
                </a:cubicBezTo>
                <a:cubicBezTo>
                  <a:pt x="983" y="1498"/>
                  <a:pt x="753" y="1153"/>
                  <a:pt x="486" y="1153"/>
                </a:cubicBezTo>
                <a:cubicBezTo>
                  <a:pt x="459" y="1153"/>
                  <a:pt x="432" y="1157"/>
                  <a:pt x="405" y="1164"/>
                </a:cubicBezTo>
                <a:cubicBezTo>
                  <a:pt x="593" y="1109"/>
                  <a:pt x="486" y="584"/>
                  <a:pt x="431" y="474"/>
                </a:cubicBezTo>
                <a:cubicBezTo>
                  <a:pt x="350" y="260"/>
                  <a:pt x="188" y="98"/>
                  <a:pt x="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8" name="Google Shape;318;p9"/>
          <p:cNvSpPr/>
          <p:nvPr/>
        </p:nvSpPr>
        <p:spPr>
          <a:xfrm>
            <a:off x="6117519" y="333339"/>
            <a:ext cx="3026457" cy="1388458"/>
          </a:xfrm>
          <a:custGeom>
            <a:avLst/>
            <a:gdLst/>
            <a:ahLst/>
            <a:cxnLst/>
            <a:rect l="l" t="t" r="r" b="b"/>
            <a:pathLst>
              <a:path w="13353" h="6126" extrusionOk="0">
                <a:moveTo>
                  <a:pt x="13095" y="1"/>
                </a:moveTo>
                <a:cubicBezTo>
                  <a:pt x="13024" y="1"/>
                  <a:pt x="12953" y="8"/>
                  <a:pt x="12880" y="21"/>
                </a:cubicBezTo>
                <a:cubicBezTo>
                  <a:pt x="12313" y="102"/>
                  <a:pt x="11921" y="588"/>
                  <a:pt x="11840" y="1139"/>
                </a:cubicBezTo>
                <a:cubicBezTo>
                  <a:pt x="11652" y="925"/>
                  <a:pt x="11302" y="750"/>
                  <a:pt x="11017" y="750"/>
                </a:cubicBezTo>
                <a:cubicBezTo>
                  <a:pt x="11003" y="749"/>
                  <a:pt x="10989" y="748"/>
                  <a:pt x="10975" y="748"/>
                </a:cubicBezTo>
                <a:cubicBezTo>
                  <a:pt x="10799" y="748"/>
                  <a:pt x="10615" y="841"/>
                  <a:pt x="10492" y="964"/>
                </a:cubicBezTo>
                <a:cubicBezTo>
                  <a:pt x="10343" y="1113"/>
                  <a:pt x="10275" y="1317"/>
                  <a:pt x="10288" y="1518"/>
                </a:cubicBezTo>
                <a:cubicBezTo>
                  <a:pt x="10211" y="1506"/>
                  <a:pt x="10129" y="1493"/>
                  <a:pt x="10048" y="1493"/>
                </a:cubicBezTo>
                <a:cubicBezTo>
                  <a:pt x="9957" y="1493"/>
                  <a:pt x="9868" y="1509"/>
                  <a:pt x="9789" y="1560"/>
                </a:cubicBezTo>
                <a:cubicBezTo>
                  <a:pt x="9666" y="1654"/>
                  <a:pt x="9614" y="1816"/>
                  <a:pt x="9666" y="1965"/>
                </a:cubicBezTo>
                <a:cubicBezTo>
                  <a:pt x="9465" y="1774"/>
                  <a:pt x="9180" y="1654"/>
                  <a:pt x="8911" y="1654"/>
                </a:cubicBezTo>
                <a:cubicBezTo>
                  <a:pt x="8629" y="1654"/>
                  <a:pt x="8344" y="1803"/>
                  <a:pt x="8195" y="2030"/>
                </a:cubicBezTo>
                <a:cubicBezTo>
                  <a:pt x="8114" y="2153"/>
                  <a:pt x="8075" y="2302"/>
                  <a:pt x="8033" y="2451"/>
                </a:cubicBezTo>
                <a:cubicBezTo>
                  <a:pt x="7981" y="2678"/>
                  <a:pt x="8020" y="2882"/>
                  <a:pt x="8007" y="3112"/>
                </a:cubicBezTo>
                <a:cubicBezTo>
                  <a:pt x="7888" y="3061"/>
                  <a:pt x="7763" y="3015"/>
                  <a:pt x="7636" y="3015"/>
                </a:cubicBezTo>
                <a:cubicBezTo>
                  <a:pt x="7562" y="3015"/>
                  <a:pt x="7488" y="3030"/>
                  <a:pt x="7414" y="3070"/>
                </a:cubicBezTo>
                <a:cubicBezTo>
                  <a:pt x="7210" y="3164"/>
                  <a:pt x="7090" y="3368"/>
                  <a:pt x="7074" y="3585"/>
                </a:cubicBezTo>
                <a:cubicBezTo>
                  <a:pt x="6891" y="3395"/>
                  <a:pt x="6691" y="3317"/>
                  <a:pt x="6491" y="3317"/>
                </a:cubicBezTo>
                <a:cubicBezTo>
                  <a:pt x="5877" y="3317"/>
                  <a:pt x="5255" y="4053"/>
                  <a:pt x="5091" y="4583"/>
                </a:cubicBezTo>
                <a:cubicBezTo>
                  <a:pt x="4916" y="4366"/>
                  <a:pt x="4699" y="4152"/>
                  <a:pt x="4417" y="4110"/>
                </a:cubicBezTo>
                <a:cubicBezTo>
                  <a:pt x="4396" y="4107"/>
                  <a:pt x="4374" y="4106"/>
                  <a:pt x="4352" y="4106"/>
                </a:cubicBezTo>
                <a:cubicBezTo>
                  <a:pt x="4085" y="4106"/>
                  <a:pt x="3813" y="4319"/>
                  <a:pt x="3876" y="4583"/>
                </a:cubicBezTo>
                <a:cubicBezTo>
                  <a:pt x="3687" y="4484"/>
                  <a:pt x="3490" y="4393"/>
                  <a:pt x="3289" y="4393"/>
                </a:cubicBezTo>
                <a:cubicBezTo>
                  <a:pt x="3273" y="4393"/>
                  <a:pt x="3257" y="4394"/>
                  <a:pt x="3241" y="4395"/>
                </a:cubicBezTo>
                <a:cubicBezTo>
                  <a:pt x="2972" y="4421"/>
                  <a:pt x="2849" y="4609"/>
                  <a:pt x="2755" y="4826"/>
                </a:cubicBezTo>
                <a:cubicBezTo>
                  <a:pt x="2679" y="4710"/>
                  <a:pt x="2540" y="4643"/>
                  <a:pt x="2403" y="4643"/>
                </a:cubicBezTo>
                <a:cubicBezTo>
                  <a:pt x="2348" y="4643"/>
                  <a:pt x="2293" y="4654"/>
                  <a:pt x="2243" y="4677"/>
                </a:cubicBezTo>
                <a:cubicBezTo>
                  <a:pt x="2052" y="4745"/>
                  <a:pt x="1932" y="4933"/>
                  <a:pt x="1919" y="5137"/>
                </a:cubicBezTo>
                <a:cubicBezTo>
                  <a:pt x="1878" y="5027"/>
                  <a:pt x="1766" y="4961"/>
                  <a:pt x="1650" y="4961"/>
                </a:cubicBezTo>
                <a:cubicBezTo>
                  <a:pt x="1608" y="4961"/>
                  <a:pt x="1566" y="4970"/>
                  <a:pt x="1527" y="4988"/>
                </a:cubicBezTo>
                <a:cubicBezTo>
                  <a:pt x="1378" y="5043"/>
                  <a:pt x="1297" y="5189"/>
                  <a:pt x="1271" y="5351"/>
                </a:cubicBezTo>
                <a:cubicBezTo>
                  <a:pt x="1189" y="5294"/>
                  <a:pt x="1103" y="5258"/>
                  <a:pt x="1015" y="5258"/>
                </a:cubicBezTo>
                <a:cubicBezTo>
                  <a:pt x="956" y="5258"/>
                  <a:pt x="897" y="5274"/>
                  <a:pt x="837" y="5312"/>
                </a:cubicBezTo>
                <a:cubicBezTo>
                  <a:pt x="798" y="5351"/>
                  <a:pt x="743" y="5406"/>
                  <a:pt x="691" y="5432"/>
                </a:cubicBezTo>
                <a:cubicBezTo>
                  <a:pt x="623" y="5461"/>
                  <a:pt x="542" y="5461"/>
                  <a:pt x="474" y="5461"/>
                </a:cubicBezTo>
                <a:lnTo>
                  <a:pt x="43" y="5461"/>
                </a:lnTo>
                <a:cubicBezTo>
                  <a:pt x="1" y="5513"/>
                  <a:pt x="69" y="5581"/>
                  <a:pt x="137" y="5610"/>
                </a:cubicBezTo>
                <a:cubicBezTo>
                  <a:pt x="284" y="5676"/>
                  <a:pt x="459" y="5710"/>
                  <a:pt x="636" y="5710"/>
                </a:cubicBezTo>
                <a:cubicBezTo>
                  <a:pt x="813" y="5710"/>
                  <a:pt x="992" y="5676"/>
                  <a:pt x="1148" y="5610"/>
                </a:cubicBezTo>
                <a:cubicBezTo>
                  <a:pt x="1221" y="5677"/>
                  <a:pt x="1320" y="5708"/>
                  <a:pt x="1422" y="5708"/>
                </a:cubicBezTo>
                <a:cubicBezTo>
                  <a:pt x="1588" y="5708"/>
                  <a:pt x="1762" y="5625"/>
                  <a:pt x="1838" y="5474"/>
                </a:cubicBezTo>
                <a:cubicBezTo>
                  <a:pt x="1917" y="5516"/>
                  <a:pt x="2010" y="5537"/>
                  <a:pt x="2104" y="5537"/>
                </a:cubicBezTo>
                <a:cubicBezTo>
                  <a:pt x="2219" y="5537"/>
                  <a:pt x="2335" y="5507"/>
                  <a:pt x="2431" y="5448"/>
                </a:cubicBezTo>
                <a:cubicBezTo>
                  <a:pt x="2623" y="5738"/>
                  <a:pt x="2969" y="5948"/>
                  <a:pt x="3307" y="5948"/>
                </a:cubicBezTo>
                <a:cubicBezTo>
                  <a:pt x="3517" y="5948"/>
                  <a:pt x="3724" y="5867"/>
                  <a:pt x="3889" y="5675"/>
                </a:cubicBezTo>
                <a:cubicBezTo>
                  <a:pt x="3955" y="5950"/>
                  <a:pt x="4250" y="6126"/>
                  <a:pt x="4540" y="6126"/>
                </a:cubicBezTo>
                <a:cubicBezTo>
                  <a:pt x="4608" y="6126"/>
                  <a:pt x="4676" y="6116"/>
                  <a:pt x="4741" y="6096"/>
                </a:cubicBezTo>
                <a:cubicBezTo>
                  <a:pt x="5078" y="5999"/>
                  <a:pt x="5308" y="5662"/>
                  <a:pt x="5373" y="5325"/>
                </a:cubicBezTo>
                <a:lnTo>
                  <a:pt x="5373" y="5325"/>
                </a:lnTo>
                <a:cubicBezTo>
                  <a:pt x="5334" y="5529"/>
                  <a:pt x="6037" y="5756"/>
                  <a:pt x="6157" y="5785"/>
                </a:cubicBezTo>
                <a:cubicBezTo>
                  <a:pt x="6211" y="5792"/>
                  <a:pt x="6262" y="5796"/>
                  <a:pt x="6313" y="5796"/>
                </a:cubicBezTo>
                <a:cubicBezTo>
                  <a:pt x="6617" y="5796"/>
                  <a:pt x="6866" y="5672"/>
                  <a:pt x="7155" y="5555"/>
                </a:cubicBezTo>
                <a:cubicBezTo>
                  <a:pt x="7171" y="5662"/>
                  <a:pt x="7252" y="5772"/>
                  <a:pt x="7359" y="5798"/>
                </a:cubicBezTo>
                <a:cubicBezTo>
                  <a:pt x="7381" y="5803"/>
                  <a:pt x="7403" y="5806"/>
                  <a:pt x="7426" y="5806"/>
                </a:cubicBezTo>
                <a:cubicBezTo>
                  <a:pt x="7514" y="5806"/>
                  <a:pt x="7603" y="5766"/>
                  <a:pt x="7657" y="5691"/>
                </a:cubicBezTo>
                <a:cubicBezTo>
                  <a:pt x="7777" y="5853"/>
                  <a:pt x="7981" y="5947"/>
                  <a:pt x="8182" y="5973"/>
                </a:cubicBezTo>
                <a:cubicBezTo>
                  <a:pt x="8219" y="5978"/>
                  <a:pt x="8255" y="5980"/>
                  <a:pt x="8293" y="5980"/>
                </a:cubicBezTo>
                <a:cubicBezTo>
                  <a:pt x="8462" y="5980"/>
                  <a:pt x="8634" y="5935"/>
                  <a:pt x="8791" y="5879"/>
                </a:cubicBezTo>
                <a:cubicBezTo>
                  <a:pt x="9128" y="5772"/>
                  <a:pt x="9504" y="5568"/>
                  <a:pt x="9763" y="5325"/>
                </a:cubicBezTo>
                <a:cubicBezTo>
                  <a:pt x="9883" y="5662"/>
                  <a:pt x="10233" y="5905"/>
                  <a:pt x="10599" y="5905"/>
                </a:cubicBezTo>
                <a:cubicBezTo>
                  <a:pt x="10608" y="5905"/>
                  <a:pt x="10617" y="5905"/>
                  <a:pt x="10627" y="5905"/>
                </a:cubicBezTo>
                <a:cubicBezTo>
                  <a:pt x="10980" y="5905"/>
                  <a:pt x="11331" y="5666"/>
                  <a:pt x="11464" y="5338"/>
                </a:cubicBezTo>
                <a:cubicBezTo>
                  <a:pt x="11477" y="5649"/>
                  <a:pt x="11720" y="5934"/>
                  <a:pt x="12015" y="5999"/>
                </a:cubicBezTo>
                <a:cubicBezTo>
                  <a:pt x="12055" y="6006"/>
                  <a:pt x="12097" y="6009"/>
                  <a:pt x="12138" y="6009"/>
                </a:cubicBezTo>
                <a:cubicBezTo>
                  <a:pt x="12411" y="6009"/>
                  <a:pt x="12681" y="5855"/>
                  <a:pt x="12799" y="5610"/>
                </a:cubicBezTo>
                <a:cubicBezTo>
                  <a:pt x="12922" y="5811"/>
                  <a:pt x="13123" y="5960"/>
                  <a:pt x="13353" y="6054"/>
                </a:cubicBezTo>
                <a:lnTo>
                  <a:pt x="13353" y="34"/>
                </a:lnTo>
                <a:cubicBezTo>
                  <a:pt x="13265" y="11"/>
                  <a:pt x="13180" y="1"/>
                  <a:pt x="13095" y="1"/>
                </a:cubicBezTo>
                <a:close/>
              </a:path>
            </a:pathLst>
          </a:custGeom>
          <a:solidFill>
            <a:srgbClr val="FFFFFF">
              <a:alpha val="848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9" name="Google Shape;319;p9"/>
          <p:cNvSpPr/>
          <p:nvPr/>
        </p:nvSpPr>
        <p:spPr>
          <a:xfrm>
            <a:off x="5654975" y="4567175"/>
            <a:ext cx="3512727" cy="590425"/>
          </a:xfrm>
          <a:custGeom>
            <a:avLst/>
            <a:gdLst/>
            <a:ahLst/>
            <a:cxnLst/>
            <a:rect l="l" t="t" r="r" b="b"/>
            <a:pathLst>
              <a:path w="7278" h="2110" extrusionOk="0">
                <a:moveTo>
                  <a:pt x="7196" y="1"/>
                </a:moveTo>
                <a:cubicBezTo>
                  <a:pt x="7059" y="1"/>
                  <a:pt x="6916" y="28"/>
                  <a:pt x="6792" y="85"/>
                </a:cubicBezTo>
                <a:cubicBezTo>
                  <a:pt x="6562" y="192"/>
                  <a:pt x="6374" y="354"/>
                  <a:pt x="6225" y="545"/>
                </a:cubicBezTo>
                <a:cubicBezTo>
                  <a:pt x="6131" y="652"/>
                  <a:pt x="6063" y="775"/>
                  <a:pt x="6063" y="895"/>
                </a:cubicBezTo>
                <a:cubicBezTo>
                  <a:pt x="5966" y="827"/>
                  <a:pt x="5855" y="795"/>
                  <a:pt x="5750" y="795"/>
                </a:cubicBezTo>
                <a:cubicBezTo>
                  <a:pt x="5518" y="795"/>
                  <a:pt x="5315" y="953"/>
                  <a:pt x="5360" y="1232"/>
                </a:cubicBezTo>
                <a:cubicBezTo>
                  <a:pt x="5317" y="1168"/>
                  <a:pt x="5236" y="1138"/>
                  <a:pt x="5152" y="1138"/>
                </a:cubicBezTo>
                <a:cubicBezTo>
                  <a:pt x="5077" y="1138"/>
                  <a:pt x="5000" y="1162"/>
                  <a:pt x="4942" y="1206"/>
                </a:cubicBezTo>
                <a:cubicBezTo>
                  <a:pt x="4822" y="1313"/>
                  <a:pt x="4793" y="1462"/>
                  <a:pt x="4793" y="1611"/>
                </a:cubicBezTo>
                <a:cubicBezTo>
                  <a:pt x="4524" y="1436"/>
                  <a:pt x="4242" y="1245"/>
                  <a:pt x="3918" y="1232"/>
                </a:cubicBezTo>
                <a:cubicBezTo>
                  <a:pt x="3910" y="1232"/>
                  <a:pt x="3902" y="1231"/>
                  <a:pt x="3894" y="1231"/>
                </a:cubicBezTo>
                <a:cubicBezTo>
                  <a:pt x="3576" y="1231"/>
                  <a:pt x="3229" y="1482"/>
                  <a:pt x="3296" y="1773"/>
                </a:cubicBezTo>
                <a:cubicBezTo>
                  <a:pt x="3202" y="1637"/>
                  <a:pt x="3092" y="1504"/>
                  <a:pt x="2930" y="1449"/>
                </a:cubicBezTo>
                <a:cubicBezTo>
                  <a:pt x="2896" y="1437"/>
                  <a:pt x="2858" y="1432"/>
                  <a:pt x="2821" y="1432"/>
                </a:cubicBezTo>
                <a:cubicBezTo>
                  <a:pt x="2682" y="1432"/>
                  <a:pt x="2541" y="1509"/>
                  <a:pt x="2541" y="1637"/>
                </a:cubicBezTo>
                <a:cubicBezTo>
                  <a:pt x="2388" y="1511"/>
                  <a:pt x="2173" y="1406"/>
                  <a:pt x="1967" y="1406"/>
                </a:cubicBezTo>
                <a:cubicBezTo>
                  <a:pt x="1955" y="1406"/>
                  <a:pt x="1944" y="1406"/>
                  <a:pt x="1932" y="1407"/>
                </a:cubicBezTo>
                <a:cubicBezTo>
                  <a:pt x="1702" y="1436"/>
                  <a:pt x="1472" y="1611"/>
                  <a:pt x="1501" y="1828"/>
                </a:cubicBezTo>
                <a:cubicBezTo>
                  <a:pt x="1425" y="1700"/>
                  <a:pt x="1278" y="1610"/>
                  <a:pt x="1126" y="1610"/>
                </a:cubicBezTo>
                <a:cubicBezTo>
                  <a:pt x="1116" y="1610"/>
                  <a:pt x="1106" y="1610"/>
                  <a:pt x="1096" y="1611"/>
                </a:cubicBezTo>
                <a:cubicBezTo>
                  <a:pt x="934" y="1624"/>
                  <a:pt x="785" y="1786"/>
                  <a:pt x="811" y="1935"/>
                </a:cubicBezTo>
                <a:cubicBezTo>
                  <a:pt x="728" y="1813"/>
                  <a:pt x="571" y="1744"/>
                  <a:pt x="416" y="1744"/>
                </a:cubicBezTo>
                <a:cubicBezTo>
                  <a:pt x="347" y="1744"/>
                  <a:pt x="279" y="1757"/>
                  <a:pt x="218" y="1786"/>
                </a:cubicBezTo>
                <a:cubicBezTo>
                  <a:pt x="95" y="1854"/>
                  <a:pt x="30" y="1974"/>
                  <a:pt x="1" y="2110"/>
                </a:cubicBezTo>
                <a:lnTo>
                  <a:pt x="7278" y="2110"/>
                </a:lnTo>
                <a:lnTo>
                  <a:pt x="7278" y="4"/>
                </a:lnTo>
                <a:cubicBezTo>
                  <a:pt x="7251" y="2"/>
                  <a:pt x="7224" y="1"/>
                  <a:pt x="7196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0" name="Google Shape;320;p9"/>
          <p:cNvSpPr txBox="1">
            <a:spLocks noGrp="1"/>
          </p:cNvSpPr>
          <p:nvPr>
            <p:ph type="title"/>
          </p:nvPr>
        </p:nvSpPr>
        <p:spPr>
          <a:xfrm>
            <a:off x="1752450" y="411671"/>
            <a:ext cx="5639100" cy="637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6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321" name="Google Shape;321;p9"/>
          <p:cNvSpPr txBox="1">
            <a:spLocks noGrp="1"/>
          </p:cNvSpPr>
          <p:nvPr>
            <p:ph type="subTitle" idx="1"/>
          </p:nvPr>
        </p:nvSpPr>
        <p:spPr>
          <a:xfrm>
            <a:off x="1636700" y="2176375"/>
            <a:ext cx="3326400" cy="177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●"/>
              <a:defRPr sz="1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○"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■"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●"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○"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■"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●"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○"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■"/>
              <a:defRPr sz="2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5136689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p10"/>
          <p:cNvSpPr/>
          <p:nvPr/>
        </p:nvSpPr>
        <p:spPr>
          <a:xfrm>
            <a:off x="0" y="2116750"/>
            <a:ext cx="5752545" cy="5143500"/>
          </a:xfrm>
          <a:custGeom>
            <a:avLst/>
            <a:gdLst/>
            <a:ahLst/>
            <a:cxnLst/>
            <a:rect l="l" t="t" r="r" b="b"/>
            <a:pathLst>
              <a:path w="2281" h="2858" extrusionOk="0">
                <a:moveTo>
                  <a:pt x="194" y="1"/>
                </a:moveTo>
                <a:cubicBezTo>
                  <a:pt x="112" y="1"/>
                  <a:pt x="55" y="30"/>
                  <a:pt x="0" y="85"/>
                </a:cubicBezTo>
                <a:lnTo>
                  <a:pt x="0" y="2693"/>
                </a:lnTo>
                <a:lnTo>
                  <a:pt x="687" y="2693"/>
                </a:lnTo>
                <a:cubicBezTo>
                  <a:pt x="808" y="2811"/>
                  <a:pt x="989" y="2857"/>
                  <a:pt x="1162" y="2857"/>
                </a:cubicBezTo>
                <a:cubicBezTo>
                  <a:pt x="1184" y="2857"/>
                  <a:pt x="1206" y="2856"/>
                  <a:pt x="1228" y="2855"/>
                </a:cubicBezTo>
                <a:cubicBezTo>
                  <a:pt x="1348" y="2839"/>
                  <a:pt x="1458" y="2813"/>
                  <a:pt x="1565" y="2745"/>
                </a:cubicBezTo>
                <a:cubicBezTo>
                  <a:pt x="1659" y="2677"/>
                  <a:pt x="1727" y="2570"/>
                  <a:pt x="1727" y="2450"/>
                </a:cubicBezTo>
                <a:cubicBezTo>
                  <a:pt x="1769" y="2461"/>
                  <a:pt x="1813" y="2467"/>
                  <a:pt x="1856" y="2467"/>
                </a:cubicBezTo>
                <a:cubicBezTo>
                  <a:pt x="1968" y="2467"/>
                  <a:pt x="2077" y="2428"/>
                  <a:pt x="2145" y="2340"/>
                </a:cubicBezTo>
                <a:cubicBezTo>
                  <a:pt x="2239" y="2220"/>
                  <a:pt x="2239" y="2029"/>
                  <a:pt x="2119" y="1922"/>
                </a:cubicBezTo>
                <a:cubicBezTo>
                  <a:pt x="2187" y="1896"/>
                  <a:pt x="2268" y="1854"/>
                  <a:pt x="2268" y="1786"/>
                </a:cubicBezTo>
                <a:cubicBezTo>
                  <a:pt x="2281" y="1734"/>
                  <a:pt x="2239" y="1679"/>
                  <a:pt x="2187" y="1653"/>
                </a:cubicBezTo>
                <a:cubicBezTo>
                  <a:pt x="2132" y="1624"/>
                  <a:pt x="2077" y="1611"/>
                  <a:pt x="2025" y="1611"/>
                </a:cubicBezTo>
                <a:cubicBezTo>
                  <a:pt x="2132" y="1611"/>
                  <a:pt x="2213" y="1504"/>
                  <a:pt x="2213" y="1397"/>
                </a:cubicBezTo>
                <a:cubicBezTo>
                  <a:pt x="2200" y="1287"/>
                  <a:pt x="2132" y="1193"/>
                  <a:pt x="2038" y="1138"/>
                </a:cubicBezTo>
                <a:cubicBezTo>
                  <a:pt x="1957" y="1086"/>
                  <a:pt x="1847" y="1057"/>
                  <a:pt x="1740" y="1057"/>
                </a:cubicBezTo>
                <a:cubicBezTo>
                  <a:pt x="1782" y="1005"/>
                  <a:pt x="1795" y="937"/>
                  <a:pt x="1753" y="882"/>
                </a:cubicBezTo>
                <a:cubicBezTo>
                  <a:pt x="1725" y="844"/>
                  <a:pt x="1674" y="818"/>
                  <a:pt x="1627" y="818"/>
                </a:cubicBezTo>
                <a:cubicBezTo>
                  <a:pt x="1610" y="818"/>
                  <a:pt x="1593" y="822"/>
                  <a:pt x="1578" y="830"/>
                </a:cubicBezTo>
                <a:cubicBezTo>
                  <a:pt x="1672" y="668"/>
                  <a:pt x="1578" y="425"/>
                  <a:pt x="1416" y="357"/>
                </a:cubicBezTo>
                <a:cubicBezTo>
                  <a:pt x="1365" y="333"/>
                  <a:pt x="1309" y="322"/>
                  <a:pt x="1253" y="322"/>
                </a:cubicBezTo>
                <a:cubicBezTo>
                  <a:pt x="1117" y="322"/>
                  <a:pt x="980" y="387"/>
                  <a:pt x="904" y="490"/>
                </a:cubicBezTo>
                <a:cubicBezTo>
                  <a:pt x="904" y="409"/>
                  <a:pt x="862" y="328"/>
                  <a:pt x="781" y="289"/>
                </a:cubicBezTo>
                <a:cubicBezTo>
                  <a:pt x="758" y="275"/>
                  <a:pt x="731" y="269"/>
                  <a:pt x="703" y="269"/>
                </a:cubicBezTo>
                <a:cubicBezTo>
                  <a:pt x="647" y="269"/>
                  <a:pt x="588" y="293"/>
                  <a:pt x="551" y="328"/>
                </a:cubicBezTo>
                <a:cubicBezTo>
                  <a:pt x="538" y="234"/>
                  <a:pt x="499" y="140"/>
                  <a:pt x="431" y="72"/>
                </a:cubicBezTo>
                <a:cubicBezTo>
                  <a:pt x="405" y="46"/>
                  <a:pt x="376" y="33"/>
                  <a:pt x="350" y="20"/>
                </a:cubicBezTo>
                <a:cubicBezTo>
                  <a:pt x="324" y="4"/>
                  <a:pt x="282" y="4"/>
                  <a:pt x="243" y="4"/>
                </a:cubicBezTo>
                <a:cubicBezTo>
                  <a:pt x="226" y="2"/>
                  <a:pt x="210" y="1"/>
                  <a:pt x="194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4" name="Google Shape;324;p10"/>
          <p:cNvSpPr txBox="1">
            <a:spLocks noGrp="1"/>
          </p:cNvSpPr>
          <p:nvPr>
            <p:ph type="title"/>
          </p:nvPr>
        </p:nvSpPr>
        <p:spPr>
          <a:xfrm>
            <a:off x="720000" y="3671950"/>
            <a:ext cx="3271200" cy="93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6103602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p11"/>
          <p:cNvSpPr/>
          <p:nvPr/>
        </p:nvSpPr>
        <p:spPr>
          <a:xfrm>
            <a:off x="-35376" y="2061305"/>
            <a:ext cx="2208931" cy="1417469"/>
          </a:xfrm>
          <a:custGeom>
            <a:avLst/>
            <a:gdLst/>
            <a:ahLst/>
            <a:cxnLst/>
            <a:rect l="l" t="t" r="r" b="b"/>
            <a:pathLst>
              <a:path w="9746" h="6254" extrusionOk="0">
                <a:moveTo>
                  <a:pt x="0" y="1"/>
                </a:moveTo>
                <a:lnTo>
                  <a:pt x="0" y="6092"/>
                </a:lnTo>
                <a:cubicBezTo>
                  <a:pt x="39" y="6131"/>
                  <a:pt x="94" y="6157"/>
                  <a:pt x="162" y="6186"/>
                </a:cubicBezTo>
                <a:cubicBezTo>
                  <a:pt x="282" y="6238"/>
                  <a:pt x="405" y="6254"/>
                  <a:pt x="541" y="6254"/>
                </a:cubicBezTo>
                <a:cubicBezTo>
                  <a:pt x="849" y="6254"/>
                  <a:pt x="1160" y="6092"/>
                  <a:pt x="1335" y="5833"/>
                </a:cubicBezTo>
                <a:cubicBezTo>
                  <a:pt x="1371" y="6021"/>
                  <a:pt x="1570" y="6139"/>
                  <a:pt x="1763" y="6139"/>
                </a:cubicBezTo>
                <a:cubicBezTo>
                  <a:pt x="1792" y="6139"/>
                  <a:pt x="1822" y="6136"/>
                  <a:pt x="1850" y="6131"/>
                </a:cubicBezTo>
                <a:cubicBezTo>
                  <a:pt x="2064" y="6076"/>
                  <a:pt x="2242" y="5930"/>
                  <a:pt x="2388" y="5781"/>
                </a:cubicBezTo>
                <a:cubicBezTo>
                  <a:pt x="2709" y="6054"/>
                  <a:pt x="3132" y="6222"/>
                  <a:pt x="3560" y="6222"/>
                </a:cubicBezTo>
                <a:cubicBezTo>
                  <a:pt x="3619" y="6222"/>
                  <a:pt x="3679" y="6219"/>
                  <a:pt x="3739" y="6212"/>
                </a:cubicBezTo>
                <a:cubicBezTo>
                  <a:pt x="4225" y="6173"/>
                  <a:pt x="4685" y="5930"/>
                  <a:pt x="4980" y="5551"/>
                </a:cubicBezTo>
                <a:cubicBezTo>
                  <a:pt x="5085" y="5759"/>
                  <a:pt x="5328" y="5857"/>
                  <a:pt x="5556" y="5857"/>
                </a:cubicBezTo>
                <a:cubicBezTo>
                  <a:pt x="5595" y="5857"/>
                  <a:pt x="5633" y="5855"/>
                  <a:pt x="5670" y="5849"/>
                </a:cubicBezTo>
                <a:cubicBezTo>
                  <a:pt x="5939" y="5807"/>
                  <a:pt x="6169" y="5658"/>
                  <a:pt x="6399" y="5509"/>
                </a:cubicBezTo>
                <a:cubicBezTo>
                  <a:pt x="6464" y="5683"/>
                  <a:pt x="6653" y="5781"/>
                  <a:pt x="6838" y="5781"/>
                </a:cubicBezTo>
                <a:cubicBezTo>
                  <a:pt x="6955" y="5781"/>
                  <a:pt x="7071" y="5742"/>
                  <a:pt x="7154" y="5658"/>
                </a:cubicBezTo>
                <a:cubicBezTo>
                  <a:pt x="7291" y="5764"/>
                  <a:pt x="7465" y="5815"/>
                  <a:pt x="7640" y="5815"/>
                </a:cubicBezTo>
                <a:cubicBezTo>
                  <a:pt x="7844" y="5815"/>
                  <a:pt x="8049" y="5744"/>
                  <a:pt x="8194" y="5606"/>
                </a:cubicBezTo>
                <a:cubicBezTo>
                  <a:pt x="8274" y="5684"/>
                  <a:pt x="8385" y="5725"/>
                  <a:pt x="8496" y="5725"/>
                </a:cubicBezTo>
                <a:cubicBezTo>
                  <a:pt x="8591" y="5725"/>
                  <a:pt x="8686" y="5695"/>
                  <a:pt x="8761" y="5632"/>
                </a:cubicBezTo>
                <a:cubicBezTo>
                  <a:pt x="8798" y="5704"/>
                  <a:pt x="8883" y="5727"/>
                  <a:pt x="8971" y="5727"/>
                </a:cubicBezTo>
                <a:cubicBezTo>
                  <a:pt x="9014" y="5727"/>
                  <a:pt x="9058" y="5721"/>
                  <a:pt x="9098" y="5713"/>
                </a:cubicBezTo>
                <a:cubicBezTo>
                  <a:pt x="9260" y="5700"/>
                  <a:pt x="9435" y="5671"/>
                  <a:pt x="9597" y="5645"/>
                </a:cubicBezTo>
                <a:cubicBezTo>
                  <a:pt x="9626" y="5645"/>
                  <a:pt x="9652" y="5632"/>
                  <a:pt x="9678" y="5619"/>
                </a:cubicBezTo>
                <a:cubicBezTo>
                  <a:pt x="9746" y="5551"/>
                  <a:pt x="9626" y="5457"/>
                  <a:pt x="9532" y="5457"/>
                </a:cubicBezTo>
                <a:cubicBezTo>
                  <a:pt x="9435" y="5457"/>
                  <a:pt x="9328" y="5483"/>
                  <a:pt x="9247" y="5538"/>
                </a:cubicBezTo>
                <a:cubicBezTo>
                  <a:pt x="9227" y="5452"/>
                  <a:pt x="9148" y="5402"/>
                  <a:pt x="9070" y="5402"/>
                </a:cubicBezTo>
                <a:cubicBezTo>
                  <a:pt x="9047" y="5402"/>
                  <a:pt x="9025" y="5406"/>
                  <a:pt x="9004" y="5415"/>
                </a:cubicBezTo>
                <a:cubicBezTo>
                  <a:pt x="8978" y="5444"/>
                  <a:pt x="8949" y="5457"/>
                  <a:pt x="8923" y="5470"/>
                </a:cubicBezTo>
                <a:cubicBezTo>
                  <a:pt x="8916" y="5471"/>
                  <a:pt x="8910" y="5472"/>
                  <a:pt x="8903" y="5472"/>
                </a:cubicBezTo>
                <a:cubicBezTo>
                  <a:pt x="8833" y="5472"/>
                  <a:pt x="8783" y="5410"/>
                  <a:pt x="8735" y="5363"/>
                </a:cubicBezTo>
                <a:cubicBezTo>
                  <a:pt x="8599" y="5201"/>
                  <a:pt x="8437" y="5065"/>
                  <a:pt x="8236" y="5010"/>
                </a:cubicBezTo>
                <a:cubicBezTo>
                  <a:pt x="8180" y="4996"/>
                  <a:pt x="8123" y="4988"/>
                  <a:pt x="8066" y="4988"/>
                </a:cubicBezTo>
                <a:cubicBezTo>
                  <a:pt x="7913" y="4988"/>
                  <a:pt x="7761" y="5041"/>
                  <a:pt x="7653" y="5159"/>
                </a:cubicBezTo>
                <a:cubicBezTo>
                  <a:pt x="7721" y="5078"/>
                  <a:pt x="7303" y="4848"/>
                  <a:pt x="7248" y="4835"/>
                </a:cubicBezTo>
                <a:cubicBezTo>
                  <a:pt x="7178" y="4810"/>
                  <a:pt x="7108" y="4795"/>
                  <a:pt x="7040" y="4795"/>
                </a:cubicBezTo>
                <a:cubicBezTo>
                  <a:pt x="6927" y="4795"/>
                  <a:pt x="6821" y="4835"/>
                  <a:pt x="6736" y="4929"/>
                </a:cubicBezTo>
                <a:cubicBezTo>
                  <a:pt x="6655" y="4537"/>
                  <a:pt x="6344" y="4200"/>
                  <a:pt x="5952" y="4106"/>
                </a:cubicBezTo>
                <a:cubicBezTo>
                  <a:pt x="5874" y="4087"/>
                  <a:pt x="5794" y="4078"/>
                  <a:pt x="5714" y="4078"/>
                </a:cubicBezTo>
                <a:cubicBezTo>
                  <a:pt x="5392" y="4078"/>
                  <a:pt x="5067" y="4223"/>
                  <a:pt x="4873" y="4472"/>
                </a:cubicBezTo>
                <a:cubicBezTo>
                  <a:pt x="4873" y="4275"/>
                  <a:pt x="4674" y="4135"/>
                  <a:pt x="4483" y="4135"/>
                </a:cubicBezTo>
                <a:cubicBezTo>
                  <a:pt x="4410" y="4135"/>
                  <a:pt x="4339" y="4155"/>
                  <a:pt x="4280" y="4200"/>
                </a:cubicBezTo>
                <a:cubicBezTo>
                  <a:pt x="4307" y="3976"/>
                  <a:pt x="4076" y="3810"/>
                  <a:pt x="3865" y="3810"/>
                </a:cubicBezTo>
                <a:cubicBezTo>
                  <a:pt x="3771" y="3810"/>
                  <a:pt x="3681" y="3843"/>
                  <a:pt x="3619" y="3918"/>
                </a:cubicBezTo>
                <a:cubicBezTo>
                  <a:pt x="3765" y="3458"/>
                  <a:pt x="3551" y="2904"/>
                  <a:pt x="3133" y="2690"/>
                </a:cubicBezTo>
                <a:cubicBezTo>
                  <a:pt x="2993" y="2620"/>
                  <a:pt x="2838" y="2587"/>
                  <a:pt x="2683" y="2587"/>
                </a:cubicBezTo>
                <a:cubicBezTo>
                  <a:pt x="2358" y="2587"/>
                  <a:pt x="2032" y="2734"/>
                  <a:pt x="1850" y="2998"/>
                </a:cubicBezTo>
                <a:cubicBezTo>
                  <a:pt x="1837" y="2674"/>
                  <a:pt x="1837" y="2337"/>
                  <a:pt x="1675" y="2055"/>
                </a:cubicBezTo>
                <a:cubicBezTo>
                  <a:pt x="1540" y="1839"/>
                  <a:pt x="1299" y="1679"/>
                  <a:pt x="1060" y="1679"/>
                </a:cubicBezTo>
                <a:cubicBezTo>
                  <a:pt x="984" y="1679"/>
                  <a:pt x="908" y="1695"/>
                  <a:pt x="836" y="1731"/>
                </a:cubicBezTo>
                <a:cubicBezTo>
                  <a:pt x="983" y="1498"/>
                  <a:pt x="753" y="1153"/>
                  <a:pt x="486" y="1153"/>
                </a:cubicBezTo>
                <a:cubicBezTo>
                  <a:pt x="459" y="1153"/>
                  <a:pt x="432" y="1157"/>
                  <a:pt x="405" y="1164"/>
                </a:cubicBezTo>
                <a:cubicBezTo>
                  <a:pt x="593" y="1109"/>
                  <a:pt x="486" y="584"/>
                  <a:pt x="431" y="474"/>
                </a:cubicBezTo>
                <a:cubicBezTo>
                  <a:pt x="350" y="260"/>
                  <a:pt x="188" y="98"/>
                  <a:pt x="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7" name="Google Shape;327;p11"/>
          <p:cNvSpPr/>
          <p:nvPr/>
        </p:nvSpPr>
        <p:spPr>
          <a:xfrm>
            <a:off x="-123971" y="2881381"/>
            <a:ext cx="9374816" cy="709053"/>
          </a:xfrm>
          <a:custGeom>
            <a:avLst/>
            <a:gdLst/>
            <a:ahLst/>
            <a:cxnLst/>
            <a:rect l="l" t="t" r="r" b="b"/>
            <a:pathLst>
              <a:path w="47603" h="5412" extrusionOk="0">
                <a:moveTo>
                  <a:pt x="36217" y="1"/>
                </a:moveTo>
                <a:cubicBezTo>
                  <a:pt x="34122" y="1"/>
                  <a:pt x="32206" y="1117"/>
                  <a:pt x="30593" y="1848"/>
                </a:cubicBezTo>
                <a:cubicBezTo>
                  <a:pt x="28988" y="2571"/>
                  <a:pt x="26764" y="3064"/>
                  <a:pt x="24764" y="3064"/>
                </a:cubicBezTo>
                <a:cubicBezTo>
                  <a:pt x="24713" y="3064"/>
                  <a:pt x="24662" y="3064"/>
                  <a:pt x="24612" y="3063"/>
                </a:cubicBezTo>
                <a:cubicBezTo>
                  <a:pt x="22331" y="3021"/>
                  <a:pt x="20361" y="2428"/>
                  <a:pt x="18579" y="1537"/>
                </a:cubicBezTo>
                <a:cubicBezTo>
                  <a:pt x="17746" y="1121"/>
                  <a:pt x="16926" y="962"/>
                  <a:pt x="16098" y="962"/>
                </a:cubicBezTo>
                <a:cubicBezTo>
                  <a:pt x="14857" y="962"/>
                  <a:pt x="13597" y="1318"/>
                  <a:pt x="12245" y="1699"/>
                </a:cubicBezTo>
                <a:cubicBezTo>
                  <a:pt x="10518" y="2185"/>
                  <a:pt x="10398" y="2820"/>
                  <a:pt x="474" y="4009"/>
                </a:cubicBezTo>
                <a:cubicBezTo>
                  <a:pt x="474" y="4521"/>
                  <a:pt x="1" y="5412"/>
                  <a:pt x="811" y="5412"/>
                </a:cubicBezTo>
                <a:lnTo>
                  <a:pt x="46563" y="5412"/>
                </a:lnTo>
                <a:cubicBezTo>
                  <a:pt x="47062" y="5412"/>
                  <a:pt x="47480" y="2522"/>
                  <a:pt x="47603" y="2065"/>
                </a:cubicBezTo>
                <a:cubicBezTo>
                  <a:pt x="45970" y="1955"/>
                  <a:pt x="44256" y="1874"/>
                  <a:pt x="42743" y="1443"/>
                </a:cubicBezTo>
                <a:cubicBezTo>
                  <a:pt x="40676" y="850"/>
                  <a:pt x="38868" y="160"/>
                  <a:pt x="36561" y="11"/>
                </a:cubicBezTo>
                <a:cubicBezTo>
                  <a:pt x="36446" y="4"/>
                  <a:pt x="36331" y="1"/>
                  <a:pt x="36217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8" name="Google Shape;328;p11"/>
          <p:cNvSpPr/>
          <p:nvPr/>
        </p:nvSpPr>
        <p:spPr>
          <a:xfrm>
            <a:off x="1639556" y="3144570"/>
            <a:ext cx="7583399" cy="1013899"/>
          </a:xfrm>
          <a:custGeom>
            <a:avLst/>
            <a:gdLst/>
            <a:ahLst/>
            <a:cxnLst/>
            <a:rect l="l" t="t" r="r" b="b"/>
            <a:pathLst>
              <a:path w="40877" h="7230" extrusionOk="0">
                <a:moveTo>
                  <a:pt x="40877" y="0"/>
                </a:moveTo>
                <a:cubicBezTo>
                  <a:pt x="38042" y="81"/>
                  <a:pt x="35058" y="201"/>
                  <a:pt x="31980" y="376"/>
                </a:cubicBezTo>
                <a:cubicBezTo>
                  <a:pt x="14189" y="1364"/>
                  <a:pt x="1" y="3603"/>
                  <a:pt x="296" y="5359"/>
                </a:cubicBezTo>
                <a:cubicBezTo>
                  <a:pt x="498" y="6559"/>
                  <a:pt x="7302" y="7230"/>
                  <a:pt x="17211" y="7230"/>
                </a:cubicBezTo>
                <a:cubicBezTo>
                  <a:pt x="21911" y="7230"/>
                  <a:pt x="27309" y="7079"/>
                  <a:pt x="33033" y="6762"/>
                </a:cubicBezTo>
                <a:cubicBezTo>
                  <a:pt x="35748" y="6600"/>
                  <a:pt x="38379" y="6425"/>
                  <a:pt x="40877" y="6224"/>
                </a:cubicBezTo>
                <a:lnTo>
                  <a:pt x="40877" y="0"/>
                </a:ln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9" name="Google Shape;329;p11"/>
          <p:cNvSpPr/>
          <p:nvPr/>
        </p:nvSpPr>
        <p:spPr>
          <a:xfrm>
            <a:off x="-58289" y="3391381"/>
            <a:ext cx="9309112" cy="1405435"/>
          </a:xfrm>
          <a:custGeom>
            <a:avLst/>
            <a:gdLst/>
            <a:ahLst/>
            <a:cxnLst/>
            <a:rect l="l" t="t" r="r" b="b"/>
            <a:pathLst>
              <a:path w="49599" h="10022" extrusionOk="0">
                <a:moveTo>
                  <a:pt x="3334" y="1"/>
                </a:moveTo>
                <a:cubicBezTo>
                  <a:pt x="2192" y="1"/>
                  <a:pt x="1080" y="8"/>
                  <a:pt x="1" y="22"/>
                </a:cubicBezTo>
                <a:lnTo>
                  <a:pt x="1" y="7811"/>
                </a:lnTo>
                <a:cubicBezTo>
                  <a:pt x="5833" y="8514"/>
                  <a:pt x="12624" y="9107"/>
                  <a:pt x="19914" y="9499"/>
                </a:cubicBezTo>
                <a:cubicBezTo>
                  <a:pt x="26275" y="9854"/>
                  <a:pt x="32318" y="10022"/>
                  <a:pt x="37716" y="10022"/>
                </a:cubicBezTo>
                <a:cubicBezTo>
                  <a:pt x="42180" y="10022"/>
                  <a:pt x="46202" y="9907"/>
                  <a:pt x="49599" y="9687"/>
                </a:cubicBezTo>
                <a:lnTo>
                  <a:pt x="49599" y="3382"/>
                </a:lnTo>
                <a:cubicBezTo>
                  <a:pt x="42445" y="2180"/>
                  <a:pt x="32495" y="1127"/>
                  <a:pt x="21411" y="521"/>
                </a:cubicBezTo>
                <a:cubicBezTo>
                  <a:pt x="14945" y="164"/>
                  <a:pt x="8802" y="1"/>
                  <a:pt x="3334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0" name="Google Shape;330;p11"/>
          <p:cNvSpPr/>
          <p:nvPr/>
        </p:nvSpPr>
        <p:spPr>
          <a:xfrm>
            <a:off x="3271168" y="3718889"/>
            <a:ext cx="1076744" cy="223675"/>
          </a:xfrm>
          <a:custGeom>
            <a:avLst/>
            <a:gdLst/>
            <a:ahLst/>
            <a:cxnLst/>
            <a:rect l="l" t="t" r="r" b="b"/>
            <a:pathLst>
              <a:path w="5804" h="1595" extrusionOk="0">
                <a:moveTo>
                  <a:pt x="3212" y="1135"/>
                </a:moveTo>
                <a:cubicBezTo>
                  <a:pt x="3215" y="1138"/>
                  <a:pt x="3217" y="1139"/>
                  <a:pt x="3218" y="1139"/>
                </a:cubicBezTo>
                <a:cubicBezTo>
                  <a:pt x="3219" y="1139"/>
                  <a:pt x="3219" y="1137"/>
                  <a:pt x="3218" y="1135"/>
                </a:cubicBezTo>
                <a:close/>
                <a:moveTo>
                  <a:pt x="2094" y="1"/>
                </a:moveTo>
                <a:cubicBezTo>
                  <a:pt x="2052" y="1"/>
                  <a:pt x="2026" y="43"/>
                  <a:pt x="1997" y="43"/>
                </a:cubicBezTo>
                <a:cubicBezTo>
                  <a:pt x="1971" y="43"/>
                  <a:pt x="1932" y="56"/>
                  <a:pt x="1903" y="56"/>
                </a:cubicBezTo>
                <a:cubicBezTo>
                  <a:pt x="1877" y="56"/>
                  <a:pt x="1851" y="43"/>
                  <a:pt x="1809" y="43"/>
                </a:cubicBezTo>
                <a:lnTo>
                  <a:pt x="1715" y="43"/>
                </a:lnTo>
                <a:cubicBezTo>
                  <a:pt x="1710" y="45"/>
                  <a:pt x="1705" y="46"/>
                  <a:pt x="1700" y="46"/>
                </a:cubicBezTo>
                <a:cubicBezTo>
                  <a:pt x="1678" y="46"/>
                  <a:pt x="1653" y="27"/>
                  <a:pt x="1621" y="27"/>
                </a:cubicBezTo>
                <a:cubicBezTo>
                  <a:pt x="1592" y="27"/>
                  <a:pt x="1566" y="95"/>
                  <a:pt x="1540" y="95"/>
                </a:cubicBezTo>
                <a:cubicBezTo>
                  <a:pt x="1511" y="108"/>
                  <a:pt x="1485" y="108"/>
                  <a:pt x="1459" y="124"/>
                </a:cubicBezTo>
                <a:cubicBezTo>
                  <a:pt x="1422" y="124"/>
                  <a:pt x="1388" y="92"/>
                  <a:pt x="1361" y="92"/>
                </a:cubicBezTo>
                <a:cubicBezTo>
                  <a:pt x="1357" y="92"/>
                  <a:pt x="1353" y="93"/>
                  <a:pt x="1349" y="95"/>
                </a:cubicBezTo>
                <a:cubicBezTo>
                  <a:pt x="1323" y="95"/>
                  <a:pt x="1297" y="108"/>
                  <a:pt x="1268" y="108"/>
                </a:cubicBezTo>
                <a:cubicBezTo>
                  <a:pt x="1229" y="124"/>
                  <a:pt x="1229" y="189"/>
                  <a:pt x="1203" y="189"/>
                </a:cubicBezTo>
                <a:cubicBezTo>
                  <a:pt x="1196" y="192"/>
                  <a:pt x="1189" y="193"/>
                  <a:pt x="1181" y="193"/>
                </a:cubicBezTo>
                <a:cubicBezTo>
                  <a:pt x="1150" y="193"/>
                  <a:pt x="1115" y="173"/>
                  <a:pt x="1092" y="173"/>
                </a:cubicBezTo>
                <a:cubicBezTo>
                  <a:pt x="1087" y="173"/>
                  <a:pt x="1083" y="174"/>
                  <a:pt x="1080" y="176"/>
                </a:cubicBezTo>
                <a:cubicBezTo>
                  <a:pt x="1054" y="205"/>
                  <a:pt x="1041" y="257"/>
                  <a:pt x="1041" y="270"/>
                </a:cubicBezTo>
                <a:cubicBezTo>
                  <a:pt x="1041" y="299"/>
                  <a:pt x="1067" y="325"/>
                  <a:pt x="1080" y="351"/>
                </a:cubicBezTo>
                <a:cubicBezTo>
                  <a:pt x="1093" y="367"/>
                  <a:pt x="1135" y="380"/>
                  <a:pt x="1161" y="393"/>
                </a:cubicBezTo>
                <a:cubicBezTo>
                  <a:pt x="1135" y="393"/>
                  <a:pt x="1080" y="406"/>
                  <a:pt x="1054" y="406"/>
                </a:cubicBezTo>
                <a:cubicBezTo>
                  <a:pt x="1025" y="406"/>
                  <a:pt x="999" y="380"/>
                  <a:pt x="960" y="380"/>
                </a:cubicBezTo>
                <a:cubicBezTo>
                  <a:pt x="931" y="380"/>
                  <a:pt x="905" y="432"/>
                  <a:pt x="879" y="432"/>
                </a:cubicBezTo>
                <a:cubicBezTo>
                  <a:pt x="853" y="432"/>
                  <a:pt x="819" y="391"/>
                  <a:pt x="792" y="391"/>
                </a:cubicBezTo>
                <a:cubicBezTo>
                  <a:pt x="788" y="391"/>
                  <a:pt x="785" y="392"/>
                  <a:pt x="782" y="393"/>
                </a:cubicBezTo>
                <a:lnTo>
                  <a:pt x="688" y="393"/>
                </a:lnTo>
                <a:cubicBezTo>
                  <a:pt x="662" y="393"/>
                  <a:pt x="636" y="419"/>
                  <a:pt x="607" y="432"/>
                </a:cubicBezTo>
                <a:cubicBezTo>
                  <a:pt x="576" y="432"/>
                  <a:pt x="551" y="415"/>
                  <a:pt x="529" y="415"/>
                </a:cubicBezTo>
                <a:cubicBezTo>
                  <a:pt x="523" y="415"/>
                  <a:pt x="518" y="416"/>
                  <a:pt x="513" y="419"/>
                </a:cubicBezTo>
                <a:cubicBezTo>
                  <a:pt x="474" y="419"/>
                  <a:pt x="445" y="448"/>
                  <a:pt x="419" y="448"/>
                </a:cubicBezTo>
                <a:cubicBezTo>
                  <a:pt x="410" y="452"/>
                  <a:pt x="400" y="454"/>
                  <a:pt x="389" y="454"/>
                </a:cubicBezTo>
                <a:cubicBezTo>
                  <a:pt x="367" y="454"/>
                  <a:pt x="342" y="448"/>
                  <a:pt x="325" y="448"/>
                </a:cubicBezTo>
                <a:cubicBezTo>
                  <a:pt x="296" y="461"/>
                  <a:pt x="283" y="500"/>
                  <a:pt x="257" y="513"/>
                </a:cubicBezTo>
                <a:cubicBezTo>
                  <a:pt x="215" y="513"/>
                  <a:pt x="189" y="542"/>
                  <a:pt x="176" y="542"/>
                </a:cubicBezTo>
                <a:cubicBezTo>
                  <a:pt x="155" y="548"/>
                  <a:pt x="135" y="548"/>
                  <a:pt x="116" y="548"/>
                </a:cubicBezTo>
                <a:cubicBezTo>
                  <a:pt x="98" y="548"/>
                  <a:pt x="82" y="548"/>
                  <a:pt x="69" y="555"/>
                </a:cubicBezTo>
                <a:cubicBezTo>
                  <a:pt x="40" y="581"/>
                  <a:pt x="1" y="610"/>
                  <a:pt x="1" y="636"/>
                </a:cubicBezTo>
                <a:cubicBezTo>
                  <a:pt x="1" y="662"/>
                  <a:pt x="27" y="717"/>
                  <a:pt x="53" y="743"/>
                </a:cubicBezTo>
                <a:cubicBezTo>
                  <a:pt x="82" y="756"/>
                  <a:pt x="121" y="756"/>
                  <a:pt x="150" y="772"/>
                </a:cubicBezTo>
                <a:cubicBezTo>
                  <a:pt x="163" y="779"/>
                  <a:pt x="179" y="779"/>
                  <a:pt x="196" y="779"/>
                </a:cubicBezTo>
                <a:cubicBezTo>
                  <a:pt x="212" y="779"/>
                  <a:pt x="229" y="779"/>
                  <a:pt x="244" y="785"/>
                </a:cubicBezTo>
                <a:cubicBezTo>
                  <a:pt x="270" y="798"/>
                  <a:pt x="296" y="811"/>
                  <a:pt x="338" y="824"/>
                </a:cubicBezTo>
                <a:cubicBezTo>
                  <a:pt x="364" y="824"/>
                  <a:pt x="377" y="879"/>
                  <a:pt x="406" y="892"/>
                </a:cubicBezTo>
                <a:cubicBezTo>
                  <a:pt x="437" y="892"/>
                  <a:pt x="470" y="875"/>
                  <a:pt x="495" y="875"/>
                </a:cubicBezTo>
                <a:cubicBezTo>
                  <a:pt x="502" y="875"/>
                  <a:pt x="508" y="876"/>
                  <a:pt x="513" y="879"/>
                </a:cubicBezTo>
                <a:cubicBezTo>
                  <a:pt x="539" y="879"/>
                  <a:pt x="568" y="905"/>
                  <a:pt x="594" y="918"/>
                </a:cubicBezTo>
                <a:cubicBezTo>
                  <a:pt x="620" y="918"/>
                  <a:pt x="662" y="905"/>
                  <a:pt x="688" y="905"/>
                </a:cubicBezTo>
                <a:cubicBezTo>
                  <a:pt x="730" y="918"/>
                  <a:pt x="756" y="960"/>
                  <a:pt x="782" y="960"/>
                </a:cubicBezTo>
                <a:cubicBezTo>
                  <a:pt x="811" y="973"/>
                  <a:pt x="837" y="986"/>
                  <a:pt x="879" y="986"/>
                </a:cubicBezTo>
                <a:cubicBezTo>
                  <a:pt x="905" y="986"/>
                  <a:pt x="944" y="960"/>
                  <a:pt x="973" y="960"/>
                </a:cubicBezTo>
                <a:cubicBezTo>
                  <a:pt x="999" y="973"/>
                  <a:pt x="1054" y="973"/>
                  <a:pt x="1080" y="973"/>
                </a:cubicBezTo>
                <a:cubicBezTo>
                  <a:pt x="1054" y="986"/>
                  <a:pt x="999" y="1015"/>
                  <a:pt x="999" y="1041"/>
                </a:cubicBezTo>
                <a:cubicBezTo>
                  <a:pt x="999" y="1054"/>
                  <a:pt x="999" y="1067"/>
                  <a:pt x="1025" y="1096"/>
                </a:cubicBezTo>
                <a:cubicBezTo>
                  <a:pt x="986" y="1096"/>
                  <a:pt x="999" y="1122"/>
                  <a:pt x="960" y="1122"/>
                </a:cubicBezTo>
                <a:cubicBezTo>
                  <a:pt x="931" y="1122"/>
                  <a:pt x="905" y="1080"/>
                  <a:pt x="863" y="1080"/>
                </a:cubicBezTo>
                <a:cubicBezTo>
                  <a:pt x="837" y="1080"/>
                  <a:pt x="811" y="1135"/>
                  <a:pt x="782" y="1135"/>
                </a:cubicBezTo>
                <a:cubicBezTo>
                  <a:pt x="743" y="1135"/>
                  <a:pt x="717" y="1109"/>
                  <a:pt x="688" y="1109"/>
                </a:cubicBezTo>
                <a:cubicBezTo>
                  <a:pt x="649" y="1109"/>
                  <a:pt x="620" y="1096"/>
                  <a:pt x="594" y="1096"/>
                </a:cubicBezTo>
                <a:cubicBezTo>
                  <a:pt x="555" y="1109"/>
                  <a:pt x="526" y="1122"/>
                  <a:pt x="500" y="1122"/>
                </a:cubicBezTo>
                <a:cubicBezTo>
                  <a:pt x="494" y="1124"/>
                  <a:pt x="488" y="1125"/>
                  <a:pt x="482" y="1125"/>
                </a:cubicBezTo>
                <a:cubicBezTo>
                  <a:pt x="455" y="1125"/>
                  <a:pt x="434" y="1106"/>
                  <a:pt x="409" y="1106"/>
                </a:cubicBezTo>
                <a:cubicBezTo>
                  <a:pt x="404" y="1106"/>
                  <a:pt x="399" y="1107"/>
                  <a:pt x="393" y="1109"/>
                </a:cubicBezTo>
                <a:cubicBezTo>
                  <a:pt x="364" y="1109"/>
                  <a:pt x="351" y="1177"/>
                  <a:pt x="312" y="1177"/>
                </a:cubicBezTo>
                <a:cubicBezTo>
                  <a:pt x="297" y="1184"/>
                  <a:pt x="280" y="1184"/>
                  <a:pt x="263" y="1184"/>
                </a:cubicBezTo>
                <a:cubicBezTo>
                  <a:pt x="246" y="1184"/>
                  <a:pt x="229" y="1184"/>
                  <a:pt x="215" y="1190"/>
                </a:cubicBezTo>
                <a:cubicBezTo>
                  <a:pt x="189" y="1190"/>
                  <a:pt x="176" y="1229"/>
                  <a:pt x="150" y="1242"/>
                </a:cubicBezTo>
                <a:cubicBezTo>
                  <a:pt x="108" y="1258"/>
                  <a:pt x="40" y="1258"/>
                  <a:pt x="40" y="1284"/>
                </a:cubicBezTo>
                <a:cubicBezTo>
                  <a:pt x="40" y="1310"/>
                  <a:pt x="82" y="1339"/>
                  <a:pt x="121" y="1365"/>
                </a:cubicBezTo>
                <a:cubicBezTo>
                  <a:pt x="134" y="1378"/>
                  <a:pt x="163" y="1391"/>
                  <a:pt x="202" y="1404"/>
                </a:cubicBezTo>
                <a:cubicBezTo>
                  <a:pt x="204" y="1407"/>
                  <a:pt x="207" y="1408"/>
                  <a:pt x="211" y="1408"/>
                </a:cubicBezTo>
                <a:cubicBezTo>
                  <a:pt x="229" y="1408"/>
                  <a:pt x="261" y="1388"/>
                  <a:pt x="284" y="1388"/>
                </a:cubicBezTo>
                <a:cubicBezTo>
                  <a:pt x="288" y="1388"/>
                  <a:pt x="292" y="1389"/>
                  <a:pt x="296" y="1391"/>
                </a:cubicBezTo>
                <a:cubicBezTo>
                  <a:pt x="325" y="1404"/>
                  <a:pt x="338" y="1446"/>
                  <a:pt x="364" y="1459"/>
                </a:cubicBezTo>
                <a:cubicBezTo>
                  <a:pt x="393" y="1459"/>
                  <a:pt x="419" y="1485"/>
                  <a:pt x="458" y="1485"/>
                </a:cubicBezTo>
                <a:lnTo>
                  <a:pt x="539" y="1485"/>
                </a:lnTo>
                <a:cubicBezTo>
                  <a:pt x="568" y="1485"/>
                  <a:pt x="594" y="1527"/>
                  <a:pt x="620" y="1540"/>
                </a:cubicBezTo>
                <a:cubicBezTo>
                  <a:pt x="662" y="1540"/>
                  <a:pt x="688" y="1514"/>
                  <a:pt x="717" y="1514"/>
                </a:cubicBezTo>
                <a:cubicBezTo>
                  <a:pt x="726" y="1518"/>
                  <a:pt x="736" y="1520"/>
                  <a:pt x="746" y="1520"/>
                </a:cubicBezTo>
                <a:cubicBezTo>
                  <a:pt x="768" y="1520"/>
                  <a:pt x="791" y="1514"/>
                  <a:pt x="811" y="1514"/>
                </a:cubicBezTo>
                <a:cubicBezTo>
                  <a:pt x="837" y="1527"/>
                  <a:pt x="863" y="1566"/>
                  <a:pt x="892" y="1566"/>
                </a:cubicBezTo>
                <a:lnTo>
                  <a:pt x="986" y="1566"/>
                </a:lnTo>
                <a:cubicBezTo>
                  <a:pt x="1012" y="1566"/>
                  <a:pt x="1041" y="1582"/>
                  <a:pt x="1080" y="1582"/>
                </a:cubicBezTo>
                <a:cubicBezTo>
                  <a:pt x="1106" y="1582"/>
                  <a:pt x="1135" y="1566"/>
                  <a:pt x="1161" y="1566"/>
                </a:cubicBezTo>
                <a:lnTo>
                  <a:pt x="1255" y="1566"/>
                </a:lnTo>
                <a:cubicBezTo>
                  <a:pt x="1284" y="1566"/>
                  <a:pt x="1310" y="1553"/>
                  <a:pt x="1336" y="1553"/>
                </a:cubicBezTo>
                <a:cubicBezTo>
                  <a:pt x="1378" y="1553"/>
                  <a:pt x="1404" y="1595"/>
                  <a:pt x="1430" y="1595"/>
                </a:cubicBezTo>
                <a:cubicBezTo>
                  <a:pt x="1459" y="1595"/>
                  <a:pt x="1485" y="1540"/>
                  <a:pt x="1527" y="1540"/>
                </a:cubicBezTo>
                <a:cubicBezTo>
                  <a:pt x="1553" y="1540"/>
                  <a:pt x="1579" y="1566"/>
                  <a:pt x="1608" y="1566"/>
                </a:cubicBezTo>
                <a:cubicBezTo>
                  <a:pt x="1647" y="1566"/>
                  <a:pt x="1673" y="1527"/>
                  <a:pt x="1702" y="1527"/>
                </a:cubicBezTo>
                <a:cubicBezTo>
                  <a:pt x="1728" y="1527"/>
                  <a:pt x="1770" y="1582"/>
                  <a:pt x="1796" y="1582"/>
                </a:cubicBezTo>
                <a:cubicBezTo>
                  <a:pt x="1822" y="1566"/>
                  <a:pt x="1851" y="1514"/>
                  <a:pt x="1877" y="1514"/>
                </a:cubicBezTo>
                <a:cubicBezTo>
                  <a:pt x="1882" y="1511"/>
                  <a:pt x="1888" y="1510"/>
                  <a:pt x="1894" y="1510"/>
                </a:cubicBezTo>
                <a:cubicBezTo>
                  <a:pt x="1909" y="1510"/>
                  <a:pt x="1925" y="1518"/>
                  <a:pt x="1941" y="1518"/>
                </a:cubicBezTo>
                <a:cubicBezTo>
                  <a:pt x="1947" y="1518"/>
                  <a:pt x="1952" y="1517"/>
                  <a:pt x="1958" y="1514"/>
                </a:cubicBezTo>
                <a:cubicBezTo>
                  <a:pt x="1997" y="1514"/>
                  <a:pt x="2039" y="1540"/>
                  <a:pt x="2065" y="1540"/>
                </a:cubicBezTo>
                <a:cubicBezTo>
                  <a:pt x="2094" y="1527"/>
                  <a:pt x="2107" y="1459"/>
                  <a:pt x="2133" y="1459"/>
                </a:cubicBezTo>
                <a:cubicBezTo>
                  <a:pt x="2159" y="1446"/>
                  <a:pt x="2188" y="1446"/>
                  <a:pt x="2214" y="1433"/>
                </a:cubicBezTo>
                <a:cubicBezTo>
                  <a:pt x="2240" y="1404"/>
                  <a:pt x="2282" y="1404"/>
                  <a:pt x="2282" y="1378"/>
                </a:cubicBezTo>
                <a:cubicBezTo>
                  <a:pt x="2282" y="1365"/>
                  <a:pt x="2282" y="1352"/>
                  <a:pt x="2256" y="1323"/>
                </a:cubicBezTo>
                <a:cubicBezTo>
                  <a:pt x="2282" y="1323"/>
                  <a:pt x="2295" y="1310"/>
                  <a:pt x="2337" y="1310"/>
                </a:cubicBezTo>
                <a:cubicBezTo>
                  <a:pt x="2363" y="1310"/>
                  <a:pt x="2389" y="1323"/>
                  <a:pt x="2431" y="1323"/>
                </a:cubicBezTo>
                <a:cubicBezTo>
                  <a:pt x="2457" y="1323"/>
                  <a:pt x="2483" y="1284"/>
                  <a:pt x="2512" y="1284"/>
                </a:cubicBezTo>
                <a:cubicBezTo>
                  <a:pt x="2551" y="1284"/>
                  <a:pt x="2580" y="1323"/>
                  <a:pt x="2606" y="1323"/>
                </a:cubicBezTo>
                <a:cubicBezTo>
                  <a:pt x="2645" y="1323"/>
                  <a:pt x="2674" y="1339"/>
                  <a:pt x="2713" y="1339"/>
                </a:cubicBezTo>
                <a:cubicBezTo>
                  <a:pt x="2742" y="1323"/>
                  <a:pt x="2768" y="1284"/>
                  <a:pt x="2794" y="1284"/>
                </a:cubicBezTo>
                <a:lnTo>
                  <a:pt x="2888" y="1284"/>
                </a:lnTo>
                <a:cubicBezTo>
                  <a:pt x="2930" y="1284"/>
                  <a:pt x="2956" y="1284"/>
                  <a:pt x="2985" y="1271"/>
                </a:cubicBezTo>
                <a:cubicBezTo>
                  <a:pt x="3024" y="1271"/>
                  <a:pt x="3037" y="1216"/>
                  <a:pt x="3066" y="1203"/>
                </a:cubicBezTo>
                <a:cubicBezTo>
                  <a:pt x="3105" y="1203"/>
                  <a:pt x="3118" y="1190"/>
                  <a:pt x="3147" y="1177"/>
                </a:cubicBezTo>
                <a:cubicBezTo>
                  <a:pt x="3173" y="1148"/>
                  <a:pt x="3212" y="1161"/>
                  <a:pt x="3212" y="1135"/>
                </a:cubicBezTo>
                <a:cubicBezTo>
                  <a:pt x="3212" y="1132"/>
                  <a:pt x="3212" y="1131"/>
                  <a:pt x="3213" y="1131"/>
                </a:cubicBezTo>
                <a:cubicBezTo>
                  <a:pt x="3215" y="1131"/>
                  <a:pt x="3217" y="1133"/>
                  <a:pt x="3218" y="1135"/>
                </a:cubicBezTo>
                <a:lnTo>
                  <a:pt x="3309" y="1135"/>
                </a:lnTo>
                <a:cubicBezTo>
                  <a:pt x="3335" y="1135"/>
                  <a:pt x="3374" y="1096"/>
                  <a:pt x="3403" y="1096"/>
                </a:cubicBezTo>
                <a:cubicBezTo>
                  <a:pt x="3429" y="1109"/>
                  <a:pt x="3455" y="1177"/>
                  <a:pt x="3484" y="1177"/>
                </a:cubicBezTo>
                <a:cubicBezTo>
                  <a:pt x="3523" y="1177"/>
                  <a:pt x="3565" y="1122"/>
                  <a:pt x="3591" y="1122"/>
                </a:cubicBezTo>
                <a:cubicBezTo>
                  <a:pt x="3591" y="1135"/>
                  <a:pt x="3604" y="1161"/>
                  <a:pt x="3604" y="1177"/>
                </a:cubicBezTo>
                <a:cubicBezTo>
                  <a:pt x="3604" y="1203"/>
                  <a:pt x="3591" y="1229"/>
                  <a:pt x="3617" y="1242"/>
                </a:cubicBezTo>
                <a:cubicBezTo>
                  <a:pt x="3646" y="1258"/>
                  <a:pt x="3659" y="1284"/>
                  <a:pt x="3698" y="1297"/>
                </a:cubicBezTo>
                <a:cubicBezTo>
                  <a:pt x="3727" y="1310"/>
                  <a:pt x="3753" y="1339"/>
                  <a:pt x="3779" y="1352"/>
                </a:cubicBezTo>
                <a:cubicBezTo>
                  <a:pt x="3808" y="1352"/>
                  <a:pt x="3847" y="1310"/>
                  <a:pt x="3876" y="1310"/>
                </a:cubicBezTo>
                <a:cubicBezTo>
                  <a:pt x="3902" y="1323"/>
                  <a:pt x="3928" y="1365"/>
                  <a:pt x="3957" y="1378"/>
                </a:cubicBezTo>
                <a:cubicBezTo>
                  <a:pt x="3983" y="1378"/>
                  <a:pt x="4022" y="1352"/>
                  <a:pt x="4051" y="1352"/>
                </a:cubicBezTo>
                <a:cubicBezTo>
                  <a:pt x="4077" y="1365"/>
                  <a:pt x="4103" y="1404"/>
                  <a:pt x="4132" y="1404"/>
                </a:cubicBezTo>
                <a:cubicBezTo>
                  <a:pt x="4158" y="1420"/>
                  <a:pt x="4184" y="1446"/>
                  <a:pt x="4213" y="1446"/>
                </a:cubicBezTo>
                <a:cubicBezTo>
                  <a:pt x="4239" y="1446"/>
                  <a:pt x="4281" y="1391"/>
                  <a:pt x="4307" y="1391"/>
                </a:cubicBezTo>
                <a:cubicBezTo>
                  <a:pt x="4346" y="1391"/>
                  <a:pt x="4375" y="1433"/>
                  <a:pt x="4401" y="1433"/>
                </a:cubicBezTo>
                <a:cubicBezTo>
                  <a:pt x="4427" y="1446"/>
                  <a:pt x="4456" y="1459"/>
                  <a:pt x="4482" y="1459"/>
                </a:cubicBezTo>
                <a:cubicBezTo>
                  <a:pt x="4503" y="1459"/>
                  <a:pt x="4534" y="1442"/>
                  <a:pt x="4558" y="1442"/>
                </a:cubicBezTo>
                <a:cubicBezTo>
                  <a:pt x="4565" y="1442"/>
                  <a:pt x="4571" y="1443"/>
                  <a:pt x="4576" y="1446"/>
                </a:cubicBezTo>
                <a:cubicBezTo>
                  <a:pt x="4605" y="1446"/>
                  <a:pt x="4631" y="1459"/>
                  <a:pt x="4670" y="1459"/>
                </a:cubicBezTo>
                <a:cubicBezTo>
                  <a:pt x="4699" y="1472"/>
                  <a:pt x="4725" y="1485"/>
                  <a:pt x="4751" y="1485"/>
                </a:cubicBezTo>
                <a:cubicBezTo>
                  <a:pt x="4780" y="1485"/>
                  <a:pt x="4819" y="1420"/>
                  <a:pt x="4848" y="1420"/>
                </a:cubicBezTo>
                <a:cubicBezTo>
                  <a:pt x="4874" y="1433"/>
                  <a:pt x="4900" y="1446"/>
                  <a:pt x="4929" y="1446"/>
                </a:cubicBezTo>
                <a:cubicBezTo>
                  <a:pt x="4968" y="1446"/>
                  <a:pt x="4994" y="1472"/>
                  <a:pt x="5023" y="1472"/>
                </a:cubicBezTo>
                <a:cubicBezTo>
                  <a:pt x="5049" y="1459"/>
                  <a:pt x="5075" y="1433"/>
                  <a:pt x="5117" y="1433"/>
                </a:cubicBezTo>
                <a:cubicBezTo>
                  <a:pt x="5125" y="1429"/>
                  <a:pt x="5134" y="1427"/>
                  <a:pt x="5144" y="1427"/>
                </a:cubicBezTo>
                <a:cubicBezTo>
                  <a:pt x="5162" y="1427"/>
                  <a:pt x="5181" y="1433"/>
                  <a:pt x="5198" y="1433"/>
                </a:cubicBezTo>
                <a:cubicBezTo>
                  <a:pt x="5206" y="1429"/>
                  <a:pt x="5217" y="1427"/>
                  <a:pt x="5228" y="1427"/>
                </a:cubicBezTo>
                <a:cubicBezTo>
                  <a:pt x="5250" y="1427"/>
                  <a:pt x="5274" y="1433"/>
                  <a:pt x="5292" y="1433"/>
                </a:cubicBezTo>
                <a:cubicBezTo>
                  <a:pt x="5318" y="1433"/>
                  <a:pt x="5360" y="1459"/>
                  <a:pt x="5386" y="1459"/>
                </a:cubicBezTo>
                <a:cubicBezTo>
                  <a:pt x="5415" y="1459"/>
                  <a:pt x="5441" y="1420"/>
                  <a:pt x="5467" y="1404"/>
                </a:cubicBezTo>
                <a:cubicBezTo>
                  <a:pt x="5496" y="1404"/>
                  <a:pt x="5522" y="1378"/>
                  <a:pt x="5548" y="1365"/>
                </a:cubicBezTo>
                <a:cubicBezTo>
                  <a:pt x="5567" y="1365"/>
                  <a:pt x="5591" y="1371"/>
                  <a:pt x="5612" y="1371"/>
                </a:cubicBezTo>
                <a:cubicBezTo>
                  <a:pt x="5623" y="1371"/>
                  <a:pt x="5633" y="1369"/>
                  <a:pt x="5642" y="1365"/>
                </a:cubicBezTo>
                <a:cubicBezTo>
                  <a:pt x="5661" y="1365"/>
                  <a:pt x="5685" y="1371"/>
                  <a:pt x="5707" y="1371"/>
                </a:cubicBezTo>
                <a:cubicBezTo>
                  <a:pt x="5718" y="1371"/>
                  <a:pt x="5729" y="1369"/>
                  <a:pt x="5739" y="1365"/>
                </a:cubicBezTo>
                <a:cubicBezTo>
                  <a:pt x="5765" y="1339"/>
                  <a:pt x="5804" y="1297"/>
                  <a:pt x="5804" y="1271"/>
                </a:cubicBezTo>
                <a:cubicBezTo>
                  <a:pt x="5804" y="1258"/>
                  <a:pt x="5778" y="1203"/>
                  <a:pt x="5739" y="1190"/>
                </a:cubicBezTo>
                <a:cubicBezTo>
                  <a:pt x="5723" y="1177"/>
                  <a:pt x="5697" y="1148"/>
                  <a:pt x="5671" y="1135"/>
                </a:cubicBezTo>
                <a:cubicBezTo>
                  <a:pt x="5665" y="1132"/>
                  <a:pt x="5658" y="1131"/>
                  <a:pt x="5651" y="1131"/>
                </a:cubicBezTo>
                <a:cubicBezTo>
                  <a:pt x="5633" y="1131"/>
                  <a:pt x="5612" y="1139"/>
                  <a:pt x="5595" y="1139"/>
                </a:cubicBezTo>
                <a:cubicBezTo>
                  <a:pt x="5588" y="1139"/>
                  <a:pt x="5582" y="1138"/>
                  <a:pt x="5577" y="1135"/>
                </a:cubicBezTo>
                <a:cubicBezTo>
                  <a:pt x="5548" y="1135"/>
                  <a:pt x="5522" y="1122"/>
                  <a:pt x="5496" y="1122"/>
                </a:cubicBezTo>
                <a:cubicBezTo>
                  <a:pt x="5467" y="1109"/>
                  <a:pt x="5441" y="1096"/>
                  <a:pt x="5415" y="1080"/>
                </a:cubicBezTo>
                <a:cubicBezTo>
                  <a:pt x="5386" y="1080"/>
                  <a:pt x="5347" y="1096"/>
                  <a:pt x="5318" y="1096"/>
                </a:cubicBezTo>
                <a:cubicBezTo>
                  <a:pt x="5292" y="1096"/>
                  <a:pt x="5266" y="1041"/>
                  <a:pt x="5237" y="1041"/>
                </a:cubicBezTo>
                <a:cubicBezTo>
                  <a:pt x="5211" y="1041"/>
                  <a:pt x="5156" y="1041"/>
                  <a:pt x="5130" y="1028"/>
                </a:cubicBezTo>
                <a:cubicBezTo>
                  <a:pt x="5156" y="1015"/>
                  <a:pt x="5211" y="999"/>
                  <a:pt x="5237" y="986"/>
                </a:cubicBezTo>
                <a:cubicBezTo>
                  <a:pt x="5266" y="960"/>
                  <a:pt x="5305" y="947"/>
                  <a:pt x="5305" y="918"/>
                </a:cubicBezTo>
                <a:cubicBezTo>
                  <a:pt x="5305" y="892"/>
                  <a:pt x="5253" y="892"/>
                  <a:pt x="5224" y="866"/>
                </a:cubicBezTo>
                <a:cubicBezTo>
                  <a:pt x="5198" y="853"/>
                  <a:pt x="5198" y="824"/>
                  <a:pt x="5172" y="798"/>
                </a:cubicBezTo>
                <a:cubicBezTo>
                  <a:pt x="5143" y="785"/>
                  <a:pt x="5130" y="730"/>
                  <a:pt x="5104" y="717"/>
                </a:cubicBezTo>
                <a:cubicBezTo>
                  <a:pt x="5098" y="714"/>
                  <a:pt x="5091" y="713"/>
                  <a:pt x="5084" y="713"/>
                </a:cubicBezTo>
                <a:cubicBezTo>
                  <a:pt x="5065" y="713"/>
                  <a:pt x="5043" y="721"/>
                  <a:pt x="5020" y="721"/>
                </a:cubicBezTo>
                <a:cubicBezTo>
                  <a:pt x="5011" y="721"/>
                  <a:pt x="5003" y="720"/>
                  <a:pt x="4994" y="717"/>
                </a:cubicBezTo>
                <a:cubicBezTo>
                  <a:pt x="4968" y="717"/>
                  <a:pt x="4942" y="704"/>
                  <a:pt x="4913" y="704"/>
                </a:cubicBezTo>
                <a:cubicBezTo>
                  <a:pt x="4887" y="691"/>
                  <a:pt x="4861" y="649"/>
                  <a:pt x="4832" y="649"/>
                </a:cubicBezTo>
                <a:cubicBezTo>
                  <a:pt x="4827" y="646"/>
                  <a:pt x="4821" y="645"/>
                  <a:pt x="4815" y="645"/>
                </a:cubicBezTo>
                <a:cubicBezTo>
                  <a:pt x="4791" y="645"/>
                  <a:pt x="4761" y="662"/>
                  <a:pt x="4738" y="662"/>
                </a:cubicBezTo>
                <a:cubicBezTo>
                  <a:pt x="4699" y="662"/>
                  <a:pt x="4686" y="610"/>
                  <a:pt x="4657" y="594"/>
                </a:cubicBezTo>
                <a:cubicBezTo>
                  <a:pt x="4625" y="594"/>
                  <a:pt x="4600" y="613"/>
                  <a:pt x="4570" y="613"/>
                </a:cubicBezTo>
                <a:cubicBezTo>
                  <a:pt x="4564" y="613"/>
                  <a:pt x="4557" y="612"/>
                  <a:pt x="4550" y="610"/>
                </a:cubicBezTo>
                <a:cubicBezTo>
                  <a:pt x="4524" y="610"/>
                  <a:pt x="4495" y="581"/>
                  <a:pt x="4469" y="568"/>
                </a:cubicBezTo>
                <a:cubicBezTo>
                  <a:pt x="4445" y="568"/>
                  <a:pt x="4408" y="625"/>
                  <a:pt x="4382" y="625"/>
                </a:cubicBezTo>
                <a:cubicBezTo>
                  <a:pt x="4379" y="625"/>
                  <a:pt x="4377" y="624"/>
                  <a:pt x="4375" y="623"/>
                </a:cubicBezTo>
                <a:cubicBezTo>
                  <a:pt x="4333" y="623"/>
                  <a:pt x="4307" y="594"/>
                  <a:pt x="4281" y="594"/>
                </a:cubicBezTo>
                <a:cubicBezTo>
                  <a:pt x="4252" y="581"/>
                  <a:pt x="4226" y="568"/>
                  <a:pt x="4200" y="568"/>
                </a:cubicBezTo>
                <a:cubicBezTo>
                  <a:pt x="4158" y="555"/>
                  <a:pt x="4132" y="555"/>
                  <a:pt x="4103" y="555"/>
                </a:cubicBezTo>
                <a:cubicBezTo>
                  <a:pt x="4077" y="555"/>
                  <a:pt x="4038" y="594"/>
                  <a:pt x="4009" y="594"/>
                </a:cubicBezTo>
                <a:cubicBezTo>
                  <a:pt x="3983" y="594"/>
                  <a:pt x="3941" y="581"/>
                  <a:pt x="3915" y="581"/>
                </a:cubicBezTo>
                <a:cubicBezTo>
                  <a:pt x="3889" y="581"/>
                  <a:pt x="3860" y="555"/>
                  <a:pt x="3834" y="542"/>
                </a:cubicBezTo>
                <a:cubicBezTo>
                  <a:pt x="3851" y="542"/>
                  <a:pt x="3870" y="548"/>
                  <a:pt x="3888" y="548"/>
                </a:cubicBezTo>
                <a:cubicBezTo>
                  <a:pt x="3897" y="548"/>
                  <a:pt x="3906" y="546"/>
                  <a:pt x="3915" y="542"/>
                </a:cubicBezTo>
                <a:cubicBezTo>
                  <a:pt x="3941" y="529"/>
                  <a:pt x="3970" y="513"/>
                  <a:pt x="3996" y="500"/>
                </a:cubicBezTo>
                <a:cubicBezTo>
                  <a:pt x="4022" y="474"/>
                  <a:pt x="3996" y="432"/>
                  <a:pt x="3996" y="406"/>
                </a:cubicBezTo>
                <a:cubicBezTo>
                  <a:pt x="3996" y="380"/>
                  <a:pt x="3983" y="380"/>
                  <a:pt x="3957" y="351"/>
                </a:cubicBezTo>
                <a:cubicBezTo>
                  <a:pt x="3928" y="338"/>
                  <a:pt x="3928" y="299"/>
                  <a:pt x="3902" y="286"/>
                </a:cubicBezTo>
                <a:cubicBezTo>
                  <a:pt x="3889" y="278"/>
                  <a:pt x="3872" y="278"/>
                  <a:pt x="3855" y="278"/>
                </a:cubicBezTo>
                <a:cubicBezTo>
                  <a:pt x="3838" y="278"/>
                  <a:pt x="3821" y="278"/>
                  <a:pt x="3808" y="270"/>
                </a:cubicBezTo>
                <a:cubicBezTo>
                  <a:pt x="3779" y="270"/>
                  <a:pt x="3753" y="218"/>
                  <a:pt x="3727" y="205"/>
                </a:cubicBezTo>
                <a:lnTo>
                  <a:pt x="3633" y="205"/>
                </a:lnTo>
                <a:cubicBezTo>
                  <a:pt x="3618" y="197"/>
                  <a:pt x="3605" y="197"/>
                  <a:pt x="3589" y="197"/>
                </a:cubicBezTo>
                <a:cubicBezTo>
                  <a:pt x="3574" y="197"/>
                  <a:pt x="3557" y="197"/>
                  <a:pt x="3536" y="189"/>
                </a:cubicBezTo>
                <a:cubicBezTo>
                  <a:pt x="3510" y="189"/>
                  <a:pt x="3484" y="163"/>
                  <a:pt x="3455" y="150"/>
                </a:cubicBezTo>
                <a:cubicBezTo>
                  <a:pt x="3429" y="150"/>
                  <a:pt x="3403" y="137"/>
                  <a:pt x="3374" y="137"/>
                </a:cubicBezTo>
                <a:cubicBezTo>
                  <a:pt x="3335" y="124"/>
                  <a:pt x="3322" y="82"/>
                  <a:pt x="3280" y="69"/>
                </a:cubicBezTo>
                <a:cubicBezTo>
                  <a:pt x="3254" y="69"/>
                  <a:pt x="3228" y="82"/>
                  <a:pt x="3186" y="82"/>
                </a:cubicBezTo>
                <a:cubicBezTo>
                  <a:pt x="3160" y="69"/>
                  <a:pt x="3131" y="69"/>
                  <a:pt x="3105" y="56"/>
                </a:cubicBezTo>
                <a:cubicBezTo>
                  <a:pt x="3071" y="56"/>
                  <a:pt x="3045" y="85"/>
                  <a:pt x="3022" y="85"/>
                </a:cubicBezTo>
                <a:cubicBezTo>
                  <a:pt x="3018" y="85"/>
                  <a:pt x="3015" y="84"/>
                  <a:pt x="3011" y="82"/>
                </a:cubicBezTo>
                <a:cubicBezTo>
                  <a:pt x="2969" y="82"/>
                  <a:pt x="2943" y="43"/>
                  <a:pt x="2917" y="27"/>
                </a:cubicBezTo>
                <a:cubicBezTo>
                  <a:pt x="2888" y="27"/>
                  <a:pt x="2849" y="69"/>
                  <a:pt x="2823" y="69"/>
                </a:cubicBezTo>
                <a:lnTo>
                  <a:pt x="2726" y="69"/>
                </a:lnTo>
                <a:cubicBezTo>
                  <a:pt x="2700" y="69"/>
                  <a:pt x="2674" y="43"/>
                  <a:pt x="2645" y="43"/>
                </a:cubicBezTo>
                <a:cubicBezTo>
                  <a:pt x="2606" y="43"/>
                  <a:pt x="2580" y="69"/>
                  <a:pt x="2551" y="69"/>
                </a:cubicBezTo>
                <a:cubicBezTo>
                  <a:pt x="2512" y="69"/>
                  <a:pt x="2483" y="1"/>
                  <a:pt x="2457" y="1"/>
                </a:cubicBezTo>
                <a:cubicBezTo>
                  <a:pt x="2431" y="1"/>
                  <a:pt x="2389" y="56"/>
                  <a:pt x="2363" y="56"/>
                </a:cubicBezTo>
                <a:cubicBezTo>
                  <a:pt x="2337" y="56"/>
                  <a:pt x="2308" y="1"/>
                  <a:pt x="2269" y="1"/>
                </a:cubicBezTo>
                <a:cubicBezTo>
                  <a:pt x="2240" y="1"/>
                  <a:pt x="2214" y="56"/>
                  <a:pt x="2188" y="56"/>
                </a:cubicBezTo>
                <a:cubicBezTo>
                  <a:pt x="2146" y="56"/>
                  <a:pt x="2120" y="1"/>
                  <a:pt x="2094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1" name="Google Shape;331;p11"/>
          <p:cNvSpPr/>
          <p:nvPr/>
        </p:nvSpPr>
        <p:spPr>
          <a:xfrm>
            <a:off x="63235" y="3593940"/>
            <a:ext cx="1076744" cy="225498"/>
          </a:xfrm>
          <a:custGeom>
            <a:avLst/>
            <a:gdLst/>
            <a:ahLst/>
            <a:cxnLst/>
            <a:rect l="l" t="t" r="r" b="b"/>
            <a:pathLst>
              <a:path w="5804" h="1608" extrusionOk="0">
                <a:moveTo>
                  <a:pt x="1430" y="1"/>
                </a:moveTo>
                <a:cubicBezTo>
                  <a:pt x="1404" y="1"/>
                  <a:pt x="1365" y="56"/>
                  <a:pt x="1336" y="56"/>
                </a:cubicBezTo>
                <a:cubicBezTo>
                  <a:pt x="1310" y="56"/>
                  <a:pt x="1284" y="43"/>
                  <a:pt x="1255" y="43"/>
                </a:cubicBezTo>
                <a:lnTo>
                  <a:pt x="1161" y="43"/>
                </a:lnTo>
                <a:cubicBezTo>
                  <a:pt x="1135" y="43"/>
                  <a:pt x="1093" y="27"/>
                  <a:pt x="1067" y="27"/>
                </a:cubicBezTo>
                <a:cubicBezTo>
                  <a:pt x="1041" y="27"/>
                  <a:pt x="1012" y="43"/>
                  <a:pt x="986" y="43"/>
                </a:cubicBezTo>
                <a:lnTo>
                  <a:pt x="892" y="43"/>
                </a:lnTo>
                <a:cubicBezTo>
                  <a:pt x="863" y="43"/>
                  <a:pt x="837" y="82"/>
                  <a:pt x="811" y="95"/>
                </a:cubicBezTo>
                <a:cubicBezTo>
                  <a:pt x="783" y="95"/>
                  <a:pt x="762" y="89"/>
                  <a:pt x="743" y="89"/>
                </a:cubicBezTo>
                <a:cubicBezTo>
                  <a:pt x="734" y="89"/>
                  <a:pt x="726" y="91"/>
                  <a:pt x="717" y="95"/>
                </a:cubicBezTo>
                <a:cubicBezTo>
                  <a:pt x="688" y="95"/>
                  <a:pt x="649" y="69"/>
                  <a:pt x="620" y="69"/>
                </a:cubicBezTo>
                <a:cubicBezTo>
                  <a:pt x="594" y="82"/>
                  <a:pt x="568" y="124"/>
                  <a:pt x="539" y="124"/>
                </a:cubicBezTo>
                <a:cubicBezTo>
                  <a:pt x="521" y="124"/>
                  <a:pt x="498" y="117"/>
                  <a:pt x="476" y="117"/>
                </a:cubicBezTo>
                <a:cubicBezTo>
                  <a:pt x="465" y="117"/>
                  <a:pt x="454" y="119"/>
                  <a:pt x="445" y="124"/>
                </a:cubicBezTo>
                <a:cubicBezTo>
                  <a:pt x="419" y="124"/>
                  <a:pt x="393" y="137"/>
                  <a:pt x="364" y="150"/>
                </a:cubicBezTo>
                <a:cubicBezTo>
                  <a:pt x="338" y="163"/>
                  <a:pt x="325" y="205"/>
                  <a:pt x="296" y="218"/>
                </a:cubicBezTo>
                <a:cubicBezTo>
                  <a:pt x="290" y="220"/>
                  <a:pt x="285" y="221"/>
                  <a:pt x="280" y="221"/>
                </a:cubicBezTo>
                <a:cubicBezTo>
                  <a:pt x="252" y="221"/>
                  <a:pt x="224" y="201"/>
                  <a:pt x="203" y="201"/>
                </a:cubicBezTo>
                <a:cubicBezTo>
                  <a:pt x="198" y="201"/>
                  <a:pt x="193" y="202"/>
                  <a:pt x="189" y="205"/>
                </a:cubicBezTo>
                <a:cubicBezTo>
                  <a:pt x="163" y="218"/>
                  <a:pt x="134" y="231"/>
                  <a:pt x="108" y="244"/>
                </a:cubicBezTo>
                <a:cubicBezTo>
                  <a:pt x="82" y="270"/>
                  <a:pt x="40" y="299"/>
                  <a:pt x="40" y="325"/>
                </a:cubicBezTo>
                <a:cubicBezTo>
                  <a:pt x="40" y="351"/>
                  <a:pt x="108" y="351"/>
                  <a:pt x="150" y="367"/>
                </a:cubicBezTo>
                <a:cubicBezTo>
                  <a:pt x="163" y="380"/>
                  <a:pt x="189" y="419"/>
                  <a:pt x="215" y="419"/>
                </a:cubicBezTo>
                <a:cubicBezTo>
                  <a:pt x="224" y="423"/>
                  <a:pt x="235" y="425"/>
                  <a:pt x="246" y="425"/>
                </a:cubicBezTo>
                <a:cubicBezTo>
                  <a:pt x="269" y="425"/>
                  <a:pt x="292" y="419"/>
                  <a:pt x="312" y="419"/>
                </a:cubicBezTo>
                <a:cubicBezTo>
                  <a:pt x="338" y="432"/>
                  <a:pt x="364" y="500"/>
                  <a:pt x="393" y="500"/>
                </a:cubicBezTo>
                <a:cubicBezTo>
                  <a:pt x="397" y="502"/>
                  <a:pt x="401" y="503"/>
                  <a:pt x="405" y="503"/>
                </a:cubicBezTo>
                <a:cubicBezTo>
                  <a:pt x="426" y="503"/>
                  <a:pt x="451" y="484"/>
                  <a:pt x="474" y="484"/>
                </a:cubicBezTo>
                <a:cubicBezTo>
                  <a:pt x="478" y="484"/>
                  <a:pt x="483" y="485"/>
                  <a:pt x="487" y="487"/>
                </a:cubicBezTo>
                <a:cubicBezTo>
                  <a:pt x="526" y="487"/>
                  <a:pt x="555" y="500"/>
                  <a:pt x="581" y="500"/>
                </a:cubicBezTo>
                <a:cubicBezTo>
                  <a:pt x="589" y="504"/>
                  <a:pt x="600" y="506"/>
                  <a:pt x="611" y="506"/>
                </a:cubicBezTo>
                <a:cubicBezTo>
                  <a:pt x="633" y="506"/>
                  <a:pt x="658" y="500"/>
                  <a:pt x="675" y="500"/>
                </a:cubicBezTo>
                <a:cubicBezTo>
                  <a:pt x="717" y="500"/>
                  <a:pt x="743" y="474"/>
                  <a:pt x="769" y="474"/>
                </a:cubicBezTo>
                <a:cubicBezTo>
                  <a:pt x="811" y="474"/>
                  <a:pt x="837" y="529"/>
                  <a:pt x="863" y="529"/>
                </a:cubicBezTo>
                <a:cubicBezTo>
                  <a:pt x="892" y="529"/>
                  <a:pt x="931" y="487"/>
                  <a:pt x="960" y="487"/>
                </a:cubicBezTo>
                <a:cubicBezTo>
                  <a:pt x="986" y="487"/>
                  <a:pt x="986" y="513"/>
                  <a:pt x="1025" y="513"/>
                </a:cubicBezTo>
                <a:cubicBezTo>
                  <a:pt x="999" y="542"/>
                  <a:pt x="999" y="555"/>
                  <a:pt x="999" y="568"/>
                </a:cubicBezTo>
                <a:cubicBezTo>
                  <a:pt x="999" y="594"/>
                  <a:pt x="1054" y="610"/>
                  <a:pt x="1080" y="636"/>
                </a:cubicBezTo>
                <a:cubicBezTo>
                  <a:pt x="1054" y="636"/>
                  <a:pt x="999" y="636"/>
                  <a:pt x="973" y="649"/>
                </a:cubicBezTo>
                <a:cubicBezTo>
                  <a:pt x="931" y="649"/>
                  <a:pt x="905" y="623"/>
                  <a:pt x="863" y="623"/>
                </a:cubicBezTo>
                <a:cubicBezTo>
                  <a:pt x="837" y="623"/>
                  <a:pt x="811" y="636"/>
                  <a:pt x="782" y="649"/>
                </a:cubicBezTo>
                <a:cubicBezTo>
                  <a:pt x="743" y="649"/>
                  <a:pt x="717" y="691"/>
                  <a:pt x="688" y="704"/>
                </a:cubicBezTo>
                <a:cubicBezTo>
                  <a:pt x="662" y="704"/>
                  <a:pt x="620" y="691"/>
                  <a:pt x="594" y="691"/>
                </a:cubicBezTo>
                <a:cubicBezTo>
                  <a:pt x="568" y="691"/>
                  <a:pt x="539" y="730"/>
                  <a:pt x="513" y="730"/>
                </a:cubicBezTo>
                <a:cubicBezTo>
                  <a:pt x="505" y="733"/>
                  <a:pt x="497" y="734"/>
                  <a:pt x="489" y="734"/>
                </a:cubicBezTo>
                <a:cubicBezTo>
                  <a:pt x="458" y="734"/>
                  <a:pt x="427" y="717"/>
                  <a:pt x="406" y="717"/>
                </a:cubicBezTo>
                <a:cubicBezTo>
                  <a:pt x="377" y="730"/>
                  <a:pt x="364" y="785"/>
                  <a:pt x="325" y="785"/>
                </a:cubicBezTo>
                <a:cubicBezTo>
                  <a:pt x="296" y="798"/>
                  <a:pt x="270" y="811"/>
                  <a:pt x="244" y="824"/>
                </a:cubicBezTo>
                <a:cubicBezTo>
                  <a:pt x="229" y="830"/>
                  <a:pt x="212" y="830"/>
                  <a:pt x="196" y="830"/>
                </a:cubicBezTo>
                <a:cubicBezTo>
                  <a:pt x="179" y="830"/>
                  <a:pt x="163" y="830"/>
                  <a:pt x="150" y="837"/>
                </a:cubicBezTo>
                <a:cubicBezTo>
                  <a:pt x="108" y="853"/>
                  <a:pt x="69" y="853"/>
                  <a:pt x="53" y="866"/>
                </a:cubicBezTo>
                <a:cubicBezTo>
                  <a:pt x="27" y="892"/>
                  <a:pt x="1" y="947"/>
                  <a:pt x="1" y="973"/>
                </a:cubicBezTo>
                <a:cubicBezTo>
                  <a:pt x="1" y="999"/>
                  <a:pt x="40" y="1028"/>
                  <a:pt x="69" y="1054"/>
                </a:cubicBezTo>
                <a:cubicBezTo>
                  <a:pt x="75" y="1060"/>
                  <a:pt x="92" y="1060"/>
                  <a:pt x="110" y="1060"/>
                </a:cubicBezTo>
                <a:cubicBezTo>
                  <a:pt x="128" y="1060"/>
                  <a:pt x="148" y="1060"/>
                  <a:pt x="163" y="1067"/>
                </a:cubicBezTo>
                <a:cubicBezTo>
                  <a:pt x="189" y="1067"/>
                  <a:pt x="215" y="1096"/>
                  <a:pt x="244" y="1096"/>
                </a:cubicBezTo>
                <a:cubicBezTo>
                  <a:pt x="270" y="1109"/>
                  <a:pt x="296" y="1148"/>
                  <a:pt x="325" y="1161"/>
                </a:cubicBezTo>
                <a:cubicBezTo>
                  <a:pt x="342" y="1161"/>
                  <a:pt x="367" y="1155"/>
                  <a:pt x="389" y="1155"/>
                </a:cubicBezTo>
                <a:cubicBezTo>
                  <a:pt x="400" y="1155"/>
                  <a:pt x="410" y="1157"/>
                  <a:pt x="419" y="1161"/>
                </a:cubicBezTo>
                <a:cubicBezTo>
                  <a:pt x="445" y="1161"/>
                  <a:pt x="474" y="1190"/>
                  <a:pt x="500" y="1190"/>
                </a:cubicBezTo>
                <a:cubicBezTo>
                  <a:pt x="508" y="1193"/>
                  <a:pt x="515" y="1194"/>
                  <a:pt x="522" y="1194"/>
                </a:cubicBezTo>
                <a:cubicBezTo>
                  <a:pt x="550" y="1194"/>
                  <a:pt x="573" y="1177"/>
                  <a:pt x="594" y="1177"/>
                </a:cubicBezTo>
                <a:cubicBezTo>
                  <a:pt x="636" y="1190"/>
                  <a:pt x="662" y="1216"/>
                  <a:pt x="688" y="1216"/>
                </a:cubicBezTo>
                <a:lnTo>
                  <a:pt x="782" y="1216"/>
                </a:lnTo>
                <a:cubicBezTo>
                  <a:pt x="785" y="1217"/>
                  <a:pt x="788" y="1218"/>
                  <a:pt x="791" y="1218"/>
                </a:cubicBezTo>
                <a:cubicBezTo>
                  <a:pt x="817" y="1218"/>
                  <a:pt x="841" y="1177"/>
                  <a:pt x="879" y="1177"/>
                </a:cubicBezTo>
                <a:cubicBezTo>
                  <a:pt x="905" y="1177"/>
                  <a:pt x="931" y="1229"/>
                  <a:pt x="960" y="1229"/>
                </a:cubicBezTo>
                <a:cubicBezTo>
                  <a:pt x="986" y="1229"/>
                  <a:pt x="1025" y="1203"/>
                  <a:pt x="1054" y="1203"/>
                </a:cubicBezTo>
                <a:cubicBezTo>
                  <a:pt x="1080" y="1203"/>
                  <a:pt x="1122" y="1216"/>
                  <a:pt x="1161" y="1216"/>
                </a:cubicBezTo>
                <a:cubicBezTo>
                  <a:pt x="1135" y="1229"/>
                  <a:pt x="1093" y="1242"/>
                  <a:pt x="1080" y="1258"/>
                </a:cubicBezTo>
                <a:cubicBezTo>
                  <a:pt x="1054" y="1284"/>
                  <a:pt x="1041" y="1310"/>
                  <a:pt x="1041" y="1323"/>
                </a:cubicBezTo>
                <a:cubicBezTo>
                  <a:pt x="1041" y="1352"/>
                  <a:pt x="1041" y="1404"/>
                  <a:pt x="1080" y="1433"/>
                </a:cubicBezTo>
                <a:cubicBezTo>
                  <a:pt x="1082" y="1435"/>
                  <a:pt x="1084" y="1436"/>
                  <a:pt x="1088" y="1436"/>
                </a:cubicBezTo>
                <a:cubicBezTo>
                  <a:pt x="1106" y="1436"/>
                  <a:pt x="1145" y="1416"/>
                  <a:pt x="1171" y="1416"/>
                </a:cubicBezTo>
                <a:cubicBezTo>
                  <a:pt x="1177" y="1416"/>
                  <a:pt x="1182" y="1417"/>
                  <a:pt x="1187" y="1420"/>
                </a:cubicBezTo>
                <a:cubicBezTo>
                  <a:pt x="1216" y="1420"/>
                  <a:pt x="1229" y="1485"/>
                  <a:pt x="1255" y="1501"/>
                </a:cubicBezTo>
                <a:cubicBezTo>
                  <a:pt x="1284" y="1501"/>
                  <a:pt x="1323" y="1514"/>
                  <a:pt x="1349" y="1514"/>
                </a:cubicBezTo>
                <a:cubicBezTo>
                  <a:pt x="1353" y="1516"/>
                  <a:pt x="1357" y="1516"/>
                  <a:pt x="1361" y="1516"/>
                </a:cubicBezTo>
                <a:cubicBezTo>
                  <a:pt x="1388" y="1516"/>
                  <a:pt x="1421" y="1485"/>
                  <a:pt x="1446" y="1485"/>
                </a:cubicBezTo>
                <a:cubicBezTo>
                  <a:pt x="1485" y="1501"/>
                  <a:pt x="1511" y="1501"/>
                  <a:pt x="1540" y="1514"/>
                </a:cubicBezTo>
                <a:cubicBezTo>
                  <a:pt x="1566" y="1514"/>
                  <a:pt x="1592" y="1582"/>
                  <a:pt x="1621" y="1582"/>
                </a:cubicBezTo>
                <a:cubicBezTo>
                  <a:pt x="1642" y="1582"/>
                  <a:pt x="1674" y="1563"/>
                  <a:pt x="1699" y="1563"/>
                </a:cubicBezTo>
                <a:cubicBezTo>
                  <a:pt x="1705" y="1563"/>
                  <a:pt x="1710" y="1563"/>
                  <a:pt x="1715" y="1566"/>
                </a:cubicBezTo>
                <a:lnTo>
                  <a:pt x="1809" y="1566"/>
                </a:lnTo>
                <a:cubicBezTo>
                  <a:pt x="1835" y="1566"/>
                  <a:pt x="1877" y="1553"/>
                  <a:pt x="1903" y="1553"/>
                </a:cubicBezTo>
                <a:cubicBezTo>
                  <a:pt x="1932" y="1553"/>
                  <a:pt x="1958" y="1566"/>
                  <a:pt x="1997" y="1566"/>
                </a:cubicBezTo>
                <a:cubicBezTo>
                  <a:pt x="2026" y="1566"/>
                  <a:pt x="2052" y="1608"/>
                  <a:pt x="2078" y="1608"/>
                </a:cubicBezTo>
                <a:cubicBezTo>
                  <a:pt x="2120" y="1608"/>
                  <a:pt x="2146" y="1553"/>
                  <a:pt x="2175" y="1553"/>
                </a:cubicBezTo>
                <a:cubicBezTo>
                  <a:pt x="2214" y="1553"/>
                  <a:pt x="2240" y="1608"/>
                  <a:pt x="2269" y="1608"/>
                </a:cubicBezTo>
                <a:cubicBezTo>
                  <a:pt x="2295" y="1608"/>
                  <a:pt x="2337" y="1553"/>
                  <a:pt x="2363" y="1553"/>
                </a:cubicBezTo>
                <a:cubicBezTo>
                  <a:pt x="2389" y="1553"/>
                  <a:pt x="2418" y="1608"/>
                  <a:pt x="2457" y="1608"/>
                </a:cubicBezTo>
                <a:cubicBezTo>
                  <a:pt x="2483" y="1608"/>
                  <a:pt x="2512" y="1540"/>
                  <a:pt x="2538" y="1540"/>
                </a:cubicBezTo>
                <a:cubicBezTo>
                  <a:pt x="2580" y="1540"/>
                  <a:pt x="2606" y="1566"/>
                  <a:pt x="2632" y="1566"/>
                </a:cubicBezTo>
                <a:cubicBezTo>
                  <a:pt x="2674" y="1566"/>
                  <a:pt x="2700" y="1540"/>
                  <a:pt x="2726" y="1540"/>
                </a:cubicBezTo>
                <a:lnTo>
                  <a:pt x="2823" y="1540"/>
                </a:lnTo>
                <a:cubicBezTo>
                  <a:pt x="2849" y="1540"/>
                  <a:pt x="2888" y="1582"/>
                  <a:pt x="2917" y="1582"/>
                </a:cubicBezTo>
                <a:cubicBezTo>
                  <a:pt x="2943" y="1566"/>
                  <a:pt x="2969" y="1527"/>
                  <a:pt x="2998" y="1527"/>
                </a:cubicBezTo>
                <a:cubicBezTo>
                  <a:pt x="3003" y="1525"/>
                  <a:pt x="3009" y="1524"/>
                  <a:pt x="3014" y="1524"/>
                </a:cubicBezTo>
                <a:cubicBezTo>
                  <a:pt x="3045" y="1524"/>
                  <a:pt x="3070" y="1553"/>
                  <a:pt x="3092" y="1553"/>
                </a:cubicBezTo>
                <a:cubicBezTo>
                  <a:pt x="3131" y="1540"/>
                  <a:pt x="3160" y="1540"/>
                  <a:pt x="3186" y="1527"/>
                </a:cubicBezTo>
                <a:cubicBezTo>
                  <a:pt x="3212" y="1527"/>
                  <a:pt x="3254" y="1540"/>
                  <a:pt x="3280" y="1540"/>
                </a:cubicBezTo>
                <a:cubicBezTo>
                  <a:pt x="3309" y="1527"/>
                  <a:pt x="3335" y="1472"/>
                  <a:pt x="3361" y="1472"/>
                </a:cubicBezTo>
                <a:cubicBezTo>
                  <a:pt x="3403" y="1472"/>
                  <a:pt x="3429" y="1459"/>
                  <a:pt x="3455" y="1459"/>
                </a:cubicBezTo>
                <a:cubicBezTo>
                  <a:pt x="3484" y="1446"/>
                  <a:pt x="3510" y="1420"/>
                  <a:pt x="3536" y="1420"/>
                </a:cubicBezTo>
                <a:cubicBezTo>
                  <a:pt x="3557" y="1412"/>
                  <a:pt x="3574" y="1412"/>
                  <a:pt x="3589" y="1412"/>
                </a:cubicBezTo>
                <a:cubicBezTo>
                  <a:pt x="3605" y="1412"/>
                  <a:pt x="3618" y="1412"/>
                  <a:pt x="3633" y="1404"/>
                </a:cubicBezTo>
                <a:lnTo>
                  <a:pt x="3727" y="1404"/>
                </a:lnTo>
                <a:cubicBezTo>
                  <a:pt x="3753" y="1391"/>
                  <a:pt x="3766" y="1339"/>
                  <a:pt x="3795" y="1339"/>
                </a:cubicBezTo>
                <a:cubicBezTo>
                  <a:pt x="3814" y="1331"/>
                  <a:pt x="3831" y="1331"/>
                  <a:pt x="3846" y="1331"/>
                </a:cubicBezTo>
                <a:cubicBezTo>
                  <a:pt x="3861" y="1331"/>
                  <a:pt x="3874" y="1331"/>
                  <a:pt x="3889" y="1323"/>
                </a:cubicBezTo>
                <a:cubicBezTo>
                  <a:pt x="3928" y="1310"/>
                  <a:pt x="3928" y="1271"/>
                  <a:pt x="3957" y="1258"/>
                </a:cubicBezTo>
                <a:cubicBezTo>
                  <a:pt x="3983" y="1229"/>
                  <a:pt x="3996" y="1229"/>
                  <a:pt x="3996" y="1203"/>
                </a:cubicBezTo>
                <a:cubicBezTo>
                  <a:pt x="3996" y="1177"/>
                  <a:pt x="4009" y="1135"/>
                  <a:pt x="3983" y="1109"/>
                </a:cubicBezTo>
                <a:cubicBezTo>
                  <a:pt x="3970" y="1096"/>
                  <a:pt x="3941" y="1080"/>
                  <a:pt x="3915" y="1067"/>
                </a:cubicBezTo>
                <a:cubicBezTo>
                  <a:pt x="3902" y="1060"/>
                  <a:pt x="3888" y="1060"/>
                  <a:pt x="3874" y="1060"/>
                </a:cubicBezTo>
                <a:cubicBezTo>
                  <a:pt x="3861" y="1060"/>
                  <a:pt x="3847" y="1060"/>
                  <a:pt x="3834" y="1054"/>
                </a:cubicBezTo>
                <a:cubicBezTo>
                  <a:pt x="3860" y="1054"/>
                  <a:pt x="3889" y="1028"/>
                  <a:pt x="3915" y="1028"/>
                </a:cubicBezTo>
                <a:cubicBezTo>
                  <a:pt x="3941" y="1028"/>
                  <a:pt x="3970" y="1015"/>
                  <a:pt x="3996" y="1015"/>
                </a:cubicBezTo>
                <a:cubicBezTo>
                  <a:pt x="4038" y="1015"/>
                  <a:pt x="4064" y="1054"/>
                  <a:pt x="4090" y="1054"/>
                </a:cubicBezTo>
                <a:cubicBezTo>
                  <a:pt x="4132" y="1054"/>
                  <a:pt x="4158" y="1041"/>
                  <a:pt x="4184" y="1041"/>
                </a:cubicBezTo>
                <a:cubicBezTo>
                  <a:pt x="4226" y="1041"/>
                  <a:pt x="4252" y="1028"/>
                  <a:pt x="4281" y="1015"/>
                </a:cubicBezTo>
                <a:cubicBezTo>
                  <a:pt x="4307" y="1015"/>
                  <a:pt x="4333" y="986"/>
                  <a:pt x="4362" y="986"/>
                </a:cubicBezTo>
                <a:cubicBezTo>
                  <a:pt x="4365" y="985"/>
                  <a:pt x="4369" y="984"/>
                  <a:pt x="4372" y="984"/>
                </a:cubicBezTo>
                <a:cubicBezTo>
                  <a:pt x="4408" y="984"/>
                  <a:pt x="4445" y="1041"/>
                  <a:pt x="4469" y="1041"/>
                </a:cubicBezTo>
                <a:cubicBezTo>
                  <a:pt x="4495" y="1028"/>
                  <a:pt x="4524" y="999"/>
                  <a:pt x="4550" y="986"/>
                </a:cubicBezTo>
                <a:cubicBezTo>
                  <a:pt x="4570" y="986"/>
                  <a:pt x="4600" y="1004"/>
                  <a:pt x="4625" y="1004"/>
                </a:cubicBezTo>
                <a:cubicBezTo>
                  <a:pt x="4632" y="1004"/>
                  <a:pt x="4638" y="1002"/>
                  <a:pt x="4644" y="999"/>
                </a:cubicBezTo>
                <a:cubicBezTo>
                  <a:pt x="4686" y="999"/>
                  <a:pt x="4699" y="947"/>
                  <a:pt x="4725" y="947"/>
                </a:cubicBezTo>
                <a:cubicBezTo>
                  <a:pt x="4731" y="945"/>
                  <a:pt x="4737" y="944"/>
                  <a:pt x="4742" y="944"/>
                </a:cubicBezTo>
                <a:cubicBezTo>
                  <a:pt x="4769" y="944"/>
                  <a:pt x="4790" y="963"/>
                  <a:pt x="4815" y="963"/>
                </a:cubicBezTo>
                <a:cubicBezTo>
                  <a:pt x="4821" y="963"/>
                  <a:pt x="4826" y="962"/>
                  <a:pt x="4832" y="960"/>
                </a:cubicBezTo>
                <a:cubicBezTo>
                  <a:pt x="4861" y="960"/>
                  <a:pt x="4874" y="918"/>
                  <a:pt x="4913" y="905"/>
                </a:cubicBezTo>
                <a:cubicBezTo>
                  <a:pt x="4942" y="905"/>
                  <a:pt x="4968" y="892"/>
                  <a:pt x="4994" y="892"/>
                </a:cubicBezTo>
                <a:cubicBezTo>
                  <a:pt x="5003" y="888"/>
                  <a:pt x="5014" y="886"/>
                  <a:pt x="5025" y="886"/>
                </a:cubicBezTo>
                <a:cubicBezTo>
                  <a:pt x="5048" y="886"/>
                  <a:pt x="5071" y="892"/>
                  <a:pt x="5091" y="892"/>
                </a:cubicBezTo>
                <a:cubicBezTo>
                  <a:pt x="5130" y="879"/>
                  <a:pt x="5130" y="824"/>
                  <a:pt x="5156" y="811"/>
                </a:cubicBezTo>
                <a:cubicBezTo>
                  <a:pt x="5198" y="785"/>
                  <a:pt x="5198" y="756"/>
                  <a:pt x="5224" y="743"/>
                </a:cubicBezTo>
                <a:cubicBezTo>
                  <a:pt x="5253" y="717"/>
                  <a:pt x="5305" y="717"/>
                  <a:pt x="5305" y="691"/>
                </a:cubicBezTo>
                <a:cubicBezTo>
                  <a:pt x="5305" y="662"/>
                  <a:pt x="5266" y="649"/>
                  <a:pt x="5224" y="623"/>
                </a:cubicBezTo>
                <a:cubicBezTo>
                  <a:pt x="5211" y="610"/>
                  <a:pt x="5156" y="594"/>
                  <a:pt x="5130" y="581"/>
                </a:cubicBezTo>
                <a:cubicBezTo>
                  <a:pt x="5156" y="568"/>
                  <a:pt x="5211" y="568"/>
                  <a:pt x="5237" y="568"/>
                </a:cubicBezTo>
                <a:cubicBezTo>
                  <a:pt x="5266" y="568"/>
                  <a:pt x="5292" y="513"/>
                  <a:pt x="5318" y="513"/>
                </a:cubicBezTo>
                <a:cubicBezTo>
                  <a:pt x="5347" y="513"/>
                  <a:pt x="5373" y="529"/>
                  <a:pt x="5399" y="529"/>
                </a:cubicBezTo>
                <a:cubicBezTo>
                  <a:pt x="5441" y="513"/>
                  <a:pt x="5454" y="500"/>
                  <a:pt x="5480" y="487"/>
                </a:cubicBezTo>
                <a:cubicBezTo>
                  <a:pt x="5509" y="487"/>
                  <a:pt x="5535" y="474"/>
                  <a:pt x="5561" y="474"/>
                </a:cubicBezTo>
                <a:cubicBezTo>
                  <a:pt x="5575" y="470"/>
                  <a:pt x="5588" y="468"/>
                  <a:pt x="5601" y="468"/>
                </a:cubicBezTo>
                <a:cubicBezTo>
                  <a:pt x="5626" y="468"/>
                  <a:pt x="5647" y="474"/>
                  <a:pt x="5658" y="474"/>
                </a:cubicBezTo>
                <a:cubicBezTo>
                  <a:pt x="5697" y="461"/>
                  <a:pt x="5723" y="432"/>
                  <a:pt x="5739" y="419"/>
                </a:cubicBezTo>
                <a:cubicBezTo>
                  <a:pt x="5765" y="406"/>
                  <a:pt x="5804" y="351"/>
                  <a:pt x="5804" y="338"/>
                </a:cubicBezTo>
                <a:cubicBezTo>
                  <a:pt x="5804" y="312"/>
                  <a:pt x="5765" y="270"/>
                  <a:pt x="5723" y="244"/>
                </a:cubicBezTo>
                <a:cubicBezTo>
                  <a:pt x="5716" y="237"/>
                  <a:pt x="5703" y="237"/>
                  <a:pt x="5687" y="237"/>
                </a:cubicBezTo>
                <a:cubicBezTo>
                  <a:pt x="5670" y="237"/>
                  <a:pt x="5650" y="237"/>
                  <a:pt x="5629" y="231"/>
                </a:cubicBezTo>
                <a:cubicBezTo>
                  <a:pt x="5603" y="231"/>
                  <a:pt x="5577" y="244"/>
                  <a:pt x="5548" y="244"/>
                </a:cubicBezTo>
                <a:cubicBezTo>
                  <a:pt x="5522" y="231"/>
                  <a:pt x="5496" y="205"/>
                  <a:pt x="5467" y="205"/>
                </a:cubicBezTo>
                <a:cubicBezTo>
                  <a:pt x="5428" y="189"/>
                  <a:pt x="5415" y="150"/>
                  <a:pt x="5373" y="150"/>
                </a:cubicBezTo>
                <a:cubicBezTo>
                  <a:pt x="5347" y="150"/>
                  <a:pt x="5318" y="176"/>
                  <a:pt x="5292" y="176"/>
                </a:cubicBezTo>
                <a:cubicBezTo>
                  <a:pt x="5266" y="176"/>
                  <a:pt x="5244" y="182"/>
                  <a:pt x="5225" y="182"/>
                </a:cubicBezTo>
                <a:cubicBezTo>
                  <a:pt x="5215" y="182"/>
                  <a:pt x="5206" y="180"/>
                  <a:pt x="5198" y="176"/>
                </a:cubicBezTo>
                <a:lnTo>
                  <a:pt x="5104" y="176"/>
                </a:lnTo>
                <a:cubicBezTo>
                  <a:pt x="5075" y="176"/>
                  <a:pt x="5049" y="137"/>
                  <a:pt x="5023" y="137"/>
                </a:cubicBezTo>
                <a:cubicBezTo>
                  <a:pt x="4994" y="137"/>
                  <a:pt x="4955" y="163"/>
                  <a:pt x="4929" y="163"/>
                </a:cubicBezTo>
                <a:cubicBezTo>
                  <a:pt x="4900" y="163"/>
                  <a:pt x="4874" y="176"/>
                  <a:pt x="4848" y="176"/>
                </a:cubicBezTo>
                <a:cubicBezTo>
                  <a:pt x="4806" y="176"/>
                  <a:pt x="4780" y="124"/>
                  <a:pt x="4751" y="124"/>
                </a:cubicBezTo>
                <a:cubicBezTo>
                  <a:pt x="4725" y="124"/>
                  <a:pt x="4686" y="137"/>
                  <a:pt x="4657" y="137"/>
                </a:cubicBezTo>
                <a:cubicBezTo>
                  <a:pt x="4631" y="150"/>
                  <a:pt x="4605" y="163"/>
                  <a:pt x="4576" y="163"/>
                </a:cubicBezTo>
                <a:cubicBezTo>
                  <a:pt x="4568" y="166"/>
                  <a:pt x="4561" y="167"/>
                  <a:pt x="4554" y="167"/>
                </a:cubicBezTo>
                <a:cubicBezTo>
                  <a:pt x="4525" y="167"/>
                  <a:pt x="4503" y="150"/>
                  <a:pt x="4482" y="150"/>
                </a:cubicBezTo>
                <a:cubicBezTo>
                  <a:pt x="4456" y="150"/>
                  <a:pt x="4427" y="163"/>
                  <a:pt x="4388" y="163"/>
                </a:cubicBezTo>
                <a:cubicBezTo>
                  <a:pt x="4362" y="176"/>
                  <a:pt x="4333" y="205"/>
                  <a:pt x="4307" y="218"/>
                </a:cubicBezTo>
                <a:cubicBezTo>
                  <a:pt x="4281" y="218"/>
                  <a:pt x="4239" y="163"/>
                  <a:pt x="4213" y="163"/>
                </a:cubicBezTo>
                <a:cubicBezTo>
                  <a:pt x="4184" y="163"/>
                  <a:pt x="4158" y="189"/>
                  <a:pt x="4132" y="205"/>
                </a:cubicBezTo>
                <a:cubicBezTo>
                  <a:pt x="4090" y="205"/>
                  <a:pt x="4077" y="244"/>
                  <a:pt x="4051" y="244"/>
                </a:cubicBezTo>
                <a:cubicBezTo>
                  <a:pt x="4042" y="247"/>
                  <a:pt x="4035" y="248"/>
                  <a:pt x="4027" y="248"/>
                </a:cubicBezTo>
                <a:cubicBezTo>
                  <a:pt x="3998" y="248"/>
                  <a:pt x="3978" y="231"/>
                  <a:pt x="3957" y="231"/>
                </a:cubicBezTo>
                <a:cubicBezTo>
                  <a:pt x="3915" y="231"/>
                  <a:pt x="3902" y="286"/>
                  <a:pt x="3876" y="299"/>
                </a:cubicBezTo>
                <a:cubicBezTo>
                  <a:pt x="3847" y="299"/>
                  <a:pt x="3795" y="257"/>
                  <a:pt x="3779" y="257"/>
                </a:cubicBezTo>
                <a:cubicBezTo>
                  <a:pt x="3740" y="270"/>
                  <a:pt x="3714" y="299"/>
                  <a:pt x="3698" y="312"/>
                </a:cubicBezTo>
                <a:cubicBezTo>
                  <a:pt x="3659" y="325"/>
                  <a:pt x="3646" y="351"/>
                  <a:pt x="3617" y="367"/>
                </a:cubicBezTo>
                <a:cubicBezTo>
                  <a:pt x="3591" y="380"/>
                  <a:pt x="3604" y="406"/>
                  <a:pt x="3604" y="432"/>
                </a:cubicBezTo>
                <a:cubicBezTo>
                  <a:pt x="3604" y="448"/>
                  <a:pt x="3591" y="474"/>
                  <a:pt x="3591" y="487"/>
                </a:cubicBezTo>
                <a:cubicBezTo>
                  <a:pt x="3565" y="487"/>
                  <a:pt x="3510" y="432"/>
                  <a:pt x="3484" y="432"/>
                </a:cubicBezTo>
                <a:cubicBezTo>
                  <a:pt x="3455" y="432"/>
                  <a:pt x="3429" y="500"/>
                  <a:pt x="3403" y="513"/>
                </a:cubicBezTo>
                <a:cubicBezTo>
                  <a:pt x="3361" y="513"/>
                  <a:pt x="3335" y="474"/>
                  <a:pt x="3293" y="474"/>
                </a:cubicBezTo>
                <a:lnTo>
                  <a:pt x="3212" y="474"/>
                </a:lnTo>
                <a:cubicBezTo>
                  <a:pt x="3212" y="448"/>
                  <a:pt x="3173" y="461"/>
                  <a:pt x="3131" y="432"/>
                </a:cubicBezTo>
                <a:cubicBezTo>
                  <a:pt x="3118" y="419"/>
                  <a:pt x="3092" y="406"/>
                  <a:pt x="3066" y="393"/>
                </a:cubicBezTo>
                <a:cubicBezTo>
                  <a:pt x="3037" y="393"/>
                  <a:pt x="3011" y="338"/>
                  <a:pt x="2985" y="338"/>
                </a:cubicBezTo>
                <a:cubicBezTo>
                  <a:pt x="2956" y="325"/>
                  <a:pt x="2917" y="325"/>
                  <a:pt x="2888" y="325"/>
                </a:cubicBezTo>
                <a:lnTo>
                  <a:pt x="2794" y="325"/>
                </a:lnTo>
                <a:cubicBezTo>
                  <a:pt x="2768" y="325"/>
                  <a:pt x="2742" y="270"/>
                  <a:pt x="2700" y="270"/>
                </a:cubicBezTo>
                <a:cubicBezTo>
                  <a:pt x="2674" y="270"/>
                  <a:pt x="2645" y="286"/>
                  <a:pt x="2606" y="286"/>
                </a:cubicBezTo>
                <a:cubicBezTo>
                  <a:pt x="2580" y="286"/>
                  <a:pt x="2538" y="325"/>
                  <a:pt x="2512" y="325"/>
                </a:cubicBezTo>
                <a:cubicBezTo>
                  <a:pt x="2483" y="312"/>
                  <a:pt x="2457" y="286"/>
                  <a:pt x="2418" y="286"/>
                </a:cubicBezTo>
                <a:cubicBezTo>
                  <a:pt x="2389" y="286"/>
                  <a:pt x="2363" y="299"/>
                  <a:pt x="2321" y="299"/>
                </a:cubicBezTo>
                <a:cubicBezTo>
                  <a:pt x="2295" y="299"/>
                  <a:pt x="2282" y="286"/>
                  <a:pt x="2256" y="286"/>
                </a:cubicBezTo>
                <a:cubicBezTo>
                  <a:pt x="2282" y="257"/>
                  <a:pt x="2282" y="244"/>
                  <a:pt x="2282" y="231"/>
                </a:cubicBezTo>
                <a:cubicBezTo>
                  <a:pt x="2282" y="205"/>
                  <a:pt x="2240" y="205"/>
                  <a:pt x="2201" y="176"/>
                </a:cubicBezTo>
                <a:cubicBezTo>
                  <a:pt x="2188" y="163"/>
                  <a:pt x="2159" y="163"/>
                  <a:pt x="2120" y="150"/>
                </a:cubicBezTo>
                <a:cubicBezTo>
                  <a:pt x="2107" y="150"/>
                  <a:pt x="2094" y="69"/>
                  <a:pt x="2052" y="69"/>
                </a:cubicBezTo>
                <a:cubicBezTo>
                  <a:pt x="2048" y="67"/>
                  <a:pt x="2044" y="66"/>
                  <a:pt x="2040" y="66"/>
                </a:cubicBezTo>
                <a:cubicBezTo>
                  <a:pt x="2014" y="66"/>
                  <a:pt x="1980" y="95"/>
                  <a:pt x="1958" y="95"/>
                </a:cubicBezTo>
                <a:cubicBezTo>
                  <a:pt x="1952" y="92"/>
                  <a:pt x="1947" y="91"/>
                  <a:pt x="1941" y="91"/>
                </a:cubicBezTo>
                <a:cubicBezTo>
                  <a:pt x="1925" y="91"/>
                  <a:pt x="1908" y="99"/>
                  <a:pt x="1887" y="99"/>
                </a:cubicBezTo>
                <a:cubicBezTo>
                  <a:pt x="1880" y="99"/>
                  <a:pt x="1872" y="98"/>
                  <a:pt x="1864" y="95"/>
                </a:cubicBezTo>
                <a:cubicBezTo>
                  <a:pt x="1835" y="95"/>
                  <a:pt x="1822" y="43"/>
                  <a:pt x="1783" y="27"/>
                </a:cubicBezTo>
                <a:cubicBezTo>
                  <a:pt x="1754" y="27"/>
                  <a:pt x="1728" y="82"/>
                  <a:pt x="1689" y="82"/>
                </a:cubicBezTo>
                <a:cubicBezTo>
                  <a:pt x="1660" y="82"/>
                  <a:pt x="1634" y="43"/>
                  <a:pt x="1608" y="43"/>
                </a:cubicBezTo>
                <a:cubicBezTo>
                  <a:pt x="1579" y="43"/>
                  <a:pt x="1553" y="69"/>
                  <a:pt x="1511" y="69"/>
                </a:cubicBezTo>
                <a:cubicBezTo>
                  <a:pt x="1485" y="69"/>
                  <a:pt x="1459" y="1"/>
                  <a:pt x="1430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2" name="Google Shape;332;p11"/>
          <p:cNvSpPr/>
          <p:nvPr/>
        </p:nvSpPr>
        <p:spPr>
          <a:xfrm>
            <a:off x="1178086" y="3577754"/>
            <a:ext cx="423351" cy="73623"/>
          </a:xfrm>
          <a:custGeom>
            <a:avLst/>
            <a:gdLst/>
            <a:ahLst/>
            <a:cxnLst/>
            <a:rect l="l" t="t" r="r" b="b"/>
            <a:pathLst>
              <a:path w="2282" h="525" extrusionOk="0">
                <a:moveTo>
                  <a:pt x="973" y="0"/>
                </a:moveTo>
                <a:cubicBezTo>
                  <a:pt x="944" y="0"/>
                  <a:pt x="918" y="13"/>
                  <a:pt x="876" y="13"/>
                </a:cubicBezTo>
                <a:lnTo>
                  <a:pt x="795" y="13"/>
                </a:lnTo>
                <a:cubicBezTo>
                  <a:pt x="756" y="13"/>
                  <a:pt x="730" y="39"/>
                  <a:pt x="701" y="39"/>
                </a:cubicBezTo>
                <a:cubicBezTo>
                  <a:pt x="675" y="39"/>
                  <a:pt x="649" y="26"/>
                  <a:pt x="607" y="26"/>
                </a:cubicBezTo>
                <a:cubicBezTo>
                  <a:pt x="581" y="26"/>
                  <a:pt x="552" y="68"/>
                  <a:pt x="526" y="68"/>
                </a:cubicBezTo>
                <a:cubicBezTo>
                  <a:pt x="524" y="69"/>
                  <a:pt x="521" y="70"/>
                  <a:pt x="519" y="70"/>
                </a:cubicBezTo>
                <a:cubicBezTo>
                  <a:pt x="495" y="70"/>
                  <a:pt x="463" y="24"/>
                  <a:pt x="439" y="24"/>
                </a:cubicBezTo>
                <a:cubicBezTo>
                  <a:pt x="437" y="24"/>
                  <a:pt x="434" y="25"/>
                  <a:pt x="432" y="26"/>
                </a:cubicBezTo>
                <a:cubicBezTo>
                  <a:pt x="406" y="26"/>
                  <a:pt x="364" y="26"/>
                  <a:pt x="338" y="39"/>
                </a:cubicBezTo>
                <a:cubicBezTo>
                  <a:pt x="309" y="39"/>
                  <a:pt x="296" y="107"/>
                  <a:pt x="270" y="120"/>
                </a:cubicBezTo>
                <a:cubicBezTo>
                  <a:pt x="242" y="120"/>
                  <a:pt x="221" y="114"/>
                  <a:pt x="202" y="114"/>
                </a:cubicBezTo>
                <a:cubicBezTo>
                  <a:pt x="193" y="114"/>
                  <a:pt x="185" y="116"/>
                  <a:pt x="176" y="120"/>
                </a:cubicBezTo>
                <a:cubicBezTo>
                  <a:pt x="148" y="120"/>
                  <a:pt x="121" y="114"/>
                  <a:pt x="103" y="114"/>
                </a:cubicBezTo>
                <a:cubicBezTo>
                  <a:pt x="93" y="114"/>
                  <a:pt x="86" y="116"/>
                  <a:pt x="82" y="120"/>
                </a:cubicBezTo>
                <a:cubicBezTo>
                  <a:pt x="40" y="149"/>
                  <a:pt x="1" y="188"/>
                  <a:pt x="1" y="214"/>
                </a:cubicBezTo>
                <a:cubicBezTo>
                  <a:pt x="1" y="243"/>
                  <a:pt x="53" y="256"/>
                  <a:pt x="95" y="282"/>
                </a:cubicBezTo>
                <a:cubicBezTo>
                  <a:pt x="108" y="295"/>
                  <a:pt x="121" y="337"/>
                  <a:pt x="147" y="350"/>
                </a:cubicBezTo>
                <a:cubicBezTo>
                  <a:pt x="176" y="363"/>
                  <a:pt x="202" y="376"/>
                  <a:pt x="244" y="392"/>
                </a:cubicBezTo>
                <a:cubicBezTo>
                  <a:pt x="265" y="392"/>
                  <a:pt x="295" y="373"/>
                  <a:pt x="321" y="373"/>
                </a:cubicBezTo>
                <a:cubicBezTo>
                  <a:pt x="327" y="373"/>
                  <a:pt x="333" y="373"/>
                  <a:pt x="338" y="376"/>
                </a:cubicBezTo>
                <a:cubicBezTo>
                  <a:pt x="364" y="376"/>
                  <a:pt x="390" y="392"/>
                  <a:pt x="419" y="392"/>
                </a:cubicBezTo>
                <a:cubicBezTo>
                  <a:pt x="424" y="395"/>
                  <a:pt x="429" y="395"/>
                  <a:pt x="435" y="395"/>
                </a:cubicBezTo>
                <a:cubicBezTo>
                  <a:pt x="453" y="395"/>
                  <a:pt x="475" y="387"/>
                  <a:pt x="493" y="387"/>
                </a:cubicBezTo>
                <a:cubicBezTo>
                  <a:pt x="500" y="387"/>
                  <a:pt x="507" y="388"/>
                  <a:pt x="513" y="392"/>
                </a:cubicBezTo>
                <a:cubicBezTo>
                  <a:pt x="539" y="392"/>
                  <a:pt x="568" y="405"/>
                  <a:pt x="607" y="418"/>
                </a:cubicBezTo>
                <a:cubicBezTo>
                  <a:pt x="633" y="418"/>
                  <a:pt x="662" y="431"/>
                  <a:pt x="688" y="431"/>
                </a:cubicBezTo>
                <a:cubicBezTo>
                  <a:pt x="705" y="431"/>
                  <a:pt x="724" y="425"/>
                  <a:pt x="746" y="425"/>
                </a:cubicBezTo>
                <a:cubicBezTo>
                  <a:pt x="757" y="425"/>
                  <a:pt x="769" y="427"/>
                  <a:pt x="782" y="431"/>
                </a:cubicBezTo>
                <a:cubicBezTo>
                  <a:pt x="811" y="431"/>
                  <a:pt x="837" y="499"/>
                  <a:pt x="863" y="512"/>
                </a:cubicBezTo>
                <a:lnTo>
                  <a:pt x="944" y="512"/>
                </a:lnTo>
                <a:cubicBezTo>
                  <a:pt x="986" y="512"/>
                  <a:pt x="1012" y="486"/>
                  <a:pt x="1038" y="486"/>
                </a:cubicBezTo>
                <a:lnTo>
                  <a:pt x="1135" y="486"/>
                </a:lnTo>
                <a:cubicBezTo>
                  <a:pt x="1161" y="486"/>
                  <a:pt x="1187" y="457"/>
                  <a:pt x="1229" y="457"/>
                </a:cubicBezTo>
                <a:cubicBezTo>
                  <a:pt x="1255" y="457"/>
                  <a:pt x="1281" y="525"/>
                  <a:pt x="1310" y="525"/>
                </a:cubicBezTo>
                <a:cubicBezTo>
                  <a:pt x="1349" y="525"/>
                  <a:pt x="1378" y="512"/>
                  <a:pt x="1404" y="512"/>
                </a:cubicBezTo>
                <a:lnTo>
                  <a:pt x="1498" y="512"/>
                </a:lnTo>
                <a:cubicBezTo>
                  <a:pt x="1524" y="499"/>
                  <a:pt x="1553" y="486"/>
                  <a:pt x="1579" y="486"/>
                </a:cubicBezTo>
                <a:cubicBezTo>
                  <a:pt x="1605" y="486"/>
                  <a:pt x="1647" y="473"/>
                  <a:pt x="1673" y="473"/>
                </a:cubicBezTo>
                <a:cubicBezTo>
                  <a:pt x="1702" y="473"/>
                  <a:pt x="1728" y="457"/>
                  <a:pt x="1754" y="457"/>
                </a:cubicBezTo>
                <a:cubicBezTo>
                  <a:pt x="1796" y="457"/>
                  <a:pt x="1822" y="444"/>
                  <a:pt x="1848" y="444"/>
                </a:cubicBezTo>
                <a:cubicBezTo>
                  <a:pt x="1877" y="431"/>
                  <a:pt x="1903" y="418"/>
                  <a:pt x="1929" y="418"/>
                </a:cubicBezTo>
                <a:cubicBezTo>
                  <a:pt x="1932" y="417"/>
                  <a:pt x="1935" y="416"/>
                  <a:pt x="1939" y="416"/>
                </a:cubicBezTo>
                <a:cubicBezTo>
                  <a:pt x="1963" y="416"/>
                  <a:pt x="1992" y="446"/>
                  <a:pt x="2016" y="446"/>
                </a:cubicBezTo>
                <a:cubicBezTo>
                  <a:pt x="2019" y="446"/>
                  <a:pt x="2023" y="445"/>
                  <a:pt x="2026" y="444"/>
                </a:cubicBezTo>
                <a:lnTo>
                  <a:pt x="2120" y="444"/>
                </a:lnTo>
                <a:cubicBezTo>
                  <a:pt x="2159" y="431"/>
                  <a:pt x="2172" y="376"/>
                  <a:pt x="2188" y="363"/>
                </a:cubicBezTo>
                <a:cubicBezTo>
                  <a:pt x="2227" y="350"/>
                  <a:pt x="2282" y="337"/>
                  <a:pt x="2282" y="311"/>
                </a:cubicBezTo>
                <a:cubicBezTo>
                  <a:pt x="2282" y="282"/>
                  <a:pt x="2227" y="256"/>
                  <a:pt x="2201" y="243"/>
                </a:cubicBezTo>
                <a:cubicBezTo>
                  <a:pt x="2188" y="230"/>
                  <a:pt x="2146" y="214"/>
                  <a:pt x="2120" y="201"/>
                </a:cubicBezTo>
                <a:cubicBezTo>
                  <a:pt x="2091" y="188"/>
                  <a:pt x="2065" y="188"/>
                  <a:pt x="2039" y="175"/>
                </a:cubicBezTo>
                <a:cubicBezTo>
                  <a:pt x="2029" y="171"/>
                  <a:pt x="2018" y="169"/>
                  <a:pt x="2007" y="169"/>
                </a:cubicBezTo>
                <a:cubicBezTo>
                  <a:pt x="1985" y="169"/>
                  <a:pt x="1962" y="175"/>
                  <a:pt x="1945" y="175"/>
                </a:cubicBezTo>
                <a:cubicBezTo>
                  <a:pt x="1916" y="162"/>
                  <a:pt x="1903" y="120"/>
                  <a:pt x="1864" y="107"/>
                </a:cubicBezTo>
                <a:cubicBezTo>
                  <a:pt x="1835" y="107"/>
                  <a:pt x="1809" y="107"/>
                  <a:pt x="1783" y="94"/>
                </a:cubicBezTo>
                <a:cubicBezTo>
                  <a:pt x="1754" y="94"/>
                  <a:pt x="1728" y="52"/>
                  <a:pt x="1686" y="52"/>
                </a:cubicBezTo>
                <a:lnTo>
                  <a:pt x="1605" y="52"/>
                </a:lnTo>
                <a:cubicBezTo>
                  <a:pt x="1579" y="52"/>
                  <a:pt x="1540" y="94"/>
                  <a:pt x="1511" y="94"/>
                </a:cubicBezTo>
                <a:cubicBezTo>
                  <a:pt x="1472" y="94"/>
                  <a:pt x="1459" y="52"/>
                  <a:pt x="1417" y="52"/>
                </a:cubicBezTo>
                <a:cubicBezTo>
                  <a:pt x="1391" y="52"/>
                  <a:pt x="1362" y="52"/>
                  <a:pt x="1336" y="39"/>
                </a:cubicBezTo>
                <a:cubicBezTo>
                  <a:pt x="1297" y="39"/>
                  <a:pt x="1268" y="68"/>
                  <a:pt x="1242" y="68"/>
                </a:cubicBezTo>
                <a:cubicBezTo>
                  <a:pt x="1216" y="68"/>
                  <a:pt x="1187" y="26"/>
                  <a:pt x="1148" y="13"/>
                </a:cubicBezTo>
                <a:cubicBezTo>
                  <a:pt x="1119" y="13"/>
                  <a:pt x="1093" y="0"/>
                  <a:pt x="1067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3" name="Google Shape;333;p11"/>
          <p:cNvSpPr/>
          <p:nvPr/>
        </p:nvSpPr>
        <p:spPr>
          <a:xfrm>
            <a:off x="1129576" y="3711176"/>
            <a:ext cx="847073" cy="157344"/>
          </a:xfrm>
          <a:custGeom>
            <a:avLst/>
            <a:gdLst/>
            <a:ahLst/>
            <a:cxnLst/>
            <a:rect l="l" t="t" r="r" b="b"/>
            <a:pathLst>
              <a:path w="4566" h="1122" extrusionOk="0">
                <a:moveTo>
                  <a:pt x="2201" y="1"/>
                </a:moveTo>
                <a:cubicBezTo>
                  <a:pt x="2162" y="1"/>
                  <a:pt x="2120" y="17"/>
                  <a:pt x="2081" y="17"/>
                </a:cubicBezTo>
                <a:cubicBezTo>
                  <a:pt x="2039" y="17"/>
                  <a:pt x="2013" y="111"/>
                  <a:pt x="1974" y="111"/>
                </a:cubicBezTo>
                <a:cubicBezTo>
                  <a:pt x="1965" y="114"/>
                  <a:pt x="1956" y="115"/>
                  <a:pt x="1948" y="115"/>
                </a:cubicBezTo>
                <a:cubicBezTo>
                  <a:pt x="1924" y="115"/>
                  <a:pt x="1903" y="107"/>
                  <a:pt x="1883" y="107"/>
                </a:cubicBezTo>
                <a:cubicBezTo>
                  <a:pt x="1877" y="107"/>
                  <a:pt x="1870" y="108"/>
                  <a:pt x="1864" y="111"/>
                </a:cubicBezTo>
                <a:cubicBezTo>
                  <a:pt x="1853" y="114"/>
                  <a:pt x="1842" y="115"/>
                  <a:pt x="1831" y="115"/>
                </a:cubicBezTo>
                <a:cubicBezTo>
                  <a:pt x="1801" y="115"/>
                  <a:pt x="1772" y="107"/>
                  <a:pt x="1751" y="107"/>
                </a:cubicBezTo>
                <a:cubicBezTo>
                  <a:pt x="1743" y="107"/>
                  <a:pt x="1736" y="108"/>
                  <a:pt x="1731" y="111"/>
                </a:cubicBezTo>
                <a:cubicBezTo>
                  <a:pt x="1689" y="137"/>
                  <a:pt x="1634" y="192"/>
                  <a:pt x="1634" y="218"/>
                </a:cubicBezTo>
                <a:cubicBezTo>
                  <a:pt x="1621" y="260"/>
                  <a:pt x="1702" y="286"/>
                  <a:pt x="1744" y="312"/>
                </a:cubicBezTo>
                <a:cubicBezTo>
                  <a:pt x="1744" y="325"/>
                  <a:pt x="1757" y="341"/>
                  <a:pt x="1770" y="354"/>
                </a:cubicBezTo>
                <a:lnTo>
                  <a:pt x="1744" y="354"/>
                </a:lnTo>
                <a:cubicBezTo>
                  <a:pt x="1702" y="354"/>
                  <a:pt x="1650" y="325"/>
                  <a:pt x="1595" y="325"/>
                </a:cubicBezTo>
                <a:lnTo>
                  <a:pt x="1446" y="325"/>
                </a:lnTo>
                <a:cubicBezTo>
                  <a:pt x="1407" y="325"/>
                  <a:pt x="1352" y="393"/>
                  <a:pt x="1310" y="393"/>
                </a:cubicBezTo>
                <a:cubicBezTo>
                  <a:pt x="1261" y="393"/>
                  <a:pt x="1210" y="311"/>
                  <a:pt x="1158" y="311"/>
                </a:cubicBezTo>
                <a:cubicBezTo>
                  <a:pt x="1155" y="311"/>
                  <a:pt x="1151" y="311"/>
                  <a:pt x="1148" y="312"/>
                </a:cubicBezTo>
                <a:cubicBezTo>
                  <a:pt x="1113" y="312"/>
                  <a:pt x="1077" y="306"/>
                  <a:pt x="1045" y="306"/>
                </a:cubicBezTo>
                <a:cubicBezTo>
                  <a:pt x="1030" y="306"/>
                  <a:pt x="1015" y="308"/>
                  <a:pt x="1002" y="312"/>
                </a:cubicBezTo>
                <a:cubicBezTo>
                  <a:pt x="947" y="312"/>
                  <a:pt x="905" y="367"/>
                  <a:pt x="853" y="380"/>
                </a:cubicBezTo>
                <a:cubicBezTo>
                  <a:pt x="798" y="380"/>
                  <a:pt x="759" y="380"/>
                  <a:pt x="704" y="393"/>
                </a:cubicBezTo>
                <a:cubicBezTo>
                  <a:pt x="649" y="393"/>
                  <a:pt x="623" y="461"/>
                  <a:pt x="568" y="474"/>
                </a:cubicBezTo>
                <a:cubicBezTo>
                  <a:pt x="557" y="477"/>
                  <a:pt x="546" y="478"/>
                  <a:pt x="535" y="478"/>
                </a:cubicBezTo>
                <a:cubicBezTo>
                  <a:pt x="504" y="478"/>
                  <a:pt x="474" y="470"/>
                  <a:pt x="447" y="470"/>
                </a:cubicBezTo>
                <a:cubicBezTo>
                  <a:pt x="437" y="470"/>
                  <a:pt x="428" y="471"/>
                  <a:pt x="419" y="474"/>
                </a:cubicBezTo>
                <a:cubicBezTo>
                  <a:pt x="367" y="487"/>
                  <a:pt x="325" y="503"/>
                  <a:pt x="273" y="516"/>
                </a:cubicBezTo>
                <a:cubicBezTo>
                  <a:pt x="218" y="542"/>
                  <a:pt x="176" y="555"/>
                  <a:pt x="137" y="568"/>
                </a:cubicBezTo>
                <a:cubicBezTo>
                  <a:pt x="82" y="610"/>
                  <a:pt x="1" y="649"/>
                  <a:pt x="1" y="691"/>
                </a:cubicBezTo>
                <a:cubicBezTo>
                  <a:pt x="1" y="730"/>
                  <a:pt x="95" y="746"/>
                  <a:pt x="150" y="785"/>
                </a:cubicBezTo>
                <a:cubicBezTo>
                  <a:pt x="176" y="811"/>
                  <a:pt x="205" y="892"/>
                  <a:pt x="257" y="921"/>
                </a:cubicBezTo>
                <a:cubicBezTo>
                  <a:pt x="278" y="927"/>
                  <a:pt x="302" y="927"/>
                  <a:pt x="328" y="927"/>
                </a:cubicBezTo>
                <a:cubicBezTo>
                  <a:pt x="353" y="927"/>
                  <a:pt x="380" y="927"/>
                  <a:pt x="406" y="934"/>
                </a:cubicBezTo>
                <a:cubicBezTo>
                  <a:pt x="409" y="935"/>
                  <a:pt x="413" y="936"/>
                  <a:pt x="417" y="936"/>
                </a:cubicBezTo>
                <a:cubicBezTo>
                  <a:pt x="456" y="936"/>
                  <a:pt x="509" y="890"/>
                  <a:pt x="554" y="890"/>
                </a:cubicBezTo>
                <a:cubicBezTo>
                  <a:pt x="559" y="890"/>
                  <a:pt x="563" y="891"/>
                  <a:pt x="568" y="892"/>
                </a:cubicBezTo>
                <a:cubicBezTo>
                  <a:pt x="623" y="892"/>
                  <a:pt x="662" y="921"/>
                  <a:pt x="717" y="934"/>
                </a:cubicBezTo>
                <a:cubicBezTo>
                  <a:pt x="759" y="947"/>
                  <a:pt x="811" y="960"/>
                  <a:pt x="853" y="973"/>
                </a:cubicBezTo>
                <a:cubicBezTo>
                  <a:pt x="905" y="973"/>
                  <a:pt x="947" y="989"/>
                  <a:pt x="1002" y="1002"/>
                </a:cubicBezTo>
                <a:cubicBezTo>
                  <a:pt x="1054" y="1002"/>
                  <a:pt x="1096" y="1028"/>
                  <a:pt x="1148" y="1028"/>
                </a:cubicBezTo>
                <a:cubicBezTo>
                  <a:pt x="1203" y="1041"/>
                  <a:pt x="1245" y="1070"/>
                  <a:pt x="1297" y="1070"/>
                </a:cubicBezTo>
                <a:cubicBezTo>
                  <a:pt x="1339" y="1083"/>
                  <a:pt x="1391" y="1083"/>
                  <a:pt x="1446" y="1083"/>
                </a:cubicBezTo>
                <a:cubicBezTo>
                  <a:pt x="1488" y="1096"/>
                  <a:pt x="1540" y="1122"/>
                  <a:pt x="1595" y="1122"/>
                </a:cubicBezTo>
                <a:cubicBezTo>
                  <a:pt x="1634" y="1122"/>
                  <a:pt x="1689" y="1015"/>
                  <a:pt x="1744" y="1015"/>
                </a:cubicBezTo>
                <a:cubicBezTo>
                  <a:pt x="1796" y="1015"/>
                  <a:pt x="1838" y="1070"/>
                  <a:pt x="1893" y="1070"/>
                </a:cubicBezTo>
                <a:cubicBezTo>
                  <a:pt x="1945" y="1070"/>
                  <a:pt x="2000" y="1083"/>
                  <a:pt x="2039" y="1083"/>
                </a:cubicBezTo>
                <a:cubicBezTo>
                  <a:pt x="2094" y="1083"/>
                  <a:pt x="2149" y="1122"/>
                  <a:pt x="2188" y="1122"/>
                </a:cubicBezTo>
                <a:lnTo>
                  <a:pt x="2337" y="1122"/>
                </a:lnTo>
                <a:cubicBezTo>
                  <a:pt x="2392" y="1122"/>
                  <a:pt x="2431" y="1002"/>
                  <a:pt x="2486" y="1002"/>
                </a:cubicBezTo>
                <a:cubicBezTo>
                  <a:pt x="2541" y="1002"/>
                  <a:pt x="2593" y="1015"/>
                  <a:pt x="2635" y="1015"/>
                </a:cubicBezTo>
                <a:cubicBezTo>
                  <a:pt x="2687" y="1015"/>
                  <a:pt x="2729" y="1002"/>
                  <a:pt x="2784" y="989"/>
                </a:cubicBezTo>
                <a:cubicBezTo>
                  <a:pt x="2836" y="989"/>
                  <a:pt x="2878" y="960"/>
                  <a:pt x="2930" y="960"/>
                </a:cubicBezTo>
                <a:cubicBezTo>
                  <a:pt x="2941" y="957"/>
                  <a:pt x="2951" y="956"/>
                  <a:pt x="2961" y="956"/>
                </a:cubicBezTo>
                <a:cubicBezTo>
                  <a:pt x="3002" y="956"/>
                  <a:pt x="3037" y="973"/>
                  <a:pt x="3079" y="973"/>
                </a:cubicBezTo>
                <a:cubicBezTo>
                  <a:pt x="3134" y="960"/>
                  <a:pt x="3173" y="947"/>
                  <a:pt x="3228" y="947"/>
                </a:cubicBezTo>
                <a:cubicBezTo>
                  <a:pt x="3234" y="946"/>
                  <a:pt x="3240" y="945"/>
                  <a:pt x="3245" y="945"/>
                </a:cubicBezTo>
                <a:cubicBezTo>
                  <a:pt x="3287" y="945"/>
                  <a:pt x="3327" y="976"/>
                  <a:pt x="3368" y="976"/>
                </a:cubicBezTo>
                <a:cubicBezTo>
                  <a:pt x="3376" y="976"/>
                  <a:pt x="3383" y="975"/>
                  <a:pt x="3390" y="973"/>
                </a:cubicBezTo>
                <a:cubicBezTo>
                  <a:pt x="3445" y="960"/>
                  <a:pt x="3484" y="934"/>
                  <a:pt x="3526" y="921"/>
                </a:cubicBezTo>
                <a:cubicBezTo>
                  <a:pt x="3578" y="908"/>
                  <a:pt x="3607" y="840"/>
                  <a:pt x="3646" y="811"/>
                </a:cubicBezTo>
                <a:cubicBezTo>
                  <a:pt x="3701" y="772"/>
                  <a:pt x="3795" y="746"/>
                  <a:pt x="3795" y="704"/>
                </a:cubicBezTo>
                <a:cubicBezTo>
                  <a:pt x="3795" y="691"/>
                  <a:pt x="3782" y="678"/>
                  <a:pt x="3769" y="649"/>
                </a:cubicBezTo>
                <a:lnTo>
                  <a:pt x="3876" y="649"/>
                </a:lnTo>
                <a:cubicBezTo>
                  <a:pt x="3918" y="636"/>
                  <a:pt x="3957" y="636"/>
                  <a:pt x="3999" y="623"/>
                </a:cubicBezTo>
                <a:cubicBezTo>
                  <a:pt x="4038" y="623"/>
                  <a:pt x="4064" y="610"/>
                  <a:pt x="4106" y="610"/>
                </a:cubicBezTo>
                <a:cubicBezTo>
                  <a:pt x="4109" y="609"/>
                  <a:pt x="4113" y="608"/>
                  <a:pt x="4116" y="608"/>
                </a:cubicBezTo>
                <a:cubicBezTo>
                  <a:pt x="4148" y="608"/>
                  <a:pt x="4181" y="651"/>
                  <a:pt x="4213" y="651"/>
                </a:cubicBezTo>
                <a:cubicBezTo>
                  <a:pt x="4217" y="651"/>
                  <a:pt x="4222" y="651"/>
                  <a:pt x="4226" y="649"/>
                </a:cubicBezTo>
                <a:cubicBezTo>
                  <a:pt x="4254" y="649"/>
                  <a:pt x="4288" y="656"/>
                  <a:pt x="4315" y="656"/>
                </a:cubicBezTo>
                <a:cubicBezTo>
                  <a:pt x="4328" y="656"/>
                  <a:pt x="4340" y="654"/>
                  <a:pt x="4349" y="649"/>
                </a:cubicBezTo>
                <a:cubicBezTo>
                  <a:pt x="4388" y="636"/>
                  <a:pt x="4417" y="568"/>
                  <a:pt x="4443" y="555"/>
                </a:cubicBezTo>
                <a:cubicBezTo>
                  <a:pt x="4485" y="529"/>
                  <a:pt x="4566" y="516"/>
                  <a:pt x="4566" y="487"/>
                </a:cubicBezTo>
                <a:cubicBezTo>
                  <a:pt x="4566" y="461"/>
                  <a:pt x="4498" y="422"/>
                  <a:pt x="4456" y="393"/>
                </a:cubicBezTo>
                <a:cubicBezTo>
                  <a:pt x="4430" y="367"/>
                  <a:pt x="4404" y="354"/>
                  <a:pt x="4362" y="341"/>
                </a:cubicBezTo>
                <a:cubicBezTo>
                  <a:pt x="4336" y="325"/>
                  <a:pt x="4294" y="312"/>
                  <a:pt x="4255" y="299"/>
                </a:cubicBezTo>
                <a:cubicBezTo>
                  <a:pt x="4234" y="292"/>
                  <a:pt x="4214" y="292"/>
                  <a:pt x="4193" y="292"/>
                </a:cubicBezTo>
                <a:cubicBezTo>
                  <a:pt x="4173" y="292"/>
                  <a:pt x="4153" y="292"/>
                  <a:pt x="4132" y="286"/>
                </a:cubicBezTo>
                <a:cubicBezTo>
                  <a:pt x="4106" y="273"/>
                  <a:pt x="4080" y="218"/>
                  <a:pt x="4038" y="205"/>
                </a:cubicBezTo>
                <a:cubicBezTo>
                  <a:pt x="3999" y="192"/>
                  <a:pt x="3970" y="192"/>
                  <a:pt x="3931" y="192"/>
                </a:cubicBezTo>
                <a:cubicBezTo>
                  <a:pt x="3889" y="179"/>
                  <a:pt x="3863" y="137"/>
                  <a:pt x="3821" y="124"/>
                </a:cubicBezTo>
                <a:cubicBezTo>
                  <a:pt x="3801" y="117"/>
                  <a:pt x="3781" y="117"/>
                  <a:pt x="3761" y="117"/>
                </a:cubicBezTo>
                <a:cubicBezTo>
                  <a:pt x="3741" y="117"/>
                  <a:pt x="3720" y="117"/>
                  <a:pt x="3701" y="111"/>
                </a:cubicBezTo>
                <a:cubicBezTo>
                  <a:pt x="3663" y="111"/>
                  <a:pt x="3628" y="165"/>
                  <a:pt x="3591" y="165"/>
                </a:cubicBezTo>
                <a:cubicBezTo>
                  <a:pt x="3587" y="165"/>
                  <a:pt x="3582" y="165"/>
                  <a:pt x="3578" y="163"/>
                </a:cubicBezTo>
                <a:cubicBezTo>
                  <a:pt x="3539" y="163"/>
                  <a:pt x="3513" y="111"/>
                  <a:pt x="3471" y="98"/>
                </a:cubicBezTo>
                <a:cubicBezTo>
                  <a:pt x="3432" y="98"/>
                  <a:pt x="3390" y="98"/>
                  <a:pt x="3351" y="82"/>
                </a:cubicBezTo>
                <a:cubicBezTo>
                  <a:pt x="3322" y="82"/>
                  <a:pt x="3270" y="111"/>
                  <a:pt x="3241" y="111"/>
                </a:cubicBezTo>
                <a:cubicBezTo>
                  <a:pt x="3202" y="98"/>
                  <a:pt x="3160" y="43"/>
                  <a:pt x="3121" y="43"/>
                </a:cubicBezTo>
                <a:cubicBezTo>
                  <a:pt x="3092" y="43"/>
                  <a:pt x="3053" y="17"/>
                  <a:pt x="3011" y="17"/>
                </a:cubicBezTo>
                <a:lnTo>
                  <a:pt x="2891" y="17"/>
                </a:lnTo>
                <a:cubicBezTo>
                  <a:pt x="2849" y="17"/>
                  <a:pt x="2810" y="30"/>
                  <a:pt x="2784" y="30"/>
                </a:cubicBezTo>
                <a:cubicBezTo>
                  <a:pt x="2742" y="30"/>
                  <a:pt x="2703" y="17"/>
                  <a:pt x="2661" y="17"/>
                </a:cubicBezTo>
                <a:cubicBezTo>
                  <a:pt x="2622" y="17"/>
                  <a:pt x="2580" y="43"/>
                  <a:pt x="2541" y="43"/>
                </a:cubicBezTo>
                <a:cubicBezTo>
                  <a:pt x="2512" y="43"/>
                  <a:pt x="2473" y="30"/>
                  <a:pt x="2431" y="30"/>
                </a:cubicBezTo>
                <a:cubicBezTo>
                  <a:pt x="2392" y="30"/>
                  <a:pt x="2350" y="69"/>
                  <a:pt x="2311" y="69"/>
                </a:cubicBezTo>
                <a:cubicBezTo>
                  <a:pt x="2269" y="69"/>
                  <a:pt x="2230" y="1"/>
                  <a:pt x="2201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4" name="Google Shape;334;p11"/>
          <p:cNvSpPr/>
          <p:nvPr/>
        </p:nvSpPr>
        <p:spPr>
          <a:xfrm>
            <a:off x="1873679" y="3599970"/>
            <a:ext cx="655990" cy="120883"/>
          </a:xfrm>
          <a:custGeom>
            <a:avLst/>
            <a:gdLst/>
            <a:ahLst/>
            <a:cxnLst/>
            <a:rect l="l" t="t" r="r" b="b"/>
            <a:pathLst>
              <a:path w="3536" h="862" extrusionOk="0">
                <a:moveTo>
                  <a:pt x="1203" y="0"/>
                </a:moveTo>
                <a:cubicBezTo>
                  <a:pt x="1174" y="13"/>
                  <a:pt x="1148" y="26"/>
                  <a:pt x="1106" y="26"/>
                </a:cubicBezTo>
                <a:cubicBezTo>
                  <a:pt x="1080" y="26"/>
                  <a:pt x="1054" y="81"/>
                  <a:pt x="1025" y="81"/>
                </a:cubicBezTo>
                <a:cubicBezTo>
                  <a:pt x="1004" y="81"/>
                  <a:pt x="974" y="62"/>
                  <a:pt x="947" y="62"/>
                </a:cubicBezTo>
                <a:cubicBezTo>
                  <a:pt x="942" y="62"/>
                  <a:pt x="936" y="62"/>
                  <a:pt x="931" y="65"/>
                </a:cubicBezTo>
                <a:cubicBezTo>
                  <a:pt x="905" y="65"/>
                  <a:pt x="879" y="65"/>
                  <a:pt x="850" y="81"/>
                </a:cubicBezTo>
                <a:cubicBezTo>
                  <a:pt x="811" y="81"/>
                  <a:pt x="798" y="120"/>
                  <a:pt x="756" y="120"/>
                </a:cubicBezTo>
                <a:cubicBezTo>
                  <a:pt x="753" y="121"/>
                  <a:pt x="750" y="122"/>
                  <a:pt x="747" y="122"/>
                </a:cubicBezTo>
                <a:cubicBezTo>
                  <a:pt x="721" y="122"/>
                  <a:pt x="685" y="81"/>
                  <a:pt x="662" y="81"/>
                </a:cubicBezTo>
                <a:cubicBezTo>
                  <a:pt x="649" y="88"/>
                  <a:pt x="635" y="88"/>
                  <a:pt x="620" y="88"/>
                </a:cubicBezTo>
                <a:cubicBezTo>
                  <a:pt x="604" y="88"/>
                  <a:pt x="587" y="88"/>
                  <a:pt x="568" y="94"/>
                </a:cubicBezTo>
                <a:cubicBezTo>
                  <a:pt x="539" y="94"/>
                  <a:pt x="513" y="133"/>
                  <a:pt x="487" y="133"/>
                </a:cubicBezTo>
                <a:cubicBezTo>
                  <a:pt x="458" y="146"/>
                  <a:pt x="432" y="146"/>
                  <a:pt x="406" y="162"/>
                </a:cubicBezTo>
                <a:cubicBezTo>
                  <a:pt x="377" y="162"/>
                  <a:pt x="351" y="201"/>
                  <a:pt x="325" y="214"/>
                </a:cubicBezTo>
                <a:cubicBezTo>
                  <a:pt x="310" y="220"/>
                  <a:pt x="297" y="220"/>
                  <a:pt x="283" y="220"/>
                </a:cubicBezTo>
                <a:cubicBezTo>
                  <a:pt x="270" y="220"/>
                  <a:pt x="257" y="220"/>
                  <a:pt x="244" y="227"/>
                </a:cubicBezTo>
                <a:cubicBezTo>
                  <a:pt x="202" y="243"/>
                  <a:pt x="176" y="243"/>
                  <a:pt x="150" y="256"/>
                </a:cubicBezTo>
                <a:cubicBezTo>
                  <a:pt x="121" y="269"/>
                  <a:pt x="95" y="282"/>
                  <a:pt x="82" y="295"/>
                </a:cubicBezTo>
                <a:cubicBezTo>
                  <a:pt x="40" y="324"/>
                  <a:pt x="1" y="350"/>
                  <a:pt x="1" y="376"/>
                </a:cubicBezTo>
                <a:cubicBezTo>
                  <a:pt x="1" y="405"/>
                  <a:pt x="53" y="405"/>
                  <a:pt x="95" y="431"/>
                </a:cubicBezTo>
                <a:cubicBezTo>
                  <a:pt x="108" y="444"/>
                  <a:pt x="134" y="486"/>
                  <a:pt x="163" y="499"/>
                </a:cubicBezTo>
                <a:lnTo>
                  <a:pt x="257" y="499"/>
                </a:lnTo>
                <a:cubicBezTo>
                  <a:pt x="283" y="499"/>
                  <a:pt x="325" y="457"/>
                  <a:pt x="351" y="457"/>
                </a:cubicBezTo>
                <a:cubicBezTo>
                  <a:pt x="377" y="470"/>
                  <a:pt x="406" y="486"/>
                  <a:pt x="432" y="486"/>
                </a:cubicBezTo>
                <a:cubicBezTo>
                  <a:pt x="474" y="486"/>
                  <a:pt x="500" y="499"/>
                  <a:pt x="526" y="499"/>
                </a:cubicBezTo>
                <a:lnTo>
                  <a:pt x="607" y="499"/>
                </a:lnTo>
                <a:cubicBezTo>
                  <a:pt x="594" y="512"/>
                  <a:pt x="594" y="525"/>
                  <a:pt x="594" y="538"/>
                </a:cubicBezTo>
                <a:cubicBezTo>
                  <a:pt x="594" y="580"/>
                  <a:pt x="662" y="593"/>
                  <a:pt x="717" y="619"/>
                </a:cubicBezTo>
                <a:cubicBezTo>
                  <a:pt x="743" y="648"/>
                  <a:pt x="756" y="687"/>
                  <a:pt x="798" y="713"/>
                </a:cubicBezTo>
                <a:cubicBezTo>
                  <a:pt x="824" y="729"/>
                  <a:pt x="863" y="742"/>
                  <a:pt x="905" y="755"/>
                </a:cubicBezTo>
                <a:cubicBezTo>
                  <a:pt x="937" y="755"/>
                  <a:pt x="981" y="725"/>
                  <a:pt x="1020" y="725"/>
                </a:cubicBezTo>
                <a:cubicBezTo>
                  <a:pt x="1027" y="725"/>
                  <a:pt x="1034" y="726"/>
                  <a:pt x="1041" y="729"/>
                </a:cubicBezTo>
                <a:cubicBezTo>
                  <a:pt x="1067" y="729"/>
                  <a:pt x="1106" y="742"/>
                  <a:pt x="1148" y="742"/>
                </a:cubicBezTo>
                <a:cubicBezTo>
                  <a:pt x="1156" y="745"/>
                  <a:pt x="1164" y="746"/>
                  <a:pt x="1171" y="746"/>
                </a:cubicBezTo>
                <a:cubicBezTo>
                  <a:pt x="1203" y="746"/>
                  <a:pt x="1237" y="729"/>
                  <a:pt x="1268" y="729"/>
                </a:cubicBezTo>
                <a:cubicBezTo>
                  <a:pt x="1297" y="742"/>
                  <a:pt x="1336" y="755"/>
                  <a:pt x="1378" y="768"/>
                </a:cubicBezTo>
                <a:cubicBezTo>
                  <a:pt x="1417" y="768"/>
                  <a:pt x="1459" y="781"/>
                  <a:pt x="1485" y="781"/>
                </a:cubicBezTo>
                <a:cubicBezTo>
                  <a:pt x="1527" y="781"/>
                  <a:pt x="1566" y="768"/>
                  <a:pt x="1608" y="768"/>
                </a:cubicBezTo>
                <a:cubicBezTo>
                  <a:pt x="1647" y="768"/>
                  <a:pt x="1673" y="862"/>
                  <a:pt x="1715" y="862"/>
                </a:cubicBezTo>
                <a:lnTo>
                  <a:pt x="1835" y="862"/>
                </a:lnTo>
                <a:cubicBezTo>
                  <a:pt x="1877" y="862"/>
                  <a:pt x="1916" y="836"/>
                  <a:pt x="1958" y="836"/>
                </a:cubicBezTo>
                <a:cubicBezTo>
                  <a:pt x="1984" y="836"/>
                  <a:pt x="2026" y="823"/>
                  <a:pt x="2065" y="823"/>
                </a:cubicBezTo>
                <a:cubicBezTo>
                  <a:pt x="2107" y="823"/>
                  <a:pt x="2146" y="781"/>
                  <a:pt x="2188" y="781"/>
                </a:cubicBezTo>
                <a:cubicBezTo>
                  <a:pt x="2227" y="781"/>
                  <a:pt x="2269" y="862"/>
                  <a:pt x="2295" y="862"/>
                </a:cubicBezTo>
                <a:cubicBezTo>
                  <a:pt x="2337" y="862"/>
                  <a:pt x="2376" y="836"/>
                  <a:pt x="2418" y="836"/>
                </a:cubicBezTo>
                <a:cubicBezTo>
                  <a:pt x="2457" y="836"/>
                  <a:pt x="2499" y="823"/>
                  <a:pt x="2538" y="823"/>
                </a:cubicBezTo>
                <a:cubicBezTo>
                  <a:pt x="2564" y="823"/>
                  <a:pt x="2606" y="794"/>
                  <a:pt x="2645" y="794"/>
                </a:cubicBezTo>
                <a:cubicBezTo>
                  <a:pt x="2687" y="794"/>
                  <a:pt x="2726" y="768"/>
                  <a:pt x="2755" y="768"/>
                </a:cubicBezTo>
                <a:cubicBezTo>
                  <a:pt x="2794" y="755"/>
                  <a:pt x="2836" y="755"/>
                  <a:pt x="2875" y="742"/>
                </a:cubicBezTo>
                <a:cubicBezTo>
                  <a:pt x="2917" y="742"/>
                  <a:pt x="2943" y="729"/>
                  <a:pt x="2985" y="713"/>
                </a:cubicBezTo>
                <a:cubicBezTo>
                  <a:pt x="3024" y="713"/>
                  <a:pt x="3050" y="687"/>
                  <a:pt x="3092" y="687"/>
                </a:cubicBezTo>
                <a:cubicBezTo>
                  <a:pt x="3096" y="686"/>
                  <a:pt x="3100" y="685"/>
                  <a:pt x="3105" y="685"/>
                </a:cubicBezTo>
                <a:cubicBezTo>
                  <a:pt x="3137" y="685"/>
                  <a:pt x="3177" y="716"/>
                  <a:pt x="3211" y="716"/>
                </a:cubicBezTo>
                <a:cubicBezTo>
                  <a:pt x="3217" y="716"/>
                  <a:pt x="3222" y="715"/>
                  <a:pt x="3228" y="713"/>
                </a:cubicBezTo>
                <a:cubicBezTo>
                  <a:pt x="3267" y="713"/>
                  <a:pt x="3309" y="713"/>
                  <a:pt x="3335" y="700"/>
                </a:cubicBezTo>
                <a:cubicBezTo>
                  <a:pt x="3374" y="687"/>
                  <a:pt x="3390" y="619"/>
                  <a:pt x="3416" y="606"/>
                </a:cubicBezTo>
                <a:cubicBezTo>
                  <a:pt x="3471" y="580"/>
                  <a:pt x="3536" y="551"/>
                  <a:pt x="3536" y="525"/>
                </a:cubicBezTo>
                <a:cubicBezTo>
                  <a:pt x="3536" y="499"/>
                  <a:pt x="3471" y="470"/>
                  <a:pt x="3429" y="444"/>
                </a:cubicBezTo>
                <a:cubicBezTo>
                  <a:pt x="3403" y="418"/>
                  <a:pt x="3361" y="405"/>
                  <a:pt x="3322" y="389"/>
                </a:cubicBezTo>
                <a:cubicBezTo>
                  <a:pt x="3293" y="376"/>
                  <a:pt x="3254" y="376"/>
                  <a:pt x="3212" y="363"/>
                </a:cubicBezTo>
                <a:cubicBezTo>
                  <a:pt x="3203" y="360"/>
                  <a:pt x="3195" y="359"/>
                  <a:pt x="3187" y="359"/>
                </a:cubicBezTo>
                <a:cubicBezTo>
                  <a:pt x="3164" y="359"/>
                  <a:pt x="3140" y="367"/>
                  <a:pt x="3117" y="367"/>
                </a:cubicBezTo>
                <a:cubicBezTo>
                  <a:pt x="3108" y="367"/>
                  <a:pt x="3100" y="366"/>
                  <a:pt x="3092" y="363"/>
                </a:cubicBezTo>
                <a:cubicBezTo>
                  <a:pt x="3050" y="350"/>
                  <a:pt x="3024" y="295"/>
                  <a:pt x="2985" y="295"/>
                </a:cubicBezTo>
                <a:cubicBezTo>
                  <a:pt x="2956" y="295"/>
                  <a:pt x="2917" y="295"/>
                  <a:pt x="2875" y="282"/>
                </a:cubicBezTo>
                <a:cubicBezTo>
                  <a:pt x="2836" y="282"/>
                  <a:pt x="2807" y="243"/>
                  <a:pt x="2768" y="227"/>
                </a:cubicBezTo>
                <a:cubicBezTo>
                  <a:pt x="2740" y="227"/>
                  <a:pt x="2713" y="234"/>
                  <a:pt x="2686" y="234"/>
                </a:cubicBezTo>
                <a:cubicBezTo>
                  <a:pt x="2672" y="234"/>
                  <a:pt x="2659" y="232"/>
                  <a:pt x="2645" y="227"/>
                </a:cubicBezTo>
                <a:cubicBezTo>
                  <a:pt x="2606" y="227"/>
                  <a:pt x="2564" y="295"/>
                  <a:pt x="2525" y="295"/>
                </a:cubicBezTo>
                <a:cubicBezTo>
                  <a:pt x="2483" y="295"/>
                  <a:pt x="2457" y="243"/>
                  <a:pt x="2418" y="243"/>
                </a:cubicBezTo>
                <a:lnTo>
                  <a:pt x="2295" y="243"/>
                </a:lnTo>
                <a:cubicBezTo>
                  <a:pt x="2256" y="243"/>
                  <a:pt x="2214" y="269"/>
                  <a:pt x="2175" y="269"/>
                </a:cubicBezTo>
                <a:lnTo>
                  <a:pt x="2159" y="269"/>
                </a:lnTo>
                <a:cubicBezTo>
                  <a:pt x="2175" y="256"/>
                  <a:pt x="2175" y="243"/>
                  <a:pt x="2188" y="243"/>
                </a:cubicBezTo>
                <a:cubicBezTo>
                  <a:pt x="2214" y="214"/>
                  <a:pt x="2269" y="188"/>
                  <a:pt x="2269" y="162"/>
                </a:cubicBezTo>
                <a:cubicBezTo>
                  <a:pt x="2269" y="146"/>
                  <a:pt x="2227" y="94"/>
                  <a:pt x="2188" y="81"/>
                </a:cubicBezTo>
                <a:cubicBezTo>
                  <a:pt x="2185" y="77"/>
                  <a:pt x="2180" y="76"/>
                  <a:pt x="2175" y="76"/>
                </a:cubicBezTo>
                <a:cubicBezTo>
                  <a:pt x="2160" y="76"/>
                  <a:pt x="2139" y="84"/>
                  <a:pt x="2116" y="84"/>
                </a:cubicBezTo>
                <a:cubicBezTo>
                  <a:pt x="2109" y="84"/>
                  <a:pt x="2101" y="84"/>
                  <a:pt x="2094" y="81"/>
                </a:cubicBezTo>
                <a:cubicBezTo>
                  <a:pt x="2087" y="77"/>
                  <a:pt x="2081" y="76"/>
                  <a:pt x="2074" y="76"/>
                </a:cubicBezTo>
                <a:cubicBezTo>
                  <a:pt x="2058" y="76"/>
                  <a:pt x="2041" y="84"/>
                  <a:pt x="2019" y="84"/>
                </a:cubicBezTo>
                <a:cubicBezTo>
                  <a:pt x="2012" y="84"/>
                  <a:pt x="2005" y="84"/>
                  <a:pt x="1997" y="81"/>
                </a:cubicBezTo>
                <a:cubicBezTo>
                  <a:pt x="1971" y="81"/>
                  <a:pt x="1958" y="13"/>
                  <a:pt x="1932" y="0"/>
                </a:cubicBezTo>
                <a:lnTo>
                  <a:pt x="1835" y="0"/>
                </a:lnTo>
                <a:cubicBezTo>
                  <a:pt x="1809" y="0"/>
                  <a:pt x="1770" y="52"/>
                  <a:pt x="1741" y="52"/>
                </a:cubicBezTo>
                <a:cubicBezTo>
                  <a:pt x="1715" y="52"/>
                  <a:pt x="1689" y="13"/>
                  <a:pt x="1647" y="13"/>
                </a:cubicBezTo>
                <a:cubicBezTo>
                  <a:pt x="1621" y="13"/>
                  <a:pt x="1592" y="26"/>
                  <a:pt x="1566" y="26"/>
                </a:cubicBezTo>
                <a:cubicBezTo>
                  <a:pt x="1527" y="26"/>
                  <a:pt x="1498" y="0"/>
                  <a:pt x="1472" y="0"/>
                </a:cubicBezTo>
                <a:cubicBezTo>
                  <a:pt x="1446" y="0"/>
                  <a:pt x="1417" y="13"/>
                  <a:pt x="1378" y="13"/>
                </a:cubicBezTo>
                <a:cubicBezTo>
                  <a:pt x="1349" y="13"/>
                  <a:pt x="1323" y="0"/>
                  <a:pt x="1297" y="0"/>
                </a:cubicBezTo>
                <a:cubicBezTo>
                  <a:pt x="1283" y="4"/>
                  <a:pt x="1271" y="6"/>
                  <a:pt x="1260" y="6"/>
                </a:cubicBezTo>
                <a:cubicBezTo>
                  <a:pt x="1237" y="6"/>
                  <a:pt x="1220" y="0"/>
                  <a:pt x="1203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5" name="Google Shape;335;p11"/>
          <p:cNvSpPr/>
          <p:nvPr/>
        </p:nvSpPr>
        <p:spPr>
          <a:xfrm>
            <a:off x="2532445" y="3711176"/>
            <a:ext cx="553213" cy="168703"/>
          </a:xfrm>
          <a:custGeom>
            <a:avLst/>
            <a:gdLst/>
            <a:ahLst/>
            <a:cxnLst/>
            <a:rect l="l" t="t" r="r" b="b"/>
            <a:pathLst>
              <a:path w="2982" h="1203" extrusionOk="0">
                <a:moveTo>
                  <a:pt x="1404" y="1"/>
                </a:moveTo>
                <a:cubicBezTo>
                  <a:pt x="1378" y="1"/>
                  <a:pt x="1349" y="56"/>
                  <a:pt x="1323" y="56"/>
                </a:cubicBezTo>
                <a:cubicBezTo>
                  <a:pt x="1297" y="56"/>
                  <a:pt x="1268" y="43"/>
                  <a:pt x="1242" y="43"/>
                </a:cubicBezTo>
                <a:cubicBezTo>
                  <a:pt x="1216" y="43"/>
                  <a:pt x="1187" y="17"/>
                  <a:pt x="1161" y="17"/>
                </a:cubicBezTo>
                <a:lnTo>
                  <a:pt x="1093" y="17"/>
                </a:lnTo>
                <a:cubicBezTo>
                  <a:pt x="1067" y="17"/>
                  <a:pt x="1038" y="69"/>
                  <a:pt x="1012" y="69"/>
                </a:cubicBezTo>
                <a:cubicBezTo>
                  <a:pt x="986" y="69"/>
                  <a:pt x="957" y="56"/>
                  <a:pt x="931" y="56"/>
                </a:cubicBezTo>
                <a:lnTo>
                  <a:pt x="850" y="56"/>
                </a:lnTo>
                <a:cubicBezTo>
                  <a:pt x="824" y="56"/>
                  <a:pt x="811" y="82"/>
                  <a:pt x="782" y="82"/>
                </a:cubicBezTo>
                <a:cubicBezTo>
                  <a:pt x="764" y="82"/>
                  <a:pt x="747" y="76"/>
                  <a:pt x="729" y="76"/>
                </a:cubicBezTo>
                <a:cubicBezTo>
                  <a:pt x="720" y="76"/>
                  <a:pt x="710" y="78"/>
                  <a:pt x="701" y="82"/>
                </a:cubicBezTo>
                <a:cubicBezTo>
                  <a:pt x="675" y="82"/>
                  <a:pt x="649" y="98"/>
                  <a:pt x="620" y="98"/>
                </a:cubicBezTo>
                <a:cubicBezTo>
                  <a:pt x="594" y="98"/>
                  <a:pt x="568" y="56"/>
                  <a:pt x="539" y="56"/>
                </a:cubicBezTo>
                <a:cubicBezTo>
                  <a:pt x="513" y="69"/>
                  <a:pt x="487" y="69"/>
                  <a:pt x="471" y="82"/>
                </a:cubicBezTo>
                <a:cubicBezTo>
                  <a:pt x="445" y="82"/>
                  <a:pt x="419" y="111"/>
                  <a:pt x="390" y="111"/>
                </a:cubicBezTo>
                <a:cubicBezTo>
                  <a:pt x="369" y="111"/>
                  <a:pt x="349" y="93"/>
                  <a:pt x="327" y="93"/>
                </a:cubicBezTo>
                <a:cubicBezTo>
                  <a:pt x="321" y="93"/>
                  <a:pt x="315" y="95"/>
                  <a:pt x="309" y="98"/>
                </a:cubicBezTo>
                <a:cubicBezTo>
                  <a:pt x="283" y="98"/>
                  <a:pt x="270" y="150"/>
                  <a:pt x="244" y="150"/>
                </a:cubicBezTo>
                <a:cubicBezTo>
                  <a:pt x="234" y="154"/>
                  <a:pt x="225" y="156"/>
                  <a:pt x="216" y="156"/>
                </a:cubicBezTo>
                <a:cubicBezTo>
                  <a:pt x="197" y="156"/>
                  <a:pt x="180" y="150"/>
                  <a:pt x="163" y="150"/>
                </a:cubicBezTo>
                <a:cubicBezTo>
                  <a:pt x="134" y="163"/>
                  <a:pt x="108" y="163"/>
                  <a:pt x="95" y="179"/>
                </a:cubicBezTo>
                <a:cubicBezTo>
                  <a:pt x="66" y="192"/>
                  <a:pt x="40" y="218"/>
                  <a:pt x="27" y="231"/>
                </a:cubicBezTo>
                <a:cubicBezTo>
                  <a:pt x="1" y="244"/>
                  <a:pt x="14" y="273"/>
                  <a:pt x="14" y="299"/>
                </a:cubicBezTo>
                <a:cubicBezTo>
                  <a:pt x="14" y="325"/>
                  <a:pt x="14" y="341"/>
                  <a:pt x="40" y="354"/>
                </a:cubicBezTo>
                <a:cubicBezTo>
                  <a:pt x="46" y="360"/>
                  <a:pt x="60" y="360"/>
                  <a:pt x="75" y="360"/>
                </a:cubicBezTo>
                <a:cubicBezTo>
                  <a:pt x="91" y="360"/>
                  <a:pt x="108" y="360"/>
                  <a:pt x="121" y="367"/>
                </a:cubicBezTo>
                <a:cubicBezTo>
                  <a:pt x="134" y="380"/>
                  <a:pt x="163" y="406"/>
                  <a:pt x="189" y="406"/>
                </a:cubicBezTo>
                <a:cubicBezTo>
                  <a:pt x="197" y="411"/>
                  <a:pt x="206" y="413"/>
                  <a:pt x="216" y="413"/>
                </a:cubicBezTo>
                <a:cubicBezTo>
                  <a:pt x="234" y="413"/>
                  <a:pt x="253" y="406"/>
                  <a:pt x="270" y="406"/>
                </a:cubicBezTo>
                <a:cubicBezTo>
                  <a:pt x="296" y="422"/>
                  <a:pt x="309" y="461"/>
                  <a:pt x="338" y="461"/>
                </a:cubicBezTo>
                <a:cubicBezTo>
                  <a:pt x="364" y="461"/>
                  <a:pt x="390" y="487"/>
                  <a:pt x="419" y="487"/>
                </a:cubicBezTo>
                <a:lnTo>
                  <a:pt x="500" y="487"/>
                </a:lnTo>
                <a:cubicBezTo>
                  <a:pt x="526" y="487"/>
                  <a:pt x="552" y="516"/>
                  <a:pt x="581" y="516"/>
                </a:cubicBezTo>
                <a:lnTo>
                  <a:pt x="662" y="516"/>
                </a:lnTo>
                <a:cubicBezTo>
                  <a:pt x="688" y="516"/>
                  <a:pt x="714" y="503"/>
                  <a:pt x="743" y="503"/>
                </a:cubicBezTo>
                <a:cubicBezTo>
                  <a:pt x="769" y="503"/>
                  <a:pt x="782" y="474"/>
                  <a:pt x="811" y="474"/>
                </a:cubicBezTo>
                <a:cubicBezTo>
                  <a:pt x="756" y="503"/>
                  <a:pt x="769" y="542"/>
                  <a:pt x="769" y="568"/>
                </a:cubicBezTo>
                <a:cubicBezTo>
                  <a:pt x="769" y="597"/>
                  <a:pt x="769" y="610"/>
                  <a:pt x="795" y="636"/>
                </a:cubicBezTo>
                <a:cubicBezTo>
                  <a:pt x="798" y="639"/>
                  <a:pt x="803" y="640"/>
                  <a:pt x="808" y="640"/>
                </a:cubicBezTo>
                <a:cubicBezTo>
                  <a:pt x="822" y="640"/>
                  <a:pt x="841" y="632"/>
                  <a:pt x="858" y="632"/>
                </a:cubicBezTo>
                <a:cubicBezTo>
                  <a:pt x="864" y="632"/>
                  <a:pt x="870" y="633"/>
                  <a:pt x="876" y="636"/>
                </a:cubicBezTo>
                <a:cubicBezTo>
                  <a:pt x="892" y="649"/>
                  <a:pt x="892" y="691"/>
                  <a:pt x="918" y="691"/>
                </a:cubicBezTo>
                <a:cubicBezTo>
                  <a:pt x="892" y="691"/>
                  <a:pt x="876" y="678"/>
                  <a:pt x="850" y="678"/>
                </a:cubicBezTo>
                <a:cubicBezTo>
                  <a:pt x="824" y="691"/>
                  <a:pt x="795" y="717"/>
                  <a:pt x="782" y="717"/>
                </a:cubicBezTo>
                <a:cubicBezTo>
                  <a:pt x="743" y="730"/>
                  <a:pt x="730" y="746"/>
                  <a:pt x="701" y="759"/>
                </a:cubicBezTo>
                <a:cubicBezTo>
                  <a:pt x="695" y="762"/>
                  <a:pt x="689" y="763"/>
                  <a:pt x="682" y="763"/>
                </a:cubicBezTo>
                <a:cubicBezTo>
                  <a:pt x="664" y="763"/>
                  <a:pt x="643" y="755"/>
                  <a:pt x="625" y="755"/>
                </a:cubicBezTo>
                <a:cubicBezTo>
                  <a:pt x="618" y="755"/>
                  <a:pt x="612" y="756"/>
                  <a:pt x="607" y="759"/>
                </a:cubicBezTo>
                <a:cubicBezTo>
                  <a:pt x="581" y="785"/>
                  <a:pt x="594" y="827"/>
                  <a:pt x="594" y="840"/>
                </a:cubicBezTo>
                <a:cubicBezTo>
                  <a:pt x="607" y="866"/>
                  <a:pt x="594" y="892"/>
                  <a:pt x="620" y="921"/>
                </a:cubicBezTo>
                <a:cubicBezTo>
                  <a:pt x="649" y="921"/>
                  <a:pt x="675" y="934"/>
                  <a:pt x="701" y="947"/>
                </a:cubicBezTo>
                <a:lnTo>
                  <a:pt x="782" y="947"/>
                </a:lnTo>
                <a:cubicBezTo>
                  <a:pt x="795" y="947"/>
                  <a:pt x="824" y="960"/>
                  <a:pt x="850" y="960"/>
                </a:cubicBezTo>
                <a:cubicBezTo>
                  <a:pt x="876" y="960"/>
                  <a:pt x="905" y="960"/>
                  <a:pt x="931" y="973"/>
                </a:cubicBezTo>
                <a:cubicBezTo>
                  <a:pt x="957" y="973"/>
                  <a:pt x="986" y="960"/>
                  <a:pt x="1012" y="960"/>
                </a:cubicBezTo>
                <a:cubicBezTo>
                  <a:pt x="1038" y="960"/>
                  <a:pt x="1054" y="989"/>
                  <a:pt x="1080" y="989"/>
                </a:cubicBezTo>
                <a:cubicBezTo>
                  <a:pt x="1083" y="991"/>
                  <a:pt x="1087" y="992"/>
                  <a:pt x="1090" y="992"/>
                </a:cubicBezTo>
                <a:cubicBezTo>
                  <a:pt x="1113" y="992"/>
                  <a:pt x="1138" y="960"/>
                  <a:pt x="1161" y="960"/>
                </a:cubicBezTo>
                <a:cubicBezTo>
                  <a:pt x="1187" y="960"/>
                  <a:pt x="1216" y="973"/>
                  <a:pt x="1242" y="973"/>
                </a:cubicBezTo>
                <a:cubicBezTo>
                  <a:pt x="1268" y="973"/>
                  <a:pt x="1281" y="989"/>
                  <a:pt x="1310" y="989"/>
                </a:cubicBezTo>
                <a:cubicBezTo>
                  <a:pt x="1297" y="1002"/>
                  <a:pt x="1297" y="1015"/>
                  <a:pt x="1297" y="1028"/>
                </a:cubicBezTo>
                <a:cubicBezTo>
                  <a:pt x="1297" y="1054"/>
                  <a:pt x="1297" y="1096"/>
                  <a:pt x="1323" y="1109"/>
                </a:cubicBezTo>
                <a:cubicBezTo>
                  <a:pt x="1328" y="1112"/>
                  <a:pt x="1334" y="1113"/>
                  <a:pt x="1340" y="1113"/>
                </a:cubicBezTo>
                <a:cubicBezTo>
                  <a:pt x="1365" y="1113"/>
                  <a:pt x="1396" y="1096"/>
                  <a:pt x="1417" y="1096"/>
                </a:cubicBezTo>
                <a:cubicBezTo>
                  <a:pt x="1443" y="1109"/>
                  <a:pt x="1459" y="1122"/>
                  <a:pt x="1485" y="1135"/>
                </a:cubicBezTo>
                <a:cubicBezTo>
                  <a:pt x="1511" y="1135"/>
                  <a:pt x="1540" y="1151"/>
                  <a:pt x="1566" y="1151"/>
                </a:cubicBezTo>
                <a:cubicBezTo>
                  <a:pt x="1592" y="1151"/>
                  <a:pt x="1621" y="1177"/>
                  <a:pt x="1647" y="1177"/>
                </a:cubicBezTo>
                <a:cubicBezTo>
                  <a:pt x="1660" y="1177"/>
                  <a:pt x="1686" y="1190"/>
                  <a:pt x="1715" y="1190"/>
                </a:cubicBezTo>
                <a:cubicBezTo>
                  <a:pt x="1741" y="1190"/>
                  <a:pt x="1767" y="1151"/>
                  <a:pt x="1796" y="1151"/>
                </a:cubicBezTo>
                <a:cubicBezTo>
                  <a:pt x="1822" y="1151"/>
                  <a:pt x="1848" y="1203"/>
                  <a:pt x="1877" y="1203"/>
                </a:cubicBezTo>
                <a:cubicBezTo>
                  <a:pt x="1903" y="1203"/>
                  <a:pt x="1929" y="1151"/>
                  <a:pt x="1958" y="1151"/>
                </a:cubicBezTo>
                <a:lnTo>
                  <a:pt x="2039" y="1151"/>
                </a:lnTo>
                <a:cubicBezTo>
                  <a:pt x="2065" y="1151"/>
                  <a:pt x="2091" y="1177"/>
                  <a:pt x="2120" y="1177"/>
                </a:cubicBezTo>
                <a:cubicBezTo>
                  <a:pt x="2146" y="1177"/>
                  <a:pt x="2172" y="1164"/>
                  <a:pt x="2188" y="1164"/>
                </a:cubicBezTo>
                <a:cubicBezTo>
                  <a:pt x="2214" y="1164"/>
                  <a:pt x="2253" y="1190"/>
                  <a:pt x="2269" y="1190"/>
                </a:cubicBezTo>
                <a:cubicBezTo>
                  <a:pt x="2295" y="1190"/>
                  <a:pt x="2321" y="1164"/>
                  <a:pt x="2350" y="1164"/>
                </a:cubicBezTo>
                <a:cubicBezTo>
                  <a:pt x="2359" y="1160"/>
                  <a:pt x="2367" y="1158"/>
                  <a:pt x="2376" y="1158"/>
                </a:cubicBezTo>
                <a:cubicBezTo>
                  <a:pt x="2393" y="1158"/>
                  <a:pt x="2411" y="1164"/>
                  <a:pt x="2431" y="1164"/>
                </a:cubicBezTo>
                <a:lnTo>
                  <a:pt x="2512" y="1164"/>
                </a:lnTo>
                <a:cubicBezTo>
                  <a:pt x="2538" y="1151"/>
                  <a:pt x="2551" y="1109"/>
                  <a:pt x="2577" y="1109"/>
                </a:cubicBezTo>
                <a:cubicBezTo>
                  <a:pt x="2601" y="1109"/>
                  <a:pt x="2632" y="1139"/>
                  <a:pt x="2659" y="1139"/>
                </a:cubicBezTo>
                <a:cubicBezTo>
                  <a:pt x="2664" y="1139"/>
                  <a:pt x="2669" y="1137"/>
                  <a:pt x="2674" y="1135"/>
                </a:cubicBezTo>
                <a:cubicBezTo>
                  <a:pt x="2700" y="1135"/>
                  <a:pt x="2713" y="1109"/>
                  <a:pt x="2739" y="1096"/>
                </a:cubicBezTo>
                <a:cubicBezTo>
                  <a:pt x="2768" y="1083"/>
                  <a:pt x="2794" y="1070"/>
                  <a:pt x="2807" y="1070"/>
                </a:cubicBezTo>
                <a:cubicBezTo>
                  <a:pt x="2836" y="1054"/>
                  <a:pt x="2875" y="1054"/>
                  <a:pt x="2888" y="1041"/>
                </a:cubicBezTo>
                <a:cubicBezTo>
                  <a:pt x="2917" y="1015"/>
                  <a:pt x="2901" y="1002"/>
                  <a:pt x="2901" y="973"/>
                </a:cubicBezTo>
                <a:cubicBezTo>
                  <a:pt x="2901" y="960"/>
                  <a:pt x="2930" y="908"/>
                  <a:pt x="2901" y="892"/>
                </a:cubicBezTo>
                <a:cubicBezTo>
                  <a:pt x="2896" y="889"/>
                  <a:pt x="2891" y="889"/>
                  <a:pt x="2885" y="889"/>
                </a:cubicBezTo>
                <a:cubicBezTo>
                  <a:pt x="2861" y="889"/>
                  <a:pt x="2831" y="908"/>
                  <a:pt x="2807" y="908"/>
                </a:cubicBezTo>
                <a:cubicBezTo>
                  <a:pt x="2781" y="892"/>
                  <a:pt x="2768" y="866"/>
                  <a:pt x="2739" y="866"/>
                </a:cubicBezTo>
                <a:cubicBezTo>
                  <a:pt x="2730" y="862"/>
                  <a:pt x="2721" y="860"/>
                  <a:pt x="2713" y="860"/>
                </a:cubicBezTo>
                <a:cubicBezTo>
                  <a:pt x="2695" y="860"/>
                  <a:pt x="2677" y="866"/>
                  <a:pt x="2658" y="866"/>
                </a:cubicBezTo>
                <a:cubicBezTo>
                  <a:pt x="2632" y="866"/>
                  <a:pt x="2606" y="853"/>
                  <a:pt x="2577" y="840"/>
                </a:cubicBezTo>
                <a:cubicBezTo>
                  <a:pt x="2551" y="840"/>
                  <a:pt x="2525" y="866"/>
                  <a:pt x="2496" y="866"/>
                </a:cubicBezTo>
                <a:cubicBezTo>
                  <a:pt x="2483" y="866"/>
                  <a:pt x="2457" y="853"/>
                  <a:pt x="2431" y="853"/>
                </a:cubicBezTo>
                <a:cubicBezTo>
                  <a:pt x="2402" y="840"/>
                  <a:pt x="2376" y="798"/>
                  <a:pt x="2350" y="798"/>
                </a:cubicBezTo>
                <a:lnTo>
                  <a:pt x="2269" y="798"/>
                </a:lnTo>
                <a:cubicBezTo>
                  <a:pt x="2253" y="798"/>
                  <a:pt x="2240" y="827"/>
                  <a:pt x="2214" y="827"/>
                </a:cubicBezTo>
                <a:cubicBezTo>
                  <a:pt x="2240" y="811"/>
                  <a:pt x="2253" y="798"/>
                  <a:pt x="2253" y="785"/>
                </a:cubicBezTo>
                <a:cubicBezTo>
                  <a:pt x="2253" y="772"/>
                  <a:pt x="2227" y="759"/>
                  <a:pt x="2214" y="746"/>
                </a:cubicBezTo>
                <a:cubicBezTo>
                  <a:pt x="2240" y="746"/>
                  <a:pt x="2240" y="704"/>
                  <a:pt x="2269" y="704"/>
                </a:cubicBezTo>
                <a:cubicBezTo>
                  <a:pt x="2295" y="704"/>
                  <a:pt x="2321" y="730"/>
                  <a:pt x="2350" y="730"/>
                </a:cubicBezTo>
                <a:cubicBezTo>
                  <a:pt x="2376" y="717"/>
                  <a:pt x="2389" y="717"/>
                  <a:pt x="2415" y="704"/>
                </a:cubicBezTo>
                <a:lnTo>
                  <a:pt x="2496" y="704"/>
                </a:lnTo>
                <a:cubicBezTo>
                  <a:pt x="2525" y="704"/>
                  <a:pt x="2551" y="691"/>
                  <a:pt x="2564" y="678"/>
                </a:cubicBezTo>
                <a:cubicBezTo>
                  <a:pt x="2593" y="678"/>
                  <a:pt x="2619" y="665"/>
                  <a:pt x="2645" y="665"/>
                </a:cubicBezTo>
                <a:cubicBezTo>
                  <a:pt x="2650" y="662"/>
                  <a:pt x="2654" y="661"/>
                  <a:pt x="2659" y="661"/>
                </a:cubicBezTo>
                <a:cubicBezTo>
                  <a:pt x="2679" y="661"/>
                  <a:pt x="2697" y="681"/>
                  <a:pt x="2715" y="681"/>
                </a:cubicBezTo>
                <a:cubicBezTo>
                  <a:pt x="2719" y="681"/>
                  <a:pt x="2722" y="680"/>
                  <a:pt x="2726" y="678"/>
                </a:cubicBezTo>
                <a:cubicBezTo>
                  <a:pt x="2755" y="678"/>
                  <a:pt x="2768" y="610"/>
                  <a:pt x="2781" y="597"/>
                </a:cubicBezTo>
                <a:lnTo>
                  <a:pt x="2862" y="597"/>
                </a:lnTo>
                <a:cubicBezTo>
                  <a:pt x="2888" y="584"/>
                  <a:pt x="2901" y="555"/>
                  <a:pt x="2917" y="542"/>
                </a:cubicBezTo>
                <a:cubicBezTo>
                  <a:pt x="2943" y="529"/>
                  <a:pt x="2982" y="516"/>
                  <a:pt x="2982" y="487"/>
                </a:cubicBezTo>
                <a:cubicBezTo>
                  <a:pt x="2982" y="474"/>
                  <a:pt x="2930" y="474"/>
                  <a:pt x="2901" y="448"/>
                </a:cubicBezTo>
                <a:cubicBezTo>
                  <a:pt x="2888" y="448"/>
                  <a:pt x="2875" y="393"/>
                  <a:pt x="2849" y="380"/>
                </a:cubicBezTo>
                <a:cubicBezTo>
                  <a:pt x="2836" y="380"/>
                  <a:pt x="2807" y="367"/>
                  <a:pt x="2768" y="367"/>
                </a:cubicBezTo>
                <a:cubicBezTo>
                  <a:pt x="2765" y="364"/>
                  <a:pt x="2762" y="363"/>
                  <a:pt x="2757" y="363"/>
                </a:cubicBezTo>
                <a:cubicBezTo>
                  <a:pt x="2739" y="363"/>
                  <a:pt x="2708" y="380"/>
                  <a:pt x="2687" y="380"/>
                </a:cubicBezTo>
                <a:cubicBezTo>
                  <a:pt x="2658" y="367"/>
                  <a:pt x="2645" y="341"/>
                  <a:pt x="2619" y="325"/>
                </a:cubicBezTo>
                <a:cubicBezTo>
                  <a:pt x="2593" y="325"/>
                  <a:pt x="2564" y="341"/>
                  <a:pt x="2538" y="341"/>
                </a:cubicBezTo>
                <a:cubicBezTo>
                  <a:pt x="2529" y="336"/>
                  <a:pt x="2520" y="334"/>
                  <a:pt x="2511" y="334"/>
                </a:cubicBezTo>
                <a:cubicBezTo>
                  <a:pt x="2493" y="334"/>
                  <a:pt x="2474" y="341"/>
                  <a:pt x="2457" y="341"/>
                </a:cubicBezTo>
                <a:cubicBezTo>
                  <a:pt x="2448" y="336"/>
                  <a:pt x="2439" y="334"/>
                  <a:pt x="2430" y="334"/>
                </a:cubicBezTo>
                <a:cubicBezTo>
                  <a:pt x="2412" y="334"/>
                  <a:pt x="2393" y="341"/>
                  <a:pt x="2376" y="341"/>
                </a:cubicBezTo>
                <a:cubicBezTo>
                  <a:pt x="2350" y="325"/>
                  <a:pt x="2321" y="286"/>
                  <a:pt x="2295" y="286"/>
                </a:cubicBezTo>
                <a:cubicBezTo>
                  <a:pt x="2269" y="286"/>
                  <a:pt x="2240" y="312"/>
                  <a:pt x="2214" y="312"/>
                </a:cubicBezTo>
                <a:cubicBezTo>
                  <a:pt x="2188" y="312"/>
                  <a:pt x="2133" y="286"/>
                  <a:pt x="2107" y="286"/>
                </a:cubicBezTo>
                <a:cubicBezTo>
                  <a:pt x="2159" y="260"/>
                  <a:pt x="2201" y="244"/>
                  <a:pt x="2201" y="218"/>
                </a:cubicBezTo>
                <a:cubicBezTo>
                  <a:pt x="2201" y="192"/>
                  <a:pt x="2188" y="179"/>
                  <a:pt x="2159" y="163"/>
                </a:cubicBezTo>
                <a:cubicBezTo>
                  <a:pt x="2146" y="156"/>
                  <a:pt x="2133" y="156"/>
                  <a:pt x="2119" y="156"/>
                </a:cubicBezTo>
                <a:cubicBezTo>
                  <a:pt x="2106" y="156"/>
                  <a:pt x="2092" y="156"/>
                  <a:pt x="2078" y="150"/>
                </a:cubicBezTo>
                <a:cubicBezTo>
                  <a:pt x="2065" y="137"/>
                  <a:pt x="2039" y="111"/>
                  <a:pt x="2010" y="98"/>
                </a:cubicBezTo>
                <a:cubicBezTo>
                  <a:pt x="1997" y="98"/>
                  <a:pt x="1971" y="69"/>
                  <a:pt x="1945" y="69"/>
                </a:cubicBezTo>
                <a:cubicBezTo>
                  <a:pt x="1939" y="66"/>
                  <a:pt x="1933" y="65"/>
                  <a:pt x="1928" y="65"/>
                </a:cubicBezTo>
                <a:cubicBezTo>
                  <a:pt x="1905" y="65"/>
                  <a:pt x="1885" y="82"/>
                  <a:pt x="1864" y="82"/>
                </a:cubicBezTo>
                <a:cubicBezTo>
                  <a:pt x="1835" y="82"/>
                  <a:pt x="1809" y="69"/>
                  <a:pt x="1783" y="69"/>
                </a:cubicBezTo>
                <a:cubicBezTo>
                  <a:pt x="1754" y="69"/>
                  <a:pt x="1741" y="30"/>
                  <a:pt x="1715" y="17"/>
                </a:cubicBezTo>
                <a:lnTo>
                  <a:pt x="1634" y="17"/>
                </a:lnTo>
                <a:cubicBezTo>
                  <a:pt x="1609" y="17"/>
                  <a:pt x="1586" y="46"/>
                  <a:pt x="1564" y="46"/>
                </a:cubicBezTo>
                <a:cubicBezTo>
                  <a:pt x="1560" y="46"/>
                  <a:pt x="1557" y="45"/>
                  <a:pt x="1553" y="43"/>
                </a:cubicBezTo>
                <a:cubicBezTo>
                  <a:pt x="1524" y="43"/>
                  <a:pt x="1498" y="17"/>
                  <a:pt x="1485" y="17"/>
                </a:cubicBezTo>
                <a:cubicBezTo>
                  <a:pt x="1459" y="17"/>
                  <a:pt x="1430" y="1"/>
                  <a:pt x="1404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6" name="Google Shape;336;p11"/>
          <p:cNvSpPr/>
          <p:nvPr/>
        </p:nvSpPr>
        <p:spPr>
          <a:xfrm>
            <a:off x="3243526" y="3663917"/>
            <a:ext cx="15212" cy="6030"/>
          </a:xfrm>
          <a:custGeom>
            <a:avLst/>
            <a:gdLst/>
            <a:ahLst/>
            <a:cxnLst/>
            <a:rect l="l" t="t" r="r" b="b"/>
            <a:pathLst>
              <a:path w="82" h="43" extrusionOk="0">
                <a:moveTo>
                  <a:pt x="40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30"/>
                  <a:pt x="14" y="43"/>
                  <a:pt x="40" y="43"/>
                </a:cubicBezTo>
                <a:cubicBezTo>
                  <a:pt x="69" y="43"/>
                  <a:pt x="82" y="30"/>
                  <a:pt x="82" y="30"/>
                </a:cubicBezTo>
                <a:cubicBezTo>
                  <a:pt x="82" y="14"/>
                  <a:pt x="69" y="1"/>
                  <a:pt x="40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7" name="Google Shape;337;p11"/>
          <p:cNvSpPr/>
          <p:nvPr/>
        </p:nvSpPr>
        <p:spPr>
          <a:xfrm>
            <a:off x="3181008" y="3656765"/>
            <a:ext cx="17624" cy="3646"/>
          </a:xfrm>
          <a:custGeom>
            <a:avLst/>
            <a:gdLst/>
            <a:ahLst/>
            <a:cxnLst/>
            <a:rect l="l" t="t" r="r" b="b"/>
            <a:pathLst>
              <a:path w="95" h="26" extrusionOk="0">
                <a:moveTo>
                  <a:pt x="53" y="0"/>
                </a:moveTo>
                <a:cubicBezTo>
                  <a:pt x="27" y="0"/>
                  <a:pt x="1" y="0"/>
                  <a:pt x="1" y="13"/>
                </a:cubicBezTo>
                <a:cubicBezTo>
                  <a:pt x="1" y="26"/>
                  <a:pt x="27" y="26"/>
                  <a:pt x="40" y="26"/>
                </a:cubicBezTo>
                <a:cubicBezTo>
                  <a:pt x="69" y="26"/>
                  <a:pt x="95" y="26"/>
                  <a:pt x="95" y="13"/>
                </a:cubicBezTo>
                <a:cubicBezTo>
                  <a:pt x="95" y="13"/>
                  <a:pt x="69" y="0"/>
                  <a:pt x="53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8" name="Google Shape;338;p11"/>
          <p:cNvSpPr/>
          <p:nvPr/>
        </p:nvSpPr>
        <p:spPr>
          <a:xfrm>
            <a:off x="3215884" y="3650735"/>
            <a:ext cx="17624" cy="6170"/>
          </a:xfrm>
          <a:custGeom>
            <a:avLst/>
            <a:gdLst/>
            <a:ahLst/>
            <a:cxnLst/>
            <a:rect l="l" t="t" r="r" b="b"/>
            <a:pathLst>
              <a:path w="95" h="44" extrusionOk="0">
                <a:moveTo>
                  <a:pt x="43" y="1"/>
                </a:moveTo>
                <a:cubicBezTo>
                  <a:pt x="27" y="1"/>
                  <a:pt x="1" y="14"/>
                  <a:pt x="1" y="14"/>
                </a:cubicBezTo>
                <a:cubicBezTo>
                  <a:pt x="1" y="27"/>
                  <a:pt x="14" y="43"/>
                  <a:pt x="43" y="43"/>
                </a:cubicBezTo>
                <a:cubicBezTo>
                  <a:pt x="69" y="43"/>
                  <a:pt x="95" y="43"/>
                  <a:pt x="95" y="27"/>
                </a:cubicBezTo>
                <a:cubicBezTo>
                  <a:pt x="95" y="14"/>
                  <a:pt x="69" y="14"/>
                  <a:pt x="4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9" name="Google Shape;339;p11"/>
          <p:cNvSpPr/>
          <p:nvPr/>
        </p:nvSpPr>
        <p:spPr>
          <a:xfrm>
            <a:off x="3145574" y="3665740"/>
            <a:ext cx="15212" cy="4207"/>
          </a:xfrm>
          <a:custGeom>
            <a:avLst/>
            <a:gdLst/>
            <a:ahLst/>
            <a:cxnLst/>
            <a:rect l="l" t="t" r="r" b="b"/>
            <a:pathLst>
              <a:path w="82" h="30" extrusionOk="0">
                <a:moveTo>
                  <a:pt x="43" y="1"/>
                </a:moveTo>
                <a:cubicBezTo>
                  <a:pt x="17" y="1"/>
                  <a:pt x="1" y="1"/>
                  <a:pt x="1" y="17"/>
                </a:cubicBezTo>
                <a:cubicBezTo>
                  <a:pt x="1" y="17"/>
                  <a:pt x="17" y="30"/>
                  <a:pt x="43" y="30"/>
                </a:cubicBezTo>
                <a:cubicBezTo>
                  <a:pt x="69" y="30"/>
                  <a:pt x="82" y="30"/>
                  <a:pt x="82" y="17"/>
                </a:cubicBezTo>
                <a:cubicBezTo>
                  <a:pt x="82" y="17"/>
                  <a:pt x="69" y="1"/>
                  <a:pt x="4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0" name="Google Shape;340;p11"/>
          <p:cNvSpPr/>
          <p:nvPr/>
        </p:nvSpPr>
        <p:spPr>
          <a:xfrm>
            <a:off x="3275992" y="3654381"/>
            <a:ext cx="17624" cy="4207"/>
          </a:xfrm>
          <a:custGeom>
            <a:avLst/>
            <a:gdLst/>
            <a:ahLst/>
            <a:cxnLst/>
            <a:rect l="l" t="t" r="r" b="b"/>
            <a:pathLst>
              <a:path w="95" h="30" extrusionOk="0">
                <a:moveTo>
                  <a:pt x="43" y="1"/>
                </a:moveTo>
                <a:cubicBezTo>
                  <a:pt x="27" y="1"/>
                  <a:pt x="1" y="1"/>
                  <a:pt x="1" y="17"/>
                </a:cubicBezTo>
                <a:cubicBezTo>
                  <a:pt x="1" y="17"/>
                  <a:pt x="14" y="30"/>
                  <a:pt x="43" y="30"/>
                </a:cubicBezTo>
                <a:cubicBezTo>
                  <a:pt x="69" y="30"/>
                  <a:pt x="95" y="30"/>
                  <a:pt x="95" y="17"/>
                </a:cubicBezTo>
                <a:cubicBezTo>
                  <a:pt x="95" y="1"/>
                  <a:pt x="69" y="1"/>
                  <a:pt x="4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1" name="Google Shape;341;p11"/>
          <p:cNvSpPr/>
          <p:nvPr/>
        </p:nvSpPr>
        <p:spPr>
          <a:xfrm>
            <a:off x="3263376" y="3678362"/>
            <a:ext cx="17624" cy="4768"/>
          </a:xfrm>
          <a:custGeom>
            <a:avLst/>
            <a:gdLst/>
            <a:ahLst/>
            <a:cxnLst/>
            <a:rect l="l" t="t" r="r" b="b"/>
            <a:pathLst>
              <a:path w="95" h="34" extrusionOk="0">
                <a:moveTo>
                  <a:pt x="19" y="1"/>
                </a:moveTo>
                <a:cubicBezTo>
                  <a:pt x="6" y="1"/>
                  <a:pt x="1" y="8"/>
                  <a:pt x="1" y="8"/>
                </a:cubicBezTo>
                <a:cubicBezTo>
                  <a:pt x="1" y="21"/>
                  <a:pt x="14" y="34"/>
                  <a:pt x="43" y="34"/>
                </a:cubicBezTo>
                <a:cubicBezTo>
                  <a:pt x="69" y="34"/>
                  <a:pt x="82" y="34"/>
                  <a:pt x="82" y="21"/>
                </a:cubicBezTo>
                <a:cubicBezTo>
                  <a:pt x="95" y="8"/>
                  <a:pt x="69" y="8"/>
                  <a:pt x="43" y="8"/>
                </a:cubicBezTo>
                <a:cubicBezTo>
                  <a:pt x="33" y="3"/>
                  <a:pt x="25" y="1"/>
                  <a:pt x="19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2" name="Google Shape;342;p11"/>
          <p:cNvSpPr/>
          <p:nvPr/>
        </p:nvSpPr>
        <p:spPr>
          <a:xfrm>
            <a:off x="3153366" y="3644425"/>
            <a:ext cx="17624" cy="4628"/>
          </a:xfrm>
          <a:custGeom>
            <a:avLst/>
            <a:gdLst/>
            <a:ahLst/>
            <a:cxnLst/>
            <a:rect l="l" t="t" r="r" b="b"/>
            <a:pathLst>
              <a:path w="95" h="33" extrusionOk="0">
                <a:moveTo>
                  <a:pt x="26" y="0"/>
                </a:moveTo>
                <a:cubicBezTo>
                  <a:pt x="14" y="0"/>
                  <a:pt x="1" y="11"/>
                  <a:pt x="1" y="20"/>
                </a:cubicBezTo>
                <a:cubicBezTo>
                  <a:pt x="1" y="20"/>
                  <a:pt x="14" y="33"/>
                  <a:pt x="40" y="33"/>
                </a:cubicBezTo>
                <a:cubicBezTo>
                  <a:pt x="69" y="33"/>
                  <a:pt x="82" y="33"/>
                  <a:pt x="95" y="20"/>
                </a:cubicBezTo>
                <a:cubicBezTo>
                  <a:pt x="95" y="7"/>
                  <a:pt x="69" y="7"/>
                  <a:pt x="40" y="7"/>
                </a:cubicBezTo>
                <a:cubicBezTo>
                  <a:pt x="36" y="2"/>
                  <a:pt x="31" y="0"/>
                  <a:pt x="26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3" name="Google Shape;343;p11"/>
          <p:cNvSpPr/>
          <p:nvPr/>
        </p:nvSpPr>
        <p:spPr>
          <a:xfrm>
            <a:off x="3238703" y="3637553"/>
            <a:ext cx="17624" cy="5609"/>
          </a:xfrm>
          <a:custGeom>
            <a:avLst/>
            <a:gdLst/>
            <a:ahLst/>
            <a:cxnLst/>
            <a:rect l="l" t="t" r="r" b="b"/>
            <a:pathLst>
              <a:path w="95" h="40" extrusionOk="0">
                <a:moveTo>
                  <a:pt x="40" y="1"/>
                </a:moveTo>
                <a:cubicBezTo>
                  <a:pt x="27" y="1"/>
                  <a:pt x="1" y="14"/>
                  <a:pt x="1" y="14"/>
                </a:cubicBezTo>
                <a:cubicBezTo>
                  <a:pt x="1" y="27"/>
                  <a:pt x="14" y="27"/>
                  <a:pt x="40" y="40"/>
                </a:cubicBezTo>
                <a:cubicBezTo>
                  <a:pt x="66" y="40"/>
                  <a:pt x="95" y="27"/>
                  <a:pt x="95" y="27"/>
                </a:cubicBezTo>
                <a:cubicBezTo>
                  <a:pt x="95" y="14"/>
                  <a:pt x="66" y="1"/>
                  <a:pt x="40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4" name="Google Shape;344;p11"/>
          <p:cNvSpPr/>
          <p:nvPr/>
        </p:nvSpPr>
        <p:spPr>
          <a:xfrm>
            <a:off x="3310868" y="3665740"/>
            <a:ext cx="18181" cy="6030"/>
          </a:xfrm>
          <a:custGeom>
            <a:avLst/>
            <a:gdLst/>
            <a:ahLst/>
            <a:cxnLst/>
            <a:rect l="l" t="t" r="r" b="b"/>
            <a:pathLst>
              <a:path w="98" h="43" extrusionOk="0">
                <a:moveTo>
                  <a:pt x="43" y="1"/>
                </a:moveTo>
                <a:cubicBezTo>
                  <a:pt x="30" y="1"/>
                  <a:pt x="1" y="1"/>
                  <a:pt x="1" y="17"/>
                </a:cubicBezTo>
                <a:cubicBezTo>
                  <a:pt x="1" y="30"/>
                  <a:pt x="17" y="30"/>
                  <a:pt x="43" y="43"/>
                </a:cubicBezTo>
                <a:cubicBezTo>
                  <a:pt x="69" y="43"/>
                  <a:pt x="98" y="30"/>
                  <a:pt x="98" y="30"/>
                </a:cubicBezTo>
                <a:cubicBezTo>
                  <a:pt x="98" y="17"/>
                  <a:pt x="69" y="1"/>
                  <a:pt x="4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5" name="Google Shape;345;p11"/>
          <p:cNvSpPr/>
          <p:nvPr/>
        </p:nvSpPr>
        <p:spPr>
          <a:xfrm>
            <a:off x="3100494" y="3656765"/>
            <a:ext cx="18181" cy="3646"/>
          </a:xfrm>
          <a:custGeom>
            <a:avLst/>
            <a:gdLst/>
            <a:ahLst/>
            <a:cxnLst/>
            <a:rect l="l" t="t" r="r" b="b"/>
            <a:pathLst>
              <a:path w="98" h="26" extrusionOk="0">
                <a:moveTo>
                  <a:pt x="56" y="0"/>
                </a:moveTo>
                <a:cubicBezTo>
                  <a:pt x="30" y="0"/>
                  <a:pt x="17" y="0"/>
                  <a:pt x="17" y="13"/>
                </a:cubicBezTo>
                <a:cubicBezTo>
                  <a:pt x="1" y="26"/>
                  <a:pt x="30" y="26"/>
                  <a:pt x="56" y="26"/>
                </a:cubicBezTo>
                <a:cubicBezTo>
                  <a:pt x="82" y="26"/>
                  <a:pt x="98" y="26"/>
                  <a:pt x="98" y="13"/>
                </a:cubicBezTo>
                <a:cubicBezTo>
                  <a:pt x="98" y="13"/>
                  <a:pt x="82" y="0"/>
                  <a:pt x="56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6" name="Google Shape;346;p11"/>
          <p:cNvSpPr/>
          <p:nvPr/>
        </p:nvSpPr>
        <p:spPr>
          <a:xfrm>
            <a:off x="3185831" y="3684812"/>
            <a:ext cx="17624" cy="6170"/>
          </a:xfrm>
          <a:custGeom>
            <a:avLst/>
            <a:gdLst/>
            <a:ahLst/>
            <a:cxnLst/>
            <a:rect l="l" t="t" r="r" b="b"/>
            <a:pathLst>
              <a:path w="95" h="44" extrusionOk="0">
                <a:moveTo>
                  <a:pt x="56" y="1"/>
                </a:moveTo>
                <a:cubicBezTo>
                  <a:pt x="27" y="1"/>
                  <a:pt x="1" y="14"/>
                  <a:pt x="1" y="14"/>
                </a:cubicBezTo>
                <a:cubicBezTo>
                  <a:pt x="1" y="27"/>
                  <a:pt x="27" y="27"/>
                  <a:pt x="56" y="43"/>
                </a:cubicBezTo>
                <a:cubicBezTo>
                  <a:pt x="69" y="43"/>
                  <a:pt x="95" y="27"/>
                  <a:pt x="95" y="27"/>
                </a:cubicBezTo>
                <a:cubicBezTo>
                  <a:pt x="95" y="14"/>
                  <a:pt x="82" y="1"/>
                  <a:pt x="56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7" name="Google Shape;347;p11"/>
          <p:cNvSpPr/>
          <p:nvPr/>
        </p:nvSpPr>
        <p:spPr>
          <a:xfrm>
            <a:off x="3213473" y="3673453"/>
            <a:ext cx="17624" cy="3786"/>
          </a:xfrm>
          <a:custGeom>
            <a:avLst/>
            <a:gdLst/>
            <a:ahLst/>
            <a:cxnLst/>
            <a:rect l="l" t="t" r="r" b="b"/>
            <a:pathLst>
              <a:path w="95" h="27" extrusionOk="0">
                <a:moveTo>
                  <a:pt x="56" y="1"/>
                </a:moveTo>
                <a:cubicBezTo>
                  <a:pt x="27" y="1"/>
                  <a:pt x="1" y="1"/>
                  <a:pt x="1" y="14"/>
                </a:cubicBezTo>
                <a:cubicBezTo>
                  <a:pt x="1" y="14"/>
                  <a:pt x="27" y="27"/>
                  <a:pt x="40" y="27"/>
                </a:cubicBezTo>
                <a:cubicBezTo>
                  <a:pt x="69" y="27"/>
                  <a:pt x="95" y="27"/>
                  <a:pt x="95" y="14"/>
                </a:cubicBezTo>
                <a:cubicBezTo>
                  <a:pt x="95" y="14"/>
                  <a:pt x="69" y="1"/>
                  <a:pt x="56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8" name="Google Shape;348;p11"/>
          <p:cNvSpPr/>
          <p:nvPr/>
        </p:nvSpPr>
        <p:spPr>
          <a:xfrm>
            <a:off x="483425" y="3523963"/>
            <a:ext cx="17624" cy="5609"/>
          </a:xfrm>
          <a:custGeom>
            <a:avLst/>
            <a:gdLst/>
            <a:ahLst/>
            <a:cxnLst/>
            <a:rect l="l" t="t" r="r" b="b"/>
            <a:pathLst>
              <a:path w="95" h="40" extrusionOk="0">
                <a:moveTo>
                  <a:pt x="56" y="1"/>
                </a:moveTo>
                <a:cubicBezTo>
                  <a:pt x="30" y="1"/>
                  <a:pt x="14" y="1"/>
                  <a:pt x="1" y="14"/>
                </a:cubicBezTo>
                <a:cubicBezTo>
                  <a:pt x="1" y="27"/>
                  <a:pt x="30" y="27"/>
                  <a:pt x="56" y="40"/>
                </a:cubicBezTo>
                <a:cubicBezTo>
                  <a:pt x="69" y="40"/>
                  <a:pt x="95" y="27"/>
                  <a:pt x="95" y="27"/>
                </a:cubicBezTo>
                <a:cubicBezTo>
                  <a:pt x="95" y="14"/>
                  <a:pt x="82" y="1"/>
                  <a:pt x="56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9" name="Google Shape;349;p11"/>
          <p:cNvSpPr/>
          <p:nvPr/>
        </p:nvSpPr>
        <p:spPr>
          <a:xfrm>
            <a:off x="423317" y="3516251"/>
            <a:ext cx="17624" cy="4347"/>
          </a:xfrm>
          <a:custGeom>
            <a:avLst/>
            <a:gdLst/>
            <a:ahLst/>
            <a:cxnLst/>
            <a:rect l="l" t="t" r="r" b="b"/>
            <a:pathLst>
              <a:path w="95" h="31" extrusionOk="0">
                <a:moveTo>
                  <a:pt x="43" y="1"/>
                </a:moveTo>
                <a:cubicBezTo>
                  <a:pt x="30" y="1"/>
                  <a:pt x="1" y="1"/>
                  <a:pt x="1" y="14"/>
                </a:cubicBezTo>
                <a:cubicBezTo>
                  <a:pt x="1" y="14"/>
                  <a:pt x="14" y="30"/>
                  <a:pt x="43" y="30"/>
                </a:cubicBezTo>
                <a:cubicBezTo>
                  <a:pt x="69" y="30"/>
                  <a:pt x="95" y="30"/>
                  <a:pt x="95" y="14"/>
                </a:cubicBezTo>
                <a:cubicBezTo>
                  <a:pt x="95" y="14"/>
                  <a:pt x="69" y="1"/>
                  <a:pt x="4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0" name="Google Shape;350;p11"/>
          <p:cNvSpPr/>
          <p:nvPr/>
        </p:nvSpPr>
        <p:spPr>
          <a:xfrm>
            <a:off x="458751" y="3510922"/>
            <a:ext cx="15212" cy="5469"/>
          </a:xfrm>
          <a:custGeom>
            <a:avLst/>
            <a:gdLst/>
            <a:ahLst/>
            <a:cxnLst/>
            <a:rect l="l" t="t" r="r" b="b"/>
            <a:pathLst>
              <a:path w="82" h="39" extrusionOk="0">
                <a:moveTo>
                  <a:pt x="40" y="0"/>
                </a:moveTo>
                <a:cubicBezTo>
                  <a:pt x="14" y="0"/>
                  <a:pt x="1" y="13"/>
                  <a:pt x="1" y="13"/>
                </a:cubicBezTo>
                <a:cubicBezTo>
                  <a:pt x="1" y="26"/>
                  <a:pt x="14" y="39"/>
                  <a:pt x="40" y="39"/>
                </a:cubicBezTo>
                <a:cubicBezTo>
                  <a:pt x="66" y="39"/>
                  <a:pt x="82" y="26"/>
                  <a:pt x="82" y="26"/>
                </a:cubicBezTo>
                <a:cubicBezTo>
                  <a:pt x="82" y="13"/>
                  <a:pt x="66" y="0"/>
                  <a:pt x="40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1" name="Google Shape;351;p11"/>
          <p:cNvSpPr/>
          <p:nvPr/>
        </p:nvSpPr>
        <p:spPr>
          <a:xfrm>
            <a:off x="386029" y="3525786"/>
            <a:ext cx="17624" cy="3786"/>
          </a:xfrm>
          <a:custGeom>
            <a:avLst/>
            <a:gdLst/>
            <a:ahLst/>
            <a:cxnLst/>
            <a:rect l="l" t="t" r="r" b="b"/>
            <a:pathLst>
              <a:path w="95" h="27" extrusionOk="0">
                <a:moveTo>
                  <a:pt x="53" y="1"/>
                </a:moveTo>
                <a:cubicBezTo>
                  <a:pt x="27" y="1"/>
                  <a:pt x="14" y="1"/>
                  <a:pt x="1" y="14"/>
                </a:cubicBezTo>
                <a:cubicBezTo>
                  <a:pt x="1" y="14"/>
                  <a:pt x="27" y="27"/>
                  <a:pt x="53" y="27"/>
                </a:cubicBezTo>
                <a:cubicBezTo>
                  <a:pt x="69" y="27"/>
                  <a:pt x="95" y="27"/>
                  <a:pt x="95" y="14"/>
                </a:cubicBezTo>
                <a:cubicBezTo>
                  <a:pt x="95" y="14"/>
                  <a:pt x="82" y="1"/>
                  <a:pt x="5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2" name="Google Shape;352;p11"/>
          <p:cNvSpPr/>
          <p:nvPr/>
        </p:nvSpPr>
        <p:spPr>
          <a:xfrm>
            <a:off x="518858" y="3513726"/>
            <a:ext cx="17624" cy="4488"/>
          </a:xfrm>
          <a:custGeom>
            <a:avLst/>
            <a:gdLst/>
            <a:ahLst/>
            <a:cxnLst/>
            <a:rect l="l" t="t" r="r" b="b"/>
            <a:pathLst>
              <a:path w="95" h="32" extrusionOk="0">
                <a:moveTo>
                  <a:pt x="18" y="0"/>
                </a:moveTo>
                <a:cubicBezTo>
                  <a:pt x="7" y="0"/>
                  <a:pt x="1" y="6"/>
                  <a:pt x="1" y="6"/>
                </a:cubicBezTo>
                <a:cubicBezTo>
                  <a:pt x="1" y="19"/>
                  <a:pt x="14" y="32"/>
                  <a:pt x="40" y="32"/>
                </a:cubicBezTo>
                <a:cubicBezTo>
                  <a:pt x="66" y="32"/>
                  <a:pt x="82" y="32"/>
                  <a:pt x="82" y="19"/>
                </a:cubicBezTo>
                <a:cubicBezTo>
                  <a:pt x="95" y="6"/>
                  <a:pt x="66" y="6"/>
                  <a:pt x="40" y="6"/>
                </a:cubicBezTo>
                <a:cubicBezTo>
                  <a:pt x="31" y="2"/>
                  <a:pt x="24" y="0"/>
                  <a:pt x="18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3" name="Google Shape;353;p11"/>
          <p:cNvSpPr/>
          <p:nvPr/>
        </p:nvSpPr>
        <p:spPr>
          <a:xfrm>
            <a:off x="506243" y="3537145"/>
            <a:ext cx="15212" cy="6170"/>
          </a:xfrm>
          <a:custGeom>
            <a:avLst/>
            <a:gdLst/>
            <a:ahLst/>
            <a:cxnLst/>
            <a:rect l="l" t="t" r="r" b="b"/>
            <a:pathLst>
              <a:path w="82" h="44" extrusionOk="0">
                <a:moveTo>
                  <a:pt x="40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27"/>
                  <a:pt x="14" y="43"/>
                  <a:pt x="40" y="43"/>
                </a:cubicBezTo>
                <a:cubicBezTo>
                  <a:pt x="69" y="43"/>
                  <a:pt x="82" y="43"/>
                  <a:pt x="82" y="27"/>
                </a:cubicBezTo>
                <a:cubicBezTo>
                  <a:pt x="82" y="14"/>
                  <a:pt x="69" y="14"/>
                  <a:pt x="40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4" name="Google Shape;354;p11"/>
          <p:cNvSpPr/>
          <p:nvPr/>
        </p:nvSpPr>
        <p:spPr>
          <a:xfrm>
            <a:off x="395676" y="3504190"/>
            <a:ext cx="15212" cy="5048"/>
          </a:xfrm>
          <a:custGeom>
            <a:avLst/>
            <a:gdLst/>
            <a:ahLst/>
            <a:cxnLst/>
            <a:rect l="l" t="t" r="r" b="b"/>
            <a:pathLst>
              <a:path w="82" h="36" extrusionOk="0">
                <a:moveTo>
                  <a:pt x="20" y="0"/>
                </a:moveTo>
                <a:cubicBezTo>
                  <a:pt x="8" y="0"/>
                  <a:pt x="1" y="6"/>
                  <a:pt x="1" y="6"/>
                </a:cubicBezTo>
                <a:cubicBezTo>
                  <a:pt x="1" y="19"/>
                  <a:pt x="17" y="35"/>
                  <a:pt x="43" y="35"/>
                </a:cubicBezTo>
                <a:cubicBezTo>
                  <a:pt x="69" y="35"/>
                  <a:pt x="82" y="35"/>
                  <a:pt x="82" y="19"/>
                </a:cubicBezTo>
                <a:cubicBezTo>
                  <a:pt x="82" y="6"/>
                  <a:pt x="69" y="6"/>
                  <a:pt x="43" y="6"/>
                </a:cubicBezTo>
                <a:cubicBezTo>
                  <a:pt x="34" y="2"/>
                  <a:pt x="27" y="0"/>
                  <a:pt x="20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5" name="Google Shape;355;p11"/>
          <p:cNvSpPr/>
          <p:nvPr/>
        </p:nvSpPr>
        <p:spPr>
          <a:xfrm>
            <a:off x="481013" y="3497740"/>
            <a:ext cx="15212" cy="5469"/>
          </a:xfrm>
          <a:custGeom>
            <a:avLst/>
            <a:gdLst/>
            <a:ahLst/>
            <a:cxnLst/>
            <a:rect l="l" t="t" r="r" b="b"/>
            <a:pathLst>
              <a:path w="82" h="39" extrusionOk="0">
                <a:moveTo>
                  <a:pt x="43" y="0"/>
                </a:moveTo>
                <a:cubicBezTo>
                  <a:pt x="14" y="0"/>
                  <a:pt x="1" y="0"/>
                  <a:pt x="1" y="13"/>
                </a:cubicBezTo>
                <a:cubicBezTo>
                  <a:pt x="1" y="26"/>
                  <a:pt x="14" y="26"/>
                  <a:pt x="43" y="39"/>
                </a:cubicBezTo>
                <a:cubicBezTo>
                  <a:pt x="69" y="39"/>
                  <a:pt x="82" y="26"/>
                  <a:pt x="82" y="26"/>
                </a:cubicBezTo>
                <a:cubicBezTo>
                  <a:pt x="82" y="13"/>
                  <a:pt x="69" y="0"/>
                  <a:pt x="43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6" name="Google Shape;356;p11"/>
          <p:cNvSpPr/>
          <p:nvPr/>
        </p:nvSpPr>
        <p:spPr>
          <a:xfrm>
            <a:off x="553735" y="3525786"/>
            <a:ext cx="17624" cy="4908"/>
          </a:xfrm>
          <a:custGeom>
            <a:avLst/>
            <a:gdLst/>
            <a:ahLst/>
            <a:cxnLst/>
            <a:rect l="l" t="t" r="r" b="b"/>
            <a:pathLst>
              <a:path w="95" h="35" extrusionOk="0">
                <a:moveTo>
                  <a:pt x="40" y="1"/>
                </a:moveTo>
                <a:cubicBezTo>
                  <a:pt x="14" y="1"/>
                  <a:pt x="1" y="1"/>
                  <a:pt x="1" y="14"/>
                </a:cubicBezTo>
                <a:cubicBezTo>
                  <a:pt x="1" y="27"/>
                  <a:pt x="14" y="27"/>
                  <a:pt x="40" y="27"/>
                </a:cubicBezTo>
                <a:cubicBezTo>
                  <a:pt x="49" y="32"/>
                  <a:pt x="57" y="34"/>
                  <a:pt x="64" y="34"/>
                </a:cubicBezTo>
                <a:cubicBezTo>
                  <a:pt x="76" y="34"/>
                  <a:pt x="82" y="27"/>
                  <a:pt x="82" y="27"/>
                </a:cubicBezTo>
                <a:cubicBezTo>
                  <a:pt x="95" y="14"/>
                  <a:pt x="69" y="1"/>
                  <a:pt x="40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7" name="Google Shape;357;p11"/>
          <p:cNvSpPr/>
          <p:nvPr/>
        </p:nvSpPr>
        <p:spPr>
          <a:xfrm>
            <a:off x="343360" y="3516251"/>
            <a:ext cx="17624" cy="4347"/>
          </a:xfrm>
          <a:custGeom>
            <a:avLst/>
            <a:gdLst/>
            <a:ahLst/>
            <a:cxnLst/>
            <a:rect l="l" t="t" r="r" b="b"/>
            <a:pathLst>
              <a:path w="95" h="31" extrusionOk="0">
                <a:moveTo>
                  <a:pt x="56" y="1"/>
                </a:moveTo>
                <a:cubicBezTo>
                  <a:pt x="27" y="1"/>
                  <a:pt x="1" y="1"/>
                  <a:pt x="1" y="14"/>
                </a:cubicBezTo>
                <a:cubicBezTo>
                  <a:pt x="1" y="14"/>
                  <a:pt x="27" y="30"/>
                  <a:pt x="56" y="30"/>
                </a:cubicBezTo>
                <a:cubicBezTo>
                  <a:pt x="69" y="30"/>
                  <a:pt x="95" y="30"/>
                  <a:pt x="95" y="14"/>
                </a:cubicBezTo>
                <a:cubicBezTo>
                  <a:pt x="95" y="14"/>
                  <a:pt x="82" y="1"/>
                  <a:pt x="56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8" name="Google Shape;358;p11"/>
          <p:cNvSpPr/>
          <p:nvPr/>
        </p:nvSpPr>
        <p:spPr>
          <a:xfrm>
            <a:off x="428697" y="3544999"/>
            <a:ext cx="17624" cy="5469"/>
          </a:xfrm>
          <a:custGeom>
            <a:avLst/>
            <a:gdLst/>
            <a:ahLst/>
            <a:cxnLst/>
            <a:rect l="l" t="t" r="r" b="b"/>
            <a:pathLst>
              <a:path w="95" h="39" extrusionOk="0">
                <a:moveTo>
                  <a:pt x="53" y="0"/>
                </a:moveTo>
                <a:cubicBezTo>
                  <a:pt x="27" y="0"/>
                  <a:pt x="1" y="0"/>
                  <a:pt x="1" y="13"/>
                </a:cubicBezTo>
                <a:cubicBezTo>
                  <a:pt x="1" y="26"/>
                  <a:pt x="27" y="26"/>
                  <a:pt x="40" y="39"/>
                </a:cubicBezTo>
                <a:cubicBezTo>
                  <a:pt x="66" y="39"/>
                  <a:pt x="95" y="26"/>
                  <a:pt x="95" y="26"/>
                </a:cubicBezTo>
                <a:cubicBezTo>
                  <a:pt x="95" y="13"/>
                  <a:pt x="66" y="0"/>
                  <a:pt x="53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9" name="Google Shape;359;p11"/>
          <p:cNvSpPr/>
          <p:nvPr/>
        </p:nvSpPr>
        <p:spPr>
          <a:xfrm>
            <a:off x="455783" y="3533640"/>
            <a:ext cx="18181" cy="3646"/>
          </a:xfrm>
          <a:custGeom>
            <a:avLst/>
            <a:gdLst/>
            <a:ahLst/>
            <a:cxnLst/>
            <a:rect l="l" t="t" r="r" b="b"/>
            <a:pathLst>
              <a:path w="98" h="26" extrusionOk="0">
                <a:moveTo>
                  <a:pt x="43" y="0"/>
                </a:moveTo>
                <a:cubicBezTo>
                  <a:pt x="30" y="0"/>
                  <a:pt x="1" y="0"/>
                  <a:pt x="1" y="13"/>
                </a:cubicBezTo>
                <a:cubicBezTo>
                  <a:pt x="1" y="13"/>
                  <a:pt x="17" y="26"/>
                  <a:pt x="43" y="26"/>
                </a:cubicBezTo>
                <a:cubicBezTo>
                  <a:pt x="69" y="26"/>
                  <a:pt x="82" y="26"/>
                  <a:pt x="98" y="13"/>
                </a:cubicBezTo>
                <a:cubicBezTo>
                  <a:pt x="98" y="0"/>
                  <a:pt x="69" y="0"/>
                  <a:pt x="43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0" name="Google Shape;360;p11"/>
          <p:cNvSpPr/>
          <p:nvPr/>
        </p:nvSpPr>
        <p:spPr>
          <a:xfrm>
            <a:off x="1805780" y="3638675"/>
            <a:ext cx="17624" cy="4488"/>
          </a:xfrm>
          <a:custGeom>
            <a:avLst/>
            <a:gdLst/>
            <a:ahLst/>
            <a:cxnLst/>
            <a:rect l="l" t="t" r="r" b="b"/>
            <a:pathLst>
              <a:path w="95" h="32" extrusionOk="0">
                <a:moveTo>
                  <a:pt x="68" y="0"/>
                </a:moveTo>
                <a:cubicBezTo>
                  <a:pt x="60" y="0"/>
                  <a:pt x="52" y="2"/>
                  <a:pt x="43" y="6"/>
                </a:cubicBezTo>
                <a:cubicBezTo>
                  <a:pt x="30" y="6"/>
                  <a:pt x="1" y="6"/>
                  <a:pt x="1" y="19"/>
                </a:cubicBezTo>
                <a:cubicBezTo>
                  <a:pt x="1" y="32"/>
                  <a:pt x="30" y="32"/>
                  <a:pt x="56" y="32"/>
                </a:cubicBezTo>
                <a:cubicBezTo>
                  <a:pt x="69" y="32"/>
                  <a:pt x="95" y="19"/>
                  <a:pt x="95" y="6"/>
                </a:cubicBezTo>
                <a:cubicBezTo>
                  <a:pt x="95" y="6"/>
                  <a:pt x="83" y="0"/>
                  <a:pt x="68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1" name="Google Shape;361;p11"/>
          <p:cNvSpPr/>
          <p:nvPr/>
        </p:nvSpPr>
        <p:spPr>
          <a:xfrm>
            <a:off x="1868299" y="3629840"/>
            <a:ext cx="15212" cy="6030"/>
          </a:xfrm>
          <a:custGeom>
            <a:avLst/>
            <a:gdLst/>
            <a:ahLst/>
            <a:cxnLst/>
            <a:rect l="l" t="t" r="r" b="b"/>
            <a:pathLst>
              <a:path w="82" h="43" extrusionOk="0">
                <a:moveTo>
                  <a:pt x="43" y="1"/>
                </a:moveTo>
                <a:cubicBezTo>
                  <a:pt x="17" y="1"/>
                  <a:pt x="1" y="14"/>
                  <a:pt x="1" y="30"/>
                </a:cubicBezTo>
                <a:cubicBezTo>
                  <a:pt x="1" y="30"/>
                  <a:pt x="17" y="43"/>
                  <a:pt x="43" y="43"/>
                </a:cubicBezTo>
                <a:cubicBezTo>
                  <a:pt x="69" y="30"/>
                  <a:pt x="82" y="30"/>
                  <a:pt x="82" y="14"/>
                </a:cubicBezTo>
                <a:cubicBezTo>
                  <a:pt x="82" y="14"/>
                  <a:pt x="69" y="1"/>
                  <a:pt x="4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2" name="Google Shape;362;p11"/>
          <p:cNvSpPr/>
          <p:nvPr/>
        </p:nvSpPr>
        <p:spPr>
          <a:xfrm>
            <a:off x="1833422" y="3626194"/>
            <a:ext cx="17624" cy="3786"/>
          </a:xfrm>
          <a:custGeom>
            <a:avLst/>
            <a:gdLst/>
            <a:ahLst/>
            <a:cxnLst/>
            <a:rect l="l" t="t" r="r" b="b"/>
            <a:pathLst>
              <a:path w="95" h="27" extrusionOk="0">
                <a:moveTo>
                  <a:pt x="43" y="1"/>
                </a:moveTo>
                <a:cubicBezTo>
                  <a:pt x="14" y="1"/>
                  <a:pt x="1" y="1"/>
                  <a:pt x="1" y="14"/>
                </a:cubicBezTo>
                <a:cubicBezTo>
                  <a:pt x="1" y="27"/>
                  <a:pt x="14" y="27"/>
                  <a:pt x="43" y="27"/>
                </a:cubicBezTo>
                <a:cubicBezTo>
                  <a:pt x="69" y="27"/>
                  <a:pt x="95" y="14"/>
                  <a:pt x="82" y="14"/>
                </a:cubicBezTo>
                <a:cubicBezTo>
                  <a:pt x="82" y="1"/>
                  <a:pt x="69" y="1"/>
                  <a:pt x="4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3" name="Google Shape;363;p11"/>
          <p:cNvSpPr/>
          <p:nvPr/>
        </p:nvSpPr>
        <p:spPr>
          <a:xfrm>
            <a:off x="1903732" y="3639376"/>
            <a:ext cx="17624" cy="6170"/>
          </a:xfrm>
          <a:custGeom>
            <a:avLst/>
            <a:gdLst/>
            <a:ahLst/>
            <a:cxnLst/>
            <a:rect l="l" t="t" r="r" b="b"/>
            <a:pathLst>
              <a:path w="95" h="44" extrusionOk="0">
                <a:moveTo>
                  <a:pt x="40" y="1"/>
                </a:moveTo>
                <a:cubicBezTo>
                  <a:pt x="27" y="1"/>
                  <a:pt x="1" y="14"/>
                  <a:pt x="1" y="27"/>
                </a:cubicBezTo>
                <a:cubicBezTo>
                  <a:pt x="1" y="27"/>
                  <a:pt x="27" y="43"/>
                  <a:pt x="53" y="43"/>
                </a:cubicBezTo>
                <a:cubicBezTo>
                  <a:pt x="69" y="27"/>
                  <a:pt x="95" y="27"/>
                  <a:pt x="95" y="14"/>
                </a:cubicBezTo>
                <a:cubicBezTo>
                  <a:pt x="95" y="1"/>
                  <a:pt x="69" y="1"/>
                  <a:pt x="40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4" name="Google Shape;364;p11"/>
          <p:cNvSpPr/>
          <p:nvPr/>
        </p:nvSpPr>
        <p:spPr>
          <a:xfrm>
            <a:off x="1773315" y="3628017"/>
            <a:ext cx="15212" cy="3786"/>
          </a:xfrm>
          <a:custGeom>
            <a:avLst/>
            <a:gdLst/>
            <a:ahLst/>
            <a:cxnLst/>
            <a:rect l="l" t="t" r="r" b="b"/>
            <a:pathLst>
              <a:path w="82" h="27" extrusionOk="0">
                <a:moveTo>
                  <a:pt x="43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27"/>
                  <a:pt x="14" y="27"/>
                  <a:pt x="43" y="27"/>
                </a:cubicBezTo>
                <a:cubicBezTo>
                  <a:pt x="69" y="27"/>
                  <a:pt x="82" y="27"/>
                  <a:pt x="82" y="14"/>
                </a:cubicBezTo>
                <a:cubicBezTo>
                  <a:pt x="82" y="1"/>
                  <a:pt x="69" y="1"/>
                  <a:pt x="4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5" name="Google Shape;365;p11"/>
          <p:cNvSpPr/>
          <p:nvPr/>
        </p:nvSpPr>
        <p:spPr>
          <a:xfrm>
            <a:off x="1785930" y="3652558"/>
            <a:ext cx="17624" cy="4347"/>
          </a:xfrm>
          <a:custGeom>
            <a:avLst/>
            <a:gdLst/>
            <a:ahLst/>
            <a:cxnLst/>
            <a:rect l="l" t="t" r="r" b="b"/>
            <a:pathLst>
              <a:path w="95" h="31" extrusionOk="0">
                <a:moveTo>
                  <a:pt x="40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30"/>
                  <a:pt x="27" y="30"/>
                  <a:pt x="40" y="30"/>
                </a:cubicBezTo>
                <a:cubicBezTo>
                  <a:pt x="69" y="30"/>
                  <a:pt x="95" y="14"/>
                  <a:pt x="95" y="14"/>
                </a:cubicBezTo>
                <a:cubicBezTo>
                  <a:pt x="95" y="1"/>
                  <a:pt x="69" y="1"/>
                  <a:pt x="40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6" name="Google Shape;366;p11"/>
          <p:cNvSpPr/>
          <p:nvPr/>
        </p:nvSpPr>
        <p:spPr>
          <a:xfrm>
            <a:off x="1895941" y="3618481"/>
            <a:ext cx="17624" cy="4347"/>
          </a:xfrm>
          <a:custGeom>
            <a:avLst/>
            <a:gdLst/>
            <a:ahLst/>
            <a:cxnLst/>
            <a:rect l="l" t="t" r="r" b="b"/>
            <a:pathLst>
              <a:path w="95" h="31" extrusionOk="0">
                <a:moveTo>
                  <a:pt x="43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30"/>
                  <a:pt x="30" y="30"/>
                  <a:pt x="43" y="30"/>
                </a:cubicBezTo>
                <a:cubicBezTo>
                  <a:pt x="69" y="30"/>
                  <a:pt x="95" y="30"/>
                  <a:pt x="95" y="14"/>
                </a:cubicBezTo>
                <a:cubicBezTo>
                  <a:pt x="95" y="1"/>
                  <a:pt x="69" y="1"/>
                  <a:pt x="4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7" name="Google Shape;367;p11"/>
          <p:cNvSpPr/>
          <p:nvPr/>
        </p:nvSpPr>
        <p:spPr>
          <a:xfrm>
            <a:off x="1811160" y="3612311"/>
            <a:ext cx="17624" cy="4488"/>
          </a:xfrm>
          <a:custGeom>
            <a:avLst/>
            <a:gdLst/>
            <a:ahLst/>
            <a:cxnLst/>
            <a:rect l="l" t="t" r="r" b="b"/>
            <a:pathLst>
              <a:path w="95" h="32" extrusionOk="0">
                <a:moveTo>
                  <a:pt x="62" y="0"/>
                </a:moveTo>
                <a:cubicBezTo>
                  <a:pt x="56" y="0"/>
                  <a:pt x="48" y="2"/>
                  <a:pt x="40" y="6"/>
                </a:cubicBezTo>
                <a:cubicBezTo>
                  <a:pt x="14" y="6"/>
                  <a:pt x="1" y="6"/>
                  <a:pt x="1" y="19"/>
                </a:cubicBezTo>
                <a:cubicBezTo>
                  <a:pt x="1" y="32"/>
                  <a:pt x="14" y="32"/>
                  <a:pt x="40" y="32"/>
                </a:cubicBezTo>
                <a:cubicBezTo>
                  <a:pt x="66" y="32"/>
                  <a:pt x="95" y="19"/>
                  <a:pt x="82" y="6"/>
                </a:cubicBezTo>
                <a:cubicBezTo>
                  <a:pt x="82" y="6"/>
                  <a:pt x="75" y="0"/>
                  <a:pt x="62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8" name="Google Shape;368;p11"/>
          <p:cNvSpPr/>
          <p:nvPr/>
        </p:nvSpPr>
        <p:spPr>
          <a:xfrm>
            <a:off x="1738438" y="3639376"/>
            <a:ext cx="15212" cy="6170"/>
          </a:xfrm>
          <a:custGeom>
            <a:avLst/>
            <a:gdLst/>
            <a:ahLst/>
            <a:cxnLst/>
            <a:rect l="l" t="t" r="r" b="b"/>
            <a:pathLst>
              <a:path w="82" h="44" extrusionOk="0">
                <a:moveTo>
                  <a:pt x="40" y="1"/>
                </a:moveTo>
                <a:cubicBezTo>
                  <a:pt x="14" y="14"/>
                  <a:pt x="1" y="14"/>
                  <a:pt x="1" y="27"/>
                </a:cubicBezTo>
                <a:cubicBezTo>
                  <a:pt x="1" y="43"/>
                  <a:pt x="14" y="43"/>
                  <a:pt x="40" y="43"/>
                </a:cubicBezTo>
                <a:cubicBezTo>
                  <a:pt x="69" y="43"/>
                  <a:pt x="82" y="27"/>
                  <a:pt x="82" y="14"/>
                </a:cubicBezTo>
                <a:cubicBezTo>
                  <a:pt x="82" y="14"/>
                  <a:pt x="69" y="1"/>
                  <a:pt x="40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9" name="Google Shape;369;p11"/>
          <p:cNvSpPr/>
          <p:nvPr/>
        </p:nvSpPr>
        <p:spPr>
          <a:xfrm>
            <a:off x="1946401" y="3629840"/>
            <a:ext cx="17624" cy="6030"/>
          </a:xfrm>
          <a:custGeom>
            <a:avLst/>
            <a:gdLst/>
            <a:ahLst/>
            <a:cxnLst/>
            <a:rect l="l" t="t" r="r" b="b"/>
            <a:pathLst>
              <a:path w="95" h="43" extrusionOk="0">
                <a:moveTo>
                  <a:pt x="53" y="1"/>
                </a:moveTo>
                <a:cubicBezTo>
                  <a:pt x="27" y="1"/>
                  <a:pt x="1" y="14"/>
                  <a:pt x="1" y="30"/>
                </a:cubicBezTo>
                <a:cubicBezTo>
                  <a:pt x="1" y="30"/>
                  <a:pt x="27" y="43"/>
                  <a:pt x="53" y="43"/>
                </a:cubicBezTo>
                <a:cubicBezTo>
                  <a:pt x="82" y="30"/>
                  <a:pt x="95" y="30"/>
                  <a:pt x="95" y="14"/>
                </a:cubicBezTo>
                <a:cubicBezTo>
                  <a:pt x="95" y="1"/>
                  <a:pt x="66" y="1"/>
                  <a:pt x="5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0" name="Google Shape;370;p11"/>
          <p:cNvSpPr/>
          <p:nvPr/>
        </p:nvSpPr>
        <p:spPr>
          <a:xfrm>
            <a:off x="1861064" y="3658588"/>
            <a:ext cx="17624" cy="5469"/>
          </a:xfrm>
          <a:custGeom>
            <a:avLst/>
            <a:gdLst/>
            <a:ahLst/>
            <a:cxnLst/>
            <a:rect l="l" t="t" r="r" b="b"/>
            <a:pathLst>
              <a:path w="95" h="39" extrusionOk="0">
                <a:moveTo>
                  <a:pt x="56" y="0"/>
                </a:moveTo>
                <a:cubicBezTo>
                  <a:pt x="27" y="13"/>
                  <a:pt x="1" y="13"/>
                  <a:pt x="14" y="26"/>
                </a:cubicBezTo>
                <a:cubicBezTo>
                  <a:pt x="14" y="39"/>
                  <a:pt x="27" y="39"/>
                  <a:pt x="56" y="39"/>
                </a:cubicBezTo>
                <a:cubicBezTo>
                  <a:pt x="82" y="39"/>
                  <a:pt x="95" y="26"/>
                  <a:pt x="95" y="13"/>
                </a:cubicBezTo>
                <a:cubicBezTo>
                  <a:pt x="95" y="13"/>
                  <a:pt x="82" y="0"/>
                  <a:pt x="56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1" name="Google Shape;371;p11"/>
          <p:cNvSpPr/>
          <p:nvPr/>
        </p:nvSpPr>
        <p:spPr>
          <a:xfrm>
            <a:off x="1835834" y="3647229"/>
            <a:ext cx="15212" cy="4488"/>
          </a:xfrm>
          <a:custGeom>
            <a:avLst/>
            <a:gdLst/>
            <a:ahLst/>
            <a:cxnLst/>
            <a:rect l="l" t="t" r="r" b="b"/>
            <a:pathLst>
              <a:path w="82" h="32" extrusionOk="0">
                <a:moveTo>
                  <a:pt x="43" y="0"/>
                </a:moveTo>
                <a:cubicBezTo>
                  <a:pt x="14" y="0"/>
                  <a:pt x="1" y="13"/>
                  <a:pt x="1" y="26"/>
                </a:cubicBezTo>
                <a:cubicBezTo>
                  <a:pt x="1" y="26"/>
                  <a:pt x="7" y="32"/>
                  <a:pt x="19" y="32"/>
                </a:cubicBezTo>
                <a:cubicBezTo>
                  <a:pt x="25" y="32"/>
                  <a:pt x="33" y="30"/>
                  <a:pt x="43" y="26"/>
                </a:cubicBezTo>
                <a:cubicBezTo>
                  <a:pt x="69" y="26"/>
                  <a:pt x="82" y="26"/>
                  <a:pt x="82" y="13"/>
                </a:cubicBezTo>
                <a:cubicBezTo>
                  <a:pt x="82" y="0"/>
                  <a:pt x="69" y="0"/>
                  <a:pt x="43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2" name="Google Shape;372;p11"/>
          <p:cNvSpPr/>
          <p:nvPr/>
        </p:nvSpPr>
        <p:spPr>
          <a:xfrm>
            <a:off x="6851441" y="3607751"/>
            <a:ext cx="611466" cy="473013"/>
          </a:xfrm>
          <a:custGeom>
            <a:avLst/>
            <a:gdLst/>
            <a:ahLst/>
            <a:cxnLst/>
            <a:rect l="l" t="t" r="r" b="b"/>
            <a:pathLst>
              <a:path w="3296" h="3373" extrusionOk="0">
                <a:moveTo>
                  <a:pt x="1932" y="0"/>
                </a:moveTo>
                <a:lnTo>
                  <a:pt x="1757" y="457"/>
                </a:lnTo>
                <a:lnTo>
                  <a:pt x="1689" y="392"/>
                </a:lnTo>
                <a:lnTo>
                  <a:pt x="1595" y="214"/>
                </a:lnTo>
                <a:lnTo>
                  <a:pt x="1498" y="94"/>
                </a:lnTo>
                <a:lnTo>
                  <a:pt x="1404" y="243"/>
                </a:lnTo>
                <a:lnTo>
                  <a:pt x="1297" y="149"/>
                </a:lnTo>
                <a:lnTo>
                  <a:pt x="1203" y="188"/>
                </a:lnTo>
                <a:lnTo>
                  <a:pt x="1174" y="418"/>
                </a:lnTo>
                <a:lnTo>
                  <a:pt x="1067" y="405"/>
                </a:lnTo>
                <a:lnTo>
                  <a:pt x="837" y="120"/>
                </a:lnTo>
                <a:lnTo>
                  <a:pt x="973" y="606"/>
                </a:lnTo>
                <a:lnTo>
                  <a:pt x="973" y="606"/>
                </a:lnTo>
                <a:lnTo>
                  <a:pt x="717" y="350"/>
                </a:lnTo>
                <a:lnTo>
                  <a:pt x="607" y="376"/>
                </a:lnTo>
                <a:lnTo>
                  <a:pt x="649" y="593"/>
                </a:lnTo>
                <a:lnTo>
                  <a:pt x="649" y="593"/>
                </a:lnTo>
                <a:lnTo>
                  <a:pt x="445" y="525"/>
                </a:lnTo>
                <a:lnTo>
                  <a:pt x="338" y="567"/>
                </a:lnTo>
                <a:lnTo>
                  <a:pt x="487" y="823"/>
                </a:lnTo>
                <a:lnTo>
                  <a:pt x="594" y="998"/>
                </a:lnTo>
                <a:lnTo>
                  <a:pt x="150" y="836"/>
                </a:lnTo>
                <a:lnTo>
                  <a:pt x="150" y="836"/>
                </a:lnTo>
                <a:lnTo>
                  <a:pt x="202" y="985"/>
                </a:lnTo>
                <a:lnTo>
                  <a:pt x="406" y="1186"/>
                </a:lnTo>
                <a:lnTo>
                  <a:pt x="14" y="1134"/>
                </a:lnTo>
                <a:lnTo>
                  <a:pt x="218" y="1309"/>
                </a:lnTo>
                <a:lnTo>
                  <a:pt x="244" y="1403"/>
                </a:lnTo>
                <a:lnTo>
                  <a:pt x="14" y="1471"/>
                </a:lnTo>
                <a:lnTo>
                  <a:pt x="364" y="1591"/>
                </a:lnTo>
                <a:lnTo>
                  <a:pt x="202" y="1672"/>
                </a:lnTo>
                <a:lnTo>
                  <a:pt x="1" y="1782"/>
                </a:lnTo>
                <a:lnTo>
                  <a:pt x="95" y="1876"/>
                </a:lnTo>
                <a:lnTo>
                  <a:pt x="150" y="1957"/>
                </a:lnTo>
                <a:lnTo>
                  <a:pt x="393" y="1996"/>
                </a:lnTo>
                <a:lnTo>
                  <a:pt x="189" y="2145"/>
                </a:lnTo>
                <a:lnTo>
                  <a:pt x="312" y="2213"/>
                </a:lnTo>
                <a:lnTo>
                  <a:pt x="121" y="2401"/>
                </a:lnTo>
                <a:lnTo>
                  <a:pt x="121" y="2401"/>
                </a:lnTo>
                <a:lnTo>
                  <a:pt x="461" y="2336"/>
                </a:lnTo>
                <a:lnTo>
                  <a:pt x="380" y="2482"/>
                </a:lnTo>
                <a:lnTo>
                  <a:pt x="312" y="2660"/>
                </a:lnTo>
                <a:lnTo>
                  <a:pt x="312" y="2660"/>
                </a:lnTo>
                <a:lnTo>
                  <a:pt x="636" y="2524"/>
                </a:lnTo>
                <a:lnTo>
                  <a:pt x="688" y="2579"/>
                </a:lnTo>
                <a:lnTo>
                  <a:pt x="769" y="2618"/>
                </a:lnTo>
                <a:lnTo>
                  <a:pt x="850" y="2644"/>
                </a:lnTo>
                <a:lnTo>
                  <a:pt x="743" y="2942"/>
                </a:lnTo>
                <a:lnTo>
                  <a:pt x="931" y="2822"/>
                </a:lnTo>
                <a:lnTo>
                  <a:pt x="879" y="3146"/>
                </a:lnTo>
                <a:lnTo>
                  <a:pt x="1122" y="2835"/>
                </a:lnTo>
                <a:lnTo>
                  <a:pt x="1109" y="3130"/>
                </a:lnTo>
                <a:lnTo>
                  <a:pt x="1203" y="3146"/>
                </a:lnTo>
                <a:lnTo>
                  <a:pt x="1297" y="3211"/>
                </a:lnTo>
                <a:lnTo>
                  <a:pt x="1391" y="3240"/>
                </a:lnTo>
                <a:lnTo>
                  <a:pt x="1514" y="3049"/>
                </a:lnTo>
                <a:lnTo>
                  <a:pt x="1595" y="3373"/>
                </a:lnTo>
                <a:lnTo>
                  <a:pt x="1702" y="3159"/>
                </a:lnTo>
                <a:lnTo>
                  <a:pt x="1809" y="3292"/>
                </a:lnTo>
                <a:lnTo>
                  <a:pt x="1838" y="2874"/>
                </a:lnTo>
                <a:lnTo>
                  <a:pt x="1945" y="2955"/>
                </a:lnTo>
                <a:lnTo>
                  <a:pt x="2052" y="3023"/>
                </a:lnTo>
                <a:lnTo>
                  <a:pt x="2094" y="2874"/>
                </a:lnTo>
                <a:lnTo>
                  <a:pt x="2256" y="3023"/>
                </a:lnTo>
                <a:lnTo>
                  <a:pt x="2324" y="2929"/>
                </a:lnTo>
                <a:lnTo>
                  <a:pt x="2499" y="3010"/>
                </a:lnTo>
                <a:lnTo>
                  <a:pt x="2499" y="3010"/>
                </a:lnTo>
                <a:lnTo>
                  <a:pt x="2457" y="2793"/>
                </a:lnTo>
                <a:lnTo>
                  <a:pt x="2606" y="2822"/>
                </a:lnTo>
                <a:lnTo>
                  <a:pt x="2632" y="2712"/>
                </a:lnTo>
                <a:lnTo>
                  <a:pt x="2674" y="2618"/>
                </a:lnTo>
                <a:lnTo>
                  <a:pt x="2781" y="2592"/>
                </a:lnTo>
                <a:lnTo>
                  <a:pt x="2972" y="2592"/>
                </a:lnTo>
                <a:lnTo>
                  <a:pt x="2768" y="2349"/>
                </a:lnTo>
                <a:lnTo>
                  <a:pt x="2956" y="2349"/>
                </a:lnTo>
                <a:lnTo>
                  <a:pt x="2781" y="2158"/>
                </a:lnTo>
                <a:lnTo>
                  <a:pt x="2917" y="2119"/>
                </a:lnTo>
                <a:lnTo>
                  <a:pt x="2810" y="1996"/>
                </a:lnTo>
                <a:lnTo>
                  <a:pt x="3024" y="1957"/>
                </a:lnTo>
                <a:lnTo>
                  <a:pt x="2930" y="1850"/>
                </a:lnTo>
                <a:lnTo>
                  <a:pt x="2810" y="1753"/>
                </a:lnTo>
                <a:lnTo>
                  <a:pt x="3118" y="1672"/>
                </a:lnTo>
                <a:lnTo>
                  <a:pt x="2956" y="1578"/>
                </a:lnTo>
                <a:lnTo>
                  <a:pt x="3296" y="1458"/>
                </a:lnTo>
                <a:lnTo>
                  <a:pt x="2917" y="1416"/>
                </a:lnTo>
                <a:lnTo>
                  <a:pt x="3118" y="1267"/>
                </a:lnTo>
                <a:lnTo>
                  <a:pt x="2875" y="1241"/>
                </a:lnTo>
                <a:lnTo>
                  <a:pt x="2998" y="1092"/>
                </a:lnTo>
                <a:lnTo>
                  <a:pt x="2943" y="1011"/>
                </a:lnTo>
                <a:lnTo>
                  <a:pt x="2943" y="904"/>
                </a:lnTo>
                <a:lnTo>
                  <a:pt x="3011" y="729"/>
                </a:lnTo>
                <a:lnTo>
                  <a:pt x="2687" y="836"/>
                </a:lnTo>
                <a:lnTo>
                  <a:pt x="2619" y="768"/>
                </a:lnTo>
                <a:lnTo>
                  <a:pt x="2755" y="525"/>
                </a:lnTo>
                <a:lnTo>
                  <a:pt x="2431" y="729"/>
                </a:lnTo>
                <a:lnTo>
                  <a:pt x="2470" y="538"/>
                </a:lnTo>
                <a:lnTo>
                  <a:pt x="2499" y="337"/>
                </a:lnTo>
                <a:lnTo>
                  <a:pt x="2444" y="201"/>
                </a:lnTo>
                <a:lnTo>
                  <a:pt x="2243" y="363"/>
                </a:lnTo>
                <a:lnTo>
                  <a:pt x="2175" y="295"/>
                </a:lnTo>
                <a:lnTo>
                  <a:pt x="2052" y="350"/>
                </a:lnTo>
                <a:lnTo>
                  <a:pt x="1958" y="337"/>
                </a:lnTo>
                <a:lnTo>
                  <a:pt x="1932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3" name="Google Shape;373;p11"/>
          <p:cNvSpPr/>
          <p:nvPr/>
        </p:nvSpPr>
        <p:spPr>
          <a:xfrm>
            <a:off x="6531056" y="3762570"/>
            <a:ext cx="438378" cy="339088"/>
          </a:xfrm>
          <a:custGeom>
            <a:avLst/>
            <a:gdLst/>
            <a:ahLst/>
            <a:cxnLst/>
            <a:rect l="l" t="t" r="r" b="b"/>
            <a:pathLst>
              <a:path w="2363" h="2418" extrusionOk="0">
                <a:moveTo>
                  <a:pt x="973" y="1"/>
                </a:moveTo>
                <a:lnTo>
                  <a:pt x="957" y="244"/>
                </a:lnTo>
                <a:lnTo>
                  <a:pt x="892" y="244"/>
                </a:lnTo>
                <a:lnTo>
                  <a:pt x="811" y="218"/>
                </a:lnTo>
                <a:lnTo>
                  <a:pt x="756" y="273"/>
                </a:lnTo>
                <a:lnTo>
                  <a:pt x="607" y="150"/>
                </a:lnTo>
                <a:lnTo>
                  <a:pt x="581" y="244"/>
                </a:lnTo>
                <a:lnTo>
                  <a:pt x="594" y="393"/>
                </a:lnTo>
                <a:lnTo>
                  <a:pt x="620" y="516"/>
                </a:lnTo>
                <a:lnTo>
                  <a:pt x="620" y="516"/>
                </a:lnTo>
                <a:lnTo>
                  <a:pt x="390" y="380"/>
                </a:lnTo>
                <a:lnTo>
                  <a:pt x="487" y="555"/>
                </a:lnTo>
                <a:lnTo>
                  <a:pt x="432" y="597"/>
                </a:lnTo>
                <a:lnTo>
                  <a:pt x="202" y="529"/>
                </a:lnTo>
                <a:lnTo>
                  <a:pt x="202" y="529"/>
                </a:lnTo>
                <a:lnTo>
                  <a:pt x="257" y="649"/>
                </a:lnTo>
                <a:lnTo>
                  <a:pt x="244" y="730"/>
                </a:lnTo>
                <a:lnTo>
                  <a:pt x="215" y="785"/>
                </a:lnTo>
                <a:lnTo>
                  <a:pt x="296" y="892"/>
                </a:lnTo>
                <a:lnTo>
                  <a:pt x="121" y="908"/>
                </a:lnTo>
                <a:lnTo>
                  <a:pt x="270" y="1015"/>
                </a:lnTo>
                <a:lnTo>
                  <a:pt x="1" y="1041"/>
                </a:lnTo>
                <a:lnTo>
                  <a:pt x="244" y="1135"/>
                </a:lnTo>
                <a:lnTo>
                  <a:pt x="121" y="1203"/>
                </a:lnTo>
                <a:lnTo>
                  <a:pt x="351" y="1258"/>
                </a:lnTo>
                <a:lnTo>
                  <a:pt x="270" y="1326"/>
                </a:lnTo>
                <a:lnTo>
                  <a:pt x="189" y="1407"/>
                </a:lnTo>
                <a:lnTo>
                  <a:pt x="351" y="1433"/>
                </a:lnTo>
                <a:lnTo>
                  <a:pt x="270" y="1527"/>
                </a:lnTo>
                <a:lnTo>
                  <a:pt x="364" y="1556"/>
                </a:lnTo>
                <a:lnTo>
                  <a:pt x="244" y="1689"/>
                </a:lnTo>
                <a:lnTo>
                  <a:pt x="377" y="1689"/>
                </a:lnTo>
                <a:lnTo>
                  <a:pt x="228" y="1864"/>
                </a:lnTo>
                <a:lnTo>
                  <a:pt x="364" y="1851"/>
                </a:lnTo>
                <a:lnTo>
                  <a:pt x="445" y="1880"/>
                </a:lnTo>
                <a:lnTo>
                  <a:pt x="471" y="1945"/>
                </a:lnTo>
                <a:lnTo>
                  <a:pt x="500" y="2026"/>
                </a:lnTo>
                <a:lnTo>
                  <a:pt x="607" y="2000"/>
                </a:lnTo>
                <a:lnTo>
                  <a:pt x="581" y="2162"/>
                </a:lnTo>
                <a:lnTo>
                  <a:pt x="581" y="2162"/>
                </a:lnTo>
                <a:lnTo>
                  <a:pt x="701" y="2094"/>
                </a:lnTo>
                <a:lnTo>
                  <a:pt x="743" y="2162"/>
                </a:lnTo>
                <a:lnTo>
                  <a:pt x="863" y="2068"/>
                </a:lnTo>
                <a:lnTo>
                  <a:pt x="892" y="2175"/>
                </a:lnTo>
                <a:lnTo>
                  <a:pt x="973" y="2123"/>
                </a:lnTo>
                <a:lnTo>
                  <a:pt x="1038" y="2068"/>
                </a:lnTo>
                <a:lnTo>
                  <a:pt x="1067" y="2366"/>
                </a:lnTo>
                <a:lnTo>
                  <a:pt x="1148" y="2269"/>
                </a:lnTo>
                <a:lnTo>
                  <a:pt x="1216" y="2418"/>
                </a:lnTo>
                <a:lnTo>
                  <a:pt x="1281" y="2188"/>
                </a:lnTo>
                <a:lnTo>
                  <a:pt x="1362" y="2324"/>
                </a:lnTo>
                <a:lnTo>
                  <a:pt x="1430" y="2298"/>
                </a:lnTo>
                <a:lnTo>
                  <a:pt x="1498" y="2256"/>
                </a:lnTo>
                <a:lnTo>
                  <a:pt x="1566" y="2243"/>
                </a:lnTo>
                <a:lnTo>
                  <a:pt x="1566" y="2042"/>
                </a:lnTo>
                <a:lnTo>
                  <a:pt x="1741" y="2256"/>
                </a:lnTo>
                <a:lnTo>
                  <a:pt x="1686" y="2026"/>
                </a:lnTo>
                <a:lnTo>
                  <a:pt x="1822" y="2123"/>
                </a:lnTo>
                <a:lnTo>
                  <a:pt x="1822" y="2123"/>
                </a:lnTo>
                <a:lnTo>
                  <a:pt x="1754" y="1906"/>
                </a:lnTo>
                <a:lnTo>
                  <a:pt x="1809" y="1880"/>
                </a:lnTo>
                <a:lnTo>
                  <a:pt x="1864" y="1851"/>
                </a:lnTo>
                <a:lnTo>
                  <a:pt x="1916" y="1812"/>
                </a:lnTo>
                <a:lnTo>
                  <a:pt x="2146" y="1919"/>
                </a:lnTo>
                <a:lnTo>
                  <a:pt x="2091" y="1783"/>
                </a:lnTo>
                <a:lnTo>
                  <a:pt x="2026" y="1676"/>
                </a:lnTo>
                <a:lnTo>
                  <a:pt x="2026" y="1676"/>
                </a:lnTo>
                <a:lnTo>
                  <a:pt x="2282" y="1731"/>
                </a:lnTo>
                <a:lnTo>
                  <a:pt x="2146" y="1582"/>
                </a:lnTo>
                <a:lnTo>
                  <a:pt x="2227" y="1540"/>
                </a:lnTo>
                <a:lnTo>
                  <a:pt x="2078" y="1433"/>
                </a:lnTo>
                <a:lnTo>
                  <a:pt x="2253" y="1407"/>
                </a:lnTo>
                <a:lnTo>
                  <a:pt x="2295" y="1339"/>
                </a:lnTo>
                <a:lnTo>
                  <a:pt x="2363" y="1284"/>
                </a:lnTo>
                <a:lnTo>
                  <a:pt x="2227" y="1203"/>
                </a:lnTo>
                <a:lnTo>
                  <a:pt x="2107" y="1151"/>
                </a:lnTo>
                <a:lnTo>
                  <a:pt x="2350" y="1054"/>
                </a:lnTo>
                <a:lnTo>
                  <a:pt x="2188" y="1015"/>
                </a:lnTo>
                <a:lnTo>
                  <a:pt x="2214" y="934"/>
                </a:lnTo>
                <a:lnTo>
                  <a:pt x="2350" y="811"/>
                </a:lnTo>
                <a:lnTo>
                  <a:pt x="2065" y="853"/>
                </a:lnTo>
                <a:lnTo>
                  <a:pt x="2214" y="704"/>
                </a:lnTo>
                <a:lnTo>
                  <a:pt x="2253" y="597"/>
                </a:lnTo>
                <a:lnTo>
                  <a:pt x="2253" y="597"/>
                </a:lnTo>
                <a:lnTo>
                  <a:pt x="1929" y="717"/>
                </a:lnTo>
                <a:lnTo>
                  <a:pt x="1929" y="717"/>
                </a:lnTo>
                <a:lnTo>
                  <a:pt x="2010" y="597"/>
                </a:lnTo>
                <a:lnTo>
                  <a:pt x="2120" y="406"/>
                </a:lnTo>
                <a:lnTo>
                  <a:pt x="2039" y="380"/>
                </a:lnTo>
                <a:lnTo>
                  <a:pt x="1890" y="435"/>
                </a:lnTo>
                <a:lnTo>
                  <a:pt x="1929" y="273"/>
                </a:lnTo>
                <a:lnTo>
                  <a:pt x="1848" y="260"/>
                </a:lnTo>
                <a:lnTo>
                  <a:pt x="1660" y="435"/>
                </a:lnTo>
                <a:lnTo>
                  <a:pt x="1767" y="98"/>
                </a:lnTo>
                <a:lnTo>
                  <a:pt x="1592" y="299"/>
                </a:lnTo>
                <a:lnTo>
                  <a:pt x="1524" y="299"/>
                </a:lnTo>
                <a:lnTo>
                  <a:pt x="1498" y="137"/>
                </a:lnTo>
                <a:lnTo>
                  <a:pt x="1430" y="111"/>
                </a:lnTo>
                <a:lnTo>
                  <a:pt x="1349" y="179"/>
                </a:lnTo>
                <a:lnTo>
                  <a:pt x="1297" y="69"/>
                </a:lnTo>
                <a:lnTo>
                  <a:pt x="1216" y="150"/>
                </a:lnTo>
                <a:lnTo>
                  <a:pt x="1161" y="286"/>
                </a:lnTo>
                <a:lnTo>
                  <a:pt x="1106" y="341"/>
                </a:lnTo>
                <a:lnTo>
                  <a:pt x="973" y="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4" name="Google Shape;374;p11"/>
          <p:cNvSpPr/>
          <p:nvPr/>
        </p:nvSpPr>
        <p:spPr>
          <a:xfrm>
            <a:off x="1344017" y="3869722"/>
            <a:ext cx="7906756" cy="1502618"/>
          </a:xfrm>
          <a:custGeom>
            <a:avLst/>
            <a:gdLst/>
            <a:ahLst/>
            <a:cxnLst/>
            <a:rect l="l" t="t" r="r" b="b"/>
            <a:pathLst>
              <a:path w="42620" h="10715" extrusionOk="0">
                <a:moveTo>
                  <a:pt x="42620" y="0"/>
                </a:moveTo>
                <a:cubicBezTo>
                  <a:pt x="40783" y="94"/>
                  <a:pt x="38907" y="214"/>
                  <a:pt x="37005" y="350"/>
                </a:cubicBezTo>
                <a:cubicBezTo>
                  <a:pt x="16415" y="1847"/>
                  <a:pt x="1" y="5236"/>
                  <a:pt x="325" y="7896"/>
                </a:cubicBezTo>
                <a:cubicBezTo>
                  <a:pt x="553" y="9699"/>
                  <a:pt x="8423" y="10715"/>
                  <a:pt x="19883" y="10715"/>
                </a:cubicBezTo>
                <a:cubicBezTo>
                  <a:pt x="25329" y="10715"/>
                  <a:pt x="31587" y="10485"/>
                  <a:pt x="38220" y="10002"/>
                </a:cubicBezTo>
                <a:cubicBezTo>
                  <a:pt x="39717" y="9895"/>
                  <a:pt x="41175" y="9772"/>
                  <a:pt x="42620" y="9652"/>
                </a:cubicBezTo>
                <a:lnTo>
                  <a:pt x="4262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5" name="Google Shape;375;p11"/>
          <p:cNvSpPr/>
          <p:nvPr/>
        </p:nvSpPr>
        <p:spPr>
          <a:xfrm>
            <a:off x="32622" y="3739784"/>
            <a:ext cx="579000" cy="450996"/>
          </a:xfrm>
          <a:custGeom>
            <a:avLst/>
            <a:gdLst/>
            <a:ahLst/>
            <a:cxnLst/>
            <a:rect l="l" t="t" r="r" b="b"/>
            <a:pathLst>
              <a:path w="3121" h="3216" extrusionOk="0">
                <a:moveTo>
                  <a:pt x="1825" y="1"/>
                </a:moveTo>
                <a:lnTo>
                  <a:pt x="1663" y="445"/>
                </a:lnTo>
                <a:lnTo>
                  <a:pt x="1595" y="380"/>
                </a:lnTo>
                <a:lnTo>
                  <a:pt x="1514" y="218"/>
                </a:lnTo>
                <a:lnTo>
                  <a:pt x="1420" y="95"/>
                </a:lnTo>
                <a:lnTo>
                  <a:pt x="1339" y="244"/>
                </a:lnTo>
                <a:lnTo>
                  <a:pt x="1229" y="150"/>
                </a:lnTo>
                <a:lnTo>
                  <a:pt x="1135" y="189"/>
                </a:lnTo>
                <a:lnTo>
                  <a:pt x="1109" y="406"/>
                </a:lnTo>
                <a:lnTo>
                  <a:pt x="1015" y="393"/>
                </a:lnTo>
                <a:lnTo>
                  <a:pt x="785" y="137"/>
                </a:lnTo>
                <a:lnTo>
                  <a:pt x="921" y="581"/>
                </a:lnTo>
                <a:lnTo>
                  <a:pt x="921" y="581"/>
                </a:lnTo>
                <a:lnTo>
                  <a:pt x="678" y="338"/>
                </a:lnTo>
                <a:lnTo>
                  <a:pt x="568" y="380"/>
                </a:lnTo>
                <a:lnTo>
                  <a:pt x="623" y="581"/>
                </a:lnTo>
                <a:lnTo>
                  <a:pt x="435" y="513"/>
                </a:lnTo>
                <a:lnTo>
                  <a:pt x="325" y="555"/>
                </a:lnTo>
                <a:lnTo>
                  <a:pt x="461" y="785"/>
                </a:lnTo>
                <a:lnTo>
                  <a:pt x="568" y="960"/>
                </a:lnTo>
                <a:lnTo>
                  <a:pt x="568" y="960"/>
                </a:lnTo>
                <a:lnTo>
                  <a:pt x="137" y="798"/>
                </a:lnTo>
                <a:lnTo>
                  <a:pt x="137" y="798"/>
                </a:lnTo>
                <a:lnTo>
                  <a:pt x="192" y="947"/>
                </a:lnTo>
                <a:lnTo>
                  <a:pt x="380" y="1135"/>
                </a:lnTo>
                <a:lnTo>
                  <a:pt x="14" y="1080"/>
                </a:lnTo>
                <a:lnTo>
                  <a:pt x="205" y="1242"/>
                </a:lnTo>
                <a:lnTo>
                  <a:pt x="231" y="1336"/>
                </a:lnTo>
                <a:lnTo>
                  <a:pt x="14" y="1404"/>
                </a:lnTo>
                <a:lnTo>
                  <a:pt x="338" y="1527"/>
                </a:lnTo>
                <a:lnTo>
                  <a:pt x="192" y="1595"/>
                </a:lnTo>
                <a:lnTo>
                  <a:pt x="1" y="1702"/>
                </a:lnTo>
                <a:lnTo>
                  <a:pt x="95" y="1783"/>
                </a:lnTo>
                <a:lnTo>
                  <a:pt x="150" y="1864"/>
                </a:lnTo>
                <a:lnTo>
                  <a:pt x="367" y="1903"/>
                </a:lnTo>
                <a:lnTo>
                  <a:pt x="192" y="2052"/>
                </a:lnTo>
                <a:lnTo>
                  <a:pt x="299" y="2107"/>
                </a:lnTo>
                <a:lnTo>
                  <a:pt x="111" y="2282"/>
                </a:lnTo>
                <a:lnTo>
                  <a:pt x="435" y="2214"/>
                </a:lnTo>
                <a:lnTo>
                  <a:pt x="367" y="2363"/>
                </a:lnTo>
                <a:lnTo>
                  <a:pt x="299" y="2538"/>
                </a:lnTo>
                <a:lnTo>
                  <a:pt x="299" y="2538"/>
                </a:lnTo>
                <a:lnTo>
                  <a:pt x="597" y="2405"/>
                </a:lnTo>
                <a:lnTo>
                  <a:pt x="649" y="2457"/>
                </a:lnTo>
                <a:lnTo>
                  <a:pt x="730" y="2486"/>
                </a:lnTo>
                <a:lnTo>
                  <a:pt x="811" y="2512"/>
                </a:lnTo>
                <a:lnTo>
                  <a:pt x="704" y="2810"/>
                </a:lnTo>
                <a:lnTo>
                  <a:pt x="879" y="2687"/>
                </a:lnTo>
                <a:lnTo>
                  <a:pt x="824" y="2985"/>
                </a:lnTo>
                <a:lnTo>
                  <a:pt x="1054" y="2700"/>
                </a:lnTo>
                <a:lnTo>
                  <a:pt x="1041" y="2972"/>
                </a:lnTo>
                <a:lnTo>
                  <a:pt x="1135" y="2985"/>
                </a:lnTo>
                <a:lnTo>
                  <a:pt x="1216" y="3053"/>
                </a:lnTo>
                <a:lnTo>
                  <a:pt x="1310" y="3079"/>
                </a:lnTo>
                <a:lnTo>
                  <a:pt x="1433" y="2891"/>
                </a:lnTo>
                <a:lnTo>
                  <a:pt x="1514" y="3215"/>
                </a:lnTo>
                <a:lnTo>
                  <a:pt x="1608" y="2998"/>
                </a:lnTo>
                <a:lnTo>
                  <a:pt x="1715" y="3134"/>
                </a:lnTo>
                <a:lnTo>
                  <a:pt x="1744" y="2742"/>
                </a:lnTo>
                <a:lnTo>
                  <a:pt x="1838" y="2810"/>
                </a:lnTo>
                <a:lnTo>
                  <a:pt x="1945" y="2875"/>
                </a:lnTo>
                <a:lnTo>
                  <a:pt x="1987" y="2742"/>
                </a:lnTo>
                <a:lnTo>
                  <a:pt x="2136" y="2862"/>
                </a:lnTo>
                <a:lnTo>
                  <a:pt x="2188" y="2781"/>
                </a:lnTo>
                <a:lnTo>
                  <a:pt x="2363" y="2862"/>
                </a:lnTo>
                <a:lnTo>
                  <a:pt x="2324" y="2661"/>
                </a:lnTo>
                <a:lnTo>
                  <a:pt x="2473" y="2687"/>
                </a:lnTo>
                <a:lnTo>
                  <a:pt x="2499" y="2580"/>
                </a:lnTo>
                <a:lnTo>
                  <a:pt x="2525" y="2486"/>
                </a:lnTo>
                <a:lnTo>
                  <a:pt x="2635" y="2457"/>
                </a:lnTo>
                <a:lnTo>
                  <a:pt x="2810" y="2470"/>
                </a:lnTo>
                <a:lnTo>
                  <a:pt x="2622" y="2227"/>
                </a:lnTo>
                <a:lnTo>
                  <a:pt x="2797" y="2227"/>
                </a:lnTo>
                <a:lnTo>
                  <a:pt x="2635" y="2065"/>
                </a:lnTo>
                <a:lnTo>
                  <a:pt x="2755" y="2026"/>
                </a:lnTo>
                <a:lnTo>
                  <a:pt x="2661" y="1903"/>
                </a:lnTo>
                <a:lnTo>
                  <a:pt x="2865" y="1864"/>
                </a:lnTo>
                <a:lnTo>
                  <a:pt x="2768" y="1770"/>
                </a:lnTo>
                <a:lnTo>
                  <a:pt x="2661" y="1676"/>
                </a:lnTo>
                <a:lnTo>
                  <a:pt x="2959" y="1595"/>
                </a:lnTo>
                <a:lnTo>
                  <a:pt x="2797" y="1514"/>
                </a:lnTo>
                <a:lnTo>
                  <a:pt x="3121" y="1391"/>
                </a:lnTo>
                <a:lnTo>
                  <a:pt x="2755" y="1352"/>
                </a:lnTo>
                <a:lnTo>
                  <a:pt x="2946" y="1216"/>
                </a:lnTo>
                <a:lnTo>
                  <a:pt x="2729" y="1190"/>
                </a:lnTo>
                <a:lnTo>
                  <a:pt x="2836" y="1054"/>
                </a:lnTo>
                <a:lnTo>
                  <a:pt x="2797" y="973"/>
                </a:lnTo>
                <a:lnTo>
                  <a:pt x="2784" y="866"/>
                </a:lnTo>
                <a:lnTo>
                  <a:pt x="2849" y="704"/>
                </a:lnTo>
                <a:lnTo>
                  <a:pt x="2554" y="798"/>
                </a:lnTo>
                <a:lnTo>
                  <a:pt x="2486" y="743"/>
                </a:lnTo>
                <a:lnTo>
                  <a:pt x="2606" y="500"/>
                </a:lnTo>
                <a:lnTo>
                  <a:pt x="2298" y="704"/>
                </a:lnTo>
                <a:lnTo>
                  <a:pt x="2337" y="526"/>
                </a:lnTo>
                <a:lnTo>
                  <a:pt x="2363" y="325"/>
                </a:lnTo>
                <a:lnTo>
                  <a:pt x="2311" y="202"/>
                </a:lnTo>
                <a:lnTo>
                  <a:pt x="2120" y="364"/>
                </a:lnTo>
                <a:lnTo>
                  <a:pt x="2055" y="299"/>
                </a:lnTo>
                <a:lnTo>
                  <a:pt x="1932" y="338"/>
                </a:lnTo>
                <a:lnTo>
                  <a:pt x="1851" y="338"/>
                </a:lnTo>
                <a:lnTo>
                  <a:pt x="1825" y="1"/>
                </a:ln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6" name="Google Shape;376;p11"/>
          <p:cNvSpPr/>
          <p:nvPr/>
        </p:nvSpPr>
        <p:spPr>
          <a:xfrm>
            <a:off x="-58289" y="4066331"/>
            <a:ext cx="5031025" cy="1508368"/>
          </a:xfrm>
          <a:custGeom>
            <a:avLst/>
            <a:gdLst/>
            <a:ahLst/>
            <a:cxnLst/>
            <a:rect l="l" t="t" r="r" b="b"/>
            <a:pathLst>
              <a:path w="27026" h="10756" extrusionOk="0">
                <a:moveTo>
                  <a:pt x="1" y="1"/>
                </a:moveTo>
                <a:lnTo>
                  <a:pt x="1" y="9261"/>
                </a:lnTo>
                <a:cubicBezTo>
                  <a:pt x="1660" y="9572"/>
                  <a:pt x="3390" y="9828"/>
                  <a:pt x="5185" y="10058"/>
                </a:cubicBezTo>
                <a:cubicBezTo>
                  <a:pt x="8967" y="10531"/>
                  <a:pt x="12535" y="10756"/>
                  <a:pt x="15642" y="10756"/>
                </a:cubicBezTo>
                <a:cubicBezTo>
                  <a:pt x="22197" y="10756"/>
                  <a:pt x="26701" y="9756"/>
                  <a:pt x="26838" y="7978"/>
                </a:cubicBezTo>
                <a:cubicBezTo>
                  <a:pt x="27026" y="5360"/>
                  <a:pt x="17646" y="2039"/>
                  <a:pt x="5872" y="555"/>
                </a:cubicBezTo>
                <a:cubicBezTo>
                  <a:pt x="3847" y="299"/>
                  <a:pt x="1877" y="121"/>
                  <a:pt x="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7" name="Google Shape;377;p11"/>
          <p:cNvSpPr/>
          <p:nvPr/>
        </p:nvSpPr>
        <p:spPr>
          <a:xfrm>
            <a:off x="-58300" y="4519673"/>
            <a:ext cx="9326269" cy="915419"/>
          </a:xfrm>
          <a:custGeom>
            <a:avLst/>
            <a:gdLst/>
            <a:ahLst/>
            <a:cxnLst/>
            <a:rect l="l" t="t" r="r" b="b"/>
            <a:pathLst>
              <a:path w="50179" h="7521" extrusionOk="0">
                <a:moveTo>
                  <a:pt x="23964" y="1"/>
                </a:moveTo>
                <a:cubicBezTo>
                  <a:pt x="14458" y="1"/>
                  <a:pt x="5927" y="529"/>
                  <a:pt x="1" y="1378"/>
                </a:cubicBezTo>
                <a:lnTo>
                  <a:pt x="1" y="7009"/>
                </a:lnTo>
                <a:cubicBezTo>
                  <a:pt x="1323" y="7197"/>
                  <a:pt x="2794" y="7372"/>
                  <a:pt x="4362" y="7521"/>
                </a:cubicBezTo>
                <a:lnTo>
                  <a:pt x="43566" y="7521"/>
                </a:lnTo>
                <a:cubicBezTo>
                  <a:pt x="46090" y="7278"/>
                  <a:pt x="48316" y="6983"/>
                  <a:pt x="50179" y="6643"/>
                </a:cubicBezTo>
                <a:lnTo>
                  <a:pt x="50179" y="1731"/>
                </a:lnTo>
                <a:cubicBezTo>
                  <a:pt x="44308" y="691"/>
                  <a:pt x="34750" y="1"/>
                  <a:pt x="2396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8" name="Google Shape;378;p11"/>
          <p:cNvSpPr/>
          <p:nvPr/>
        </p:nvSpPr>
        <p:spPr>
          <a:xfrm>
            <a:off x="5367403" y="4659454"/>
            <a:ext cx="3200919" cy="496572"/>
          </a:xfrm>
          <a:custGeom>
            <a:avLst/>
            <a:gdLst/>
            <a:ahLst/>
            <a:cxnLst/>
            <a:rect l="l" t="t" r="r" b="b"/>
            <a:pathLst>
              <a:path w="17254" h="3541" extrusionOk="0">
                <a:moveTo>
                  <a:pt x="7184" y="1"/>
                </a:moveTo>
                <a:cubicBezTo>
                  <a:pt x="7103" y="1"/>
                  <a:pt x="7009" y="124"/>
                  <a:pt x="6915" y="124"/>
                </a:cubicBezTo>
                <a:cubicBezTo>
                  <a:pt x="6834" y="124"/>
                  <a:pt x="6740" y="30"/>
                  <a:pt x="6643" y="30"/>
                </a:cubicBezTo>
                <a:cubicBezTo>
                  <a:pt x="6549" y="43"/>
                  <a:pt x="6468" y="150"/>
                  <a:pt x="6374" y="150"/>
                </a:cubicBezTo>
                <a:cubicBezTo>
                  <a:pt x="6297" y="150"/>
                  <a:pt x="6197" y="42"/>
                  <a:pt x="6106" y="42"/>
                </a:cubicBezTo>
                <a:cubicBezTo>
                  <a:pt x="6102" y="42"/>
                  <a:pt x="6097" y="42"/>
                  <a:pt x="6092" y="43"/>
                </a:cubicBezTo>
                <a:cubicBezTo>
                  <a:pt x="6011" y="43"/>
                  <a:pt x="5914" y="124"/>
                  <a:pt x="5833" y="124"/>
                </a:cubicBezTo>
                <a:cubicBezTo>
                  <a:pt x="5739" y="137"/>
                  <a:pt x="5658" y="179"/>
                  <a:pt x="5564" y="179"/>
                </a:cubicBezTo>
                <a:cubicBezTo>
                  <a:pt x="5554" y="180"/>
                  <a:pt x="5544" y="181"/>
                  <a:pt x="5534" y="181"/>
                </a:cubicBezTo>
                <a:cubicBezTo>
                  <a:pt x="5460" y="181"/>
                  <a:pt x="5387" y="148"/>
                  <a:pt x="5321" y="148"/>
                </a:cubicBezTo>
                <a:cubicBezTo>
                  <a:pt x="5312" y="148"/>
                  <a:pt x="5303" y="148"/>
                  <a:pt x="5295" y="150"/>
                </a:cubicBezTo>
                <a:cubicBezTo>
                  <a:pt x="5201" y="163"/>
                  <a:pt x="5104" y="163"/>
                  <a:pt x="5023" y="179"/>
                </a:cubicBezTo>
                <a:cubicBezTo>
                  <a:pt x="4941" y="179"/>
                  <a:pt x="4850" y="147"/>
                  <a:pt x="4774" y="147"/>
                </a:cubicBezTo>
                <a:cubicBezTo>
                  <a:pt x="4763" y="147"/>
                  <a:pt x="4752" y="148"/>
                  <a:pt x="4741" y="150"/>
                </a:cubicBezTo>
                <a:cubicBezTo>
                  <a:pt x="4647" y="150"/>
                  <a:pt x="4592" y="299"/>
                  <a:pt x="4498" y="312"/>
                </a:cubicBezTo>
                <a:cubicBezTo>
                  <a:pt x="4404" y="325"/>
                  <a:pt x="4323" y="341"/>
                  <a:pt x="4242" y="354"/>
                </a:cubicBezTo>
                <a:cubicBezTo>
                  <a:pt x="4235" y="355"/>
                  <a:pt x="4228" y="355"/>
                  <a:pt x="4220" y="355"/>
                </a:cubicBezTo>
                <a:cubicBezTo>
                  <a:pt x="4137" y="355"/>
                  <a:pt x="4036" y="298"/>
                  <a:pt x="3963" y="298"/>
                </a:cubicBezTo>
                <a:cubicBezTo>
                  <a:pt x="3956" y="298"/>
                  <a:pt x="3950" y="298"/>
                  <a:pt x="3944" y="299"/>
                </a:cubicBezTo>
                <a:cubicBezTo>
                  <a:pt x="3850" y="312"/>
                  <a:pt x="3756" y="341"/>
                  <a:pt x="3675" y="354"/>
                </a:cubicBezTo>
                <a:cubicBezTo>
                  <a:pt x="3581" y="380"/>
                  <a:pt x="3565" y="516"/>
                  <a:pt x="3484" y="542"/>
                </a:cubicBezTo>
                <a:cubicBezTo>
                  <a:pt x="3472" y="545"/>
                  <a:pt x="3459" y="547"/>
                  <a:pt x="3445" y="547"/>
                </a:cubicBezTo>
                <a:cubicBezTo>
                  <a:pt x="3366" y="547"/>
                  <a:pt x="3257" y="505"/>
                  <a:pt x="3190" y="505"/>
                </a:cubicBezTo>
                <a:cubicBezTo>
                  <a:pt x="3172" y="505"/>
                  <a:pt x="3157" y="508"/>
                  <a:pt x="3147" y="516"/>
                </a:cubicBezTo>
                <a:cubicBezTo>
                  <a:pt x="3053" y="568"/>
                  <a:pt x="3053" y="678"/>
                  <a:pt x="3053" y="730"/>
                </a:cubicBezTo>
                <a:cubicBezTo>
                  <a:pt x="3053" y="785"/>
                  <a:pt x="3108" y="840"/>
                  <a:pt x="3176" y="879"/>
                </a:cubicBezTo>
                <a:cubicBezTo>
                  <a:pt x="3228" y="921"/>
                  <a:pt x="3322" y="947"/>
                  <a:pt x="3403" y="973"/>
                </a:cubicBezTo>
                <a:cubicBezTo>
                  <a:pt x="3309" y="989"/>
                  <a:pt x="3189" y="1002"/>
                  <a:pt x="3108" y="1002"/>
                </a:cubicBezTo>
                <a:cubicBezTo>
                  <a:pt x="3100" y="1003"/>
                  <a:pt x="3091" y="1004"/>
                  <a:pt x="3083" y="1004"/>
                </a:cubicBezTo>
                <a:cubicBezTo>
                  <a:pt x="3005" y="1004"/>
                  <a:pt x="2925" y="958"/>
                  <a:pt x="2848" y="958"/>
                </a:cubicBezTo>
                <a:cubicBezTo>
                  <a:pt x="2839" y="958"/>
                  <a:pt x="2831" y="959"/>
                  <a:pt x="2823" y="960"/>
                </a:cubicBezTo>
                <a:cubicBezTo>
                  <a:pt x="2729" y="960"/>
                  <a:pt x="2661" y="1070"/>
                  <a:pt x="2567" y="1083"/>
                </a:cubicBezTo>
                <a:cubicBezTo>
                  <a:pt x="2486" y="1083"/>
                  <a:pt x="2379" y="989"/>
                  <a:pt x="2285" y="989"/>
                </a:cubicBezTo>
                <a:cubicBezTo>
                  <a:pt x="2204" y="1002"/>
                  <a:pt x="2107" y="1002"/>
                  <a:pt x="2013" y="1015"/>
                </a:cubicBezTo>
                <a:cubicBezTo>
                  <a:pt x="1932" y="1028"/>
                  <a:pt x="1851" y="1096"/>
                  <a:pt x="1770" y="1096"/>
                </a:cubicBezTo>
                <a:cubicBezTo>
                  <a:pt x="1756" y="1098"/>
                  <a:pt x="1742" y="1099"/>
                  <a:pt x="1728" y="1099"/>
                </a:cubicBezTo>
                <a:cubicBezTo>
                  <a:pt x="1659" y="1099"/>
                  <a:pt x="1587" y="1080"/>
                  <a:pt x="1525" y="1080"/>
                </a:cubicBezTo>
                <a:cubicBezTo>
                  <a:pt x="1512" y="1080"/>
                  <a:pt x="1500" y="1081"/>
                  <a:pt x="1488" y="1083"/>
                </a:cubicBezTo>
                <a:cubicBezTo>
                  <a:pt x="1394" y="1096"/>
                  <a:pt x="1313" y="1151"/>
                  <a:pt x="1232" y="1164"/>
                </a:cubicBezTo>
                <a:cubicBezTo>
                  <a:pt x="1183" y="1170"/>
                  <a:pt x="1135" y="1170"/>
                  <a:pt x="1090" y="1170"/>
                </a:cubicBezTo>
                <a:cubicBezTo>
                  <a:pt x="1044" y="1170"/>
                  <a:pt x="1000" y="1170"/>
                  <a:pt x="960" y="1177"/>
                </a:cubicBezTo>
                <a:cubicBezTo>
                  <a:pt x="866" y="1190"/>
                  <a:pt x="811" y="1284"/>
                  <a:pt x="730" y="1313"/>
                </a:cubicBezTo>
                <a:cubicBezTo>
                  <a:pt x="636" y="1326"/>
                  <a:pt x="568" y="1365"/>
                  <a:pt x="503" y="1394"/>
                </a:cubicBezTo>
                <a:cubicBezTo>
                  <a:pt x="474" y="1406"/>
                  <a:pt x="441" y="1409"/>
                  <a:pt x="407" y="1409"/>
                </a:cubicBezTo>
                <a:cubicBezTo>
                  <a:pt x="363" y="1409"/>
                  <a:pt x="317" y="1403"/>
                  <a:pt x="279" y="1403"/>
                </a:cubicBezTo>
                <a:cubicBezTo>
                  <a:pt x="248" y="1403"/>
                  <a:pt x="222" y="1407"/>
                  <a:pt x="205" y="1420"/>
                </a:cubicBezTo>
                <a:cubicBezTo>
                  <a:pt x="124" y="1475"/>
                  <a:pt x="1" y="1556"/>
                  <a:pt x="1" y="1608"/>
                </a:cubicBezTo>
                <a:cubicBezTo>
                  <a:pt x="1" y="1663"/>
                  <a:pt x="98" y="1770"/>
                  <a:pt x="192" y="1825"/>
                </a:cubicBezTo>
                <a:cubicBezTo>
                  <a:pt x="260" y="1851"/>
                  <a:pt x="380" y="1851"/>
                  <a:pt x="474" y="1893"/>
                </a:cubicBezTo>
                <a:cubicBezTo>
                  <a:pt x="490" y="1898"/>
                  <a:pt x="508" y="1900"/>
                  <a:pt x="527" y="1900"/>
                </a:cubicBezTo>
                <a:cubicBezTo>
                  <a:pt x="582" y="1900"/>
                  <a:pt x="646" y="1884"/>
                  <a:pt x="706" y="1884"/>
                </a:cubicBezTo>
                <a:cubicBezTo>
                  <a:pt x="729" y="1884"/>
                  <a:pt x="751" y="1887"/>
                  <a:pt x="772" y="1893"/>
                </a:cubicBezTo>
                <a:cubicBezTo>
                  <a:pt x="853" y="1919"/>
                  <a:pt x="921" y="1945"/>
                  <a:pt x="1015" y="1974"/>
                </a:cubicBezTo>
                <a:cubicBezTo>
                  <a:pt x="1109" y="1987"/>
                  <a:pt x="1164" y="2094"/>
                  <a:pt x="1258" y="2107"/>
                </a:cubicBezTo>
                <a:cubicBezTo>
                  <a:pt x="1270" y="2109"/>
                  <a:pt x="1282" y="2110"/>
                  <a:pt x="1295" y="2110"/>
                </a:cubicBezTo>
                <a:cubicBezTo>
                  <a:pt x="1369" y="2110"/>
                  <a:pt x="1449" y="2079"/>
                  <a:pt x="1524" y="2079"/>
                </a:cubicBezTo>
                <a:cubicBezTo>
                  <a:pt x="1535" y="2079"/>
                  <a:pt x="1545" y="2080"/>
                  <a:pt x="1556" y="2081"/>
                </a:cubicBezTo>
                <a:cubicBezTo>
                  <a:pt x="1637" y="2081"/>
                  <a:pt x="1718" y="2149"/>
                  <a:pt x="1812" y="2149"/>
                </a:cubicBezTo>
                <a:cubicBezTo>
                  <a:pt x="1825" y="2151"/>
                  <a:pt x="1839" y="2152"/>
                  <a:pt x="1852" y="2152"/>
                </a:cubicBezTo>
                <a:cubicBezTo>
                  <a:pt x="1933" y="2152"/>
                  <a:pt x="2013" y="2123"/>
                  <a:pt x="2094" y="2123"/>
                </a:cubicBezTo>
                <a:cubicBezTo>
                  <a:pt x="2188" y="2136"/>
                  <a:pt x="2269" y="2230"/>
                  <a:pt x="2366" y="2230"/>
                </a:cubicBezTo>
                <a:cubicBezTo>
                  <a:pt x="2447" y="2243"/>
                  <a:pt x="2541" y="2269"/>
                  <a:pt x="2635" y="2269"/>
                </a:cubicBezTo>
                <a:cubicBezTo>
                  <a:pt x="2645" y="2271"/>
                  <a:pt x="2655" y="2271"/>
                  <a:pt x="2665" y="2271"/>
                </a:cubicBezTo>
                <a:cubicBezTo>
                  <a:pt x="2749" y="2271"/>
                  <a:pt x="2833" y="2217"/>
                  <a:pt x="2917" y="2217"/>
                </a:cubicBezTo>
                <a:cubicBezTo>
                  <a:pt x="3014" y="2217"/>
                  <a:pt x="3160" y="2230"/>
                  <a:pt x="3257" y="2230"/>
                </a:cubicBezTo>
                <a:cubicBezTo>
                  <a:pt x="3176" y="2269"/>
                  <a:pt x="3027" y="2324"/>
                  <a:pt x="3027" y="2379"/>
                </a:cubicBezTo>
                <a:cubicBezTo>
                  <a:pt x="3027" y="2418"/>
                  <a:pt x="3014" y="2447"/>
                  <a:pt x="3095" y="2486"/>
                </a:cubicBezTo>
                <a:cubicBezTo>
                  <a:pt x="2998" y="2486"/>
                  <a:pt x="3014" y="2554"/>
                  <a:pt x="2917" y="2554"/>
                </a:cubicBezTo>
                <a:cubicBezTo>
                  <a:pt x="2829" y="2554"/>
                  <a:pt x="2741" y="2472"/>
                  <a:pt x="2653" y="2472"/>
                </a:cubicBezTo>
                <a:cubicBezTo>
                  <a:pt x="2647" y="2472"/>
                  <a:pt x="2641" y="2472"/>
                  <a:pt x="2635" y="2473"/>
                </a:cubicBezTo>
                <a:cubicBezTo>
                  <a:pt x="2541" y="2473"/>
                  <a:pt x="2460" y="2609"/>
                  <a:pt x="2379" y="2609"/>
                </a:cubicBezTo>
                <a:cubicBezTo>
                  <a:pt x="2285" y="2609"/>
                  <a:pt x="2175" y="2554"/>
                  <a:pt x="2081" y="2554"/>
                </a:cubicBezTo>
                <a:cubicBezTo>
                  <a:pt x="2061" y="2557"/>
                  <a:pt x="2041" y="2558"/>
                  <a:pt x="2021" y="2558"/>
                </a:cubicBezTo>
                <a:cubicBezTo>
                  <a:pt x="1967" y="2558"/>
                  <a:pt x="1914" y="2550"/>
                  <a:pt x="1865" y="2550"/>
                </a:cubicBezTo>
                <a:cubicBezTo>
                  <a:pt x="1847" y="2550"/>
                  <a:pt x="1829" y="2551"/>
                  <a:pt x="1812" y="2554"/>
                </a:cubicBezTo>
                <a:cubicBezTo>
                  <a:pt x="1718" y="2554"/>
                  <a:pt x="1621" y="2609"/>
                  <a:pt x="1540" y="2609"/>
                </a:cubicBezTo>
                <a:cubicBezTo>
                  <a:pt x="1531" y="2610"/>
                  <a:pt x="1523" y="2611"/>
                  <a:pt x="1514" y="2611"/>
                </a:cubicBezTo>
                <a:cubicBezTo>
                  <a:pt x="1434" y="2611"/>
                  <a:pt x="1339" y="2565"/>
                  <a:pt x="1267" y="2565"/>
                </a:cubicBezTo>
                <a:cubicBezTo>
                  <a:pt x="1259" y="2565"/>
                  <a:pt x="1252" y="2566"/>
                  <a:pt x="1245" y="2567"/>
                </a:cubicBezTo>
                <a:cubicBezTo>
                  <a:pt x="1151" y="2580"/>
                  <a:pt x="1096" y="2729"/>
                  <a:pt x="1015" y="2742"/>
                </a:cubicBezTo>
                <a:cubicBezTo>
                  <a:pt x="981" y="2752"/>
                  <a:pt x="944" y="2755"/>
                  <a:pt x="908" y="2755"/>
                </a:cubicBezTo>
                <a:cubicBezTo>
                  <a:pt x="865" y="2755"/>
                  <a:pt x="822" y="2751"/>
                  <a:pt x="782" y="2751"/>
                </a:cubicBezTo>
                <a:cubicBezTo>
                  <a:pt x="764" y="2751"/>
                  <a:pt x="746" y="2752"/>
                  <a:pt x="730" y="2755"/>
                </a:cubicBezTo>
                <a:cubicBezTo>
                  <a:pt x="636" y="2784"/>
                  <a:pt x="597" y="2865"/>
                  <a:pt x="529" y="2891"/>
                </a:cubicBezTo>
                <a:cubicBezTo>
                  <a:pt x="422" y="2946"/>
                  <a:pt x="231" y="2933"/>
                  <a:pt x="231" y="2985"/>
                </a:cubicBezTo>
                <a:cubicBezTo>
                  <a:pt x="231" y="3040"/>
                  <a:pt x="354" y="3108"/>
                  <a:pt x="448" y="3147"/>
                </a:cubicBezTo>
                <a:cubicBezTo>
                  <a:pt x="516" y="3189"/>
                  <a:pt x="597" y="3215"/>
                  <a:pt x="691" y="3241"/>
                </a:cubicBezTo>
                <a:cubicBezTo>
                  <a:pt x="700" y="3243"/>
                  <a:pt x="709" y="3243"/>
                  <a:pt x="718" y="3243"/>
                </a:cubicBezTo>
                <a:cubicBezTo>
                  <a:pt x="790" y="3243"/>
                  <a:pt x="882" y="3200"/>
                  <a:pt x="963" y="3200"/>
                </a:cubicBezTo>
                <a:cubicBezTo>
                  <a:pt x="972" y="3200"/>
                  <a:pt x="980" y="3201"/>
                  <a:pt x="989" y="3202"/>
                </a:cubicBezTo>
                <a:cubicBezTo>
                  <a:pt x="1054" y="3215"/>
                  <a:pt x="1109" y="3322"/>
                  <a:pt x="1203" y="3338"/>
                </a:cubicBezTo>
                <a:cubicBezTo>
                  <a:pt x="1284" y="3351"/>
                  <a:pt x="1365" y="3377"/>
                  <a:pt x="1459" y="3390"/>
                </a:cubicBezTo>
                <a:cubicBezTo>
                  <a:pt x="1475" y="3392"/>
                  <a:pt x="1492" y="3393"/>
                  <a:pt x="1509" y="3393"/>
                </a:cubicBezTo>
                <a:cubicBezTo>
                  <a:pt x="1578" y="3393"/>
                  <a:pt x="1656" y="3377"/>
                  <a:pt x="1731" y="3377"/>
                </a:cubicBezTo>
                <a:cubicBezTo>
                  <a:pt x="1812" y="3390"/>
                  <a:pt x="1893" y="3471"/>
                  <a:pt x="1987" y="3484"/>
                </a:cubicBezTo>
                <a:cubicBezTo>
                  <a:pt x="2068" y="3484"/>
                  <a:pt x="2162" y="3432"/>
                  <a:pt x="2256" y="3432"/>
                </a:cubicBezTo>
                <a:cubicBezTo>
                  <a:pt x="2337" y="3432"/>
                  <a:pt x="2431" y="3419"/>
                  <a:pt x="2512" y="3419"/>
                </a:cubicBezTo>
                <a:cubicBezTo>
                  <a:pt x="2609" y="3432"/>
                  <a:pt x="2690" y="3526"/>
                  <a:pt x="2771" y="3526"/>
                </a:cubicBezTo>
                <a:cubicBezTo>
                  <a:pt x="2865" y="3526"/>
                  <a:pt x="2946" y="3513"/>
                  <a:pt x="3040" y="3513"/>
                </a:cubicBezTo>
                <a:cubicBezTo>
                  <a:pt x="3121" y="3513"/>
                  <a:pt x="3215" y="3539"/>
                  <a:pt x="3309" y="3539"/>
                </a:cubicBezTo>
                <a:cubicBezTo>
                  <a:pt x="3390" y="3539"/>
                  <a:pt x="3484" y="3500"/>
                  <a:pt x="3565" y="3500"/>
                </a:cubicBezTo>
                <a:lnTo>
                  <a:pt x="3837" y="3500"/>
                </a:lnTo>
                <a:cubicBezTo>
                  <a:pt x="3931" y="3500"/>
                  <a:pt x="4012" y="3458"/>
                  <a:pt x="4093" y="3458"/>
                </a:cubicBezTo>
                <a:cubicBezTo>
                  <a:pt x="4181" y="3458"/>
                  <a:pt x="4269" y="3540"/>
                  <a:pt x="4346" y="3540"/>
                </a:cubicBezTo>
                <a:cubicBezTo>
                  <a:pt x="4351" y="3540"/>
                  <a:pt x="4356" y="3540"/>
                  <a:pt x="4362" y="3539"/>
                </a:cubicBezTo>
                <a:cubicBezTo>
                  <a:pt x="4456" y="3539"/>
                  <a:pt x="4537" y="3403"/>
                  <a:pt x="4618" y="3403"/>
                </a:cubicBezTo>
                <a:cubicBezTo>
                  <a:pt x="4626" y="3402"/>
                  <a:pt x="4635" y="3401"/>
                  <a:pt x="4643" y="3401"/>
                </a:cubicBezTo>
                <a:cubicBezTo>
                  <a:pt x="4731" y="3401"/>
                  <a:pt x="4816" y="3458"/>
                  <a:pt x="4890" y="3458"/>
                </a:cubicBezTo>
                <a:cubicBezTo>
                  <a:pt x="4984" y="3445"/>
                  <a:pt x="5052" y="3364"/>
                  <a:pt x="5146" y="3364"/>
                </a:cubicBezTo>
                <a:cubicBezTo>
                  <a:pt x="5150" y="3363"/>
                  <a:pt x="5155" y="3363"/>
                  <a:pt x="5160" y="3363"/>
                </a:cubicBezTo>
                <a:cubicBezTo>
                  <a:pt x="5239" y="3363"/>
                  <a:pt x="5339" y="3458"/>
                  <a:pt x="5428" y="3458"/>
                </a:cubicBezTo>
                <a:cubicBezTo>
                  <a:pt x="5509" y="3445"/>
                  <a:pt x="5577" y="3309"/>
                  <a:pt x="5658" y="3296"/>
                </a:cubicBezTo>
                <a:cubicBezTo>
                  <a:pt x="5733" y="3296"/>
                  <a:pt x="5810" y="3312"/>
                  <a:pt x="5879" y="3312"/>
                </a:cubicBezTo>
                <a:cubicBezTo>
                  <a:pt x="5897" y="3312"/>
                  <a:pt x="5914" y="3311"/>
                  <a:pt x="5930" y="3309"/>
                </a:cubicBezTo>
                <a:cubicBezTo>
                  <a:pt x="5938" y="3308"/>
                  <a:pt x="5946" y="3307"/>
                  <a:pt x="5955" y="3307"/>
                </a:cubicBezTo>
                <a:cubicBezTo>
                  <a:pt x="6034" y="3307"/>
                  <a:pt x="6120" y="3353"/>
                  <a:pt x="6190" y="3353"/>
                </a:cubicBezTo>
                <a:cubicBezTo>
                  <a:pt x="6197" y="3353"/>
                  <a:pt x="6205" y="3352"/>
                  <a:pt x="6212" y="3351"/>
                </a:cubicBezTo>
                <a:cubicBezTo>
                  <a:pt x="6306" y="3338"/>
                  <a:pt x="6335" y="3189"/>
                  <a:pt x="6400" y="3160"/>
                </a:cubicBezTo>
                <a:cubicBezTo>
                  <a:pt x="6510" y="3134"/>
                  <a:pt x="6578" y="3121"/>
                  <a:pt x="6643" y="3095"/>
                </a:cubicBezTo>
                <a:cubicBezTo>
                  <a:pt x="6740" y="3053"/>
                  <a:pt x="6847" y="3040"/>
                  <a:pt x="6847" y="2985"/>
                </a:cubicBezTo>
                <a:cubicBezTo>
                  <a:pt x="6847" y="2946"/>
                  <a:pt x="6847" y="2917"/>
                  <a:pt x="6766" y="2865"/>
                </a:cubicBezTo>
                <a:cubicBezTo>
                  <a:pt x="6860" y="2865"/>
                  <a:pt x="6886" y="2836"/>
                  <a:pt x="6983" y="2836"/>
                </a:cubicBezTo>
                <a:cubicBezTo>
                  <a:pt x="7077" y="2836"/>
                  <a:pt x="7171" y="2852"/>
                  <a:pt x="7265" y="2852"/>
                </a:cubicBezTo>
                <a:cubicBezTo>
                  <a:pt x="7359" y="2836"/>
                  <a:pt x="7440" y="2771"/>
                  <a:pt x="7534" y="2771"/>
                </a:cubicBezTo>
                <a:cubicBezTo>
                  <a:pt x="7631" y="2771"/>
                  <a:pt x="7725" y="2836"/>
                  <a:pt x="7819" y="2836"/>
                </a:cubicBezTo>
                <a:cubicBezTo>
                  <a:pt x="7836" y="2833"/>
                  <a:pt x="7853" y="2833"/>
                  <a:pt x="7870" y="2833"/>
                </a:cubicBezTo>
                <a:cubicBezTo>
                  <a:pt x="7947" y="2833"/>
                  <a:pt x="8024" y="2852"/>
                  <a:pt x="8101" y="2852"/>
                </a:cubicBezTo>
                <a:cubicBezTo>
                  <a:pt x="8198" y="2836"/>
                  <a:pt x="8263" y="2742"/>
                  <a:pt x="8360" y="2729"/>
                </a:cubicBezTo>
                <a:cubicBezTo>
                  <a:pt x="8380" y="2726"/>
                  <a:pt x="8400" y="2725"/>
                  <a:pt x="8419" y="2725"/>
                </a:cubicBezTo>
                <a:cubicBezTo>
                  <a:pt x="8474" y="2725"/>
                  <a:pt x="8528" y="2733"/>
                  <a:pt x="8582" y="2733"/>
                </a:cubicBezTo>
                <a:cubicBezTo>
                  <a:pt x="8602" y="2733"/>
                  <a:pt x="8622" y="2732"/>
                  <a:pt x="8642" y="2729"/>
                </a:cubicBezTo>
                <a:cubicBezTo>
                  <a:pt x="8736" y="2716"/>
                  <a:pt x="8830" y="2703"/>
                  <a:pt x="8911" y="2690"/>
                </a:cubicBezTo>
                <a:cubicBezTo>
                  <a:pt x="9008" y="2674"/>
                  <a:pt x="9060" y="2567"/>
                  <a:pt x="9141" y="2554"/>
                </a:cubicBezTo>
                <a:cubicBezTo>
                  <a:pt x="9235" y="2528"/>
                  <a:pt x="9303" y="2486"/>
                  <a:pt x="9358" y="2460"/>
                </a:cubicBezTo>
                <a:cubicBezTo>
                  <a:pt x="9465" y="2405"/>
                  <a:pt x="9559" y="2431"/>
                  <a:pt x="9559" y="2379"/>
                </a:cubicBezTo>
                <a:cubicBezTo>
                  <a:pt x="9559" y="2371"/>
                  <a:pt x="9562" y="2368"/>
                  <a:pt x="9566" y="2368"/>
                </a:cubicBezTo>
                <a:cubicBezTo>
                  <a:pt x="9575" y="2368"/>
                  <a:pt x="9590" y="2382"/>
                  <a:pt x="9590" y="2382"/>
                </a:cubicBezTo>
                <a:cubicBezTo>
                  <a:pt x="9590" y="2382"/>
                  <a:pt x="9590" y="2381"/>
                  <a:pt x="9588" y="2379"/>
                </a:cubicBezTo>
                <a:cubicBezTo>
                  <a:pt x="9669" y="2379"/>
                  <a:pt x="9750" y="2366"/>
                  <a:pt x="9844" y="2366"/>
                </a:cubicBezTo>
                <a:cubicBezTo>
                  <a:pt x="9848" y="2367"/>
                  <a:pt x="9853" y="2367"/>
                  <a:pt x="9858" y="2367"/>
                </a:cubicBezTo>
                <a:cubicBezTo>
                  <a:pt x="9931" y="2367"/>
                  <a:pt x="10022" y="2283"/>
                  <a:pt x="10106" y="2283"/>
                </a:cubicBezTo>
                <a:cubicBezTo>
                  <a:pt x="10113" y="2283"/>
                  <a:pt x="10119" y="2284"/>
                  <a:pt x="10126" y="2285"/>
                </a:cubicBezTo>
                <a:cubicBezTo>
                  <a:pt x="10207" y="2285"/>
                  <a:pt x="10288" y="2431"/>
                  <a:pt x="10385" y="2431"/>
                </a:cubicBezTo>
                <a:cubicBezTo>
                  <a:pt x="10479" y="2431"/>
                  <a:pt x="10612" y="2311"/>
                  <a:pt x="10693" y="2311"/>
                </a:cubicBezTo>
                <a:cubicBezTo>
                  <a:pt x="10680" y="2324"/>
                  <a:pt x="10748" y="2405"/>
                  <a:pt x="10748" y="2418"/>
                </a:cubicBezTo>
                <a:cubicBezTo>
                  <a:pt x="10748" y="2473"/>
                  <a:pt x="10693" y="2528"/>
                  <a:pt x="10790" y="2580"/>
                </a:cubicBezTo>
                <a:cubicBezTo>
                  <a:pt x="10855" y="2609"/>
                  <a:pt x="10923" y="2661"/>
                  <a:pt x="11017" y="2690"/>
                </a:cubicBezTo>
                <a:cubicBezTo>
                  <a:pt x="11098" y="2703"/>
                  <a:pt x="11166" y="2755"/>
                  <a:pt x="11260" y="2771"/>
                </a:cubicBezTo>
                <a:cubicBezTo>
                  <a:pt x="11264" y="2772"/>
                  <a:pt x="11269" y="2772"/>
                  <a:pt x="11274" y="2772"/>
                </a:cubicBezTo>
                <a:cubicBezTo>
                  <a:pt x="11348" y="2772"/>
                  <a:pt x="11453" y="2688"/>
                  <a:pt x="11538" y="2688"/>
                </a:cubicBezTo>
                <a:cubicBezTo>
                  <a:pt x="11545" y="2688"/>
                  <a:pt x="11551" y="2689"/>
                  <a:pt x="11558" y="2690"/>
                </a:cubicBezTo>
                <a:cubicBezTo>
                  <a:pt x="11639" y="2703"/>
                  <a:pt x="11707" y="2810"/>
                  <a:pt x="11788" y="2823"/>
                </a:cubicBezTo>
                <a:cubicBezTo>
                  <a:pt x="11795" y="2824"/>
                  <a:pt x="11802" y="2824"/>
                  <a:pt x="11809" y="2824"/>
                </a:cubicBezTo>
                <a:cubicBezTo>
                  <a:pt x="11887" y="2824"/>
                  <a:pt x="11966" y="2769"/>
                  <a:pt x="12044" y="2769"/>
                </a:cubicBezTo>
                <a:cubicBezTo>
                  <a:pt x="12052" y="2769"/>
                  <a:pt x="12061" y="2770"/>
                  <a:pt x="12070" y="2771"/>
                </a:cubicBezTo>
                <a:cubicBezTo>
                  <a:pt x="12151" y="2784"/>
                  <a:pt x="12232" y="2865"/>
                  <a:pt x="12313" y="2878"/>
                </a:cubicBezTo>
                <a:cubicBezTo>
                  <a:pt x="12410" y="2878"/>
                  <a:pt x="12491" y="2946"/>
                  <a:pt x="12572" y="2946"/>
                </a:cubicBezTo>
                <a:cubicBezTo>
                  <a:pt x="12576" y="2947"/>
                  <a:pt x="12580" y="2947"/>
                  <a:pt x="12585" y="2947"/>
                </a:cubicBezTo>
                <a:cubicBezTo>
                  <a:pt x="12674" y="2947"/>
                  <a:pt x="12764" y="2823"/>
                  <a:pt x="12854" y="2823"/>
                </a:cubicBezTo>
                <a:cubicBezTo>
                  <a:pt x="12935" y="2836"/>
                  <a:pt x="13016" y="2904"/>
                  <a:pt x="13110" y="2917"/>
                </a:cubicBezTo>
                <a:cubicBezTo>
                  <a:pt x="13191" y="2917"/>
                  <a:pt x="13285" y="2959"/>
                  <a:pt x="13366" y="2959"/>
                </a:cubicBezTo>
                <a:cubicBezTo>
                  <a:pt x="13454" y="2959"/>
                  <a:pt x="13530" y="2902"/>
                  <a:pt x="13614" y="2902"/>
                </a:cubicBezTo>
                <a:cubicBezTo>
                  <a:pt x="13622" y="2902"/>
                  <a:pt x="13630" y="2903"/>
                  <a:pt x="13638" y="2904"/>
                </a:cubicBezTo>
                <a:cubicBezTo>
                  <a:pt x="13719" y="2904"/>
                  <a:pt x="13813" y="2946"/>
                  <a:pt x="13907" y="2946"/>
                </a:cubicBezTo>
                <a:cubicBezTo>
                  <a:pt x="13988" y="2946"/>
                  <a:pt x="14082" y="2985"/>
                  <a:pt x="14163" y="2985"/>
                </a:cubicBezTo>
                <a:cubicBezTo>
                  <a:pt x="14257" y="2985"/>
                  <a:pt x="14338" y="2852"/>
                  <a:pt x="14419" y="2836"/>
                </a:cubicBezTo>
                <a:cubicBezTo>
                  <a:pt x="14506" y="2836"/>
                  <a:pt x="14590" y="2880"/>
                  <a:pt x="14665" y="2880"/>
                </a:cubicBezTo>
                <a:cubicBezTo>
                  <a:pt x="14674" y="2880"/>
                  <a:pt x="14682" y="2879"/>
                  <a:pt x="14691" y="2878"/>
                </a:cubicBezTo>
                <a:cubicBezTo>
                  <a:pt x="14785" y="2878"/>
                  <a:pt x="14879" y="2917"/>
                  <a:pt x="14960" y="2917"/>
                </a:cubicBezTo>
                <a:cubicBezTo>
                  <a:pt x="15054" y="2904"/>
                  <a:pt x="15122" y="2823"/>
                  <a:pt x="15216" y="2823"/>
                </a:cubicBezTo>
                <a:cubicBezTo>
                  <a:pt x="15297" y="2810"/>
                  <a:pt x="15391" y="2810"/>
                  <a:pt x="15472" y="2810"/>
                </a:cubicBezTo>
                <a:cubicBezTo>
                  <a:pt x="15491" y="2807"/>
                  <a:pt x="15510" y="2806"/>
                  <a:pt x="15530" y="2806"/>
                </a:cubicBezTo>
                <a:cubicBezTo>
                  <a:pt x="15606" y="2806"/>
                  <a:pt x="15679" y="2823"/>
                  <a:pt x="15744" y="2823"/>
                </a:cubicBezTo>
                <a:cubicBezTo>
                  <a:pt x="15754" y="2822"/>
                  <a:pt x="15764" y="2821"/>
                  <a:pt x="15773" y="2821"/>
                </a:cubicBezTo>
                <a:cubicBezTo>
                  <a:pt x="15857" y="2821"/>
                  <a:pt x="15940" y="2865"/>
                  <a:pt x="16013" y="2865"/>
                </a:cubicBezTo>
                <a:cubicBezTo>
                  <a:pt x="16107" y="2852"/>
                  <a:pt x="16175" y="2755"/>
                  <a:pt x="16256" y="2742"/>
                </a:cubicBezTo>
                <a:cubicBezTo>
                  <a:pt x="16350" y="2729"/>
                  <a:pt x="16418" y="2674"/>
                  <a:pt x="16499" y="2661"/>
                </a:cubicBezTo>
                <a:cubicBezTo>
                  <a:pt x="16525" y="2654"/>
                  <a:pt x="16551" y="2651"/>
                  <a:pt x="16576" y="2651"/>
                </a:cubicBezTo>
                <a:cubicBezTo>
                  <a:pt x="16618" y="2651"/>
                  <a:pt x="16659" y="2657"/>
                  <a:pt x="16698" y="2657"/>
                </a:cubicBezTo>
                <a:cubicBezTo>
                  <a:pt x="16722" y="2657"/>
                  <a:pt x="16745" y="2655"/>
                  <a:pt x="16768" y="2648"/>
                </a:cubicBezTo>
                <a:cubicBezTo>
                  <a:pt x="16816" y="2635"/>
                  <a:pt x="16871" y="2635"/>
                  <a:pt x="16920" y="2635"/>
                </a:cubicBezTo>
                <a:cubicBezTo>
                  <a:pt x="16969" y="2635"/>
                  <a:pt x="17012" y="2635"/>
                  <a:pt x="17040" y="2622"/>
                </a:cubicBezTo>
                <a:cubicBezTo>
                  <a:pt x="17147" y="2567"/>
                  <a:pt x="17254" y="2473"/>
                  <a:pt x="17254" y="2418"/>
                </a:cubicBezTo>
                <a:cubicBezTo>
                  <a:pt x="17254" y="2379"/>
                  <a:pt x="17147" y="2285"/>
                  <a:pt x="17053" y="2243"/>
                </a:cubicBezTo>
                <a:cubicBezTo>
                  <a:pt x="16985" y="2217"/>
                  <a:pt x="16904" y="2175"/>
                  <a:pt x="16810" y="2149"/>
                </a:cubicBezTo>
                <a:cubicBezTo>
                  <a:pt x="16796" y="2144"/>
                  <a:pt x="16780" y="2142"/>
                  <a:pt x="16762" y="2142"/>
                </a:cubicBezTo>
                <a:cubicBezTo>
                  <a:pt x="16704" y="2142"/>
                  <a:pt x="16630" y="2164"/>
                  <a:pt x="16570" y="2164"/>
                </a:cubicBezTo>
                <a:cubicBezTo>
                  <a:pt x="16560" y="2164"/>
                  <a:pt x="16550" y="2163"/>
                  <a:pt x="16541" y="2162"/>
                </a:cubicBezTo>
                <a:cubicBezTo>
                  <a:pt x="16460" y="2149"/>
                  <a:pt x="16379" y="2136"/>
                  <a:pt x="16298" y="2123"/>
                </a:cubicBezTo>
                <a:cubicBezTo>
                  <a:pt x="16217" y="2107"/>
                  <a:pt x="16136" y="2068"/>
                  <a:pt x="16055" y="2055"/>
                </a:cubicBezTo>
                <a:cubicBezTo>
                  <a:pt x="16046" y="2054"/>
                  <a:pt x="16036" y="2053"/>
                  <a:pt x="16027" y="2053"/>
                </a:cubicBezTo>
                <a:cubicBezTo>
                  <a:pt x="15962" y="2053"/>
                  <a:pt x="15888" y="2083"/>
                  <a:pt x="15815" y="2083"/>
                </a:cubicBezTo>
                <a:cubicBezTo>
                  <a:pt x="15804" y="2083"/>
                  <a:pt x="15793" y="2082"/>
                  <a:pt x="15783" y="2081"/>
                </a:cubicBezTo>
                <a:cubicBezTo>
                  <a:pt x="15702" y="2081"/>
                  <a:pt x="15634" y="1987"/>
                  <a:pt x="15553" y="1974"/>
                </a:cubicBezTo>
                <a:lnTo>
                  <a:pt x="15216" y="1974"/>
                </a:lnTo>
                <a:cubicBezTo>
                  <a:pt x="15310" y="1932"/>
                  <a:pt x="15459" y="1906"/>
                  <a:pt x="15514" y="1864"/>
                </a:cubicBezTo>
                <a:cubicBezTo>
                  <a:pt x="15608" y="1812"/>
                  <a:pt x="15731" y="1770"/>
                  <a:pt x="15731" y="1718"/>
                </a:cubicBezTo>
                <a:cubicBezTo>
                  <a:pt x="15731" y="1663"/>
                  <a:pt x="15553" y="1663"/>
                  <a:pt x="15472" y="1608"/>
                </a:cubicBezTo>
                <a:cubicBezTo>
                  <a:pt x="15407" y="1569"/>
                  <a:pt x="15378" y="1501"/>
                  <a:pt x="15284" y="1475"/>
                </a:cubicBezTo>
                <a:cubicBezTo>
                  <a:pt x="15216" y="1446"/>
                  <a:pt x="15177" y="1326"/>
                  <a:pt x="15083" y="1297"/>
                </a:cubicBezTo>
                <a:cubicBezTo>
                  <a:pt x="15074" y="1295"/>
                  <a:pt x="15063" y="1294"/>
                  <a:pt x="15052" y="1294"/>
                </a:cubicBezTo>
                <a:cubicBezTo>
                  <a:pt x="14993" y="1294"/>
                  <a:pt x="14911" y="1316"/>
                  <a:pt x="14838" y="1316"/>
                </a:cubicBezTo>
                <a:cubicBezTo>
                  <a:pt x="14824" y="1316"/>
                  <a:pt x="14811" y="1315"/>
                  <a:pt x="14798" y="1313"/>
                </a:cubicBezTo>
                <a:cubicBezTo>
                  <a:pt x="14717" y="1297"/>
                  <a:pt x="14623" y="1284"/>
                  <a:pt x="14529" y="1271"/>
                </a:cubicBezTo>
                <a:cubicBezTo>
                  <a:pt x="14448" y="1258"/>
                  <a:pt x="14380" y="1177"/>
                  <a:pt x="14286" y="1164"/>
                </a:cubicBezTo>
                <a:cubicBezTo>
                  <a:pt x="14280" y="1163"/>
                  <a:pt x="14274" y="1163"/>
                  <a:pt x="14267" y="1163"/>
                </a:cubicBezTo>
                <a:cubicBezTo>
                  <a:pt x="14195" y="1163"/>
                  <a:pt x="14097" y="1218"/>
                  <a:pt x="14024" y="1218"/>
                </a:cubicBezTo>
                <a:cubicBezTo>
                  <a:pt x="14016" y="1218"/>
                  <a:pt x="14008" y="1217"/>
                  <a:pt x="14001" y="1216"/>
                </a:cubicBezTo>
                <a:cubicBezTo>
                  <a:pt x="13907" y="1203"/>
                  <a:pt x="13839" y="1096"/>
                  <a:pt x="13745" y="1096"/>
                </a:cubicBezTo>
                <a:cubicBezTo>
                  <a:pt x="13736" y="1094"/>
                  <a:pt x="13726" y="1094"/>
                  <a:pt x="13716" y="1094"/>
                </a:cubicBezTo>
                <a:cubicBezTo>
                  <a:pt x="13650" y="1094"/>
                  <a:pt x="13570" y="1124"/>
                  <a:pt x="13495" y="1124"/>
                </a:cubicBezTo>
                <a:cubicBezTo>
                  <a:pt x="13484" y="1124"/>
                  <a:pt x="13473" y="1123"/>
                  <a:pt x="13463" y="1122"/>
                </a:cubicBezTo>
                <a:cubicBezTo>
                  <a:pt x="13382" y="1122"/>
                  <a:pt x="13301" y="1054"/>
                  <a:pt x="13204" y="1041"/>
                </a:cubicBezTo>
                <a:cubicBezTo>
                  <a:pt x="13114" y="1041"/>
                  <a:pt x="13024" y="1165"/>
                  <a:pt x="12935" y="1165"/>
                </a:cubicBezTo>
                <a:cubicBezTo>
                  <a:pt x="12930" y="1165"/>
                  <a:pt x="12926" y="1165"/>
                  <a:pt x="12922" y="1164"/>
                </a:cubicBezTo>
                <a:cubicBezTo>
                  <a:pt x="12828" y="1164"/>
                  <a:pt x="12747" y="1096"/>
                  <a:pt x="12653" y="1096"/>
                </a:cubicBezTo>
                <a:cubicBezTo>
                  <a:pt x="12572" y="1096"/>
                  <a:pt x="12475" y="1054"/>
                  <a:pt x="12381" y="1054"/>
                </a:cubicBezTo>
                <a:cubicBezTo>
                  <a:pt x="12300" y="1054"/>
                  <a:pt x="12206" y="1041"/>
                  <a:pt x="12112" y="1041"/>
                </a:cubicBezTo>
                <a:cubicBezTo>
                  <a:pt x="12031" y="1041"/>
                  <a:pt x="11937" y="1135"/>
                  <a:pt x="11843" y="1135"/>
                </a:cubicBezTo>
                <a:cubicBezTo>
                  <a:pt x="11746" y="1122"/>
                  <a:pt x="11665" y="1122"/>
                  <a:pt x="11571" y="1122"/>
                </a:cubicBezTo>
                <a:cubicBezTo>
                  <a:pt x="11477" y="1122"/>
                  <a:pt x="11409" y="1054"/>
                  <a:pt x="11328" y="1054"/>
                </a:cubicBezTo>
                <a:cubicBezTo>
                  <a:pt x="11358" y="1044"/>
                  <a:pt x="11389" y="1042"/>
                  <a:pt x="11420" y="1042"/>
                </a:cubicBezTo>
                <a:cubicBezTo>
                  <a:pt x="11454" y="1042"/>
                  <a:pt x="11487" y="1045"/>
                  <a:pt x="11515" y="1045"/>
                </a:cubicBezTo>
                <a:cubicBezTo>
                  <a:pt x="11531" y="1045"/>
                  <a:pt x="11545" y="1044"/>
                  <a:pt x="11558" y="1041"/>
                </a:cubicBezTo>
                <a:cubicBezTo>
                  <a:pt x="11652" y="1002"/>
                  <a:pt x="11733" y="960"/>
                  <a:pt x="11788" y="934"/>
                </a:cubicBezTo>
                <a:cubicBezTo>
                  <a:pt x="11869" y="879"/>
                  <a:pt x="11788" y="785"/>
                  <a:pt x="11788" y="730"/>
                </a:cubicBezTo>
                <a:cubicBezTo>
                  <a:pt x="11788" y="678"/>
                  <a:pt x="11746" y="678"/>
                  <a:pt x="11652" y="623"/>
                </a:cubicBezTo>
                <a:cubicBezTo>
                  <a:pt x="11600" y="597"/>
                  <a:pt x="11571" y="516"/>
                  <a:pt x="11477" y="474"/>
                </a:cubicBezTo>
                <a:cubicBezTo>
                  <a:pt x="11456" y="467"/>
                  <a:pt x="11433" y="465"/>
                  <a:pt x="11409" y="465"/>
                </a:cubicBezTo>
                <a:cubicBezTo>
                  <a:pt x="11355" y="465"/>
                  <a:pt x="11295" y="477"/>
                  <a:pt x="11238" y="477"/>
                </a:cubicBezTo>
                <a:cubicBezTo>
                  <a:pt x="11223" y="477"/>
                  <a:pt x="11209" y="476"/>
                  <a:pt x="11195" y="474"/>
                </a:cubicBezTo>
                <a:cubicBezTo>
                  <a:pt x="11114" y="448"/>
                  <a:pt x="11059" y="354"/>
                  <a:pt x="10978" y="341"/>
                </a:cubicBezTo>
                <a:cubicBezTo>
                  <a:pt x="10943" y="330"/>
                  <a:pt x="10907" y="327"/>
                  <a:pt x="10872" y="327"/>
                </a:cubicBezTo>
                <a:cubicBezTo>
                  <a:pt x="10837" y="327"/>
                  <a:pt x="10801" y="330"/>
                  <a:pt x="10765" y="330"/>
                </a:cubicBezTo>
                <a:cubicBezTo>
                  <a:pt x="10741" y="330"/>
                  <a:pt x="10717" y="329"/>
                  <a:pt x="10693" y="325"/>
                </a:cubicBezTo>
                <a:cubicBezTo>
                  <a:pt x="10652" y="318"/>
                  <a:pt x="10608" y="318"/>
                  <a:pt x="10563" y="318"/>
                </a:cubicBezTo>
                <a:cubicBezTo>
                  <a:pt x="10518" y="318"/>
                  <a:pt x="10471" y="318"/>
                  <a:pt x="10424" y="312"/>
                </a:cubicBezTo>
                <a:cubicBezTo>
                  <a:pt x="10343" y="299"/>
                  <a:pt x="10262" y="260"/>
                  <a:pt x="10168" y="244"/>
                </a:cubicBezTo>
                <a:cubicBezTo>
                  <a:pt x="10074" y="231"/>
                  <a:pt x="9993" y="218"/>
                  <a:pt x="9899" y="205"/>
                </a:cubicBezTo>
                <a:cubicBezTo>
                  <a:pt x="9818" y="192"/>
                  <a:pt x="9737" y="98"/>
                  <a:pt x="9640" y="82"/>
                </a:cubicBezTo>
                <a:cubicBezTo>
                  <a:pt x="9573" y="82"/>
                  <a:pt x="9498" y="101"/>
                  <a:pt x="9422" y="101"/>
                </a:cubicBezTo>
                <a:cubicBezTo>
                  <a:pt x="9405" y="101"/>
                  <a:pt x="9388" y="100"/>
                  <a:pt x="9371" y="98"/>
                </a:cubicBezTo>
                <a:cubicBezTo>
                  <a:pt x="9277" y="98"/>
                  <a:pt x="9196" y="82"/>
                  <a:pt x="9102" y="69"/>
                </a:cubicBezTo>
                <a:cubicBezTo>
                  <a:pt x="9008" y="69"/>
                  <a:pt x="8911" y="137"/>
                  <a:pt x="8817" y="137"/>
                </a:cubicBezTo>
                <a:cubicBezTo>
                  <a:pt x="8723" y="137"/>
                  <a:pt x="8642" y="30"/>
                  <a:pt x="8561" y="30"/>
                </a:cubicBezTo>
                <a:cubicBezTo>
                  <a:pt x="8467" y="30"/>
                  <a:pt x="8373" y="124"/>
                  <a:pt x="8279" y="124"/>
                </a:cubicBezTo>
                <a:lnTo>
                  <a:pt x="8007" y="124"/>
                </a:lnTo>
                <a:cubicBezTo>
                  <a:pt x="7913" y="111"/>
                  <a:pt x="7832" y="69"/>
                  <a:pt x="7738" y="69"/>
                </a:cubicBezTo>
                <a:cubicBezTo>
                  <a:pt x="7644" y="69"/>
                  <a:pt x="7550" y="150"/>
                  <a:pt x="7469" y="150"/>
                </a:cubicBezTo>
                <a:cubicBezTo>
                  <a:pt x="7372" y="150"/>
                  <a:pt x="7278" y="1"/>
                  <a:pt x="718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9" name="Google Shape;379;p11"/>
          <p:cNvSpPr/>
          <p:nvPr/>
        </p:nvSpPr>
        <p:spPr>
          <a:xfrm>
            <a:off x="5979889" y="4003493"/>
            <a:ext cx="1975947" cy="306834"/>
          </a:xfrm>
          <a:custGeom>
            <a:avLst/>
            <a:gdLst/>
            <a:ahLst/>
            <a:cxnLst/>
            <a:rect l="l" t="t" r="r" b="b"/>
            <a:pathLst>
              <a:path w="10651" h="2188" extrusionOk="0">
                <a:moveTo>
                  <a:pt x="7615" y="0"/>
                </a:moveTo>
                <a:cubicBezTo>
                  <a:pt x="7560" y="0"/>
                  <a:pt x="7492" y="39"/>
                  <a:pt x="7440" y="39"/>
                </a:cubicBezTo>
                <a:lnTo>
                  <a:pt x="7265" y="39"/>
                </a:lnTo>
                <a:cubicBezTo>
                  <a:pt x="7210" y="39"/>
                  <a:pt x="7155" y="65"/>
                  <a:pt x="7103" y="81"/>
                </a:cubicBezTo>
                <a:cubicBezTo>
                  <a:pt x="7048" y="81"/>
                  <a:pt x="6980" y="65"/>
                  <a:pt x="6925" y="65"/>
                </a:cubicBezTo>
                <a:cubicBezTo>
                  <a:pt x="6880" y="65"/>
                  <a:pt x="6833" y="36"/>
                  <a:pt x="6778" y="36"/>
                </a:cubicBezTo>
                <a:cubicBezTo>
                  <a:pt x="6769" y="36"/>
                  <a:pt x="6759" y="37"/>
                  <a:pt x="6750" y="39"/>
                </a:cubicBezTo>
                <a:cubicBezTo>
                  <a:pt x="6698" y="39"/>
                  <a:pt x="6643" y="107"/>
                  <a:pt x="6588" y="107"/>
                </a:cubicBezTo>
                <a:cubicBezTo>
                  <a:pt x="6582" y="108"/>
                  <a:pt x="6577" y="109"/>
                  <a:pt x="6571" y="109"/>
                </a:cubicBezTo>
                <a:cubicBezTo>
                  <a:pt x="6524" y="109"/>
                  <a:pt x="6474" y="65"/>
                  <a:pt x="6413" y="65"/>
                </a:cubicBezTo>
                <a:cubicBezTo>
                  <a:pt x="6358" y="65"/>
                  <a:pt x="6306" y="133"/>
                  <a:pt x="6251" y="133"/>
                </a:cubicBezTo>
                <a:cubicBezTo>
                  <a:pt x="6202" y="133"/>
                  <a:pt x="6145" y="92"/>
                  <a:pt x="6094" y="92"/>
                </a:cubicBezTo>
                <a:cubicBezTo>
                  <a:pt x="6088" y="92"/>
                  <a:pt x="6082" y="93"/>
                  <a:pt x="6076" y="94"/>
                </a:cubicBezTo>
                <a:cubicBezTo>
                  <a:pt x="6021" y="94"/>
                  <a:pt x="5969" y="175"/>
                  <a:pt x="5914" y="188"/>
                </a:cubicBezTo>
                <a:cubicBezTo>
                  <a:pt x="5868" y="188"/>
                  <a:pt x="5812" y="158"/>
                  <a:pt x="5765" y="158"/>
                </a:cubicBezTo>
                <a:cubicBezTo>
                  <a:pt x="5756" y="158"/>
                  <a:pt x="5747" y="159"/>
                  <a:pt x="5739" y="162"/>
                </a:cubicBezTo>
                <a:cubicBezTo>
                  <a:pt x="5684" y="162"/>
                  <a:pt x="5629" y="188"/>
                  <a:pt x="5577" y="201"/>
                </a:cubicBezTo>
                <a:cubicBezTo>
                  <a:pt x="5522" y="201"/>
                  <a:pt x="5467" y="214"/>
                  <a:pt x="5415" y="214"/>
                </a:cubicBezTo>
                <a:cubicBezTo>
                  <a:pt x="5405" y="216"/>
                  <a:pt x="5395" y="217"/>
                  <a:pt x="5386" y="217"/>
                </a:cubicBezTo>
                <a:cubicBezTo>
                  <a:pt x="5328" y="217"/>
                  <a:pt x="5271" y="188"/>
                  <a:pt x="5224" y="188"/>
                </a:cubicBezTo>
                <a:cubicBezTo>
                  <a:pt x="5172" y="201"/>
                  <a:pt x="5130" y="256"/>
                  <a:pt x="5078" y="269"/>
                </a:cubicBezTo>
                <a:cubicBezTo>
                  <a:pt x="5023" y="269"/>
                  <a:pt x="4955" y="243"/>
                  <a:pt x="4900" y="243"/>
                </a:cubicBezTo>
                <a:cubicBezTo>
                  <a:pt x="4835" y="256"/>
                  <a:pt x="4780" y="269"/>
                  <a:pt x="4725" y="282"/>
                </a:cubicBezTo>
                <a:lnTo>
                  <a:pt x="4563" y="282"/>
                </a:lnTo>
                <a:cubicBezTo>
                  <a:pt x="4495" y="295"/>
                  <a:pt x="4469" y="363"/>
                  <a:pt x="4414" y="376"/>
                </a:cubicBezTo>
                <a:cubicBezTo>
                  <a:pt x="4349" y="376"/>
                  <a:pt x="4294" y="389"/>
                  <a:pt x="4239" y="405"/>
                </a:cubicBezTo>
                <a:cubicBezTo>
                  <a:pt x="4187" y="418"/>
                  <a:pt x="4145" y="444"/>
                  <a:pt x="4090" y="457"/>
                </a:cubicBezTo>
                <a:cubicBezTo>
                  <a:pt x="4038" y="470"/>
                  <a:pt x="3970" y="470"/>
                  <a:pt x="3928" y="486"/>
                </a:cubicBezTo>
                <a:cubicBezTo>
                  <a:pt x="3863" y="499"/>
                  <a:pt x="3808" y="499"/>
                  <a:pt x="3753" y="512"/>
                </a:cubicBezTo>
                <a:cubicBezTo>
                  <a:pt x="3701" y="525"/>
                  <a:pt x="3672" y="580"/>
                  <a:pt x="3633" y="593"/>
                </a:cubicBezTo>
                <a:cubicBezTo>
                  <a:pt x="3599" y="606"/>
                  <a:pt x="3565" y="606"/>
                  <a:pt x="3534" y="606"/>
                </a:cubicBezTo>
                <a:cubicBezTo>
                  <a:pt x="3504" y="606"/>
                  <a:pt x="3477" y="606"/>
                  <a:pt x="3458" y="619"/>
                </a:cubicBezTo>
                <a:cubicBezTo>
                  <a:pt x="3390" y="648"/>
                  <a:pt x="3390" y="687"/>
                  <a:pt x="3348" y="713"/>
                </a:cubicBezTo>
                <a:cubicBezTo>
                  <a:pt x="3296" y="742"/>
                  <a:pt x="3267" y="742"/>
                  <a:pt x="3280" y="781"/>
                </a:cubicBezTo>
                <a:cubicBezTo>
                  <a:pt x="3280" y="810"/>
                  <a:pt x="3241" y="862"/>
                  <a:pt x="3296" y="875"/>
                </a:cubicBezTo>
                <a:cubicBezTo>
                  <a:pt x="3322" y="891"/>
                  <a:pt x="3390" y="917"/>
                  <a:pt x="3442" y="917"/>
                </a:cubicBezTo>
                <a:cubicBezTo>
                  <a:pt x="3451" y="920"/>
                  <a:pt x="3460" y="921"/>
                  <a:pt x="3470" y="921"/>
                </a:cubicBezTo>
                <a:cubicBezTo>
                  <a:pt x="3497" y="921"/>
                  <a:pt x="3527" y="913"/>
                  <a:pt x="3558" y="913"/>
                </a:cubicBezTo>
                <a:cubicBezTo>
                  <a:pt x="3569" y="913"/>
                  <a:pt x="3580" y="914"/>
                  <a:pt x="3591" y="917"/>
                </a:cubicBezTo>
                <a:cubicBezTo>
                  <a:pt x="3539" y="917"/>
                  <a:pt x="3497" y="956"/>
                  <a:pt x="3442" y="972"/>
                </a:cubicBezTo>
                <a:cubicBezTo>
                  <a:pt x="3377" y="972"/>
                  <a:pt x="3322" y="985"/>
                  <a:pt x="3267" y="985"/>
                </a:cubicBezTo>
                <a:cubicBezTo>
                  <a:pt x="3260" y="987"/>
                  <a:pt x="3253" y="987"/>
                  <a:pt x="3245" y="987"/>
                </a:cubicBezTo>
                <a:cubicBezTo>
                  <a:pt x="3197" y="987"/>
                  <a:pt x="3139" y="956"/>
                  <a:pt x="3092" y="956"/>
                </a:cubicBezTo>
                <a:cubicBezTo>
                  <a:pt x="3037" y="972"/>
                  <a:pt x="2985" y="972"/>
                  <a:pt x="2930" y="985"/>
                </a:cubicBezTo>
                <a:cubicBezTo>
                  <a:pt x="2875" y="998"/>
                  <a:pt x="2823" y="1011"/>
                  <a:pt x="2768" y="1024"/>
                </a:cubicBezTo>
                <a:cubicBezTo>
                  <a:pt x="2713" y="1037"/>
                  <a:pt x="2661" y="1079"/>
                  <a:pt x="2606" y="1079"/>
                </a:cubicBezTo>
                <a:cubicBezTo>
                  <a:pt x="2601" y="1080"/>
                  <a:pt x="2596" y="1081"/>
                  <a:pt x="2591" y="1081"/>
                </a:cubicBezTo>
                <a:cubicBezTo>
                  <a:pt x="2542" y="1081"/>
                  <a:pt x="2479" y="1035"/>
                  <a:pt x="2432" y="1035"/>
                </a:cubicBezTo>
                <a:cubicBezTo>
                  <a:pt x="2427" y="1035"/>
                  <a:pt x="2422" y="1036"/>
                  <a:pt x="2418" y="1037"/>
                </a:cubicBezTo>
                <a:cubicBezTo>
                  <a:pt x="2363" y="1037"/>
                  <a:pt x="2324" y="1079"/>
                  <a:pt x="2269" y="1092"/>
                </a:cubicBezTo>
                <a:cubicBezTo>
                  <a:pt x="2254" y="1095"/>
                  <a:pt x="2240" y="1096"/>
                  <a:pt x="2226" y="1096"/>
                </a:cubicBezTo>
                <a:cubicBezTo>
                  <a:pt x="2187" y="1096"/>
                  <a:pt x="2149" y="1088"/>
                  <a:pt x="2116" y="1088"/>
                </a:cubicBezTo>
                <a:cubicBezTo>
                  <a:pt x="2103" y="1088"/>
                  <a:pt x="2092" y="1089"/>
                  <a:pt x="2081" y="1092"/>
                </a:cubicBezTo>
                <a:cubicBezTo>
                  <a:pt x="2026" y="1105"/>
                  <a:pt x="2000" y="1160"/>
                  <a:pt x="1945" y="1173"/>
                </a:cubicBezTo>
                <a:cubicBezTo>
                  <a:pt x="1933" y="1176"/>
                  <a:pt x="1920" y="1177"/>
                  <a:pt x="1907" y="1177"/>
                </a:cubicBezTo>
                <a:cubicBezTo>
                  <a:pt x="1870" y="1177"/>
                  <a:pt x="1829" y="1169"/>
                  <a:pt x="1793" y="1169"/>
                </a:cubicBezTo>
                <a:cubicBezTo>
                  <a:pt x="1780" y="1169"/>
                  <a:pt x="1768" y="1170"/>
                  <a:pt x="1757" y="1173"/>
                </a:cubicBezTo>
                <a:cubicBezTo>
                  <a:pt x="1702" y="1186"/>
                  <a:pt x="1660" y="1228"/>
                  <a:pt x="1608" y="1241"/>
                </a:cubicBezTo>
                <a:cubicBezTo>
                  <a:pt x="1553" y="1254"/>
                  <a:pt x="1498" y="1267"/>
                  <a:pt x="1446" y="1280"/>
                </a:cubicBezTo>
                <a:cubicBezTo>
                  <a:pt x="1418" y="1288"/>
                  <a:pt x="1388" y="1288"/>
                  <a:pt x="1357" y="1288"/>
                </a:cubicBezTo>
                <a:cubicBezTo>
                  <a:pt x="1327" y="1288"/>
                  <a:pt x="1297" y="1288"/>
                  <a:pt x="1271" y="1296"/>
                </a:cubicBezTo>
                <a:cubicBezTo>
                  <a:pt x="1216" y="1309"/>
                  <a:pt x="1203" y="1377"/>
                  <a:pt x="1161" y="1403"/>
                </a:cubicBezTo>
                <a:cubicBezTo>
                  <a:pt x="1109" y="1416"/>
                  <a:pt x="1093" y="1458"/>
                  <a:pt x="1054" y="1484"/>
                </a:cubicBezTo>
                <a:cubicBezTo>
                  <a:pt x="999" y="1510"/>
                  <a:pt x="892" y="1523"/>
                  <a:pt x="905" y="1552"/>
                </a:cubicBezTo>
                <a:cubicBezTo>
                  <a:pt x="905" y="1591"/>
                  <a:pt x="986" y="1604"/>
                  <a:pt x="1054" y="1620"/>
                </a:cubicBezTo>
                <a:cubicBezTo>
                  <a:pt x="1093" y="1633"/>
                  <a:pt x="1174" y="1646"/>
                  <a:pt x="1242" y="1659"/>
                </a:cubicBezTo>
                <a:cubicBezTo>
                  <a:pt x="1190" y="1672"/>
                  <a:pt x="1080" y="1672"/>
                  <a:pt x="1041" y="1685"/>
                </a:cubicBezTo>
                <a:cubicBezTo>
                  <a:pt x="986" y="1701"/>
                  <a:pt x="947" y="1753"/>
                  <a:pt x="892" y="1753"/>
                </a:cubicBezTo>
                <a:cubicBezTo>
                  <a:pt x="873" y="1757"/>
                  <a:pt x="855" y="1759"/>
                  <a:pt x="838" y="1759"/>
                </a:cubicBezTo>
                <a:cubicBezTo>
                  <a:pt x="802" y="1759"/>
                  <a:pt x="767" y="1753"/>
                  <a:pt x="730" y="1753"/>
                </a:cubicBezTo>
                <a:cubicBezTo>
                  <a:pt x="675" y="1766"/>
                  <a:pt x="636" y="1795"/>
                  <a:pt x="581" y="1808"/>
                </a:cubicBezTo>
                <a:cubicBezTo>
                  <a:pt x="526" y="1821"/>
                  <a:pt x="487" y="1834"/>
                  <a:pt x="432" y="1847"/>
                </a:cubicBezTo>
                <a:cubicBezTo>
                  <a:pt x="406" y="1855"/>
                  <a:pt x="376" y="1855"/>
                  <a:pt x="345" y="1855"/>
                </a:cubicBezTo>
                <a:cubicBezTo>
                  <a:pt x="315" y="1855"/>
                  <a:pt x="284" y="1855"/>
                  <a:pt x="257" y="1863"/>
                </a:cubicBezTo>
                <a:cubicBezTo>
                  <a:pt x="202" y="1876"/>
                  <a:pt x="163" y="1902"/>
                  <a:pt x="121" y="1928"/>
                </a:cubicBezTo>
                <a:cubicBezTo>
                  <a:pt x="69" y="1957"/>
                  <a:pt x="1" y="2009"/>
                  <a:pt x="14" y="2038"/>
                </a:cubicBezTo>
                <a:cubicBezTo>
                  <a:pt x="14" y="2064"/>
                  <a:pt x="95" y="2106"/>
                  <a:pt x="150" y="2119"/>
                </a:cubicBezTo>
                <a:cubicBezTo>
                  <a:pt x="163" y="2123"/>
                  <a:pt x="180" y="2125"/>
                  <a:pt x="200" y="2125"/>
                </a:cubicBezTo>
                <a:cubicBezTo>
                  <a:pt x="240" y="2125"/>
                  <a:pt x="288" y="2119"/>
                  <a:pt x="325" y="2119"/>
                </a:cubicBezTo>
                <a:cubicBezTo>
                  <a:pt x="336" y="2122"/>
                  <a:pt x="347" y="2123"/>
                  <a:pt x="358" y="2123"/>
                </a:cubicBezTo>
                <a:cubicBezTo>
                  <a:pt x="401" y="2123"/>
                  <a:pt x="445" y="2106"/>
                  <a:pt x="500" y="2106"/>
                </a:cubicBezTo>
                <a:cubicBezTo>
                  <a:pt x="542" y="2119"/>
                  <a:pt x="594" y="2145"/>
                  <a:pt x="649" y="2145"/>
                </a:cubicBezTo>
                <a:cubicBezTo>
                  <a:pt x="704" y="2145"/>
                  <a:pt x="756" y="2187"/>
                  <a:pt x="811" y="2187"/>
                </a:cubicBezTo>
                <a:cubicBezTo>
                  <a:pt x="866" y="2187"/>
                  <a:pt x="918" y="2145"/>
                  <a:pt x="973" y="2145"/>
                </a:cubicBezTo>
                <a:cubicBezTo>
                  <a:pt x="1028" y="2145"/>
                  <a:pt x="1080" y="2132"/>
                  <a:pt x="1148" y="2132"/>
                </a:cubicBezTo>
                <a:cubicBezTo>
                  <a:pt x="1203" y="2119"/>
                  <a:pt x="1255" y="2119"/>
                  <a:pt x="1310" y="2119"/>
                </a:cubicBezTo>
                <a:cubicBezTo>
                  <a:pt x="1318" y="2117"/>
                  <a:pt x="1325" y="2116"/>
                  <a:pt x="1333" y="2116"/>
                </a:cubicBezTo>
                <a:cubicBezTo>
                  <a:pt x="1380" y="2116"/>
                  <a:pt x="1425" y="2145"/>
                  <a:pt x="1472" y="2145"/>
                </a:cubicBezTo>
                <a:cubicBezTo>
                  <a:pt x="1527" y="2145"/>
                  <a:pt x="1579" y="2119"/>
                  <a:pt x="1634" y="2119"/>
                </a:cubicBezTo>
                <a:cubicBezTo>
                  <a:pt x="1689" y="2106"/>
                  <a:pt x="1741" y="2077"/>
                  <a:pt x="1796" y="2077"/>
                </a:cubicBezTo>
                <a:cubicBezTo>
                  <a:pt x="1846" y="2077"/>
                  <a:pt x="1907" y="2134"/>
                  <a:pt x="1957" y="2134"/>
                </a:cubicBezTo>
                <a:cubicBezTo>
                  <a:pt x="1962" y="2134"/>
                  <a:pt x="1966" y="2133"/>
                  <a:pt x="1971" y="2132"/>
                </a:cubicBezTo>
                <a:cubicBezTo>
                  <a:pt x="2026" y="2132"/>
                  <a:pt x="2081" y="2106"/>
                  <a:pt x="2133" y="2090"/>
                </a:cubicBezTo>
                <a:cubicBezTo>
                  <a:pt x="2188" y="2090"/>
                  <a:pt x="2243" y="2064"/>
                  <a:pt x="2295" y="2051"/>
                </a:cubicBezTo>
                <a:cubicBezTo>
                  <a:pt x="2339" y="2051"/>
                  <a:pt x="2383" y="2068"/>
                  <a:pt x="2425" y="2068"/>
                </a:cubicBezTo>
                <a:cubicBezTo>
                  <a:pt x="2436" y="2068"/>
                  <a:pt x="2446" y="2067"/>
                  <a:pt x="2457" y="2064"/>
                </a:cubicBezTo>
                <a:cubicBezTo>
                  <a:pt x="2512" y="2064"/>
                  <a:pt x="2567" y="2038"/>
                  <a:pt x="2619" y="2025"/>
                </a:cubicBezTo>
                <a:cubicBezTo>
                  <a:pt x="2674" y="2025"/>
                  <a:pt x="2713" y="1970"/>
                  <a:pt x="2768" y="1970"/>
                </a:cubicBezTo>
                <a:cubicBezTo>
                  <a:pt x="2773" y="1969"/>
                  <a:pt x="2778" y="1968"/>
                  <a:pt x="2783" y="1968"/>
                </a:cubicBezTo>
                <a:cubicBezTo>
                  <a:pt x="2830" y="1968"/>
                  <a:pt x="2892" y="2011"/>
                  <a:pt x="2938" y="2011"/>
                </a:cubicBezTo>
                <a:cubicBezTo>
                  <a:pt x="2944" y="2011"/>
                  <a:pt x="2950" y="2011"/>
                  <a:pt x="2956" y="2009"/>
                </a:cubicBezTo>
                <a:cubicBezTo>
                  <a:pt x="3011" y="1996"/>
                  <a:pt x="3053" y="1970"/>
                  <a:pt x="3105" y="1957"/>
                </a:cubicBezTo>
                <a:cubicBezTo>
                  <a:pt x="3160" y="1944"/>
                  <a:pt x="3199" y="1889"/>
                  <a:pt x="3254" y="1889"/>
                </a:cubicBezTo>
                <a:cubicBezTo>
                  <a:pt x="3265" y="1886"/>
                  <a:pt x="3278" y="1885"/>
                  <a:pt x="3290" y="1885"/>
                </a:cubicBezTo>
                <a:cubicBezTo>
                  <a:pt x="3324" y="1885"/>
                  <a:pt x="3361" y="1893"/>
                  <a:pt x="3394" y="1893"/>
                </a:cubicBezTo>
                <a:cubicBezTo>
                  <a:pt x="3406" y="1893"/>
                  <a:pt x="3418" y="1892"/>
                  <a:pt x="3429" y="1889"/>
                </a:cubicBezTo>
                <a:cubicBezTo>
                  <a:pt x="3484" y="1889"/>
                  <a:pt x="3510" y="1821"/>
                  <a:pt x="3565" y="1808"/>
                </a:cubicBezTo>
                <a:cubicBezTo>
                  <a:pt x="3571" y="1806"/>
                  <a:pt x="3578" y="1806"/>
                  <a:pt x="3584" y="1806"/>
                </a:cubicBezTo>
                <a:cubicBezTo>
                  <a:pt x="3631" y="1806"/>
                  <a:pt x="3689" y="1836"/>
                  <a:pt x="3734" y="1836"/>
                </a:cubicBezTo>
                <a:cubicBezTo>
                  <a:pt x="3741" y="1836"/>
                  <a:pt x="3747" y="1835"/>
                  <a:pt x="3753" y="1834"/>
                </a:cubicBezTo>
                <a:cubicBezTo>
                  <a:pt x="3808" y="1821"/>
                  <a:pt x="3847" y="1782"/>
                  <a:pt x="3902" y="1766"/>
                </a:cubicBezTo>
                <a:cubicBezTo>
                  <a:pt x="3957" y="1753"/>
                  <a:pt x="3996" y="1714"/>
                  <a:pt x="4025" y="1701"/>
                </a:cubicBezTo>
                <a:cubicBezTo>
                  <a:pt x="4090" y="1672"/>
                  <a:pt x="4051" y="1646"/>
                  <a:pt x="4051" y="1620"/>
                </a:cubicBezTo>
                <a:cubicBezTo>
                  <a:pt x="4051" y="1604"/>
                  <a:pt x="4077" y="1552"/>
                  <a:pt x="4064" y="1552"/>
                </a:cubicBezTo>
                <a:cubicBezTo>
                  <a:pt x="4070" y="1551"/>
                  <a:pt x="4076" y="1550"/>
                  <a:pt x="4083" y="1550"/>
                </a:cubicBezTo>
                <a:cubicBezTo>
                  <a:pt x="4140" y="1550"/>
                  <a:pt x="4203" y="1593"/>
                  <a:pt x="4252" y="1593"/>
                </a:cubicBezTo>
                <a:cubicBezTo>
                  <a:pt x="4258" y="1593"/>
                  <a:pt x="4263" y="1592"/>
                  <a:pt x="4268" y="1591"/>
                </a:cubicBezTo>
                <a:cubicBezTo>
                  <a:pt x="4333" y="1591"/>
                  <a:pt x="4375" y="1497"/>
                  <a:pt x="4430" y="1497"/>
                </a:cubicBezTo>
                <a:cubicBezTo>
                  <a:pt x="4435" y="1496"/>
                  <a:pt x="4441" y="1495"/>
                  <a:pt x="4447" y="1495"/>
                </a:cubicBezTo>
                <a:cubicBezTo>
                  <a:pt x="4489" y="1495"/>
                  <a:pt x="4538" y="1526"/>
                  <a:pt x="4583" y="1526"/>
                </a:cubicBezTo>
                <a:cubicBezTo>
                  <a:pt x="4590" y="1526"/>
                  <a:pt x="4598" y="1525"/>
                  <a:pt x="4605" y="1523"/>
                </a:cubicBezTo>
                <a:cubicBezTo>
                  <a:pt x="4639" y="1516"/>
                  <a:pt x="4666" y="1516"/>
                  <a:pt x="4691" y="1516"/>
                </a:cubicBezTo>
                <a:cubicBezTo>
                  <a:pt x="4716" y="1516"/>
                  <a:pt x="4739" y="1516"/>
                  <a:pt x="4767" y="1510"/>
                </a:cubicBezTo>
                <a:cubicBezTo>
                  <a:pt x="4767" y="1513"/>
                  <a:pt x="4767" y="1514"/>
                  <a:pt x="4768" y="1514"/>
                </a:cubicBezTo>
                <a:cubicBezTo>
                  <a:pt x="4771" y="1514"/>
                  <a:pt x="4776" y="1506"/>
                  <a:pt x="4778" y="1506"/>
                </a:cubicBezTo>
                <a:cubicBezTo>
                  <a:pt x="4779" y="1506"/>
                  <a:pt x="4780" y="1507"/>
                  <a:pt x="4780" y="1510"/>
                </a:cubicBezTo>
                <a:cubicBezTo>
                  <a:pt x="4780" y="1539"/>
                  <a:pt x="4848" y="1523"/>
                  <a:pt x="4916" y="1539"/>
                </a:cubicBezTo>
                <a:cubicBezTo>
                  <a:pt x="4955" y="1552"/>
                  <a:pt x="4997" y="1565"/>
                  <a:pt x="5049" y="1578"/>
                </a:cubicBezTo>
                <a:cubicBezTo>
                  <a:pt x="5104" y="1578"/>
                  <a:pt x="5143" y="1633"/>
                  <a:pt x="5211" y="1633"/>
                </a:cubicBezTo>
                <a:cubicBezTo>
                  <a:pt x="5229" y="1637"/>
                  <a:pt x="5247" y="1639"/>
                  <a:pt x="5266" y="1639"/>
                </a:cubicBezTo>
                <a:cubicBezTo>
                  <a:pt x="5302" y="1639"/>
                  <a:pt x="5338" y="1633"/>
                  <a:pt x="5373" y="1633"/>
                </a:cubicBezTo>
                <a:cubicBezTo>
                  <a:pt x="5384" y="1636"/>
                  <a:pt x="5395" y="1637"/>
                  <a:pt x="5407" y="1637"/>
                </a:cubicBezTo>
                <a:cubicBezTo>
                  <a:pt x="5454" y="1637"/>
                  <a:pt x="5506" y="1620"/>
                  <a:pt x="5548" y="1620"/>
                </a:cubicBezTo>
                <a:cubicBezTo>
                  <a:pt x="5603" y="1620"/>
                  <a:pt x="5658" y="1672"/>
                  <a:pt x="5726" y="1672"/>
                </a:cubicBezTo>
                <a:cubicBezTo>
                  <a:pt x="5778" y="1672"/>
                  <a:pt x="5833" y="1646"/>
                  <a:pt x="5901" y="1646"/>
                </a:cubicBezTo>
                <a:cubicBezTo>
                  <a:pt x="5953" y="1646"/>
                  <a:pt x="6008" y="1591"/>
                  <a:pt x="6076" y="1591"/>
                </a:cubicBezTo>
                <a:cubicBezTo>
                  <a:pt x="6131" y="1591"/>
                  <a:pt x="6183" y="1620"/>
                  <a:pt x="6251" y="1620"/>
                </a:cubicBezTo>
                <a:cubicBezTo>
                  <a:pt x="6306" y="1604"/>
                  <a:pt x="6358" y="1591"/>
                  <a:pt x="6413" y="1591"/>
                </a:cubicBezTo>
                <a:cubicBezTo>
                  <a:pt x="6449" y="1591"/>
                  <a:pt x="6473" y="1597"/>
                  <a:pt x="6501" y="1597"/>
                </a:cubicBezTo>
                <a:cubicBezTo>
                  <a:pt x="6515" y="1597"/>
                  <a:pt x="6530" y="1595"/>
                  <a:pt x="6549" y="1591"/>
                </a:cubicBezTo>
                <a:lnTo>
                  <a:pt x="6549" y="1591"/>
                </a:lnTo>
                <a:cubicBezTo>
                  <a:pt x="6507" y="1620"/>
                  <a:pt x="6507" y="1646"/>
                  <a:pt x="6507" y="1659"/>
                </a:cubicBezTo>
                <a:cubicBezTo>
                  <a:pt x="6520" y="1685"/>
                  <a:pt x="6588" y="1685"/>
                  <a:pt x="6643" y="1714"/>
                </a:cubicBezTo>
                <a:cubicBezTo>
                  <a:pt x="6682" y="1727"/>
                  <a:pt x="6737" y="1727"/>
                  <a:pt x="6792" y="1727"/>
                </a:cubicBezTo>
                <a:cubicBezTo>
                  <a:pt x="6844" y="1740"/>
                  <a:pt x="6873" y="1808"/>
                  <a:pt x="6925" y="1821"/>
                </a:cubicBezTo>
                <a:cubicBezTo>
                  <a:pt x="6980" y="1821"/>
                  <a:pt x="7048" y="1782"/>
                  <a:pt x="7103" y="1782"/>
                </a:cubicBezTo>
                <a:cubicBezTo>
                  <a:pt x="7155" y="1782"/>
                  <a:pt x="7210" y="1753"/>
                  <a:pt x="7278" y="1753"/>
                </a:cubicBezTo>
                <a:cubicBezTo>
                  <a:pt x="7330" y="1753"/>
                  <a:pt x="7372" y="1821"/>
                  <a:pt x="7427" y="1821"/>
                </a:cubicBezTo>
                <a:cubicBezTo>
                  <a:pt x="7479" y="1821"/>
                  <a:pt x="7547" y="1753"/>
                  <a:pt x="7602" y="1753"/>
                </a:cubicBezTo>
                <a:cubicBezTo>
                  <a:pt x="7654" y="1753"/>
                  <a:pt x="7709" y="1782"/>
                  <a:pt x="7764" y="1782"/>
                </a:cubicBezTo>
                <a:cubicBezTo>
                  <a:pt x="7816" y="1782"/>
                  <a:pt x="7871" y="1740"/>
                  <a:pt x="7926" y="1740"/>
                </a:cubicBezTo>
                <a:cubicBezTo>
                  <a:pt x="7973" y="1740"/>
                  <a:pt x="8023" y="1797"/>
                  <a:pt x="8073" y="1797"/>
                </a:cubicBezTo>
                <a:cubicBezTo>
                  <a:pt x="8078" y="1797"/>
                  <a:pt x="8083" y="1796"/>
                  <a:pt x="8088" y="1795"/>
                </a:cubicBezTo>
                <a:cubicBezTo>
                  <a:pt x="8140" y="1795"/>
                  <a:pt x="8195" y="1740"/>
                  <a:pt x="8250" y="1740"/>
                </a:cubicBezTo>
                <a:lnTo>
                  <a:pt x="8425" y="1740"/>
                </a:lnTo>
                <a:cubicBezTo>
                  <a:pt x="8480" y="1740"/>
                  <a:pt x="8532" y="1727"/>
                  <a:pt x="8587" y="1727"/>
                </a:cubicBezTo>
                <a:cubicBezTo>
                  <a:pt x="8605" y="1723"/>
                  <a:pt x="8623" y="1721"/>
                  <a:pt x="8641" y="1721"/>
                </a:cubicBezTo>
                <a:cubicBezTo>
                  <a:pt x="8677" y="1721"/>
                  <a:pt x="8712" y="1727"/>
                  <a:pt x="8749" y="1727"/>
                </a:cubicBezTo>
                <a:cubicBezTo>
                  <a:pt x="8804" y="1727"/>
                  <a:pt x="8856" y="1701"/>
                  <a:pt x="8911" y="1701"/>
                </a:cubicBezTo>
                <a:cubicBezTo>
                  <a:pt x="8938" y="1693"/>
                  <a:pt x="8968" y="1693"/>
                  <a:pt x="8997" y="1693"/>
                </a:cubicBezTo>
                <a:cubicBezTo>
                  <a:pt x="9025" y="1693"/>
                  <a:pt x="9052" y="1693"/>
                  <a:pt x="9073" y="1685"/>
                </a:cubicBezTo>
                <a:cubicBezTo>
                  <a:pt x="9141" y="1672"/>
                  <a:pt x="9180" y="1620"/>
                  <a:pt x="9235" y="1620"/>
                </a:cubicBezTo>
                <a:cubicBezTo>
                  <a:pt x="9290" y="1604"/>
                  <a:pt x="9342" y="1604"/>
                  <a:pt x="9397" y="1604"/>
                </a:cubicBezTo>
                <a:cubicBezTo>
                  <a:pt x="9407" y="1601"/>
                  <a:pt x="9417" y="1601"/>
                  <a:pt x="9428" y="1601"/>
                </a:cubicBezTo>
                <a:cubicBezTo>
                  <a:pt x="9475" y="1601"/>
                  <a:pt x="9527" y="1620"/>
                  <a:pt x="9572" y="1620"/>
                </a:cubicBezTo>
                <a:cubicBezTo>
                  <a:pt x="9627" y="1604"/>
                  <a:pt x="9666" y="1552"/>
                  <a:pt x="9721" y="1539"/>
                </a:cubicBezTo>
                <a:cubicBezTo>
                  <a:pt x="9776" y="1539"/>
                  <a:pt x="9828" y="1539"/>
                  <a:pt x="9883" y="1523"/>
                </a:cubicBezTo>
                <a:cubicBezTo>
                  <a:pt x="9938" y="1523"/>
                  <a:pt x="9990" y="1497"/>
                  <a:pt x="10045" y="1484"/>
                </a:cubicBezTo>
                <a:cubicBezTo>
                  <a:pt x="10100" y="1471"/>
                  <a:pt x="10126" y="1416"/>
                  <a:pt x="10165" y="1403"/>
                </a:cubicBezTo>
                <a:cubicBezTo>
                  <a:pt x="10176" y="1400"/>
                  <a:pt x="10189" y="1399"/>
                  <a:pt x="10203" y="1399"/>
                </a:cubicBezTo>
                <a:cubicBezTo>
                  <a:pt x="10239" y="1399"/>
                  <a:pt x="10281" y="1407"/>
                  <a:pt x="10318" y="1407"/>
                </a:cubicBezTo>
                <a:cubicBezTo>
                  <a:pt x="10331" y="1407"/>
                  <a:pt x="10344" y="1406"/>
                  <a:pt x="10356" y="1403"/>
                </a:cubicBezTo>
                <a:cubicBezTo>
                  <a:pt x="10408" y="1377"/>
                  <a:pt x="10450" y="1361"/>
                  <a:pt x="10489" y="1335"/>
                </a:cubicBezTo>
                <a:cubicBezTo>
                  <a:pt x="10544" y="1309"/>
                  <a:pt x="10625" y="1267"/>
                  <a:pt x="10625" y="1241"/>
                </a:cubicBezTo>
                <a:cubicBezTo>
                  <a:pt x="10612" y="1215"/>
                  <a:pt x="10505" y="1228"/>
                  <a:pt x="10424" y="1199"/>
                </a:cubicBezTo>
                <a:cubicBezTo>
                  <a:pt x="10382" y="1186"/>
                  <a:pt x="10356" y="1160"/>
                  <a:pt x="10288" y="1147"/>
                </a:cubicBezTo>
                <a:cubicBezTo>
                  <a:pt x="10233" y="1147"/>
                  <a:pt x="10181" y="1160"/>
                  <a:pt x="10113" y="1160"/>
                </a:cubicBezTo>
                <a:cubicBezTo>
                  <a:pt x="10058" y="1160"/>
                  <a:pt x="10019" y="1079"/>
                  <a:pt x="9964" y="1079"/>
                </a:cubicBezTo>
                <a:cubicBezTo>
                  <a:pt x="9909" y="1079"/>
                  <a:pt x="9841" y="1118"/>
                  <a:pt x="9776" y="1118"/>
                </a:cubicBezTo>
                <a:cubicBezTo>
                  <a:pt x="9721" y="1118"/>
                  <a:pt x="9666" y="1105"/>
                  <a:pt x="9614" y="1105"/>
                </a:cubicBezTo>
                <a:cubicBezTo>
                  <a:pt x="9546" y="1105"/>
                  <a:pt x="9491" y="1118"/>
                  <a:pt x="9436" y="1118"/>
                </a:cubicBezTo>
                <a:cubicBezTo>
                  <a:pt x="9384" y="1118"/>
                  <a:pt x="9316" y="1173"/>
                  <a:pt x="9261" y="1173"/>
                </a:cubicBezTo>
                <a:cubicBezTo>
                  <a:pt x="9209" y="1173"/>
                  <a:pt x="9141" y="1105"/>
                  <a:pt x="9086" y="1105"/>
                </a:cubicBezTo>
                <a:cubicBezTo>
                  <a:pt x="9031" y="1118"/>
                  <a:pt x="8979" y="1173"/>
                  <a:pt x="8911" y="1173"/>
                </a:cubicBezTo>
                <a:cubicBezTo>
                  <a:pt x="8903" y="1175"/>
                  <a:pt x="8896" y="1176"/>
                  <a:pt x="8890" y="1176"/>
                </a:cubicBezTo>
                <a:cubicBezTo>
                  <a:pt x="8855" y="1176"/>
                  <a:pt x="8848" y="1147"/>
                  <a:pt x="8804" y="1147"/>
                </a:cubicBezTo>
                <a:cubicBezTo>
                  <a:pt x="8843" y="1118"/>
                  <a:pt x="8843" y="1105"/>
                  <a:pt x="8843" y="1092"/>
                </a:cubicBezTo>
                <a:cubicBezTo>
                  <a:pt x="8830" y="1066"/>
                  <a:pt x="8736" y="1037"/>
                  <a:pt x="8681" y="1024"/>
                </a:cubicBezTo>
                <a:cubicBezTo>
                  <a:pt x="8749" y="1011"/>
                  <a:pt x="8830" y="998"/>
                  <a:pt x="8898" y="998"/>
                </a:cubicBezTo>
                <a:cubicBezTo>
                  <a:pt x="8905" y="996"/>
                  <a:pt x="8913" y="995"/>
                  <a:pt x="8922" y="995"/>
                </a:cubicBezTo>
                <a:cubicBezTo>
                  <a:pt x="8961" y="995"/>
                  <a:pt x="9007" y="1014"/>
                  <a:pt x="9048" y="1014"/>
                </a:cubicBezTo>
                <a:cubicBezTo>
                  <a:pt x="9056" y="1014"/>
                  <a:pt x="9065" y="1013"/>
                  <a:pt x="9073" y="1011"/>
                </a:cubicBezTo>
                <a:cubicBezTo>
                  <a:pt x="9128" y="998"/>
                  <a:pt x="9180" y="985"/>
                  <a:pt x="9235" y="972"/>
                </a:cubicBezTo>
                <a:cubicBezTo>
                  <a:pt x="9303" y="956"/>
                  <a:pt x="9342" y="904"/>
                  <a:pt x="9397" y="891"/>
                </a:cubicBezTo>
                <a:cubicBezTo>
                  <a:pt x="9409" y="887"/>
                  <a:pt x="9423" y="886"/>
                  <a:pt x="9436" y="886"/>
                </a:cubicBezTo>
                <a:cubicBezTo>
                  <a:pt x="9470" y="886"/>
                  <a:pt x="9505" y="894"/>
                  <a:pt x="9539" y="894"/>
                </a:cubicBezTo>
                <a:cubicBezTo>
                  <a:pt x="9550" y="894"/>
                  <a:pt x="9561" y="894"/>
                  <a:pt x="9572" y="891"/>
                </a:cubicBezTo>
                <a:cubicBezTo>
                  <a:pt x="9627" y="875"/>
                  <a:pt x="9679" y="849"/>
                  <a:pt x="9734" y="836"/>
                </a:cubicBezTo>
                <a:cubicBezTo>
                  <a:pt x="9752" y="832"/>
                  <a:pt x="9772" y="830"/>
                  <a:pt x="9792" y="830"/>
                </a:cubicBezTo>
                <a:cubicBezTo>
                  <a:pt x="9832" y="830"/>
                  <a:pt x="9874" y="836"/>
                  <a:pt x="9909" y="836"/>
                </a:cubicBezTo>
                <a:cubicBezTo>
                  <a:pt x="9977" y="810"/>
                  <a:pt x="10003" y="755"/>
                  <a:pt x="10058" y="742"/>
                </a:cubicBezTo>
                <a:cubicBezTo>
                  <a:pt x="10113" y="729"/>
                  <a:pt x="10152" y="700"/>
                  <a:pt x="10207" y="687"/>
                </a:cubicBezTo>
                <a:cubicBezTo>
                  <a:pt x="10234" y="674"/>
                  <a:pt x="10268" y="674"/>
                  <a:pt x="10300" y="674"/>
                </a:cubicBezTo>
                <a:cubicBezTo>
                  <a:pt x="10332" y="674"/>
                  <a:pt x="10362" y="674"/>
                  <a:pt x="10382" y="661"/>
                </a:cubicBezTo>
                <a:cubicBezTo>
                  <a:pt x="10450" y="632"/>
                  <a:pt x="10518" y="632"/>
                  <a:pt x="10557" y="606"/>
                </a:cubicBezTo>
                <a:cubicBezTo>
                  <a:pt x="10612" y="580"/>
                  <a:pt x="10651" y="512"/>
                  <a:pt x="10651" y="486"/>
                </a:cubicBezTo>
                <a:cubicBezTo>
                  <a:pt x="10651" y="457"/>
                  <a:pt x="10570" y="418"/>
                  <a:pt x="10518" y="389"/>
                </a:cubicBezTo>
                <a:cubicBezTo>
                  <a:pt x="10510" y="386"/>
                  <a:pt x="10501" y="386"/>
                  <a:pt x="10491" y="386"/>
                </a:cubicBezTo>
                <a:cubicBezTo>
                  <a:pt x="10447" y="386"/>
                  <a:pt x="10382" y="405"/>
                  <a:pt x="10327" y="405"/>
                </a:cubicBezTo>
                <a:cubicBezTo>
                  <a:pt x="10288" y="389"/>
                  <a:pt x="10246" y="376"/>
                  <a:pt x="10181" y="363"/>
                </a:cubicBezTo>
                <a:cubicBezTo>
                  <a:pt x="10126" y="363"/>
                  <a:pt x="10084" y="308"/>
                  <a:pt x="10032" y="308"/>
                </a:cubicBezTo>
                <a:cubicBezTo>
                  <a:pt x="9977" y="308"/>
                  <a:pt x="9922" y="324"/>
                  <a:pt x="9857" y="324"/>
                </a:cubicBezTo>
                <a:cubicBezTo>
                  <a:pt x="9802" y="324"/>
                  <a:pt x="9760" y="295"/>
                  <a:pt x="9695" y="295"/>
                </a:cubicBezTo>
                <a:cubicBezTo>
                  <a:pt x="9640" y="295"/>
                  <a:pt x="9585" y="324"/>
                  <a:pt x="9533" y="324"/>
                </a:cubicBezTo>
                <a:cubicBezTo>
                  <a:pt x="9478" y="324"/>
                  <a:pt x="9423" y="295"/>
                  <a:pt x="9355" y="295"/>
                </a:cubicBezTo>
                <a:lnTo>
                  <a:pt x="9193" y="295"/>
                </a:lnTo>
                <a:cubicBezTo>
                  <a:pt x="9141" y="295"/>
                  <a:pt x="9073" y="363"/>
                  <a:pt x="9018" y="363"/>
                </a:cubicBezTo>
                <a:cubicBezTo>
                  <a:pt x="8966" y="363"/>
                  <a:pt x="8911" y="308"/>
                  <a:pt x="8856" y="308"/>
                </a:cubicBezTo>
                <a:cubicBezTo>
                  <a:pt x="8804" y="324"/>
                  <a:pt x="8749" y="350"/>
                  <a:pt x="8681" y="363"/>
                </a:cubicBezTo>
                <a:lnTo>
                  <a:pt x="8493" y="363"/>
                </a:lnTo>
                <a:cubicBezTo>
                  <a:pt x="8545" y="350"/>
                  <a:pt x="8600" y="324"/>
                  <a:pt x="8626" y="295"/>
                </a:cubicBezTo>
                <a:cubicBezTo>
                  <a:pt x="8668" y="269"/>
                  <a:pt x="8707" y="243"/>
                  <a:pt x="8707" y="214"/>
                </a:cubicBezTo>
                <a:cubicBezTo>
                  <a:pt x="8694" y="175"/>
                  <a:pt x="8681" y="120"/>
                  <a:pt x="8626" y="94"/>
                </a:cubicBezTo>
                <a:cubicBezTo>
                  <a:pt x="8622" y="93"/>
                  <a:pt x="8618" y="92"/>
                  <a:pt x="8613" y="92"/>
                </a:cubicBezTo>
                <a:cubicBezTo>
                  <a:pt x="8572" y="92"/>
                  <a:pt x="8492" y="135"/>
                  <a:pt x="8431" y="135"/>
                </a:cubicBezTo>
                <a:cubicBezTo>
                  <a:pt x="8425" y="135"/>
                  <a:pt x="8418" y="134"/>
                  <a:pt x="8412" y="133"/>
                </a:cubicBezTo>
                <a:cubicBezTo>
                  <a:pt x="8370" y="120"/>
                  <a:pt x="8344" y="52"/>
                  <a:pt x="8289" y="52"/>
                </a:cubicBezTo>
                <a:cubicBezTo>
                  <a:pt x="8237" y="39"/>
                  <a:pt x="8169" y="39"/>
                  <a:pt x="8114" y="39"/>
                </a:cubicBezTo>
                <a:cubicBezTo>
                  <a:pt x="8108" y="38"/>
                  <a:pt x="8102" y="37"/>
                  <a:pt x="8096" y="37"/>
                </a:cubicBezTo>
                <a:cubicBezTo>
                  <a:pt x="8045" y="37"/>
                  <a:pt x="7988" y="81"/>
                  <a:pt x="7939" y="81"/>
                </a:cubicBezTo>
                <a:lnTo>
                  <a:pt x="7764" y="81"/>
                </a:lnTo>
                <a:cubicBezTo>
                  <a:pt x="7709" y="81"/>
                  <a:pt x="7670" y="0"/>
                  <a:pt x="7615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0" name="Google Shape;380;p11"/>
          <p:cNvSpPr/>
          <p:nvPr/>
        </p:nvSpPr>
        <p:spPr>
          <a:xfrm>
            <a:off x="-1954376" y="424000"/>
            <a:ext cx="3359633" cy="1246348"/>
          </a:xfrm>
          <a:custGeom>
            <a:avLst/>
            <a:gdLst/>
            <a:ahLst/>
            <a:cxnLst/>
            <a:rect l="l" t="t" r="r" b="b"/>
            <a:pathLst>
              <a:path w="14823" h="5499" extrusionOk="0">
                <a:moveTo>
                  <a:pt x="4461" y="1"/>
                </a:moveTo>
                <a:cubicBezTo>
                  <a:pt x="4182" y="1"/>
                  <a:pt x="3903" y="52"/>
                  <a:pt x="3645" y="152"/>
                </a:cubicBezTo>
                <a:cubicBezTo>
                  <a:pt x="3253" y="301"/>
                  <a:pt x="2874" y="612"/>
                  <a:pt x="2835" y="1030"/>
                </a:cubicBezTo>
                <a:cubicBezTo>
                  <a:pt x="2602" y="909"/>
                  <a:pt x="2348" y="802"/>
                  <a:pt x="2087" y="802"/>
                </a:cubicBezTo>
                <a:cubicBezTo>
                  <a:pt x="1999" y="802"/>
                  <a:pt x="1910" y="814"/>
                  <a:pt x="1821" y="842"/>
                </a:cubicBezTo>
                <a:cubicBezTo>
                  <a:pt x="1458" y="949"/>
                  <a:pt x="1134" y="1328"/>
                  <a:pt x="1202" y="1704"/>
                </a:cubicBezTo>
                <a:cubicBezTo>
                  <a:pt x="1072" y="1585"/>
                  <a:pt x="895" y="1525"/>
                  <a:pt x="716" y="1525"/>
                </a:cubicBezTo>
                <a:cubicBezTo>
                  <a:pt x="614" y="1525"/>
                  <a:pt x="511" y="1545"/>
                  <a:pt x="418" y="1584"/>
                </a:cubicBezTo>
                <a:cubicBezTo>
                  <a:pt x="201" y="1678"/>
                  <a:pt x="39" y="1895"/>
                  <a:pt x="0" y="2109"/>
                </a:cubicBezTo>
                <a:lnTo>
                  <a:pt x="0" y="5255"/>
                </a:lnTo>
                <a:cubicBezTo>
                  <a:pt x="162" y="5365"/>
                  <a:pt x="350" y="5417"/>
                  <a:pt x="541" y="5417"/>
                </a:cubicBezTo>
                <a:cubicBezTo>
                  <a:pt x="946" y="5417"/>
                  <a:pt x="1322" y="5135"/>
                  <a:pt x="1445" y="4756"/>
                </a:cubicBezTo>
                <a:cubicBezTo>
                  <a:pt x="1615" y="4991"/>
                  <a:pt x="1908" y="5114"/>
                  <a:pt x="2201" y="5114"/>
                </a:cubicBezTo>
                <a:cubicBezTo>
                  <a:pt x="2446" y="5114"/>
                  <a:pt x="2690" y="5028"/>
                  <a:pt x="2861" y="4850"/>
                </a:cubicBezTo>
                <a:cubicBezTo>
                  <a:pt x="2974" y="4936"/>
                  <a:pt x="3114" y="4977"/>
                  <a:pt x="3255" y="4977"/>
                </a:cubicBezTo>
                <a:cubicBezTo>
                  <a:pt x="3470" y="4977"/>
                  <a:pt x="3689" y="4881"/>
                  <a:pt x="3820" y="4701"/>
                </a:cubicBezTo>
                <a:cubicBezTo>
                  <a:pt x="4008" y="5041"/>
                  <a:pt x="4400" y="5268"/>
                  <a:pt x="4792" y="5284"/>
                </a:cubicBezTo>
                <a:cubicBezTo>
                  <a:pt x="4803" y="5284"/>
                  <a:pt x="4814" y="5285"/>
                  <a:pt x="4825" y="5285"/>
                </a:cubicBezTo>
                <a:cubicBezTo>
                  <a:pt x="5207" y="5285"/>
                  <a:pt x="5595" y="5071"/>
                  <a:pt x="5806" y="4756"/>
                </a:cubicBezTo>
                <a:cubicBezTo>
                  <a:pt x="6093" y="5129"/>
                  <a:pt x="6566" y="5319"/>
                  <a:pt x="7036" y="5319"/>
                </a:cubicBezTo>
                <a:cubicBezTo>
                  <a:pt x="7468" y="5319"/>
                  <a:pt x="7897" y="5159"/>
                  <a:pt x="8181" y="4837"/>
                </a:cubicBezTo>
                <a:cubicBezTo>
                  <a:pt x="8256" y="5037"/>
                  <a:pt x="8457" y="5190"/>
                  <a:pt x="8668" y="5190"/>
                </a:cubicBezTo>
                <a:cubicBezTo>
                  <a:pt x="8686" y="5190"/>
                  <a:pt x="8704" y="5189"/>
                  <a:pt x="8722" y="5187"/>
                </a:cubicBezTo>
                <a:cubicBezTo>
                  <a:pt x="8949" y="5161"/>
                  <a:pt x="9153" y="4960"/>
                  <a:pt x="9179" y="4730"/>
                </a:cubicBezTo>
                <a:cubicBezTo>
                  <a:pt x="9311" y="4887"/>
                  <a:pt x="9512" y="4965"/>
                  <a:pt x="9711" y="4965"/>
                </a:cubicBezTo>
                <a:cubicBezTo>
                  <a:pt x="9924" y="4965"/>
                  <a:pt x="10136" y="4876"/>
                  <a:pt x="10261" y="4701"/>
                </a:cubicBezTo>
                <a:cubicBezTo>
                  <a:pt x="10411" y="5147"/>
                  <a:pt x="10883" y="5416"/>
                  <a:pt x="11343" y="5416"/>
                </a:cubicBezTo>
                <a:cubicBezTo>
                  <a:pt x="11582" y="5416"/>
                  <a:pt x="11816" y="5344"/>
                  <a:pt x="12001" y="5187"/>
                </a:cubicBezTo>
                <a:cubicBezTo>
                  <a:pt x="12074" y="5388"/>
                  <a:pt x="12283" y="5499"/>
                  <a:pt x="12490" y="5499"/>
                </a:cubicBezTo>
                <a:cubicBezTo>
                  <a:pt x="12632" y="5499"/>
                  <a:pt x="12772" y="5447"/>
                  <a:pt x="12866" y="5336"/>
                </a:cubicBezTo>
                <a:cubicBezTo>
                  <a:pt x="12937" y="5426"/>
                  <a:pt x="13052" y="5470"/>
                  <a:pt x="13169" y="5470"/>
                </a:cubicBezTo>
                <a:cubicBezTo>
                  <a:pt x="13298" y="5470"/>
                  <a:pt x="13429" y="5416"/>
                  <a:pt x="13501" y="5310"/>
                </a:cubicBezTo>
                <a:cubicBezTo>
                  <a:pt x="13684" y="5355"/>
                  <a:pt x="13874" y="5379"/>
                  <a:pt x="14065" y="5379"/>
                </a:cubicBezTo>
                <a:cubicBezTo>
                  <a:pt x="14323" y="5379"/>
                  <a:pt x="14582" y="5335"/>
                  <a:pt x="14823" y="5242"/>
                </a:cubicBezTo>
                <a:cubicBezTo>
                  <a:pt x="14682" y="5186"/>
                  <a:pt x="14529" y="5156"/>
                  <a:pt x="14377" y="5156"/>
                </a:cubicBezTo>
                <a:cubicBezTo>
                  <a:pt x="14309" y="5156"/>
                  <a:pt x="14242" y="5162"/>
                  <a:pt x="14175" y="5174"/>
                </a:cubicBezTo>
                <a:cubicBezTo>
                  <a:pt x="14091" y="4958"/>
                  <a:pt x="13855" y="4835"/>
                  <a:pt x="13625" y="4835"/>
                </a:cubicBezTo>
                <a:cubicBezTo>
                  <a:pt x="13482" y="4835"/>
                  <a:pt x="13341" y="4883"/>
                  <a:pt x="13242" y="4986"/>
                </a:cubicBezTo>
                <a:cubicBezTo>
                  <a:pt x="13265" y="4789"/>
                  <a:pt x="13075" y="4618"/>
                  <a:pt x="12895" y="4618"/>
                </a:cubicBezTo>
                <a:cubicBezTo>
                  <a:pt x="12852" y="4618"/>
                  <a:pt x="12811" y="4628"/>
                  <a:pt x="12772" y="4649"/>
                </a:cubicBezTo>
                <a:cubicBezTo>
                  <a:pt x="12837" y="4432"/>
                  <a:pt x="12636" y="4202"/>
                  <a:pt x="12419" y="4150"/>
                </a:cubicBezTo>
                <a:cubicBezTo>
                  <a:pt x="12353" y="4134"/>
                  <a:pt x="12287" y="4127"/>
                  <a:pt x="12221" y="4127"/>
                </a:cubicBezTo>
                <a:cubicBezTo>
                  <a:pt x="12059" y="4127"/>
                  <a:pt x="11900" y="4169"/>
                  <a:pt x="11745" y="4215"/>
                </a:cubicBezTo>
                <a:cubicBezTo>
                  <a:pt x="11865" y="4121"/>
                  <a:pt x="11894" y="3920"/>
                  <a:pt x="11784" y="3797"/>
                </a:cubicBezTo>
                <a:cubicBezTo>
                  <a:pt x="11734" y="3733"/>
                  <a:pt x="11654" y="3703"/>
                  <a:pt x="11572" y="3703"/>
                </a:cubicBezTo>
                <a:cubicBezTo>
                  <a:pt x="11499" y="3703"/>
                  <a:pt x="11424" y="3727"/>
                  <a:pt x="11366" y="3771"/>
                </a:cubicBezTo>
                <a:cubicBezTo>
                  <a:pt x="11353" y="3379"/>
                  <a:pt x="11204" y="2974"/>
                  <a:pt x="10867" y="2757"/>
                </a:cubicBezTo>
                <a:cubicBezTo>
                  <a:pt x="10762" y="2691"/>
                  <a:pt x="10633" y="2660"/>
                  <a:pt x="10504" y="2660"/>
                </a:cubicBezTo>
                <a:cubicBezTo>
                  <a:pt x="10237" y="2660"/>
                  <a:pt x="9967" y="2795"/>
                  <a:pt x="9895" y="3042"/>
                </a:cubicBezTo>
                <a:cubicBezTo>
                  <a:pt x="9895" y="2935"/>
                  <a:pt x="9776" y="2850"/>
                  <a:pt x="9670" y="2850"/>
                </a:cubicBezTo>
                <a:cubicBezTo>
                  <a:pt x="9628" y="2850"/>
                  <a:pt x="9588" y="2863"/>
                  <a:pt x="9558" y="2893"/>
                </a:cubicBezTo>
                <a:cubicBezTo>
                  <a:pt x="9626" y="2731"/>
                  <a:pt x="9626" y="2514"/>
                  <a:pt x="9503" y="2381"/>
                </a:cubicBezTo>
                <a:cubicBezTo>
                  <a:pt x="9444" y="2314"/>
                  <a:pt x="9353" y="2280"/>
                  <a:pt x="9264" y="2280"/>
                </a:cubicBezTo>
                <a:cubicBezTo>
                  <a:pt x="9171" y="2280"/>
                  <a:pt x="9080" y="2318"/>
                  <a:pt x="9030" y="2394"/>
                </a:cubicBezTo>
                <a:cubicBezTo>
                  <a:pt x="9017" y="2015"/>
                  <a:pt x="8693" y="1678"/>
                  <a:pt x="8317" y="1652"/>
                </a:cubicBezTo>
                <a:cubicBezTo>
                  <a:pt x="8301" y="1651"/>
                  <a:pt x="8284" y="1650"/>
                  <a:pt x="8267" y="1650"/>
                </a:cubicBezTo>
                <a:cubicBezTo>
                  <a:pt x="7906" y="1650"/>
                  <a:pt x="7557" y="1950"/>
                  <a:pt x="7507" y="2300"/>
                </a:cubicBezTo>
                <a:cubicBezTo>
                  <a:pt x="7406" y="1976"/>
                  <a:pt x="7065" y="1759"/>
                  <a:pt x="6725" y="1759"/>
                </a:cubicBezTo>
                <a:cubicBezTo>
                  <a:pt x="6609" y="1759"/>
                  <a:pt x="6493" y="1785"/>
                  <a:pt x="6386" y="1840"/>
                </a:cubicBezTo>
                <a:cubicBezTo>
                  <a:pt x="6425" y="1205"/>
                  <a:pt x="6049" y="586"/>
                  <a:pt x="5495" y="262"/>
                </a:cubicBezTo>
                <a:cubicBezTo>
                  <a:pt x="5182" y="86"/>
                  <a:pt x="4822" y="1"/>
                  <a:pt x="4461" y="1"/>
                </a:cubicBezTo>
                <a:close/>
              </a:path>
            </a:pathLst>
          </a:custGeom>
          <a:solidFill>
            <a:srgbClr val="FFFFFF">
              <a:alpha val="553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1" name="Google Shape;381;p11"/>
          <p:cNvSpPr/>
          <p:nvPr/>
        </p:nvSpPr>
        <p:spPr>
          <a:xfrm>
            <a:off x="7578144" y="-401436"/>
            <a:ext cx="3026457" cy="1388458"/>
          </a:xfrm>
          <a:custGeom>
            <a:avLst/>
            <a:gdLst/>
            <a:ahLst/>
            <a:cxnLst/>
            <a:rect l="l" t="t" r="r" b="b"/>
            <a:pathLst>
              <a:path w="13353" h="6126" extrusionOk="0">
                <a:moveTo>
                  <a:pt x="13095" y="1"/>
                </a:moveTo>
                <a:cubicBezTo>
                  <a:pt x="13024" y="1"/>
                  <a:pt x="12953" y="8"/>
                  <a:pt x="12880" y="21"/>
                </a:cubicBezTo>
                <a:cubicBezTo>
                  <a:pt x="12313" y="102"/>
                  <a:pt x="11921" y="588"/>
                  <a:pt x="11840" y="1139"/>
                </a:cubicBezTo>
                <a:cubicBezTo>
                  <a:pt x="11652" y="925"/>
                  <a:pt x="11302" y="750"/>
                  <a:pt x="11017" y="750"/>
                </a:cubicBezTo>
                <a:cubicBezTo>
                  <a:pt x="11003" y="749"/>
                  <a:pt x="10989" y="748"/>
                  <a:pt x="10975" y="748"/>
                </a:cubicBezTo>
                <a:cubicBezTo>
                  <a:pt x="10799" y="748"/>
                  <a:pt x="10615" y="841"/>
                  <a:pt x="10492" y="964"/>
                </a:cubicBezTo>
                <a:cubicBezTo>
                  <a:pt x="10343" y="1113"/>
                  <a:pt x="10275" y="1317"/>
                  <a:pt x="10288" y="1518"/>
                </a:cubicBezTo>
                <a:cubicBezTo>
                  <a:pt x="10211" y="1506"/>
                  <a:pt x="10129" y="1493"/>
                  <a:pt x="10048" y="1493"/>
                </a:cubicBezTo>
                <a:cubicBezTo>
                  <a:pt x="9957" y="1493"/>
                  <a:pt x="9868" y="1509"/>
                  <a:pt x="9789" y="1560"/>
                </a:cubicBezTo>
                <a:cubicBezTo>
                  <a:pt x="9666" y="1654"/>
                  <a:pt x="9614" y="1816"/>
                  <a:pt x="9666" y="1965"/>
                </a:cubicBezTo>
                <a:cubicBezTo>
                  <a:pt x="9465" y="1774"/>
                  <a:pt x="9180" y="1654"/>
                  <a:pt x="8911" y="1654"/>
                </a:cubicBezTo>
                <a:cubicBezTo>
                  <a:pt x="8629" y="1654"/>
                  <a:pt x="8344" y="1803"/>
                  <a:pt x="8195" y="2030"/>
                </a:cubicBezTo>
                <a:cubicBezTo>
                  <a:pt x="8114" y="2153"/>
                  <a:pt x="8075" y="2302"/>
                  <a:pt x="8033" y="2451"/>
                </a:cubicBezTo>
                <a:cubicBezTo>
                  <a:pt x="7981" y="2678"/>
                  <a:pt x="8020" y="2882"/>
                  <a:pt x="8007" y="3112"/>
                </a:cubicBezTo>
                <a:cubicBezTo>
                  <a:pt x="7888" y="3061"/>
                  <a:pt x="7763" y="3015"/>
                  <a:pt x="7636" y="3015"/>
                </a:cubicBezTo>
                <a:cubicBezTo>
                  <a:pt x="7562" y="3015"/>
                  <a:pt x="7488" y="3030"/>
                  <a:pt x="7414" y="3070"/>
                </a:cubicBezTo>
                <a:cubicBezTo>
                  <a:pt x="7210" y="3164"/>
                  <a:pt x="7090" y="3368"/>
                  <a:pt x="7074" y="3585"/>
                </a:cubicBezTo>
                <a:cubicBezTo>
                  <a:pt x="6891" y="3395"/>
                  <a:pt x="6691" y="3317"/>
                  <a:pt x="6491" y="3317"/>
                </a:cubicBezTo>
                <a:cubicBezTo>
                  <a:pt x="5877" y="3317"/>
                  <a:pt x="5255" y="4053"/>
                  <a:pt x="5091" y="4583"/>
                </a:cubicBezTo>
                <a:cubicBezTo>
                  <a:pt x="4916" y="4366"/>
                  <a:pt x="4699" y="4152"/>
                  <a:pt x="4417" y="4110"/>
                </a:cubicBezTo>
                <a:cubicBezTo>
                  <a:pt x="4396" y="4107"/>
                  <a:pt x="4374" y="4106"/>
                  <a:pt x="4352" y="4106"/>
                </a:cubicBezTo>
                <a:cubicBezTo>
                  <a:pt x="4085" y="4106"/>
                  <a:pt x="3813" y="4319"/>
                  <a:pt x="3876" y="4583"/>
                </a:cubicBezTo>
                <a:cubicBezTo>
                  <a:pt x="3687" y="4484"/>
                  <a:pt x="3490" y="4393"/>
                  <a:pt x="3289" y="4393"/>
                </a:cubicBezTo>
                <a:cubicBezTo>
                  <a:pt x="3273" y="4393"/>
                  <a:pt x="3257" y="4394"/>
                  <a:pt x="3241" y="4395"/>
                </a:cubicBezTo>
                <a:cubicBezTo>
                  <a:pt x="2972" y="4421"/>
                  <a:pt x="2849" y="4609"/>
                  <a:pt x="2755" y="4826"/>
                </a:cubicBezTo>
                <a:cubicBezTo>
                  <a:pt x="2679" y="4710"/>
                  <a:pt x="2540" y="4643"/>
                  <a:pt x="2403" y="4643"/>
                </a:cubicBezTo>
                <a:cubicBezTo>
                  <a:pt x="2348" y="4643"/>
                  <a:pt x="2293" y="4654"/>
                  <a:pt x="2243" y="4677"/>
                </a:cubicBezTo>
                <a:cubicBezTo>
                  <a:pt x="2052" y="4745"/>
                  <a:pt x="1932" y="4933"/>
                  <a:pt x="1919" y="5137"/>
                </a:cubicBezTo>
                <a:cubicBezTo>
                  <a:pt x="1878" y="5027"/>
                  <a:pt x="1766" y="4961"/>
                  <a:pt x="1650" y="4961"/>
                </a:cubicBezTo>
                <a:cubicBezTo>
                  <a:pt x="1608" y="4961"/>
                  <a:pt x="1566" y="4970"/>
                  <a:pt x="1527" y="4988"/>
                </a:cubicBezTo>
                <a:cubicBezTo>
                  <a:pt x="1378" y="5043"/>
                  <a:pt x="1297" y="5189"/>
                  <a:pt x="1271" y="5351"/>
                </a:cubicBezTo>
                <a:cubicBezTo>
                  <a:pt x="1189" y="5294"/>
                  <a:pt x="1103" y="5258"/>
                  <a:pt x="1015" y="5258"/>
                </a:cubicBezTo>
                <a:cubicBezTo>
                  <a:pt x="956" y="5258"/>
                  <a:pt x="897" y="5274"/>
                  <a:pt x="837" y="5312"/>
                </a:cubicBezTo>
                <a:cubicBezTo>
                  <a:pt x="798" y="5351"/>
                  <a:pt x="743" y="5406"/>
                  <a:pt x="691" y="5432"/>
                </a:cubicBezTo>
                <a:cubicBezTo>
                  <a:pt x="623" y="5461"/>
                  <a:pt x="542" y="5461"/>
                  <a:pt x="474" y="5461"/>
                </a:cubicBezTo>
                <a:lnTo>
                  <a:pt x="43" y="5461"/>
                </a:lnTo>
                <a:cubicBezTo>
                  <a:pt x="1" y="5513"/>
                  <a:pt x="69" y="5581"/>
                  <a:pt x="137" y="5610"/>
                </a:cubicBezTo>
                <a:cubicBezTo>
                  <a:pt x="284" y="5676"/>
                  <a:pt x="459" y="5710"/>
                  <a:pt x="636" y="5710"/>
                </a:cubicBezTo>
                <a:cubicBezTo>
                  <a:pt x="813" y="5710"/>
                  <a:pt x="992" y="5676"/>
                  <a:pt x="1148" y="5610"/>
                </a:cubicBezTo>
                <a:cubicBezTo>
                  <a:pt x="1221" y="5677"/>
                  <a:pt x="1320" y="5708"/>
                  <a:pt x="1422" y="5708"/>
                </a:cubicBezTo>
                <a:cubicBezTo>
                  <a:pt x="1588" y="5708"/>
                  <a:pt x="1762" y="5625"/>
                  <a:pt x="1838" y="5474"/>
                </a:cubicBezTo>
                <a:cubicBezTo>
                  <a:pt x="1917" y="5516"/>
                  <a:pt x="2010" y="5537"/>
                  <a:pt x="2104" y="5537"/>
                </a:cubicBezTo>
                <a:cubicBezTo>
                  <a:pt x="2219" y="5537"/>
                  <a:pt x="2335" y="5507"/>
                  <a:pt x="2431" y="5448"/>
                </a:cubicBezTo>
                <a:cubicBezTo>
                  <a:pt x="2623" y="5738"/>
                  <a:pt x="2969" y="5948"/>
                  <a:pt x="3307" y="5948"/>
                </a:cubicBezTo>
                <a:cubicBezTo>
                  <a:pt x="3517" y="5948"/>
                  <a:pt x="3724" y="5867"/>
                  <a:pt x="3889" y="5675"/>
                </a:cubicBezTo>
                <a:cubicBezTo>
                  <a:pt x="3955" y="5950"/>
                  <a:pt x="4250" y="6126"/>
                  <a:pt x="4540" y="6126"/>
                </a:cubicBezTo>
                <a:cubicBezTo>
                  <a:pt x="4608" y="6126"/>
                  <a:pt x="4676" y="6116"/>
                  <a:pt x="4741" y="6096"/>
                </a:cubicBezTo>
                <a:cubicBezTo>
                  <a:pt x="5078" y="5999"/>
                  <a:pt x="5308" y="5662"/>
                  <a:pt x="5373" y="5325"/>
                </a:cubicBezTo>
                <a:lnTo>
                  <a:pt x="5373" y="5325"/>
                </a:lnTo>
                <a:cubicBezTo>
                  <a:pt x="5334" y="5529"/>
                  <a:pt x="6037" y="5756"/>
                  <a:pt x="6157" y="5785"/>
                </a:cubicBezTo>
                <a:cubicBezTo>
                  <a:pt x="6211" y="5792"/>
                  <a:pt x="6262" y="5796"/>
                  <a:pt x="6313" y="5796"/>
                </a:cubicBezTo>
                <a:cubicBezTo>
                  <a:pt x="6617" y="5796"/>
                  <a:pt x="6866" y="5672"/>
                  <a:pt x="7155" y="5555"/>
                </a:cubicBezTo>
                <a:cubicBezTo>
                  <a:pt x="7171" y="5662"/>
                  <a:pt x="7252" y="5772"/>
                  <a:pt x="7359" y="5798"/>
                </a:cubicBezTo>
                <a:cubicBezTo>
                  <a:pt x="7381" y="5803"/>
                  <a:pt x="7403" y="5806"/>
                  <a:pt x="7426" y="5806"/>
                </a:cubicBezTo>
                <a:cubicBezTo>
                  <a:pt x="7514" y="5806"/>
                  <a:pt x="7603" y="5766"/>
                  <a:pt x="7657" y="5691"/>
                </a:cubicBezTo>
                <a:cubicBezTo>
                  <a:pt x="7777" y="5853"/>
                  <a:pt x="7981" y="5947"/>
                  <a:pt x="8182" y="5973"/>
                </a:cubicBezTo>
                <a:cubicBezTo>
                  <a:pt x="8219" y="5978"/>
                  <a:pt x="8255" y="5980"/>
                  <a:pt x="8293" y="5980"/>
                </a:cubicBezTo>
                <a:cubicBezTo>
                  <a:pt x="8462" y="5980"/>
                  <a:pt x="8634" y="5935"/>
                  <a:pt x="8791" y="5879"/>
                </a:cubicBezTo>
                <a:cubicBezTo>
                  <a:pt x="9128" y="5772"/>
                  <a:pt x="9504" y="5568"/>
                  <a:pt x="9763" y="5325"/>
                </a:cubicBezTo>
                <a:cubicBezTo>
                  <a:pt x="9883" y="5662"/>
                  <a:pt x="10233" y="5905"/>
                  <a:pt x="10599" y="5905"/>
                </a:cubicBezTo>
                <a:cubicBezTo>
                  <a:pt x="10608" y="5905"/>
                  <a:pt x="10617" y="5905"/>
                  <a:pt x="10627" y="5905"/>
                </a:cubicBezTo>
                <a:cubicBezTo>
                  <a:pt x="10980" y="5905"/>
                  <a:pt x="11331" y="5666"/>
                  <a:pt x="11464" y="5338"/>
                </a:cubicBezTo>
                <a:cubicBezTo>
                  <a:pt x="11477" y="5649"/>
                  <a:pt x="11720" y="5934"/>
                  <a:pt x="12015" y="5999"/>
                </a:cubicBezTo>
                <a:cubicBezTo>
                  <a:pt x="12055" y="6006"/>
                  <a:pt x="12097" y="6009"/>
                  <a:pt x="12138" y="6009"/>
                </a:cubicBezTo>
                <a:cubicBezTo>
                  <a:pt x="12411" y="6009"/>
                  <a:pt x="12681" y="5855"/>
                  <a:pt x="12799" y="5610"/>
                </a:cubicBezTo>
                <a:cubicBezTo>
                  <a:pt x="12922" y="5811"/>
                  <a:pt x="13123" y="5960"/>
                  <a:pt x="13353" y="6054"/>
                </a:cubicBezTo>
                <a:lnTo>
                  <a:pt x="13353" y="34"/>
                </a:lnTo>
                <a:cubicBezTo>
                  <a:pt x="13265" y="11"/>
                  <a:pt x="13180" y="1"/>
                  <a:pt x="13095" y="1"/>
                </a:cubicBezTo>
                <a:close/>
              </a:path>
            </a:pathLst>
          </a:custGeom>
          <a:solidFill>
            <a:srgbClr val="FFFFFF">
              <a:alpha val="848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82" name="Google Shape;382;p11"/>
          <p:cNvGrpSpPr/>
          <p:nvPr/>
        </p:nvGrpSpPr>
        <p:grpSpPr>
          <a:xfrm>
            <a:off x="816219" y="3144749"/>
            <a:ext cx="163938" cy="244202"/>
            <a:chOff x="-1716306" y="2279074"/>
            <a:chExt cx="163938" cy="244202"/>
          </a:xfrm>
        </p:grpSpPr>
        <p:sp>
          <p:nvSpPr>
            <p:cNvPr id="383" name="Google Shape;383;p11"/>
            <p:cNvSpPr/>
            <p:nvPr/>
          </p:nvSpPr>
          <p:spPr>
            <a:xfrm>
              <a:off x="-1692019" y="2487794"/>
              <a:ext cx="17077" cy="35482"/>
            </a:xfrm>
            <a:custGeom>
              <a:avLst/>
              <a:gdLst/>
              <a:ahLst/>
              <a:cxnLst/>
              <a:rect l="l" t="t" r="r" b="b"/>
              <a:pathLst>
                <a:path w="90" h="187" extrusionOk="0">
                  <a:moveTo>
                    <a:pt x="57" y="1"/>
                  </a:moveTo>
                  <a:cubicBezTo>
                    <a:pt x="32" y="1"/>
                    <a:pt x="1" y="22"/>
                    <a:pt x="9" y="38"/>
                  </a:cubicBezTo>
                  <a:cubicBezTo>
                    <a:pt x="51" y="80"/>
                    <a:pt x="35" y="187"/>
                    <a:pt x="35" y="187"/>
                  </a:cubicBezTo>
                  <a:lnTo>
                    <a:pt x="77" y="187"/>
                  </a:lnTo>
                  <a:cubicBezTo>
                    <a:pt x="64" y="80"/>
                    <a:pt x="90" y="38"/>
                    <a:pt x="90" y="38"/>
                  </a:cubicBezTo>
                  <a:cubicBezTo>
                    <a:pt x="90" y="11"/>
                    <a:pt x="75" y="1"/>
                    <a:pt x="57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" name="Google Shape;384;p11"/>
            <p:cNvSpPr/>
            <p:nvPr/>
          </p:nvSpPr>
          <p:spPr>
            <a:xfrm>
              <a:off x="-1713270" y="2279454"/>
              <a:ext cx="63753" cy="228643"/>
            </a:xfrm>
            <a:custGeom>
              <a:avLst/>
              <a:gdLst/>
              <a:ahLst/>
              <a:cxnLst/>
              <a:rect l="l" t="t" r="r" b="b"/>
              <a:pathLst>
                <a:path w="336" h="1205" extrusionOk="0">
                  <a:moveTo>
                    <a:pt x="169" y="1"/>
                  </a:moveTo>
                  <a:cubicBezTo>
                    <a:pt x="152" y="1"/>
                    <a:pt x="135" y="37"/>
                    <a:pt x="121" y="125"/>
                  </a:cubicBezTo>
                  <a:cubicBezTo>
                    <a:pt x="121" y="125"/>
                    <a:pt x="1" y="1097"/>
                    <a:pt x="82" y="1165"/>
                  </a:cubicBezTo>
                  <a:cubicBezTo>
                    <a:pt x="105" y="1188"/>
                    <a:pt x="140" y="1205"/>
                    <a:pt x="177" y="1205"/>
                  </a:cubicBezTo>
                  <a:cubicBezTo>
                    <a:pt x="243" y="1205"/>
                    <a:pt x="314" y="1149"/>
                    <a:pt x="325" y="974"/>
                  </a:cubicBezTo>
                  <a:cubicBezTo>
                    <a:pt x="335" y="764"/>
                    <a:pt x="246" y="1"/>
                    <a:pt x="169" y="1"/>
                  </a:cubicBezTo>
                  <a:close/>
                </a:path>
              </a:pathLst>
            </a:custGeom>
            <a:solidFill>
              <a:srgbClr val="3D7D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" name="Google Shape;385;p11"/>
            <p:cNvSpPr/>
            <p:nvPr/>
          </p:nvSpPr>
          <p:spPr>
            <a:xfrm>
              <a:off x="-1716306" y="2279074"/>
              <a:ext cx="38897" cy="226366"/>
            </a:xfrm>
            <a:custGeom>
              <a:avLst/>
              <a:gdLst/>
              <a:ahLst/>
              <a:cxnLst/>
              <a:rect l="l" t="t" r="r" b="b"/>
              <a:pathLst>
                <a:path w="205" h="1193" extrusionOk="0">
                  <a:moveTo>
                    <a:pt x="183" y="0"/>
                  </a:moveTo>
                  <a:cubicBezTo>
                    <a:pt x="164" y="0"/>
                    <a:pt x="146" y="38"/>
                    <a:pt x="137" y="127"/>
                  </a:cubicBezTo>
                  <a:cubicBezTo>
                    <a:pt x="137" y="127"/>
                    <a:pt x="1" y="1031"/>
                    <a:pt x="98" y="1167"/>
                  </a:cubicBezTo>
                  <a:cubicBezTo>
                    <a:pt x="98" y="1180"/>
                    <a:pt x="111" y="1180"/>
                    <a:pt x="124" y="1193"/>
                  </a:cubicBezTo>
                  <a:cubicBezTo>
                    <a:pt x="69" y="989"/>
                    <a:pt x="150" y="114"/>
                    <a:pt x="150" y="114"/>
                  </a:cubicBezTo>
                  <a:cubicBezTo>
                    <a:pt x="163" y="4"/>
                    <a:pt x="192" y="33"/>
                    <a:pt x="205" y="17"/>
                  </a:cubicBezTo>
                  <a:cubicBezTo>
                    <a:pt x="198" y="6"/>
                    <a:pt x="190" y="0"/>
                    <a:pt x="183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" name="Google Shape;386;p11"/>
            <p:cNvSpPr/>
            <p:nvPr/>
          </p:nvSpPr>
          <p:spPr>
            <a:xfrm>
              <a:off x="-1593543" y="2487794"/>
              <a:ext cx="18785" cy="35482"/>
            </a:xfrm>
            <a:custGeom>
              <a:avLst/>
              <a:gdLst/>
              <a:ahLst/>
              <a:cxnLst/>
              <a:rect l="l" t="t" r="r" b="b"/>
              <a:pathLst>
                <a:path w="99" h="187" extrusionOk="0">
                  <a:moveTo>
                    <a:pt x="55" y="1"/>
                  </a:moveTo>
                  <a:cubicBezTo>
                    <a:pt x="27" y="1"/>
                    <a:pt x="0" y="22"/>
                    <a:pt x="18" y="38"/>
                  </a:cubicBezTo>
                  <a:cubicBezTo>
                    <a:pt x="44" y="80"/>
                    <a:pt x="31" y="187"/>
                    <a:pt x="31" y="187"/>
                  </a:cubicBezTo>
                  <a:lnTo>
                    <a:pt x="70" y="187"/>
                  </a:lnTo>
                  <a:cubicBezTo>
                    <a:pt x="70" y="80"/>
                    <a:pt x="99" y="38"/>
                    <a:pt x="99" y="38"/>
                  </a:cubicBezTo>
                  <a:cubicBezTo>
                    <a:pt x="92" y="11"/>
                    <a:pt x="73" y="1"/>
                    <a:pt x="55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" name="Google Shape;387;p11"/>
            <p:cNvSpPr/>
            <p:nvPr/>
          </p:nvSpPr>
          <p:spPr>
            <a:xfrm>
              <a:off x="-1616122" y="2279454"/>
              <a:ext cx="63753" cy="228643"/>
            </a:xfrm>
            <a:custGeom>
              <a:avLst/>
              <a:gdLst/>
              <a:ahLst/>
              <a:cxnLst/>
              <a:rect l="l" t="t" r="r" b="b"/>
              <a:pathLst>
                <a:path w="336" h="1205" extrusionOk="0">
                  <a:moveTo>
                    <a:pt x="174" y="1"/>
                  </a:moveTo>
                  <a:cubicBezTo>
                    <a:pt x="156" y="1"/>
                    <a:pt x="138" y="37"/>
                    <a:pt x="121" y="125"/>
                  </a:cubicBezTo>
                  <a:cubicBezTo>
                    <a:pt x="121" y="125"/>
                    <a:pt x="1" y="1097"/>
                    <a:pt x="82" y="1165"/>
                  </a:cubicBezTo>
                  <a:cubicBezTo>
                    <a:pt x="106" y="1188"/>
                    <a:pt x="142" y="1205"/>
                    <a:pt x="179" y="1205"/>
                  </a:cubicBezTo>
                  <a:cubicBezTo>
                    <a:pt x="246" y="1205"/>
                    <a:pt x="316" y="1149"/>
                    <a:pt x="325" y="974"/>
                  </a:cubicBezTo>
                  <a:cubicBezTo>
                    <a:pt x="335" y="764"/>
                    <a:pt x="257" y="1"/>
                    <a:pt x="174" y="1"/>
                  </a:cubicBezTo>
                  <a:close/>
                </a:path>
              </a:pathLst>
            </a:custGeom>
            <a:solidFill>
              <a:srgbClr val="3D7D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" name="Google Shape;388;p11"/>
            <p:cNvSpPr/>
            <p:nvPr/>
          </p:nvSpPr>
          <p:spPr>
            <a:xfrm>
              <a:off x="-1618589" y="2279074"/>
              <a:ext cx="38328" cy="226366"/>
            </a:xfrm>
            <a:custGeom>
              <a:avLst/>
              <a:gdLst/>
              <a:ahLst/>
              <a:cxnLst/>
              <a:rect l="l" t="t" r="r" b="b"/>
              <a:pathLst>
                <a:path w="202" h="1193" extrusionOk="0">
                  <a:moveTo>
                    <a:pt x="182" y="0"/>
                  </a:moveTo>
                  <a:cubicBezTo>
                    <a:pt x="167" y="0"/>
                    <a:pt x="155" y="38"/>
                    <a:pt x="134" y="127"/>
                  </a:cubicBezTo>
                  <a:cubicBezTo>
                    <a:pt x="134" y="127"/>
                    <a:pt x="1" y="1031"/>
                    <a:pt x="95" y="1167"/>
                  </a:cubicBezTo>
                  <a:cubicBezTo>
                    <a:pt x="108" y="1180"/>
                    <a:pt x="121" y="1180"/>
                    <a:pt x="134" y="1193"/>
                  </a:cubicBezTo>
                  <a:cubicBezTo>
                    <a:pt x="82" y="989"/>
                    <a:pt x="163" y="114"/>
                    <a:pt x="163" y="114"/>
                  </a:cubicBezTo>
                  <a:cubicBezTo>
                    <a:pt x="176" y="4"/>
                    <a:pt x="202" y="33"/>
                    <a:pt x="202" y="17"/>
                  </a:cubicBezTo>
                  <a:cubicBezTo>
                    <a:pt x="194" y="6"/>
                    <a:pt x="188" y="0"/>
                    <a:pt x="182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89" name="Google Shape;389;p11"/>
          <p:cNvGrpSpPr/>
          <p:nvPr/>
        </p:nvGrpSpPr>
        <p:grpSpPr>
          <a:xfrm>
            <a:off x="1651918" y="2881383"/>
            <a:ext cx="1749805" cy="770934"/>
            <a:chOff x="-1936407" y="2490071"/>
            <a:chExt cx="1749805" cy="770934"/>
          </a:xfrm>
        </p:grpSpPr>
        <p:sp>
          <p:nvSpPr>
            <p:cNvPr id="390" name="Google Shape;390;p11"/>
            <p:cNvSpPr/>
            <p:nvPr/>
          </p:nvSpPr>
          <p:spPr>
            <a:xfrm>
              <a:off x="-1580450" y="2835407"/>
              <a:ext cx="651196" cy="254069"/>
            </a:xfrm>
            <a:custGeom>
              <a:avLst/>
              <a:gdLst/>
              <a:ahLst/>
              <a:cxnLst/>
              <a:rect l="l" t="t" r="r" b="b"/>
              <a:pathLst>
                <a:path w="3432" h="1339" extrusionOk="0">
                  <a:moveTo>
                    <a:pt x="1" y="1"/>
                  </a:moveTo>
                  <a:lnTo>
                    <a:pt x="1" y="1339"/>
                  </a:lnTo>
                  <a:lnTo>
                    <a:pt x="3432" y="1339"/>
                  </a:lnTo>
                  <a:lnTo>
                    <a:pt x="3432" y="1"/>
                  </a:ln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" name="Google Shape;391;p11"/>
            <p:cNvSpPr/>
            <p:nvPr/>
          </p:nvSpPr>
          <p:spPr>
            <a:xfrm>
              <a:off x="-1170417" y="2853812"/>
              <a:ext cx="266398" cy="235663"/>
            </a:xfrm>
            <a:custGeom>
              <a:avLst/>
              <a:gdLst/>
              <a:ahLst/>
              <a:cxnLst/>
              <a:rect l="l" t="t" r="r" b="b"/>
              <a:pathLst>
                <a:path w="1404" h="1242" extrusionOk="0">
                  <a:moveTo>
                    <a:pt x="1" y="1"/>
                  </a:moveTo>
                  <a:lnTo>
                    <a:pt x="1" y="1242"/>
                  </a:lnTo>
                  <a:lnTo>
                    <a:pt x="1404" y="1242"/>
                  </a:lnTo>
                  <a:lnTo>
                    <a:pt x="1404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" name="Google Shape;392;p11"/>
            <p:cNvSpPr/>
            <p:nvPr/>
          </p:nvSpPr>
          <p:spPr>
            <a:xfrm>
              <a:off x="-1375149" y="2490071"/>
              <a:ext cx="471131" cy="363931"/>
            </a:xfrm>
            <a:custGeom>
              <a:avLst/>
              <a:gdLst/>
              <a:ahLst/>
              <a:cxnLst/>
              <a:rect l="l" t="t" r="r" b="b"/>
              <a:pathLst>
                <a:path w="2483" h="1918" extrusionOk="0">
                  <a:moveTo>
                    <a:pt x="934" y="0"/>
                  </a:moveTo>
                  <a:cubicBezTo>
                    <a:pt x="486" y="0"/>
                    <a:pt x="1" y="55"/>
                    <a:pt x="1" y="55"/>
                  </a:cubicBezTo>
                  <a:lnTo>
                    <a:pt x="837" y="1918"/>
                  </a:lnTo>
                  <a:lnTo>
                    <a:pt x="2483" y="1918"/>
                  </a:lnTo>
                  <a:cubicBezTo>
                    <a:pt x="2483" y="1918"/>
                    <a:pt x="1929" y="175"/>
                    <a:pt x="1511" y="55"/>
                  </a:cubicBezTo>
                  <a:cubicBezTo>
                    <a:pt x="1371" y="14"/>
                    <a:pt x="1157" y="0"/>
                    <a:pt x="934" y="0"/>
                  </a:cubicBez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" name="Google Shape;393;p11"/>
            <p:cNvSpPr/>
            <p:nvPr/>
          </p:nvSpPr>
          <p:spPr>
            <a:xfrm>
              <a:off x="-1603220" y="2499748"/>
              <a:ext cx="455761" cy="354254"/>
            </a:xfrm>
            <a:custGeom>
              <a:avLst/>
              <a:gdLst/>
              <a:ahLst/>
              <a:cxnLst/>
              <a:rect l="l" t="t" r="r" b="b"/>
              <a:pathLst>
                <a:path w="2402" h="1867" extrusionOk="0">
                  <a:moveTo>
                    <a:pt x="1211" y="1"/>
                  </a:moveTo>
                  <a:cubicBezTo>
                    <a:pt x="855" y="1"/>
                    <a:pt x="441" y="467"/>
                    <a:pt x="1" y="1867"/>
                  </a:cubicBezTo>
                  <a:lnTo>
                    <a:pt x="2402" y="1867"/>
                  </a:lnTo>
                  <a:cubicBezTo>
                    <a:pt x="2402" y="1867"/>
                    <a:pt x="1922" y="1"/>
                    <a:pt x="1211" y="1"/>
                  </a:cubicBezTo>
                  <a:close/>
                </a:path>
              </a:pathLst>
            </a:custGeom>
            <a:solidFill>
              <a:srgbClr val="FFE9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" name="Google Shape;394;p11"/>
            <p:cNvSpPr/>
            <p:nvPr/>
          </p:nvSpPr>
          <p:spPr>
            <a:xfrm>
              <a:off x="-1580450" y="2537317"/>
              <a:ext cx="410223" cy="332054"/>
            </a:xfrm>
            <a:custGeom>
              <a:avLst/>
              <a:gdLst/>
              <a:ahLst/>
              <a:cxnLst/>
              <a:rect l="l" t="t" r="r" b="b"/>
              <a:pathLst>
                <a:path w="2162" h="1750" extrusionOk="0">
                  <a:moveTo>
                    <a:pt x="1078" y="0"/>
                  </a:moveTo>
                  <a:cubicBezTo>
                    <a:pt x="758" y="0"/>
                    <a:pt x="388" y="417"/>
                    <a:pt x="1" y="1669"/>
                  </a:cubicBezTo>
                  <a:lnTo>
                    <a:pt x="1015" y="1750"/>
                  </a:lnTo>
                  <a:lnTo>
                    <a:pt x="2162" y="1669"/>
                  </a:lnTo>
                  <a:cubicBezTo>
                    <a:pt x="2162" y="1669"/>
                    <a:pt x="1718" y="0"/>
                    <a:pt x="1078" y="0"/>
                  </a:cubicBez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" name="Google Shape;395;p11"/>
            <p:cNvSpPr/>
            <p:nvPr/>
          </p:nvSpPr>
          <p:spPr>
            <a:xfrm>
              <a:off x="-1493169" y="2907320"/>
              <a:ext cx="195055" cy="182155"/>
            </a:xfrm>
            <a:custGeom>
              <a:avLst/>
              <a:gdLst/>
              <a:ahLst/>
              <a:cxnLst/>
              <a:rect l="l" t="t" r="r" b="b"/>
              <a:pathLst>
                <a:path w="1028" h="960" extrusionOk="0">
                  <a:moveTo>
                    <a:pt x="1" y="1"/>
                  </a:moveTo>
                  <a:lnTo>
                    <a:pt x="1" y="960"/>
                  </a:lnTo>
                  <a:lnTo>
                    <a:pt x="1028" y="960"/>
                  </a:lnTo>
                  <a:lnTo>
                    <a:pt x="1028" y="1"/>
                  </a:lnTo>
                  <a:close/>
                </a:path>
              </a:pathLst>
            </a:custGeom>
            <a:solidFill>
              <a:srgbClr val="FFE9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" name="Google Shape;396;p11"/>
            <p:cNvSpPr/>
            <p:nvPr/>
          </p:nvSpPr>
          <p:spPr>
            <a:xfrm>
              <a:off x="-1467364" y="2925156"/>
              <a:ext cx="145912" cy="164319"/>
            </a:xfrm>
            <a:custGeom>
              <a:avLst/>
              <a:gdLst/>
              <a:ahLst/>
              <a:cxnLst/>
              <a:rect l="l" t="t" r="r" b="b"/>
              <a:pathLst>
                <a:path w="769" h="866" extrusionOk="0">
                  <a:moveTo>
                    <a:pt x="1" y="1"/>
                  </a:moveTo>
                  <a:lnTo>
                    <a:pt x="1" y="866"/>
                  </a:lnTo>
                  <a:lnTo>
                    <a:pt x="769" y="866"/>
                  </a:lnTo>
                  <a:lnTo>
                    <a:pt x="769" y="1"/>
                  </a:ln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" name="Google Shape;397;p11"/>
            <p:cNvSpPr/>
            <p:nvPr/>
          </p:nvSpPr>
          <p:spPr>
            <a:xfrm>
              <a:off x="-1449528" y="2925156"/>
              <a:ext cx="128076" cy="164319"/>
            </a:xfrm>
            <a:custGeom>
              <a:avLst/>
              <a:gdLst/>
              <a:ahLst/>
              <a:cxnLst/>
              <a:rect l="l" t="t" r="r" b="b"/>
              <a:pathLst>
                <a:path w="675" h="866" extrusionOk="0">
                  <a:moveTo>
                    <a:pt x="1" y="1"/>
                  </a:moveTo>
                  <a:lnTo>
                    <a:pt x="1" y="866"/>
                  </a:lnTo>
                  <a:lnTo>
                    <a:pt x="675" y="866"/>
                  </a:lnTo>
                  <a:lnTo>
                    <a:pt x="675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" name="Google Shape;398;p11"/>
            <p:cNvSpPr/>
            <p:nvPr/>
          </p:nvSpPr>
          <p:spPr>
            <a:xfrm>
              <a:off x="-1439662" y="2676780"/>
              <a:ext cx="107774" cy="89939"/>
            </a:xfrm>
            <a:custGeom>
              <a:avLst/>
              <a:gdLst/>
              <a:ahLst/>
              <a:cxnLst/>
              <a:rect l="l" t="t" r="r" b="b"/>
              <a:pathLst>
                <a:path w="568" h="474" extrusionOk="0">
                  <a:moveTo>
                    <a:pt x="1" y="1"/>
                  </a:moveTo>
                  <a:lnTo>
                    <a:pt x="1" y="474"/>
                  </a:lnTo>
                  <a:lnTo>
                    <a:pt x="568" y="474"/>
                  </a:lnTo>
                  <a:lnTo>
                    <a:pt x="568" y="1"/>
                  </a:lnTo>
                  <a:close/>
                </a:path>
              </a:pathLst>
            </a:custGeom>
            <a:solidFill>
              <a:srgbClr val="FFE9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" name="Google Shape;399;p11"/>
            <p:cNvSpPr/>
            <p:nvPr/>
          </p:nvSpPr>
          <p:spPr>
            <a:xfrm>
              <a:off x="-1424292" y="2684749"/>
              <a:ext cx="80071" cy="81970"/>
            </a:xfrm>
            <a:custGeom>
              <a:avLst/>
              <a:gdLst/>
              <a:ahLst/>
              <a:cxnLst/>
              <a:rect l="l" t="t" r="r" b="b"/>
              <a:pathLst>
                <a:path w="422" h="432" extrusionOk="0">
                  <a:moveTo>
                    <a:pt x="1" y="1"/>
                  </a:moveTo>
                  <a:lnTo>
                    <a:pt x="1" y="432"/>
                  </a:lnTo>
                  <a:lnTo>
                    <a:pt x="422" y="432"/>
                  </a:lnTo>
                  <a:lnTo>
                    <a:pt x="422" y="1"/>
                  </a:ln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" name="Google Shape;400;p11"/>
            <p:cNvSpPr/>
            <p:nvPr/>
          </p:nvSpPr>
          <p:spPr>
            <a:xfrm>
              <a:off x="-1413857" y="2684749"/>
              <a:ext cx="69635" cy="81970"/>
            </a:xfrm>
            <a:custGeom>
              <a:avLst/>
              <a:gdLst/>
              <a:ahLst/>
              <a:cxnLst/>
              <a:rect l="l" t="t" r="r" b="b"/>
              <a:pathLst>
                <a:path w="367" h="432" extrusionOk="0">
                  <a:moveTo>
                    <a:pt x="1" y="1"/>
                  </a:moveTo>
                  <a:lnTo>
                    <a:pt x="1" y="432"/>
                  </a:lnTo>
                  <a:lnTo>
                    <a:pt x="367" y="432"/>
                  </a:lnTo>
                  <a:lnTo>
                    <a:pt x="36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" name="Google Shape;401;p11"/>
            <p:cNvSpPr/>
            <p:nvPr/>
          </p:nvSpPr>
          <p:spPr>
            <a:xfrm>
              <a:off x="-1730727" y="3021547"/>
              <a:ext cx="22579" cy="44590"/>
            </a:xfrm>
            <a:custGeom>
              <a:avLst/>
              <a:gdLst/>
              <a:ahLst/>
              <a:cxnLst/>
              <a:rect l="l" t="t" r="r" b="b"/>
              <a:pathLst>
                <a:path w="119" h="235" extrusionOk="0">
                  <a:moveTo>
                    <a:pt x="70" y="1"/>
                  </a:moveTo>
                  <a:cubicBezTo>
                    <a:pt x="36" y="1"/>
                    <a:pt x="0" y="24"/>
                    <a:pt x="25" y="47"/>
                  </a:cubicBezTo>
                  <a:cubicBezTo>
                    <a:pt x="64" y="102"/>
                    <a:pt x="51" y="235"/>
                    <a:pt x="51" y="235"/>
                  </a:cubicBezTo>
                  <a:lnTo>
                    <a:pt x="93" y="235"/>
                  </a:lnTo>
                  <a:cubicBezTo>
                    <a:pt x="93" y="102"/>
                    <a:pt x="119" y="47"/>
                    <a:pt x="119" y="47"/>
                  </a:cubicBezTo>
                  <a:cubicBezTo>
                    <a:pt x="119" y="13"/>
                    <a:pt x="95" y="1"/>
                    <a:pt x="70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" name="Google Shape;402;p11"/>
            <p:cNvSpPr/>
            <p:nvPr/>
          </p:nvSpPr>
          <p:spPr>
            <a:xfrm>
              <a:off x="-1759378" y="2747175"/>
              <a:ext cx="83676" cy="300366"/>
            </a:xfrm>
            <a:custGeom>
              <a:avLst/>
              <a:gdLst/>
              <a:ahLst/>
              <a:cxnLst/>
              <a:rect l="l" t="t" r="r" b="b"/>
              <a:pathLst>
                <a:path w="441" h="1583" extrusionOk="0">
                  <a:moveTo>
                    <a:pt x="225" y="1"/>
                  </a:moveTo>
                  <a:cubicBezTo>
                    <a:pt x="203" y="1"/>
                    <a:pt x="182" y="48"/>
                    <a:pt x="163" y="158"/>
                  </a:cubicBezTo>
                  <a:cubicBezTo>
                    <a:pt x="163" y="158"/>
                    <a:pt x="1" y="1438"/>
                    <a:pt x="108" y="1535"/>
                  </a:cubicBezTo>
                  <a:cubicBezTo>
                    <a:pt x="140" y="1563"/>
                    <a:pt x="186" y="1583"/>
                    <a:pt x="233" y="1583"/>
                  </a:cubicBezTo>
                  <a:cubicBezTo>
                    <a:pt x="320" y="1583"/>
                    <a:pt x="410" y="1512"/>
                    <a:pt x="419" y="1292"/>
                  </a:cubicBezTo>
                  <a:cubicBezTo>
                    <a:pt x="440" y="1002"/>
                    <a:pt x="326" y="1"/>
                    <a:pt x="225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" name="Google Shape;403;p11"/>
            <p:cNvSpPr/>
            <p:nvPr/>
          </p:nvSpPr>
          <p:spPr>
            <a:xfrm>
              <a:off x="-1762414" y="2747934"/>
              <a:ext cx="51800" cy="295433"/>
            </a:xfrm>
            <a:custGeom>
              <a:avLst/>
              <a:gdLst/>
              <a:ahLst/>
              <a:cxnLst/>
              <a:rect l="l" t="t" r="r" b="b"/>
              <a:pathLst>
                <a:path w="273" h="1557" extrusionOk="0">
                  <a:moveTo>
                    <a:pt x="242" y="0"/>
                  </a:moveTo>
                  <a:cubicBezTo>
                    <a:pt x="217" y="0"/>
                    <a:pt x="198" y="45"/>
                    <a:pt x="179" y="154"/>
                  </a:cubicBezTo>
                  <a:cubicBezTo>
                    <a:pt x="179" y="154"/>
                    <a:pt x="1" y="1353"/>
                    <a:pt x="124" y="1531"/>
                  </a:cubicBezTo>
                  <a:cubicBezTo>
                    <a:pt x="137" y="1544"/>
                    <a:pt x="150" y="1544"/>
                    <a:pt x="163" y="1557"/>
                  </a:cubicBezTo>
                  <a:cubicBezTo>
                    <a:pt x="98" y="1301"/>
                    <a:pt x="205" y="154"/>
                    <a:pt x="205" y="154"/>
                  </a:cubicBezTo>
                  <a:cubicBezTo>
                    <a:pt x="218" y="5"/>
                    <a:pt x="260" y="44"/>
                    <a:pt x="273" y="18"/>
                  </a:cubicBezTo>
                  <a:cubicBezTo>
                    <a:pt x="261" y="7"/>
                    <a:pt x="251" y="0"/>
                    <a:pt x="242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" name="Google Shape;404;p11"/>
            <p:cNvSpPr/>
            <p:nvPr/>
          </p:nvSpPr>
          <p:spPr>
            <a:xfrm>
              <a:off x="-853357" y="3021547"/>
              <a:ext cx="23718" cy="44590"/>
            </a:xfrm>
            <a:custGeom>
              <a:avLst/>
              <a:gdLst/>
              <a:ahLst/>
              <a:cxnLst/>
              <a:rect l="l" t="t" r="r" b="b"/>
              <a:pathLst>
                <a:path w="125" h="235" extrusionOk="0">
                  <a:moveTo>
                    <a:pt x="75" y="1"/>
                  </a:moveTo>
                  <a:cubicBezTo>
                    <a:pt x="40" y="1"/>
                    <a:pt x="1" y="24"/>
                    <a:pt x="18" y="47"/>
                  </a:cubicBezTo>
                  <a:cubicBezTo>
                    <a:pt x="70" y="102"/>
                    <a:pt x="57" y="235"/>
                    <a:pt x="57" y="235"/>
                  </a:cubicBezTo>
                  <a:lnTo>
                    <a:pt x="99" y="235"/>
                  </a:lnTo>
                  <a:cubicBezTo>
                    <a:pt x="99" y="102"/>
                    <a:pt x="125" y="47"/>
                    <a:pt x="125" y="47"/>
                  </a:cubicBezTo>
                  <a:cubicBezTo>
                    <a:pt x="125" y="13"/>
                    <a:pt x="101" y="1"/>
                    <a:pt x="75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" name="Google Shape;405;p11"/>
            <p:cNvSpPr/>
            <p:nvPr/>
          </p:nvSpPr>
          <p:spPr>
            <a:xfrm>
              <a:off x="-880870" y="2747175"/>
              <a:ext cx="83676" cy="300366"/>
            </a:xfrm>
            <a:custGeom>
              <a:avLst/>
              <a:gdLst/>
              <a:ahLst/>
              <a:cxnLst/>
              <a:rect l="l" t="t" r="r" b="b"/>
              <a:pathLst>
                <a:path w="441" h="1583" extrusionOk="0">
                  <a:moveTo>
                    <a:pt x="225" y="1"/>
                  </a:moveTo>
                  <a:cubicBezTo>
                    <a:pt x="203" y="1"/>
                    <a:pt x="182" y="48"/>
                    <a:pt x="163" y="158"/>
                  </a:cubicBezTo>
                  <a:cubicBezTo>
                    <a:pt x="163" y="158"/>
                    <a:pt x="1" y="1438"/>
                    <a:pt x="108" y="1535"/>
                  </a:cubicBezTo>
                  <a:cubicBezTo>
                    <a:pt x="140" y="1563"/>
                    <a:pt x="186" y="1583"/>
                    <a:pt x="233" y="1583"/>
                  </a:cubicBezTo>
                  <a:cubicBezTo>
                    <a:pt x="320" y="1583"/>
                    <a:pt x="410" y="1512"/>
                    <a:pt x="419" y="1292"/>
                  </a:cubicBezTo>
                  <a:cubicBezTo>
                    <a:pt x="440" y="1002"/>
                    <a:pt x="326" y="1"/>
                    <a:pt x="225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" name="Google Shape;406;p11"/>
            <p:cNvSpPr/>
            <p:nvPr/>
          </p:nvSpPr>
          <p:spPr>
            <a:xfrm>
              <a:off x="-883337" y="2747934"/>
              <a:ext cx="48764" cy="295433"/>
            </a:xfrm>
            <a:custGeom>
              <a:avLst/>
              <a:gdLst/>
              <a:ahLst/>
              <a:cxnLst/>
              <a:rect l="l" t="t" r="r" b="b"/>
              <a:pathLst>
                <a:path w="257" h="1557" extrusionOk="0">
                  <a:moveTo>
                    <a:pt x="234" y="0"/>
                  </a:moveTo>
                  <a:cubicBezTo>
                    <a:pt x="214" y="0"/>
                    <a:pt x="195" y="45"/>
                    <a:pt x="176" y="154"/>
                  </a:cubicBezTo>
                  <a:cubicBezTo>
                    <a:pt x="176" y="154"/>
                    <a:pt x="1" y="1353"/>
                    <a:pt x="121" y="1531"/>
                  </a:cubicBezTo>
                  <a:cubicBezTo>
                    <a:pt x="134" y="1544"/>
                    <a:pt x="147" y="1544"/>
                    <a:pt x="163" y="1557"/>
                  </a:cubicBezTo>
                  <a:cubicBezTo>
                    <a:pt x="95" y="1301"/>
                    <a:pt x="202" y="154"/>
                    <a:pt x="202" y="154"/>
                  </a:cubicBezTo>
                  <a:cubicBezTo>
                    <a:pt x="215" y="5"/>
                    <a:pt x="257" y="44"/>
                    <a:pt x="257" y="18"/>
                  </a:cubicBezTo>
                  <a:cubicBezTo>
                    <a:pt x="249" y="7"/>
                    <a:pt x="241" y="0"/>
                    <a:pt x="234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" name="Google Shape;407;p11"/>
            <p:cNvSpPr/>
            <p:nvPr/>
          </p:nvSpPr>
          <p:spPr>
            <a:xfrm>
              <a:off x="-1811367" y="3021547"/>
              <a:ext cx="23908" cy="44590"/>
            </a:xfrm>
            <a:custGeom>
              <a:avLst/>
              <a:gdLst/>
              <a:ahLst/>
              <a:cxnLst/>
              <a:rect l="l" t="t" r="r" b="b"/>
              <a:pathLst>
                <a:path w="126" h="235" extrusionOk="0">
                  <a:moveTo>
                    <a:pt x="71" y="1"/>
                  </a:moveTo>
                  <a:cubicBezTo>
                    <a:pt x="36" y="1"/>
                    <a:pt x="1" y="24"/>
                    <a:pt x="16" y="47"/>
                  </a:cubicBezTo>
                  <a:cubicBezTo>
                    <a:pt x="58" y="102"/>
                    <a:pt x="45" y="235"/>
                    <a:pt x="45" y="235"/>
                  </a:cubicBezTo>
                  <a:lnTo>
                    <a:pt x="97" y="235"/>
                  </a:lnTo>
                  <a:cubicBezTo>
                    <a:pt x="84" y="102"/>
                    <a:pt x="126" y="47"/>
                    <a:pt x="126" y="47"/>
                  </a:cubicBezTo>
                  <a:cubicBezTo>
                    <a:pt x="120" y="13"/>
                    <a:pt x="96" y="1"/>
                    <a:pt x="71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" name="Google Shape;408;p11"/>
            <p:cNvSpPr/>
            <p:nvPr/>
          </p:nvSpPr>
          <p:spPr>
            <a:xfrm>
              <a:off x="-1839259" y="2747175"/>
              <a:ext cx="82159" cy="300366"/>
            </a:xfrm>
            <a:custGeom>
              <a:avLst/>
              <a:gdLst/>
              <a:ahLst/>
              <a:cxnLst/>
              <a:rect l="l" t="t" r="r" b="b"/>
              <a:pathLst>
                <a:path w="433" h="1583" extrusionOk="0">
                  <a:moveTo>
                    <a:pt x="218" y="1"/>
                  </a:moveTo>
                  <a:cubicBezTo>
                    <a:pt x="195" y="1"/>
                    <a:pt x="172" y="48"/>
                    <a:pt x="150" y="158"/>
                  </a:cubicBezTo>
                  <a:cubicBezTo>
                    <a:pt x="150" y="158"/>
                    <a:pt x="1" y="1438"/>
                    <a:pt x="111" y="1535"/>
                  </a:cubicBezTo>
                  <a:cubicBezTo>
                    <a:pt x="139" y="1563"/>
                    <a:pt x="183" y="1583"/>
                    <a:pt x="229" y="1583"/>
                  </a:cubicBezTo>
                  <a:cubicBezTo>
                    <a:pt x="316" y="1583"/>
                    <a:pt x="411" y="1512"/>
                    <a:pt x="422" y="1292"/>
                  </a:cubicBezTo>
                  <a:cubicBezTo>
                    <a:pt x="433" y="1002"/>
                    <a:pt x="325" y="1"/>
                    <a:pt x="218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" name="Google Shape;409;p11"/>
            <p:cNvSpPr/>
            <p:nvPr/>
          </p:nvSpPr>
          <p:spPr>
            <a:xfrm>
              <a:off x="-1844193" y="2747934"/>
              <a:ext cx="51230" cy="295433"/>
            </a:xfrm>
            <a:custGeom>
              <a:avLst/>
              <a:gdLst/>
              <a:ahLst/>
              <a:cxnLst/>
              <a:rect l="l" t="t" r="r" b="b"/>
              <a:pathLst>
                <a:path w="270" h="1557" extrusionOk="0">
                  <a:moveTo>
                    <a:pt x="246" y="0"/>
                  </a:moveTo>
                  <a:cubicBezTo>
                    <a:pt x="223" y="0"/>
                    <a:pt x="197" y="45"/>
                    <a:pt x="176" y="154"/>
                  </a:cubicBezTo>
                  <a:cubicBezTo>
                    <a:pt x="176" y="154"/>
                    <a:pt x="1" y="1353"/>
                    <a:pt x="137" y="1531"/>
                  </a:cubicBezTo>
                  <a:cubicBezTo>
                    <a:pt x="137" y="1544"/>
                    <a:pt x="150" y="1544"/>
                    <a:pt x="163" y="1557"/>
                  </a:cubicBezTo>
                  <a:cubicBezTo>
                    <a:pt x="108" y="1301"/>
                    <a:pt x="205" y="154"/>
                    <a:pt x="205" y="154"/>
                  </a:cubicBezTo>
                  <a:cubicBezTo>
                    <a:pt x="218" y="5"/>
                    <a:pt x="257" y="44"/>
                    <a:pt x="270" y="18"/>
                  </a:cubicBezTo>
                  <a:cubicBezTo>
                    <a:pt x="263" y="7"/>
                    <a:pt x="255" y="0"/>
                    <a:pt x="246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" name="Google Shape;410;p11"/>
            <p:cNvSpPr/>
            <p:nvPr/>
          </p:nvSpPr>
          <p:spPr>
            <a:xfrm>
              <a:off x="-1904910" y="3021547"/>
              <a:ext cx="25236" cy="44590"/>
            </a:xfrm>
            <a:custGeom>
              <a:avLst/>
              <a:gdLst/>
              <a:ahLst/>
              <a:cxnLst/>
              <a:rect l="l" t="t" r="r" b="b"/>
              <a:pathLst>
                <a:path w="133" h="235" extrusionOk="0">
                  <a:moveTo>
                    <a:pt x="74" y="1"/>
                  </a:moveTo>
                  <a:cubicBezTo>
                    <a:pt x="37" y="1"/>
                    <a:pt x="0" y="24"/>
                    <a:pt x="23" y="47"/>
                  </a:cubicBezTo>
                  <a:cubicBezTo>
                    <a:pt x="65" y="102"/>
                    <a:pt x="52" y="235"/>
                    <a:pt x="52" y="235"/>
                  </a:cubicBezTo>
                  <a:lnTo>
                    <a:pt x="104" y="235"/>
                  </a:lnTo>
                  <a:cubicBezTo>
                    <a:pt x="91" y="102"/>
                    <a:pt x="133" y="47"/>
                    <a:pt x="133" y="47"/>
                  </a:cubicBezTo>
                  <a:cubicBezTo>
                    <a:pt x="127" y="13"/>
                    <a:pt x="100" y="1"/>
                    <a:pt x="74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" name="Google Shape;411;p11"/>
            <p:cNvSpPr/>
            <p:nvPr/>
          </p:nvSpPr>
          <p:spPr>
            <a:xfrm>
              <a:off x="-1933941" y="2747175"/>
              <a:ext cx="84625" cy="300366"/>
            </a:xfrm>
            <a:custGeom>
              <a:avLst/>
              <a:gdLst/>
              <a:ahLst/>
              <a:cxnLst/>
              <a:rect l="l" t="t" r="r" b="b"/>
              <a:pathLst>
                <a:path w="446" h="1583" extrusionOk="0">
                  <a:moveTo>
                    <a:pt x="231" y="1"/>
                  </a:moveTo>
                  <a:cubicBezTo>
                    <a:pt x="208" y="1"/>
                    <a:pt x="185" y="48"/>
                    <a:pt x="163" y="158"/>
                  </a:cubicBezTo>
                  <a:cubicBezTo>
                    <a:pt x="163" y="158"/>
                    <a:pt x="1" y="1438"/>
                    <a:pt x="111" y="1535"/>
                  </a:cubicBezTo>
                  <a:cubicBezTo>
                    <a:pt x="143" y="1563"/>
                    <a:pt x="189" y="1583"/>
                    <a:pt x="235" y="1583"/>
                  </a:cubicBezTo>
                  <a:cubicBezTo>
                    <a:pt x="323" y="1583"/>
                    <a:pt x="416" y="1512"/>
                    <a:pt x="435" y="1292"/>
                  </a:cubicBezTo>
                  <a:cubicBezTo>
                    <a:pt x="446" y="1002"/>
                    <a:pt x="338" y="1"/>
                    <a:pt x="231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" name="Google Shape;412;p11"/>
            <p:cNvSpPr/>
            <p:nvPr/>
          </p:nvSpPr>
          <p:spPr>
            <a:xfrm>
              <a:off x="-1936407" y="2747934"/>
              <a:ext cx="51230" cy="295433"/>
            </a:xfrm>
            <a:custGeom>
              <a:avLst/>
              <a:gdLst/>
              <a:ahLst/>
              <a:cxnLst/>
              <a:rect l="l" t="t" r="r" b="b"/>
              <a:pathLst>
                <a:path w="270" h="1557" extrusionOk="0">
                  <a:moveTo>
                    <a:pt x="241" y="0"/>
                  </a:moveTo>
                  <a:cubicBezTo>
                    <a:pt x="217" y="0"/>
                    <a:pt x="197" y="45"/>
                    <a:pt x="176" y="154"/>
                  </a:cubicBezTo>
                  <a:cubicBezTo>
                    <a:pt x="176" y="154"/>
                    <a:pt x="1" y="1353"/>
                    <a:pt x="124" y="1531"/>
                  </a:cubicBezTo>
                  <a:cubicBezTo>
                    <a:pt x="137" y="1544"/>
                    <a:pt x="150" y="1544"/>
                    <a:pt x="163" y="1557"/>
                  </a:cubicBezTo>
                  <a:cubicBezTo>
                    <a:pt x="95" y="1301"/>
                    <a:pt x="205" y="154"/>
                    <a:pt x="205" y="154"/>
                  </a:cubicBezTo>
                  <a:cubicBezTo>
                    <a:pt x="218" y="5"/>
                    <a:pt x="257" y="44"/>
                    <a:pt x="270" y="18"/>
                  </a:cubicBezTo>
                  <a:cubicBezTo>
                    <a:pt x="259" y="7"/>
                    <a:pt x="250" y="0"/>
                    <a:pt x="241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" name="Google Shape;413;p11"/>
            <p:cNvSpPr/>
            <p:nvPr/>
          </p:nvSpPr>
          <p:spPr>
            <a:xfrm>
              <a:off x="-1890300" y="3191938"/>
              <a:ext cx="333378" cy="7590"/>
            </a:xfrm>
            <a:custGeom>
              <a:avLst/>
              <a:gdLst/>
              <a:ahLst/>
              <a:cxnLst/>
              <a:rect l="l" t="t" r="r" b="b"/>
              <a:pathLst>
                <a:path w="1757" h="40" extrusionOk="0">
                  <a:moveTo>
                    <a:pt x="1" y="1"/>
                  </a:moveTo>
                  <a:lnTo>
                    <a:pt x="1" y="40"/>
                  </a:lnTo>
                  <a:lnTo>
                    <a:pt x="1757" y="40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" name="Google Shape;414;p11"/>
            <p:cNvSpPr/>
            <p:nvPr/>
          </p:nvSpPr>
          <p:spPr>
            <a:xfrm>
              <a:off x="-1890300" y="3214707"/>
              <a:ext cx="333378" cy="8159"/>
            </a:xfrm>
            <a:custGeom>
              <a:avLst/>
              <a:gdLst/>
              <a:ahLst/>
              <a:cxnLst/>
              <a:rect l="l" t="t" r="r" b="b"/>
              <a:pathLst>
                <a:path w="1757" h="43" extrusionOk="0">
                  <a:moveTo>
                    <a:pt x="1" y="1"/>
                  </a:moveTo>
                  <a:lnTo>
                    <a:pt x="1" y="43"/>
                  </a:lnTo>
                  <a:lnTo>
                    <a:pt x="1757" y="43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" name="Google Shape;415;p11"/>
            <p:cNvSpPr/>
            <p:nvPr/>
          </p:nvSpPr>
          <p:spPr>
            <a:xfrm>
              <a:off x="-1890300" y="3235010"/>
              <a:ext cx="333378" cy="8159"/>
            </a:xfrm>
            <a:custGeom>
              <a:avLst/>
              <a:gdLst/>
              <a:ahLst/>
              <a:cxnLst/>
              <a:rect l="l" t="t" r="r" b="b"/>
              <a:pathLst>
                <a:path w="1757" h="43" extrusionOk="0">
                  <a:moveTo>
                    <a:pt x="1" y="1"/>
                  </a:moveTo>
                  <a:lnTo>
                    <a:pt x="1" y="43"/>
                  </a:lnTo>
                  <a:lnTo>
                    <a:pt x="1757" y="43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" name="Google Shape;416;p11"/>
            <p:cNvSpPr/>
            <p:nvPr/>
          </p:nvSpPr>
          <p:spPr>
            <a:xfrm>
              <a:off x="-1882331" y="3179035"/>
              <a:ext cx="12523" cy="81970"/>
            </a:xfrm>
            <a:custGeom>
              <a:avLst/>
              <a:gdLst/>
              <a:ahLst/>
              <a:cxnLst/>
              <a:rect l="l" t="t" r="r" b="b"/>
              <a:pathLst>
                <a:path w="66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6" y="432"/>
                  </a:lnTo>
                  <a:lnTo>
                    <a:pt x="6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" name="Google Shape;417;p11"/>
            <p:cNvSpPr/>
            <p:nvPr/>
          </p:nvSpPr>
          <p:spPr>
            <a:xfrm>
              <a:off x="-1823890" y="3179035"/>
              <a:ext cx="10626" cy="81970"/>
            </a:xfrm>
            <a:custGeom>
              <a:avLst/>
              <a:gdLst/>
              <a:ahLst/>
              <a:cxnLst/>
              <a:rect l="l" t="t" r="r" b="b"/>
              <a:pathLst>
                <a:path w="56" h="432" extrusionOk="0">
                  <a:moveTo>
                    <a:pt x="1" y="1"/>
                  </a:moveTo>
                  <a:lnTo>
                    <a:pt x="1" y="432"/>
                  </a:lnTo>
                  <a:lnTo>
                    <a:pt x="56" y="432"/>
                  </a:lnTo>
                  <a:lnTo>
                    <a:pt x="5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" name="Google Shape;418;p11"/>
            <p:cNvSpPr/>
            <p:nvPr/>
          </p:nvSpPr>
          <p:spPr>
            <a:xfrm>
              <a:off x="-1767347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" name="Google Shape;419;p11"/>
            <p:cNvSpPr/>
            <p:nvPr/>
          </p:nvSpPr>
          <p:spPr>
            <a:xfrm>
              <a:off x="-1705870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" name="Google Shape;420;p11"/>
            <p:cNvSpPr/>
            <p:nvPr/>
          </p:nvSpPr>
          <p:spPr>
            <a:xfrm>
              <a:off x="-1644394" y="3176568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" name="Google Shape;421;p11"/>
            <p:cNvSpPr/>
            <p:nvPr/>
          </p:nvSpPr>
          <p:spPr>
            <a:xfrm>
              <a:off x="-1580450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" name="Google Shape;422;p11"/>
            <p:cNvSpPr/>
            <p:nvPr/>
          </p:nvSpPr>
          <p:spPr>
            <a:xfrm>
              <a:off x="-519980" y="3040711"/>
              <a:ext cx="333378" cy="5123"/>
            </a:xfrm>
            <a:custGeom>
              <a:avLst/>
              <a:gdLst/>
              <a:ahLst/>
              <a:cxnLst/>
              <a:rect l="l" t="t" r="r" b="b"/>
              <a:pathLst>
                <a:path w="1757" h="27" extrusionOk="0">
                  <a:moveTo>
                    <a:pt x="1" y="1"/>
                  </a:moveTo>
                  <a:lnTo>
                    <a:pt x="1" y="27"/>
                  </a:lnTo>
                  <a:lnTo>
                    <a:pt x="1757" y="27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" name="Google Shape;423;p11"/>
            <p:cNvSpPr/>
            <p:nvPr/>
          </p:nvSpPr>
          <p:spPr>
            <a:xfrm>
              <a:off x="-519980" y="3063480"/>
              <a:ext cx="333378" cy="5692"/>
            </a:xfrm>
            <a:custGeom>
              <a:avLst/>
              <a:gdLst/>
              <a:ahLst/>
              <a:cxnLst/>
              <a:rect l="l" t="t" r="r" b="b"/>
              <a:pathLst>
                <a:path w="1757" h="30" extrusionOk="0">
                  <a:moveTo>
                    <a:pt x="1" y="1"/>
                  </a:moveTo>
                  <a:lnTo>
                    <a:pt x="1" y="30"/>
                  </a:lnTo>
                  <a:lnTo>
                    <a:pt x="1757" y="30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" name="Google Shape;424;p11"/>
            <p:cNvSpPr/>
            <p:nvPr/>
          </p:nvSpPr>
          <p:spPr>
            <a:xfrm>
              <a:off x="-519980" y="3084352"/>
              <a:ext cx="333378" cy="5123"/>
            </a:xfrm>
            <a:custGeom>
              <a:avLst/>
              <a:gdLst/>
              <a:ahLst/>
              <a:cxnLst/>
              <a:rect l="l" t="t" r="r" b="b"/>
              <a:pathLst>
                <a:path w="1757" h="27" extrusionOk="0">
                  <a:moveTo>
                    <a:pt x="1" y="1"/>
                  </a:moveTo>
                  <a:lnTo>
                    <a:pt x="1" y="27"/>
                  </a:lnTo>
                  <a:lnTo>
                    <a:pt x="1757" y="27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" name="Google Shape;425;p11"/>
            <p:cNvSpPr/>
            <p:nvPr/>
          </p:nvSpPr>
          <p:spPr>
            <a:xfrm>
              <a:off x="-512010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" name="Google Shape;426;p11"/>
            <p:cNvSpPr/>
            <p:nvPr/>
          </p:nvSpPr>
          <p:spPr>
            <a:xfrm>
              <a:off x="-453001" y="3025341"/>
              <a:ext cx="10056" cy="81970"/>
            </a:xfrm>
            <a:custGeom>
              <a:avLst/>
              <a:gdLst/>
              <a:ahLst/>
              <a:cxnLst/>
              <a:rect l="l" t="t" r="r" b="b"/>
              <a:pathLst>
                <a:path w="53" h="432" extrusionOk="0">
                  <a:moveTo>
                    <a:pt x="1" y="1"/>
                  </a:moveTo>
                  <a:lnTo>
                    <a:pt x="1" y="432"/>
                  </a:lnTo>
                  <a:lnTo>
                    <a:pt x="53" y="432"/>
                  </a:lnTo>
                  <a:lnTo>
                    <a:pt x="53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" name="Google Shape;427;p11"/>
            <p:cNvSpPr/>
            <p:nvPr/>
          </p:nvSpPr>
          <p:spPr>
            <a:xfrm>
              <a:off x="-397026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" name="Google Shape;428;p11"/>
            <p:cNvSpPr/>
            <p:nvPr/>
          </p:nvSpPr>
          <p:spPr>
            <a:xfrm>
              <a:off x="-335550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" name="Google Shape;429;p11"/>
            <p:cNvSpPr/>
            <p:nvPr/>
          </p:nvSpPr>
          <p:spPr>
            <a:xfrm>
              <a:off x="-274073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" name="Google Shape;430;p11"/>
            <p:cNvSpPr/>
            <p:nvPr/>
          </p:nvSpPr>
          <p:spPr>
            <a:xfrm>
              <a:off x="-210130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" name="Google Shape;431;p11"/>
            <p:cNvSpPr/>
            <p:nvPr/>
          </p:nvSpPr>
          <p:spPr>
            <a:xfrm>
              <a:off x="-1488236" y="3191938"/>
              <a:ext cx="333378" cy="7590"/>
            </a:xfrm>
            <a:custGeom>
              <a:avLst/>
              <a:gdLst/>
              <a:ahLst/>
              <a:cxnLst/>
              <a:rect l="l" t="t" r="r" b="b"/>
              <a:pathLst>
                <a:path w="1757" h="40" extrusionOk="0">
                  <a:moveTo>
                    <a:pt x="1" y="1"/>
                  </a:moveTo>
                  <a:lnTo>
                    <a:pt x="1" y="40"/>
                  </a:lnTo>
                  <a:lnTo>
                    <a:pt x="1757" y="40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" name="Google Shape;432;p11"/>
            <p:cNvSpPr/>
            <p:nvPr/>
          </p:nvSpPr>
          <p:spPr>
            <a:xfrm>
              <a:off x="-1488236" y="3214707"/>
              <a:ext cx="333378" cy="8159"/>
            </a:xfrm>
            <a:custGeom>
              <a:avLst/>
              <a:gdLst/>
              <a:ahLst/>
              <a:cxnLst/>
              <a:rect l="l" t="t" r="r" b="b"/>
              <a:pathLst>
                <a:path w="1757" h="43" extrusionOk="0">
                  <a:moveTo>
                    <a:pt x="1" y="1"/>
                  </a:moveTo>
                  <a:lnTo>
                    <a:pt x="1" y="43"/>
                  </a:lnTo>
                  <a:lnTo>
                    <a:pt x="1757" y="43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" name="Google Shape;433;p11"/>
            <p:cNvSpPr/>
            <p:nvPr/>
          </p:nvSpPr>
          <p:spPr>
            <a:xfrm>
              <a:off x="-1488236" y="3235010"/>
              <a:ext cx="333378" cy="8159"/>
            </a:xfrm>
            <a:custGeom>
              <a:avLst/>
              <a:gdLst/>
              <a:ahLst/>
              <a:cxnLst/>
              <a:rect l="l" t="t" r="r" b="b"/>
              <a:pathLst>
                <a:path w="1757" h="43" extrusionOk="0">
                  <a:moveTo>
                    <a:pt x="1" y="1"/>
                  </a:moveTo>
                  <a:lnTo>
                    <a:pt x="1" y="43"/>
                  </a:lnTo>
                  <a:lnTo>
                    <a:pt x="1757" y="43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" name="Google Shape;434;p11"/>
            <p:cNvSpPr/>
            <p:nvPr/>
          </p:nvSpPr>
          <p:spPr>
            <a:xfrm>
              <a:off x="-1477800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" name="Google Shape;435;p11"/>
            <p:cNvSpPr/>
            <p:nvPr/>
          </p:nvSpPr>
          <p:spPr>
            <a:xfrm>
              <a:off x="-1421256" y="3179035"/>
              <a:ext cx="12523" cy="81970"/>
            </a:xfrm>
            <a:custGeom>
              <a:avLst/>
              <a:gdLst/>
              <a:ahLst/>
              <a:cxnLst/>
              <a:rect l="l" t="t" r="r" b="b"/>
              <a:pathLst>
                <a:path w="66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6" y="432"/>
                  </a:lnTo>
                  <a:lnTo>
                    <a:pt x="6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" name="Google Shape;436;p11"/>
            <p:cNvSpPr/>
            <p:nvPr/>
          </p:nvSpPr>
          <p:spPr>
            <a:xfrm>
              <a:off x="-1362816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" name="Google Shape;437;p11"/>
            <p:cNvSpPr/>
            <p:nvPr/>
          </p:nvSpPr>
          <p:spPr>
            <a:xfrm>
              <a:off x="-1303806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" name="Google Shape;438;p11"/>
            <p:cNvSpPr/>
            <p:nvPr/>
          </p:nvSpPr>
          <p:spPr>
            <a:xfrm>
              <a:off x="-1239863" y="3176568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" name="Google Shape;439;p11"/>
            <p:cNvSpPr/>
            <p:nvPr/>
          </p:nvSpPr>
          <p:spPr>
            <a:xfrm>
              <a:off x="-1178386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40" name="Google Shape;440;p11"/>
          <p:cNvSpPr txBox="1">
            <a:spLocks noGrp="1"/>
          </p:cNvSpPr>
          <p:nvPr>
            <p:ph type="title" hasCustomPrompt="1"/>
          </p:nvPr>
        </p:nvSpPr>
        <p:spPr>
          <a:xfrm>
            <a:off x="1344300" y="768050"/>
            <a:ext cx="6455400" cy="158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41" name="Google Shape;441;p11"/>
          <p:cNvSpPr txBox="1">
            <a:spLocks noGrp="1"/>
          </p:cNvSpPr>
          <p:nvPr>
            <p:ph type="body" idx="1"/>
          </p:nvPr>
        </p:nvSpPr>
        <p:spPr>
          <a:xfrm>
            <a:off x="1344300" y="2272050"/>
            <a:ext cx="6455400" cy="38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 algn="ctr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marL="914400" lvl="1" indent="-330200" algn="ctr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marL="1371600" lvl="2" indent="-330200" algn="ctr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3pPr>
            <a:lvl4pPr marL="1828800" lvl="3" indent="-330200" algn="ctr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marL="2286000" lvl="4" indent="-330200" algn="ctr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marL="2743200" lvl="5" indent="-330200" algn="ctr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marL="3200400" lvl="6" indent="-330200" algn="ctr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marL="3657600" lvl="7" indent="-330200" algn="ctr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marL="4114800" lvl="8" indent="-330200" algn="ctr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3583154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chemeClr val="lt1"/>
        </a:solidFill>
        <a:effectLst/>
      </p:bgPr>
    </p:bg>
    <p:spTree>
      <p:nvGrpSpPr>
        <p:cNvPr id="1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3387773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Google Shape;444;p13"/>
          <p:cNvSpPr/>
          <p:nvPr/>
        </p:nvSpPr>
        <p:spPr>
          <a:xfrm>
            <a:off x="6869877" y="3210095"/>
            <a:ext cx="4058540" cy="1962724"/>
          </a:xfrm>
          <a:custGeom>
            <a:avLst/>
            <a:gdLst/>
            <a:ahLst/>
            <a:cxnLst/>
            <a:rect l="l" t="t" r="r" b="b"/>
            <a:pathLst>
              <a:path w="23491" h="11360" extrusionOk="0">
                <a:moveTo>
                  <a:pt x="23491" y="1"/>
                </a:moveTo>
                <a:cubicBezTo>
                  <a:pt x="23274" y="179"/>
                  <a:pt x="22924" y="435"/>
                  <a:pt x="22477" y="529"/>
                </a:cubicBezTo>
                <a:cubicBezTo>
                  <a:pt x="21748" y="691"/>
                  <a:pt x="21505" y="1096"/>
                  <a:pt x="20925" y="1339"/>
                </a:cubicBezTo>
                <a:cubicBezTo>
                  <a:pt x="20842" y="1374"/>
                  <a:pt x="20763" y="1389"/>
                  <a:pt x="20686" y="1389"/>
                </a:cubicBezTo>
                <a:cubicBezTo>
                  <a:pt x="20285" y="1389"/>
                  <a:pt x="19929" y="991"/>
                  <a:pt x="19368" y="991"/>
                </a:cubicBezTo>
                <a:cubicBezTo>
                  <a:pt x="19293" y="991"/>
                  <a:pt x="19213" y="999"/>
                  <a:pt x="19130" y="1015"/>
                </a:cubicBezTo>
                <a:cubicBezTo>
                  <a:pt x="18320" y="1177"/>
                  <a:pt x="18482" y="1663"/>
                  <a:pt x="17348" y="1744"/>
                </a:cubicBezTo>
                <a:cubicBezTo>
                  <a:pt x="16201" y="1838"/>
                  <a:pt x="16687" y="2405"/>
                  <a:pt x="15472" y="2729"/>
                </a:cubicBezTo>
                <a:cubicBezTo>
                  <a:pt x="14244" y="3053"/>
                  <a:pt x="14905" y="3296"/>
                  <a:pt x="14163" y="3539"/>
                </a:cubicBezTo>
                <a:cubicBezTo>
                  <a:pt x="13434" y="3782"/>
                  <a:pt x="13434" y="4038"/>
                  <a:pt x="13110" y="4362"/>
                </a:cubicBezTo>
                <a:cubicBezTo>
                  <a:pt x="13037" y="4435"/>
                  <a:pt x="12959" y="4463"/>
                  <a:pt x="12868" y="4463"/>
                </a:cubicBezTo>
                <a:cubicBezTo>
                  <a:pt x="12584" y="4463"/>
                  <a:pt x="12174" y="4192"/>
                  <a:pt x="11390" y="4192"/>
                </a:cubicBezTo>
                <a:cubicBezTo>
                  <a:pt x="11314" y="4192"/>
                  <a:pt x="11235" y="4194"/>
                  <a:pt x="11153" y="4200"/>
                </a:cubicBezTo>
                <a:cubicBezTo>
                  <a:pt x="9922" y="4281"/>
                  <a:pt x="9679" y="5010"/>
                  <a:pt x="9679" y="5010"/>
                </a:cubicBezTo>
                <a:lnTo>
                  <a:pt x="9112" y="4767"/>
                </a:lnTo>
                <a:cubicBezTo>
                  <a:pt x="8994" y="4748"/>
                  <a:pt x="8885" y="4739"/>
                  <a:pt x="8782" y="4739"/>
                </a:cubicBezTo>
                <a:cubicBezTo>
                  <a:pt x="8018" y="4739"/>
                  <a:pt x="7618" y="5230"/>
                  <a:pt x="7236" y="5658"/>
                </a:cubicBezTo>
                <a:cubicBezTo>
                  <a:pt x="3753" y="9559"/>
                  <a:pt x="1" y="10356"/>
                  <a:pt x="1" y="10356"/>
                </a:cubicBezTo>
                <a:cubicBezTo>
                  <a:pt x="1" y="10356"/>
                  <a:pt x="1249" y="11360"/>
                  <a:pt x="3772" y="11360"/>
                </a:cubicBezTo>
                <a:cubicBezTo>
                  <a:pt x="4651" y="11360"/>
                  <a:pt x="5684" y="11238"/>
                  <a:pt x="6873" y="10910"/>
                </a:cubicBezTo>
                <a:lnTo>
                  <a:pt x="23491" y="10910"/>
                </a:lnTo>
                <a:lnTo>
                  <a:pt x="23491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5" name="Google Shape;445;p13"/>
          <p:cNvSpPr/>
          <p:nvPr/>
        </p:nvSpPr>
        <p:spPr>
          <a:xfrm>
            <a:off x="25" y="4616652"/>
            <a:ext cx="9143961" cy="392032"/>
          </a:xfrm>
          <a:custGeom>
            <a:avLst/>
            <a:gdLst/>
            <a:ahLst/>
            <a:cxnLst/>
            <a:rect l="l" t="t" r="r" b="b"/>
            <a:pathLst>
              <a:path w="53351" h="10705" extrusionOk="0">
                <a:moveTo>
                  <a:pt x="1" y="0"/>
                </a:moveTo>
                <a:lnTo>
                  <a:pt x="1" y="10705"/>
                </a:lnTo>
                <a:lnTo>
                  <a:pt x="53351" y="6075"/>
                </a:lnTo>
                <a:lnTo>
                  <a:pt x="53351" y="431"/>
                </a:lnTo>
                <a:cubicBezTo>
                  <a:pt x="50211" y="280"/>
                  <a:pt x="46158" y="14"/>
                  <a:pt x="42519" y="14"/>
                </a:cubicBezTo>
                <a:cubicBezTo>
                  <a:pt x="40918" y="14"/>
                  <a:pt x="39398" y="65"/>
                  <a:pt x="38071" y="201"/>
                </a:cubicBezTo>
                <a:cubicBezTo>
                  <a:pt x="36591" y="351"/>
                  <a:pt x="33181" y="406"/>
                  <a:pt x="28961" y="406"/>
                </a:cubicBezTo>
                <a:cubicBezTo>
                  <a:pt x="18777" y="406"/>
                  <a:pt x="3875" y="85"/>
                  <a:pt x="1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6" name="Google Shape;446;p13"/>
          <p:cNvSpPr/>
          <p:nvPr/>
        </p:nvSpPr>
        <p:spPr>
          <a:xfrm>
            <a:off x="10300" y="4566799"/>
            <a:ext cx="3126028" cy="586940"/>
          </a:xfrm>
          <a:custGeom>
            <a:avLst/>
            <a:gdLst/>
            <a:ahLst/>
            <a:cxnLst/>
            <a:rect l="l" t="t" r="r" b="b"/>
            <a:pathLst>
              <a:path w="18239" h="8318" extrusionOk="0">
                <a:moveTo>
                  <a:pt x="1" y="1"/>
                </a:moveTo>
                <a:lnTo>
                  <a:pt x="1" y="8318"/>
                </a:lnTo>
                <a:lnTo>
                  <a:pt x="13690" y="5279"/>
                </a:lnTo>
                <a:lnTo>
                  <a:pt x="4469" y="2917"/>
                </a:lnTo>
                <a:cubicBezTo>
                  <a:pt x="4469" y="2917"/>
                  <a:pt x="9883" y="2823"/>
                  <a:pt x="13959" y="2823"/>
                </a:cubicBezTo>
                <a:cubicBezTo>
                  <a:pt x="15997" y="2823"/>
                  <a:pt x="17711" y="2849"/>
                  <a:pt x="18239" y="2917"/>
                </a:cubicBezTo>
                <a:cubicBezTo>
                  <a:pt x="17131" y="2243"/>
                  <a:pt x="14594" y="1582"/>
                  <a:pt x="11704" y="1015"/>
                </a:cubicBezTo>
                <a:cubicBezTo>
                  <a:pt x="6737" y="380"/>
                  <a:pt x="2175" y="11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7" name="Google Shape;447;p13"/>
          <p:cNvSpPr/>
          <p:nvPr/>
        </p:nvSpPr>
        <p:spPr>
          <a:xfrm>
            <a:off x="3299125" y="4665928"/>
            <a:ext cx="5844827" cy="477611"/>
          </a:xfrm>
          <a:custGeom>
            <a:avLst/>
            <a:gdLst/>
            <a:ahLst/>
            <a:cxnLst/>
            <a:rect l="l" t="t" r="r" b="b"/>
            <a:pathLst>
              <a:path w="34102" h="12070" extrusionOk="0">
                <a:moveTo>
                  <a:pt x="34102" y="0"/>
                </a:moveTo>
                <a:cubicBezTo>
                  <a:pt x="29744" y="107"/>
                  <a:pt x="22224" y="862"/>
                  <a:pt x="15216" y="1889"/>
                </a:cubicBezTo>
                <a:cubicBezTo>
                  <a:pt x="5104" y="3373"/>
                  <a:pt x="1" y="4063"/>
                  <a:pt x="1" y="4063"/>
                </a:cubicBezTo>
                <a:lnTo>
                  <a:pt x="27152" y="12069"/>
                </a:lnTo>
                <a:lnTo>
                  <a:pt x="34102" y="12069"/>
                </a:lnTo>
                <a:lnTo>
                  <a:pt x="34102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8" name="Google Shape;448;p13"/>
          <p:cNvSpPr/>
          <p:nvPr/>
        </p:nvSpPr>
        <p:spPr>
          <a:xfrm>
            <a:off x="6596550" y="4751502"/>
            <a:ext cx="2547407" cy="392035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9" name="Google Shape;449;p13"/>
          <p:cNvSpPr/>
          <p:nvPr/>
        </p:nvSpPr>
        <p:spPr>
          <a:xfrm>
            <a:off x="25" y="4704028"/>
            <a:ext cx="9143961" cy="439490"/>
          </a:xfrm>
          <a:custGeom>
            <a:avLst/>
            <a:gdLst/>
            <a:ahLst/>
            <a:cxnLst/>
            <a:rect l="l" t="t" r="r" b="b"/>
            <a:pathLst>
              <a:path w="53351" h="10519" extrusionOk="0">
                <a:moveTo>
                  <a:pt x="1" y="1"/>
                </a:moveTo>
                <a:lnTo>
                  <a:pt x="1" y="10518"/>
                </a:lnTo>
                <a:lnTo>
                  <a:pt x="53351" y="10518"/>
                </a:lnTo>
                <a:lnTo>
                  <a:pt x="53351" y="6857"/>
                </a:lnTo>
                <a:cubicBezTo>
                  <a:pt x="34695" y="1135"/>
                  <a:pt x="10557" y="150"/>
                  <a:pt x="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0" name="Google Shape;450;p13"/>
          <p:cNvSpPr txBox="1">
            <a:spLocks noGrp="1"/>
          </p:cNvSpPr>
          <p:nvPr>
            <p:ph type="title"/>
          </p:nvPr>
        </p:nvSpPr>
        <p:spPr>
          <a:xfrm>
            <a:off x="1949100" y="411900"/>
            <a:ext cx="5245800" cy="49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451" name="Google Shape;451;p13"/>
          <p:cNvSpPr txBox="1">
            <a:spLocks noGrp="1"/>
          </p:cNvSpPr>
          <p:nvPr>
            <p:ph type="subTitle" idx="1"/>
          </p:nvPr>
        </p:nvSpPr>
        <p:spPr>
          <a:xfrm>
            <a:off x="1670325" y="2166312"/>
            <a:ext cx="2676900" cy="55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452" name="Google Shape;452;p13"/>
          <p:cNvSpPr txBox="1">
            <a:spLocks noGrp="1"/>
          </p:cNvSpPr>
          <p:nvPr>
            <p:ph type="title" idx="2"/>
          </p:nvPr>
        </p:nvSpPr>
        <p:spPr>
          <a:xfrm>
            <a:off x="1670456" y="1710890"/>
            <a:ext cx="2676900" cy="439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453" name="Google Shape;453;p13"/>
          <p:cNvSpPr txBox="1">
            <a:spLocks noGrp="1"/>
          </p:cNvSpPr>
          <p:nvPr>
            <p:ph type="title" idx="3" hasCustomPrompt="1"/>
          </p:nvPr>
        </p:nvSpPr>
        <p:spPr>
          <a:xfrm>
            <a:off x="1670369" y="1135175"/>
            <a:ext cx="2676900" cy="439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30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454" name="Google Shape;454;p13"/>
          <p:cNvSpPr txBox="1">
            <a:spLocks noGrp="1"/>
          </p:cNvSpPr>
          <p:nvPr>
            <p:ph type="subTitle" idx="4"/>
          </p:nvPr>
        </p:nvSpPr>
        <p:spPr>
          <a:xfrm>
            <a:off x="4796626" y="2203046"/>
            <a:ext cx="2676900" cy="55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455" name="Google Shape;455;p13"/>
          <p:cNvSpPr txBox="1">
            <a:spLocks noGrp="1"/>
          </p:cNvSpPr>
          <p:nvPr>
            <p:ph type="title" idx="5"/>
          </p:nvPr>
        </p:nvSpPr>
        <p:spPr>
          <a:xfrm>
            <a:off x="4796764" y="1710900"/>
            <a:ext cx="2676900" cy="439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456" name="Google Shape;456;p13"/>
          <p:cNvSpPr txBox="1">
            <a:spLocks noGrp="1"/>
          </p:cNvSpPr>
          <p:nvPr>
            <p:ph type="title" idx="6" hasCustomPrompt="1"/>
          </p:nvPr>
        </p:nvSpPr>
        <p:spPr>
          <a:xfrm>
            <a:off x="4796615" y="1135125"/>
            <a:ext cx="2676900" cy="439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30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457" name="Google Shape;457;p13"/>
          <p:cNvSpPr txBox="1">
            <a:spLocks noGrp="1"/>
          </p:cNvSpPr>
          <p:nvPr>
            <p:ph type="subTitle" idx="7"/>
          </p:nvPr>
        </p:nvSpPr>
        <p:spPr>
          <a:xfrm>
            <a:off x="1670325" y="3913650"/>
            <a:ext cx="2676900" cy="55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458" name="Google Shape;458;p13"/>
          <p:cNvSpPr txBox="1">
            <a:spLocks noGrp="1"/>
          </p:cNvSpPr>
          <p:nvPr>
            <p:ph type="title" idx="8"/>
          </p:nvPr>
        </p:nvSpPr>
        <p:spPr>
          <a:xfrm>
            <a:off x="1670456" y="3462866"/>
            <a:ext cx="2676900" cy="439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459" name="Google Shape;459;p13"/>
          <p:cNvSpPr txBox="1">
            <a:spLocks noGrp="1"/>
          </p:cNvSpPr>
          <p:nvPr>
            <p:ph type="title" idx="9" hasCustomPrompt="1"/>
          </p:nvPr>
        </p:nvSpPr>
        <p:spPr>
          <a:xfrm>
            <a:off x="1670340" y="2887105"/>
            <a:ext cx="2676900" cy="439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30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460" name="Google Shape;460;p13"/>
          <p:cNvSpPr txBox="1">
            <a:spLocks noGrp="1"/>
          </p:cNvSpPr>
          <p:nvPr>
            <p:ph type="subTitle" idx="13"/>
          </p:nvPr>
        </p:nvSpPr>
        <p:spPr>
          <a:xfrm>
            <a:off x="4796600" y="3913651"/>
            <a:ext cx="2676900" cy="55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461" name="Google Shape;461;p13"/>
          <p:cNvSpPr txBox="1">
            <a:spLocks noGrp="1"/>
          </p:cNvSpPr>
          <p:nvPr>
            <p:ph type="title" idx="14"/>
          </p:nvPr>
        </p:nvSpPr>
        <p:spPr>
          <a:xfrm>
            <a:off x="4796735" y="3462869"/>
            <a:ext cx="2676900" cy="439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462" name="Google Shape;462;p13"/>
          <p:cNvSpPr txBox="1">
            <a:spLocks noGrp="1"/>
          </p:cNvSpPr>
          <p:nvPr>
            <p:ph type="title" idx="15" hasCustomPrompt="1"/>
          </p:nvPr>
        </p:nvSpPr>
        <p:spPr>
          <a:xfrm>
            <a:off x="4796615" y="2887110"/>
            <a:ext cx="2676900" cy="439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30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21589067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18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2" name="Google Shape;1872;p8"/>
          <p:cNvSpPr/>
          <p:nvPr/>
        </p:nvSpPr>
        <p:spPr>
          <a:xfrm rot="10800000">
            <a:off x="-361726" y="4505013"/>
            <a:ext cx="4288460" cy="669714"/>
          </a:xfrm>
          <a:custGeom>
            <a:avLst/>
            <a:gdLst/>
            <a:ahLst/>
            <a:cxnLst/>
            <a:rect l="l" t="t" r="r" b="b"/>
            <a:pathLst>
              <a:path w="97938" h="30032" extrusionOk="0">
                <a:moveTo>
                  <a:pt x="97937" y="0"/>
                </a:moveTo>
                <a:lnTo>
                  <a:pt x="1" y="701"/>
                </a:lnTo>
                <a:cubicBezTo>
                  <a:pt x="1402" y="7005"/>
                  <a:pt x="3503" y="13643"/>
                  <a:pt x="8740" y="17846"/>
                </a:cubicBezTo>
                <a:cubicBezTo>
                  <a:pt x="11108" y="19687"/>
                  <a:pt x="13082" y="20384"/>
                  <a:pt x="14847" y="20384"/>
                </a:cubicBezTo>
                <a:cubicBezTo>
                  <a:pt x="20121" y="20384"/>
                  <a:pt x="23542" y="14168"/>
                  <a:pt x="30089" y="13643"/>
                </a:cubicBezTo>
                <a:cubicBezTo>
                  <a:pt x="30303" y="13627"/>
                  <a:pt x="30514" y="13620"/>
                  <a:pt x="30722" y="13620"/>
                </a:cubicBezTo>
                <a:cubicBezTo>
                  <a:pt x="39643" y="13620"/>
                  <a:pt x="42155" y="28026"/>
                  <a:pt x="50370" y="29722"/>
                </a:cubicBezTo>
                <a:cubicBezTo>
                  <a:pt x="51314" y="29934"/>
                  <a:pt x="52214" y="30032"/>
                  <a:pt x="53074" y="30032"/>
                </a:cubicBezTo>
                <a:cubicBezTo>
                  <a:pt x="62086" y="30032"/>
                  <a:pt x="66783" y="19247"/>
                  <a:pt x="73787" y="15745"/>
                </a:cubicBezTo>
                <a:cubicBezTo>
                  <a:pt x="74795" y="15220"/>
                  <a:pt x="75720" y="15001"/>
                  <a:pt x="76584" y="15001"/>
                </a:cubicBezTo>
                <a:cubicBezTo>
                  <a:pt x="81009" y="15001"/>
                  <a:pt x="83824" y="20764"/>
                  <a:pt x="87891" y="20764"/>
                </a:cubicBezTo>
                <a:cubicBezTo>
                  <a:pt x="89388" y="20764"/>
                  <a:pt x="91055" y="19983"/>
                  <a:pt x="93034" y="17846"/>
                </a:cubicBezTo>
                <a:cubicBezTo>
                  <a:pt x="97570" y="12943"/>
                  <a:pt x="97937" y="6638"/>
                  <a:pt x="97937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73" name="Google Shape;1873;p8"/>
          <p:cNvSpPr txBox="1">
            <a:spLocks noGrp="1"/>
          </p:cNvSpPr>
          <p:nvPr>
            <p:ph type="title"/>
          </p:nvPr>
        </p:nvSpPr>
        <p:spPr>
          <a:xfrm>
            <a:off x="937800" y="1528800"/>
            <a:ext cx="7268400" cy="2085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8100"/>
            </a:lvl1pPr>
            <a:lvl2pPr lvl="1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2pPr>
            <a:lvl3pPr lvl="2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3pPr>
            <a:lvl4pPr lvl="3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4pPr>
            <a:lvl5pPr lvl="4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5pPr>
            <a:lvl6pPr lvl="5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6pPr>
            <a:lvl7pPr lvl="6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7pPr>
            <a:lvl8pPr lvl="7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8pPr>
            <a:lvl9pPr lvl="8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9pPr>
          </a:lstStyle>
          <a:p>
            <a:endParaRPr/>
          </a:p>
        </p:txBody>
      </p:sp>
      <p:grpSp>
        <p:nvGrpSpPr>
          <p:cNvPr id="1874" name="Google Shape;1874;p8"/>
          <p:cNvGrpSpPr/>
          <p:nvPr/>
        </p:nvGrpSpPr>
        <p:grpSpPr>
          <a:xfrm rot="-5400000" flipH="1">
            <a:off x="671645" y="-78992"/>
            <a:ext cx="255434" cy="662200"/>
            <a:chOff x="1823086" y="-208516"/>
            <a:chExt cx="433159" cy="1122944"/>
          </a:xfrm>
        </p:grpSpPr>
        <p:sp>
          <p:nvSpPr>
            <p:cNvPr id="1875" name="Google Shape;1875;p8"/>
            <p:cNvSpPr/>
            <p:nvPr/>
          </p:nvSpPr>
          <p:spPr>
            <a:xfrm>
              <a:off x="1823086" y="-208516"/>
              <a:ext cx="386212" cy="1066577"/>
            </a:xfrm>
            <a:custGeom>
              <a:avLst/>
              <a:gdLst/>
              <a:ahLst/>
              <a:cxnLst/>
              <a:rect l="l" t="t" r="r" b="b"/>
              <a:pathLst>
                <a:path w="12892" h="35603" extrusionOk="0">
                  <a:moveTo>
                    <a:pt x="423" y="1"/>
                  </a:moveTo>
                  <a:cubicBezTo>
                    <a:pt x="221" y="1"/>
                    <a:pt x="0" y="239"/>
                    <a:pt x="116" y="494"/>
                  </a:cubicBezTo>
                  <a:cubicBezTo>
                    <a:pt x="2484" y="5898"/>
                    <a:pt x="2584" y="11702"/>
                    <a:pt x="3051" y="17506"/>
                  </a:cubicBezTo>
                  <a:cubicBezTo>
                    <a:pt x="3251" y="19908"/>
                    <a:pt x="3518" y="22309"/>
                    <a:pt x="4285" y="24644"/>
                  </a:cubicBezTo>
                  <a:cubicBezTo>
                    <a:pt x="4919" y="26579"/>
                    <a:pt x="5853" y="28414"/>
                    <a:pt x="7054" y="30048"/>
                  </a:cubicBezTo>
                  <a:cubicBezTo>
                    <a:pt x="8522" y="32083"/>
                    <a:pt x="10323" y="33851"/>
                    <a:pt x="12224" y="35519"/>
                  </a:cubicBezTo>
                  <a:cubicBezTo>
                    <a:pt x="12291" y="35578"/>
                    <a:pt x="12363" y="35602"/>
                    <a:pt x="12433" y="35602"/>
                  </a:cubicBezTo>
                  <a:cubicBezTo>
                    <a:pt x="12680" y="35602"/>
                    <a:pt x="12892" y="35293"/>
                    <a:pt x="12658" y="35085"/>
                  </a:cubicBezTo>
                  <a:cubicBezTo>
                    <a:pt x="9389" y="32183"/>
                    <a:pt x="6387" y="28947"/>
                    <a:pt x="4986" y="24744"/>
                  </a:cubicBezTo>
                  <a:cubicBezTo>
                    <a:pt x="4185" y="22376"/>
                    <a:pt x="3885" y="19941"/>
                    <a:pt x="3685" y="17506"/>
                  </a:cubicBezTo>
                  <a:cubicBezTo>
                    <a:pt x="3451" y="14771"/>
                    <a:pt x="3351" y="12002"/>
                    <a:pt x="3018" y="9267"/>
                  </a:cubicBezTo>
                  <a:cubicBezTo>
                    <a:pt x="2651" y="6131"/>
                    <a:pt x="1917" y="3062"/>
                    <a:pt x="649" y="160"/>
                  </a:cubicBezTo>
                  <a:cubicBezTo>
                    <a:pt x="598" y="48"/>
                    <a:pt x="513" y="1"/>
                    <a:pt x="42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6" name="Google Shape;1876;p8"/>
            <p:cNvSpPr/>
            <p:nvPr/>
          </p:nvSpPr>
          <p:spPr>
            <a:xfrm>
              <a:off x="1901479" y="522606"/>
              <a:ext cx="65247" cy="106080"/>
            </a:xfrm>
            <a:custGeom>
              <a:avLst/>
              <a:gdLst/>
              <a:ahLst/>
              <a:cxnLst/>
              <a:rect l="l" t="t" r="r" b="b"/>
              <a:pathLst>
                <a:path w="2178" h="3541" extrusionOk="0">
                  <a:moveTo>
                    <a:pt x="1846" y="0"/>
                  </a:moveTo>
                  <a:cubicBezTo>
                    <a:pt x="1788" y="0"/>
                    <a:pt x="1726" y="21"/>
                    <a:pt x="1668" y="71"/>
                  </a:cubicBezTo>
                  <a:cubicBezTo>
                    <a:pt x="934" y="671"/>
                    <a:pt x="301" y="1171"/>
                    <a:pt x="101" y="2139"/>
                  </a:cubicBezTo>
                  <a:cubicBezTo>
                    <a:pt x="0" y="2706"/>
                    <a:pt x="101" y="3506"/>
                    <a:pt x="834" y="3540"/>
                  </a:cubicBezTo>
                  <a:cubicBezTo>
                    <a:pt x="844" y="3540"/>
                    <a:pt x="854" y="3540"/>
                    <a:pt x="864" y="3540"/>
                  </a:cubicBezTo>
                  <a:cubicBezTo>
                    <a:pt x="2166" y="3540"/>
                    <a:pt x="2003" y="1332"/>
                    <a:pt x="2102" y="471"/>
                  </a:cubicBezTo>
                  <a:cubicBezTo>
                    <a:pt x="2102" y="438"/>
                    <a:pt x="2102" y="404"/>
                    <a:pt x="2102" y="371"/>
                  </a:cubicBezTo>
                  <a:cubicBezTo>
                    <a:pt x="2177" y="195"/>
                    <a:pt x="2026" y="0"/>
                    <a:pt x="184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7" name="Google Shape;1877;p8"/>
            <p:cNvSpPr/>
            <p:nvPr/>
          </p:nvSpPr>
          <p:spPr>
            <a:xfrm>
              <a:off x="1989398" y="567180"/>
              <a:ext cx="101975" cy="56080"/>
            </a:xfrm>
            <a:custGeom>
              <a:avLst/>
              <a:gdLst/>
              <a:ahLst/>
              <a:cxnLst/>
              <a:rect l="l" t="t" r="r" b="b"/>
              <a:pathLst>
                <a:path w="3404" h="1872" extrusionOk="0">
                  <a:moveTo>
                    <a:pt x="1758" y="1"/>
                  </a:moveTo>
                  <a:cubicBezTo>
                    <a:pt x="1190" y="1"/>
                    <a:pt x="644" y="250"/>
                    <a:pt x="134" y="517"/>
                  </a:cubicBezTo>
                  <a:cubicBezTo>
                    <a:pt x="1" y="584"/>
                    <a:pt x="1" y="751"/>
                    <a:pt x="68" y="851"/>
                  </a:cubicBezTo>
                  <a:cubicBezTo>
                    <a:pt x="1" y="951"/>
                    <a:pt x="1" y="1118"/>
                    <a:pt x="134" y="1218"/>
                  </a:cubicBezTo>
                  <a:cubicBezTo>
                    <a:pt x="545" y="1550"/>
                    <a:pt x="1323" y="1872"/>
                    <a:pt x="2004" y="1872"/>
                  </a:cubicBezTo>
                  <a:cubicBezTo>
                    <a:pt x="2484" y="1872"/>
                    <a:pt x="2916" y="1712"/>
                    <a:pt x="3136" y="1285"/>
                  </a:cubicBezTo>
                  <a:cubicBezTo>
                    <a:pt x="3403" y="751"/>
                    <a:pt x="2836" y="284"/>
                    <a:pt x="2403" y="117"/>
                  </a:cubicBezTo>
                  <a:cubicBezTo>
                    <a:pt x="2185" y="35"/>
                    <a:pt x="1970" y="1"/>
                    <a:pt x="175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8" name="Google Shape;1878;p8"/>
            <p:cNvSpPr/>
            <p:nvPr/>
          </p:nvSpPr>
          <p:spPr>
            <a:xfrm>
              <a:off x="1983407" y="656626"/>
              <a:ext cx="63001" cy="103084"/>
            </a:xfrm>
            <a:custGeom>
              <a:avLst/>
              <a:gdLst/>
              <a:ahLst/>
              <a:cxnLst/>
              <a:rect l="l" t="t" r="r" b="b"/>
              <a:pathLst>
                <a:path w="2103" h="3441" extrusionOk="0">
                  <a:moveTo>
                    <a:pt x="1197" y="1"/>
                  </a:moveTo>
                  <a:cubicBezTo>
                    <a:pt x="1137" y="1"/>
                    <a:pt x="1077" y="30"/>
                    <a:pt x="1035" y="100"/>
                  </a:cubicBezTo>
                  <a:cubicBezTo>
                    <a:pt x="534" y="667"/>
                    <a:pt x="1" y="1401"/>
                    <a:pt x="67" y="2168"/>
                  </a:cubicBezTo>
                  <a:cubicBezTo>
                    <a:pt x="134" y="2668"/>
                    <a:pt x="368" y="3335"/>
                    <a:pt x="935" y="3436"/>
                  </a:cubicBezTo>
                  <a:cubicBezTo>
                    <a:pt x="964" y="3439"/>
                    <a:pt x="993" y="3440"/>
                    <a:pt x="1021" y="3440"/>
                  </a:cubicBezTo>
                  <a:cubicBezTo>
                    <a:pt x="1593" y="3440"/>
                    <a:pt x="1840" y="2812"/>
                    <a:pt x="1935" y="2335"/>
                  </a:cubicBezTo>
                  <a:cubicBezTo>
                    <a:pt x="2102" y="1568"/>
                    <a:pt x="1935" y="967"/>
                    <a:pt x="1602" y="267"/>
                  </a:cubicBezTo>
                  <a:cubicBezTo>
                    <a:pt x="1569" y="167"/>
                    <a:pt x="1502" y="133"/>
                    <a:pt x="1402" y="133"/>
                  </a:cubicBezTo>
                  <a:cubicBezTo>
                    <a:pt x="1363" y="56"/>
                    <a:pt x="1280" y="1"/>
                    <a:pt x="119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9" name="Google Shape;1879;p8"/>
            <p:cNvSpPr/>
            <p:nvPr/>
          </p:nvSpPr>
          <p:spPr>
            <a:xfrm>
              <a:off x="2070337" y="678254"/>
              <a:ext cx="94965" cy="57249"/>
            </a:xfrm>
            <a:custGeom>
              <a:avLst/>
              <a:gdLst/>
              <a:ahLst/>
              <a:cxnLst/>
              <a:rect l="l" t="t" r="r" b="b"/>
              <a:pathLst>
                <a:path w="3170" h="1911" extrusionOk="0">
                  <a:moveTo>
                    <a:pt x="1804" y="0"/>
                  </a:moveTo>
                  <a:cubicBezTo>
                    <a:pt x="1160" y="0"/>
                    <a:pt x="531" y="518"/>
                    <a:pt x="101" y="979"/>
                  </a:cubicBezTo>
                  <a:cubicBezTo>
                    <a:pt x="1" y="1079"/>
                    <a:pt x="34" y="1246"/>
                    <a:pt x="101" y="1313"/>
                  </a:cubicBezTo>
                  <a:cubicBezTo>
                    <a:pt x="34" y="1446"/>
                    <a:pt x="34" y="1613"/>
                    <a:pt x="168" y="1679"/>
                  </a:cubicBezTo>
                  <a:cubicBezTo>
                    <a:pt x="455" y="1864"/>
                    <a:pt x="794" y="1910"/>
                    <a:pt x="1128" y="1910"/>
                  </a:cubicBezTo>
                  <a:cubicBezTo>
                    <a:pt x="1337" y="1910"/>
                    <a:pt x="1543" y="1892"/>
                    <a:pt x="1735" y="1880"/>
                  </a:cubicBezTo>
                  <a:cubicBezTo>
                    <a:pt x="2269" y="1780"/>
                    <a:pt x="2836" y="1613"/>
                    <a:pt x="3003" y="1046"/>
                  </a:cubicBezTo>
                  <a:cubicBezTo>
                    <a:pt x="3170" y="445"/>
                    <a:pt x="2436" y="45"/>
                    <a:pt x="1969" y="12"/>
                  </a:cubicBezTo>
                  <a:cubicBezTo>
                    <a:pt x="1914" y="4"/>
                    <a:pt x="1859" y="0"/>
                    <a:pt x="180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0" name="Google Shape;1880;p8"/>
            <p:cNvSpPr/>
            <p:nvPr/>
          </p:nvSpPr>
          <p:spPr>
            <a:xfrm>
              <a:off x="2099334" y="780941"/>
              <a:ext cx="43888" cy="88704"/>
            </a:xfrm>
            <a:custGeom>
              <a:avLst/>
              <a:gdLst/>
              <a:ahLst/>
              <a:cxnLst/>
              <a:rect l="l" t="t" r="r" b="b"/>
              <a:pathLst>
                <a:path w="1465" h="2961" extrusionOk="0">
                  <a:moveTo>
                    <a:pt x="695" y="1"/>
                  </a:moveTo>
                  <a:cubicBezTo>
                    <a:pt x="640" y="1"/>
                    <a:pt x="585" y="16"/>
                    <a:pt x="534" y="53"/>
                  </a:cubicBezTo>
                  <a:cubicBezTo>
                    <a:pt x="100" y="453"/>
                    <a:pt x="34" y="1087"/>
                    <a:pt x="34" y="1621"/>
                  </a:cubicBezTo>
                  <a:cubicBezTo>
                    <a:pt x="0" y="2054"/>
                    <a:pt x="167" y="2755"/>
                    <a:pt x="634" y="2921"/>
                  </a:cubicBezTo>
                  <a:cubicBezTo>
                    <a:pt x="703" y="2948"/>
                    <a:pt x="768" y="2961"/>
                    <a:pt x="827" y="2961"/>
                  </a:cubicBezTo>
                  <a:cubicBezTo>
                    <a:pt x="1285" y="2961"/>
                    <a:pt x="1464" y="2238"/>
                    <a:pt x="1435" y="1854"/>
                  </a:cubicBezTo>
                  <a:cubicBezTo>
                    <a:pt x="1401" y="1354"/>
                    <a:pt x="1134" y="953"/>
                    <a:pt x="1001" y="520"/>
                  </a:cubicBezTo>
                  <a:cubicBezTo>
                    <a:pt x="1001" y="486"/>
                    <a:pt x="1001" y="420"/>
                    <a:pt x="968" y="386"/>
                  </a:cubicBezTo>
                  <a:cubicBezTo>
                    <a:pt x="1072" y="204"/>
                    <a:pt x="891" y="1"/>
                    <a:pt x="69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1" name="Google Shape;1881;p8"/>
            <p:cNvSpPr/>
            <p:nvPr/>
          </p:nvSpPr>
          <p:spPr>
            <a:xfrm>
              <a:off x="2147293" y="762369"/>
              <a:ext cx="82952" cy="56680"/>
            </a:xfrm>
            <a:custGeom>
              <a:avLst/>
              <a:gdLst/>
              <a:ahLst/>
              <a:cxnLst/>
              <a:rect l="l" t="t" r="r" b="b"/>
              <a:pathLst>
                <a:path w="2769" h="1892" extrusionOk="0">
                  <a:moveTo>
                    <a:pt x="1861" y="1"/>
                  </a:moveTo>
                  <a:cubicBezTo>
                    <a:pt x="1818" y="1"/>
                    <a:pt x="1776" y="2"/>
                    <a:pt x="1735" y="6"/>
                  </a:cubicBezTo>
                  <a:cubicBezTo>
                    <a:pt x="1034" y="106"/>
                    <a:pt x="501" y="706"/>
                    <a:pt x="200" y="1307"/>
                  </a:cubicBezTo>
                  <a:cubicBezTo>
                    <a:pt x="67" y="1407"/>
                    <a:pt x="0" y="1640"/>
                    <a:pt x="200" y="1740"/>
                  </a:cubicBezTo>
                  <a:cubicBezTo>
                    <a:pt x="412" y="1842"/>
                    <a:pt x="680" y="1892"/>
                    <a:pt x="962" y="1892"/>
                  </a:cubicBezTo>
                  <a:cubicBezTo>
                    <a:pt x="1791" y="1892"/>
                    <a:pt x="2744" y="1461"/>
                    <a:pt x="2769" y="639"/>
                  </a:cubicBezTo>
                  <a:cubicBezTo>
                    <a:pt x="2769" y="156"/>
                    <a:pt x="2276" y="1"/>
                    <a:pt x="186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2" name="Google Shape;1882;p8"/>
            <p:cNvSpPr/>
            <p:nvPr/>
          </p:nvSpPr>
          <p:spPr>
            <a:xfrm>
              <a:off x="2182251" y="841122"/>
              <a:ext cx="73995" cy="73306"/>
            </a:xfrm>
            <a:custGeom>
              <a:avLst/>
              <a:gdLst/>
              <a:ahLst/>
              <a:cxnLst/>
              <a:rect l="l" t="t" r="r" b="b"/>
              <a:pathLst>
                <a:path w="2470" h="2447" extrusionOk="0">
                  <a:moveTo>
                    <a:pt x="267" y="0"/>
                  </a:moveTo>
                  <a:cubicBezTo>
                    <a:pt x="132" y="0"/>
                    <a:pt x="1" y="82"/>
                    <a:pt x="1" y="245"/>
                  </a:cubicBezTo>
                  <a:cubicBezTo>
                    <a:pt x="1" y="779"/>
                    <a:pt x="368" y="1346"/>
                    <a:pt x="668" y="1713"/>
                  </a:cubicBezTo>
                  <a:cubicBezTo>
                    <a:pt x="889" y="1989"/>
                    <a:pt x="1269" y="2447"/>
                    <a:pt x="1657" y="2447"/>
                  </a:cubicBezTo>
                  <a:cubicBezTo>
                    <a:pt x="1739" y="2447"/>
                    <a:pt x="1821" y="2426"/>
                    <a:pt x="1902" y="2380"/>
                  </a:cubicBezTo>
                  <a:cubicBezTo>
                    <a:pt x="2469" y="2080"/>
                    <a:pt x="2236" y="1346"/>
                    <a:pt x="1936" y="946"/>
                  </a:cubicBezTo>
                  <a:cubicBezTo>
                    <a:pt x="1569" y="546"/>
                    <a:pt x="1002" y="79"/>
                    <a:pt x="434" y="45"/>
                  </a:cubicBezTo>
                  <a:cubicBezTo>
                    <a:pt x="384" y="15"/>
                    <a:pt x="325" y="0"/>
                    <a:pt x="26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83" name="Google Shape;1883;p8"/>
          <p:cNvGrpSpPr/>
          <p:nvPr/>
        </p:nvGrpSpPr>
        <p:grpSpPr>
          <a:xfrm>
            <a:off x="202008" y="-176001"/>
            <a:ext cx="471978" cy="659725"/>
            <a:chOff x="1897495" y="-461400"/>
            <a:chExt cx="815443" cy="1139815"/>
          </a:xfrm>
        </p:grpSpPr>
        <p:sp>
          <p:nvSpPr>
            <p:cNvPr id="1884" name="Google Shape;1884;p8"/>
            <p:cNvSpPr/>
            <p:nvPr/>
          </p:nvSpPr>
          <p:spPr>
            <a:xfrm>
              <a:off x="1897495" y="-345293"/>
              <a:ext cx="815443" cy="1023708"/>
            </a:xfrm>
            <a:custGeom>
              <a:avLst/>
              <a:gdLst/>
              <a:ahLst/>
              <a:cxnLst/>
              <a:rect l="l" t="t" r="r" b="b"/>
              <a:pathLst>
                <a:path w="27220" h="34172" extrusionOk="0">
                  <a:moveTo>
                    <a:pt x="7239" y="1"/>
                  </a:moveTo>
                  <a:cubicBezTo>
                    <a:pt x="7053" y="1"/>
                    <a:pt x="6874" y="8"/>
                    <a:pt x="6705" y="23"/>
                  </a:cubicBezTo>
                  <a:cubicBezTo>
                    <a:pt x="4470" y="3992"/>
                    <a:pt x="3536" y="8496"/>
                    <a:pt x="2035" y="12665"/>
                  </a:cubicBezTo>
                  <a:cubicBezTo>
                    <a:pt x="1607" y="13858"/>
                    <a:pt x="1" y="17770"/>
                    <a:pt x="1459" y="17770"/>
                  </a:cubicBezTo>
                  <a:cubicBezTo>
                    <a:pt x="1591" y="17770"/>
                    <a:pt x="1749" y="17738"/>
                    <a:pt x="1935" y="17669"/>
                  </a:cubicBezTo>
                  <a:cubicBezTo>
                    <a:pt x="3669" y="16968"/>
                    <a:pt x="4236" y="14433"/>
                    <a:pt x="6338" y="13833"/>
                  </a:cubicBezTo>
                  <a:lnTo>
                    <a:pt x="6338" y="13833"/>
                  </a:lnTo>
                  <a:cubicBezTo>
                    <a:pt x="7405" y="16401"/>
                    <a:pt x="2969" y="18503"/>
                    <a:pt x="3436" y="21071"/>
                  </a:cubicBezTo>
                  <a:cubicBezTo>
                    <a:pt x="3669" y="22806"/>
                    <a:pt x="7405" y="28276"/>
                    <a:pt x="9273" y="28510"/>
                  </a:cubicBezTo>
                  <a:cubicBezTo>
                    <a:pt x="9290" y="28511"/>
                    <a:pt x="9307" y="28512"/>
                    <a:pt x="9324" y="28512"/>
                  </a:cubicBezTo>
                  <a:cubicBezTo>
                    <a:pt x="10766" y="28512"/>
                    <a:pt x="12521" y="23463"/>
                    <a:pt x="13943" y="23463"/>
                  </a:cubicBezTo>
                  <a:cubicBezTo>
                    <a:pt x="14092" y="23463"/>
                    <a:pt x="14236" y="23518"/>
                    <a:pt x="14377" y="23640"/>
                  </a:cubicBezTo>
                  <a:cubicBezTo>
                    <a:pt x="16011" y="24907"/>
                    <a:pt x="12542" y="29110"/>
                    <a:pt x="13109" y="30611"/>
                  </a:cubicBezTo>
                  <a:cubicBezTo>
                    <a:pt x="13910" y="32846"/>
                    <a:pt x="20782" y="33780"/>
                    <a:pt x="22883" y="34114"/>
                  </a:cubicBezTo>
                  <a:cubicBezTo>
                    <a:pt x="23175" y="34153"/>
                    <a:pt x="23443" y="34172"/>
                    <a:pt x="23691" y="34172"/>
                  </a:cubicBezTo>
                  <a:cubicBezTo>
                    <a:pt x="26409" y="34172"/>
                    <a:pt x="26547" y="31901"/>
                    <a:pt x="26853" y="29210"/>
                  </a:cubicBezTo>
                  <a:cubicBezTo>
                    <a:pt x="27086" y="27009"/>
                    <a:pt x="27219" y="24674"/>
                    <a:pt x="27086" y="22339"/>
                  </a:cubicBezTo>
                  <a:cubicBezTo>
                    <a:pt x="26986" y="19070"/>
                    <a:pt x="24651" y="20004"/>
                    <a:pt x="22082" y="19303"/>
                  </a:cubicBezTo>
                  <a:cubicBezTo>
                    <a:pt x="17546" y="18036"/>
                    <a:pt x="23584" y="17802"/>
                    <a:pt x="25218" y="17569"/>
                  </a:cubicBezTo>
                  <a:cubicBezTo>
                    <a:pt x="27086" y="17335"/>
                    <a:pt x="26986" y="17102"/>
                    <a:pt x="26853" y="15234"/>
                  </a:cubicBezTo>
                  <a:cubicBezTo>
                    <a:pt x="26752" y="13733"/>
                    <a:pt x="26752" y="12432"/>
                    <a:pt x="26386" y="11031"/>
                  </a:cubicBezTo>
                  <a:cubicBezTo>
                    <a:pt x="25918" y="8781"/>
                    <a:pt x="24929" y="8033"/>
                    <a:pt x="23430" y="8033"/>
                  </a:cubicBezTo>
                  <a:cubicBezTo>
                    <a:pt x="22685" y="8033"/>
                    <a:pt x="21812" y="8218"/>
                    <a:pt x="20815" y="8496"/>
                  </a:cubicBezTo>
                  <a:cubicBezTo>
                    <a:pt x="20323" y="8660"/>
                    <a:pt x="19140" y="9169"/>
                    <a:pt x="18237" y="9169"/>
                  </a:cubicBezTo>
                  <a:cubicBezTo>
                    <a:pt x="17854" y="9169"/>
                    <a:pt x="17521" y="9077"/>
                    <a:pt x="17312" y="8829"/>
                  </a:cubicBezTo>
                  <a:cubicBezTo>
                    <a:pt x="15911" y="7428"/>
                    <a:pt x="19047" y="6728"/>
                    <a:pt x="19881" y="6394"/>
                  </a:cubicBezTo>
                  <a:cubicBezTo>
                    <a:pt x="21482" y="5794"/>
                    <a:pt x="23950" y="5227"/>
                    <a:pt x="21716" y="3459"/>
                  </a:cubicBezTo>
                  <a:cubicBezTo>
                    <a:pt x="20448" y="2658"/>
                    <a:pt x="18447" y="2525"/>
                    <a:pt x="17079" y="2191"/>
                  </a:cubicBezTo>
                  <a:cubicBezTo>
                    <a:pt x="14548" y="1535"/>
                    <a:pt x="9999" y="1"/>
                    <a:pt x="723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5" name="Google Shape;1885;p8"/>
            <p:cNvSpPr/>
            <p:nvPr/>
          </p:nvSpPr>
          <p:spPr>
            <a:xfrm>
              <a:off x="2063148" y="-461400"/>
              <a:ext cx="574974" cy="1048962"/>
            </a:xfrm>
            <a:custGeom>
              <a:avLst/>
              <a:gdLst/>
              <a:ahLst/>
              <a:cxnLst/>
              <a:rect l="l" t="t" r="r" b="b"/>
              <a:pathLst>
                <a:path w="19193" h="35015" extrusionOk="0">
                  <a:moveTo>
                    <a:pt x="382" y="0"/>
                  </a:moveTo>
                  <a:cubicBezTo>
                    <a:pt x="201" y="0"/>
                    <a:pt x="1" y="156"/>
                    <a:pt x="41" y="396"/>
                  </a:cubicBezTo>
                  <a:cubicBezTo>
                    <a:pt x="574" y="2731"/>
                    <a:pt x="1742" y="4966"/>
                    <a:pt x="2876" y="7034"/>
                  </a:cubicBezTo>
                  <a:cubicBezTo>
                    <a:pt x="4110" y="9303"/>
                    <a:pt x="5344" y="11538"/>
                    <a:pt x="6579" y="13806"/>
                  </a:cubicBezTo>
                  <a:cubicBezTo>
                    <a:pt x="9014" y="18342"/>
                    <a:pt x="11516" y="22879"/>
                    <a:pt x="14051" y="27349"/>
                  </a:cubicBezTo>
                  <a:cubicBezTo>
                    <a:pt x="15518" y="29884"/>
                    <a:pt x="16986" y="32386"/>
                    <a:pt x="18521" y="34854"/>
                  </a:cubicBezTo>
                  <a:cubicBezTo>
                    <a:pt x="18583" y="34968"/>
                    <a:pt x="18677" y="35014"/>
                    <a:pt x="18771" y="35014"/>
                  </a:cubicBezTo>
                  <a:cubicBezTo>
                    <a:pt x="18981" y="35014"/>
                    <a:pt x="19192" y="34784"/>
                    <a:pt x="19054" y="34554"/>
                  </a:cubicBezTo>
                  <a:cubicBezTo>
                    <a:pt x="13717" y="25848"/>
                    <a:pt x="8947" y="16841"/>
                    <a:pt x="4044" y="7902"/>
                  </a:cubicBezTo>
                  <a:cubicBezTo>
                    <a:pt x="2709" y="5467"/>
                    <a:pt x="1275" y="2965"/>
                    <a:pt x="641" y="230"/>
                  </a:cubicBezTo>
                  <a:cubicBezTo>
                    <a:pt x="614" y="69"/>
                    <a:pt x="502" y="0"/>
                    <a:pt x="382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6" name="Google Shape;1886;p8"/>
            <p:cNvSpPr/>
            <p:nvPr/>
          </p:nvSpPr>
          <p:spPr>
            <a:xfrm>
              <a:off x="2112814" y="-304284"/>
              <a:ext cx="166684" cy="157666"/>
            </a:xfrm>
            <a:custGeom>
              <a:avLst/>
              <a:gdLst/>
              <a:ahLst/>
              <a:cxnLst/>
              <a:rect l="l" t="t" r="r" b="b"/>
              <a:pathLst>
                <a:path w="5564" h="5263" extrusionOk="0">
                  <a:moveTo>
                    <a:pt x="1439" y="0"/>
                  </a:moveTo>
                  <a:cubicBezTo>
                    <a:pt x="1101" y="0"/>
                    <a:pt x="860" y="241"/>
                    <a:pt x="718" y="555"/>
                  </a:cubicBezTo>
                  <a:cubicBezTo>
                    <a:pt x="384" y="1156"/>
                    <a:pt x="217" y="1789"/>
                    <a:pt x="151" y="2457"/>
                  </a:cubicBezTo>
                  <a:cubicBezTo>
                    <a:pt x="84" y="3290"/>
                    <a:pt x="117" y="4124"/>
                    <a:pt x="17" y="4958"/>
                  </a:cubicBezTo>
                  <a:cubicBezTo>
                    <a:pt x="0" y="5163"/>
                    <a:pt x="149" y="5263"/>
                    <a:pt x="307" y="5263"/>
                  </a:cubicBezTo>
                  <a:cubicBezTo>
                    <a:pt x="458" y="5263"/>
                    <a:pt x="618" y="5171"/>
                    <a:pt x="651" y="4992"/>
                  </a:cubicBezTo>
                  <a:cubicBezTo>
                    <a:pt x="784" y="3691"/>
                    <a:pt x="584" y="2356"/>
                    <a:pt x="1085" y="1156"/>
                  </a:cubicBezTo>
                  <a:cubicBezTo>
                    <a:pt x="1151" y="989"/>
                    <a:pt x="1251" y="789"/>
                    <a:pt x="1351" y="689"/>
                  </a:cubicBezTo>
                  <a:cubicBezTo>
                    <a:pt x="1371" y="650"/>
                    <a:pt x="1379" y="633"/>
                    <a:pt x="1382" y="633"/>
                  </a:cubicBezTo>
                  <a:cubicBezTo>
                    <a:pt x="1385" y="633"/>
                    <a:pt x="1385" y="641"/>
                    <a:pt x="1385" y="655"/>
                  </a:cubicBezTo>
                  <a:cubicBezTo>
                    <a:pt x="1452" y="622"/>
                    <a:pt x="1385" y="622"/>
                    <a:pt x="1418" y="622"/>
                  </a:cubicBezTo>
                  <a:lnTo>
                    <a:pt x="1485" y="622"/>
                  </a:lnTo>
                  <a:cubicBezTo>
                    <a:pt x="1852" y="722"/>
                    <a:pt x="2252" y="1089"/>
                    <a:pt x="2619" y="1289"/>
                  </a:cubicBezTo>
                  <a:cubicBezTo>
                    <a:pt x="3019" y="1489"/>
                    <a:pt x="3420" y="1656"/>
                    <a:pt x="3787" y="1856"/>
                  </a:cubicBezTo>
                  <a:cubicBezTo>
                    <a:pt x="4187" y="2090"/>
                    <a:pt x="4587" y="2323"/>
                    <a:pt x="4954" y="2557"/>
                  </a:cubicBezTo>
                  <a:cubicBezTo>
                    <a:pt x="5012" y="2597"/>
                    <a:pt x="5069" y="2614"/>
                    <a:pt x="5124" y="2614"/>
                  </a:cubicBezTo>
                  <a:cubicBezTo>
                    <a:pt x="5383" y="2614"/>
                    <a:pt x="5563" y="2216"/>
                    <a:pt x="5288" y="2023"/>
                  </a:cubicBezTo>
                  <a:cubicBezTo>
                    <a:pt x="4554" y="1523"/>
                    <a:pt x="3787" y="1122"/>
                    <a:pt x="2986" y="755"/>
                  </a:cubicBezTo>
                  <a:cubicBezTo>
                    <a:pt x="2519" y="522"/>
                    <a:pt x="2119" y="155"/>
                    <a:pt x="1618" y="21"/>
                  </a:cubicBezTo>
                  <a:cubicBezTo>
                    <a:pt x="1556" y="7"/>
                    <a:pt x="1496" y="0"/>
                    <a:pt x="1439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7" name="Google Shape;1887;p8"/>
            <p:cNvSpPr/>
            <p:nvPr/>
          </p:nvSpPr>
          <p:spPr>
            <a:xfrm>
              <a:off x="2178776" y="-133328"/>
              <a:ext cx="228696" cy="228396"/>
            </a:xfrm>
            <a:custGeom>
              <a:avLst/>
              <a:gdLst/>
              <a:ahLst/>
              <a:cxnLst/>
              <a:rect l="l" t="t" r="r" b="b"/>
              <a:pathLst>
                <a:path w="7634" h="7624" extrusionOk="0">
                  <a:moveTo>
                    <a:pt x="1506" y="1"/>
                  </a:moveTo>
                  <a:cubicBezTo>
                    <a:pt x="1383" y="1"/>
                    <a:pt x="1245" y="110"/>
                    <a:pt x="1218" y="219"/>
                  </a:cubicBezTo>
                  <a:cubicBezTo>
                    <a:pt x="717" y="2587"/>
                    <a:pt x="284" y="4922"/>
                    <a:pt x="17" y="7324"/>
                  </a:cubicBezTo>
                  <a:cubicBezTo>
                    <a:pt x="0" y="7524"/>
                    <a:pt x="150" y="7624"/>
                    <a:pt x="309" y="7624"/>
                  </a:cubicBezTo>
                  <a:cubicBezTo>
                    <a:pt x="467" y="7624"/>
                    <a:pt x="634" y="7524"/>
                    <a:pt x="651" y="7324"/>
                  </a:cubicBezTo>
                  <a:cubicBezTo>
                    <a:pt x="873" y="5096"/>
                    <a:pt x="1278" y="2899"/>
                    <a:pt x="1749" y="732"/>
                  </a:cubicBezTo>
                  <a:lnTo>
                    <a:pt x="1749" y="732"/>
                  </a:lnTo>
                  <a:cubicBezTo>
                    <a:pt x="3636" y="1390"/>
                    <a:pt x="5479" y="2290"/>
                    <a:pt x="7055" y="3488"/>
                  </a:cubicBezTo>
                  <a:cubicBezTo>
                    <a:pt x="7116" y="3537"/>
                    <a:pt x="7176" y="3558"/>
                    <a:pt x="7232" y="3558"/>
                  </a:cubicBezTo>
                  <a:cubicBezTo>
                    <a:pt x="7479" y="3558"/>
                    <a:pt x="7634" y="3145"/>
                    <a:pt x="7389" y="2954"/>
                  </a:cubicBezTo>
                  <a:cubicBezTo>
                    <a:pt x="5654" y="1653"/>
                    <a:pt x="3619" y="686"/>
                    <a:pt x="1585" y="19"/>
                  </a:cubicBezTo>
                  <a:cubicBezTo>
                    <a:pt x="1560" y="6"/>
                    <a:pt x="1533" y="1"/>
                    <a:pt x="1506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8" name="Google Shape;1888;p8"/>
            <p:cNvSpPr/>
            <p:nvPr/>
          </p:nvSpPr>
          <p:spPr>
            <a:xfrm>
              <a:off x="2245726" y="-14016"/>
              <a:ext cx="256676" cy="324949"/>
            </a:xfrm>
            <a:custGeom>
              <a:avLst/>
              <a:gdLst/>
              <a:ahLst/>
              <a:cxnLst/>
              <a:rect l="l" t="t" r="r" b="b"/>
              <a:pathLst>
                <a:path w="8568" h="10847" extrusionOk="0">
                  <a:moveTo>
                    <a:pt x="1357" y="0"/>
                  </a:moveTo>
                  <a:cubicBezTo>
                    <a:pt x="1199" y="0"/>
                    <a:pt x="1051" y="107"/>
                    <a:pt x="1051" y="305"/>
                  </a:cubicBezTo>
                  <a:cubicBezTo>
                    <a:pt x="1151" y="3774"/>
                    <a:pt x="150" y="7110"/>
                    <a:pt x="17" y="10546"/>
                  </a:cubicBezTo>
                  <a:cubicBezTo>
                    <a:pt x="0" y="10746"/>
                    <a:pt x="150" y="10846"/>
                    <a:pt x="309" y="10846"/>
                  </a:cubicBezTo>
                  <a:cubicBezTo>
                    <a:pt x="467" y="10846"/>
                    <a:pt x="634" y="10746"/>
                    <a:pt x="650" y="10546"/>
                  </a:cubicBezTo>
                  <a:cubicBezTo>
                    <a:pt x="778" y="7272"/>
                    <a:pt x="1692" y="4088"/>
                    <a:pt x="1692" y="794"/>
                  </a:cubicBezTo>
                  <a:lnTo>
                    <a:pt x="1692" y="794"/>
                  </a:lnTo>
                  <a:cubicBezTo>
                    <a:pt x="3789" y="1755"/>
                    <a:pt x="6004" y="2529"/>
                    <a:pt x="7989" y="3708"/>
                  </a:cubicBezTo>
                  <a:cubicBezTo>
                    <a:pt x="8044" y="3746"/>
                    <a:pt x="8099" y="3763"/>
                    <a:pt x="8150" y="3763"/>
                  </a:cubicBezTo>
                  <a:cubicBezTo>
                    <a:pt x="8405" y="3763"/>
                    <a:pt x="8567" y="3341"/>
                    <a:pt x="8289" y="3174"/>
                  </a:cubicBezTo>
                  <a:cubicBezTo>
                    <a:pt x="6154" y="1873"/>
                    <a:pt x="3786" y="1106"/>
                    <a:pt x="1518" y="38"/>
                  </a:cubicBezTo>
                  <a:cubicBezTo>
                    <a:pt x="1467" y="13"/>
                    <a:pt x="1411" y="0"/>
                    <a:pt x="1357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9" name="Google Shape;1889;p8"/>
            <p:cNvSpPr/>
            <p:nvPr/>
          </p:nvSpPr>
          <p:spPr>
            <a:xfrm>
              <a:off x="2354134" y="146605"/>
              <a:ext cx="132532" cy="171297"/>
            </a:xfrm>
            <a:custGeom>
              <a:avLst/>
              <a:gdLst/>
              <a:ahLst/>
              <a:cxnLst/>
              <a:rect l="l" t="t" r="r" b="b"/>
              <a:pathLst>
                <a:path w="4424" h="5718" extrusionOk="0">
                  <a:moveTo>
                    <a:pt x="760" y="1"/>
                  </a:moveTo>
                  <a:cubicBezTo>
                    <a:pt x="625" y="1"/>
                    <a:pt x="490" y="76"/>
                    <a:pt x="467" y="214"/>
                  </a:cubicBezTo>
                  <a:cubicBezTo>
                    <a:pt x="234" y="1948"/>
                    <a:pt x="0" y="3683"/>
                    <a:pt x="0" y="5417"/>
                  </a:cubicBezTo>
                  <a:cubicBezTo>
                    <a:pt x="0" y="5618"/>
                    <a:pt x="159" y="5718"/>
                    <a:pt x="317" y="5718"/>
                  </a:cubicBezTo>
                  <a:cubicBezTo>
                    <a:pt x="476" y="5718"/>
                    <a:pt x="634" y="5618"/>
                    <a:pt x="634" y="5417"/>
                  </a:cubicBezTo>
                  <a:cubicBezTo>
                    <a:pt x="634" y="3875"/>
                    <a:pt x="805" y="2304"/>
                    <a:pt x="1016" y="757"/>
                  </a:cubicBezTo>
                  <a:lnTo>
                    <a:pt x="1016" y="757"/>
                  </a:lnTo>
                  <a:cubicBezTo>
                    <a:pt x="1943" y="1205"/>
                    <a:pt x="2830" y="1775"/>
                    <a:pt x="3770" y="2215"/>
                  </a:cubicBezTo>
                  <a:cubicBezTo>
                    <a:pt x="3816" y="2236"/>
                    <a:pt x="3861" y="2245"/>
                    <a:pt x="3905" y="2245"/>
                  </a:cubicBezTo>
                  <a:cubicBezTo>
                    <a:pt x="4209" y="2245"/>
                    <a:pt x="4424" y="1794"/>
                    <a:pt x="4103" y="1648"/>
                  </a:cubicBezTo>
                  <a:cubicBezTo>
                    <a:pt x="3002" y="1181"/>
                    <a:pt x="2035" y="514"/>
                    <a:pt x="934" y="47"/>
                  </a:cubicBezTo>
                  <a:cubicBezTo>
                    <a:pt x="883" y="16"/>
                    <a:pt x="821" y="1"/>
                    <a:pt x="760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0" name="Google Shape;1890;p8"/>
            <p:cNvSpPr/>
            <p:nvPr/>
          </p:nvSpPr>
          <p:spPr>
            <a:xfrm>
              <a:off x="2447056" y="299348"/>
              <a:ext cx="169589" cy="204310"/>
            </a:xfrm>
            <a:custGeom>
              <a:avLst/>
              <a:gdLst/>
              <a:ahLst/>
              <a:cxnLst/>
              <a:rect l="l" t="t" r="r" b="b"/>
              <a:pathLst>
                <a:path w="5661" h="6820" extrusionOk="0">
                  <a:moveTo>
                    <a:pt x="824" y="1"/>
                  </a:moveTo>
                  <a:cubicBezTo>
                    <a:pt x="701" y="1"/>
                    <a:pt x="562" y="115"/>
                    <a:pt x="534" y="252"/>
                  </a:cubicBezTo>
                  <a:cubicBezTo>
                    <a:pt x="0" y="2253"/>
                    <a:pt x="34" y="4455"/>
                    <a:pt x="167" y="6490"/>
                  </a:cubicBezTo>
                  <a:cubicBezTo>
                    <a:pt x="184" y="6711"/>
                    <a:pt x="349" y="6819"/>
                    <a:pt x="506" y="6819"/>
                  </a:cubicBezTo>
                  <a:cubicBezTo>
                    <a:pt x="657" y="6819"/>
                    <a:pt x="801" y="6719"/>
                    <a:pt x="801" y="6523"/>
                  </a:cubicBezTo>
                  <a:cubicBezTo>
                    <a:pt x="675" y="4632"/>
                    <a:pt x="638" y="2623"/>
                    <a:pt x="1056" y="748"/>
                  </a:cubicBezTo>
                  <a:lnTo>
                    <a:pt x="1056" y="748"/>
                  </a:lnTo>
                  <a:cubicBezTo>
                    <a:pt x="2421" y="1283"/>
                    <a:pt x="3810" y="1697"/>
                    <a:pt x="5171" y="2253"/>
                  </a:cubicBezTo>
                  <a:cubicBezTo>
                    <a:pt x="5215" y="2273"/>
                    <a:pt x="5256" y="2282"/>
                    <a:pt x="5294" y="2282"/>
                  </a:cubicBezTo>
                  <a:cubicBezTo>
                    <a:pt x="5570" y="2282"/>
                    <a:pt x="5661" y="1799"/>
                    <a:pt x="5338" y="1653"/>
                  </a:cubicBezTo>
                  <a:cubicBezTo>
                    <a:pt x="3870" y="1052"/>
                    <a:pt x="2369" y="619"/>
                    <a:pt x="901" y="18"/>
                  </a:cubicBezTo>
                  <a:cubicBezTo>
                    <a:pt x="877" y="6"/>
                    <a:pt x="851" y="1"/>
                    <a:pt x="824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1" name="Google Shape;1891;p8"/>
            <p:cNvSpPr/>
            <p:nvPr/>
          </p:nvSpPr>
          <p:spPr>
            <a:xfrm>
              <a:off x="2522004" y="425790"/>
              <a:ext cx="120399" cy="140800"/>
            </a:xfrm>
            <a:custGeom>
              <a:avLst/>
              <a:gdLst/>
              <a:ahLst/>
              <a:cxnLst/>
              <a:rect l="l" t="t" r="r" b="b"/>
              <a:pathLst>
                <a:path w="4019" h="4700" extrusionOk="0">
                  <a:moveTo>
                    <a:pt x="534" y="0"/>
                  </a:moveTo>
                  <a:cubicBezTo>
                    <a:pt x="401" y="0"/>
                    <a:pt x="267" y="67"/>
                    <a:pt x="234" y="200"/>
                  </a:cubicBezTo>
                  <a:cubicBezTo>
                    <a:pt x="0" y="1601"/>
                    <a:pt x="0" y="3002"/>
                    <a:pt x="0" y="4370"/>
                  </a:cubicBezTo>
                  <a:cubicBezTo>
                    <a:pt x="0" y="4591"/>
                    <a:pt x="165" y="4700"/>
                    <a:pt x="327" y="4700"/>
                  </a:cubicBezTo>
                  <a:cubicBezTo>
                    <a:pt x="482" y="4700"/>
                    <a:pt x="634" y="4600"/>
                    <a:pt x="634" y="4403"/>
                  </a:cubicBezTo>
                  <a:cubicBezTo>
                    <a:pt x="634" y="3143"/>
                    <a:pt x="604" y="1853"/>
                    <a:pt x="798" y="618"/>
                  </a:cubicBezTo>
                  <a:lnTo>
                    <a:pt x="798" y="618"/>
                  </a:lnTo>
                  <a:cubicBezTo>
                    <a:pt x="1714" y="705"/>
                    <a:pt x="2642" y="1075"/>
                    <a:pt x="3403" y="1501"/>
                  </a:cubicBezTo>
                  <a:cubicBezTo>
                    <a:pt x="3459" y="1532"/>
                    <a:pt x="3514" y="1545"/>
                    <a:pt x="3565" y="1545"/>
                  </a:cubicBezTo>
                  <a:cubicBezTo>
                    <a:pt x="3847" y="1545"/>
                    <a:pt x="4019" y="1137"/>
                    <a:pt x="3736" y="968"/>
                  </a:cubicBezTo>
                  <a:cubicBezTo>
                    <a:pt x="2769" y="434"/>
                    <a:pt x="1635" y="0"/>
                    <a:pt x="534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2" name="Google Shape;1892;p8"/>
            <p:cNvSpPr/>
            <p:nvPr/>
          </p:nvSpPr>
          <p:spPr>
            <a:xfrm>
              <a:off x="2081331" y="278888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8" y="1"/>
                  </a:moveTo>
                  <a:cubicBezTo>
                    <a:pt x="1" y="1"/>
                    <a:pt x="1" y="868"/>
                    <a:pt x="568" y="868"/>
                  </a:cubicBezTo>
                  <a:cubicBezTo>
                    <a:pt x="1135" y="868"/>
                    <a:pt x="1135" y="1"/>
                    <a:pt x="568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3" name="Google Shape;1893;p8"/>
            <p:cNvSpPr/>
            <p:nvPr/>
          </p:nvSpPr>
          <p:spPr>
            <a:xfrm>
              <a:off x="2116319" y="320856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7" y="1"/>
                  </a:moveTo>
                  <a:cubicBezTo>
                    <a:pt x="0" y="1"/>
                    <a:pt x="0" y="868"/>
                    <a:pt x="567" y="868"/>
                  </a:cubicBezTo>
                  <a:cubicBezTo>
                    <a:pt x="1134" y="868"/>
                    <a:pt x="1134" y="1"/>
                    <a:pt x="567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4" name="Google Shape;1894;p8"/>
            <p:cNvSpPr/>
            <p:nvPr/>
          </p:nvSpPr>
          <p:spPr>
            <a:xfrm>
              <a:off x="2130308" y="260915"/>
              <a:ext cx="34002" cy="26992"/>
            </a:xfrm>
            <a:custGeom>
              <a:avLst/>
              <a:gdLst/>
              <a:ahLst/>
              <a:cxnLst/>
              <a:rect l="l" t="t" r="r" b="b"/>
              <a:pathLst>
                <a:path w="1135" h="901" extrusionOk="0">
                  <a:moveTo>
                    <a:pt x="567" y="0"/>
                  </a:moveTo>
                  <a:cubicBezTo>
                    <a:pt x="0" y="0"/>
                    <a:pt x="0" y="901"/>
                    <a:pt x="567" y="901"/>
                  </a:cubicBezTo>
                  <a:cubicBezTo>
                    <a:pt x="1134" y="901"/>
                    <a:pt x="1134" y="0"/>
                    <a:pt x="567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5" name="Google Shape;1895;p8"/>
            <p:cNvSpPr/>
            <p:nvPr/>
          </p:nvSpPr>
          <p:spPr>
            <a:xfrm>
              <a:off x="2604920" y="13094"/>
              <a:ext cx="34032" cy="26003"/>
            </a:xfrm>
            <a:custGeom>
              <a:avLst/>
              <a:gdLst/>
              <a:ahLst/>
              <a:cxnLst/>
              <a:rect l="l" t="t" r="r" b="b"/>
              <a:pathLst>
                <a:path w="1136" h="868" extrusionOk="0">
                  <a:moveTo>
                    <a:pt x="568" y="1"/>
                  </a:moveTo>
                  <a:cubicBezTo>
                    <a:pt x="1" y="1"/>
                    <a:pt x="1" y="868"/>
                    <a:pt x="568" y="868"/>
                  </a:cubicBezTo>
                  <a:cubicBezTo>
                    <a:pt x="1135" y="868"/>
                    <a:pt x="1135" y="1"/>
                    <a:pt x="568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6" name="Google Shape;1896;p8"/>
            <p:cNvSpPr/>
            <p:nvPr/>
          </p:nvSpPr>
          <p:spPr>
            <a:xfrm>
              <a:off x="2594945" y="69051"/>
              <a:ext cx="33013" cy="26003"/>
            </a:xfrm>
            <a:custGeom>
              <a:avLst/>
              <a:gdLst/>
              <a:ahLst/>
              <a:cxnLst/>
              <a:rect l="l" t="t" r="r" b="b"/>
              <a:pathLst>
                <a:path w="1102" h="868" extrusionOk="0">
                  <a:moveTo>
                    <a:pt x="567" y="1"/>
                  </a:moveTo>
                  <a:cubicBezTo>
                    <a:pt x="0" y="1"/>
                    <a:pt x="0" y="868"/>
                    <a:pt x="567" y="868"/>
                  </a:cubicBezTo>
                  <a:cubicBezTo>
                    <a:pt x="1101" y="868"/>
                    <a:pt x="1101" y="1"/>
                    <a:pt x="567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7" name="Google Shape;1897;p8"/>
            <p:cNvSpPr/>
            <p:nvPr/>
          </p:nvSpPr>
          <p:spPr>
            <a:xfrm>
              <a:off x="2538988" y="27083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7" y="1"/>
                  </a:moveTo>
                  <a:cubicBezTo>
                    <a:pt x="0" y="1"/>
                    <a:pt x="0" y="868"/>
                    <a:pt x="567" y="868"/>
                  </a:cubicBezTo>
                  <a:cubicBezTo>
                    <a:pt x="1134" y="868"/>
                    <a:pt x="1134" y="1"/>
                    <a:pt x="567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8" name="Google Shape;1898;p8"/>
            <p:cNvSpPr/>
            <p:nvPr/>
          </p:nvSpPr>
          <p:spPr>
            <a:xfrm>
              <a:off x="2455054" y="585662"/>
              <a:ext cx="34002" cy="27022"/>
            </a:xfrm>
            <a:custGeom>
              <a:avLst/>
              <a:gdLst/>
              <a:ahLst/>
              <a:cxnLst/>
              <a:rect l="l" t="t" r="r" b="b"/>
              <a:pathLst>
                <a:path w="1135" h="902" extrusionOk="0">
                  <a:moveTo>
                    <a:pt x="567" y="0"/>
                  </a:moveTo>
                  <a:cubicBezTo>
                    <a:pt x="0" y="0"/>
                    <a:pt x="0" y="901"/>
                    <a:pt x="567" y="901"/>
                  </a:cubicBezTo>
                  <a:cubicBezTo>
                    <a:pt x="1134" y="901"/>
                    <a:pt x="1134" y="0"/>
                    <a:pt x="567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9" name="Google Shape;1899;p8"/>
            <p:cNvSpPr/>
            <p:nvPr/>
          </p:nvSpPr>
          <p:spPr>
            <a:xfrm>
              <a:off x="2493007" y="603635"/>
              <a:ext cx="34032" cy="26033"/>
            </a:xfrm>
            <a:custGeom>
              <a:avLst/>
              <a:gdLst/>
              <a:ahLst/>
              <a:cxnLst/>
              <a:rect l="l" t="t" r="r" b="b"/>
              <a:pathLst>
                <a:path w="1136" h="869" extrusionOk="0">
                  <a:moveTo>
                    <a:pt x="568" y="1"/>
                  </a:moveTo>
                  <a:cubicBezTo>
                    <a:pt x="1" y="1"/>
                    <a:pt x="1" y="868"/>
                    <a:pt x="568" y="868"/>
                  </a:cubicBezTo>
                  <a:cubicBezTo>
                    <a:pt x="1135" y="868"/>
                    <a:pt x="1135" y="1"/>
                    <a:pt x="568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0" name="Google Shape;1900;p8"/>
            <p:cNvSpPr/>
            <p:nvPr/>
          </p:nvSpPr>
          <p:spPr>
            <a:xfrm>
              <a:off x="2639908" y="390802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7" y="1"/>
                  </a:moveTo>
                  <a:cubicBezTo>
                    <a:pt x="0" y="1"/>
                    <a:pt x="0" y="868"/>
                    <a:pt x="567" y="868"/>
                  </a:cubicBezTo>
                  <a:cubicBezTo>
                    <a:pt x="1135" y="868"/>
                    <a:pt x="1135" y="1"/>
                    <a:pt x="567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1" name="Google Shape;1901;p8"/>
            <p:cNvSpPr/>
            <p:nvPr/>
          </p:nvSpPr>
          <p:spPr>
            <a:xfrm>
              <a:off x="2639908" y="355844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7" y="0"/>
                  </a:moveTo>
                  <a:cubicBezTo>
                    <a:pt x="0" y="0"/>
                    <a:pt x="0" y="867"/>
                    <a:pt x="567" y="867"/>
                  </a:cubicBezTo>
                  <a:cubicBezTo>
                    <a:pt x="1135" y="867"/>
                    <a:pt x="1135" y="0"/>
                    <a:pt x="567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2" name="Google Shape;1902;p8"/>
            <p:cNvSpPr/>
            <p:nvPr/>
          </p:nvSpPr>
          <p:spPr>
            <a:xfrm>
              <a:off x="2116319" y="-49842"/>
              <a:ext cx="34002" cy="26992"/>
            </a:xfrm>
            <a:custGeom>
              <a:avLst/>
              <a:gdLst/>
              <a:ahLst/>
              <a:cxnLst/>
              <a:rect l="l" t="t" r="r" b="b"/>
              <a:pathLst>
                <a:path w="1135" h="901" extrusionOk="0">
                  <a:moveTo>
                    <a:pt x="567" y="0"/>
                  </a:moveTo>
                  <a:cubicBezTo>
                    <a:pt x="0" y="0"/>
                    <a:pt x="0" y="901"/>
                    <a:pt x="567" y="901"/>
                  </a:cubicBezTo>
                  <a:cubicBezTo>
                    <a:pt x="1134" y="901"/>
                    <a:pt x="1134" y="0"/>
                    <a:pt x="567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3" name="Google Shape;1903;p8"/>
            <p:cNvSpPr/>
            <p:nvPr/>
          </p:nvSpPr>
          <p:spPr>
            <a:xfrm>
              <a:off x="2319146" y="-206719"/>
              <a:ext cx="33013" cy="26003"/>
            </a:xfrm>
            <a:custGeom>
              <a:avLst/>
              <a:gdLst/>
              <a:ahLst/>
              <a:cxnLst/>
              <a:rect l="l" t="t" r="r" b="b"/>
              <a:pathLst>
                <a:path w="1102" h="868" extrusionOk="0">
                  <a:moveTo>
                    <a:pt x="568" y="0"/>
                  </a:moveTo>
                  <a:cubicBezTo>
                    <a:pt x="1" y="0"/>
                    <a:pt x="1" y="867"/>
                    <a:pt x="568" y="867"/>
                  </a:cubicBezTo>
                  <a:cubicBezTo>
                    <a:pt x="1102" y="867"/>
                    <a:pt x="1102" y="0"/>
                    <a:pt x="568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4" name="Google Shape;1904;p8"/>
            <p:cNvSpPr/>
            <p:nvPr/>
          </p:nvSpPr>
          <p:spPr>
            <a:xfrm>
              <a:off x="2434055" y="101043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8" y="0"/>
                  </a:moveTo>
                  <a:cubicBezTo>
                    <a:pt x="1" y="0"/>
                    <a:pt x="1" y="867"/>
                    <a:pt x="568" y="867"/>
                  </a:cubicBezTo>
                  <a:cubicBezTo>
                    <a:pt x="1135" y="867"/>
                    <a:pt x="1135" y="0"/>
                    <a:pt x="568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5" name="Google Shape;1905;p8"/>
            <p:cNvSpPr/>
            <p:nvPr/>
          </p:nvSpPr>
          <p:spPr>
            <a:xfrm>
              <a:off x="2172275" y="125007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7" y="1"/>
                  </a:moveTo>
                  <a:cubicBezTo>
                    <a:pt x="0" y="1"/>
                    <a:pt x="0" y="868"/>
                    <a:pt x="567" y="868"/>
                  </a:cubicBezTo>
                  <a:cubicBezTo>
                    <a:pt x="1134" y="868"/>
                    <a:pt x="1134" y="1"/>
                    <a:pt x="567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06" name="Google Shape;1906;p8"/>
          <p:cNvGrpSpPr/>
          <p:nvPr/>
        </p:nvGrpSpPr>
        <p:grpSpPr>
          <a:xfrm>
            <a:off x="468253" y="629728"/>
            <a:ext cx="123669" cy="112229"/>
            <a:chOff x="737385" y="1492952"/>
            <a:chExt cx="161913" cy="146935"/>
          </a:xfrm>
        </p:grpSpPr>
        <p:sp>
          <p:nvSpPr>
            <p:cNvPr id="1907" name="Google Shape;1907;p8"/>
            <p:cNvSpPr/>
            <p:nvPr/>
          </p:nvSpPr>
          <p:spPr>
            <a:xfrm>
              <a:off x="737385" y="1587881"/>
              <a:ext cx="67974" cy="52006"/>
            </a:xfrm>
            <a:custGeom>
              <a:avLst/>
              <a:gdLst/>
              <a:ahLst/>
              <a:cxnLst/>
              <a:rect l="l" t="t" r="r" b="b"/>
              <a:pathLst>
                <a:path w="2269" h="1736" extrusionOk="0">
                  <a:moveTo>
                    <a:pt x="1135" y="1"/>
                  </a:moveTo>
                  <a:cubicBezTo>
                    <a:pt x="0" y="1"/>
                    <a:pt x="0" y="1735"/>
                    <a:pt x="1135" y="1735"/>
                  </a:cubicBezTo>
                  <a:cubicBezTo>
                    <a:pt x="2269" y="1735"/>
                    <a:pt x="2269" y="1"/>
                    <a:pt x="113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8" name="Google Shape;1908;p8"/>
            <p:cNvSpPr/>
            <p:nvPr/>
          </p:nvSpPr>
          <p:spPr>
            <a:xfrm>
              <a:off x="790346" y="1492952"/>
              <a:ext cx="66985" cy="52995"/>
            </a:xfrm>
            <a:custGeom>
              <a:avLst/>
              <a:gdLst/>
              <a:ahLst/>
              <a:cxnLst/>
              <a:rect l="l" t="t" r="r" b="b"/>
              <a:pathLst>
                <a:path w="2236" h="1769" extrusionOk="0">
                  <a:moveTo>
                    <a:pt x="1101" y="1"/>
                  </a:moveTo>
                  <a:cubicBezTo>
                    <a:pt x="0" y="1"/>
                    <a:pt x="0" y="1769"/>
                    <a:pt x="1101" y="1769"/>
                  </a:cubicBezTo>
                  <a:cubicBezTo>
                    <a:pt x="2235" y="1769"/>
                    <a:pt x="2235" y="1"/>
                    <a:pt x="110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9" name="Google Shape;1909;p8"/>
            <p:cNvSpPr/>
            <p:nvPr/>
          </p:nvSpPr>
          <p:spPr>
            <a:xfrm>
              <a:off x="832314" y="1587881"/>
              <a:ext cx="66985" cy="52006"/>
            </a:xfrm>
            <a:custGeom>
              <a:avLst/>
              <a:gdLst/>
              <a:ahLst/>
              <a:cxnLst/>
              <a:rect l="l" t="t" r="r" b="b"/>
              <a:pathLst>
                <a:path w="2236" h="1736" extrusionOk="0">
                  <a:moveTo>
                    <a:pt x="1101" y="1"/>
                  </a:moveTo>
                  <a:cubicBezTo>
                    <a:pt x="0" y="1"/>
                    <a:pt x="0" y="1735"/>
                    <a:pt x="1101" y="1735"/>
                  </a:cubicBezTo>
                  <a:cubicBezTo>
                    <a:pt x="2235" y="1735"/>
                    <a:pt x="2235" y="1"/>
                    <a:pt x="110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910" name="Google Shape;1910;p8"/>
          <p:cNvSpPr/>
          <p:nvPr/>
        </p:nvSpPr>
        <p:spPr>
          <a:xfrm>
            <a:off x="4950649" y="-82750"/>
            <a:ext cx="4288460" cy="669714"/>
          </a:xfrm>
          <a:custGeom>
            <a:avLst/>
            <a:gdLst/>
            <a:ahLst/>
            <a:cxnLst/>
            <a:rect l="l" t="t" r="r" b="b"/>
            <a:pathLst>
              <a:path w="97938" h="30032" extrusionOk="0">
                <a:moveTo>
                  <a:pt x="97937" y="0"/>
                </a:moveTo>
                <a:lnTo>
                  <a:pt x="1" y="701"/>
                </a:lnTo>
                <a:cubicBezTo>
                  <a:pt x="1402" y="7005"/>
                  <a:pt x="3503" y="13643"/>
                  <a:pt x="8740" y="17846"/>
                </a:cubicBezTo>
                <a:cubicBezTo>
                  <a:pt x="11108" y="19687"/>
                  <a:pt x="13082" y="20384"/>
                  <a:pt x="14847" y="20384"/>
                </a:cubicBezTo>
                <a:cubicBezTo>
                  <a:pt x="20121" y="20384"/>
                  <a:pt x="23542" y="14168"/>
                  <a:pt x="30089" y="13643"/>
                </a:cubicBezTo>
                <a:cubicBezTo>
                  <a:pt x="30303" y="13627"/>
                  <a:pt x="30514" y="13620"/>
                  <a:pt x="30722" y="13620"/>
                </a:cubicBezTo>
                <a:cubicBezTo>
                  <a:pt x="39643" y="13620"/>
                  <a:pt x="42155" y="28026"/>
                  <a:pt x="50370" y="29722"/>
                </a:cubicBezTo>
                <a:cubicBezTo>
                  <a:pt x="51314" y="29934"/>
                  <a:pt x="52214" y="30032"/>
                  <a:pt x="53074" y="30032"/>
                </a:cubicBezTo>
                <a:cubicBezTo>
                  <a:pt x="62086" y="30032"/>
                  <a:pt x="66783" y="19247"/>
                  <a:pt x="73787" y="15745"/>
                </a:cubicBezTo>
                <a:cubicBezTo>
                  <a:pt x="74795" y="15220"/>
                  <a:pt x="75720" y="15001"/>
                  <a:pt x="76584" y="15001"/>
                </a:cubicBezTo>
                <a:cubicBezTo>
                  <a:pt x="81009" y="15001"/>
                  <a:pt x="83824" y="20764"/>
                  <a:pt x="87891" y="20764"/>
                </a:cubicBezTo>
                <a:cubicBezTo>
                  <a:pt x="89388" y="20764"/>
                  <a:pt x="91055" y="19983"/>
                  <a:pt x="93034" y="17846"/>
                </a:cubicBezTo>
                <a:cubicBezTo>
                  <a:pt x="97570" y="12943"/>
                  <a:pt x="97937" y="6638"/>
                  <a:pt x="97937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911" name="Google Shape;1911;p8"/>
          <p:cNvGrpSpPr/>
          <p:nvPr/>
        </p:nvGrpSpPr>
        <p:grpSpPr>
          <a:xfrm>
            <a:off x="2" y="-201096"/>
            <a:ext cx="334905" cy="906426"/>
            <a:chOff x="904476" y="-243594"/>
            <a:chExt cx="438472" cy="1186732"/>
          </a:xfrm>
        </p:grpSpPr>
        <p:sp>
          <p:nvSpPr>
            <p:cNvPr id="1912" name="Google Shape;1912;p8"/>
            <p:cNvSpPr/>
            <p:nvPr/>
          </p:nvSpPr>
          <p:spPr>
            <a:xfrm>
              <a:off x="904476" y="362824"/>
              <a:ext cx="134719" cy="198648"/>
            </a:xfrm>
            <a:custGeom>
              <a:avLst/>
              <a:gdLst/>
              <a:ahLst/>
              <a:cxnLst/>
              <a:rect l="l" t="t" r="r" b="b"/>
              <a:pathLst>
                <a:path w="4497" h="6631" extrusionOk="0">
                  <a:moveTo>
                    <a:pt x="4430" y="1"/>
                  </a:moveTo>
                  <a:cubicBezTo>
                    <a:pt x="4429" y="1"/>
                    <a:pt x="4429" y="2"/>
                    <a:pt x="4428" y="3"/>
                  </a:cubicBezTo>
                  <a:lnTo>
                    <a:pt x="4428" y="3"/>
                  </a:lnTo>
                  <a:cubicBezTo>
                    <a:pt x="4451" y="2"/>
                    <a:pt x="4474" y="1"/>
                    <a:pt x="4496" y="1"/>
                  </a:cubicBezTo>
                  <a:close/>
                  <a:moveTo>
                    <a:pt x="4428" y="3"/>
                  </a:moveTo>
                  <a:cubicBezTo>
                    <a:pt x="1897" y="113"/>
                    <a:pt x="192" y="2657"/>
                    <a:pt x="60" y="5004"/>
                  </a:cubicBezTo>
                  <a:cubicBezTo>
                    <a:pt x="1" y="6109"/>
                    <a:pt x="548" y="6631"/>
                    <a:pt x="1247" y="6631"/>
                  </a:cubicBezTo>
                  <a:cubicBezTo>
                    <a:pt x="1730" y="6631"/>
                    <a:pt x="2285" y="6382"/>
                    <a:pt x="2762" y="5905"/>
                  </a:cubicBezTo>
                  <a:cubicBezTo>
                    <a:pt x="3729" y="4904"/>
                    <a:pt x="3996" y="3270"/>
                    <a:pt x="4163" y="1969"/>
                  </a:cubicBezTo>
                  <a:cubicBezTo>
                    <a:pt x="4263" y="1403"/>
                    <a:pt x="4196" y="471"/>
                    <a:pt x="4428" y="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3" name="Google Shape;1913;p8"/>
            <p:cNvSpPr/>
            <p:nvPr/>
          </p:nvSpPr>
          <p:spPr>
            <a:xfrm>
              <a:off x="1121083" y="147893"/>
              <a:ext cx="221865" cy="139272"/>
            </a:xfrm>
            <a:custGeom>
              <a:avLst/>
              <a:gdLst/>
              <a:ahLst/>
              <a:cxnLst/>
              <a:rect l="l" t="t" r="r" b="b"/>
              <a:pathLst>
                <a:path w="7406" h="4649" extrusionOk="0">
                  <a:moveTo>
                    <a:pt x="294" y="1"/>
                  </a:moveTo>
                  <a:cubicBezTo>
                    <a:pt x="218" y="1"/>
                    <a:pt x="143" y="2"/>
                    <a:pt x="67" y="4"/>
                  </a:cubicBezTo>
                  <a:lnTo>
                    <a:pt x="1" y="137"/>
                  </a:lnTo>
                  <a:cubicBezTo>
                    <a:pt x="367" y="1005"/>
                    <a:pt x="834" y="2039"/>
                    <a:pt x="1402" y="2739"/>
                  </a:cubicBezTo>
                  <a:cubicBezTo>
                    <a:pt x="2106" y="3561"/>
                    <a:pt x="3506" y="4648"/>
                    <a:pt x="4715" y="4648"/>
                  </a:cubicBezTo>
                  <a:cubicBezTo>
                    <a:pt x="5223" y="4648"/>
                    <a:pt x="5697" y="4457"/>
                    <a:pt x="6072" y="3973"/>
                  </a:cubicBezTo>
                  <a:cubicBezTo>
                    <a:pt x="7406" y="2239"/>
                    <a:pt x="4971" y="704"/>
                    <a:pt x="3570" y="438"/>
                  </a:cubicBezTo>
                  <a:cubicBezTo>
                    <a:pt x="2540" y="219"/>
                    <a:pt x="1394" y="1"/>
                    <a:pt x="29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4" name="Google Shape;1914;p8"/>
            <p:cNvSpPr/>
            <p:nvPr/>
          </p:nvSpPr>
          <p:spPr>
            <a:xfrm>
              <a:off x="926523" y="45086"/>
              <a:ext cx="117673" cy="243525"/>
            </a:xfrm>
            <a:custGeom>
              <a:avLst/>
              <a:gdLst/>
              <a:ahLst/>
              <a:cxnLst/>
              <a:rect l="l" t="t" r="r" b="b"/>
              <a:pathLst>
                <a:path w="3928" h="8129" extrusionOk="0">
                  <a:moveTo>
                    <a:pt x="3827" y="0"/>
                  </a:moveTo>
                  <a:cubicBezTo>
                    <a:pt x="1492" y="0"/>
                    <a:pt x="24" y="4070"/>
                    <a:pt x="24" y="5938"/>
                  </a:cubicBezTo>
                  <a:cubicBezTo>
                    <a:pt x="1" y="7075"/>
                    <a:pt x="583" y="8129"/>
                    <a:pt x="1413" y="8129"/>
                  </a:cubicBezTo>
                  <a:cubicBezTo>
                    <a:pt x="1751" y="8129"/>
                    <a:pt x="2130" y="7954"/>
                    <a:pt x="2526" y="7539"/>
                  </a:cubicBezTo>
                  <a:cubicBezTo>
                    <a:pt x="3660" y="6405"/>
                    <a:pt x="3827" y="4670"/>
                    <a:pt x="3894" y="3169"/>
                  </a:cubicBezTo>
                  <a:cubicBezTo>
                    <a:pt x="3927" y="2102"/>
                    <a:pt x="3827" y="1068"/>
                    <a:pt x="382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5" name="Google Shape;1915;p8"/>
            <p:cNvSpPr/>
            <p:nvPr/>
          </p:nvSpPr>
          <p:spPr>
            <a:xfrm>
              <a:off x="1114103" y="299887"/>
              <a:ext cx="171147" cy="210272"/>
            </a:xfrm>
            <a:custGeom>
              <a:avLst/>
              <a:gdLst/>
              <a:ahLst/>
              <a:cxnLst/>
              <a:rect l="l" t="t" r="r" b="b"/>
              <a:pathLst>
                <a:path w="5713" h="7019" extrusionOk="0">
                  <a:moveTo>
                    <a:pt x="133" y="0"/>
                  </a:moveTo>
                  <a:lnTo>
                    <a:pt x="200" y="134"/>
                  </a:lnTo>
                  <a:cubicBezTo>
                    <a:pt x="0" y="934"/>
                    <a:pt x="467" y="2002"/>
                    <a:pt x="667" y="2802"/>
                  </a:cubicBezTo>
                  <a:cubicBezTo>
                    <a:pt x="1001" y="4370"/>
                    <a:pt x="1635" y="6472"/>
                    <a:pt x="3436" y="6939"/>
                  </a:cubicBezTo>
                  <a:cubicBezTo>
                    <a:pt x="3627" y="6993"/>
                    <a:pt x="3803" y="7018"/>
                    <a:pt x="3965" y="7018"/>
                  </a:cubicBezTo>
                  <a:cubicBezTo>
                    <a:pt x="5388" y="7018"/>
                    <a:pt x="5713" y="5068"/>
                    <a:pt x="5204" y="3870"/>
                  </a:cubicBezTo>
                  <a:cubicBezTo>
                    <a:pt x="4570" y="2302"/>
                    <a:pt x="3336" y="1601"/>
                    <a:pt x="1868" y="901"/>
                  </a:cubicBezTo>
                  <a:cubicBezTo>
                    <a:pt x="1334" y="601"/>
                    <a:pt x="701" y="200"/>
                    <a:pt x="13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6" name="Google Shape;1916;p8"/>
            <p:cNvSpPr/>
            <p:nvPr/>
          </p:nvSpPr>
          <p:spPr>
            <a:xfrm>
              <a:off x="962380" y="553670"/>
              <a:ext cx="142747" cy="313715"/>
            </a:xfrm>
            <a:custGeom>
              <a:avLst/>
              <a:gdLst/>
              <a:ahLst/>
              <a:cxnLst/>
              <a:rect l="l" t="t" r="r" b="b"/>
              <a:pathLst>
                <a:path w="4765" h="10472" extrusionOk="0">
                  <a:moveTo>
                    <a:pt x="3964" y="1"/>
                  </a:moveTo>
                  <a:cubicBezTo>
                    <a:pt x="3936" y="25"/>
                    <a:pt x="3909" y="51"/>
                    <a:pt x="3883" y="78"/>
                  </a:cubicBezTo>
                  <a:lnTo>
                    <a:pt x="3883" y="78"/>
                  </a:lnTo>
                  <a:cubicBezTo>
                    <a:pt x="3932" y="52"/>
                    <a:pt x="3981" y="26"/>
                    <a:pt x="4031" y="1"/>
                  </a:cubicBezTo>
                  <a:close/>
                  <a:moveTo>
                    <a:pt x="3883" y="78"/>
                  </a:moveTo>
                  <a:cubicBezTo>
                    <a:pt x="1280" y="1479"/>
                    <a:pt x="0" y="4425"/>
                    <a:pt x="295" y="7340"/>
                  </a:cubicBezTo>
                  <a:cubicBezTo>
                    <a:pt x="379" y="8517"/>
                    <a:pt x="1052" y="10472"/>
                    <a:pt x="2413" y="10472"/>
                  </a:cubicBezTo>
                  <a:cubicBezTo>
                    <a:pt x="2672" y="10472"/>
                    <a:pt x="2955" y="10401"/>
                    <a:pt x="3264" y="10242"/>
                  </a:cubicBezTo>
                  <a:cubicBezTo>
                    <a:pt x="4765" y="9441"/>
                    <a:pt x="4264" y="6506"/>
                    <a:pt x="4031" y="5238"/>
                  </a:cubicBezTo>
                  <a:cubicBezTo>
                    <a:pt x="3869" y="4168"/>
                    <a:pt x="2981" y="1047"/>
                    <a:pt x="3883" y="7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7" name="Google Shape;1917;p8"/>
            <p:cNvSpPr/>
            <p:nvPr/>
          </p:nvSpPr>
          <p:spPr>
            <a:xfrm>
              <a:off x="1109101" y="685593"/>
              <a:ext cx="152124" cy="257545"/>
            </a:xfrm>
            <a:custGeom>
              <a:avLst/>
              <a:gdLst/>
              <a:ahLst/>
              <a:cxnLst/>
              <a:rect l="l" t="t" r="r" b="b"/>
              <a:pathLst>
                <a:path w="5078" h="8597" extrusionOk="0">
                  <a:moveTo>
                    <a:pt x="1101" y="0"/>
                  </a:moveTo>
                  <a:cubicBezTo>
                    <a:pt x="467" y="2002"/>
                    <a:pt x="0" y="6838"/>
                    <a:pt x="1868" y="8173"/>
                  </a:cubicBezTo>
                  <a:cubicBezTo>
                    <a:pt x="2271" y="8469"/>
                    <a:pt x="2642" y="8597"/>
                    <a:pt x="2976" y="8597"/>
                  </a:cubicBezTo>
                  <a:cubicBezTo>
                    <a:pt x="4331" y="8597"/>
                    <a:pt x="5078" y="6502"/>
                    <a:pt x="4837" y="5137"/>
                  </a:cubicBezTo>
                  <a:cubicBezTo>
                    <a:pt x="4537" y="3503"/>
                    <a:pt x="3136" y="1468"/>
                    <a:pt x="1868" y="467"/>
                  </a:cubicBezTo>
                  <a:cubicBezTo>
                    <a:pt x="1635" y="300"/>
                    <a:pt x="1335" y="200"/>
                    <a:pt x="110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8" name="Google Shape;1918;p8"/>
            <p:cNvSpPr/>
            <p:nvPr/>
          </p:nvSpPr>
          <p:spPr>
            <a:xfrm>
              <a:off x="1073125" y="-243594"/>
              <a:ext cx="112161" cy="1077032"/>
            </a:xfrm>
            <a:custGeom>
              <a:avLst/>
              <a:gdLst/>
              <a:ahLst/>
              <a:cxnLst/>
              <a:rect l="l" t="t" r="r" b="b"/>
              <a:pathLst>
                <a:path w="3744" h="35952" extrusionOk="0">
                  <a:moveTo>
                    <a:pt x="1294" y="1"/>
                  </a:moveTo>
                  <a:cubicBezTo>
                    <a:pt x="1173" y="1"/>
                    <a:pt x="1061" y="70"/>
                    <a:pt x="1034" y="230"/>
                  </a:cubicBezTo>
                  <a:cubicBezTo>
                    <a:pt x="501" y="2499"/>
                    <a:pt x="334" y="4800"/>
                    <a:pt x="234" y="7102"/>
                  </a:cubicBezTo>
                  <a:cubicBezTo>
                    <a:pt x="134" y="9470"/>
                    <a:pt x="0" y="11839"/>
                    <a:pt x="0" y="14207"/>
                  </a:cubicBezTo>
                  <a:cubicBezTo>
                    <a:pt x="0" y="16575"/>
                    <a:pt x="100" y="18944"/>
                    <a:pt x="301" y="21279"/>
                  </a:cubicBezTo>
                  <a:cubicBezTo>
                    <a:pt x="467" y="23580"/>
                    <a:pt x="734" y="25882"/>
                    <a:pt x="1301" y="28117"/>
                  </a:cubicBezTo>
                  <a:cubicBezTo>
                    <a:pt x="1935" y="30652"/>
                    <a:pt x="2769" y="33121"/>
                    <a:pt x="3103" y="35722"/>
                  </a:cubicBezTo>
                  <a:cubicBezTo>
                    <a:pt x="3129" y="35883"/>
                    <a:pt x="3241" y="35952"/>
                    <a:pt x="3362" y="35952"/>
                  </a:cubicBezTo>
                  <a:cubicBezTo>
                    <a:pt x="3543" y="35952"/>
                    <a:pt x="3743" y="35796"/>
                    <a:pt x="3703" y="35556"/>
                  </a:cubicBezTo>
                  <a:cubicBezTo>
                    <a:pt x="3403" y="33321"/>
                    <a:pt x="2736" y="31186"/>
                    <a:pt x="2169" y="29018"/>
                  </a:cubicBezTo>
                  <a:cubicBezTo>
                    <a:pt x="1568" y="26749"/>
                    <a:pt x="1201" y="24514"/>
                    <a:pt x="968" y="22179"/>
                  </a:cubicBezTo>
                  <a:cubicBezTo>
                    <a:pt x="567" y="17576"/>
                    <a:pt x="534" y="12939"/>
                    <a:pt x="801" y="8303"/>
                  </a:cubicBezTo>
                  <a:cubicBezTo>
                    <a:pt x="968" y="5668"/>
                    <a:pt x="1001" y="2999"/>
                    <a:pt x="1635" y="397"/>
                  </a:cubicBezTo>
                  <a:cubicBezTo>
                    <a:pt x="1675" y="157"/>
                    <a:pt x="1475" y="1"/>
                    <a:pt x="129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9" name="Google Shape;1919;p8"/>
            <p:cNvSpPr/>
            <p:nvPr/>
          </p:nvSpPr>
          <p:spPr>
            <a:xfrm>
              <a:off x="949020" y="-33577"/>
              <a:ext cx="148379" cy="280432"/>
            </a:xfrm>
            <a:custGeom>
              <a:avLst/>
              <a:gdLst/>
              <a:ahLst/>
              <a:cxnLst/>
              <a:rect l="l" t="t" r="r" b="b"/>
              <a:pathLst>
                <a:path w="4953" h="9361" extrusionOk="0">
                  <a:moveTo>
                    <a:pt x="4497" y="1"/>
                  </a:moveTo>
                  <a:cubicBezTo>
                    <a:pt x="4404" y="1"/>
                    <a:pt x="4311" y="37"/>
                    <a:pt x="4243" y="124"/>
                  </a:cubicBezTo>
                  <a:cubicBezTo>
                    <a:pt x="2442" y="2826"/>
                    <a:pt x="641" y="5695"/>
                    <a:pt x="40" y="8964"/>
                  </a:cubicBezTo>
                  <a:cubicBezTo>
                    <a:pt x="0" y="9204"/>
                    <a:pt x="201" y="9360"/>
                    <a:pt x="381" y="9360"/>
                  </a:cubicBezTo>
                  <a:cubicBezTo>
                    <a:pt x="502" y="9360"/>
                    <a:pt x="614" y="9291"/>
                    <a:pt x="641" y="9131"/>
                  </a:cubicBezTo>
                  <a:cubicBezTo>
                    <a:pt x="1241" y="5928"/>
                    <a:pt x="3009" y="3093"/>
                    <a:pt x="4811" y="458"/>
                  </a:cubicBezTo>
                  <a:cubicBezTo>
                    <a:pt x="4953" y="221"/>
                    <a:pt x="4725" y="1"/>
                    <a:pt x="4497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0" name="Google Shape;1920;p8"/>
            <p:cNvSpPr/>
            <p:nvPr/>
          </p:nvSpPr>
          <p:spPr>
            <a:xfrm>
              <a:off x="1072016" y="255883"/>
              <a:ext cx="139422" cy="185886"/>
            </a:xfrm>
            <a:custGeom>
              <a:avLst/>
              <a:gdLst/>
              <a:ahLst/>
              <a:cxnLst/>
              <a:rect l="l" t="t" r="r" b="b"/>
              <a:pathLst>
                <a:path w="4654" h="6205" extrusionOk="0">
                  <a:moveTo>
                    <a:pt x="431" y="0"/>
                  </a:moveTo>
                  <a:cubicBezTo>
                    <a:pt x="204" y="0"/>
                    <a:pt x="1" y="306"/>
                    <a:pt x="204" y="535"/>
                  </a:cubicBezTo>
                  <a:cubicBezTo>
                    <a:pt x="971" y="1369"/>
                    <a:pt x="1672" y="2236"/>
                    <a:pt x="2339" y="3137"/>
                  </a:cubicBezTo>
                  <a:cubicBezTo>
                    <a:pt x="2973" y="4004"/>
                    <a:pt x="3573" y="4972"/>
                    <a:pt x="3974" y="5972"/>
                  </a:cubicBezTo>
                  <a:cubicBezTo>
                    <a:pt x="4028" y="6135"/>
                    <a:pt x="4159" y="6204"/>
                    <a:pt x="4287" y="6204"/>
                  </a:cubicBezTo>
                  <a:cubicBezTo>
                    <a:pt x="4474" y="6204"/>
                    <a:pt x="4653" y="6057"/>
                    <a:pt x="4574" y="5839"/>
                  </a:cubicBezTo>
                  <a:cubicBezTo>
                    <a:pt x="3740" y="3671"/>
                    <a:pt x="2206" y="1769"/>
                    <a:pt x="638" y="102"/>
                  </a:cubicBezTo>
                  <a:cubicBezTo>
                    <a:pt x="574" y="30"/>
                    <a:pt x="501" y="0"/>
                    <a:pt x="431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1" name="Google Shape;1921;p8"/>
            <p:cNvSpPr/>
            <p:nvPr/>
          </p:nvSpPr>
          <p:spPr>
            <a:xfrm>
              <a:off x="1005186" y="527189"/>
              <a:ext cx="112730" cy="285225"/>
            </a:xfrm>
            <a:custGeom>
              <a:avLst/>
              <a:gdLst/>
              <a:ahLst/>
              <a:cxnLst/>
              <a:rect l="l" t="t" r="r" b="b"/>
              <a:pathLst>
                <a:path w="3763" h="9521" extrusionOk="0">
                  <a:moveTo>
                    <a:pt x="3282" y="1"/>
                  </a:moveTo>
                  <a:cubicBezTo>
                    <a:pt x="3210" y="1"/>
                    <a:pt x="3135" y="25"/>
                    <a:pt x="3069" y="84"/>
                  </a:cubicBezTo>
                  <a:cubicBezTo>
                    <a:pt x="534" y="2219"/>
                    <a:pt x="0" y="6189"/>
                    <a:pt x="534" y="9291"/>
                  </a:cubicBezTo>
                  <a:cubicBezTo>
                    <a:pt x="560" y="9451"/>
                    <a:pt x="673" y="9520"/>
                    <a:pt x="793" y="9520"/>
                  </a:cubicBezTo>
                  <a:cubicBezTo>
                    <a:pt x="974" y="9520"/>
                    <a:pt x="1174" y="9364"/>
                    <a:pt x="1134" y="9124"/>
                  </a:cubicBezTo>
                  <a:cubicBezTo>
                    <a:pt x="667" y="6222"/>
                    <a:pt x="1134" y="2519"/>
                    <a:pt x="3503" y="518"/>
                  </a:cubicBezTo>
                  <a:cubicBezTo>
                    <a:pt x="3763" y="310"/>
                    <a:pt x="3536" y="1"/>
                    <a:pt x="3282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2" name="Google Shape;1922;p8"/>
            <p:cNvSpPr/>
            <p:nvPr/>
          </p:nvSpPr>
          <p:spPr>
            <a:xfrm>
              <a:off x="931735" y="330292"/>
              <a:ext cx="160333" cy="197450"/>
            </a:xfrm>
            <a:custGeom>
              <a:avLst/>
              <a:gdLst/>
              <a:ahLst/>
              <a:cxnLst/>
              <a:rect l="l" t="t" r="r" b="b"/>
              <a:pathLst>
                <a:path w="5352" h="6591" extrusionOk="0">
                  <a:moveTo>
                    <a:pt x="4956" y="0"/>
                  </a:moveTo>
                  <a:cubicBezTo>
                    <a:pt x="4924" y="0"/>
                    <a:pt x="4890" y="6"/>
                    <a:pt x="4854" y="19"/>
                  </a:cubicBezTo>
                  <a:cubicBezTo>
                    <a:pt x="2319" y="1087"/>
                    <a:pt x="284" y="3522"/>
                    <a:pt x="17" y="6290"/>
                  </a:cubicBezTo>
                  <a:cubicBezTo>
                    <a:pt x="0" y="6491"/>
                    <a:pt x="150" y="6591"/>
                    <a:pt x="309" y="6591"/>
                  </a:cubicBezTo>
                  <a:cubicBezTo>
                    <a:pt x="467" y="6591"/>
                    <a:pt x="634" y="6491"/>
                    <a:pt x="651" y="6290"/>
                  </a:cubicBezTo>
                  <a:cubicBezTo>
                    <a:pt x="884" y="3822"/>
                    <a:pt x="2786" y="1554"/>
                    <a:pt x="5021" y="620"/>
                  </a:cubicBezTo>
                  <a:cubicBezTo>
                    <a:pt x="5351" y="499"/>
                    <a:pt x="5249" y="0"/>
                    <a:pt x="4956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3" name="Google Shape;1923;p8"/>
            <p:cNvSpPr/>
            <p:nvPr/>
          </p:nvSpPr>
          <p:spPr>
            <a:xfrm>
              <a:off x="1075821" y="128692"/>
              <a:ext cx="182142" cy="123395"/>
            </a:xfrm>
            <a:custGeom>
              <a:avLst/>
              <a:gdLst/>
              <a:ahLst/>
              <a:cxnLst/>
              <a:rect l="l" t="t" r="r" b="b"/>
              <a:pathLst>
                <a:path w="6080" h="4119" extrusionOk="0">
                  <a:moveTo>
                    <a:pt x="480" y="0"/>
                  </a:moveTo>
                  <a:cubicBezTo>
                    <a:pt x="191" y="0"/>
                    <a:pt x="0" y="409"/>
                    <a:pt x="311" y="578"/>
                  </a:cubicBezTo>
                  <a:cubicBezTo>
                    <a:pt x="1245" y="1079"/>
                    <a:pt x="2312" y="1245"/>
                    <a:pt x="3213" y="1812"/>
                  </a:cubicBezTo>
                  <a:cubicBezTo>
                    <a:pt x="4047" y="2346"/>
                    <a:pt x="4847" y="3113"/>
                    <a:pt x="5381" y="3981"/>
                  </a:cubicBezTo>
                  <a:cubicBezTo>
                    <a:pt x="5449" y="4078"/>
                    <a:pt x="5543" y="4119"/>
                    <a:pt x="5637" y="4119"/>
                  </a:cubicBezTo>
                  <a:cubicBezTo>
                    <a:pt x="5861" y="4119"/>
                    <a:pt x="6080" y="3883"/>
                    <a:pt x="5915" y="3647"/>
                  </a:cubicBezTo>
                  <a:cubicBezTo>
                    <a:pt x="5381" y="2713"/>
                    <a:pt x="4547" y="1979"/>
                    <a:pt x="3680" y="1379"/>
                  </a:cubicBezTo>
                  <a:cubicBezTo>
                    <a:pt x="2746" y="712"/>
                    <a:pt x="1612" y="545"/>
                    <a:pt x="644" y="44"/>
                  </a:cubicBezTo>
                  <a:cubicBezTo>
                    <a:pt x="588" y="14"/>
                    <a:pt x="532" y="0"/>
                    <a:pt x="480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4" name="Google Shape;1924;p8"/>
            <p:cNvSpPr/>
            <p:nvPr/>
          </p:nvSpPr>
          <p:spPr>
            <a:xfrm>
              <a:off x="994192" y="204958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5" name="Google Shape;1925;p8"/>
            <p:cNvSpPr/>
            <p:nvPr/>
          </p:nvSpPr>
          <p:spPr>
            <a:xfrm>
              <a:off x="1001172" y="174973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6" name="Google Shape;1926;p8"/>
            <p:cNvSpPr/>
            <p:nvPr/>
          </p:nvSpPr>
          <p:spPr>
            <a:xfrm>
              <a:off x="1257979" y="207954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7" name="Google Shape;1927;p8"/>
            <p:cNvSpPr/>
            <p:nvPr/>
          </p:nvSpPr>
          <p:spPr>
            <a:xfrm>
              <a:off x="1264959" y="244919"/>
              <a:ext cx="20042" cy="16027"/>
            </a:xfrm>
            <a:custGeom>
              <a:avLst/>
              <a:gdLst/>
              <a:ahLst/>
              <a:cxnLst/>
              <a:rect l="l" t="t" r="r" b="b"/>
              <a:pathLst>
                <a:path w="669" h="535" extrusionOk="0">
                  <a:moveTo>
                    <a:pt x="335" y="1"/>
                  </a:moveTo>
                  <a:cubicBezTo>
                    <a:pt x="1" y="1"/>
                    <a:pt x="1" y="534"/>
                    <a:pt x="335" y="534"/>
                  </a:cubicBezTo>
                  <a:cubicBezTo>
                    <a:pt x="668" y="534"/>
                    <a:pt x="668" y="1"/>
                    <a:pt x="335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8" name="Google Shape;1928;p8"/>
            <p:cNvSpPr/>
            <p:nvPr/>
          </p:nvSpPr>
          <p:spPr>
            <a:xfrm>
              <a:off x="1283950" y="223950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9" name="Google Shape;1929;p8"/>
            <p:cNvSpPr/>
            <p:nvPr/>
          </p:nvSpPr>
          <p:spPr>
            <a:xfrm>
              <a:off x="973194" y="477733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1" y="1"/>
                    <a:pt x="1" y="501"/>
                    <a:pt x="334" y="501"/>
                  </a:cubicBezTo>
                  <a:cubicBezTo>
                    <a:pt x="668" y="501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0" name="Google Shape;1930;p8"/>
            <p:cNvSpPr/>
            <p:nvPr/>
          </p:nvSpPr>
          <p:spPr>
            <a:xfrm>
              <a:off x="980203" y="450773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1" name="Google Shape;1931;p8"/>
            <p:cNvSpPr/>
            <p:nvPr/>
          </p:nvSpPr>
          <p:spPr>
            <a:xfrm>
              <a:off x="1211009" y="461766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2" name="Google Shape;1932;p8"/>
            <p:cNvSpPr/>
            <p:nvPr/>
          </p:nvSpPr>
          <p:spPr>
            <a:xfrm>
              <a:off x="1222991" y="431781"/>
              <a:ext cx="20042" cy="16027"/>
            </a:xfrm>
            <a:custGeom>
              <a:avLst/>
              <a:gdLst/>
              <a:ahLst/>
              <a:cxnLst/>
              <a:rect l="l" t="t" r="r" b="b"/>
              <a:pathLst>
                <a:path w="669" h="535" extrusionOk="0">
                  <a:moveTo>
                    <a:pt x="335" y="0"/>
                  </a:moveTo>
                  <a:cubicBezTo>
                    <a:pt x="1" y="0"/>
                    <a:pt x="1" y="534"/>
                    <a:pt x="335" y="534"/>
                  </a:cubicBezTo>
                  <a:cubicBezTo>
                    <a:pt x="668" y="534"/>
                    <a:pt x="668" y="0"/>
                    <a:pt x="335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3" name="Google Shape;1933;p8"/>
            <p:cNvSpPr/>
            <p:nvPr/>
          </p:nvSpPr>
          <p:spPr>
            <a:xfrm>
              <a:off x="1240006" y="457752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4" name="Google Shape;1934;p8"/>
            <p:cNvSpPr/>
            <p:nvPr/>
          </p:nvSpPr>
          <p:spPr>
            <a:xfrm>
              <a:off x="1022171" y="830458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5" name="Google Shape;1935;p8"/>
            <p:cNvSpPr/>
            <p:nvPr/>
          </p:nvSpPr>
          <p:spPr>
            <a:xfrm>
              <a:off x="1047153" y="816469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6" name="Google Shape;1936;p8"/>
            <p:cNvSpPr/>
            <p:nvPr/>
          </p:nvSpPr>
          <p:spPr>
            <a:xfrm>
              <a:off x="1174044" y="866434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7" name="Google Shape;1937;p8"/>
            <p:cNvSpPr/>
            <p:nvPr/>
          </p:nvSpPr>
          <p:spPr>
            <a:xfrm>
              <a:off x="1191029" y="837467"/>
              <a:ext cx="21030" cy="15009"/>
            </a:xfrm>
            <a:custGeom>
              <a:avLst/>
              <a:gdLst/>
              <a:ahLst/>
              <a:cxnLst/>
              <a:rect l="l" t="t" r="r" b="b"/>
              <a:pathLst>
                <a:path w="702" h="501" extrusionOk="0">
                  <a:moveTo>
                    <a:pt x="367" y="0"/>
                  </a:moveTo>
                  <a:cubicBezTo>
                    <a:pt x="1" y="0"/>
                    <a:pt x="1" y="501"/>
                    <a:pt x="367" y="501"/>
                  </a:cubicBezTo>
                  <a:cubicBezTo>
                    <a:pt x="701" y="501"/>
                    <a:pt x="701" y="0"/>
                    <a:pt x="367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8" name="Google Shape;1938;p8"/>
            <p:cNvSpPr/>
            <p:nvPr/>
          </p:nvSpPr>
          <p:spPr>
            <a:xfrm>
              <a:off x="1207025" y="866434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39" name="Google Shape;1939;p8"/>
          <p:cNvGrpSpPr/>
          <p:nvPr/>
        </p:nvGrpSpPr>
        <p:grpSpPr>
          <a:xfrm>
            <a:off x="5949062" y="113836"/>
            <a:ext cx="395340" cy="515393"/>
            <a:chOff x="3289399" y="3455662"/>
            <a:chExt cx="436502" cy="569243"/>
          </a:xfrm>
        </p:grpSpPr>
        <p:sp>
          <p:nvSpPr>
            <p:cNvPr id="1940" name="Google Shape;1940;p8"/>
            <p:cNvSpPr/>
            <p:nvPr/>
          </p:nvSpPr>
          <p:spPr>
            <a:xfrm>
              <a:off x="3289399" y="3590341"/>
              <a:ext cx="418746" cy="434563"/>
            </a:xfrm>
            <a:custGeom>
              <a:avLst/>
              <a:gdLst/>
              <a:ahLst/>
              <a:cxnLst/>
              <a:rect l="l" t="t" r="r" b="b"/>
              <a:pathLst>
                <a:path w="13978" h="14506" extrusionOk="0">
                  <a:moveTo>
                    <a:pt x="9083" y="30"/>
                  </a:moveTo>
                  <a:cubicBezTo>
                    <a:pt x="8628" y="30"/>
                    <a:pt x="8176" y="40"/>
                    <a:pt x="7739" y="67"/>
                  </a:cubicBezTo>
                  <a:cubicBezTo>
                    <a:pt x="6639" y="101"/>
                    <a:pt x="4804" y="1"/>
                    <a:pt x="3970" y="968"/>
                  </a:cubicBezTo>
                  <a:cubicBezTo>
                    <a:pt x="2869" y="2269"/>
                    <a:pt x="5271" y="2903"/>
                    <a:pt x="6038" y="3403"/>
                  </a:cubicBezTo>
                  <a:cubicBezTo>
                    <a:pt x="4637" y="4037"/>
                    <a:pt x="3036" y="4103"/>
                    <a:pt x="1702" y="5004"/>
                  </a:cubicBezTo>
                  <a:cubicBezTo>
                    <a:pt x="935" y="5538"/>
                    <a:pt x="1" y="6038"/>
                    <a:pt x="834" y="6939"/>
                  </a:cubicBezTo>
                  <a:cubicBezTo>
                    <a:pt x="1502" y="7706"/>
                    <a:pt x="2569" y="8173"/>
                    <a:pt x="3436" y="8473"/>
                  </a:cubicBezTo>
                  <a:cubicBezTo>
                    <a:pt x="2602" y="9841"/>
                    <a:pt x="501" y="13744"/>
                    <a:pt x="1468" y="14411"/>
                  </a:cubicBezTo>
                  <a:cubicBezTo>
                    <a:pt x="1563" y="14476"/>
                    <a:pt x="1674" y="14506"/>
                    <a:pt x="1801" y="14506"/>
                  </a:cubicBezTo>
                  <a:cubicBezTo>
                    <a:pt x="2969" y="14506"/>
                    <a:pt x="5377" y="11948"/>
                    <a:pt x="6672" y="11075"/>
                  </a:cubicBezTo>
                  <a:cubicBezTo>
                    <a:pt x="6822" y="10980"/>
                    <a:pt x="6951" y="10940"/>
                    <a:pt x="7068" y="10940"/>
                  </a:cubicBezTo>
                  <a:cubicBezTo>
                    <a:pt x="7523" y="10940"/>
                    <a:pt x="7796" y="11543"/>
                    <a:pt x="8407" y="11809"/>
                  </a:cubicBezTo>
                  <a:cubicBezTo>
                    <a:pt x="8739" y="11932"/>
                    <a:pt x="9072" y="12073"/>
                    <a:pt x="9371" y="12073"/>
                  </a:cubicBezTo>
                  <a:cubicBezTo>
                    <a:pt x="9642" y="12073"/>
                    <a:pt x="9884" y="11957"/>
                    <a:pt x="10074" y="11609"/>
                  </a:cubicBezTo>
                  <a:cubicBezTo>
                    <a:pt x="10675" y="10441"/>
                    <a:pt x="9974" y="8607"/>
                    <a:pt x="10074" y="7372"/>
                  </a:cubicBezTo>
                  <a:lnTo>
                    <a:pt x="10074" y="7372"/>
                  </a:lnTo>
                  <a:cubicBezTo>
                    <a:pt x="10731" y="7658"/>
                    <a:pt x="11633" y="8188"/>
                    <a:pt x="12423" y="8188"/>
                  </a:cubicBezTo>
                  <a:cubicBezTo>
                    <a:pt x="12555" y="8188"/>
                    <a:pt x="12685" y="8173"/>
                    <a:pt x="12810" y="8140"/>
                  </a:cubicBezTo>
                  <a:cubicBezTo>
                    <a:pt x="13977" y="7806"/>
                    <a:pt x="13744" y="6138"/>
                    <a:pt x="13610" y="5238"/>
                  </a:cubicBezTo>
                  <a:cubicBezTo>
                    <a:pt x="13410" y="3536"/>
                    <a:pt x="12776" y="1802"/>
                    <a:pt x="12643" y="101"/>
                  </a:cubicBezTo>
                  <a:lnTo>
                    <a:pt x="12576" y="101"/>
                  </a:lnTo>
                  <a:cubicBezTo>
                    <a:pt x="11533" y="101"/>
                    <a:pt x="10296" y="30"/>
                    <a:pt x="9083" y="3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1" name="Google Shape;1941;p8"/>
            <p:cNvSpPr/>
            <p:nvPr/>
          </p:nvSpPr>
          <p:spPr>
            <a:xfrm>
              <a:off x="3404877" y="3455662"/>
              <a:ext cx="321025" cy="474737"/>
            </a:xfrm>
            <a:custGeom>
              <a:avLst/>
              <a:gdLst/>
              <a:ahLst/>
              <a:cxnLst/>
              <a:rect l="l" t="t" r="r" b="b"/>
              <a:pathLst>
                <a:path w="10716" h="15847" extrusionOk="0">
                  <a:moveTo>
                    <a:pt x="10407" y="0"/>
                  </a:moveTo>
                  <a:cubicBezTo>
                    <a:pt x="10302" y="0"/>
                    <a:pt x="10196" y="59"/>
                    <a:pt x="10156" y="193"/>
                  </a:cubicBezTo>
                  <a:cubicBezTo>
                    <a:pt x="9255" y="3162"/>
                    <a:pt x="7720" y="5998"/>
                    <a:pt x="6019" y="8599"/>
                  </a:cubicBezTo>
                  <a:cubicBezTo>
                    <a:pt x="4385" y="11101"/>
                    <a:pt x="2283" y="13269"/>
                    <a:pt x="182" y="15404"/>
                  </a:cubicBezTo>
                  <a:cubicBezTo>
                    <a:pt x="1" y="15585"/>
                    <a:pt x="180" y="15846"/>
                    <a:pt x="379" y="15846"/>
                  </a:cubicBezTo>
                  <a:cubicBezTo>
                    <a:pt x="437" y="15846"/>
                    <a:pt x="496" y="15824"/>
                    <a:pt x="549" y="15771"/>
                  </a:cubicBezTo>
                  <a:cubicBezTo>
                    <a:pt x="2684" y="13603"/>
                    <a:pt x="4785" y="11401"/>
                    <a:pt x="6486" y="8866"/>
                  </a:cubicBezTo>
                  <a:cubicBezTo>
                    <a:pt x="8187" y="6231"/>
                    <a:pt x="9755" y="3329"/>
                    <a:pt x="10656" y="327"/>
                  </a:cubicBezTo>
                  <a:cubicBezTo>
                    <a:pt x="10716" y="128"/>
                    <a:pt x="10562" y="0"/>
                    <a:pt x="1040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2" name="Google Shape;1942;p8"/>
            <p:cNvSpPr/>
            <p:nvPr/>
          </p:nvSpPr>
          <p:spPr>
            <a:xfrm>
              <a:off x="3505857" y="3642074"/>
              <a:ext cx="155300" cy="125672"/>
            </a:xfrm>
            <a:custGeom>
              <a:avLst/>
              <a:gdLst/>
              <a:ahLst/>
              <a:cxnLst/>
              <a:rect l="l" t="t" r="r" b="b"/>
              <a:pathLst>
                <a:path w="5184" h="4195" extrusionOk="0">
                  <a:moveTo>
                    <a:pt x="1934" y="1"/>
                  </a:moveTo>
                  <a:cubicBezTo>
                    <a:pt x="1389" y="1"/>
                    <a:pt x="845" y="35"/>
                    <a:pt x="313" y="175"/>
                  </a:cubicBezTo>
                  <a:cubicBezTo>
                    <a:pt x="0" y="237"/>
                    <a:pt x="98" y="681"/>
                    <a:pt x="387" y="681"/>
                  </a:cubicBezTo>
                  <a:cubicBezTo>
                    <a:pt x="406" y="681"/>
                    <a:pt x="426" y="679"/>
                    <a:pt x="447" y="675"/>
                  </a:cubicBezTo>
                  <a:cubicBezTo>
                    <a:pt x="934" y="540"/>
                    <a:pt x="1438" y="503"/>
                    <a:pt x="1947" y="503"/>
                  </a:cubicBezTo>
                  <a:cubicBezTo>
                    <a:pt x="2542" y="503"/>
                    <a:pt x="3144" y="553"/>
                    <a:pt x="3735" y="553"/>
                  </a:cubicBezTo>
                  <a:cubicBezTo>
                    <a:pt x="3821" y="553"/>
                    <a:pt x="3906" y="552"/>
                    <a:pt x="3992" y="550"/>
                  </a:cubicBezTo>
                  <a:lnTo>
                    <a:pt x="3992" y="550"/>
                  </a:lnTo>
                  <a:cubicBezTo>
                    <a:pt x="4231" y="1678"/>
                    <a:pt x="4618" y="2781"/>
                    <a:pt x="4650" y="3944"/>
                  </a:cubicBezTo>
                  <a:cubicBezTo>
                    <a:pt x="4666" y="4111"/>
                    <a:pt x="4800" y="4194"/>
                    <a:pt x="4929" y="4194"/>
                  </a:cubicBezTo>
                  <a:cubicBezTo>
                    <a:pt x="5058" y="4194"/>
                    <a:pt x="5183" y="4111"/>
                    <a:pt x="5183" y="3944"/>
                  </a:cubicBezTo>
                  <a:cubicBezTo>
                    <a:pt x="5117" y="2677"/>
                    <a:pt x="4716" y="1442"/>
                    <a:pt x="4450" y="208"/>
                  </a:cubicBezTo>
                  <a:cubicBezTo>
                    <a:pt x="4416" y="108"/>
                    <a:pt x="4316" y="8"/>
                    <a:pt x="4183" y="8"/>
                  </a:cubicBezTo>
                  <a:cubicBezTo>
                    <a:pt x="3957" y="26"/>
                    <a:pt x="3729" y="32"/>
                    <a:pt x="3499" y="32"/>
                  </a:cubicBezTo>
                  <a:cubicBezTo>
                    <a:pt x="2982" y="32"/>
                    <a:pt x="2457" y="1"/>
                    <a:pt x="19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3" name="Google Shape;1943;p8"/>
            <p:cNvSpPr/>
            <p:nvPr/>
          </p:nvSpPr>
          <p:spPr>
            <a:xfrm>
              <a:off x="3517210" y="3702794"/>
              <a:ext cx="89992" cy="89932"/>
            </a:xfrm>
            <a:custGeom>
              <a:avLst/>
              <a:gdLst/>
              <a:ahLst/>
              <a:cxnLst/>
              <a:rect l="l" t="t" r="r" b="b"/>
              <a:pathLst>
                <a:path w="3004" h="3002" extrusionOk="0">
                  <a:moveTo>
                    <a:pt x="2679" y="1"/>
                  </a:moveTo>
                  <a:cubicBezTo>
                    <a:pt x="2654" y="1"/>
                    <a:pt x="2629" y="5"/>
                    <a:pt x="2603" y="16"/>
                  </a:cubicBezTo>
                  <a:cubicBezTo>
                    <a:pt x="1836" y="283"/>
                    <a:pt x="1002" y="316"/>
                    <a:pt x="201" y="450"/>
                  </a:cubicBezTo>
                  <a:cubicBezTo>
                    <a:pt x="68" y="483"/>
                    <a:pt x="1" y="650"/>
                    <a:pt x="34" y="783"/>
                  </a:cubicBezTo>
                  <a:cubicBezTo>
                    <a:pt x="62" y="894"/>
                    <a:pt x="158" y="958"/>
                    <a:pt x="285" y="958"/>
                  </a:cubicBezTo>
                  <a:cubicBezTo>
                    <a:pt x="312" y="958"/>
                    <a:pt x="339" y="956"/>
                    <a:pt x="368" y="950"/>
                  </a:cubicBezTo>
                  <a:cubicBezTo>
                    <a:pt x="1030" y="835"/>
                    <a:pt x="1742" y="794"/>
                    <a:pt x="2418" y="613"/>
                  </a:cubicBezTo>
                  <a:lnTo>
                    <a:pt x="2418" y="613"/>
                  </a:lnTo>
                  <a:cubicBezTo>
                    <a:pt x="2453" y="1312"/>
                    <a:pt x="2503" y="2031"/>
                    <a:pt x="2503" y="2751"/>
                  </a:cubicBezTo>
                  <a:cubicBezTo>
                    <a:pt x="2503" y="2918"/>
                    <a:pt x="2628" y="3001"/>
                    <a:pt x="2753" y="3001"/>
                  </a:cubicBezTo>
                  <a:cubicBezTo>
                    <a:pt x="2878" y="3001"/>
                    <a:pt x="3003" y="2918"/>
                    <a:pt x="3003" y="2751"/>
                  </a:cubicBezTo>
                  <a:cubicBezTo>
                    <a:pt x="3003" y="1917"/>
                    <a:pt x="2970" y="1083"/>
                    <a:pt x="2903" y="249"/>
                  </a:cubicBezTo>
                  <a:cubicBezTo>
                    <a:pt x="2903" y="137"/>
                    <a:pt x="2808" y="1"/>
                    <a:pt x="267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4" name="Google Shape;1944;p8"/>
            <p:cNvSpPr/>
            <p:nvPr/>
          </p:nvSpPr>
          <p:spPr>
            <a:xfrm>
              <a:off x="3432196" y="3767648"/>
              <a:ext cx="125222" cy="117284"/>
            </a:xfrm>
            <a:custGeom>
              <a:avLst/>
              <a:gdLst/>
              <a:ahLst/>
              <a:cxnLst/>
              <a:rect l="l" t="t" r="r" b="b"/>
              <a:pathLst>
                <a:path w="4180" h="3915" extrusionOk="0">
                  <a:moveTo>
                    <a:pt x="1463" y="1"/>
                  </a:moveTo>
                  <a:cubicBezTo>
                    <a:pt x="1075" y="1"/>
                    <a:pt x="682" y="30"/>
                    <a:pt x="304" y="119"/>
                  </a:cubicBezTo>
                  <a:cubicBezTo>
                    <a:pt x="0" y="210"/>
                    <a:pt x="83" y="633"/>
                    <a:pt x="352" y="633"/>
                  </a:cubicBezTo>
                  <a:cubicBezTo>
                    <a:pt x="379" y="633"/>
                    <a:pt x="407" y="629"/>
                    <a:pt x="437" y="620"/>
                  </a:cubicBezTo>
                  <a:cubicBezTo>
                    <a:pt x="714" y="546"/>
                    <a:pt x="1011" y="523"/>
                    <a:pt x="1311" y="523"/>
                  </a:cubicBezTo>
                  <a:cubicBezTo>
                    <a:pt x="1554" y="523"/>
                    <a:pt x="1800" y="538"/>
                    <a:pt x="2038" y="553"/>
                  </a:cubicBezTo>
                  <a:cubicBezTo>
                    <a:pt x="2507" y="582"/>
                    <a:pt x="2976" y="637"/>
                    <a:pt x="3445" y="695"/>
                  </a:cubicBezTo>
                  <a:lnTo>
                    <a:pt x="3445" y="695"/>
                  </a:lnTo>
                  <a:cubicBezTo>
                    <a:pt x="3469" y="1697"/>
                    <a:pt x="3452" y="2724"/>
                    <a:pt x="3640" y="3722"/>
                  </a:cubicBezTo>
                  <a:cubicBezTo>
                    <a:pt x="3666" y="3856"/>
                    <a:pt x="3764" y="3915"/>
                    <a:pt x="3867" y="3915"/>
                  </a:cubicBezTo>
                  <a:cubicBezTo>
                    <a:pt x="4018" y="3915"/>
                    <a:pt x="4180" y="3787"/>
                    <a:pt x="4140" y="3588"/>
                  </a:cubicBezTo>
                  <a:cubicBezTo>
                    <a:pt x="3940" y="2554"/>
                    <a:pt x="4006" y="1520"/>
                    <a:pt x="3973" y="486"/>
                  </a:cubicBezTo>
                  <a:cubicBezTo>
                    <a:pt x="3973" y="386"/>
                    <a:pt x="3873" y="253"/>
                    <a:pt x="3773" y="219"/>
                  </a:cubicBezTo>
                  <a:cubicBezTo>
                    <a:pt x="3206" y="119"/>
                    <a:pt x="2605" y="52"/>
                    <a:pt x="2038" y="19"/>
                  </a:cubicBezTo>
                  <a:cubicBezTo>
                    <a:pt x="1849" y="8"/>
                    <a:pt x="1657" y="1"/>
                    <a:pt x="14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5" name="Google Shape;1945;p8"/>
            <p:cNvSpPr/>
            <p:nvPr/>
          </p:nvSpPr>
          <p:spPr>
            <a:xfrm>
              <a:off x="3444268" y="3829146"/>
              <a:ext cx="62012" cy="58986"/>
            </a:xfrm>
            <a:custGeom>
              <a:avLst/>
              <a:gdLst/>
              <a:ahLst/>
              <a:cxnLst/>
              <a:rect l="l" t="t" r="r" b="b"/>
              <a:pathLst>
                <a:path w="2070" h="1969" extrusionOk="0">
                  <a:moveTo>
                    <a:pt x="268" y="1"/>
                  </a:moveTo>
                  <a:cubicBezTo>
                    <a:pt x="101" y="1"/>
                    <a:pt x="1" y="134"/>
                    <a:pt x="1" y="268"/>
                  </a:cubicBezTo>
                  <a:cubicBezTo>
                    <a:pt x="1" y="401"/>
                    <a:pt x="101" y="535"/>
                    <a:pt x="268" y="535"/>
                  </a:cubicBezTo>
                  <a:cubicBezTo>
                    <a:pt x="668" y="535"/>
                    <a:pt x="1068" y="608"/>
                    <a:pt x="1469" y="629"/>
                  </a:cubicBezTo>
                  <a:lnTo>
                    <a:pt x="1469" y="629"/>
                  </a:lnTo>
                  <a:cubicBezTo>
                    <a:pt x="1469" y="651"/>
                    <a:pt x="1469" y="668"/>
                    <a:pt x="1469" y="668"/>
                  </a:cubicBezTo>
                  <a:cubicBezTo>
                    <a:pt x="1469" y="701"/>
                    <a:pt x="1469" y="701"/>
                    <a:pt x="1469" y="735"/>
                  </a:cubicBezTo>
                  <a:cubicBezTo>
                    <a:pt x="1469" y="735"/>
                    <a:pt x="1502" y="801"/>
                    <a:pt x="1502" y="801"/>
                  </a:cubicBezTo>
                  <a:cubicBezTo>
                    <a:pt x="1502" y="835"/>
                    <a:pt x="1502" y="868"/>
                    <a:pt x="1502" y="902"/>
                  </a:cubicBezTo>
                  <a:cubicBezTo>
                    <a:pt x="1502" y="935"/>
                    <a:pt x="1502" y="1002"/>
                    <a:pt x="1502" y="1035"/>
                  </a:cubicBezTo>
                  <a:cubicBezTo>
                    <a:pt x="1502" y="1268"/>
                    <a:pt x="1502" y="1502"/>
                    <a:pt x="1502" y="1702"/>
                  </a:cubicBezTo>
                  <a:cubicBezTo>
                    <a:pt x="1502" y="1836"/>
                    <a:pt x="1602" y="1969"/>
                    <a:pt x="1769" y="1969"/>
                  </a:cubicBezTo>
                  <a:cubicBezTo>
                    <a:pt x="1902" y="1969"/>
                    <a:pt x="2002" y="1869"/>
                    <a:pt x="2002" y="1702"/>
                  </a:cubicBezTo>
                  <a:cubicBezTo>
                    <a:pt x="2002" y="1235"/>
                    <a:pt x="2069" y="735"/>
                    <a:pt x="1902" y="301"/>
                  </a:cubicBezTo>
                  <a:cubicBezTo>
                    <a:pt x="1869" y="168"/>
                    <a:pt x="1769" y="101"/>
                    <a:pt x="1669" y="101"/>
                  </a:cubicBezTo>
                  <a:cubicBezTo>
                    <a:pt x="1202" y="101"/>
                    <a:pt x="735" y="1"/>
                    <a:pt x="2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6" name="Google Shape;1946;p8"/>
            <p:cNvSpPr/>
            <p:nvPr/>
          </p:nvSpPr>
          <p:spPr>
            <a:xfrm>
              <a:off x="3402301" y="3870754"/>
              <a:ext cx="60005" cy="61353"/>
            </a:xfrm>
            <a:custGeom>
              <a:avLst/>
              <a:gdLst/>
              <a:ahLst/>
              <a:cxnLst/>
              <a:rect l="l" t="t" r="r" b="b"/>
              <a:pathLst>
                <a:path w="2003" h="2048" extrusionOk="0">
                  <a:moveTo>
                    <a:pt x="649" y="0"/>
                  </a:moveTo>
                  <a:cubicBezTo>
                    <a:pt x="520" y="0"/>
                    <a:pt x="393" y="5"/>
                    <a:pt x="268" y="13"/>
                  </a:cubicBezTo>
                  <a:cubicBezTo>
                    <a:pt x="134" y="13"/>
                    <a:pt x="1" y="113"/>
                    <a:pt x="1" y="280"/>
                  </a:cubicBezTo>
                  <a:cubicBezTo>
                    <a:pt x="1" y="413"/>
                    <a:pt x="101" y="547"/>
                    <a:pt x="268" y="547"/>
                  </a:cubicBezTo>
                  <a:cubicBezTo>
                    <a:pt x="385" y="530"/>
                    <a:pt x="501" y="522"/>
                    <a:pt x="622" y="522"/>
                  </a:cubicBezTo>
                  <a:cubicBezTo>
                    <a:pt x="743" y="522"/>
                    <a:pt x="868" y="530"/>
                    <a:pt x="1002" y="547"/>
                  </a:cubicBezTo>
                  <a:lnTo>
                    <a:pt x="1168" y="547"/>
                  </a:lnTo>
                  <a:cubicBezTo>
                    <a:pt x="1202" y="547"/>
                    <a:pt x="1235" y="547"/>
                    <a:pt x="1268" y="580"/>
                  </a:cubicBezTo>
                  <a:lnTo>
                    <a:pt x="1302" y="580"/>
                  </a:lnTo>
                  <a:cubicBezTo>
                    <a:pt x="1370" y="580"/>
                    <a:pt x="1438" y="589"/>
                    <a:pt x="1502" y="597"/>
                  </a:cubicBezTo>
                  <a:lnTo>
                    <a:pt x="1502" y="597"/>
                  </a:lnTo>
                  <a:lnTo>
                    <a:pt x="1502" y="1781"/>
                  </a:lnTo>
                  <a:cubicBezTo>
                    <a:pt x="1502" y="1914"/>
                    <a:pt x="1602" y="2048"/>
                    <a:pt x="1735" y="2048"/>
                  </a:cubicBezTo>
                  <a:cubicBezTo>
                    <a:pt x="1902" y="2014"/>
                    <a:pt x="2002" y="1914"/>
                    <a:pt x="2002" y="1781"/>
                  </a:cubicBezTo>
                  <a:lnTo>
                    <a:pt x="2002" y="380"/>
                  </a:lnTo>
                  <a:cubicBezTo>
                    <a:pt x="2002" y="280"/>
                    <a:pt x="1936" y="146"/>
                    <a:pt x="1836" y="113"/>
                  </a:cubicBezTo>
                  <a:cubicBezTo>
                    <a:pt x="1435" y="38"/>
                    <a:pt x="1035" y="0"/>
                    <a:pt x="6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7" name="Google Shape;1947;p8"/>
            <p:cNvSpPr/>
            <p:nvPr/>
          </p:nvSpPr>
          <p:spPr>
            <a:xfrm>
              <a:off x="3395321" y="3762196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1"/>
                  </a:moveTo>
                  <a:cubicBezTo>
                    <a:pt x="0" y="1"/>
                    <a:pt x="0" y="368"/>
                    <a:pt x="234" y="368"/>
                  </a:cubicBezTo>
                  <a:cubicBezTo>
                    <a:pt x="467" y="368"/>
                    <a:pt x="467" y="1"/>
                    <a:pt x="2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8" name="Google Shape;1948;p8"/>
            <p:cNvSpPr/>
            <p:nvPr/>
          </p:nvSpPr>
          <p:spPr>
            <a:xfrm>
              <a:off x="3388312" y="3788197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0"/>
                  </a:moveTo>
                  <a:cubicBezTo>
                    <a:pt x="1" y="0"/>
                    <a:pt x="1" y="367"/>
                    <a:pt x="234" y="367"/>
                  </a:cubicBezTo>
                  <a:cubicBezTo>
                    <a:pt x="468" y="367"/>
                    <a:pt x="468" y="0"/>
                    <a:pt x="2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9" name="Google Shape;1949;p8"/>
            <p:cNvSpPr/>
            <p:nvPr/>
          </p:nvSpPr>
          <p:spPr>
            <a:xfrm>
              <a:off x="3375341" y="3765221"/>
              <a:ext cx="14020" cy="10994"/>
            </a:xfrm>
            <a:custGeom>
              <a:avLst/>
              <a:gdLst/>
              <a:ahLst/>
              <a:cxnLst/>
              <a:rect l="l" t="t" r="r" b="b"/>
              <a:pathLst>
                <a:path w="468" h="367" extrusionOk="0">
                  <a:moveTo>
                    <a:pt x="234" y="0"/>
                  </a:moveTo>
                  <a:cubicBezTo>
                    <a:pt x="0" y="0"/>
                    <a:pt x="0" y="367"/>
                    <a:pt x="234" y="367"/>
                  </a:cubicBezTo>
                  <a:cubicBezTo>
                    <a:pt x="467" y="367"/>
                    <a:pt x="467" y="0"/>
                    <a:pt x="2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0" name="Google Shape;1950;p8"/>
            <p:cNvSpPr/>
            <p:nvPr/>
          </p:nvSpPr>
          <p:spPr>
            <a:xfrm>
              <a:off x="3388312" y="3956067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0"/>
                  </a:moveTo>
                  <a:cubicBezTo>
                    <a:pt x="1" y="0"/>
                    <a:pt x="1" y="367"/>
                    <a:pt x="234" y="367"/>
                  </a:cubicBezTo>
                  <a:cubicBezTo>
                    <a:pt x="468" y="367"/>
                    <a:pt x="468" y="0"/>
                    <a:pt x="2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1" name="Google Shape;1951;p8"/>
            <p:cNvSpPr/>
            <p:nvPr/>
          </p:nvSpPr>
          <p:spPr>
            <a:xfrm>
              <a:off x="3378337" y="3934080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0"/>
                  </a:moveTo>
                  <a:cubicBezTo>
                    <a:pt x="0" y="0"/>
                    <a:pt x="0" y="367"/>
                    <a:pt x="234" y="367"/>
                  </a:cubicBezTo>
                  <a:cubicBezTo>
                    <a:pt x="467" y="367"/>
                    <a:pt x="467" y="0"/>
                    <a:pt x="2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2" name="Google Shape;1952;p8"/>
            <p:cNvSpPr/>
            <p:nvPr/>
          </p:nvSpPr>
          <p:spPr>
            <a:xfrm>
              <a:off x="3365336" y="3962058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0"/>
                  </a:moveTo>
                  <a:cubicBezTo>
                    <a:pt x="1" y="0"/>
                    <a:pt x="1" y="367"/>
                    <a:pt x="234" y="367"/>
                  </a:cubicBezTo>
                  <a:cubicBezTo>
                    <a:pt x="468" y="367"/>
                    <a:pt x="468" y="0"/>
                    <a:pt x="2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3" name="Google Shape;1953;p8"/>
            <p:cNvSpPr/>
            <p:nvPr/>
          </p:nvSpPr>
          <p:spPr>
            <a:xfrm>
              <a:off x="3565198" y="3891124"/>
              <a:ext cx="14020" cy="10994"/>
            </a:xfrm>
            <a:custGeom>
              <a:avLst/>
              <a:gdLst/>
              <a:ahLst/>
              <a:cxnLst/>
              <a:rect l="l" t="t" r="r" b="b"/>
              <a:pathLst>
                <a:path w="468" h="367" extrusionOk="0">
                  <a:moveTo>
                    <a:pt x="234" y="0"/>
                  </a:moveTo>
                  <a:cubicBezTo>
                    <a:pt x="0" y="0"/>
                    <a:pt x="0" y="367"/>
                    <a:pt x="234" y="367"/>
                  </a:cubicBezTo>
                  <a:cubicBezTo>
                    <a:pt x="467" y="367"/>
                    <a:pt x="467" y="0"/>
                    <a:pt x="2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4" name="Google Shape;1954;p8"/>
            <p:cNvSpPr/>
            <p:nvPr/>
          </p:nvSpPr>
          <p:spPr>
            <a:xfrm>
              <a:off x="3559177" y="3918084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1"/>
                  </a:moveTo>
                  <a:cubicBezTo>
                    <a:pt x="1" y="1"/>
                    <a:pt x="1" y="368"/>
                    <a:pt x="234" y="368"/>
                  </a:cubicBezTo>
                  <a:cubicBezTo>
                    <a:pt x="468" y="368"/>
                    <a:pt x="468" y="1"/>
                    <a:pt x="2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5" name="Google Shape;1955;p8"/>
            <p:cNvSpPr/>
            <p:nvPr/>
          </p:nvSpPr>
          <p:spPr>
            <a:xfrm>
              <a:off x="3545188" y="3899092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1"/>
                  </a:moveTo>
                  <a:cubicBezTo>
                    <a:pt x="1" y="1"/>
                    <a:pt x="1" y="368"/>
                    <a:pt x="234" y="368"/>
                  </a:cubicBezTo>
                  <a:cubicBezTo>
                    <a:pt x="468" y="368"/>
                    <a:pt x="468" y="1"/>
                    <a:pt x="2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6" name="Google Shape;1956;p8"/>
            <p:cNvSpPr/>
            <p:nvPr/>
          </p:nvSpPr>
          <p:spPr>
            <a:xfrm>
              <a:off x="3471258" y="3618320"/>
              <a:ext cx="15009" cy="11024"/>
            </a:xfrm>
            <a:custGeom>
              <a:avLst/>
              <a:gdLst/>
              <a:ahLst/>
              <a:cxnLst/>
              <a:rect l="l" t="t" r="r" b="b"/>
              <a:pathLst>
                <a:path w="501" h="368" extrusionOk="0">
                  <a:moveTo>
                    <a:pt x="234" y="1"/>
                  </a:moveTo>
                  <a:cubicBezTo>
                    <a:pt x="1" y="1"/>
                    <a:pt x="1" y="367"/>
                    <a:pt x="234" y="367"/>
                  </a:cubicBezTo>
                  <a:lnTo>
                    <a:pt x="267" y="367"/>
                  </a:lnTo>
                  <a:cubicBezTo>
                    <a:pt x="501" y="367"/>
                    <a:pt x="501" y="1"/>
                    <a:pt x="2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7" name="Google Shape;1957;p8"/>
            <p:cNvSpPr/>
            <p:nvPr/>
          </p:nvSpPr>
          <p:spPr>
            <a:xfrm>
              <a:off x="3460265" y="3646298"/>
              <a:ext cx="15009" cy="11024"/>
            </a:xfrm>
            <a:custGeom>
              <a:avLst/>
              <a:gdLst/>
              <a:ahLst/>
              <a:cxnLst/>
              <a:rect l="l" t="t" r="r" b="b"/>
              <a:pathLst>
                <a:path w="501" h="368" extrusionOk="0">
                  <a:moveTo>
                    <a:pt x="267" y="1"/>
                  </a:moveTo>
                  <a:cubicBezTo>
                    <a:pt x="1" y="1"/>
                    <a:pt x="1" y="367"/>
                    <a:pt x="267" y="367"/>
                  </a:cubicBezTo>
                  <a:cubicBezTo>
                    <a:pt x="501" y="367"/>
                    <a:pt x="501" y="1"/>
                    <a:pt x="2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8" name="Google Shape;1958;p8"/>
            <p:cNvSpPr/>
            <p:nvPr/>
          </p:nvSpPr>
          <p:spPr>
            <a:xfrm>
              <a:off x="3445287" y="3621315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1"/>
                  </a:moveTo>
                  <a:cubicBezTo>
                    <a:pt x="0" y="1"/>
                    <a:pt x="0" y="368"/>
                    <a:pt x="234" y="368"/>
                  </a:cubicBezTo>
                  <a:cubicBezTo>
                    <a:pt x="467" y="368"/>
                    <a:pt x="467" y="1"/>
                    <a:pt x="2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9" name="Google Shape;1959;p8"/>
            <p:cNvSpPr/>
            <p:nvPr/>
          </p:nvSpPr>
          <p:spPr>
            <a:xfrm>
              <a:off x="3662104" y="3786190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1"/>
                  </a:moveTo>
                  <a:cubicBezTo>
                    <a:pt x="1" y="1"/>
                    <a:pt x="1" y="367"/>
                    <a:pt x="234" y="367"/>
                  </a:cubicBezTo>
                  <a:cubicBezTo>
                    <a:pt x="468" y="367"/>
                    <a:pt x="468" y="1"/>
                    <a:pt x="2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0" name="Google Shape;1960;p8"/>
            <p:cNvSpPr/>
            <p:nvPr/>
          </p:nvSpPr>
          <p:spPr>
            <a:xfrm>
              <a:off x="3649133" y="3808177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0"/>
                  </a:moveTo>
                  <a:cubicBezTo>
                    <a:pt x="0" y="0"/>
                    <a:pt x="0" y="367"/>
                    <a:pt x="234" y="367"/>
                  </a:cubicBezTo>
                  <a:cubicBezTo>
                    <a:pt x="467" y="367"/>
                    <a:pt x="467" y="0"/>
                    <a:pt x="2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1" name="Google Shape;1961;p8"/>
            <p:cNvSpPr/>
            <p:nvPr/>
          </p:nvSpPr>
          <p:spPr>
            <a:xfrm>
              <a:off x="3640116" y="3786190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1"/>
                  </a:moveTo>
                  <a:cubicBezTo>
                    <a:pt x="1" y="1"/>
                    <a:pt x="1" y="367"/>
                    <a:pt x="234" y="367"/>
                  </a:cubicBezTo>
                  <a:cubicBezTo>
                    <a:pt x="468" y="367"/>
                    <a:pt x="468" y="1"/>
                    <a:pt x="2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62" name="Google Shape;1962;p8"/>
          <p:cNvGrpSpPr/>
          <p:nvPr/>
        </p:nvGrpSpPr>
        <p:grpSpPr>
          <a:xfrm>
            <a:off x="7973149" y="-201092"/>
            <a:ext cx="1116750" cy="1145263"/>
            <a:chOff x="7973149" y="-201092"/>
            <a:chExt cx="1116750" cy="1145263"/>
          </a:xfrm>
        </p:grpSpPr>
        <p:sp>
          <p:nvSpPr>
            <p:cNvPr id="1963" name="Google Shape;1963;p8"/>
            <p:cNvSpPr/>
            <p:nvPr/>
          </p:nvSpPr>
          <p:spPr>
            <a:xfrm>
              <a:off x="8049086" y="-201092"/>
              <a:ext cx="1040813" cy="992342"/>
            </a:xfrm>
            <a:custGeom>
              <a:avLst/>
              <a:gdLst/>
              <a:ahLst/>
              <a:cxnLst/>
              <a:rect l="l" t="t" r="r" b="b"/>
              <a:pathLst>
                <a:path w="34743" h="33125" extrusionOk="0">
                  <a:moveTo>
                    <a:pt x="34434" y="0"/>
                  </a:moveTo>
                  <a:cubicBezTo>
                    <a:pt x="34275" y="0"/>
                    <a:pt x="34109" y="100"/>
                    <a:pt x="34092" y="301"/>
                  </a:cubicBezTo>
                  <a:cubicBezTo>
                    <a:pt x="34025" y="3770"/>
                    <a:pt x="32291" y="6705"/>
                    <a:pt x="29555" y="8740"/>
                  </a:cubicBezTo>
                  <a:cubicBezTo>
                    <a:pt x="26853" y="10741"/>
                    <a:pt x="23618" y="11909"/>
                    <a:pt x="20415" y="12743"/>
                  </a:cubicBezTo>
                  <a:cubicBezTo>
                    <a:pt x="17113" y="13610"/>
                    <a:pt x="13777" y="14277"/>
                    <a:pt x="10642" y="15611"/>
                  </a:cubicBezTo>
                  <a:cubicBezTo>
                    <a:pt x="7773" y="16846"/>
                    <a:pt x="5105" y="18580"/>
                    <a:pt x="3203" y="21049"/>
                  </a:cubicBezTo>
                  <a:cubicBezTo>
                    <a:pt x="635" y="24418"/>
                    <a:pt x="1" y="28688"/>
                    <a:pt x="1" y="32824"/>
                  </a:cubicBezTo>
                  <a:cubicBezTo>
                    <a:pt x="1" y="33024"/>
                    <a:pt x="159" y="33124"/>
                    <a:pt x="318" y="33124"/>
                  </a:cubicBezTo>
                  <a:cubicBezTo>
                    <a:pt x="476" y="33124"/>
                    <a:pt x="635" y="33024"/>
                    <a:pt x="635" y="32824"/>
                  </a:cubicBezTo>
                  <a:cubicBezTo>
                    <a:pt x="635" y="29021"/>
                    <a:pt x="1168" y="25118"/>
                    <a:pt x="3370" y="21916"/>
                  </a:cubicBezTo>
                  <a:cubicBezTo>
                    <a:pt x="5171" y="19247"/>
                    <a:pt x="7907" y="17446"/>
                    <a:pt x="10842" y="16212"/>
                  </a:cubicBezTo>
                  <a:cubicBezTo>
                    <a:pt x="17013" y="13543"/>
                    <a:pt x="24118" y="13443"/>
                    <a:pt x="29722" y="9407"/>
                  </a:cubicBezTo>
                  <a:cubicBezTo>
                    <a:pt x="31123" y="8373"/>
                    <a:pt x="32357" y="7139"/>
                    <a:pt x="33258" y="5671"/>
                  </a:cubicBezTo>
                  <a:cubicBezTo>
                    <a:pt x="34225" y="4037"/>
                    <a:pt x="34692" y="2169"/>
                    <a:pt x="34726" y="301"/>
                  </a:cubicBezTo>
                  <a:cubicBezTo>
                    <a:pt x="34742" y="100"/>
                    <a:pt x="34592" y="0"/>
                    <a:pt x="344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4" name="Google Shape;1964;p8"/>
            <p:cNvSpPr/>
            <p:nvPr/>
          </p:nvSpPr>
          <p:spPr>
            <a:xfrm>
              <a:off x="8764539" y="130006"/>
              <a:ext cx="67974" cy="130585"/>
            </a:xfrm>
            <a:custGeom>
              <a:avLst/>
              <a:gdLst/>
              <a:ahLst/>
              <a:cxnLst/>
              <a:rect l="l" t="t" r="r" b="b"/>
              <a:pathLst>
                <a:path w="2269" h="4359" extrusionOk="0">
                  <a:moveTo>
                    <a:pt x="1879" y="1"/>
                  </a:moveTo>
                  <a:cubicBezTo>
                    <a:pt x="1754" y="1"/>
                    <a:pt x="1635" y="76"/>
                    <a:pt x="1635" y="222"/>
                  </a:cubicBezTo>
                  <a:cubicBezTo>
                    <a:pt x="1602" y="255"/>
                    <a:pt x="1535" y="289"/>
                    <a:pt x="1502" y="355"/>
                  </a:cubicBezTo>
                  <a:cubicBezTo>
                    <a:pt x="1135" y="1189"/>
                    <a:pt x="534" y="1890"/>
                    <a:pt x="201" y="2791"/>
                  </a:cubicBezTo>
                  <a:cubicBezTo>
                    <a:pt x="1" y="3358"/>
                    <a:pt x="101" y="4325"/>
                    <a:pt x="901" y="4358"/>
                  </a:cubicBezTo>
                  <a:cubicBezTo>
                    <a:pt x="1568" y="4358"/>
                    <a:pt x="1802" y="3291"/>
                    <a:pt x="1935" y="2824"/>
                  </a:cubicBezTo>
                  <a:cubicBezTo>
                    <a:pt x="2135" y="2023"/>
                    <a:pt x="2269" y="1089"/>
                    <a:pt x="2169" y="255"/>
                  </a:cubicBezTo>
                  <a:cubicBezTo>
                    <a:pt x="2152" y="84"/>
                    <a:pt x="2012" y="1"/>
                    <a:pt x="187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5" name="Google Shape;1965;p8"/>
            <p:cNvSpPr/>
            <p:nvPr/>
          </p:nvSpPr>
          <p:spPr>
            <a:xfrm>
              <a:off x="8637648" y="67938"/>
              <a:ext cx="105151" cy="98500"/>
            </a:xfrm>
            <a:custGeom>
              <a:avLst/>
              <a:gdLst/>
              <a:ahLst/>
              <a:cxnLst/>
              <a:rect l="l" t="t" r="r" b="b"/>
              <a:pathLst>
                <a:path w="3510" h="3288" extrusionOk="0">
                  <a:moveTo>
                    <a:pt x="1215" y="0"/>
                  </a:moveTo>
                  <a:cubicBezTo>
                    <a:pt x="1045" y="0"/>
                    <a:pt x="872" y="49"/>
                    <a:pt x="701" y="159"/>
                  </a:cubicBezTo>
                  <a:cubicBezTo>
                    <a:pt x="0" y="593"/>
                    <a:pt x="67" y="1527"/>
                    <a:pt x="634" y="2027"/>
                  </a:cubicBezTo>
                  <a:cubicBezTo>
                    <a:pt x="1201" y="2594"/>
                    <a:pt x="2068" y="2794"/>
                    <a:pt x="2802" y="3095"/>
                  </a:cubicBezTo>
                  <a:cubicBezTo>
                    <a:pt x="2836" y="3111"/>
                    <a:pt x="2869" y="3120"/>
                    <a:pt x="2898" y="3120"/>
                  </a:cubicBezTo>
                  <a:cubicBezTo>
                    <a:pt x="2927" y="3120"/>
                    <a:pt x="2952" y="3111"/>
                    <a:pt x="2969" y="3095"/>
                  </a:cubicBezTo>
                  <a:cubicBezTo>
                    <a:pt x="2996" y="3229"/>
                    <a:pt x="3094" y="3288"/>
                    <a:pt x="3196" y="3288"/>
                  </a:cubicBezTo>
                  <a:cubicBezTo>
                    <a:pt x="3347" y="3288"/>
                    <a:pt x="3509" y="3160"/>
                    <a:pt x="3469" y="2961"/>
                  </a:cubicBezTo>
                  <a:cubicBezTo>
                    <a:pt x="3354" y="2122"/>
                    <a:pt x="2333" y="0"/>
                    <a:pt x="121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6" name="Google Shape;1966;p8"/>
            <p:cNvSpPr/>
            <p:nvPr/>
          </p:nvSpPr>
          <p:spPr>
            <a:xfrm>
              <a:off x="8575701" y="196387"/>
              <a:ext cx="70969" cy="100657"/>
            </a:xfrm>
            <a:custGeom>
              <a:avLst/>
              <a:gdLst/>
              <a:ahLst/>
              <a:cxnLst/>
              <a:rect l="l" t="t" r="r" b="b"/>
              <a:pathLst>
                <a:path w="2369" h="3360" extrusionOk="0">
                  <a:moveTo>
                    <a:pt x="2030" y="1"/>
                  </a:moveTo>
                  <a:cubicBezTo>
                    <a:pt x="1975" y="1"/>
                    <a:pt x="1917" y="16"/>
                    <a:pt x="1868" y="41"/>
                  </a:cubicBezTo>
                  <a:cubicBezTo>
                    <a:pt x="1841" y="27"/>
                    <a:pt x="1807" y="19"/>
                    <a:pt x="1770" y="19"/>
                  </a:cubicBezTo>
                  <a:cubicBezTo>
                    <a:pt x="1719" y="19"/>
                    <a:pt x="1660" y="35"/>
                    <a:pt x="1601" y="74"/>
                  </a:cubicBezTo>
                  <a:cubicBezTo>
                    <a:pt x="1168" y="441"/>
                    <a:pt x="834" y="1175"/>
                    <a:pt x="567" y="1675"/>
                  </a:cubicBezTo>
                  <a:cubicBezTo>
                    <a:pt x="367" y="2076"/>
                    <a:pt x="0" y="2943"/>
                    <a:pt x="534" y="3243"/>
                  </a:cubicBezTo>
                  <a:cubicBezTo>
                    <a:pt x="679" y="3324"/>
                    <a:pt x="828" y="3359"/>
                    <a:pt x="973" y="3359"/>
                  </a:cubicBezTo>
                  <a:cubicBezTo>
                    <a:pt x="1431" y="3359"/>
                    <a:pt x="1858" y="3006"/>
                    <a:pt x="2035" y="2576"/>
                  </a:cubicBezTo>
                  <a:cubicBezTo>
                    <a:pt x="2335" y="1842"/>
                    <a:pt x="2368" y="941"/>
                    <a:pt x="2235" y="174"/>
                  </a:cubicBezTo>
                  <a:cubicBezTo>
                    <a:pt x="2214" y="47"/>
                    <a:pt x="2126" y="1"/>
                    <a:pt x="203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7" name="Google Shape;1967;p8"/>
            <p:cNvSpPr/>
            <p:nvPr/>
          </p:nvSpPr>
          <p:spPr>
            <a:xfrm>
              <a:off x="8407831" y="135937"/>
              <a:ext cx="107937" cy="91221"/>
            </a:xfrm>
            <a:custGeom>
              <a:avLst/>
              <a:gdLst/>
              <a:ahLst/>
              <a:cxnLst/>
              <a:rect l="l" t="t" r="r" b="b"/>
              <a:pathLst>
                <a:path w="3603" h="3045" extrusionOk="0">
                  <a:moveTo>
                    <a:pt x="1062" y="0"/>
                  </a:moveTo>
                  <a:cubicBezTo>
                    <a:pt x="936" y="0"/>
                    <a:pt x="814" y="28"/>
                    <a:pt x="701" y="91"/>
                  </a:cubicBezTo>
                  <a:cubicBezTo>
                    <a:pt x="0" y="458"/>
                    <a:pt x="267" y="1492"/>
                    <a:pt x="701" y="1992"/>
                  </a:cubicBezTo>
                  <a:cubicBezTo>
                    <a:pt x="1186" y="2568"/>
                    <a:pt x="2139" y="3006"/>
                    <a:pt x="2935" y="3006"/>
                  </a:cubicBezTo>
                  <a:cubicBezTo>
                    <a:pt x="3015" y="3006"/>
                    <a:pt x="3093" y="3002"/>
                    <a:pt x="3169" y="2993"/>
                  </a:cubicBezTo>
                  <a:cubicBezTo>
                    <a:pt x="3214" y="3026"/>
                    <a:pt x="3277" y="3045"/>
                    <a:pt x="3341" y="3045"/>
                  </a:cubicBezTo>
                  <a:cubicBezTo>
                    <a:pt x="3469" y="3045"/>
                    <a:pt x="3603" y="2971"/>
                    <a:pt x="3603" y="2793"/>
                  </a:cubicBezTo>
                  <a:cubicBezTo>
                    <a:pt x="3603" y="2025"/>
                    <a:pt x="3036" y="1358"/>
                    <a:pt x="2535" y="825"/>
                  </a:cubicBezTo>
                  <a:cubicBezTo>
                    <a:pt x="2211" y="500"/>
                    <a:pt x="1601" y="0"/>
                    <a:pt x="106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8" name="Google Shape;1968;p8"/>
            <p:cNvSpPr/>
            <p:nvPr/>
          </p:nvSpPr>
          <p:spPr>
            <a:xfrm>
              <a:off x="8393842" y="257556"/>
              <a:ext cx="62042" cy="109285"/>
            </a:xfrm>
            <a:custGeom>
              <a:avLst/>
              <a:gdLst/>
              <a:ahLst/>
              <a:cxnLst/>
              <a:rect l="l" t="t" r="r" b="b"/>
              <a:pathLst>
                <a:path w="2071" h="3648" extrusionOk="0">
                  <a:moveTo>
                    <a:pt x="934" y="0"/>
                  </a:moveTo>
                  <a:cubicBezTo>
                    <a:pt x="367" y="34"/>
                    <a:pt x="234" y="1201"/>
                    <a:pt x="167" y="1635"/>
                  </a:cubicBezTo>
                  <a:cubicBezTo>
                    <a:pt x="100" y="2269"/>
                    <a:pt x="0" y="3336"/>
                    <a:pt x="767" y="3603"/>
                  </a:cubicBezTo>
                  <a:cubicBezTo>
                    <a:pt x="856" y="3633"/>
                    <a:pt x="937" y="3648"/>
                    <a:pt x="1011" y="3648"/>
                  </a:cubicBezTo>
                  <a:cubicBezTo>
                    <a:pt x="2071" y="3648"/>
                    <a:pt x="1615" y="697"/>
                    <a:pt x="1334" y="167"/>
                  </a:cubicBezTo>
                  <a:cubicBezTo>
                    <a:pt x="1309" y="92"/>
                    <a:pt x="1247" y="54"/>
                    <a:pt x="1189" y="54"/>
                  </a:cubicBezTo>
                  <a:cubicBezTo>
                    <a:pt x="1170" y="54"/>
                    <a:pt x="1151" y="59"/>
                    <a:pt x="1134" y="67"/>
                  </a:cubicBezTo>
                  <a:cubicBezTo>
                    <a:pt x="1068" y="0"/>
                    <a:pt x="1034" y="0"/>
                    <a:pt x="9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9" name="Google Shape;1969;p8"/>
            <p:cNvSpPr/>
            <p:nvPr/>
          </p:nvSpPr>
          <p:spPr>
            <a:xfrm>
              <a:off x="8247930" y="217326"/>
              <a:ext cx="101316" cy="74115"/>
            </a:xfrm>
            <a:custGeom>
              <a:avLst/>
              <a:gdLst/>
              <a:ahLst/>
              <a:cxnLst/>
              <a:rect l="l" t="t" r="r" b="b"/>
              <a:pathLst>
                <a:path w="3382" h="2474" extrusionOk="0">
                  <a:moveTo>
                    <a:pt x="1013" y="0"/>
                  </a:moveTo>
                  <a:cubicBezTo>
                    <a:pt x="827" y="0"/>
                    <a:pt x="653" y="63"/>
                    <a:pt x="501" y="209"/>
                  </a:cubicBezTo>
                  <a:cubicBezTo>
                    <a:pt x="1" y="709"/>
                    <a:pt x="168" y="1477"/>
                    <a:pt x="668" y="1844"/>
                  </a:cubicBezTo>
                  <a:cubicBezTo>
                    <a:pt x="1235" y="2277"/>
                    <a:pt x="2036" y="2444"/>
                    <a:pt x="2703" y="2444"/>
                  </a:cubicBezTo>
                  <a:cubicBezTo>
                    <a:pt x="2770" y="2444"/>
                    <a:pt x="2836" y="2411"/>
                    <a:pt x="2870" y="2377"/>
                  </a:cubicBezTo>
                  <a:cubicBezTo>
                    <a:pt x="2914" y="2444"/>
                    <a:pt x="2988" y="2474"/>
                    <a:pt x="3065" y="2474"/>
                  </a:cubicBezTo>
                  <a:cubicBezTo>
                    <a:pt x="3218" y="2474"/>
                    <a:pt x="3381" y="2355"/>
                    <a:pt x="3337" y="2177"/>
                  </a:cubicBezTo>
                  <a:cubicBezTo>
                    <a:pt x="3142" y="1539"/>
                    <a:pt x="1933" y="0"/>
                    <a:pt x="101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0" name="Google Shape;1970;p8"/>
            <p:cNvSpPr/>
            <p:nvPr/>
          </p:nvSpPr>
          <p:spPr>
            <a:xfrm>
              <a:off x="8232952" y="330437"/>
              <a:ext cx="58986" cy="116984"/>
            </a:xfrm>
            <a:custGeom>
              <a:avLst/>
              <a:gdLst/>
              <a:ahLst/>
              <a:cxnLst/>
              <a:rect l="l" t="t" r="r" b="b"/>
              <a:pathLst>
                <a:path w="1969" h="3905" extrusionOk="0">
                  <a:moveTo>
                    <a:pt x="1087" y="1"/>
                  </a:moveTo>
                  <a:cubicBezTo>
                    <a:pt x="1024" y="1"/>
                    <a:pt x="960" y="25"/>
                    <a:pt x="901" y="69"/>
                  </a:cubicBezTo>
                  <a:cubicBezTo>
                    <a:pt x="835" y="69"/>
                    <a:pt x="734" y="102"/>
                    <a:pt x="668" y="202"/>
                  </a:cubicBezTo>
                  <a:cubicBezTo>
                    <a:pt x="301" y="736"/>
                    <a:pt x="201" y="1470"/>
                    <a:pt x="134" y="2070"/>
                  </a:cubicBezTo>
                  <a:cubicBezTo>
                    <a:pt x="67" y="2604"/>
                    <a:pt x="1" y="3471"/>
                    <a:pt x="534" y="3805"/>
                  </a:cubicBezTo>
                  <a:cubicBezTo>
                    <a:pt x="650" y="3874"/>
                    <a:pt x="762" y="3905"/>
                    <a:pt x="870" y="3905"/>
                  </a:cubicBezTo>
                  <a:cubicBezTo>
                    <a:pt x="1383" y="3905"/>
                    <a:pt x="1780" y="3212"/>
                    <a:pt x="1835" y="2771"/>
                  </a:cubicBezTo>
                  <a:cubicBezTo>
                    <a:pt x="1969" y="1904"/>
                    <a:pt x="1668" y="903"/>
                    <a:pt x="1302" y="136"/>
                  </a:cubicBezTo>
                  <a:cubicBezTo>
                    <a:pt x="1245" y="42"/>
                    <a:pt x="1168" y="1"/>
                    <a:pt x="10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1" name="Google Shape;1971;p8"/>
            <p:cNvSpPr/>
            <p:nvPr/>
          </p:nvSpPr>
          <p:spPr>
            <a:xfrm>
              <a:off x="8067179" y="341311"/>
              <a:ext cx="129836" cy="73815"/>
            </a:xfrm>
            <a:custGeom>
              <a:avLst/>
              <a:gdLst/>
              <a:ahLst/>
              <a:cxnLst/>
              <a:rect l="l" t="t" r="r" b="b"/>
              <a:pathLst>
                <a:path w="4334" h="2464" extrusionOk="0">
                  <a:moveTo>
                    <a:pt x="1418" y="1"/>
                  </a:moveTo>
                  <a:cubicBezTo>
                    <a:pt x="970" y="1"/>
                    <a:pt x="599" y="189"/>
                    <a:pt x="431" y="673"/>
                  </a:cubicBezTo>
                  <a:cubicBezTo>
                    <a:pt x="0" y="1807"/>
                    <a:pt x="1527" y="2463"/>
                    <a:pt x="2811" y="2463"/>
                  </a:cubicBezTo>
                  <a:cubicBezTo>
                    <a:pt x="3416" y="2463"/>
                    <a:pt x="3967" y="2317"/>
                    <a:pt x="4234" y="2008"/>
                  </a:cubicBezTo>
                  <a:cubicBezTo>
                    <a:pt x="4334" y="1874"/>
                    <a:pt x="4267" y="1674"/>
                    <a:pt x="4134" y="1574"/>
                  </a:cubicBezTo>
                  <a:cubicBezTo>
                    <a:pt x="3723" y="889"/>
                    <a:pt x="2389" y="1"/>
                    <a:pt x="141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2" name="Google Shape;1972;p8"/>
            <p:cNvSpPr/>
            <p:nvPr/>
          </p:nvSpPr>
          <p:spPr>
            <a:xfrm>
              <a:off x="8112052" y="482671"/>
              <a:ext cx="76961" cy="108776"/>
            </a:xfrm>
            <a:custGeom>
              <a:avLst/>
              <a:gdLst/>
              <a:ahLst/>
              <a:cxnLst/>
              <a:rect l="l" t="t" r="r" b="b"/>
              <a:pathLst>
                <a:path w="2569" h="3631" extrusionOk="0">
                  <a:moveTo>
                    <a:pt x="389" y="0"/>
                  </a:moveTo>
                  <a:cubicBezTo>
                    <a:pt x="208" y="0"/>
                    <a:pt x="73" y="190"/>
                    <a:pt x="100" y="358"/>
                  </a:cubicBezTo>
                  <a:cubicBezTo>
                    <a:pt x="67" y="391"/>
                    <a:pt x="67" y="424"/>
                    <a:pt x="34" y="491"/>
                  </a:cubicBezTo>
                  <a:cubicBezTo>
                    <a:pt x="0" y="1091"/>
                    <a:pt x="267" y="1825"/>
                    <a:pt x="501" y="2359"/>
                  </a:cubicBezTo>
                  <a:cubicBezTo>
                    <a:pt x="661" y="2840"/>
                    <a:pt x="1007" y="3630"/>
                    <a:pt x="1627" y="3630"/>
                  </a:cubicBezTo>
                  <a:cubicBezTo>
                    <a:pt x="1651" y="3630"/>
                    <a:pt x="1676" y="3629"/>
                    <a:pt x="1702" y="3627"/>
                  </a:cubicBezTo>
                  <a:cubicBezTo>
                    <a:pt x="2469" y="3560"/>
                    <a:pt x="2569" y="2659"/>
                    <a:pt x="2335" y="2059"/>
                  </a:cubicBezTo>
                  <a:cubicBezTo>
                    <a:pt x="1968" y="1292"/>
                    <a:pt x="1268" y="424"/>
                    <a:pt x="501" y="24"/>
                  </a:cubicBezTo>
                  <a:cubicBezTo>
                    <a:pt x="462" y="7"/>
                    <a:pt x="425" y="0"/>
                    <a:pt x="38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3" name="Google Shape;1973;p8"/>
            <p:cNvSpPr/>
            <p:nvPr/>
          </p:nvSpPr>
          <p:spPr>
            <a:xfrm>
              <a:off x="7994148" y="541833"/>
              <a:ext cx="103593" cy="72228"/>
            </a:xfrm>
            <a:custGeom>
              <a:avLst/>
              <a:gdLst/>
              <a:ahLst/>
              <a:cxnLst/>
              <a:rect l="l" t="t" r="r" b="b"/>
              <a:pathLst>
                <a:path w="3458" h="2411" extrusionOk="0">
                  <a:moveTo>
                    <a:pt x="2635" y="0"/>
                  </a:moveTo>
                  <a:cubicBezTo>
                    <a:pt x="2331" y="0"/>
                    <a:pt x="2006" y="56"/>
                    <a:pt x="1868" y="84"/>
                  </a:cubicBezTo>
                  <a:cubicBezTo>
                    <a:pt x="1068" y="251"/>
                    <a:pt x="0" y="617"/>
                    <a:pt x="34" y="1585"/>
                  </a:cubicBezTo>
                  <a:cubicBezTo>
                    <a:pt x="56" y="2190"/>
                    <a:pt x="357" y="2410"/>
                    <a:pt x="767" y="2410"/>
                  </a:cubicBezTo>
                  <a:cubicBezTo>
                    <a:pt x="1602" y="2410"/>
                    <a:pt x="2890" y="1498"/>
                    <a:pt x="3203" y="1051"/>
                  </a:cubicBezTo>
                  <a:cubicBezTo>
                    <a:pt x="3303" y="884"/>
                    <a:pt x="3203" y="718"/>
                    <a:pt x="3069" y="684"/>
                  </a:cubicBezTo>
                  <a:cubicBezTo>
                    <a:pt x="3136" y="651"/>
                    <a:pt x="3169" y="617"/>
                    <a:pt x="3203" y="584"/>
                  </a:cubicBezTo>
                  <a:cubicBezTo>
                    <a:pt x="3457" y="114"/>
                    <a:pt x="3067" y="0"/>
                    <a:pt x="26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4" name="Google Shape;1974;p8"/>
            <p:cNvSpPr/>
            <p:nvPr/>
          </p:nvSpPr>
          <p:spPr>
            <a:xfrm>
              <a:off x="8060080" y="655214"/>
              <a:ext cx="124533" cy="86367"/>
            </a:xfrm>
            <a:custGeom>
              <a:avLst/>
              <a:gdLst/>
              <a:ahLst/>
              <a:cxnLst/>
              <a:rect l="l" t="t" r="r" b="b"/>
              <a:pathLst>
                <a:path w="4157" h="2883" extrusionOk="0">
                  <a:moveTo>
                    <a:pt x="466" y="1"/>
                  </a:moveTo>
                  <a:cubicBezTo>
                    <a:pt x="455" y="1"/>
                    <a:pt x="445" y="1"/>
                    <a:pt x="434" y="1"/>
                  </a:cubicBezTo>
                  <a:cubicBezTo>
                    <a:pt x="234" y="1"/>
                    <a:pt x="134" y="202"/>
                    <a:pt x="168" y="335"/>
                  </a:cubicBezTo>
                  <a:cubicBezTo>
                    <a:pt x="68" y="402"/>
                    <a:pt x="1" y="502"/>
                    <a:pt x="68" y="635"/>
                  </a:cubicBezTo>
                  <a:cubicBezTo>
                    <a:pt x="262" y="1248"/>
                    <a:pt x="1410" y="2883"/>
                    <a:pt x="2347" y="2883"/>
                  </a:cubicBezTo>
                  <a:cubicBezTo>
                    <a:pt x="2532" y="2883"/>
                    <a:pt x="2710" y="2819"/>
                    <a:pt x="2870" y="2670"/>
                  </a:cubicBezTo>
                  <a:cubicBezTo>
                    <a:pt x="4157" y="1515"/>
                    <a:pt x="1461" y="1"/>
                    <a:pt x="46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5" name="Google Shape;1975;p8"/>
            <p:cNvSpPr/>
            <p:nvPr/>
          </p:nvSpPr>
          <p:spPr>
            <a:xfrm>
              <a:off x="7973149" y="700567"/>
              <a:ext cx="92958" cy="72767"/>
            </a:xfrm>
            <a:custGeom>
              <a:avLst/>
              <a:gdLst/>
              <a:ahLst/>
              <a:cxnLst/>
              <a:rect l="l" t="t" r="r" b="b"/>
              <a:pathLst>
                <a:path w="3103" h="2429" extrusionOk="0">
                  <a:moveTo>
                    <a:pt x="2718" y="1"/>
                  </a:moveTo>
                  <a:cubicBezTo>
                    <a:pt x="2684" y="1"/>
                    <a:pt x="2645" y="8"/>
                    <a:pt x="2603" y="22"/>
                  </a:cubicBezTo>
                  <a:cubicBezTo>
                    <a:pt x="2102" y="222"/>
                    <a:pt x="1502" y="189"/>
                    <a:pt x="1001" y="422"/>
                  </a:cubicBezTo>
                  <a:cubicBezTo>
                    <a:pt x="434" y="689"/>
                    <a:pt x="1" y="1323"/>
                    <a:pt x="101" y="1923"/>
                  </a:cubicBezTo>
                  <a:cubicBezTo>
                    <a:pt x="185" y="2302"/>
                    <a:pt x="535" y="2429"/>
                    <a:pt x="890" y="2429"/>
                  </a:cubicBezTo>
                  <a:cubicBezTo>
                    <a:pt x="1098" y="2429"/>
                    <a:pt x="1308" y="2385"/>
                    <a:pt x="1468" y="2324"/>
                  </a:cubicBezTo>
                  <a:cubicBezTo>
                    <a:pt x="2169" y="2057"/>
                    <a:pt x="2669" y="1423"/>
                    <a:pt x="2936" y="722"/>
                  </a:cubicBezTo>
                  <a:cubicBezTo>
                    <a:pt x="2970" y="656"/>
                    <a:pt x="3003" y="622"/>
                    <a:pt x="3036" y="589"/>
                  </a:cubicBezTo>
                  <a:cubicBezTo>
                    <a:pt x="3103" y="456"/>
                    <a:pt x="3036" y="289"/>
                    <a:pt x="2936" y="222"/>
                  </a:cubicBezTo>
                  <a:cubicBezTo>
                    <a:pt x="2910" y="91"/>
                    <a:pt x="2843" y="1"/>
                    <a:pt x="271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6" name="Google Shape;1976;p8"/>
            <p:cNvSpPr/>
            <p:nvPr/>
          </p:nvSpPr>
          <p:spPr>
            <a:xfrm>
              <a:off x="8035666" y="770962"/>
              <a:ext cx="91400" cy="114438"/>
            </a:xfrm>
            <a:custGeom>
              <a:avLst/>
              <a:gdLst/>
              <a:ahLst/>
              <a:cxnLst/>
              <a:rect l="l" t="t" r="r" b="b"/>
              <a:pathLst>
                <a:path w="3051" h="3820" extrusionOk="0">
                  <a:moveTo>
                    <a:pt x="897" y="1"/>
                  </a:moveTo>
                  <a:cubicBezTo>
                    <a:pt x="803" y="1"/>
                    <a:pt x="724" y="58"/>
                    <a:pt x="682" y="140"/>
                  </a:cubicBezTo>
                  <a:cubicBezTo>
                    <a:pt x="582" y="140"/>
                    <a:pt x="516" y="207"/>
                    <a:pt x="449" y="307"/>
                  </a:cubicBezTo>
                  <a:cubicBezTo>
                    <a:pt x="138" y="1178"/>
                    <a:pt x="1" y="3819"/>
                    <a:pt x="1391" y="3819"/>
                  </a:cubicBezTo>
                  <a:cubicBezTo>
                    <a:pt x="1491" y="3819"/>
                    <a:pt x="1600" y="3805"/>
                    <a:pt x="1716" y="3776"/>
                  </a:cubicBezTo>
                  <a:cubicBezTo>
                    <a:pt x="3051" y="3443"/>
                    <a:pt x="1616" y="574"/>
                    <a:pt x="1083" y="74"/>
                  </a:cubicBezTo>
                  <a:cubicBezTo>
                    <a:pt x="1019" y="23"/>
                    <a:pt x="955" y="1"/>
                    <a:pt x="89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7" name="Google Shape;1977;p8"/>
            <p:cNvSpPr/>
            <p:nvPr/>
          </p:nvSpPr>
          <p:spPr>
            <a:xfrm>
              <a:off x="8357866" y="-21239"/>
              <a:ext cx="718531" cy="965410"/>
            </a:xfrm>
            <a:custGeom>
              <a:avLst/>
              <a:gdLst/>
              <a:ahLst/>
              <a:cxnLst/>
              <a:rect l="l" t="t" r="r" b="b"/>
              <a:pathLst>
                <a:path w="23985" h="32226" extrusionOk="0">
                  <a:moveTo>
                    <a:pt x="22483" y="1"/>
                  </a:moveTo>
                  <a:cubicBezTo>
                    <a:pt x="22350" y="3136"/>
                    <a:pt x="19814" y="6072"/>
                    <a:pt x="17713" y="7940"/>
                  </a:cubicBezTo>
                  <a:cubicBezTo>
                    <a:pt x="12809" y="12143"/>
                    <a:pt x="6872" y="14711"/>
                    <a:pt x="2435" y="19581"/>
                  </a:cubicBezTo>
                  <a:cubicBezTo>
                    <a:pt x="1601" y="20515"/>
                    <a:pt x="0" y="22750"/>
                    <a:pt x="2302" y="23084"/>
                  </a:cubicBezTo>
                  <a:cubicBezTo>
                    <a:pt x="2370" y="23096"/>
                    <a:pt x="2440" y="23102"/>
                    <a:pt x="2514" y="23102"/>
                  </a:cubicBezTo>
                  <a:cubicBezTo>
                    <a:pt x="3843" y="23102"/>
                    <a:pt x="5987" y="21179"/>
                    <a:pt x="6872" y="20515"/>
                  </a:cubicBezTo>
                  <a:cubicBezTo>
                    <a:pt x="10341" y="17713"/>
                    <a:pt x="13143" y="13510"/>
                    <a:pt x="17112" y="11442"/>
                  </a:cubicBezTo>
                  <a:lnTo>
                    <a:pt x="17112" y="11442"/>
                  </a:lnTo>
                  <a:cubicBezTo>
                    <a:pt x="16779" y="12009"/>
                    <a:pt x="16312" y="12576"/>
                    <a:pt x="15945" y="13177"/>
                  </a:cubicBezTo>
                  <a:cubicBezTo>
                    <a:pt x="13843" y="15979"/>
                    <a:pt x="11875" y="18881"/>
                    <a:pt x="9774" y="21816"/>
                  </a:cubicBezTo>
                  <a:cubicBezTo>
                    <a:pt x="8606" y="23317"/>
                    <a:pt x="7572" y="25052"/>
                    <a:pt x="6405" y="26686"/>
                  </a:cubicBezTo>
                  <a:cubicBezTo>
                    <a:pt x="5683" y="27813"/>
                    <a:pt x="4710" y="29265"/>
                    <a:pt x="5980" y="29265"/>
                  </a:cubicBezTo>
                  <a:cubicBezTo>
                    <a:pt x="6176" y="29265"/>
                    <a:pt x="6426" y="29231"/>
                    <a:pt x="6738" y="29155"/>
                  </a:cubicBezTo>
                  <a:cubicBezTo>
                    <a:pt x="9073" y="28688"/>
                    <a:pt x="11408" y="24585"/>
                    <a:pt x="12676" y="22717"/>
                  </a:cubicBezTo>
                  <a:cubicBezTo>
                    <a:pt x="14444" y="19948"/>
                    <a:pt x="17613" y="15645"/>
                    <a:pt x="19448" y="13177"/>
                  </a:cubicBezTo>
                  <a:lnTo>
                    <a:pt x="19448" y="13177"/>
                  </a:lnTo>
                  <a:cubicBezTo>
                    <a:pt x="18647" y="16212"/>
                    <a:pt x="17112" y="19114"/>
                    <a:pt x="15845" y="21916"/>
                  </a:cubicBezTo>
                  <a:cubicBezTo>
                    <a:pt x="14911" y="23784"/>
                    <a:pt x="9874" y="30556"/>
                    <a:pt x="11742" y="32157"/>
                  </a:cubicBezTo>
                  <a:cubicBezTo>
                    <a:pt x="11854" y="32203"/>
                    <a:pt x="11970" y="32225"/>
                    <a:pt x="12088" y="32225"/>
                  </a:cubicBezTo>
                  <a:cubicBezTo>
                    <a:pt x="13756" y="32225"/>
                    <a:pt x="15929" y="27842"/>
                    <a:pt x="17112" y="25786"/>
                  </a:cubicBezTo>
                  <a:cubicBezTo>
                    <a:pt x="18647" y="22984"/>
                    <a:pt x="20115" y="20082"/>
                    <a:pt x="21049" y="17079"/>
                  </a:cubicBezTo>
                  <a:cubicBezTo>
                    <a:pt x="22316" y="12876"/>
                    <a:pt x="23984" y="5938"/>
                    <a:pt x="23284" y="1502"/>
                  </a:cubicBezTo>
                  <a:lnTo>
                    <a:pt x="22483" y="1"/>
                  </a:ln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8" name="Google Shape;1978;p8"/>
            <p:cNvSpPr/>
            <p:nvPr/>
          </p:nvSpPr>
          <p:spPr>
            <a:xfrm>
              <a:off x="8957392" y="263547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9" name="Google Shape;1979;p8"/>
            <p:cNvSpPr/>
            <p:nvPr/>
          </p:nvSpPr>
          <p:spPr>
            <a:xfrm>
              <a:off x="8920427" y="339484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0" name="Google Shape;1980;p8"/>
            <p:cNvSpPr/>
            <p:nvPr/>
          </p:nvSpPr>
          <p:spPr>
            <a:xfrm>
              <a:off x="8871450" y="355480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1" y="0"/>
                    <a:pt x="1" y="501"/>
                    <a:pt x="334" y="501"/>
                  </a:cubicBezTo>
                  <a:cubicBezTo>
                    <a:pt x="668" y="501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1" name="Google Shape;1981;p8"/>
            <p:cNvSpPr/>
            <p:nvPr/>
          </p:nvSpPr>
          <p:spPr>
            <a:xfrm>
              <a:off x="8829482" y="433424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2" name="Google Shape;1982;p8"/>
            <p:cNvSpPr/>
            <p:nvPr/>
          </p:nvSpPr>
          <p:spPr>
            <a:xfrm>
              <a:off x="8787515" y="451397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34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3" name="Google Shape;1983;p8"/>
            <p:cNvSpPr/>
            <p:nvPr/>
          </p:nvSpPr>
          <p:spPr>
            <a:xfrm>
              <a:off x="8776521" y="525327"/>
              <a:ext cx="20042" cy="16027"/>
            </a:xfrm>
            <a:custGeom>
              <a:avLst/>
              <a:gdLst/>
              <a:ahLst/>
              <a:cxnLst/>
              <a:rect l="l" t="t" r="r" b="b"/>
              <a:pathLst>
                <a:path w="669" h="535" extrusionOk="0">
                  <a:moveTo>
                    <a:pt x="334" y="1"/>
                  </a:moveTo>
                  <a:cubicBezTo>
                    <a:pt x="1" y="1"/>
                    <a:pt x="1" y="535"/>
                    <a:pt x="334" y="535"/>
                  </a:cubicBezTo>
                  <a:cubicBezTo>
                    <a:pt x="668" y="535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4" name="Google Shape;1984;p8"/>
            <p:cNvSpPr/>
            <p:nvPr/>
          </p:nvSpPr>
          <p:spPr>
            <a:xfrm>
              <a:off x="8729581" y="541324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5" name="Google Shape;1985;p8"/>
            <p:cNvSpPr/>
            <p:nvPr/>
          </p:nvSpPr>
          <p:spPr>
            <a:xfrm>
              <a:off x="8721583" y="61426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5"/>
                    <a:pt x="334" y="535"/>
                  </a:cubicBezTo>
                  <a:cubicBezTo>
                    <a:pt x="667" y="535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6" name="Google Shape;1986;p8"/>
            <p:cNvSpPr/>
            <p:nvPr/>
          </p:nvSpPr>
          <p:spPr>
            <a:xfrm>
              <a:off x="8677609" y="622263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7" name="Google Shape;1987;p8"/>
            <p:cNvSpPr/>
            <p:nvPr/>
          </p:nvSpPr>
          <p:spPr>
            <a:xfrm>
              <a:off x="8679616" y="680227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0" y="0"/>
                    <a:pt x="0" y="501"/>
                    <a:pt x="334" y="501"/>
                  </a:cubicBezTo>
                  <a:cubicBezTo>
                    <a:pt x="667" y="501"/>
                    <a:pt x="667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8" name="Google Shape;1988;p8"/>
            <p:cNvSpPr/>
            <p:nvPr/>
          </p:nvSpPr>
          <p:spPr>
            <a:xfrm>
              <a:off x="8627643" y="690202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5"/>
                    <a:pt x="334" y="535"/>
                  </a:cubicBezTo>
                  <a:cubicBezTo>
                    <a:pt x="668" y="535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9" name="Google Shape;1989;p8"/>
            <p:cNvSpPr/>
            <p:nvPr/>
          </p:nvSpPr>
          <p:spPr>
            <a:xfrm>
              <a:off x="8627643" y="748166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1" y="1"/>
                    <a:pt x="1" y="501"/>
                    <a:pt x="334" y="501"/>
                  </a:cubicBezTo>
                  <a:cubicBezTo>
                    <a:pt x="668" y="501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0" name="Google Shape;1990;p8"/>
            <p:cNvSpPr/>
            <p:nvPr/>
          </p:nvSpPr>
          <p:spPr>
            <a:xfrm>
              <a:off x="8582680" y="753168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1" name="Google Shape;1991;p8"/>
            <p:cNvSpPr/>
            <p:nvPr/>
          </p:nvSpPr>
          <p:spPr>
            <a:xfrm>
              <a:off x="8569680" y="808137"/>
              <a:ext cx="20042" cy="15997"/>
            </a:xfrm>
            <a:custGeom>
              <a:avLst/>
              <a:gdLst/>
              <a:ahLst/>
              <a:cxnLst/>
              <a:rect l="l" t="t" r="r" b="b"/>
              <a:pathLst>
                <a:path w="669" h="534" extrusionOk="0">
                  <a:moveTo>
                    <a:pt x="335" y="0"/>
                  </a:moveTo>
                  <a:cubicBezTo>
                    <a:pt x="1" y="0"/>
                    <a:pt x="1" y="534"/>
                    <a:pt x="335" y="534"/>
                  </a:cubicBezTo>
                  <a:cubicBezTo>
                    <a:pt x="668" y="534"/>
                    <a:pt x="668" y="0"/>
                    <a:pt x="3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2" name="Google Shape;1992;p8"/>
            <p:cNvSpPr/>
            <p:nvPr/>
          </p:nvSpPr>
          <p:spPr>
            <a:xfrm>
              <a:off x="8530738" y="824103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3" name="Google Shape;1993;p8"/>
            <p:cNvSpPr/>
            <p:nvPr/>
          </p:nvSpPr>
          <p:spPr>
            <a:xfrm>
              <a:off x="8889453" y="252553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4" name="Google Shape;1994;p8"/>
            <p:cNvSpPr/>
            <p:nvPr/>
          </p:nvSpPr>
          <p:spPr>
            <a:xfrm>
              <a:off x="8829482" y="305514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1" y="0"/>
                    <a:pt x="1" y="501"/>
                    <a:pt x="334" y="501"/>
                  </a:cubicBezTo>
                  <a:cubicBezTo>
                    <a:pt x="668" y="501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5" name="Google Shape;1995;p8"/>
            <p:cNvSpPr/>
            <p:nvPr/>
          </p:nvSpPr>
          <p:spPr>
            <a:xfrm>
              <a:off x="8771549" y="310517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6" name="Google Shape;1996;p8"/>
            <p:cNvSpPr/>
            <p:nvPr/>
          </p:nvSpPr>
          <p:spPr>
            <a:xfrm>
              <a:off x="8750550" y="360483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7" name="Google Shape;1997;p8"/>
            <p:cNvSpPr/>
            <p:nvPr/>
          </p:nvSpPr>
          <p:spPr>
            <a:xfrm>
              <a:off x="8682611" y="368451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8" name="Google Shape;1998;p8"/>
            <p:cNvSpPr/>
            <p:nvPr/>
          </p:nvSpPr>
          <p:spPr>
            <a:xfrm>
              <a:off x="8674613" y="417428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9" name="Google Shape;1999;p8"/>
            <p:cNvSpPr/>
            <p:nvPr/>
          </p:nvSpPr>
          <p:spPr>
            <a:xfrm>
              <a:off x="8619645" y="423419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1"/>
                  </a:moveTo>
                  <a:cubicBezTo>
                    <a:pt x="1" y="1"/>
                    <a:pt x="1" y="501"/>
                    <a:pt x="334" y="501"/>
                  </a:cubicBezTo>
                  <a:cubicBezTo>
                    <a:pt x="668" y="501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0" name="Google Shape;2000;p8"/>
            <p:cNvSpPr/>
            <p:nvPr/>
          </p:nvSpPr>
          <p:spPr>
            <a:xfrm>
              <a:off x="8616650" y="483360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34" y="1"/>
                  </a:moveTo>
                  <a:cubicBezTo>
                    <a:pt x="1" y="1"/>
                    <a:pt x="1" y="535"/>
                    <a:pt x="334" y="535"/>
                  </a:cubicBezTo>
                  <a:cubicBezTo>
                    <a:pt x="701" y="535"/>
                    <a:pt x="701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1" name="Google Shape;2001;p8"/>
            <p:cNvSpPr/>
            <p:nvPr/>
          </p:nvSpPr>
          <p:spPr>
            <a:xfrm>
              <a:off x="8559705" y="472396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2" name="Google Shape;2002;p8"/>
            <p:cNvSpPr/>
            <p:nvPr/>
          </p:nvSpPr>
          <p:spPr>
            <a:xfrm>
              <a:off x="8553714" y="530330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3" name="Google Shape;2003;p8"/>
            <p:cNvSpPr/>
            <p:nvPr/>
          </p:nvSpPr>
          <p:spPr>
            <a:xfrm>
              <a:off x="8493743" y="527334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4" name="Google Shape;2004;p8"/>
            <p:cNvSpPr/>
            <p:nvPr/>
          </p:nvSpPr>
          <p:spPr>
            <a:xfrm>
              <a:off x="8501741" y="585298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5" name="Google Shape;2005;p8"/>
            <p:cNvSpPr/>
            <p:nvPr/>
          </p:nvSpPr>
          <p:spPr>
            <a:xfrm>
              <a:off x="8446803" y="569302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7" y="534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6" name="Google Shape;2006;p8"/>
            <p:cNvSpPr/>
            <p:nvPr/>
          </p:nvSpPr>
          <p:spPr>
            <a:xfrm>
              <a:off x="8422809" y="630261"/>
              <a:ext cx="21000" cy="15009"/>
            </a:xfrm>
            <a:custGeom>
              <a:avLst/>
              <a:gdLst/>
              <a:ahLst/>
              <a:cxnLst/>
              <a:rect l="l" t="t" r="r" b="b"/>
              <a:pathLst>
                <a:path w="701" h="501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701" y="501"/>
                    <a:pt x="701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7" name="Google Shape;2007;p8"/>
            <p:cNvSpPr/>
            <p:nvPr/>
          </p:nvSpPr>
          <p:spPr>
            <a:xfrm>
              <a:off x="8947416" y="41242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7" y="534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8" name="Google Shape;2008;p8"/>
            <p:cNvSpPr/>
            <p:nvPr/>
          </p:nvSpPr>
          <p:spPr>
            <a:xfrm>
              <a:off x="8952389" y="486385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1" y="0"/>
                    <a:pt x="1" y="500"/>
                    <a:pt x="334" y="500"/>
                  </a:cubicBezTo>
                  <a:cubicBezTo>
                    <a:pt x="668" y="500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9" name="Google Shape;2009;p8"/>
            <p:cNvSpPr/>
            <p:nvPr/>
          </p:nvSpPr>
          <p:spPr>
            <a:xfrm>
              <a:off x="8902424" y="506366"/>
              <a:ext cx="20042" cy="15997"/>
            </a:xfrm>
            <a:custGeom>
              <a:avLst/>
              <a:gdLst/>
              <a:ahLst/>
              <a:cxnLst/>
              <a:rect l="l" t="t" r="r" b="b"/>
              <a:pathLst>
                <a:path w="669" h="534" extrusionOk="0">
                  <a:moveTo>
                    <a:pt x="335" y="0"/>
                  </a:moveTo>
                  <a:cubicBezTo>
                    <a:pt x="1" y="34"/>
                    <a:pt x="1" y="534"/>
                    <a:pt x="335" y="534"/>
                  </a:cubicBezTo>
                  <a:cubicBezTo>
                    <a:pt x="668" y="534"/>
                    <a:pt x="668" y="0"/>
                    <a:pt x="3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0" name="Google Shape;2010;p8"/>
            <p:cNvSpPr/>
            <p:nvPr/>
          </p:nvSpPr>
          <p:spPr>
            <a:xfrm>
              <a:off x="8912429" y="580296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67" y="1"/>
                  </a:moveTo>
                  <a:cubicBezTo>
                    <a:pt x="1" y="1"/>
                    <a:pt x="1" y="534"/>
                    <a:pt x="367" y="534"/>
                  </a:cubicBezTo>
                  <a:cubicBezTo>
                    <a:pt x="701" y="534"/>
                    <a:pt x="701" y="1"/>
                    <a:pt x="36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1" name="Google Shape;2011;p8"/>
            <p:cNvSpPr/>
            <p:nvPr/>
          </p:nvSpPr>
          <p:spPr>
            <a:xfrm>
              <a:off x="8863452" y="601294"/>
              <a:ext cx="20042" cy="15997"/>
            </a:xfrm>
            <a:custGeom>
              <a:avLst/>
              <a:gdLst/>
              <a:ahLst/>
              <a:cxnLst/>
              <a:rect l="l" t="t" r="r" b="b"/>
              <a:pathLst>
                <a:path w="669" h="534" extrusionOk="0">
                  <a:moveTo>
                    <a:pt x="335" y="0"/>
                  </a:moveTo>
                  <a:cubicBezTo>
                    <a:pt x="1" y="0"/>
                    <a:pt x="1" y="534"/>
                    <a:pt x="335" y="534"/>
                  </a:cubicBezTo>
                  <a:cubicBezTo>
                    <a:pt x="668" y="534"/>
                    <a:pt x="668" y="0"/>
                    <a:pt x="3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2" name="Google Shape;2012;p8"/>
            <p:cNvSpPr/>
            <p:nvPr/>
          </p:nvSpPr>
          <p:spPr>
            <a:xfrm>
              <a:off x="8876452" y="66123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3" name="Google Shape;2013;p8"/>
            <p:cNvSpPr/>
            <p:nvPr/>
          </p:nvSpPr>
          <p:spPr>
            <a:xfrm>
              <a:off x="8821484" y="680227"/>
              <a:ext cx="20042" cy="15009"/>
            </a:xfrm>
            <a:custGeom>
              <a:avLst/>
              <a:gdLst/>
              <a:ahLst/>
              <a:cxnLst/>
              <a:rect l="l" t="t" r="r" b="b"/>
              <a:pathLst>
                <a:path w="669" h="501" extrusionOk="0">
                  <a:moveTo>
                    <a:pt x="335" y="0"/>
                  </a:moveTo>
                  <a:cubicBezTo>
                    <a:pt x="1" y="0"/>
                    <a:pt x="1" y="501"/>
                    <a:pt x="335" y="501"/>
                  </a:cubicBezTo>
                  <a:cubicBezTo>
                    <a:pt x="668" y="501"/>
                    <a:pt x="668" y="0"/>
                    <a:pt x="3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4" name="Google Shape;2014;p8"/>
            <p:cNvSpPr/>
            <p:nvPr/>
          </p:nvSpPr>
          <p:spPr>
            <a:xfrm>
              <a:off x="8831489" y="74217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5" name="Google Shape;2015;p8"/>
            <p:cNvSpPr/>
            <p:nvPr/>
          </p:nvSpPr>
          <p:spPr>
            <a:xfrm>
              <a:off x="8781524" y="745170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68" y="1"/>
                  </a:moveTo>
                  <a:cubicBezTo>
                    <a:pt x="1" y="1"/>
                    <a:pt x="1" y="534"/>
                    <a:pt x="368" y="534"/>
                  </a:cubicBezTo>
                  <a:cubicBezTo>
                    <a:pt x="701" y="534"/>
                    <a:pt x="701" y="1"/>
                    <a:pt x="36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6" name="Google Shape;2016;p8"/>
            <p:cNvSpPr/>
            <p:nvPr/>
          </p:nvSpPr>
          <p:spPr>
            <a:xfrm>
              <a:off x="8784519" y="821107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7" name="Google Shape;2017;p8"/>
            <p:cNvSpPr/>
            <p:nvPr/>
          </p:nvSpPr>
          <p:spPr>
            <a:xfrm>
              <a:off x="8732577" y="826110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7" y="534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8" name="Google Shape;2018;p8"/>
            <p:cNvSpPr/>
            <p:nvPr/>
          </p:nvSpPr>
          <p:spPr>
            <a:xfrm>
              <a:off x="8718588" y="900040"/>
              <a:ext cx="21000" cy="15039"/>
            </a:xfrm>
            <a:custGeom>
              <a:avLst/>
              <a:gdLst/>
              <a:ahLst/>
              <a:cxnLst/>
              <a:rect l="l" t="t" r="r" b="b"/>
              <a:pathLst>
                <a:path w="701" h="502" extrusionOk="0">
                  <a:moveTo>
                    <a:pt x="367" y="1"/>
                  </a:moveTo>
                  <a:cubicBezTo>
                    <a:pt x="0" y="1"/>
                    <a:pt x="0" y="501"/>
                    <a:pt x="367" y="501"/>
                  </a:cubicBezTo>
                  <a:cubicBezTo>
                    <a:pt x="701" y="501"/>
                    <a:pt x="701" y="1"/>
                    <a:pt x="36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9" name="Google Shape;2019;p8"/>
            <p:cNvSpPr/>
            <p:nvPr/>
          </p:nvSpPr>
          <p:spPr>
            <a:xfrm>
              <a:off x="8967397" y="357457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67" y="1"/>
                  </a:moveTo>
                  <a:cubicBezTo>
                    <a:pt x="0" y="1"/>
                    <a:pt x="0" y="535"/>
                    <a:pt x="367" y="535"/>
                  </a:cubicBezTo>
                  <a:cubicBezTo>
                    <a:pt x="701" y="535"/>
                    <a:pt x="701" y="1"/>
                    <a:pt x="36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0" name="Google Shape;2020;p8"/>
            <p:cNvSpPr/>
            <p:nvPr/>
          </p:nvSpPr>
          <p:spPr>
            <a:xfrm>
              <a:off x="8947416" y="195608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0" y="0"/>
                    <a:pt x="0" y="500"/>
                    <a:pt x="334" y="500"/>
                  </a:cubicBezTo>
                  <a:cubicBezTo>
                    <a:pt x="667" y="500"/>
                    <a:pt x="667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1" name="Google Shape;2021;p8"/>
            <p:cNvSpPr/>
            <p:nvPr/>
          </p:nvSpPr>
          <p:spPr>
            <a:xfrm>
              <a:off x="9017362" y="226582"/>
              <a:ext cx="21000" cy="15997"/>
            </a:xfrm>
            <a:custGeom>
              <a:avLst/>
              <a:gdLst/>
              <a:ahLst/>
              <a:cxnLst/>
              <a:rect l="l" t="t" r="r" b="b"/>
              <a:pathLst>
                <a:path w="701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701" y="534"/>
                    <a:pt x="701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2" name="Google Shape;2022;p8"/>
            <p:cNvSpPr/>
            <p:nvPr/>
          </p:nvSpPr>
          <p:spPr>
            <a:xfrm>
              <a:off x="8996363" y="147619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1" y="1"/>
                    <a:pt x="1" y="535"/>
                    <a:pt x="334" y="535"/>
                  </a:cubicBezTo>
                  <a:cubicBezTo>
                    <a:pt x="701" y="535"/>
                    <a:pt x="701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3" name="Google Shape;2023;p8"/>
            <p:cNvSpPr/>
            <p:nvPr/>
          </p:nvSpPr>
          <p:spPr>
            <a:xfrm>
              <a:off x="9023353" y="119641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4" name="Google Shape;2024;p8"/>
          <p:cNvGrpSpPr/>
          <p:nvPr/>
        </p:nvGrpSpPr>
        <p:grpSpPr>
          <a:xfrm rot="-5400000">
            <a:off x="6963891" y="93879"/>
            <a:ext cx="161913" cy="145916"/>
            <a:chOff x="7737341" y="1046941"/>
            <a:chExt cx="161913" cy="145916"/>
          </a:xfrm>
        </p:grpSpPr>
        <p:sp>
          <p:nvSpPr>
            <p:cNvPr id="2025" name="Google Shape;2025;p8"/>
            <p:cNvSpPr/>
            <p:nvPr/>
          </p:nvSpPr>
          <p:spPr>
            <a:xfrm>
              <a:off x="7737341" y="1140882"/>
              <a:ext cx="67974" cy="51976"/>
            </a:xfrm>
            <a:custGeom>
              <a:avLst/>
              <a:gdLst/>
              <a:ahLst/>
              <a:cxnLst/>
              <a:rect l="l" t="t" r="r" b="b"/>
              <a:pathLst>
                <a:path w="2269" h="1735" extrusionOk="0">
                  <a:moveTo>
                    <a:pt x="1135" y="0"/>
                  </a:moveTo>
                  <a:cubicBezTo>
                    <a:pt x="0" y="0"/>
                    <a:pt x="0" y="1735"/>
                    <a:pt x="1135" y="1735"/>
                  </a:cubicBezTo>
                  <a:cubicBezTo>
                    <a:pt x="2269" y="1735"/>
                    <a:pt x="2269" y="0"/>
                    <a:pt x="113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6" name="Google Shape;2026;p8"/>
            <p:cNvSpPr/>
            <p:nvPr/>
          </p:nvSpPr>
          <p:spPr>
            <a:xfrm>
              <a:off x="7789314" y="1046941"/>
              <a:ext cx="67974" cy="52006"/>
            </a:xfrm>
            <a:custGeom>
              <a:avLst/>
              <a:gdLst/>
              <a:ahLst/>
              <a:cxnLst/>
              <a:rect l="l" t="t" r="r" b="b"/>
              <a:pathLst>
                <a:path w="2269" h="1736" extrusionOk="0">
                  <a:moveTo>
                    <a:pt x="1134" y="0"/>
                  </a:moveTo>
                  <a:cubicBezTo>
                    <a:pt x="0" y="0"/>
                    <a:pt x="0" y="1735"/>
                    <a:pt x="1134" y="1735"/>
                  </a:cubicBezTo>
                  <a:cubicBezTo>
                    <a:pt x="2268" y="1735"/>
                    <a:pt x="2268" y="0"/>
                    <a:pt x="113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7" name="Google Shape;2027;p8"/>
            <p:cNvSpPr/>
            <p:nvPr/>
          </p:nvSpPr>
          <p:spPr>
            <a:xfrm>
              <a:off x="7831281" y="1140882"/>
              <a:ext cx="67974" cy="51976"/>
            </a:xfrm>
            <a:custGeom>
              <a:avLst/>
              <a:gdLst/>
              <a:ahLst/>
              <a:cxnLst/>
              <a:rect l="l" t="t" r="r" b="b"/>
              <a:pathLst>
                <a:path w="2269" h="1735" extrusionOk="0">
                  <a:moveTo>
                    <a:pt x="1134" y="0"/>
                  </a:moveTo>
                  <a:cubicBezTo>
                    <a:pt x="0" y="0"/>
                    <a:pt x="0" y="1735"/>
                    <a:pt x="1134" y="1735"/>
                  </a:cubicBezTo>
                  <a:cubicBezTo>
                    <a:pt x="2268" y="1735"/>
                    <a:pt x="2268" y="0"/>
                    <a:pt x="113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8" name="Google Shape;2028;p8"/>
          <p:cNvGrpSpPr/>
          <p:nvPr/>
        </p:nvGrpSpPr>
        <p:grpSpPr>
          <a:xfrm>
            <a:off x="8319280" y="3604392"/>
            <a:ext cx="1190020" cy="757074"/>
            <a:chOff x="7742212" y="3926048"/>
            <a:chExt cx="1414838" cy="900099"/>
          </a:xfrm>
        </p:grpSpPr>
        <p:sp>
          <p:nvSpPr>
            <p:cNvPr id="2029" name="Google Shape;2029;p8"/>
            <p:cNvSpPr/>
            <p:nvPr/>
          </p:nvSpPr>
          <p:spPr>
            <a:xfrm>
              <a:off x="7827357" y="3979099"/>
              <a:ext cx="1329694" cy="847048"/>
            </a:xfrm>
            <a:custGeom>
              <a:avLst/>
              <a:gdLst/>
              <a:ahLst/>
              <a:cxnLst/>
              <a:rect l="l" t="t" r="r" b="b"/>
              <a:pathLst>
                <a:path w="44386" h="28275" extrusionOk="0">
                  <a:moveTo>
                    <a:pt x="395" y="1"/>
                  </a:moveTo>
                  <a:cubicBezTo>
                    <a:pt x="103" y="1"/>
                    <a:pt x="1" y="500"/>
                    <a:pt x="331" y="620"/>
                  </a:cubicBezTo>
                  <a:cubicBezTo>
                    <a:pt x="1132" y="921"/>
                    <a:pt x="1999" y="987"/>
                    <a:pt x="2800" y="1221"/>
                  </a:cubicBezTo>
                  <a:cubicBezTo>
                    <a:pt x="3600" y="1421"/>
                    <a:pt x="4367" y="1688"/>
                    <a:pt x="5101" y="2021"/>
                  </a:cubicBezTo>
                  <a:cubicBezTo>
                    <a:pt x="6602" y="2622"/>
                    <a:pt x="8003" y="3456"/>
                    <a:pt x="9304" y="4356"/>
                  </a:cubicBezTo>
                  <a:cubicBezTo>
                    <a:pt x="11973" y="6224"/>
                    <a:pt x="14308" y="8493"/>
                    <a:pt x="16643" y="10761"/>
                  </a:cubicBezTo>
                  <a:cubicBezTo>
                    <a:pt x="19078" y="13096"/>
                    <a:pt x="21580" y="15364"/>
                    <a:pt x="24148" y="17566"/>
                  </a:cubicBezTo>
                  <a:cubicBezTo>
                    <a:pt x="26883" y="19834"/>
                    <a:pt x="29685" y="22036"/>
                    <a:pt x="32721" y="23904"/>
                  </a:cubicBezTo>
                  <a:cubicBezTo>
                    <a:pt x="36157" y="25972"/>
                    <a:pt x="39859" y="27573"/>
                    <a:pt x="43829" y="28273"/>
                  </a:cubicBezTo>
                  <a:cubicBezTo>
                    <a:pt x="43840" y="28274"/>
                    <a:pt x="43850" y="28275"/>
                    <a:pt x="43861" y="28275"/>
                  </a:cubicBezTo>
                  <a:cubicBezTo>
                    <a:pt x="44238" y="28275"/>
                    <a:pt x="44385" y="27705"/>
                    <a:pt x="43996" y="27640"/>
                  </a:cubicBezTo>
                  <a:cubicBezTo>
                    <a:pt x="36791" y="26405"/>
                    <a:pt x="30653" y="22136"/>
                    <a:pt x="25116" y="17532"/>
                  </a:cubicBezTo>
                  <a:cubicBezTo>
                    <a:pt x="22514" y="15364"/>
                    <a:pt x="19979" y="13096"/>
                    <a:pt x="17543" y="10728"/>
                  </a:cubicBezTo>
                  <a:cubicBezTo>
                    <a:pt x="15208" y="8493"/>
                    <a:pt x="12907" y="6224"/>
                    <a:pt x="10305" y="4323"/>
                  </a:cubicBezTo>
                  <a:cubicBezTo>
                    <a:pt x="8871" y="3256"/>
                    <a:pt x="7370" y="2322"/>
                    <a:pt x="5735" y="1588"/>
                  </a:cubicBezTo>
                  <a:cubicBezTo>
                    <a:pt x="4934" y="1254"/>
                    <a:pt x="4134" y="921"/>
                    <a:pt x="3267" y="687"/>
                  </a:cubicBezTo>
                  <a:cubicBezTo>
                    <a:pt x="2366" y="420"/>
                    <a:pt x="1399" y="320"/>
                    <a:pt x="498" y="20"/>
                  </a:cubicBezTo>
                  <a:cubicBezTo>
                    <a:pt x="462" y="7"/>
                    <a:pt x="427" y="1"/>
                    <a:pt x="395" y="1"/>
                  </a:cubicBezTo>
                  <a:close/>
                </a:path>
              </a:pathLst>
            </a:custGeom>
            <a:solidFill>
              <a:srgbClr val="489B7D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0" name="Google Shape;2030;p8"/>
            <p:cNvSpPr/>
            <p:nvPr/>
          </p:nvSpPr>
          <p:spPr>
            <a:xfrm>
              <a:off x="8282917" y="4136724"/>
              <a:ext cx="69981" cy="159254"/>
            </a:xfrm>
            <a:custGeom>
              <a:avLst/>
              <a:gdLst/>
              <a:ahLst/>
              <a:cxnLst/>
              <a:rect l="l" t="t" r="r" b="b"/>
              <a:pathLst>
                <a:path w="2336" h="5316" extrusionOk="0">
                  <a:moveTo>
                    <a:pt x="981" y="1"/>
                  </a:moveTo>
                  <a:cubicBezTo>
                    <a:pt x="815" y="1"/>
                    <a:pt x="692" y="91"/>
                    <a:pt x="601" y="228"/>
                  </a:cubicBezTo>
                  <a:cubicBezTo>
                    <a:pt x="568" y="262"/>
                    <a:pt x="534" y="295"/>
                    <a:pt x="501" y="362"/>
                  </a:cubicBezTo>
                  <a:cubicBezTo>
                    <a:pt x="401" y="529"/>
                    <a:pt x="367" y="762"/>
                    <a:pt x="301" y="962"/>
                  </a:cubicBezTo>
                  <a:cubicBezTo>
                    <a:pt x="0" y="2197"/>
                    <a:pt x="801" y="3464"/>
                    <a:pt x="1068" y="4632"/>
                  </a:cubicBezTo>
                  <a:cubicBezTo>
                    <a:pt x="1101" y="4765"/>
                    <a:pt x="1201" y="4832"/>
                    <a:pt x="1335" y="4832"/>
                  </a:cubicBezTo>
                  <a:cubicBezTo>
                    <a:pt x="1301" y="4898"/>
                    <a:pt x="1301" y="4965"/>
                    <a:pt x="1301" y="5065"/>
                  </a:cubicBezTo>
                  <a:cubicBezTo>
                    <a:pt x="1285" y="5232"/>
                    <a:pt x="1410" y="5315"/>
                    <a:pt x="1539" y="5315"/>
                  </a:cubicBezTo>
                  <a:cubicBezTo>
                    <a:pt x="1668" y="5315"/>
                    <a:pt x="1802" y="5232"/>
                    <a:pt x="1802" y="5065"/>
                  </a:cubicBezTo>
                  <a:cubicBezTo>
                    <a:pt x="1902" y="3898"/>
                    <a:pt x="2335" y="2897"/>
                    <a:pt x="2035" y="1730"/>
                  </a:cubicBezTo>
                  <a:cubicBezTo>
                    <a:pt x="1935" y="1296"/>
                    <a:pt x="1735" y="295"/>
                    <a:pt x="1235" y="62"/>
                  </a:cubicBezTo>
                  <a:cubicBezTo>
                    <a:pt x="1140" y="20"/>
                    <a:pt x="1056" y="1"/>
                    <a:pt x="981" y="1"/>
                  </a:cubicBezTo>
                  <a:close/>
                </a:path>
              </a:pathLst>
            </a:custGeom>
            <a:solidFill>
              <a:srgbClr val="489B7D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1" name="Google Shape;2031;p8"/>
            <p:cNvSpPr/>
            <p:nvPr/>
          </p:nvSpPr>
          <p:spPr>
            <a:xfrm>
              <a:off x="8109057" y="4195107"/>
              <a:ext cx="139123" cy="70969"/>
            </a:xfrm>
            <a:custGeom>
              <a:avLst/>
              <a:gdLst/>
              <a:ahLst/>
              <a:cxnLst/>
              <a:rect l="l" t="t" r="r" b="b"/>
              <a:pathLst>
                <a:path w="4644" h="2369" extrusionOk="0">
                  <a:moveTo>
                    <a:pt x="3495" y="0"/>
                  </a:moveTo>
                  <a:cubicBezTo>
                    <a:pt x="3475" y="0"/>
                    <a:pt x="3456" y="4"/>
                    <a:pt x="3436" y="14"/>
                  </a:cubicBezTo>
                  <a:cubicBezTo>
                    <a:pt x="3403" y="14"/>
                    <a:pt x="3336" y="47"/>
                    <a:pt x="3269" y="47"/>
                  </a:cubicBezTo>
                  <a:cubicBezTo>
                    <a:pt x="3103" y="81"/>
                    <a:pt x="2936" y="114"/>
                    <a:pt x="2802" y="147"/>
                  </a:cubicBezTo>
                  <a:cubicBezTo>
                    <a:pt x="1568" y="314"/>
                    <a:pt x="0" y="748"/>
                    <a:pt x="200" y="1949"/>
                  </a:cubicBezTo>
                  <a:cubicBezTo>
                    <a:pt x="256" y="2281"/>
                    <a:pt x="588" y="2368"/>
                    <a:pt x="935" y="2368"/>
                  </a:cubicBezTo>
                  <a:cubicBezTo>
                    <a:pt x="1215" y="2368"/>
                    <a:pt x="1505" y="2312"/>
                    <a:pt x="1668" y="2282"/>
                  </a:cubicBezTo>
                  <a:cubicBezTo>
                    <a:pt x="2736" y="2049"/>
                    <a:pt x="3636" y="1348"/>
                    <a:pt x="4437" y="614"/>
                  </a:cubicBezTo>
                  <a:cubicBezTo>
                    <a:pt x="4644" y="434"/>
                    <a:pt x="4450" y="173"/>
                    <a:pt x="4244" y="173"/>
                  </a:cubicBezTo>
                  <a:cubicBezTo>
                    <a:pt x="4184" y="173"/>
                    <a:pt x="4123" y="195"/>
                    <a:pt x="4070" y="248"/>
                  </a:cubicBezTo>
                  <a:cubicBezTo>
                    <a:pt x="4037" y="181"/>
                    <a:pt x="3970" y="114"/>
                    <a:pt x="3836" y="81"/>
                  </a:cubicBezTo>
                  <a:cubicBezTo>
                    <a:pt x="3836" y="81"/>
                    <a:pt x="3803" y="47"/>
                    <a:pt x="3770" y="47"/>
                  </a:cubicBezTo>
                  <a:lnTo>
                    <a:pt x="3636" y="47"/>
                  </a:lnTo>
                  <a:cubicBezTo>
                    <a:pt x="3589" y="24"/>
                    <a:pt x="3542" y="0"/>
                    <a:pt x="3495" y="0"/>
                  </a:cubicBezTo>
                  <a:close/>
                </a:path>
              </a:pathLst>
            </a:custGeom>
            <a:solidFill>
              <a:srgbClr val="489B7D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2" name="Google Shape;2032;p8"/>
            <p:cNvSpPr/>
            <p:nvPr/>
          </p:nvSpPr>
          <p:spPr>
            <a:xfrm>
              <a:off x="8135028" y="4026788"/>
              <a:ext cx="63001" cy="125941"/>
            </a:xfrm>
            <a:custGeom>
              <a:avLst/>
              <a:gdLst/>
              <a:ahLst/>
              <a:cxnLst/>
              <a:rect l="l" t="t" r="r" b="b"/>
              <a:pathLst>
                <a:path w="2103" h="4204" extrusionOk="0">
                  <a:moveTo>
                    <a:pt x="941" y="1"/>
                  </a:moveTo>
                  <a:cubicBezTo>
                    <a:pt x="801" y="1"/>
                    <a:pt x="652" y="76"/>
                    <a:pt x="501" y="263"/>
                  </a:cubicBezTo>
                  <a:cubicBezTo>
                    <a:pt x="1" y="863"/>
                    <a:pt x="234" y="1764"/>
                    <a:pt x="401" y="2431"/>
                  </a:cubicBezTo>
                  <a:cubicBezTo>
                    <a:pt x="468" y="2764"/>
                    <a:pt x="701" y="3865"/>
                    <a:pt x="1201" y="3932"/>
                  </a:cubicBezTo>
                  <a:cubicBezTo>
                    <a:pt x="1142" y="4091"/>
                    <a:pt x="1296" y="4203"/>
                    <a:pt x="1452" y="4203"/>
                  </a:cubicBezTo>
                  <a:cubicBezTo>
                    <a:pt x="1557" y="4203"/>
                    <a:pt x="1662" y="4153"/>
                    <a:pt x="1702" y="4032"/>
                  </a:cubicBezTo>
                  <a:cubicBezTo>
                    <a:pt x="2102" y="3098"/>
                    <a:pt x="2069" y="1930"/>
                    <a:pt x="1769" y="963"/>
                  </a:cubicBezTo>
                  <a:cubicBezTo>
                    <a:pt x="1646" y="572"/>
                    <a:pt x="1326" y="1"/>
                    <a:pt x="941" y="1"/>
                  </a:cubicBezTo>
                  <a:close/>
                </a:path>
              </a:pathLst>
            </a:custGeom>
            <a:solidFill>
              <a:srgbClr val="489B7D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3" name="Google Shape;2033;p8"/>
            <p:cNvSpPr/>
            <p:nvPr/>
          </p:nvSpPr>
          <p:spPr>
            <a:xfrm>
              <a:off x="7979140" y="4081576"/>
              <a:ext cx="117793" cy="84570"/>
            </a:xfrm>
            <a:custGeom>
              <a:avLst/>
              <a:gdLst/>
              <a:ahLst/>
              <a:cxnLst/>
              <a:rect l="l" t="t" r="r" b="b"/>
              <a:pathLst>
                <a:path w="3932" h="2823" extrusionOk="0">
                  <a:moveTo>
                    <a:pt x="3622" y="1"/>
                  </a:moveTo>
                  <a:cubicBezTo>
                    <a:pt x="3523" y="1"/>
                    <a:pt x="3422" y="52"/>
                    <a:pt x="3370" y="168"/>
                  </a:cubicBezTo>
                  <a:cubicBezTo>
                    <a:pt x="3337" y="101"/>
                    <a:pt x="3270" y="68"/>
                    <a:pt x="3170" y="68"/>
                  </a:cubicBezTo>
                  <a:cubicBezTo>
                    <a:pt x="2336" y="168"/>
                    <a:pt x="1469" y="368"/>
                    <a:pt x="801" y="869"/>
                  </a:cubicBezTo>
                  <a:cubicBezTo>
                    <a:pt x="234" y="1269"/>
                    <a:pt x="1" y="2136"/>
                    <a:pt x="601" y="2637"/>
                  </a:cubicBezTo>
                  <a:cubicBezTo>
                    <a:pt x="743" y="2769"/>
                    <a:pt x="905" y="2822"/>
                    <a:pt x="1076" y="2822"/>
                  </a:cubicBezTo>
                  <a:cubicBezTo>
                    <a:pt x="1549" y="2822"/>
                    <a:pt x="2084" y="2415"/>
                    <a:pt x="2403" y="2170"/>
                  </a:cubicBezTo>
                  <a:cubicBezTo>
                    <a:pt x="2970" y="1703"/>
                    <a:pt x="3637" y="1035"/>
                    <a:pt x="3870" y="335"/>
                  </a:cubicBezTo>
                  <a:cubicBezTo>
                    <a:pt x="3932" y="130"/>
                    <a:pt x="3780" y="1"/>
                    <a:pt x="3622" y="1"/>
                  </a:cubicBezTo>
                  <a:close/>
                </a:path>
              </a:pathLst>
            </a:custGeom>
            <a:solidFill>
              <a:srgbClr val="489B7D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4" name="Google Shape;2034;p8"/>
            <p:cNvSpPr/>
            <p:nvPr/>
          </p:nvSpPr>
          <p:spPr>
            <a:xfrm>
              <a:off x="7966170" y="3926048"/>
              <a:ext cx="62971" cy="115756"/>
            </a:xfrm>
            <a:custGeom>
              <a:avLst/>
              <a:gdLst/>
              <a:ahLst/>
              <a:cxnLst/>
              <a:rect l="l" t="t" r="r" b="b"/>
              <a:pathLst>
                <a:path w="2102" h="3864" extrusionOk="0">
                  <a:moveTo>
                    <a:pt x="811" y="0"/>
                  </a:moveTo>
                  <a:cubicBezTo>
                    <a:pt x="709" y="0"/>
                    <a:pt x="604" y="46"/>
                    <a:pt x="501" y="156"/>
                  </a:cubicBezTo>
                  <a:cubicBezTo>
                    <a:pt x="0" y="690"/>
                    <a:pt x="134" y="1491"/>
                    <a:pt x="334" y="2124"/>
                  </a:cubicBezTo>
                  <a:cubicBezTo>
                    <a:pt x="467" y="2692"/>
                    <a:pt x="767" y="3492"/>
                    <a:pt x="1401" y="3692"/>
                  </a:cubicBezTo>
                  <a:lnTo>
                    <a:pt x="1435" y="3692"/>
                  </a:lnTo>
                  <a:cubicBezTo>
                    <a:pt x="1486" y="3796"/>
                    <a:pt x="1609" y="3863"/>
                    <a:pt x="1721" y="3863"/>
                  </a:cubicBezTo>
                  <a:cubicBezTo>
                    <a:pt x="1825" y="3863"/>
                    <a:pt x="1919" y="3804"/>
                    <a:pt x="1935" y="3659"/>
                  </a:cubicBezTo>
                  <a:cubicBezTo>
                    <a:pt x="2102" y="2692"/>
                    <a:pt x="2002" y="1758"/>
                    <a:pt x="1635" y="824"/>
                  </a:cubicBezTo>
                  <a:cubicBezTo>
                    <a:pt x="1505" y="564"/>
                    <a:pt x="1173" y="0"/>
                    <a:pt x="811" y="0"/>
                  </a:cubicBezTo>
                  <a:close/>
                </a:path>
              </a:pathLst>
            </a:custGeom>
            <a:solidFill>
              <a:srgbClr val="489B7D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5" name="Google Shape;2035;p8"/>
            <p:cNvSpPr/>
            <p:nvPr/>
          </p:nvSpPr>
          <p:spPr>
            <a:xfrm>
              <a:off x="7862255" y="4013278"/>
              <a:ext cx="88944" cy="73636"/>
            </a:xfrm>
            <a:custGeom>
              <a:avLst/>
              <a:gdLst/>
              <a:ahLst/>
              <a:cxnLst/>
              <a:rect l="l" t="t" r="r" b="b"/>
              <a:pathLst>
                <a:path w="2969" h="2458" extrusionOk="0">
                  <a:moveTo>
                    <a:pt x="2496" y="1"/>
                  </a:moveTo>
                  <a:cubicBezTo>
                    <a:pt x="2466" y="1"/>
                    <a:pt x="2435" y="5"/>
                    <a:pt x="2402" y="13"/>
                  </a:cubicBezTo>
                  <a:cubicBezTo>
                    <a:pt x="1801" y="313"/>
                    <a:pt x="1168" y="380"/>
                    <a:pt x="667" y="814"/>
                  </a:cubicBezTo>
                  <a:cubicBezTo>
                    <a:pt x="267" y="1147"/>
                    <a:pt x="0" y="2048"/>
                    <a:pt x="534" y="2381"/>
                  </a:cubicBezTo>
                  <a:cubicBezTo>
                    <a:pt x="627" y="2434"/>
                    <a:pt x="722" y="2457"/>
                    <a:pt x="818" y="2457"/>
                  </a:cubicBezTo>
                  <a:cubicBezTo>
                    <a:pt x="1205" y="2457"/>
                    <a:pt x="1601" y="2088"/>
                    <a:pt x="1868" y="1848"/>
                  </a:cubicBezTo>
                  <a:cubicBezTo>
                    <a:pt x="2268" y="1481"/>
                    <a:pt x="2735" y="980"/>
                    <a:pt x="2902" y="413"/>
                  </a:cubicBezTo>
                  <a:cubicBezTo>
                    <a:pt x="2969" y="247"/>
                    <a:pt x="2835" y="146"/>
                    <a:pt x="2702" y="113"/>
                  </a:cubicBezTo>
                  <a:cubicBezTo>
                    <a:pt x="2652" y="38"/>
                    <a:pt x="2583" y="1"/>
                    <a:pt x="2496" y="1"/>
                  </a:cubicBezTo>
                  <a:close/>
                </a:path>
              </a:pathLst>
            </a:custGeom>
            <a:solidFill>
              <a:srgbClr val="489B7D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6" name="Google Shape;2036;p8"/>
            <p:cNvSpPr/>
            <p:nvPr/>
          </p:nvSpPr>
          <p:spPr>
            <a:xfrm>
              <a:off x="7742212" y="3936832"/>
              <a:ext cx="138374" cy="76422"/>
            </a:xfrm>
            <a:custGeom>
              <a:avLst/>
              <a:gdLst/>
              <a:ahLst/>
              <a:cxnLst/>
              <a:rect l="l" t="t" r="r" b="b"/>
              <a:pathLst>
                <a:path w="4619" h="2551" extrusionOk="0">
                  <a:moveTo>
                    <a:pt x="1182" y="1"/>
                  </a:moveTo>
                  <a:cubicBezTo>
                    <a:pt x="952" y="1"/>
                    <a:pt x="738" y="69"/>
                    <a:pt x="567" y="251"/>
                  </a:cubicBezTo>
                  <a:cubicBezTo>
                    <a:pt x="0" y="851"/>
                    <a:pt x="767" y="1551"/>
                    <a:pt x="1301" y="1785"/>
                  </a:cubicBezTo>
                  <a:cubicBezTo>
                    <a:pt x="2168" y="2185"/>
                    <a:pt x="3136" y="2252"/>
                    <a:pt x="4036" y="2352"/>
                  </a:cubicBezTo>
                  <a:cubicBezTo>
                    <a:pt x="4036" y="2385"/>
                    <a:pt x="4070" y="2385"/>
                    <a:pt x="4070" y="2419"/>
                  </a:cubicBezTo>
                  <a:cubicBezTo>
                    <a:pt x="4121" y="2512"/>
                    <a:pt x="4199" y="2550"/>
                    <a:pt x="4276" y="2550"/>
                  </a:cubicBezTo>
                  <a:cubicBezTo>
                    <a:pt x="4448" y="2550"/>
                    <a:pt x="4618" y="2359"/>
                    <a:pt x="4503" y="2152"/>
                  </a:cubicBezTo>
                  <a:cubicBezTo>
                    <a:pt x="4136" y="1451"/>
                    <a:pt x="3236" y="884"/>
                    <a:pt x="2569" y="517"/>
                  </a:cubicBezTo>
                  <a:cubicBezTo>
                    <a:pt x="2228" y="313"/>
                    <a:pt x="1671" y="1"/>
                    <a:pt x="1182" y="1"/>
                  </a:cubicBezTo>
                  <a:close/>
                </a:path>
              </a:pathLst>
            </a:custGeom>
            <a:solidFill>
              <a:srgbClr val="489B7D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37" name="Google Shape;2037;p8"/>
          <p:cNvGrpSpPr/>
          <p:nvPr/>
        </p:nvGrpSpPr>
        <p:grpSpPr>
          <a:xfrm>
            <a:off x="8595113" y="3913437"/>
            <a:ext cx="1042259" cy="1047013"/>
            <a:chOff x="8276926" y="3750868"/>
            <a:chExt cx="1239162" cy="1244814"/>
          </a:xfrm>
        </p:grpSpPr>
        <p:sp>
          <p:nvSpPr>
            <p:cNvPr id="2038" name="Google Shape;2038;p8"/>
            <p:cNvSpPr/>
            <p:nvPr/>
          </p:nvSpPr>
          <p:spPr>
            <a:xfrm>
              <a:off x="8276926" y="3750868"/>
              <a:ext cx="1239162" cy="1227089"/>
            </a:xfrm>
            <a:custGeom>
              <a:avLst/>
              <a:gdLst/>
              <a:ahLst/>
              <a:cxnLst/>
              <a:rect l="l" t="t" r="r" b="b"/>
              <a:pathLst>
                <a:path w="41364" h="40961" extrusionOk="0">
                  <a:moveTo>
                    <a:pt x="0" y="0"/>
                  </a:moveTo>
                  <a:lnTo>
                    <a:pt x="0" y="0"/>
                  </a:lnTo>
                  <a:cubicBezTo>
                    <a:pt x="1280" y="4593"/>
                    <a:pt x="11205" y="40961"/>
                    <a:pt x="33709" y="40961"/>
                  </a:cubicBezTo>
                  <a:cubicBezTo>
                    <a:pt x="34088" y="40961"/>
                    <a:pt x="34472" y="40950"/>
                    <a:pt x="34859" y="40929"/>
                  </a:cubicBezTo>
                  <a:cubicBezTo>
                    <a:pt x="41363" y="15645"/>
                    <a:pt x="3703" y="1301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9" name="Google Shape;2039;p8"/>
            <p:cNvSpPr/>
            <p:nvPr/>
          </p:nvSpPr>
          <p:spPr>
            <a:xfrm>
              <a:off x="8392314" y="3892198"/>
              <a:ext cx="958460" cy="1103485"/>
            </a:xfrm>
            <a:custGeom>
              <a:avLst/>
              <a:gdLst/>
              <a:ahLst/>
              <a:cxnLst/>
              <a:rect l="l" t="t" r="r" b="b"/>
              <a:pathLst>
                <a:path w="31994" h="36835" extrusionOk="0">
                  <a:moveTo>
                    <a:pt x="584" y="1"/>
                  </a:moveTo>
                  <a:cubicBezTo>
                    <a:pt x="276" y="1"/>
                    <a:pt x="1" y="410"/>
                    <a:pt x="285" y="719"/>
                  </a:cubicBezTo>
                  <a:cubicBezTo>
                    <a:pt x="4888" y="5523"/>
                    <a:pt x="9224" y="10593"/>
                    <a:pt x="13427" y="15797"/>
                  </a:cubicBezTo>
                  <a:cubicBezTo>
                    <a:pt x="15529" y="18399"/>
                    <a:pt x="17564" y="21034"/>
                    <a:pt x="19632" y="23669"/>
                  </a:cubicBezTo>
                  <a:cubicBezTo>
                    <a:pt x="20566" y="24870"/>
                    <a:pt x="21466" y="26104"/>
                    <a:pt x="22400" y="27305"/>
                  </a:cubicBezTo>
                  <a:cubicBezTo>
                    <a:pt x="23301" y="28539"/>
                    <a:pt x="24202" y="29773"/>
                    <a:pt x="25269" y="30874"/>
                  </a:cubicBezTo>
                  <a:cubicBezTo>
                    <a:pt x="26270" y="31842"/>
                    <a:pt x="27371" y="32642"/>
                    <a:pt x="28438" y="33543"/>
                  </a:cubicBezTo>
                  <a:cubicBezTo>
                    <a:pt x="29439" y="34377"/>
                    <a:pt x="30540" y="35311"/>
                    <a:pt x="31073" y="36545"/>
                  </a:cubicBezTo>
                  <a:cubicBezTo>
                    <a:pt x="31154" y="36747"/>
                    <a:pt x="31333" y="36835"/>
                    <a:pt x="31504" y="36835"/>
                  </a:cubicBezTo>
                  <a:cubicBezTo>
                    <a:pt x="31757" y="36835"/>
                    <a:pt x="31993" y="36643"/>
                    <a:pt x="31874" y="36345"/>
                  </a:cubicBezTo>
                  <a:cubicBezTo>
                    <a:pt x="30907" y="34077"/>
                    <a:pt x="28638" y="32676"/>
                    <a:pt x="26837" y="31174"/>
                  </a:cubicBezTo>
                  <a:cubicBezTo>
                    <a:pt x="24569" y="29240"/>
                    <a:pt x="22901" y="26605"/>
                    <a:pt x="21100" y="24269"/>
                  </a:cubicBezTo>
                  <a:cubicBezTo>
                    <a:pt x="17063" y="18932"/>
                    <a:pt x="12927" y="13695"/>
                    <a:pt x="8557" y="8625"/>
                  </a:cubicBezTo>
                  <a:cubicBezTo>
                    <a:pt x="6055" y="5756"/>
                    <a:pt x="3520" y="2888"/>
                    <a:pt x="852" y="119"/>
                  </a:cubicBezTo>
                  <a:cubicBezTo>
                    <a:pt x="769" y="36"/>
                    <a:pt x="675" y="1"/>
                    <a:pt x="584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0" name="Google Shape;2040;p8"/>
            <p:cNvSpPr/>
            <p:nvPr/>
          </p:nvSpPr>
          <p:spPr>
            <a:xfrm>
              <a:off x="8441201" y="3944710"/>
              <a:ext cx="148529" cy="162939"/>
            </a:xfrm>
            <a:custGeom>
              <a:avLst/>
              <a:gdLst/>
              <a:ahLst/>
              <a:cxnLst/>
              <a:rect l="l" t="t" r="r" b="b"/>
              <a:pathLst>
                <a:path w="4958" h="5439" extrusionOk="0">
                  <a:moveTo>
                    <a:pt x="4290" y="0"/>
                  </a:moveTo>
                  <a:cubicBezTo>
                    <a:pt x="4056" y="0"/>
                    <a:pt x="3890" y="201"/>
                    <a:pt x="3890" y="434"/>
                  </a:cubicBezTo>
                  <a:cubicBezTo>
                    <a:pt x="3770" y="1778"/>
                    <a:pt x="3865" y="3150"/>
                    <a:pt x="4054" y="4500"/>
                  </a:cubicBezTo>
                  <a:lnTo>
                    <a:pt x="4054" y="4500"/>
                  </a:lnTo>
                  <a:cubicBezTo>
                    <a:pt x="3610" y="4566"/>
                    <a:pt x="3160" y="4601"/>
                    <a:pt x="2711" y="4601"/>
                  </a:cubicBezTo>
                  <a:cubicBezTo>
                    <a:pt x="2025" y="4601"/>
                    <a:pt x="1341" y="4518"/>
                    <a:pt x="687" y="4337"/>
                  </a:cubicBezTo>
                  <a:cubicBezTo>
                    <a:pt x="638" y="4321"/>
                    <a:pt x="591" y="4314"/>
                    <a:pt x="547" y="4314"/>
                  </a:cubicBezTo>
                  <a:cubicBezTo>
                    <a:pt x="122" y="4314"/>
                    <a:pt x="0" y="4986"/>
                    <a:pt x="454" y="5137"/>
                  </a:cubicBezTo>
                  <a:cubicBezTo>
                    <a:pt x="1172" y="5348"/>
                    <a:pt x="1918" y="5438"/>
                    <a:pt x="2663" y="5438"/>
                  </a:cubicBezTo>
                  <a:cubicBezTo>
                    <a:pt x="3336" y="5438"/>
                    <a:pt x="4008" y="5364"/>
                    <a:pt x="4657" y="5237"/>
                  </a:cubicBezTo>
                  <a:cubicBezTo>
                    <a:pt x="4890" y="5204"/>
                    <a:pt x="4957" y="4937"/>
                    <a:pt x="4924" y="4737"/>
                  </a:cubicBezTo>
                  <a:cubicBezTo>
                    <a:pt x="4690" y="3303"/>
                    <a:pt x="4624" y="1868"/>
                    <a:pt x="4724" y="401"/>
                  </a:cubicBezTo>
                  <a:cubicBezTo>
                    <a:pt x="4724" y="201"/>
                    <a:pt x="4523" y="0"/>
                    <a:pt x="4290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1" name="Google Shape;2041;p8"/>
            <p:cNvSpPr/>
            <p:nvPr/>
          </p:nvSpPr>
          <p:spPr>
            <a:xfrm>
              <a:off x="8509679" y="4032569"/>
              <a:ext cx="204370" cy="189331"/>
            </a:xfrm>
            <a:custGeom>
              <a:avLst/>
              <a:gdLst/>
              <a:ahLst/>
              <a:cxnLst/>
              <a:rect l="l" t="t" r="r" b="b"/>
              <a:pathLst>
                <a:path w="6822" h="6320" extrusionOk="0">
                  <a:moveTo>
                    <a:pt x="6305" y="1"/>
                  </a:moveTo>
                  <a:cubicBezTo>
                    <a:pt x="6138" y="1"/>
                    <a:pt x="5973" y="92"/>
                    <a:pt x="5907" y="303"/>
                  </a:cubicBezTo>
                  <a:cubicBezTo>
                    <a:pt x="5473" y="1976"/>
                    <a:pt x="5529" y="3736"/>
                    <a:pt x="5378" y="5475"/>
                  </a:cubicBezTo>
                  <a:lnTo>
                    <a:pt x="5378" y="5475"/>
                  </a:lnTo>
                  <a:cubicBezTo>
                    <a:pt x="4795" y="5481"/>
                    <a:pt x="4208" y="5497"/>
                    <a:pt x="3623" y="5497"/>
                  </a:cubicBezTo>
                  <a:cubicBezTo>
                    <a:pt x="2651" y="5497"/>
                    <a:pt x="1683" y="5452"/>
                    <a:pt x="736" y="5240"/>
                  </a:cubicBezTo>
                  <a:cubicBezTo>
                    <a:pt x="705" y="5234"/>
                    <a:pt x="675" y="5231"/>
                    <a:pt x="646" y="5231"/>
                  </a:cubicBezTo>
                  <a:cubicBezTo>
                    <a:pt x="178" y="5231"/>
                    <a:pt x="0" y="5946"/>
                    <a:pt x="503" y="6040"/>
                  </a:cubicBezTo>
                  <a:cubicBezTo>
                    <a:pt x="1625" y="6278"/>
                    <a:pt x="2762" y="6320"/>
                    <a:pt x="3894" y="6320"/>
                  </a:cubicBezTo>
                  <a:cubicBezTo>
                    <a:pt x="4511" y="6320"/>
                    <a:pt x="5128" y="6307"/>
                    <a:pt x="5740" y="6307"/>
                  </a:cubicBezTo>
                  <a:cubicBezTo>
                    <a:pt x="5973" y="6307"/>
                    <a:pt x="6140" y="6107"/>
                    <a:pt x="6174" y="5874"/>
                  </a:cubicBezTo>
                  <a:cubicBezTo>
                    <a:pt x="6374" y="4106"/>
                    <a:pt x="6274" y="2271"/>
                    <a:pt x="6741" y="537"/>
                  </a:cubicBezTo>
                  <a:cubicBezTo>
                    <a:pt x="6821" y="214"/>
                    <a:pt x="6561" y="1"/>
                    <a:pt x="6305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2" name="Google Shape;2042;p8"/>
            <p:cNvSpPr/>
            <p:nvPr/>
          </p:nvSpPr>
          <p:spPr>
            <a:xfrm>
              <a:off x="8605656" y="4119560"/>
              <a:ext cx="241877" cy="254848"/>
            </a:xfrm>
            <a:custGeom>
              <a:avLst/>
              <a:gdLst/>
              <a:ahLst/>
              <a:cxnLst/>
              <a:rect l="l" t="t" r="r" b="b"/>
              <a:pathLst>
                <a:path w="8074" h="8507" extrusionOk="0">
                  <a:moveTo>
                    <a:pt x="7656" y="1"/>
                  </a:moveTo>
                  <a:cubicBezTo>
                    <a:pt x="7448" y="1"/>
                    <a:pt x="7239" y="134"/>
                    <a:pt x="7239" y="401"/>
                  </a:cubicBezTo>
                  <a:cubicBezTo>
                    <a:pt x="7239" y="2748"/>
                    <a:pt x="6636" y="4975"/>
                    <a:pt x="6348" y="7281"/>
                  </a:cubicBezTo>
                  <a:lnTo>
                    <a:pt x="6348" y="7281"/>
                  </a:lnTo>
                  <a:cubicBezTo>
                    <a:pt x="4429" y="7581"/>
                    <a:pt x="2483" y="7673"/>
                    <a:pt x="568" y="7673"/>
                  </a:cubicBezTo>
                  <a:cubicBezTo>
                    <a:pt x="1" y="7673"/>
                    <a:pt x="1" y="8507"/>
                    <a:pt x="568" y="8507"/>
                  </a:cubicBezTo>
                  <a:cubicBezTo>
                    <a:pt x="2669" y="8507"/>
                    <a:pt x="4771" y="8407"/>
                    <a:pt x="6839" y="8040"/>
                  </a:cubicBezTo>
                  <a:cubicBezTo>
                    <a:pt x="7039" y="8007"/>
                    <a:pt x="7139" y="7806"/>
                    <a:pt x="7139" y="7640"/>
                  </a:cubicBezTo>
                  <a:cubicBezTo>
                    <a:pt x="7406" y="5238"/>
                    <a:pt x="8073" y="2870"/>
                    <a:pt x="8073" y="401"/>
                  </a:cubicBezTo>
                  <a:cubicBezTo>
                    <a:pt x="8073" y="134"/>
                    <a:pt x="7865" y="1"/>
                    <a:pt x="7656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3" name="Google Shape;2043;p8"/>
            <p:cNvSpPr/>
            <p:nvPr/>
          </p:nvSpPr>
          <p:spPr>
            <a:xfrm>
              <a:off x="8710590" y="4263465"/>
              <a:ext cx="283817" cy="296819"/>
            </a:xfrm>
            <a:custGeom>
              <a:avLst/>
              <a:gdLst/>
              <a:ahLst/>
              <a:cxnLst/>
              <a:rect l="l" t="t" r="r" b="b"/>
              <a:pathLst>
                <a:path w="9474" h="9908" extrusionOk="0">
                  <a:moveTo>
                    <a:pt x="8928" y="0"/>
                  </a:moveTo>
                  <a:cubicBezTo>
                    <a:pt x="8723" y="0"/>
                    <a:pt x="8523" y="134"/>
                    <a:pt x="8540" y="401"/>
                  </a:cubicBezTo>
                  <a:cubicBezTo>
                    <a:pt x="8637" y="3207"/>
                    <a:pt x="8109" y="5982"/>
                    <a:pt x="7652" y="8726"/>
                  </a:cubicBezTo>
                  <a:lnTo>
                    <a:pt x="7652" y="8726"/>
                  </a:lnTo>
                  <a:cubicBezTo>
                    <a:pt x="5271" y="8861"/>
                    <a:pt x="2918" y="9073"/>
                    <a:pt x="534" y="9073"/>
                  </a:cubicBezTo>
                  <a:cubicBezTo>
                    <a:pt x="0" y="9073"/>
                    <a:pt x="0" y="9907"/>
                    <a:pt x="534" y="9907"/>
                  </a:cubicBezTo>
                  <a:cubicBezTo>
                    <a:pt x="3036" y="9907"/>
                    <a:pt x="5538" y="9674"/>
                    <a:pt x="8006" y="9540"/>
                  </a:cubicBezTo>
                  <a:cubicBezTo>
                    <a:pt x="8173" y="9540"/>
                    <a:pt x="8373" y="9440"/>
                    <a:pt x="8406" y="9240"/>
                  </a:cubicBezTo>
                  <a:cubicBezTo>
                    <a:pt x="8907" y="6305"/>
                    <a:pt x="9474" y="3369"/>
                    <a:pt x="9340" y="401"/>
                  </a:cubicBezTo>
                  <a:cubicBezTo>
                    <a:pt x="9340" y="134"/>
                    <a:pt x="9132" y="0"/>
                    <a:pt x="8928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4" name="Google Shape;2044;p8"/>
            <p:cNvSpPr/>
            <p:nvPr/>
          </p:nvSpPr>
          <p:spPr>
            <a:xfrm>
              <a:off x="8857491" y="4402339"/>
              <a:ext cx="286813" cy="364463"/>
            </a:xfrm>
            <a:custGeom>
              <a:avLst/>
              <a:gdLst/>
              <a:ahLst/>
              <a:cxnLst/>
              <a:rect l="l" t="t" r="r" b="b"/>
              <a:pathLst>
                <a:path w="9574" h="12166" extrusionOk="0">
                  <a:moveTo>
                    <a:pt x="8898" y="1"/>
                  </a:moveTo>
                  <a:cubicBezTo>
                    <a:pt x="8689" y="1"/>
                    <a:pt x="8489" y="134"/>
                    <a:pt x="8506" y="401"/>
                  </a:cubicBezTo>
                  <a:cubicBezTo>
                    <a:pt x="8732" y="4076"/>
                    <a:pt x="8210" y="7689"/>
                    <a:pt x="8054" y="11329"/>
                  </a:cubicBezTo>
                  <a:lnTo>
                    <a:pt x="8054" y="11329"/>
                  </a:lnTo>
                  <a:cubicBezTo>
                    <a:pt x="7990" y="11330"/>
                    <a:pt x="7927" y="11331"/>
                    <a:pt x="7864" y="11331"/>
                  </a:cubicBezTo>
                  <a:cubicBezTo>
                    <a:pt x="5589" y="11331"/>
                    <a:pt x="3417" y="10453"/>
                    <a:pt x="1143" y="10453"/>
                  </a:cubicBezTo>
                  <a:cubicBezTo>
                    <a:pt x="940" y="10453"/>
                    <a:pt x="737" y="10460"/>
                    <a:pt x="534" y="10475"/>
                  </a:cubicBezTo>
                  <a:cubicBezTo>
                    <a:pt x="20" y="10539"/>
                    <a:pt x="1" y="11313"/>
                    <a:pt x="474" y="11313"/>
                  </a:cubicBezTo>
                  <a:cubicBezTo>
                    <a:pt x="493" y="11313"/>
                    <a:pt x="513" y="11312"/>
                    <a:pt x="534" y="11309"/>
                  </a:cubicBezTo>
                  <a:cubicBezTo>
                    <a:pt x="737" y="11294"/>
                    <a:pt x="940" y="11287"/>
                    <a:pt x="1143" y="11287"/>
                  </a:cubicBezTo>
                  <a:cubicBezTo>
                    <a:pt x="3417" y="11287"/>
                    <a:pt x="5589" y="12165"/>
                    <a:pt x="7864" y="12165"/>
                  </a:cubicBezTo>
                  <a:cubicBezTo>
                    <a:pt x="8066" y="12165"/>
                    <a:pt x="8269" y="12158"/>
                    <a:pt x="8473" y="12143"/>
                  </a:cubicBezTo>
                  <a:cubicBezTo>
                    <a:pt x="8706" y="12110"/>
                    <a:pt x="8873" y="11976"/>
                    <a:pt x="8873" y="11709"/>
                  </a:cubicBezTo>
                  <a:cubicBezTo>
                    <a:pt x="9006" y="7940"/>
                    <a:pt x="9573" y="4204"/>
                    <a:pt x="9340" y="401"/>
                  </a:cubicBezTo>
                  <a:cubicBezTo>
                    <a:pt x="9323" y="134"/>
                    <a:pt x="9106" y="1"/>
                    <a:pt x="8898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5" name="Google Shape;2045;p8"/>
            <p:cNvSpPr/>
            <p:nvPr/>
          </p:nvSpPr>
          <p:spPr>
            <a:xfrm>
              <a:off x="8748543" y="4442329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35" y="0"/>
                  </a:moveTo>
                  <a:cubicBezTo>
                    <a:pt x="1" y="0"/>
                    <a:pt x="1" y="701"/>
                    <a:pt x="435" y="701"/>
                  </a:cubicBezTo>
                  <a:cubicBezTo>
                    <a:pt x="902" y="701"/>
                    <a:pt x="902" y="0"/>
                    <a:pt x="435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6" name="Google Shape;2046;p8"/>
            <p:cNvSpPr/>
            <p:nvPr/>
          </p:nvSpPr>
          <p:spPr>
            <a:xfrm>
              <a:off x="8716581" y="4491277"/>
              <a:ext cx="27022" cy="21030"/>
            </a:xfrm>
            <a:custGeom>
              <a:avLst/>
              <a:gdLst/>
              <a:ahLst/>
              <a:cxnLst/>
              <a:rect l="l" t="t" r="r" b="b"/>
              <a:pathLst>
                <a:path w="902" h="702" extrusionOk="0">
                  <a:moveTo>
                    <a:pt x="467" y="1"/>
                  </a:moveTo>
                  <a:cubicBezTo>
                    <a:pt x="0" y="1"/>
                    <a:pt x="0" y="701"/>
                    <a:pt x="467" y="701"/>
                  </a:cubicBezTo>
                  <a:cubicBezTo>
                    <a:pt x="901" y="701"/>
                    <a:pt x="901" y="1"/>
                    <a:pt x="467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7" name="Google Shape;2047;p8"/>
            <p:cNvSpPr/>
            <p:nvPr/>
          </p:nvSpPr>
          <p:spPr>
            <a:xfrm>
              <a:off x="8689591" y="4449309"/>
              <a:ext cx="27022" cy="21030"/>
            </a:xfrm>
            <a:custGeom>
              <a:avLst/>
              <a:gdLst/>
              <a:ahLst/>
              <a:cxnLst/>
              <a:rect l="l" t="t" r="r" b="b"/>
              <a:pathLst>
                <a:path w="902" h="702" extrusionOk="0">
                  <a:moveTo>
                    <a:pt x="434" y="1"/>
                  </a:moveTo>
                  <a:cubicBezTo>
                    <a:pt x="1" y="1"/>
                    <a:pt x="1" y="701"/>
                    <a:pt x="434" y="701"/>
                  </a:cubicBezTo>
                  <a:cubicBezTo>
                    <a:pt x="901" y="701"/>
                    <a:pt x="901" y="1"/>
                    <a:pt x="434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8" name="Google Shape;2048;p8"/>
            <p:cNvSpPr/>
            <p:nvPr/>
          </p:nvSpPr>
          <p:spPr>
            <a:xfrm>
              <a:off x="8779517" y="4072619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68" y="0"/>
                  </a:moveTo>
                  <a:cubicBezTo>
                    <a:pt x="1" y="0"/>
                    <a:pt x="1" y="701"/>
                    <a:pt x="468" y="701"/>
                  </a:cubicBezTo>
                  <a:cubicBezTo>
                    <a:pt x="902" y="701"/>
                    <a:pt x="902" y="0"/>
                    <a:pt x="468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9" name="Google Shape;2049;p8"/>
            <p:cNvSpPr/>
            <p:nvPr/>
          </p:nvSpPr>
          <p:spPr>
            <a:xfrm>
              <a:off x="8755553" y="4131572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34" y="0"/>
                  </a:moveTo>
                  <a:cubicBezTo>
                    <a:pt x="0" y="0"/>
                    <a:pt x="0" y="701"/>
                    <a:pt x="434" y="701"/>
                  </a:cubicBezTo>
                  <a:cubicBezTo>
                    <a:pt x="901" y="701"/>
                    <a:pt x="901" y="0"/>
                    <a:pt x="434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0" name="Google Shape;2050;p8"/>
            <p:cNvSpPr/>
            <p:nvPr/>
          </p:nvSpPr>
          <p:spPr>
            <a:xfrm>
              <a:off x="8727574" y="4072619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34" y="0"/>
                  </a:moveTo>
                  <a:cubicBezTo>
                    <a:pt x="0" y="0"/>
                    <a:pt x="0" y="701"/>
                    <a:pt x="434" y="701"/>
                  </a:cubicBezTo>
                  <a:cubicBezTo>
                    <a:pt x="901" y="701"/>
                    <a:pt x="901" y="0"/>
                    <a:pt x="434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1" name="Google Shape;2051;p8"/>
            <p:cNvSpPr/>
            <p:nvPr/>
          </p:nvSpPr>
          <p:spPr>
            <a:xfrm>
              <a:off x="8357866" y="3932728"/>
              <a:ext cx="26992" cy="21000"/>
            </a:xfrm>
            <a:custGeom>
              <a:avLst/>
              <a:gdLst/>
              <a:ahLst/>
              <a:cxnLst/>
              <a:rect l="l" t="t" r="r" b="b"/>
              <a:pathLst>
                <a:path w="901" h="701" extrusionOk="0">
                  <a:moveTo>
                    <a:pt x="434" y="0"/>
                  </a:moveTo>
                  <a:cubicBezTo>
                    <a:pt x="0" y="0"/>
                    <a:pt x="0" y="701"/>
                    <a:pt x="434" y="701"/>
                  </a:cubicBezTo>
                  <a:cubicBezTo>
                    <a:pt x="901" y="701"/>
                    <a:pt x="901" y="0"/>
                    <a:pt x="434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2" name="Google Shape;2052;p8"/>
            <p:cNvSpPr/>
            <p:nvPr/>
          </p:nvSpPr>
          <p:spPr>
            <a:xfrm>
              <a:off x="8339862" y="3876771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68" y="0"/>
                  </a:moveTo>
                  <a:cubicBezTo>
                    <a:pt x="1" y="0"/>
                    <a:pt x="1" y="701"/>
                    <a:pt x="468" y="701"/>
                  </a:cubicBezTo>
                  <a:cubicBezTo>
                    <a:pt x="901" y="701"/>
                    <a:pt x="901" y="0"/>
                    <a:pt x="468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3" name="Google Shape;2053;p8"/>
            <p:cNvSpPr/>
            <p:nvPr/>
          </p:nvSpPr>
          <p:spPr>
            <a:xfrm>
              <a:off x="8902424" y="4610200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35" y="0"/>
                  </a:moveTo>
                  <a:cubicBezTo>
                    <a:pt x="1" y="0"/>
                    <a:pt x="1" y="701"/>
                    <a:pt x="435" y="701"/>
                  </a:cubicBezTo>
                  <a:cubicBezTo>
                    <a:pt x="902" y="701"/>
                    <a:pt x="902" y="0"/>
                    <a:pt x="435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4" name="Google Shape;2054;p8"/>
            <p:cNvSpPr/>
            <p:nvPr/>
          </p:nvSpPr>
          <p:spPr>
            <a:xfrm>
              <a:off x="8884450" y="4656151"/>
              <a:ext cx="27022" cy="21030"/>
            </a:xfrm>
            <a:custGeom>
              <a:avLst/>
              <a:gdLst/>
              <a:ahLst/>
              <a:cxnLst/>
              <a:rect l="l" t="t" r="r" b="b"/>
              <a:pathLst>
                <a:path w="902" h="702" extrusionOk="0">
                  <a:moveTo>
                    <a:pt x="468" y="1"/>
                  </a:moveTo>
                  <a:cubicBezTo>
                    <a:pt x="1" y="1"/>
                    <a:pt x="1" y="701"/>
                    <a:pt x="468" y="701"/>
                  </a:cubicBezTo>
                  <a:cubicBezTo>
                    <a:pt x="901" y="701"/>
                    <a:pt x="901" y="1"/>
                    <a:pt x="468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5" name="Google Shape;2055;p8"/>
            <p:cNvSpPr/>
            <p:nvPr/>
          </p:nvSpPr>
          <p:spPr>
            <a:xfrm>
              <a:off x="8849462" y="4621193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68" y="0"/>
                  </a:moveTo>
                  <a:cubicBezTo>
                    <a:pt x="1" y="0"/>
                    <a:pt x="1" y="701"/>
                    <a:pt x="468" y="701"/>
                  </a:cubicBezTo>
                  <a:cubicBezTo>
                    <a:pt x="902" y="701"/>
                    <a:pt x="902" y="0"/>
                    <a:pt x="468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6" name="Google Shape;2056;p8"/>
            <p:cNvSpPr/>
            <p:nvPr/>
          </p:nvSpPr>
          <p:spPr>
            <a:xfrm>
              <a:off x="9237174" y="4624189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68" y="0"/>
                  </a:moveTo>
                  <a:cubicBezTo>
                    <a:pt x="1" y="0"/>
                    <a:pt x="1" y="701"/>
                    <a:pt x="468" y="701"/>
                  </a:cubicBezTo>
                  <a:cubicBezTo>
                    <a:pt x="901" y="701"/>
                    <a:pt x="901" y="0"/>
                    <a:pt x="468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7" name="Google Shape;2057;p8"/>
            <p:cNvSpPr/>
            <p:nvPr/>
          </p:nvSpPr>
          <p:spPr>
            <a:xfrm>
              <a:off x="9213210" y="4690121"/>
              <a:ext cx="26992" cy="21030"/>
            </a:xfrm>
            <a:custGeom>
              <a:avLst/>
              <a:gdLst/>
              <a:ahLst/>
              <a:cxnLst/>
              <a:rect l="l" t="t" r="r" b="b"/>
              <a:pathLst>
                <a:path w="901" h="702" extrusionOk="0">
                  <a:moveTo>
                    <a:pt x="434" y="1"/>
                  </a:moveTo>
                  <a:cubicBezTo>
                    <a:pt x="0" y="1"/>
                    <a:pt x="0" y="701"/>
                    <a:pt x="434" y="701"/>
                  </a:cubicBezTo>
                  <a:cubicBezTo>
                    <a:pt x="901" y="701"/>
                    <a:pt x="901" y="1"/>
                    <a:pt x="434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8" name="Google Shape;2058;p8"/>
            <p:cNvSpPr/>
            <p:nvPr/>
          </p:nvSpPr>
          <p:spPr>
            <a:xfrm>
              <a:off x="9171243" y="4638178"/>
              <a:ext cx="26992" cy="21000"/>
            </a:xfrm>
            <a:custGeom>
              <a:avLst/>
              <a:gdLst/>
              <a:ahLst/>
              <a:cxnLst/>
              <a:rect l="l" t="t" r="r" b="b"/>
              <a:pathLst>
                <a:path w="901" h="701" extrusionOk="0">
                  <a:moveTo>
                    <a:pt x="434" y="0"/>
                  </a:moveTo>
                  <a:cubicBezTo>
                    <a:pt x="0" y="0"/>
                    <a:pt x="0" y="701"/>
                    <a:pt x="434" y="701"/>
                  </a:cubicBezTo>
                  <a:cubicBezTo>
                    <a:pt x="901" y="701"/>
                    <a:pt x="901" y="0"/>
                    <a:pt x="434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9" name="Google Shape;2059;p8"/>
            <p:cNvSpPr/>
            <p:nvPr/>
          </p:nvSpPr>
          <p:spPr>
            <a:xfrm>
              <a:off x="8979379" y="4820037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34" y="0"/>
                  </a:moveTo>
                  <a:cubicBezTo>
                    <a:pt x="0" y="0"/>
                    <a:pt x="0" y="701"/>
                    <a:pt x="434" y="701"/>
                  </a:cubicBezTo>
                  <a:cubicBezTo>
                    <a:pt x="901" y="701"/>
                    <a:pt x="901" y="0"/>
                    <a:pt x="434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0" name="Google Shape;2060;p8"/>
            <p:cNvSpPr/>
            <p:nvPr/>
          </p:nvSpPr>
          <p:spPr>
            <a:xfrm>
              <a:off x="8933427" y="4830013"/>
              <a:ext cx="26992" cy="21030"/>
            </a:xfrm>
            <a:custGeom>
              <a:avLst/>
              <a:gdLst/>
              <a:ahLst/>
              <a:cxnLst/>
              <a:rect l="l" t="t" r="r" b="b"/>
              <a:pathLst>
                <a:path w="901" h="702" extrusionOk="0">
                  <a:moveTo>
                    <a:pt x="467" y="1"/>
                  </a:moveTo>
                  <a:cubicBezTo>
                    <a:pt x="0" y="1"/>
                    <a:pt x="0" y="701"/>
                    <a:pt x="467" y="701"/>
                  </a:cubicBezTo>
                  <a:cubicBezTo>
                    <a:pt x="901" y="701"/>
                    <a:pt x="901" y="1"/>
                    <a:pt x="467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1" name="Google Shape;2061;p8"/>
            <p:cNvSpPr/>
            <p:nvPr/>
          </p:nvSpPr>
          <p:spPr>
            <a:xfrm>
              <a:off x="8902419" y="4681074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34" y="0"/>
                  </a:moveTo>
                  <a:cubicBezTo>
                    <a:pt x="0" y="0"/>
                    <a:pt x="0" y="701"/>
                    <a:pt x="434" y="701"/>
                  </a:cubicBezTo>
                  <a:cubicBezTo>
                    <a:pt x="901" y="701"/>
                    <a:pt x="901" y="0"/>
                    <a:pt x="434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2" name="Google Shape;2062;p8"/>
            <p:cNvSpPr/>
            <p:nvPr/>
          </p:nvSpPr>
          <p:spPr>
            <a:xfrm>
              <a:off x="8664608" y="4296446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68" y="0"/>
                  </a:moveTo>
                  <a:cubicBezTo>
                    <a:pt x="1" y="0"/>
                    <a:pt x="1" y="701"/>
                    <a:pt x="468" y="701"/>
                  </a:cubicBezTo>
                  <a:cubicBezTo>
                    <a:pt x="902" y="701"/>
                    <a:pt x="902" y="0"/>
                    <a:pt x="468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3" name="Google Shape;2063;p8"/>
            <p:cNvSpPr/>
            <p:nvPr/>
          </p:nvSpPr>
          <p:spPr>
            <a:xfrm>
              <a:off x="8884450" y="4264454"/>
              <a:ext cx="27022" cy="21030"/>
            </a:xfrm>
            <a:custGeom>
              <a:avLst/>
              <a:gdLst/>
              <a:ahLst/>
              <a:cxnLst/>
              <a:rect l="l" t="t" r="r" b="b"/>
              <a:pathLst>
                <a:path w="902" h="702" extrusionOk="0">
                  <a:moveTo>
                    <a:pt x="468" y="1"/>
                  </a:moveTo>
                  <a:cubicBezTo>
                    <a:pt x="1" y="1"/>
                    <a:pt x="1" y="701"/>
                    <a:pt x="468" y="701"/>
                  </a:cubicBezTo>
                  <a:cubicBezTo>
                    <a:pt x="901" y="701"/>
                    <a:pt x="901" y="1"/>
                    <a:pt x="468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4" name="Google Shape;2064;p8"/>
            <p:cNvSpPr/>
            <p:nvPr/>
          </p:nvSpPr>
          <p:spPr>
            <a:xfrm>
              <a:off x="8461781" y="4145561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67" y="0"/>
                  </a:moveTo>
                  <a:cubicBezTo>
                    <a:pt x="0" y="0"/>
                    <a:pt x="0" y="701"/>
                    <a:pt x="467" y="701"/>
                  </a:cubicBezTo>
                  <a:cubicBezTo>
                    <a:pt x="901" y="701"/>
                    <a:pt x="901" y="0"/>
                    <a:pt x="467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65" name="Google Shape;2065;p8"/>
          <p:cNvGrpSpPr/>
          <p:nvPr/>
        </p:nvGrpSpPr>
        <p:grpSpPr>
          <a:xfrm>
            <a:off x="8533748" y="4427406"/>
            <a:ext cx="368416" cy="997931"/>
            <a:chOff x="7607455" y="4238363"/>
            <a:chExt cx="438017" cy="1186459"/>
          </a:xfrm>
        </p:grpSpPr>
        <p:sp>
          <p:nvSpPr>
            <p:cNvPr id="2066" name="Google Shape;2066;p8"/>
            <p:cNvSpPr/>
            <p:nvPr/>
          </p:nvSpPr>
          <p:spPr>
            <a:xfrm>
              <a:off x="7911202" y="4620055"/>
              <a:ext cx="134270" cy="198019"/>
            </a:xfrm>
            <a:custGeom>
              <a:avLst/>
              <a:gdLst/>
              <a:ahLst/>
              <a:cxnLst/>
              <a:rect l="l" t="t" r="r" b="b"/>
              <a:pathLst>
                <a:path w="4482" h="6610" extrusionOk="0">
                  <a:moveTo>
                    <a:pt x="3267" y="1"/>
                  </a:moveTo>
                  <a:cubicBezTo>
                    <a:pt x="2782" y="1"/>
                    <a:pt x="2218" y="255"/>
                    <a:pt x="1735" y="739"/>
                  </a:cubicBezTo>
                  <a:cubicBezTo>
                    <a:pt x="734" y="1739"/>
                    <a:pt x="501" y="3374"/>
                    <a:pt x="334" y="4642"/>
                  </a:cubicBezTo>
                  <a:cubicBezTo>
                    <a:pt x="234" y="5242"/>
                    <a:pt x="267" y="6142"/>
                    <a:pt x="34" y="6609"/>
                  </a:cubicBezTo>
                  <a:lnTo>
                    <a:pt x="34" y="6609"/>
                  </a:lnTo>
                  <a:cubicBezTo>
                    <a:pt x="2551" y="6553"/>
                    <a:pt x="4304" y="3997"/>
                    <a:pt x="4404" y="1606"/>
                  </a:cubicBezTo>
                  <a:cubicBezTo>
                    <a:pt x="4482" y="511"/>
                    <a:pt x="3953" y="1"/>
                    <a:pt x="3267" y="1"/>
                  </a:cubicBezTo>
                  <a:close/>
                  <a:moveTo>
                    <a:pt x="34" y="6609"/>
                  </a:moveTo>
                  <a:lnTo>
                    <a:pt x="34" y="6609"/>
                  </a:lnTo>
                  <a:cubicBezTo>
                    <a:pt x="23" y="6609"/>
                    <a:pt x="12" y="6609"/>
                    <a:pt x="1" y="6610"/>
                  </a:cubicBezTo>
                  <a:lnTo>
                    <a:pt x="34" y="6610"/>
                  </a:lnTo>
                  <a:cubicBezTo>
                    <a:pt x="34" y="6609"/>
                    <a:pt x="34" y="6609"/>
                    <a:pt x="34" y="660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7" name="Google Shape;2067;p8"/>
            <p:cNvSpPr/>
            <p:nvPr/>
          </p:nvSpPr>
          <p:spPr>
            <a:xfrm>
              <a:off x="7607455" y="4894537"/>
              <a:ext cx="220847" cy="138703"/>
            </a:xfrm>
            <a:custGeom>
              <a:avLst/>
              <a:gdLst/>
              <a:ahLst/>
              <a:cxnLst/>
              <a:rect l="l" t="t" r="r" b="b"/>
              <a:pathLst>
                <a:path w="7372" h="4630" extrusionOk="0">
                  <a:moveTo>
                    <a:pt x="2707" y="0"/>
                  </a:moveTo>
                  <a:cubicBezTo>
                    <a:pt x="2193" y="0"/>
                    <a:pt x="1713" y="194"/>
                    <a:pt x="1334" y="682"/>
                  </a:cubicBezTo>
                  <a:cubicBezTo>
                    <a:pt x="0" y="2417"/>
                    <a:pt x="2435" y="3918"/>
                    <a:pt x="3836" y="4218"/>
                  </a:cubicBezTo>
                  <a:cubicBezTo>
                    <a:pt x="4807" y="4424"/>
                    <a:pt x="5882" y="4630"/>
                    <a:pt x="6923" y="4630"/>
                  </a:cubicBezTo>
                  <a:cubicBezTo>
                    <a:pt x="7062" y="4630"/>
                    <a:pt x="7201" y="4626"/>
                    <a:pt x="7339" y="4618"/>
                  </a:cubicBezTo>
                  <a:lnTo>
                    <a:pt x="7372" y="4518"/>
                  </a:lnTo>
                  <a:cubicBezTo>
                    <a:pt x="7038" y="3651"/>
                    <a:pt x="6571" y="2584"/>
                    <a:pt x="6004" y="1883"/>
                  </a:cubicBezTo>
                  <a:cubicBezTo>
                    <a:pt x="5303" y="1065"/>
                    <a:pt x="3913" y="0"/>
                    <a:pt x="270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8" name="Google Shape;2068;p8"/>
            <p:cNvSpPr/>
            <p:nvPr/>
          </p:nvSpPr>
          <p:spPr>
            <a:xfrm>
              <a:off x="7905211" y="4892829"/>
              <a:ext cx="118362" cy="243015"/>
            </a:xfrm>
            <a:custGeom>
              <a:avLst/>
              <a:gdLst/>
              <a:ahLst/>
              <a:cxnLst/>
              <a:rect l="l" t="t" r="r" b="b"/>
              <a:pathLst>
                <a:path w="3951" h="8112" extrusionOk="0">
                  <a:moveTo>
                    <a:pt x="2540" y="0"/>
                  </a:moveTo>
                  <a:cubicBezTo>
                    <a:pt x="2197" y="0"/>
                    <a:pt x="1809" y="179"/>
                    <a:pt x="1401" y="606"/>
                  </a:cubicBezTo>
                  <a:cubicBezTo>
                    <a:pt x="301" y="1707"/>
                    <a:pt x="134" y="3475"/>
                    <a:pt x="67" y="4976"/>
                  </a:cubicBezTo>
                  <a:cubicBezTo>
                    <a:pt x="0" y="6043"/>
                    <a:pt x="134" y="7077"/>
                    <a:pt x="134" y="8111"/>
                  </a:cubicBezTo>
                  <a:cubicBezTo>
                    <a:pt x="2469" y="8111"/>
                    <a:pt x="3903" y="4042"/>
                    <a:pt x="3903" y="2174"/>
                  </a:cubicBezTo>
                  <a:cubicBezTo>
                    <a:pt x="3951" y="1062"/>
                    <a:pt x="3377" y="0"/>
                    <a:pt x="254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9" name="Google Shape;2069;p8"/>
            <p:cNvSpPr/>
            <p:nvPr/>
          </p:nvSpPr>
          <p:spPr>
            <a:xfrm>
              <a:off x="7664130" y="4671009"/>
              <a:ext cx="171177" cy="210032"/>
            </a:xfrm>
            <a:custGeom>
              <a:avLst/>
              <a:gdLst/>
              <a:ahLst/>
              <a:cxnLst/>
              <a:rect l="l" t="t" r="r" b="b"/>
              <a:pathLst>
                <a:path w="5714" h="7011" extrusionOk="0">
                  <a:moveTo>
                    <a:pt x="1775" y="1"/>
                  </a:moveTo>
                  <a:cubicBezTo>
                    <a:pt x="329" y="1"/>
                    <a:pt x="1" y="1969"/>
                    <a:pt x="543" y="3174"/>
                  </a:cubicBezTo>
                  <a:cubicBezTo>
                    <a:pt x="1177" y="4742"/>
                    <a:pt x="2411" y="5442"/>
                    <a:pt x="3879" y="6143"/>
                  </a:cubicBezTo>
                  <a:cubicBezTo>
                    <a:pt x="4379" y="6443"/>
                    <a:pt x="5046" y="6843"/>
                    <a:pt x="5613" y="7010"/>
                  </a:cubicBezTo>
                  <a:lnTo>
                    <a:pt x="5547" y="6910"/>
                  </a:lnTo>
                  <a:cubicBezTo>
                    <a:pt x="5713" y="6076"/>
                    <a:pt x="5246" y="5042"/>
                    <a:pt x="5080" y="4208"/>
                  </a:cubicBezTo>
                  <a:cubicBezTo>
                    <a:pt x="4746" y="2640"/>
                    <a:pt x="4079" y="539"/>
                    <a:pt x="2278" y="72"/>
                  </a:cubicBezTo>
                  <a:cubicBezTo>
                    <a:pt x="2097" y="23"/>
                    <a:pt x="1930" y="1"/>
                    <a:pt x="177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0" name="Google Shape;2070;p8"/>
            <p:cNvSpPr/>
            <p:nvPr/>
          </p:nvSpPr>
          <p:spPr>
            <a:xfrm>
              <a:off x="7844252" y="4313910"/>
              <a:ext cx="142777" cy="314314"/>
            </a:xfrm>
            <a:custGeom>
              <a:avLst/>
              <a:gdLst/>
              <a:ahLst/>
              <a:cxnLst/>
              <a:rect l="l" t="t" r="r" b="b"/>
              <a:pathLst>
                <a:path w="4766" h="10492" extrusionOk="0">
                  <a:moveTo>
                    <a:pt x="2352" y="1"/>
                  </a:moveTo>
                  <a:cubicBezTo>
                    <a:pt x="2102" y="1"/>
                    <a:pt x="1830" y="67"/>
                    <a:pt x="1535" y="218"/>
                  </a:cubicBezTo>
                  <a:cubicBezTo>
                    <a:pt x="1" y="1052"/>
                    <a:pt x="534" y="3954"/>
                    <a:pt x="768" y="5255"/>
                  </a:cubicBezTo>
                  <a:cubicBezTo>
                    <a:pt x="930" y="6323"/>
                    <a:pt x="1814" y="9433"/>
                    <a:pt x="921" y="10409"/>
                  </a:cubicBezTo>
                  <a:lnTo>
                    <a:pt x="921" y="10409"/>
                  </a:lnTo>
                  <a:cubicBezTo>
                    <a:pt x="3487" y="8976"/>
                    <a:pt x="4766" y="6065"/>
                    <a:pt x="4504" y="3153"/>
                  </a:cubicBezTo>
                  <a:cubicBezTo>
                    <a:pt x="4391" y="1970"/>
                    <a:pt x="3707" y="1"/>
                    <a:pt x="2352" y="1"/>
                  </a:cubicBezTo>
                  <a:close/>
                  <a:moveTo>
                    <a:pt x="921" y="10409"/>
                  </a:moveTo>
                  <a:cubicBezTo>
                    <a:pt x="871" y="10437"/>
                    <a:pt x="819" y="10465"/>
                    <a:pt x="768" y="10492"/>
                  </a:cubicBezTo>
                  <a:lnTo>
                    <a:pt x="835" y="10492"/>
                  </a:lnTo>
                  <a:cubicBezTo>
                    <a:pt x="865" y="10466"/>
                    <a:pt x="894" y="10438"/>
                    <a:pt x="921" y="1040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1" name="Google Shape;2071;p8"/>
            <p:cNvSpPr/>
            <p:nvPr/>
          </p:nvSpPr>
          <p:spPr>
            <a:xfrm>
              <a:off x="7689173" y="4238363"/>
              <a:ext cx="152124" cy="256975"/>
            </a:xfrm>
            <a:custGeom>
              <a:avLst/>
              <a:gdLst/>
              <a:ahLst/>
              <a:cxnLst/>
              <a:rect l="l" t="t" r="r" b="b"/>
              <a:pathLst>
                <a:path w="5078" h="8578" extrusionOk="0">
                  <a:moveTo>
                    <a:pt x="2093" y="1"/>
                  </a:moveTo>
                  <a:cubicBezTo>
                    <a:pt x="743" y="1"/>
                    <a:pt x="1" y="2105"/>
                    <a:pt x="241" y="3440"/>
                  </a:cubicBezTo>
                  <a:cubicBezTo>
                    <a:pt x="508" y="5075"/>
                    <a:pt x="1909" y="7143"/>
                    <a:pt x="3210" y="8110"/>
                  </a:cubicBezTo>
                  <a:cubicBezTo>
                    <a:pt x="3443" y="8277"/>
                    <a:pt x="3710" y="8410"/>
                    <a:pt x="3943" y="8577"/>
                  </a:cubicBezTo>
                  <a:cubicBezTo>
                    <a:pt x="4611" y="6609"/>
                    <a:pt x="5078" y="1772"/>
                    <a:pt x="3210" y="438"/>
                  </a:cubicBezTo>
                  <a:cubicBezTo>
                    <a:pt x="2804" y="132"/>
                    <a:pt x="2429" y="1"/>
                    <a:pt x="20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2" name="Google Shape;2072;p8"/>
            <p:cNvSpPr/>
            <p:nvPr/>
          </p:nvSpPr>
          <p:spPr>
            <a:xfrm>
              <a:off x="7764720" y="4348509"/>
              <a:ext cx="112550" cy="1076313"/>
            </a:xfrm>
            <a:custGeom>
              <a:avLst/>
              <a:gdLst/>
              <a:ahLst/>
              <a:cxnLst/>
              <a:rect l="l" t="t" r="r" b="b"/>
              <a:pathLst>
                <a:path w="3757" h="35928" extrusionOk="0">
                  <a:moveTo>
                    <a:pt x="386" y="1"/>
                  </a:moveTo>
                  <a:cubicBezTo>
                    <a:pt x="209" y="1"/>
                    <a:pt x="0" y="157"/>
                    <a:pt x="20" y="397"/>
                  </a:cubicBezTo>
                  <a:cubicBezTo>
                    <a:pt x="321" y="2599"/>
                    <a:pt x="1021" y="4767"/>
                    <a:pt x="1588" y="6935"/>
                  </a:cubicBezTo>
                  <a:cubicBezTo>
                    <a:pt x="2189" y="9203"/>
                    <a:pt x="2556" y="11438"/>
                    <a:pt x="2756" y="13773"/>
                  </a:cubicBezTo>
                  <a:cubicBezTo>
                    <a:pt x="3189" y="18377"/>
                    <a:pt x="3189" y="23013"/>
                    <a:pt x="2956" y="27616"/>
                  </a:cubicBezTo>
                  <a:cubicBezTo>
                    <a:pt x="2789" y="30285"/>
                    <a:pt x="2722" y="32920"/>
                    <a:pt x="2122" y="35555"/>
                  </a:cubicBezTo>
                  <a:cubicBezTo>
                    <a:pt x="2061" y="35779"/>
                    <a:pt x="2259" y="35928"/>
                    <a:pt x="2447" y="35928"/>
                  </a:cubicBezTo>
                  <a:cubicBezTo>
                    <a:pt x="2567" y="35928"/>
                    <a:pt x="2683" y="35866"/>
                    <a:pt x="2722" y="35722"/>
                  </a:cubicBezTo>
                  <a:cubicBezTo>
                    <a:pt x="3256" y="33454"/>
                    <a:pt x="3390" y="31119"/>
                    <a:pt x="3523" y="28817"/>
                  </a:cubicBezTo>
                  <a:cubicBezTo>
                    <a:pt x="3623" y="26449"/>
                    <a:pt x="3756" y="24081"/>
                    <a:pt x="3756" y="21712"/>
                  </a:cubicBezTo>
                  <a:cubicBezTo>
                    <a:pt x="3756" y="19344"/>
                    <a:pt x="3656" y="17009"/>
                    <a:pt x="3456" y="14641"/>
                  </a:cubicBezTo>
                  <a:cubicBezTo>
                    <a:pt x="3289" y="12339"/>
                    <a:pt x="3023" y="10071"/>
                    <a:pt x="2456" y="7802"/>
                  </a:cubicBezTo>
                  <a:cubicBezTo>
                    <a:pt x="1822" y="5267"/>
                    <a:pt x="988" y="2799"/>
                    <a:pt x="621" y="230"/>
                  </a:cubicBezTo>
                  <a:cubicBezTo>
                    <a:pt x="608" y="70"/>
                    <a:pt x="503" y="1"/>
                    <a:pt x="386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3" name="Google Shape;2073;p8"/>
            <p:cNvSpPr/>
            <p:nvPr/>
          </p:nvSpPr>
          <p:spPr>
            <a:xfrm>
              <a:off x="7852399" y="4935066"/>
              <a:ext cx="148979" cy="280073"/>
            </a:xfrm>
            <a:custGeom>
              <a:avLst/>
              <a:gdLst/>
              <a:ahLst/>
              <a:cxnLst/>
              <a:rect l="l" t="t" r="r" b="b"/>
              <a:pathLst>
                <a:path w="4973" h="9349" extrusionOk="0">
                  <a:moveTo>
                    <a:pt x="4591" y="0"/>
                  </a:moveTo>
                  <a:cubicBezTo>
                    <a:pt x="4471" y="0"/>
                    <a:pt x="4359" y="70"/>
                    <a:pt x="4332" y="230"/>
                  </a:cubicBezTo>
                  <a:cubicBezTo>
                    <a:pt x="3698" y="3399"/>
                    <a:pt x="1964" y="6234"/>
                    <a:pt x="162" y="8903"/>
                  </a:cubicBezTo>
                  <a:cubicBezTo>
                    <a:pt x="1" y="9134"/>
                    <a:pt x="206" y="9348"/>
                    <a:pt x="426" y="9348"/>
                  </a:cubicBezTo>
                  <a:cubicBezTo>
                    <a:pt x="524" y="9348"/>
                    <a:pt x="624" y="9306"/>
                    <a:pt x="696" y="9203"/>
                  </a:cubicBezTo>
                  <a:cubicBezTo>
                    <a:pt x="2531" y="6534"/>
                    <a:pt x="4299" y="3632"/>
                    <a:pt x="4932" y="397"/>
                  </a:cubicBezTo>
                  <a:cubicBezTo>
                    <a:pt x="4972" y="156"/>
                    <a:pt x="4772" y="0"/>
                    <a:pt x="4591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4" name="Google Shape;2074;p8"/>
            <p:cNvSpPr/>
            <p:nvPr/>
          </p:nvSpPr>
          <p:spPr>
            <a:xfrm>
              <a:off x="7738300" y="4739937"/>
              <a:ext cx="140081" cy="186096"/>
            </a:xfrm>
            <a:custGeom>
              <a:avLst/>
              <a:gdLst/>
              <a:ahLst/>
              <a:cxnLst/>
              <a:rect l="l" t="t" r="r" b="b"/>
              <a:pathLst>
                <a:path w="4676" h="6212" extrusionOk="0">
                  <a:moveTo>
                    <a:pt x="393" y="0"/>
                  </a:moveTo>
                  <a:cubicBezTo>
                    <a:pt x="195" y="0"/>
                    <a:pt x="0" y="149"/>
                    <a:pt x="102" y="373"/>
                  </a:cubicBezTo>
                  <a:cubicBezTo>
                    <a:pt x="902" y="2541"/>
                    <a:pt x="2470" y="4442"/>
                    <a:pt x="4005" y="6110"/>
                  </a:cubicBezTo>
                  <a:cubicBezTo>
                    <a:pt x="4076" y="6182"/>
                    <a:pt x="4155" y="6211"/>
                    <a:pt x="4231" y="6211"/>
                  </a:cubicBezTo>
                  <a:cubicBezTo>
                    <a:pt x="4472" y="6211"/>
                    <a:pt x="4675" y="5905"/>
                    <a:pt x="4472" y="5676"/>
                  </a:cubicBezTo>
                  <a:cubicBezTo>
                    <a:pt x="3704" y="4843"/>
                    <a:pt x="2971" y="3975"/>
                    <a:pt x="2337" y="3075"/>
                  </a:cubicBezTo>
                  <a:cubicBezTo>
                    <a:pt x="1703" y="2174"/>
                    <a:pt x="1103" y="1240"/>
                    <a:pt x="702" y="206"/>
                  </a:cubicBezTo>
                  <a:cubicBezTo>
                    <a:pt x="650" y="62"/>
                    <a:pt x="521" y="0"/>
                    <a:pt x="393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5" name="Google Shape;2075;p8"/>
            <p:cNvSpPr/>
            <p:nvPr/>
          </p:nvSpPr>
          <p:spPr>
            <a:xfrm>
              <a:off x="7832240" y="4369508"/>
              <a:ext cx="111981" cy="285195"/>
            </a:xfrm>
            <a:custGeom>
              <a:avLst/>
              <a:gdLst/>
              <a:ahLst/>
              <a:cxnLst/>
              <a:rect l="l" t="t" r="r" b="b"/>
              <a:pathLst>
                <a:path w="3738" h="9520" extrusionOk="0">
                  <a:moveTo>
                    <a:pt x="2944" y="0"/>
                  </a:moveTo>
                  <a:cubicBezTo>
                    <a:pt x="2763" y="0"/>
                    <a:pt x="2563" y="156"/>
                    <a:pt x="2603" y="396"/>
                  </a:cubicBezTo>
                  <a:cubicBezTo>
                    <a:pt x="3104" y="3265"/>
                    <a:pt x="2603" y="7001"/>
                    <a:pt x="235" y="9003"/>
                  </a:cubicBezTo>
                  <a:cubicBezTo>
                    <a:pt x="1" y="9211"/>
                    <a:pt x="213" y="9520"/>
                    <a:pt x="460" y="9520"/>
                  </a:cubicBezTo>
                  <a:cubicBezTo>
                    <a:pt x="530" y="9520"/>
                    <a:pt x="602" y="9495"/>
                    <a:pt x="669" y="9436"/>
                  </a:cubicBezTo>
                  <a:cubicBezTo>
                    <a:pt x="3237" y="7301"/>
                    <a:pt x="3737" y="3332"/>
                    <a:pt x="3204" y="230"/>
                  </a:cubicBezTo>
                  <a:cubicBezTo>
                    <a:pt x="3177" y="70"/>
                    <a:pt x="3065" y="0"/>
                    <a:pt x="294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6" name="Google Shape;2076;p8"/>
            <p:cNvSpPr/>
            <p:nvPr/>
          </p:nvSpPr>
          <p:spPr>
            <a:xfrm>
              <a:off x="7858570" y="4654144"/>
              <a:ext cx="160093" cy="196761"/>
            </a:xfrm>
            <a:custGeom>
              <a:avLst/>
              <a:gdLst/>
              <a:ahLst/>
              <a:cxnLst/>
              <a:rect l="l" t="t" r="r" b="b"/>
              <a:pathLst>
                <a:path w="5344" h="6568" extrusionOk="0">
                  <a:moveTo>
                    <a:pt x="5035" y="1"/>
                  </a:moveTo>
                  <a:cubicBezTo>
                    <a:pt x="4877" y="1"/>
                    <a:pt x="4710" y="101"/>
                    <a:pt x="4693" y="301"/>
                  </a:cubicBezTo>
                  <a:cubicBezTo>
                    <a:pt x="4460" y="2770"/>
                    <a:pt x="2558" y="5005"/>
                    <a:pt x="323" y="5939"/>
                  </a:cubicBezTo>
                  <a:cubicBezTo>
                    <a:pt x="0" y="6085"/>
                    <a:pt x="91" y="6568"/>
                    <a:pt x="367" y="6568"/>
                  </a:cubicBezTo>
                  <a:cubicBezTo>
                    <a:pt x="405" y="6568"/>
                    <a:pt x="446" y="6559"/>
                    <a:pt x="490" y="6539"/>
                  </a:cubicBezTo>
                  <a:cubicBezTo>
                    <a:pt x="3025" y="5505"/>
                    <a:pt x="5060" y="3070"/>
                    <a:pt x="5327" y="301"/>
                  </a:cubicBezTo>
                  <a:cubicBezTo>
                    <a:pt x="5344" y="101"/>
                    <a:pt x="5193" y="1"/>
                    <a:pt x="5035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7" name="Google Shape;2077;p8"/>
            <p:cNvSpPr/>
            <p:nvPr/>
          </p:nvSpPr>
          <p:spPr>
            <a:xfrm>
              <a:off x="7692198" y="4929614"/>
              <a:ext cx="181752" cy="123245"/>
            </a:xfrm>
            <a:custGeom>
              <a:avLst/>
              <a:gdLst/>
              <a:ahLst/>
              <a:cxnLst/>
              <a:rect l="l" t="t" r="r" b="b"/>
              <a:pathLst>
                <a:path w="6067" h="4114" extrusionOk="0">
                  <a:moveTo>
                    <a:pt x="428" y="1"/>
                  </a:moveTo>
                  <a:cubicBezTo>
                    <a:pt x="216" y="1"/>
                    <a:pt x="1" y="223"/>
                    <a:pt x="140" y="479"/>
                  </a:cubicBezTo>
                  <a:cubicBezTo>
                    <a:pt x="707" y="1379"/>
                    <a:pt x="1541" y="2113"/>
                    <a:pt x="2408" y="2747"/>
                  </a:cubicBezTo>
                  <a:cubicBezTo>
                    <a:pt x="3309" y="3414"/>
                    <a:pt x="4476" y="3581"/>
                    <a:pt x="5444" y="4081"/>
                  </a:cubicBezTo>
                  <a:cubicBezTo>
                    <a:pt x="5492" y="4103"/>
                    <a:pt x="5540" y="4113"/>
                    <a:pt x="5585" y="4113"/>
                  </a:cubicBezTo>
                  <a:cubicBezTo>
                    <a:pt x="5879" y="4113"/>
                    <a:pt x="6067" y="3692"/>
                    <a:pt x="5777" y="3547"/>
                  </a:cubicBezTo>
                  <a:cubicBezTo>
                    <a:pt x="4843" y="3047"/>
                    <a:pt x="3742" y="2880"/>
                    <a:pt x="2875" y="2313"/>
                  </a:cubicBezTo>
                  <a:cubicBezTo>
                    <a:pt x="2041" y="1746"/>
                    <a:pt x="1207" y="1012"/>
                    <a:pt x="674" y="145"/>
                  </a:cubicBezTo>
                  <a:cubicBezTo>
                    <a:pt x="613" y="43"/>
                    <a:pt x="521" y="1"/>
                    <a:pt x="428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8" name="Google Shape;2078;p8"/>
            <p:cNvSpPr/>
            <p:nvPr/>
          </p:nvSpPr>
          <p:spPr>
            <a:xfrm>
              <a:off x="7935196" y="4960918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9" name="Google Shape;2079;p8"/>
            <p:cNvSpPr/>
            <p:nvPr/>
          </p:nvSpPr>
          <p:spPr>
            <a:xfrm>
              <a:off x="7928186" y="4990903"/>
              <a:ext cx="21030" cy="15009"/>
            </a:xfrm>
            <a:custGeom>
              <a:avLst/>
              <a:gdLst/>
              <a:ahLst/>
              <a:cxnLst/>
              <a:rect l="l" t="t" r="r" b="b"/>
              <a:pathLst>
                <a:path w="702" h="501" extrusionOk="0">
                  <a:moveTo>
                    <a:pt x="334" y="0"/>
                  </a:moveTo>
                  <a:cubicBezTo>
                    <a:pt x="1" y="0"/>
                    <a:pt x="1" y="501"/>
                    <a:pt x="334" y="501"/>
                  </a:cubicBezTo>
                  <a:cubicBezTo>
                    <a:pt x="701" y="501"/>
                    <a:pt x="701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0" name="Google Shape;2080;p8"/>
            <p:cNvSpPr/>
            <p:nvPr/>
          </p:nvSpPr>
          <p:spPr>
            <a:xfrm>
              <a:off x="7956165" y="4688144"/>
              <a:ext cx="21030" cy="15997"/>
            </a:xfrm>
            <a:custGeom>
              <a:avLst/>
              <a:gdLst/>
              <a:ahLst/>
              <a:cxnLst/>
              <a:rect l="l" t="t" r="r" b="b"/>
              <a:pathLst>
                <a:path w="702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701" y="534"/>
                    <a:pt x="701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1" name="Google Shape;2081;p8"/>
            <p:cNvSpPr/>
            <p:nvPr/>
          </p:nvSpPr>
          <p:spPr>
            <a:xfrm>
              <a:off x="7949185" y="4714115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701" y="534"/>
                    <a:pt x="701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2" name="Google Shape;2082;p8"/>
            <p:cNvSpPr/>
            <p:nvPr/>
          </p:nvSpPr>
          <p:spPr>
            <a:xfrm>
              <a:off x="7719368" y="4704110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5"/>
                    <a:pt x="334" y="535"/>
                  </a:cubicBezTo>
                  <a:cubicBezTo>
                    <a:pt x="667" y="535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3" name="Google Shape;2083;p8"/>
            <p:cNvSpPr/>
            <p:nvPr/>
          </p:nvSpPr>
          <p:spPr>
            <a:xfrm>
              <a:off x="7706367" y="4734095"/>
              <a:ext cx="21000" cy="15009"/>
            </a:xfrm>
            <a:custGeom>
              <a:avLst/>
              <a:gdLst/>
              <a:ahLst/>
              <a:cxnLst/>
              <a:rect l="l" t="t" r="r" b="b"/>
              <a:pathLst>
                <a:path w="701" h="501" extrusionOk="0">
                  <a:moveTo>
                    <a:pt x="367" y="1"/>
                  </a:moveTo>
                  <a:cubicBezTo>
                    <a:pt x="0" y="1"/>
                    <a:pt x="0" y="501"/>
                    <a:pt x="367" y="501"/>
                  </a:cubicBezTo>
                  <a:cubicBezTo>
                    <a:pt x="701" y="501"/>
                    <a:pt x="701" y="1"/>
                    <a:pt x="367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4" name="Google Shape;2084;p8"/>
            <p:cNvSpPr/>
            <p:nvPr/>
          </p:nvSpPr>
          <p:spPr>
            <a:xfrm>
              <a:off x="7689383" y="470710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5"/>
                    <a:pt x="334" y="535"/>
                  </a:cubicBezTo>
                  <a:cubicBezTo>
                    <a:pt x="667" y="535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5" name="Google Shape;2085;p8"/>
            <p:cNvSpPr/>
            <p:nvPr/>
          </p:nvSpPr>
          <p:spPr>
            <a:xfrm>
              <a:off x="7907218" y="4335418"/>
              <a:ext cx="21000" cy="15997"/>
            </a:xfrm>
            <a:custGeom>
              <a:avLst/>
              <a:gdLst/>
              <a:ahLst/>
              <a:cxnLst/>
              <a:rect l="l" t="t" r="r" b="b"/>
              <a:pathLst>
                <a:path w="701" h="534" extrusionOk="0">
                  <a:moveTo>
                    <a:pt x="367" y="0"/>
                  </a:moveTo>
                  <a:cubicBezTo>
                    <a:pt x="0" y="0"/>
                    <a:pt x="0" y="534"/>
                    <a:pt x="367" y="534"/>
                  </a:cubicBezTo>
                  <a:cubicBezTo>
                    <a:pt x="701" y="534"/>
                    <a:pt x="701" y="0"/>
                    <a:pt x="367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6" name="Google Shape;2086;p8"/>
            <p:cNvSpPr/>
            <p:nvPr/>
          </p:nvSpPr>
          <p:spPr>
            <a:xfrm>
              <a:off x="7883223" y="4349408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7" name="Google Shape;2087;p8"/>
            <p:cNvSpPr/>
            <p:nvPr/>
          </p:nvSpPr>
          <p:spPr>
            <a:xfrm>
              <a:off x="7755314" y="4299442"/>
              <a:ext cx="21030" cy="15009"/>
            </a:xfrm>
            <a:custGeom>
              <a:avLst/>
              <a:gdLst/>
              <a:ahLst/>
              <a:cxnLst/>
              <a:rect l="l" t="t" r="r" b="b"/>
              <a:pathLst>
                <a:path w="702" h="501" extrusionOk="0">
                  <a:moveTo>
                    <a:pt x="368" y="0"/>
                  </a:moveTo>
                  <a:cubicBezTo>
                    <a:pt x="1" y="0"/>
                    <a:pt x="1" y="501"/>
                    <a:pt x="368" y="501"/>
                  </a:cubicBezTo>
                  <a:cubicBezTo>
                    <a:pt x="701" y="501"/>
                    <a:pt x="701" y="0"/>
                    <a:pt x="368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8" name="Google Shape;2088;p8"/>
            <p:cNvSpPr/>
            <p:nvPr/>
          </p:nvSpPr>
          <p:spPr>
            <a:xfrm>
              <a:off x="7738330" y="4328409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9" name="Google Shape;2089;p8"/>
            <p:cNvSpPr/>
            <p:nvPr/>
          </p:nvSpPr>
          <p:spPr>
            <a:xfrm>
              <a:off x="7722363" y="4299442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0" y="0"/>
                    <a:pt x="0" y="501"/>
                    <a:pt x="334" y="501"/>
                  </a:cubicBezTo>
                  <a:cubicBezTo>
                    <a:pt x="667" y="501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90" name="Google Shape;2090;p8"/>
          <p:cNvGrpSpPr/>
          <p:nvPr/>
        </p:nvGrpSpPr>
        <p:grpSpPr>
          <a:xfrm rot="-5400000" flipH="1">
            <a:off x="7396853" y="4455225"/>
            <a:ext cx="364302" cy="944474"/>
            <a:chOff x="7916001" y="4222802"/>
            <a:chExt cx="364302" cy="944474"/>
          </a:xfrm>
        </p:grpSpPr>
        <p:sp>
          <p:nvSpPr>
            <p:cNvPr id="2091" name="Google Shape;2091;p8"/>
            <p:cNvSpPr/>
            <p:nvPr/>
          </p:nvSpPr>
          <p:spPr>
            <a:xfrm>
              <a:off x="7954650" y="4270825"/>
              <a:ext cx="325652" cy="896451"/>
            </a:xfrm>
            <a:custGeom>
              <a:avLst/>
              <a:gdLst/>
              <a:ahLst/>
              <a:cxnLst/>
              <a:rect l="l" t="t" r="r" b="b"/>
              <a:pathLst>
                <a:path w="12924" h="35577" extrusionOk="0">
                  <a:moveTo>
                    <a:pt x="489" y="0"/>
                  </a:moveTo>
                  <a:cubicBezTo>
                    <a:pt x="233" y="0"/>
                    <a:pt x="1" y="309"/>
                    <a:pt x="235" y="517"/>
                  </a:cubicBezTo>
                  <a:cubicBezTo>
                    <a:pt x="3537" y="3386"/>
                    <a:pt x="6506" y="6622"/>
                    <a:pt x="7940" y="10858"/>
                  </a:cubicBezTo>
                  <a:cubicBezTo>
                    <a:pt x="8741" y="13193"/>
                    <a:pt x="9007" y="15628"/>
                    <a:pt x="9241" y="18097"/>
                  </a:cubicBezTo>
                  <a:cubicBezTo>
                    <a:pt x="9474" y="20832"/>
                    <a:pt x="9575" y="23567"/>
                    <a:pt x="9908" y="26303"/>
                  </a:cubicBezTo>
                  <a:cubicBezTo>
                    <a:pt x="10275" y="29472"/>
                    <a:pt x="10976" y="32507"/>
                    <a:pt x="12243" y="35409"/>
                  </a:cubicBezTo>
                  <a:cubicBezTo>
                    <a:pt x="12297" y="35527"/>
                    <a:pt x="12392" y="35576"/>
                    <a:pt x="12490" y="35576"/>
                  </a:cubicBezTo>
                  <a:cubicBezTo>
                    <a:pt x="12699" y="35576"/>
                    <a:pt x="12923" y="35358"/>
                    <a:pt x="12810" y="35109"/>
                  </a:cubicBezTo>
                  <a:cubicBezTo>
                    <a:pt x="10442" y="29705"/>
                    <a:pt x="10342" y="23868"/>
                    <a:pt x="9841" y="18097"/>
                  </a:cubicBezTo>
                  <a:cubicBezTo>
                    <a:pt x="9641" y="15662"/>
                    <a:pt x="9374" y="13260"/>
                    <a:pt x="8641" y="10958"/>
                  </a:cubicBezTo>
                  <a:cubicBezTo>
                    <a:pt x="8007" y="8990"/>
                    <a:pt x="7073" y="7189"/>
                    <a:pt x="5872" y="5521"/>
                  </a:cubicBezTo>
                  <a:cubicBezTo>
                    <a:pt x="4404" y="3486"/>
                    <a:pt x="2570" y="1718"/>
                    <a:pt x="702" y="84"/>
                  </a:cubicBezTo>
                  <a:cubicBezTo>
                    <a:pt x="635" y="25"/>
                    <a:pt x="561" y="0"/>
                    <a:pt x="48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2" name="Google Shape;2092;p8"/>
            <p:cNvSpPr/>
            <p:nvPr/>
          </p:nvSpPr>
          <p:spPr>
            <a:xfrm>
              <a:off x="8159489" y="4463672"/>
              <a:ext cx="54905" cy="89149"/>
            </a:xfrm>
            <a:custGeom>
              <a:avLst/>
              <a:gdLst/>
              <a:ahLst/>
              <a:cxnLst/>
              <a:rect l="l" t="t" r="r" b="b"/>
              <a:pathLst>
                <a:path w="2179" h="3538" extrusionOk="0">
                  <a:moveTo>
                    <a:pt x="1288" y="0"/>
                  </a:moveTo>
                  <a:cubicBezTo>
                    <a:pt x="15" y="0"/>
                    <a:pt x="176" y="2216"/>
                    <a:pt x="77" y="3037"/>
                  </a:cubicBezTo>
                  <a:cubicBezTo>
                    <a:pt x="44" y="3104"/>
                    <a:pt x="77" y="3137"/>
                    <a:pt x="77" y="3171"/>
                  </a:cubicBezTo>
                  <a:cubicBezTo>
                    <a:pt x="0" y="3324"/>
                    <a:pt x="159" y="3537"/>
                    <a:pt x="343" y="3537"/>
                  </a:cubicBezTo>
                  <a:cubicBezTo>
                    <a:pt x="398" y="3537"/>
                    <a:pt x="456" y="3518"/>
                    <a:pt x="511" y="3471"/>
                  </a:cubicBezTo>
                  <a:cubicBezTo>
                    <a:pt x="1244" y="2837"/>
                    <a:pt x="1845" y="2370"/>
                    <a:pt x="2078" y="1403"/>
                  </a:cubicBezTo>
                  <a:cubicBezTo>
                    <a:pt x="2178" y="836"/>
                    <a:pt x="2078" y="2"/>
                    <a:pt x="1344" y="2"/>
                  </a:cubicBezTo>
                  <a:cubicBezTo>
                    <a:pt x="1325" y="1"/>
                    <a:pt x="1306" y="0"/>
                    <a:pt x="12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3" name="Google Shape;2093;p8"/>
            <p:cNvSpPr/>
            <p:nvPr/>
          </p:nvSpPr>
          <p:spPr>
            <a:xfrm>
              <a:off x="8053845" y="4468005"/>
              <a:ext cx="86579" cy="46918"/>
            </a:xfrm>
            <a:custGeom>
              <a:avLst/>
              <a:gdLst/>
              <a:ahLst/>
              <a:cxnLst/>
              <a:rect l="l" t="t" r="r" b="b"/>
              <a:pathLst>
                <a:path w="3436" h="1862" extrusionOk="0">
                  <a:moveTo>
                    <a:pt x="1421" y="1"/>
                  </a:moveTo>
                  <a:cubicBezTo>
                    <a:pt x="946" y="1"/>
                    <a:pt x="519" y="153"/>
                    <a:pt x="300" y="564"/>
                  </a:cubicBezTo>
                  <a:cubicBezTo>
                    <a:pt x="0" y="1097"/>
                    <a:pt x="601" y="1598"/>
                    <a:pt x="1034" y="1765"/>
                  </a:cubicBezTo>
                  <a:cubicBezTo>
                    <a:pt x="1230" y="1833"/>
                    <a:pt x="1427" y="1862"/>
                    <a:pt x="1624" y="1862"/>
                  </a:cubicBezTo>
                  <a:cubicBezTo>
                    <a:pt x="2201" y="1862"/>
                    <a:pt x="2772" y="1613"/>
                    <a:pt x="3269" y="1364"/>
                  </a:cubicBezTo>
                  <a:cubicBezTo>
                    <a:pt x="3436" y="1264"/>
                    <a:pt x="3436" y="1131"/>
                    <a:pt x="3369" y="997"/>
                  </a:cubicBezTo>
                  <a:cubicBezTo>
                    <a:pt x="3436" y="897"/>
                    <a:pt x="3436" y="731"/>
                    <a:pt x="3303" y="630"/>
                  </a:cubicBezTo>
                  <a:cubicBezTo>
                    <a:pt x="2889" y="316"/>
                    <a:pt x="2105" y="1"/>
                    <a:pt x="142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4" name="Google Shape;2094;p8"/>
            <p:cNvSpPr/>
            <p:nvPr/>
          </p:nvSpPr>
          <p:spPr>
            <a:xfrm>
              <a:off x="8092495" y="4353366"/>
              <a:ext cx="52134" cy="86805"/>
            </a:xfrm>
            <a:custGeom>
              <a:avLst/>
              <a:gdLst/>
              <a:ahLst/>
              <a:cxnLst/>
              <a:rect l="l" t="t" r="r" b="b"/>
              <a:pathLst>
                <a:path w="2069" h="3445" extrusionOk="0">
                  <a:moveTo>
                    <a:pt x="1049" y="0"/>
                  </a:moveTo>
                  <a:cubicBezTo>
                    <a:pt x="500" y="0"/>
                    <a:pt x="261" y="641"/>
                    <a:pt x="167" y="1078"/>
                  </a:cubicBezTo>
                  <a:cubicBezTo>
                    <a:pt x="1" y="1878"/>
                    <a:pt x="134" y="2479"/>
                    <a:pt x="468" y="3179"/>
                  </a:cubicBezTo>
                  <a:cubicBezTo>
                    <a:pt x="534" y="3279"/>
                    <a:pt x="601" y="3312"/>
                    <a:pt x="701" y="3312"/>
                  </a:cubicBezTo>
                  <a:cubicBezTo>
                    <a:pt x="740" y="3390"/>
                    <a:pt x="812" y="3445"/>
                    <a:pt x="892" y="3445"/>
                  </a:cubicBezTo>
                  <a:cubicBezTo>
                    <a:pt x="950" y="3445"/>
                    <a:pt x="1012" y="3416"/>
                    <a:pt x="1068" y="3346"/>
                  </a:cubicBezTo>
                  <a:cubicBezTo>
                    <a:pt x="1535" y="2779"/>
                    <a:pt x="2069" y="2045"/>
                    <a:pt x="2002" y="1278"/>
                  </a:cubicBezTo>
                  <a:cubicBezTo>
                    <a:pt x="1969" y="777"/>
                    <a:pt x="1735" y="110"/>
                    <a:pt x="1168" y="10"/>
                  </a:cubicBezTo>
                  <a:cubicBezTo>
                    <a:pt x="1127" y="4"/>
                    <a:pt x="1087" y="0"/>
                    <a:pt x="104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5" name="Google Shape;2095;p8"/>
            <p:cNvSpPr/>
            <p:nvPr/>
          </p:nvSpPr>
          <p:spPr>
            <a:xfrm>
              <a:off x="7991637" y="4373446"/>
              <a:ext cx="80733" cy="48404"/>
            </a:xfrm>
            <a:custGeom>
              <a:avLst/>
              <a:gdLst/>
              <a:ahLst/>
              <a:cxnLst/>
              <a:rect l="l" t="t" r="r" b="b"/>
              <a:pathLst>
                <a:path w="3204" h="1921" extrusionOk="0">
                  <a:moveTo>
                    <a:pt x="2084" y="0"/>
                  </a:moveTo>
                  <a:cubicBezTo>
                    <a:pt x="1874" y="0"/>
                    <a:pt x="1664" y="21"/>
                    <a:pt x="1468" y="47"/>
                  </a:cubicBezTo>
                  <a:cubicBezTo>
                    <a:pt x="935" y="114"/>
                    <a:pt x="368" y="314"/>
                    <a:pt x="201" y="881"/>
                  </a:cubicBezTo>
                  <a:cubicBezTo>
                    <a:pt x="1" y="1481"/>
                    <a:pt x="735" y="1848"/>
                    <a:pt x="1235" y="1915"/>
                  </a:cubicBezTo>
                  <a:cubicBezTo>
                    <a:pt x="1273" y="1919"/>
                    <a:pt x="1311" y="1920"/>
                    <a:pt x="1349" y="1920"/>
                  </a:cubicBezTo>
                  <a:cubicBezTo>
                    <a:pt x="2011" y="1920"/>
                    <a:pt x="2661" y="1389"/>
                    <a:pt x="3103" y="948"/>
                  </a:cubicBezTo>
                  <a:cubicBezTo>
                    <a:pt x="3203" y="814"/>
                    <a:pt x="3170" y="681"/>
                    <a:pt x="3103" y="581"/>
                  </a:cubicBezTo>
                  <a:cubicBezTo>
                    <a:pt x="3170" y="481"/>
                    <a:pt x="3170" y="314"/>
                    <a:pt x="3003" y="214"/>
                  </a:cubicBezTo>
                  <a:cubicBezTo>
                    <a:pt x="2739" y="51"/>
                    <a:pt x="2412" y="0"/>
                    <a:pt x="208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6" name="Google Shape;2096;p8"/>
            <p:cNvSpPr/>
            <p:nvPr/>
          </p:nvSpPr>
          <p:spPr>
            <a:xfrm>
              <a:off x="8010231" y="4260999"/>
              <a:ext cx="36914" cy="74131"/>
            </a:xfrm>
            <a:custGeom>
              <a:avLst/>
              <a:gdLst/>
              <a:ahLst/>
              <a:cxnLst/>
              <a:rect l="l" t="t" r="r" b="b"/>
              <a:pathLst>
                <a:path w="1465" h="2942" extrusionOk="0">
                  <a:moveTo>
                    <a:pt x="669" y="1"/>
                  </a:moveTo>
                  <a:cubicBezTo>
                    <a:pt x="206" y="1"/>
                    <a:pt x="0" y="724"/>
                    <a:pt x="30" y="1108"/>
                  </a:cubicBezTo>
                  <a:cubicBezTo>
                    <a:pt x="63" y="1608"/>
                    <a:pt x="330" y="1975"/>
                    <a:pt x="497" y="2442"/>
                  </a:cubicBezTo>
                  <a:cubicBezTo>
                    <a:pt x="497" y="2475"/>
                    <a:pt x="497" y="2509"/>
                    <a:pt x="530" y="2575"/>
                  </a:cubicBezTo>
                  <a:cubicBezTo>
                    <a:pt x="428" y="2729"/>
                    <a:pt x="601" y="2942"/>
                    <a:pt x="792" y="2942"/>
                  </a:cubicBezTo>
                  <a:cubicBezTo>
                    <a:pt x="850" y="2942"/>
                    <a:pt x="910" y="2922"/>
                    <a:pt x="964" y="2876"/>
                  </a:cubicBezTo>
                  <a:cubicBezTo>
                    <a:pt x="1398" y="2509"/>
                    <a:pt x="1431" y="1841"/>
                    <a:pt x="1464" y="1308"/>
                  </a:cubicBezTo>
                  <a:cubicBezTo>
                    <a:pt x="1464" y="874"/>
                    <a:pt x="1331" y="207"/>
                    <a:pt x="864" y="40"/>
                  </a:cubicBezTo>
                  <a:cubicBezTo>
                    <a:pt x="795" y="13"/>
                    <a:pt x="730" y="1"/>
                    <a:pt x="66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7" name="Google Shape;2097;p8"/>
            <p:cNvSpPr/>
            <p:nvPr/>
          </p:nvSpPr>
          <p:spPr>
            <a:xfrm>
              <a:off x="7937845" y="4303554"/>
              <a:ext cx="68966" cy="47119"/>
            </a:xfrm>
            <a:custGeom>
              <a:avLst/>
              <a:gdLst/>
              <a:ahLst/>
              <a:cxnLst/>
              <a:rect l="l" t="t" r="r" b="b"/>
              <a:pathLst>
                <a:path w="2737" h="1870" extrusionOk="0">
                  <a:moveTo>
                    <a:pt x="1780" y="1"/>
                  </a:moveTo>
                  <a:cubicBezTo>
                    <a:pt x="960" y="1"/>
                    <a:pt x="26" y="432"/>
                    <a:pt x="1" y="1253"/>
                  </a:cubicBezTo>
                  <a:cubicBezTo>
                    <a:pt x="1" y="1704"/>
                    <a:pt x="430" y="1870"/>
                    <a:pt x="804" y="1870"/>
                  </a:cubicBezTo>
                  <a:cubicBezTo>
                    <a:pt x="873" y="1870"/>
                    <a:pt x="940" y="1864"/>
                    <a:pt x="1002" y="1854"/>
                  </a:cubicBezTo>
                  <a:cubicBezTo>
                    <a:pt x="1702" y="1787"/>
                    <a:pt x="2269" y="1187"/>
                    <a:pt x="2536" y="553"/>
                  </a:cubicBezTo>
                  <a:cubicBezTo>
                    <a:pt x="2703" y="453"/>
                    <a:pt x="2736" y="219"/>
                    <a:pt x="2536" y="152"/>
                  </a:cubicBezTo>
                  <a:cubicBezTo>
                    <a:pt x="2324" y="51"/>
                    <a:pt x="2059" y="1"/>
                    <a:pt x="17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8" name="Google Shape;2098;p8"/>
            <p:cNvSpPr/>
            <p:nvPr/>
          </p:nvSpPr>
          <p:spPr>
            <a:xfrm>
              <a:off x="7916001" y="4222802"/>
              <a:ext cx="62238" cy="61910"/>
            </a:xfrm>
            <a:custGeom>
              <a:avLst/>
              <a:gdLst/>
              <a:ahLst/>
              <a:cxnLst/>
              <a:rect l="l" t="t" r="r" b="b"/>
              <a:pathLst>
                <a:path w="2470" h="2457" extrusionOk="0">
                  <a:moveTo>
                    <a:pt x="798" y="0"/>
                  </a:moveTo>
                  <a:cubicBezTo>
                    <a:pt x="721" y="0"/>
                    <a:pt x="644" y="17"/>
                    <a:pt x="568" y="55"/>
                  </a:cubicBezTo>
                  <a:cubicBezTo>
                    <a:pt x="1" y="355"/>
                    <a:pt x="201" y="1123"/>
                    <a:pt x="534" y="1489"/>
                  </a:cubicBezTo>
                  <a:cubicBezTo>
                    <a:pt x="868" y="1923"/>
                    <a:pt x="1468" y="2390"/>
                    <a:pt x="2035" y="2390"/>
                  </a:cubicBezTo>
                  <a:cubicBezTo>
                    <a:pt x="2091" y="2435"/>
                    <a:pt x="2158" y="2457"/>
                    <a:pt x="2222" y="2457"/>
                  </a:cubicBezTo>
                  <a:cubicBezTo>
                    <a:pt x="2350" y="2457"/>
                    <a:pt x="2469" y="2368"/>
                    <a:pt x="2469" y="2190"/>
                  </a:cubicBezTo>
                  <a:cubicBezTo>
                    <a:pt x="2469" y="1690"/>
                    <a:pt x="2102" y="1123"/>
                    <a:pt x="1802" y="722"/>
                  </a:cubicBezTo>
                  <a:cubicBezTo>
                    <a:pt x="1579" y="443"/>
                    <a:pt x="1192" y="0"/>
                    <a:pt x="79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099" name="Google Shape;2099;p8"/>
          <p:cNvSpPr/>
          <p:nvPr/>
        </p:nvSpPr>
        <p:spPr>
          <a:xfrm>
            <a:off x="8040390" y="4399826"/>
            <a:ext cx="548046" cy="880098"/>
          </a:xfrm>
          <a:custGeom>
            <a:avLst/>
            <a:gdLst/>
            <a:ahLst/>
            <a:cxnLst/>
            <a:rect l="l" t="t" r="r" b="b"/>
            <a:pathLst>
              <a:path w="21750" h="34928" extrusionOk="0">
                <a:moveTo>
                  <a:pt x="20882" y="1"/>
                </a:moveTo>
                <a:cubicBezTo>
                  <a:pt x="15445" y="2503"/>
                  <a:pt x="8940" y="5204"/>
                  <a:pt x="5338" y="10308"/>
                </a:cubicBezTo>
                <a:cubicBezTo>
                  <a:pt x="1535" y="15745"/>
                  <a:pt x="0" y="20749"/>
                  <a:pt x="1201" y="27387"/>
                </a:cubicBezTo>
                <a:cubicBezTo>
                  <a:pt x="1635" y="29789"/>
                  <a:pt x="3370" y="32824"/>
                  <a:pt x="3269" y="34892"/>
                </a:cubicBezTo>
                <a:lnTo>
                  <a:pt x="3603" y="34792"/>
                </a:lnTo>
                <a:cubicBezTo>
                  <a:pt x="3958" y="34886"/>
                  <a:pt x="4367" y="34928"/>
                  <a:pt x="4813" y="34928"/>
                </a:cubicBezTo>
                <a:cubicBezTo>
                  <a:pt x="7383" y="34928"/>
                  <a:pt x="11181" y="33534"/>
                  <a:pt x="12943" y="32624"/>
                </a:cubicBezTo>
                <a:cubicBezTo>
                  <a:pt x="15878" y="31090"/>
                  <a:pt x="18180" y="29022"/>
                  <a:pt x="19581" y="26086"/>
                </a:cubicBezTo>
                <a:cubicBezTo>
                  <a:pt x="21749" y="21750"/>
                  <a:pt x="21416" y="16513"/>
                  <a:pt x="21116" y="11743"/>
                </a:cubicBezTo>
                <a:cubicBezTo>
                  <a:pt x="20882" y="7806"/>
                  <a:pt x="20248" y="3803"/>
                  <a:pt x="2088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00" name="Google Shape;2100;p8"/>
          <p:cNvSpPr/>
          <p:nvPr/>
        </p:nvSpPr>
        <p:spPr>
          <a:xfrm>
            <a:off x="8033285" y="4463142"/>
            <a:ext cx="486035" cy="891563"/>
          </a:xfrm>
          <a:custGeom>
            <a:avLst/>
            <a:gdLst/>
            <a:ahLst/>
            <a:cxnLst/>
            <a:rect l="l" t="t" r="r" b="b"/>
            <a:pathLst>
              <a:path w="19289" h="35383" extrusionOk="0">
                <a:moveTo>
                  <a:pt x="18746" y="0"/>
                </a:moveTo>
                <a:cubicBezTo>
                  <a:pt x="18623" y="0"/>
                  <a:pt x="18503" y="65"/>
                  <a:pt x="18429" y="223"/>
                </a:cubicBezTo>
                <a:cubicBezTo>
                  <a:pt x="15960" y="5260"/>
                  <a:pt x="13625" y="10397"/>
                  <a:pt x="11524" y="15601"/>
                </a:cubicBezTo>
                <a:cubicBezTo>
                  <a:pt x="10456" y="18236"/>
                  <a:pt x="9489" y="20871"/>
                  <a:pt x="8522" y="23506"/>
                </a:cubicBezTo>
                <a:cubicBezTo>
                  <a:pt x="7788" y="25608"/>
                  <a:pt x="6787" y="27609"/>
                  <a:pt x="5486" y="29377"/>
                </a:cubicBezTo>
                <a:cubicBezTo>
                  <a:pt x="4018" y="31379"/>
                  <a:pt x="2217" y="33113"/>
                  <a:pt x="316" y="34681"/>
                </a:cubicBezTo>
                <a:cubicBezTo>
                  <a:pt x="1" y="34970"/>
                  <a:pt x="306" y="35383"/>
                  <a:pt x="645" y="35383"/>
                </a:cubicBezTo>
                <a:cubicBezTo>
                  <a:pt x="737" y="35383"/>
                  <a:pt x="831" y="35353"/>
                  <a:pt x="916" y="35281"/>
                </a:cubicBezTo>
                <a:cubicBezTo>
                  <a:pt x="4285" y="32446"/>
                  <a:pt x="7087" y="29210"/>
                  <a:pt x="8789" y="25141"/>
                </a:cubicBezTo>
                <a:cubicBezTo>
                  <a:pt x="9856" y="22572"/>
                  <a:pt x="10690" y="19904"/>
                  <a:pt x="11724" y="17335"/>
                </a:cubicBezTo>
                <a:cubicBezTo>
                  <a:pt x="12758" y="14667"/>
                  <a:pt x="13892" y="11998"/>
                  <a:pt x="15060" y="9396"/>
                </a:cubicBezTo>
                <a:cubicBezTo>
                  <a:pt x="16361" y="6428"/>
                  <a:pt x="17728" y="3525"/>
                  <a:pt x="19129" y="623"/>
                </a:cubicBezTo>
                <a:cubicBezTo>
                  <a:pt x="19289" y="304"/>
                  <a:pt x="19012" y="0"/>
                  <a:pt x="18746" y="0"/>
                </a:cubicBezTo>
                <a:close/>
              </a:path>
            </a:pathLst>
          </a:custGeom>
          <a:solidFill>
            <a:srgbClr val="915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01" name="Google Shape;2101;p8"/>
          <p:cNvSpPr/>
          <p:nvPr/>
        </p:nvSpPr>
        <p:spPr>
          <a:xfrm>
            <a:off x="8361733" y="4537746"/>
            <a:ext cx="170033" cy="140577"/>
          </a:xfrm>
          <a:custGeom>
            <a:avLst/>
            <a:gdLst/>
            <a:ahLst/>
            <a:cxnLst/>
            <a:rect l="l" t="t" r="r" b="b"/>
            <a:pathLst>
              <a:path w="6748" h="5579" extrusionOk="0">
                <a:moveTo>
                  <a:pt x="521" y="0"/>
                </a:moveTo>
                <a:cubicBezTo>
                  <a:pt x="261" y="0"/>
                  <a:pt x="1" y="194"/>
                  <a:pt x="122" y="498"/>
                </a:cubicBezTo>
                <a:cubicBezTo>
                  <a:pt x="689" y="2066"/>
                  <a:pt x="1423" y="3600"/>
                  <a:pt x="1657" y="5268"/>
                </a:cubicBezTo>
                <a:cubicBezTo>
                  <a:pt x="1681" y="5483"/>
                  <a:pt x="1876" y="5578"/>
                  <a:pt x="2058" y="5578"/>
                </a:cubicBezTo>
                <a:cubicBezTo>
                  <a:pt x="2130" y="5578"/>
                  <a:pt x="2200" y="5563"/>
                  <a:pt x="2257" y="5535"/>
                </a:cubicBezTo>
                <a:cubicBezTo>
                  <a:pt x="3591" y="4901"/>
                  <a:pt x="4892" y="4200"/>
                  <a:pt x="6293" y="3733"/>
                </a:cubicBezTo>
                <a:cubicBezTo>
                  <a:pt x="6747" y="3582"/>
                  <a:pt x="6625" y="2910"/>
                  <a:pt x="6200" y="2910"/>
                </a:cubicBezTo>
                <a:cubicBezTo>
                  <a:pt x="6157" y="2910"/>
                  <a:pt x="6110" y="2917"/>
                  <a:pt x="6060" y="2933"/>
                </a:cubicBezTo>
                <a:cubicBezTo>
                  <a:pt x="4783" y="3368"/>
                  <a:pt x="3582" y="3980"/>
                  <a:pt x="2369" y="4549"/>
                </a:cubicBezTo>
                <a:lnTo>
                  <a:pt x="2369" y="4549"/>
                </a:lnTo>
                <a:cubicBezTo>
                  <a:pt x="2072" y="3079"/>
                  <a:pt x="1431" y="1698"/>
                  <a:pt x="923" y="264"/>
                </a:cubicBezTo>
                <a:cubicBezTo>
                  <a:pt x="857" y="81"/>
                  <a:pt x="689" y="0"/>
                  <a:pt x="521" y="0"/>
                </a:cubicBezTo>
                <a:close/>
              </a:path>
            </a:pathLst>
          </a:custGeom>
          <a:solidFill>
            <a:srgbClr val="915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02" name="Google Shape;2102;p8"/>
          <p:cNvSpPr/>
          <p:nvPr/>
        </p:nvSpPr>
        <p:spPr>
          <a:xfrm>
            <a:off x="8296729" y="4616986"/>
            <a:ext cx="236126" cy="182682"/>
          </a:xfrm>
          <a:custGeom>
            <a:avLst/>
            <a:gdLst/>
            <a:ahLst/>
            <a:cxnLst/>
            <a:rect l="l" t="t" r="r" b="b"/>
            <a:pathLst>
              <a:path w="9371" h="7250" extrusionOk="0">
                <a:moveTo>
                  <a:pt x="515" y="0"/>
                </a:moveTo>
                <a:cubicBezTo>
                  <a:pt x="262" y="0"/>
                  <a:pt x="0" y="201"/>
                  <a:pt x="100" y="522"/>
                </a:cubicBezTo>
                <a:cubicBezTo>
                  <a:pt x="668" y="2657"/>
                  <a:pt x="2002" y="4591"/>
                  <a:pt x="2235" y="6826"/>
                </a:cubicBezTo>
                <a:cubicBezTo>
                  <a:pt x="2269" y="7060"/>
                  <a:pt x="2435" y="7226"/>
                  <a:pt x="2669" y="7226"/>
                </a:cubicBezTo>
                <a:cubicBezTo>
                  <a:pt x="2844" y="7242"/>
                  <a:pt x="3018" y="7250"/>
                  <a:pt x="3192" y="7250"/>
                </a:cubicBezTo>
                <a:cubicBezTo>
                  <a:pt x="5241" y="7250"/>
                  <a:pt x="7221" y="6209"/>
                  <a:pt x="8973" y="5225"/>
                </a:cubicBezTo>
                <a:cubicBezTo>
                  <a:pt x="9371" y="4998"/>
                  <a:pt x="9117" y="4434"/>
                  <a:pt x="8745" y="4434"/>
                </a:cubicBezTo>
                <a:cubicBezTo>
                  <a:pt x="8679" y="4434"/>
                  <a:pt x="8610" y="4451"/>
                  <a:pt x="8540" y="4491"/>
                </a:cubicBezTo>
                <a:cubicBezTo>
                  <a:pt x="6914" y="5411"/>
                  <a:pt x="5091" y="6416"/>
                  <a:pt x="3174" y="6416"/>
                </a:cubicBezTo>
                <a:cubicBezTo>
                  <a:pt x="3121" y="6416"/>
                  <a:pt x="3069" y="6416"/>
                  <a:pt x="3016" y="6414"/>
                </a:cubicBezTo>
                <a:lnTo>
                  <a:pt x="3016" y="6414"/>
                </a:lnTo>
                <a:cubicBezTo>
                  <a:pt x="2680" y="4257"/>
                  <a:pt x="1466" y="2390"/>
                  <a:pt x="901" y="288"/>
                </a:cubicBezTo>
                <a:cubicBezTo>
                  <a:pt x="848" y="89"/>
                  <a:pt x="683" y="0"/>
                  <a:pt x="515" y="0"/>
                </a:cubicBezTo>
                <a:close/>
              </a:path>
            </a:pathLst>
          </a:custGeom>
          <a:solidFill>
            <a:srgbClr val="915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03" name="Google Shape;2103;p8"/>
          <p:cNvSpPr/>
          <p:nvPr/>
        </p:nvSpPr>
        <p:spPr>
          <a:xfrm>
            <a:off x="8214365" y="4704389"/>
            <a:ext cx="326207" cy="223502"/>
          </a:xfrm>
          <a:custGeom>
            <a:avLst/>
            <a:gdLst/>
            <a:ahLst/>
            <a:cxnLst/>
            <a:rect l="l" t="t" r="r" b="b"/>
            <a:pathLst>
              <a:path w="12946" h="8870" extrusionOk="0">
                <a:moveTo>
                  <a:pt x="515" y="1"/>
                </a:moveTo>
                <a:cubicBezTo>
                  <a:pt x="262" y="1"/>
                  <a:pt x="0" y="201"/>
                  <a:pt x="100" y="522"/>
                </a:cubicBezTo>
                <a:cubicBezTo>
                  <a:pt x="901" y="3324"/>
                  <a:pt x="2135" y="6026"/>
                  <a:pt x="3403" y="8661"/>
                </a:cubicBezTo>
                <a:cubicBezTo>
                  <a:pt x="3458" y="8800"/>
                  <a:pt x="3630" y="8869"/>
                  <a:pt x="3782" y="8869"/>
                </a:cubicBezTo>
                <a:cubicBezTo>
                  <a:pt x="3812" y="8869"/>
                  <a:pt x="3842" y="8867"/>
                  <a:pt x="3870" y="8861"/>
                </a:cubicBezTo>
                <a:cubicBezTo>
                  <a:pt x="6739" y="8094"/>
                  <a:pt x="9541" y="7127"/>
                  <a:pt x="12443" y="6559"/>
                </a:cubicBezTo>
                <a:cubicBezTo>
                  <a:pt x="12945" y="6465"/>
                  <a:pt x="12797" y="5750"/>
                  <a:pt x="12333" y="5750"/>
                </a:cubicBezTo>
                <a:cubicBezTo>
                  <a:pt x="12304" y="5750"/>
                  <a:pt x="12274" y="5753"/>
                  <a:pt x="12242" y="5759"/>
                </a:cubicBezTo>
                <a:cubicBezTo>
                  <a:pt x="9420" y="6304"/>
                  <a:pt x="6720" y="7220"/>
                  <a:pt x="3966" y="7971"/>
                </a:cubicBezTo>
                <a:lnTo>
                  <a:pt x="3966" y="7971"/>
                </a:lnTo>
                <a:cubicBezTo>
                  <a:pt x="2781" y="5466"/>
                  <a:pt x="1640" y="2954"/>
                  <a:pt x="901" y="288"/>
                </a:cubicBezTo>
                <a:cubicBezTo>
                  <a:pt x="848" y="89"/>
                  <a:pt x="683" y="1"/>
                  <a:pt x="515" y="1"/>
                </a:cubicBezTo>
                <a:close/>
              </a:path>
            </a:pathLst>
          </a:custGeom>
          <a:solidFill>
            <a:srgbClr val="915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04" name="Google Shape;2104;p8"/>
          <p:cNvSpPr/>
          <p:nvPr/>
        </p:nvSpPr>
        <p:spPr>
          <a:xfrm>
            <a:off x="8148302" y="4871637"/>
            <a:ext cx="376299" cy="209668"/>
          </a:xfrm>
          <a:custGeom>
            <a:avLst/>
            <a:gdLst/>
            <a:ahLst/>
            <a:cxnLst/>
            <a:rect l="l" t="t" r="r" b="b"/>
            <a:pathLst>
              <a:path w="14934" h="8321" extrusionOk="0">
                <a:moveTo>
                  <a:pt x="511" y="1"/>
                </a:moveTo>
                <a:cubicBezTo>
                  <a:pt x="254" y="1"/>
                  <a:pt x="0" y="201"/>
                  <a:pt x="121" y="522"/>
                </a:cubicBezTo>
                <a:cubicBezTo>
                  <a:pt x="1021" y="3157"/>
                  <a:pt x="2689" y="5425"/>
                  <a:pt x="3690" y="8027"/>
                </a:cubicBezTo>
                <a:cubicBezTo>
                  <a:pt x="3771" y="8163"/>
                  <a:pt x="3919" y="8321"/>
                  <a:pt x="4097" y="8321"/>
                </a:cubicBezTo>
                <a:cubicBezTo>
                  <a:pt x="4138" y="8321"/>
                  <a:pt x="4180" y="8313"/>
                  <a:pt x="4224" y="8294"/>
                </a:cubicBezTo>
                <a:cubicBezTo>
                  <a:pt x="7626" y="6960"/>
                  <a:pt x="10795" y="4958"/>
                  <a:pt x="14431" y="4291"/>
                </a:cubicBezTo>
                <a:cubicBezTo>
                  <a:pt x="14933" y="4197"/>
                  <a:pt x="14756" y="3482"/>
                  <a:pt x="14288" y="3482"/>
                </a:cubicBezTo>
                <a:cubicBezTo>
                  <a:pt x="14259" y="3482"/>
                  <a:pt x="14229" y="3485"/>
                  <a:pt x="14197" y="3491"/>
                </a:cubicBezTo>
                <a:cubicBezTo>
                  <a:pt x="10680" y="4136"/>
                  <a:pt x="7599" y="6030"/>
                  <a:pt x="4322" y="7361"/>
                </a:cubicBezTo>
                <a:lnTo>
                  <a:pt x="4322" y="7361"/>
                </a:lnTo>
                <a:cubicBezTo>
                  <a:pt x="3336" y="4938"/>
                  <a:pt x="1772" y="2777"/>
                  <a:pt x="921" y="288"/>
                </a:cubicBezTo>
                <a:cubicBezTo>
                  <a:pt x="855" y="89"/>
                  <a:pt x="682" y="1"/>
                  <a:pt x="511" y="1"/>
                </a:cubicBezTo>
                <a:close/>
              </a:path>
            </a:pathLst>
          </a:custGeom>
          <a:solidFill>
            <a:srgbClr val="915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05" name="Google Shape;2105;p8"/>
          <p:cNvSpPr/>
          <p:nvPr/>
        </p:nvSpPr>
        <p:spPr>
          <a:xfrm>
            <a:off x="8131598" y="5055187"/>
            <a:ext cx="235219" cy="149421"/>
          </a:xfrm>
          <a:custGeom>
            <a:avLst/>
            <a:gdLst/>
            <a:ahLst/>
            <a:cxnLst/>
            <a:rect l="l" t="t" r="r" b="b"/>
            <a:pathLst>
              <a:path w="9335" h="5930" extrusionOk="0">
                <a:moveTo>
                  <a:pt x="561" y="0"/>
                </a:moveTo>
                <a:cubicBezTo>
                  <a:pt x="287" y="0"/>
                  <a:pt x="0" y="289"/>
                  <a:pt x="183" y="609"/>
                </a:cubicBezTo>
                <a:cubicBezTo>
                  <a:pt x="984" y="2177"/>
                  <a:pt x="1317" y="3978"/>
                  <a:pt x="1851" y="5612"/>
                </a:cubicBezTo>
                <a:cubicBezTo>
                  <a:pt x="1906" y="5805"/>
                  <a:pt x="2075" y="5930"/>
                  <a:pt x="2264" y="5930"/>
                </a:cubicBezTo>
                <a:cubicBezTo>
                  <a:pt x="2303" y="5930"/>
                  <a:pt x="2344" y="5924"/>
                  <a:pt x="2385" y="5913"/>
                </a:cubicBezTo>
                <a:cubicBezTo>
                  <a:pt x="4653" y="5145"/>
                  <a:pt x="6688" y="3878"/>
                  <a:pt x="8889" y="2977"/>
                </a:cubicBezTo>
                <a:cubicBezTo>
                  <a:pt x="9335" y="2799"/>
                  <a:pt x="9225" y="2145"/>
                  <a:pt x="8842" y="2145"/>
                </a:cubicBezTo>
                <a:cubicBezTo>
                  <a:pt x="8795" y="2145"/>
                  <a:pt x="8744" y="2155"/>
                  <a:pt x="8689" y="2177"/>
                </a:cubicBezTo>
                <a:cubicBezTo>
                  <a:pt x="6583" y="3026"/>
                  <a:pt x="4654" y="4201"/>
                  <a:pt x="2540" y="4975"/>
                </a:cubicBezTo>
                <a:lnTo>
                  <a:pt x="2540" y="4975"/>
                </a:lnTo>
                <a:cubicBezTo>
                  <a:pt x="2025" y="3368"/>
                  <a:pt x="1679" y="1676"/>
                  <a:pt x="884" y="209"/>
                </a:cubicBezTo>
                <a:cubicBezTo>
                  <a:pt x="810" y="61"/>
                  <a:pt x="687" y="0"/>
                  <a:pt x="561" y="0"/>
                </a:cubicBezTo>
                <a:close/>
              </a:path>
            </a:pathLst>
          </a:custGeom>
          <a:solidFill>
            <a:srgbClr val="915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06" name="Google Shape;2106;p8"/>
          <p:cNvSpPr/>
          <p:nvPr/>
        </p:nvSpPr>
        <p:spPr>
          <a:xfrm>
            <a:off x="8172339" y="4788971"/>
            <a:ext cx="26911" cy="21040"/>
          </a:xfrm>
          <a:custGeom>
            <a:avLst/>
            <a:gdLst/>
            <a:ahLst/>
            <a:cxnLst/>
            <a:rect l="l" t="t" r="r" b="b"/>
            <a:pathLst>
              <a:path w="1068" h="835" extrusionOk="0">
                <a:moveTo>
                  <a:pt x="534" y="0"/>
                </a:moveTo>
                <a:cubicBezTo>
                  <a:pt x="1" y="0"/>
                  <a:pt x="1" y="834"/>
                  <a:pt x="534" y="834"/>
                </a:cubicBezTo>
                <a:cubicBezTo>
                  <a:pt x="1068" y="834"/>
                  <a:pt x="1068" y="0"/>
                  <a:pt x="534" y="0"/>
                </a:cubicBezTo>
                <a:close/>
              </a:path>
            </a:pathLst>
          </a:custGeom>
          <a:solidFill>
            <a:srgbClr val="915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07" name="Google Shape;2107;p8"/>
          <p:cNvSpPr/>
          <p:nvPr/>
        </p:nvSpPr>
        <p:spPr>
          <a:xfrm>
            <a:off x="8142936" y="4816686"/>
            <a:ext cx="26079" cy="21040"/>
          </a:xfrm>
          <a:custGeom>
            <a:avLst/>
            <a:gdLst/>
            <a:ahLst/>
            <a:cxnLst/>
            <a:rect l="l" t="t" r="r" b="b"/>
            <a:pathLst>
              <a:path w="1035" h="835" extrusionOk="0">
                <a:moveTo>
                  <a:pt x="500" y="1"/>
                </a:moveTo>
                <a:cubicBezTo>
                  <a:pt x="0" y="1"/>
                  <a:pt x="0" y="835"/>
                  <a:pt x="500" y="835"/>
                </a:cubicBezTo>
                <a:cubicBezTo>
                  <a:pt x="1034" y="835"/>
                  <a:pt x="1034" y="1"/>
                  <a:pt x="500" y="1"/>
                </a:cubicBezTo>
                <a:close/>
              </a:path>
            </a:pathLst>
          </a:custGeom>
          <a:solidFill>
            <a:srgbClr val="915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08" name="Google Shape;2108;p8"/>
          <p:cNvSpPr/>
          <p:nvPr/>
        </p:nvSpPr>
        <p:spPr>
          <a:xfrm>
            <a:off x="8131170" y="4767101"/>
            <a:ext cx="26911" cy="21040"/>
          </a:xfrm>
          <a:custGeom>
            <a:avLst/>
            <a:gdLst/>
            <a:ahLst/>
            <a:cxnLst/>
            <a:rect l="l" t="t" r="r" b="b"/>
            <a:pathLst>
              <a:path w="1068" h="835" extrusionOk="0">
                <a:moveTo>
                  <a:pt x="534" y="1"/>
                </a:moveTo>
                <a:cubicBezTo>
                  <a:pt x="0" y="1"/>
                  <a:pt x="0" y="835"/>
                  <a:pt x="534" y="835"/>
                </a:cubicBezTo>
                <a:cubicBezTo>
                  <a:pt x="1067" y="835"/>
                  <a:pt x="1067" y="1"/>
                  <a:pt x="534" y="1"/>
                </a:cubicBezTo>
                <a:close/>
              </a:path>
            </a:pathLst>
          </a:custGeom>
          <a:solidFill>
            <a:srgbClr val="915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09" name="Google Shape;2109;p8"/>
          <p:cNvSpPr/>
          <p:nvPr/>
        </p:nvSpPr>
        <p:spPr>
          <a:xfrm>
            <a:off x="8452210" y="4915024"/>
            <a:ext cx="26079" cy="21040"/>
          </a:xfrm>
          <a:custGeom>
            <a:avLst/>
            <a:gdLst/>
            <a:ahLst/>
            <a:cxnLst/>
            <a:rect l="l" t="t" r="r" b="b"/>
            <a:pathLst>
              <a:path w="1035" h="835" extrusionOk="0">
                <a:moveTo>
                  <a:pt x="534" y="1"/>
                </a:moveTo>
                <a:cubicBezTo>
                  <a:pt x="0" y="1"/>
                  <a:pt x="0" y="835"/>
                  <a:pt x="534" y="835"/>
                </a:cubicBezTo>
                <a:cubicBezTo>
                  <a:pt x="1035" y="835"/>
                  <a:pt x="1035" y="1"/>
                  <a:pt x="534" y="1"/>
                </a:cubicBezTo>
                <a:close/>
              </a:path>
            </a:pathLst>
          </a:custGeom>
          <a:solidFill>
            <a:srgbClr val="915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10" name="Google Shape;2110;p8"/>
          <p:cNvSpPr/>
          <p:nvPr/>
        </p:nvSpPr>
        <p:spPr>
          <a:xfrm>
            <a:off x="8419430" y="4940245"/>
            <a:ext cx="26079" cy="20208"/>
          </a:xfrm>
          <a:custGeom>
            <a:avLst/>
            <a:gdLst/>
            <a:ahLst/>
            <a:cxnLst/>
            <a:rect l="l" t="t" r="r" b="b"/>
            <a:pathLst>
              <a:path w="1035" h="802" extrusionOk="0">
                <a:moveTo>
                  <a:pt x="501" y="0"/>
                </a:moveTo>
                <a:cubicBezTo>
                  <a:pt x="1" y="0"/>
                  <a:pt x="1" y="801"/>
                  <a:pt x="501" y="801"/>
                </a:cubicBezTo>
                <a:cubicBezTo>
                  <a:pt x="1035" y="801"/>
                  <a:pt x="1035" y="0"/>
                  <a:pt x="501" y="0"/>
                </a:cubicBezTo>
                <a:close/>
              </a:path>
            </a:pathLst>
          </a:custGeom>
          <a:solidFill>
            <a:srgbClr val="915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11" name="Google Shape;2111;p8"/>
          <p:cNvSpPr/>
          <p:nvPr/>
        </p:nvSpPr>
        <p:spPr>
          <a:xfrm>
            <a:off x="8326132" y="5156246"/>
            <a:ext cx="26079" cy="21040"/>
          </a:xfrm>
          <a:custGeom>
            <a:avLst/>
            <a:gdLst/>
            <a:ahLst/>
            <a:cxnLst/>
            <a:rect l="l" t="t" r="r" b="b"/>
            <a:pathLst>
              <a:path w="1035" h="835" extrusionOk="0">
                <a:moveTo>
                  <a:pt x="535" y="0"/>
                </a:moveTo>
                <a:cubicBezTo>
                  <a:pt x="1" y="0"/>
                  <a:pt x="1" y="834"/>
                  <a:pt x="535" y="834"/>
                </a:cubicBezTo>
                <a:cubicBezTo>
                  <a:pt x="1035" y="834"/>
                  <a:pt x="1035" y="0"/>
                  <a:pt x="535" y="0"/>
                </a:cubicBezTo>
                <a:close/>
              </a:path>
            </a:pathLst>
          </a:custGeom>
          <a:solidFill>
            <a:srgbClr val="915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12" name="Google Shape;2112;p8"/>
          <p:cNvSpPr/>
          <p:nvPr/>
        </p:nvSpPr>
        <p:spPr>
          <a:xfrm>
            <a:off x="8290833" y="5183986"/>
            <a:ext cx="26079" cy="20183"/>
          </a:xfrm>
          <a:custGeom>
            <a:avLst/>
            <a:gdLst/>
            <a:ahLst/>
            <a:cxnLst/>
            <a:rect l="l" t="t" r="r" b="b"/>
            <a:pathLst>
              <a:path w="1035" h="801" extrusionOk="0">
                <a:moveTo>
                  <a:pt x="501" y="0"/>
                </a:moveTo>
                <a:cubicBezTo>
                  <a:pt x="1" y="0"/>
                  <a:pt x="1" y="801"/>
                  <a:pt x="501" y="801"/>
                </a:cubicBezTo>
                <a:cubicBezTo>
                  <a:pt x="1035" y="801"/>
                  <a:pt x="1035" y="0"/>
                  <a:pt x="501" y="0"/>
                </a:cubicBezTo>
                <a:close/>
              </a:path>
            </a:pathLst>
          </a:custGeom>
          <a:solidFill>
            <a:srgbClr val="915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13" name="Google Shape;2113;p8"/>
          <p:cNvSpPr/>
          <p:nvPr/>
        </p:nvSpPr>
        <p:spPr>
          <a:xfrm>
            <a:off x="8284962" y="4748633"/>
            <a:ext cx="26079" cy="20183"/>
          </a:xfrm>
          <a:custGeom>
            <a:avLst/>
            <a:gdLst/>
            <a:ahLst/>
            <a:cxnLst/>
            <a:rect l="l" t="t" r="r" b="b"/>
            <a:pathLst>
              <a:path w="1035" h="801" extrusionOk="0">
                <a:moveTo>
                  <a:pt x="534" y="0"/>
                </a:moveTo>
                <a:cubicBezTo>
                  <a:pt x="0" y="0"/>
                  <a:pt x="0" y="801"/>
                  <a:pt x="534" y="801"/>
                </a:cubicBezTo>
                <a:cubicBezTo>
                  <a:pt x="1034" y="801"/>
                  <a:pt x="1034" y="0"/>
                  <a:pt x="534" y="0"/>
                </a:cubicBezTo>
                <a:close/>
              </a:path>
            </a:pathLst>
          </a:custGeom>
          <a:solidFill>
            <a:srgbClr val="915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14" name="Google Shape;2114;p8"/>
          <p:cNvSpPr/>
          <p:nvPr/>
        </p:nvSpPr>
        <p:spPr>
          <a:xfrm>
            <a:off x="8265638" y="4699023"/>
            <a:ext cx="26911" cy="20208"/>
          </a:xfrm>
          <a:custGeom>
            <a:avLst/>
            <a:gdLst/>
            <a:ahLst/>
            <a:cxnLst/>
            <a:rect l="l" t="t" r="r" b="b"/>
            <a:pathLst>
              <a:path w="1068" h="802" extrusionOk="0">
                <a:moveTo>
                  <a:pt x="534" y="1"/>
                </a:moveTo>
                <a:cubicBezTo>
                  <a:pt x="0" y="1"/>
                  <a:pt x="0" y="802"/>
                  <a:pt x="534" y="802"/>
                </a:cubicBezTo>
                <a:cubicBezTo>
                  <a:pt x="1068" y="802"/>
                  <a:pt x="1068" y="1"/>
                  <a:pt x="534" y="1"/>
                </a:cubicBezTo>
                <a:close/>
              </a:path>
            </a:pathLst>
          </a:custGeom>
          <a:solidFill>
            <a:srgbClr val="915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15" name="Google Shape;2115;p8"/>
          <p:cNvSpPr/>
          <p:nvPr/>
        </p:nvSpPr>
        <p:spPr>
          <a:xfrm>
            <a:off x="8504314" y="4660373"/>
            <a:ext cx="26079" cy="21040"/>
          </a:xfrm>
          <a:custGeom>
            <a:avLst/>
            <a:gdLst/>
            <a:ahLst/>
            <a:cxnLst/>
            <a:rect l="l" t="t" r="r" b="b"/>
            <a:pathLst>
              <a:path w="1035" h="835" extrusionOk="0">
                <a:moveTo>
                  <a:pt x="534" y="1"/>
                </a:moveTo>
                <a:cubicBezTo>
                  <a:pt x="1" y="1"/>
                  <a:pt x="1" y="834"/>
                  <a:pt x="534" y="834"/>
                </a:cubicBezTo>
                <a:cubicBezTo>
                  <a:pt x="1035" y="834"/>
                  <a:pt x="1035" y="1"/>
                  <a:pt x="534" y="1"/>
                </a:cubicBezTo>
                <a:close/>
              </a:path>
            </a:pathLst>
          </a:custGeom>
          <a:solidFill>
            <a:srgbClr val="915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16" name="Google Shape;2116;p8"/>
          <p:cNvSpPr/>
          <p:nvPr/>
        </p:nvSpPr>
        <p:spPr>
          <a:xfrm>
            <a:off x="8463144" y="4690633"/>
            <a:ext cx="26079" cy="21040"/>
          </a:xfrm>
          <a:custGeom>
            <a:avLst/>
            <a:gdLst/>
            <a:ahLst/>
            <a:cxnLst/>
            <a:rect l="l" t="t" r="r" b="b"/>
            <a:pathLst>
              <a:path w="1035" h="835" extrusionOk="0">
                <a:moveTo>
                  <a:pt x="534" y="0"/>
                </a:moveTo>
                <a:cubicBezTo>
                  <a:pt x="0" y="0"/>
                  <a:pt x="0" y="834"/>
                  <a:pt x="534" y="834"/>
                </a:cubicBezTo>
                <a:cubicBezTo>
                  <a:pt x="1034" y="834"/>
                  <a:pt x="1034" y="0"/>
                  <a:pt x="534" y="0"/>
                </a:cubicBezTo>
                <a:close/>
              </a:path>
            </a:pathLst>
          </a:custGeom>
          <a:solidFill>
            <a:srgbClr val="915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17" name="Google Shape;2117;p8"/>
          <p:cNvSpPr/>
          <p:nvPr/>
        </p:nvSpPr>
        <p:spPr>
          <a:xfrm>
            <a:off x="8413560" y="4512450"/>
            <a:ext cx="26911" cy="21040"/>
          </a:xfrm>
          <a:custGeom>
            <a:avLst/>
            <a:gdLst/>
            <a:ahLst/>
            <a:cxnLst/>
            <a:rect l="l" t="t" r="r" b="b"/>
            <a:pathLst>
              <a:path w="1068" h="835" extrusionOk="0">
                <a:moveTo>
                  <a:pt x="534" y="1"/>
                </a:moveTo>
                <a:cubicBezTo>
                  <a:pt x="0" y="1"/>
                  <a:pt x="0" y="835"/>
                  <a:pt x="534" y="835"/>
                </a:cubicBezTo>
                <a:cubicBezTo>
                  <a:pt x="1067" y="835"/>
                  <a:pt x="1067" y="1"/>
                  <a:pt x="534" y="1"/>
                </a:cubicBezTo>
                <a:close/>
              </a:path>
            </a:pathLst>
          </a:custGeom>
          <a:solidFill>
            <a:srgbClr val="915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18" name="Google Shape;2118;p8"/>
          <p:cNvSpPr/>
          <p:nvPr/>
        </p:nvSpPr>
        <p:spPr>
          <a:xfrm>
            <a:off x="8441275" y="4468761"/>
            <a:ext cx="26079" cy="21015"/>
          </a:xfrm>
          <a:custGeom>
            <a:avLst/>
            <a:gdLst/>
            <a:ahLst/>
            <a:cxnLst/>
            <a:rect l="l" t="t" r="r" b="b"/>
            <a:pathLst>
              <a:path w="1035" h="834" extrusionOk="0">
                <a:moveTo>
                  <a:pt x="535" y="0"/>
                </a:moveTo>
                <a:cubicBezTo>
                  <a:pt x="1" y="0"/>
                  <a:pt x="1" y="834"/>
                  <a:pt x="535" y="834"/>
                </a:cubicBezTo>
                <a:cubicBezTo>
                  <a:pt x="1035" y="834"/>
                  <a:pt x="1035" y="0"/>
                  <a:pt x="535" y="0"/>
                </a:cubicBezTo>
                <a:close/>
              </a:path>
            </a:pathLst>
          </a:custGeom>
          <a:solidFill>
            <a:srgbClr val="915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19" name="Google Shape;2119;p8"/>
          <p:cNvSpPr/>
          <p:nvPr/>
        </p:nvSpPr>
        <p:spPr>
          <a:xfrm>
            <a:off x="7531922" y="4421091"/>
            <a:ext cx="686128" cy="861024"/>
          </a:xfrm>
          <a:custGeom>
            <a:avLst/>
            <a:gdLst/>
            <a:ahLst/>
            <a:cxnLst/>
            <a:rect l="l" t="t" r="r" b="b"/>
            <a:pathLst>
              <a:path w="27230" h="34171" extrusionOk="0">
                <a:moveTo>
                  <a:pt x="3505" y="0"/>
                </a:moveTo>
                <a:cubicBezTo>
                  <a:pt x="783" y="0"/>
                  <a:pt x="671" y="2298"/>
                  <a:pt x="334" y="4961"/>
                </a:cubicBezTo>
                <a:cubicBezTo>
                  <a:pt x="100" y="7196"/>
                  <a:pt x="0" y="9498"/>
                  <a:pt x="100" y="11833"/>
                </a:cubicBezTo>
                <a:cubicBezTo>
                  <a:pt x="234" y="15102"/>
                  <a:pt x="2569" y="14168"/>
                  <a:pt x="5137" y="14868"/>
                </a:cubicBezTo>
                <a:cubicBezTo>
                  <a:pt x="9674" y="16169"/>
                  <a:pt x="3603" y="16402"/>
                  <a:pt x="1968" y="16636"/>
                </a:cubicBezTo>
                <a:cubicBezTo>
                  <a:pt x="100" y="16869"/>
                  <a:pt x="234" y="17103"/>
                  <a:pt x="334" y="18938"/>
                </a:cubicBezTo>
                <a:cubicBezTo>
                  <a:pt x="467" y="20472"/>
                  <a:pt x="467" y="21740"/>
                  <a:pt x="801" y="23141"/>
                </a:cubicBezTo>
                <a:cubicBezTo>
                  <a:pt x="1270" y="25416"/>
                  <a:pt x="2260" y="26170"/>
                  <a:pt x="3774" y="26170"/>
                </a:cubicBezTo>
                <a:cubicBezTo>
                  <a:pt x="4523" y="26170"/>
                  <a:pt x="5400" y="25985"/>
                  <a:pt x="6405" y="25709"/>
                </a:cubicBezTo>
                <a:cubicBezTo>
                  <a:pt x="6897" y="25545"/>
                  <a:pt x="8080" y="25036"/>
                  <a:pt x="8983" y="25036"/>
                </a:cubicBezTo>
                <a:cubicBezTo>
                  <a:pt x="9366" y="25036"/>
                  <a:pt x="9699" y="25127"/>
                  <a:pt x="9907" y="25376"/>
                </a:cubicBezTo>
                <a:cubicBezTo>
                  <a:pt x="11308" y="26743"/>
                  <a:pt x="8140" y="27444"/>
                  <a:pt x="7339" y="27811"/>
                </a:cubicBezTo>
                <a:cubicBezTo>
                  <a:pt x="5704" y="28378"/>
                  <a:pt x="3269" y="28978"/>
                  <a:pt x="5471" y="30713"/>
                </a:cubicBezTo>
                <a:cubicBezTo>
                  <a:pt x="6772" y="31547"/>
                  <a:pt x="8740" y="31647"/>
                  <a:pt x="10141" y="32014"/>
                </a:cubicBezTo>
                <a:cubicBezTo>
                  <a:pt x="12637" y="32669"/>
                  <a:pt x="17206" y="34171"/>
                  <a:pt x="19970" y="34171"/>
                </a:cubicBezTo>
                <a:cubicBezTo>
                  <a:pt x="20161" y="34171"/>
                  <a:pt x="20343" y="34164"/>
                  <a:pt x="20515" y="34148"/>
                </a:cubicBezTo>
                <a:cubicBezTo>
                  <a:pt x="22750" y="30212"/>
                  <a:pt x="23651" y="25709"/>
                  <a:pt x="25185" y="21506"/>
                </a:cubicBezTo>
                <a:cubicBezTo>
                  <a:pt x="25615" y="20340"/>
                  <a:pt x="27229" y="16408"/>
                  <a:pt x="25746" y="16408"/>
                </a:cubicBezTo>
                <a:cubicBezTo>
                  <a:pt x="25617" y="16408"/>
                  <a:pt x="25464" y="16438"/>
                  <a:pt x="25285" y="16503"/>
                </a:cubicBezTo>
                <a:cubicBezTo>
                  <a:pt x="23551" y="17203"/>
                  <a:pt x="22950" y="19772"/>
                  <a:pt x="20849" y="20339"/>
                </a:cubicBezTo>
                <a:cubicBezTo>
                  <a:pt x="19815" y="17803"/>
                  <a:pt x="24251" y="15702"/>
                  <a:pt x="23784" y="13133"/>
                </a:cubicBezTo>
                <a:cubicBezTo>
                  <a:pt x="23551" y="11366"/>
                  <a:pt x="19815" y="5895"/>
                  <a:pt x="17947" y="5661"/>
                </a:cubicBezTo>
                <a:cubicBezTo>
                  <a:pt x="17934" y="5661"/>
                  <a:pt x="17921" y="5660"/>
                  <a:pt x="17908" y="5660"/>
                </a:cubicBezTo>
                <a:cubicBezTo>
                  <a:pt x="16432" y="5660"/>
                  <a:pt x="14690" y="10734"/>
                  <a:pt x="13243" y="10734"/>
                </a:cubicBezTo>
                <a:cubicBezTo>
                  <a:pt x="13095" y="10734"/>
                  <a:pt x="12950" y="10681"/>
                  <a:pt x="12810" y="10565"/>
                </a:cubicBezTo>
                <a:cubicBezTo>
                  <a:pt x="11175" y="9264"/>
                  <a:pt x="14678" y="5094"/>
                  <a:pt x="14110" y="3560"/>
                </a:cubicBezTo>
                <a:cubicBezTo>
                  <a:pt x="13277" y="1358"/>
                  <a:pt x="6405" y="424"/>
                  <a:pt x="4303" y="57"/>
                </a:cubicBezTo>
                <a:cubicBezTo>
                  <a:pt x="4015" y="19"/>
                  <a:pt x="3749" y="0"/>
                  <a:pt x="3505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20" name="Google Shape;2120;p8"/>
          <p:cNvSpPr/>
          <p:nvPr/>
        </p:nvSpPr>
        <p:spPr>
          <a:xfrm>
            <a:off x="7594759" y="4498038"/>
            <a:ext cx="483364" cy="881988"/>
          </a:xfrm>
          <a:custGeom>
            <a:avLst/>
            <a:gdLst/>
            <a:ahLst/>
            <a:cxnLst/>
            <a:rect l="l" t="t" r="r" b="b"/>
            <a:pathLst>
              <a:path w="19183" h="35003" extrusionOk="0">
                <a:moveTo>
                  <a:pt x="440" y="1"/>
                </a:moveTo>
                <a:cubicBezTo>
                  <a:pt x="225" y="1"/>
                  <a:pt x="0" y="237"/>
                  <a:pt x="142" y="473"/>
                </a:cubicBezTo>
                <a:cubicBezTo>
                  <a:pt x="5479" y="9179"/>
                  <a:pt x="10249" y="18185"/>
                  <a:pt x="15152" y="27125"/>
                </a:cubicBezTo>
                <a:cubicBezTo>
                  <a:pt x="16453" y="29560"/>
                  <a:pt x="17888" y="32062"/>
                  <a:pt x="18521" y="34797"/>
                </a:cubicBezTo>
                <a:cubicBezTo>
                  <a:pt x="18561" y="34941"/>
                  <a:pt x="18677" y="35003"/>
                  <a:pt x="18797" y="35003"/>
                </a:cubicBezTo>
                <a:cubicBezTo>
                  <a:pt x="18984" y="35003"/>
                  <a:pt x="19183" y="34854"/>
                  <a:pt x="19122" y="34630"/>
                </a:cubicBezTo>
                <a:cubicBezTo>
                  <a:pt x="18588" y="32262"/>
                  <a:pt x="17454" y="30060"/>
                  <a:pt x="16320" y="27959"/>
                </a:cubicBezTo>
                <a:cubicBezTo>
                  <a:pt x="15086" y="25724"/>
                  <a:pt x="13851" y="23456"/>
                  <a:pt x="12617" y="21221"/>
                </a:cubicBezTo>
                <a:cubicBezTo>
                  <a:pt x="10149" y="16684"/>
                  <a:pt x="7680" y="12148"/>
                  <a:pt x="5112" y="7678"/>
                </a:cubicBezTo>
                <a:cubicBezTo>
                  <a:pt x="3677" y="5143"/>
                  <a:pt x="2210" y="2641"/>
                  <a:pt x="675" y="139"/>
                </a:cubicBezTo>
                <a:cubicBezTo>
                  <a:pt x="617" y="41"/>
                  <a:pt x="529" y="1"/>
                  <a:pt x="440" y="1"/>
                </a:cubicBezTo>
                <a:close/>
              </a:path>
            </a:pathLst>
          </a:custGeom>
          <a:solidFill>
            <a:srgbClr val="489B7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21" name="Google Shape;2121;p8"/>
          <p:cNvSpPr/>
          <p:nvPr/>
        </p:nvSpPr>
        <p:spPr>
          <a:xfrm>
            <a:off x="7896449" y="5115051"/>
            <a:ext cx="139771" cy="133370"/>
          </a:xfrm>
          <a:custGeom>
            <a:avLst/>
            <a:gdLst/>
            <a:ahLst/>
            <a:cxnLst/>
            <a:rect l="l" t="t" r="r" b="b"/>
            <a:pathLst>
              <a:path w="5547" h="5293" extrusionOk="0">
                <a:moveTo>
                  <a:pt x="5251" y="1"/>
                </a:moveTo>
                <a:cubicBezTo>
                  <a:pt x="5096" y="1"/>
                  <a:pt x="4930" y="101"/>
                  <a:pt x="4913" y="301"/>
                </a:cubicBezTo>
                <a:cubicBezTo>
                  <a:pt x="4779" y="1569"/>
                  <a:pt x="4980" y="2936"/>
                  <a:pt x="4446" y="4137"/>
                </a:cubicBezTo>
                <a:cubicBezTo>
                  <a:pt x="4379" y="4304"/>
                  <a:pt x="4279" y="4504"/>
                  <a:pt x="4179" y="4604"/>
                </a:cubicBezTo>
                <a:cubicBezTo>
                  <a:pt x="4179" y="4637"/>
                  <a:pt x="4146" y="4637"/>
                  <a:pt x="4179" y="4637"/>
                </a:cubicBezTo>
                <a:cubicBezTo>
                  <a:pt x="4157" y="4649"/>
                  <a:pt x="4146" y="4652"/>
                  <a:pt x="4141" y="4652"/>
                </a:cubicBezTo>
                <a:cubicBezTo>
                  <a:pt x="4131" y="4652"/>
                  <a:pt x="4146" y="4637"/>
                  <a:pt x="4146" y="4637"/>
                </a:cubicBezTo>
                <a:lnTo>
                  <a:pt x="4146" y="4637"/>
                </a:lnTo>
                <a:cubicBezTo>
                  <a:pt x="4123" y="4649"/>
                  <a:pt x="4116" y="4652"/>
                  <a:pt x="4115" y="4652"/>
                </a:cubicBezTo>
                <a:cubicBezTo>
                  <a:pt x="4112" y="4652"/>
                  <a:pt x="4135" y="4637"/>
                  <a:pt x="4112" y="4637"/>
                </a:cubicBezTo>
                <a:cubicBezTo>
                  <a:pt x="4095" y="4637"/>
                  <a:pt x="4089" y="4640"/>
                  <a:pt x="4088" y="4642"/>
                </a:cubicBezTo>
                <a:lnTo>
                  <a:pt x="4088" y="4642"/>
                </a:lnTo>
                <a:cubicBezTo>
                  <a:pt x="4086" y="4641"/>
                  <a:pt x="4083" y="4639"/>
                  <a:pt x="4079" y="4637"/>
                </a:cubicBezTo>
                <a:cubicBezTo>
                  <a:pt x="3712" y="4537"/>
                  <a:pt x="3312" y="4204"/>
                  <a:pt x="2945" y="4004"/>
                </a:cubicBezTo>
                <a:cubicBezTo>
                  <a:pt x="2545" y="3803"/>
                  <a:pt x="2144" y="3637"/>
                  <a:pt x="1744" y="3437"/>
                </a:cubicBezTo>
                <a:cubicBezTo>
                  <a:pt x="1377" y="3203"/>
                  <a:pt x="977" y="2970"/>
                  <a:pt x="610" y="2736"/>
                </a:cubicBezTo>
                <a:cubicBezTo>
                  <a:pt x="546" y="2696"/>
                  <a:pt x="485" y="2678"/>
                  <a:pt x="428" y="2678"/>
                </a:cubicBezTo>
                <a:cubicBezTo>
                  <a:pt x="158" y="2678"/>
                  <a:pt x="0" y="3077"/>
                  <a:pt x="276" y="3270"/>
                </a:cubicBezTo>
                <a:cubicBezTo>
                  <a:pt x="1010" y="3737"/>
                  <a:pt x="1777" y="4137"/>
                  <a:pt x="2578" y="4537"/>
                </a:cubicBezTo>
                <a:cubicBezTo>
                  <a:pt x="3012" y="4737"/>
                  <a:pt x="3412" y="5138"/>
                  <a:pt x="3912" y="5271"/>
                </a:cubicBezTo>
                <a:cubicBezTo>
                  <a:pt x="3975" y="5286"/>
                  <a:pt x="4034" y="5292"/>
                  <a:pt x="4091" y="5292"/>
                </a:cubicBezTo>
                <a:cubicBezTo>
                  <a:pt x="4430" y="5292"/>
                  <a:pt x="4675" y="5052"/>
                  <a:pt x="4846" y="4737"/>
                </a:cubicBezTo>
                <a:cubicBezTo>
                  <a:pt x="5180" y="4137"/>
                  <a:pt x="5313" y="3503"/>
                  <a:pt x="5380" y="2803"/>
                </a:cubicBezTo>
                <a:cubicBezTo>
                  <a:pt x="5480" y="1969"/>
                  <a:pt x="5447" y="1135"/>
                  <a:pt x="5513" y="301"/>
                </a:cubicBezTo>
                <a:cubicBezTo>
                  <a:pt x="5547" y="101"/>
                  <a:pt x="5405" y="1"/>
                  <a:pt x="5251" y="1"/>
                </a:cubicBezTo>
                <a:close/>
              </a:path>
            </a:pathLst>
          </a:custGeom>
          <a:solidFill>
            <a:srgbClr val="489B7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22" name="Google Shape;2122;p8"/>
          <p:cNvSpPr/>
          <p:nvPr/>
        </p:nvSpPr>
        <p:spPr>
          <a:xfrm>
            <a:off x="7788033" y="4912504"/>
            <a:ext cx="192736" cy="191829"/>
          </a:xfrm>
          <a:custGeom>
            <a:avLst/>
            <a:gdLst/>
            <a:ahLst/>
            <a:cxnLst/>
            <a:rect l="l" t="t" r="r" b="b"/>
            <a:pathLst>
              <a:path w="7649" h="7613" extrusionOk="0">
                <a:moveTo>
                  <a:pt x="7352" y="1"/>
                </a:moveTo>
                <a:cubicBezTo>
                  <a:pt x="7198" y="1"/>
                  <a:pt x="7031" y="101"/>
                  <a:pt x="7014" y="301"/>
                </a:cubicBezTo>
                <a:cubicBezTo>
                  <a:pt x="6759" y="2532"/>
                  <a:pt x="6352" y="4703"/>
                  <a:pt x="5909" y="6900"/>
                </a:cubicBezTo>
                <a:lnTo>
                  <a:pt x="5909" y="6900"/>
                </a:lnTo>
                <a:cubicBezTo>
                  <a:pt x="4040" y="6238"/>
                  <a:pt x="2158" y="5306"/>
                  <a:pt x="576" y="4104"/>
                </a:cubicBezTo>
                <a:cubicBezTo>
                  <a:pt x="524" y="4063"/>
                  <a:pt x="472" y="4046"/>
                  <a:pt x="421" y="4046"/>
                </a:cubicBezTo>
                <a:cubicBezTo>
                  <a:pt x="181" y="4046"/>
                  <a:pt x="0" y="4444"/>
                  <a:pt x="276" y="4637"/>
                </a:cubicBezTo>
                <a:cubicBezTo>
                  <a:pt x="1977" y="5938"/>
                  <a:pt x="4046" y="6906"/>
                  <a:pt x="6047" y="7606"/>
                </a:cubicBezTo>
                <a:cubicBezTo>
                  <a:pt x="6069" y="7610"/>
                  <a:pt x="6091" y="7613"/>
                  <a:pt x="6113" y="7613"/>
                </a:cubicBezTo>
                <a:cubicBezTo>
                  <a:pt x="6263" y="7613"/>
                  <a:pt x="6418" y="7518"/>
                  <a:pt x="6447" y="7373"/>
                </a:cubicBezTo>
                <a:cubicBezTo>
                  <a:pt x="6948" y="5038"/>
                  <a:pt x="7381" y="2669"/>
                  <a:pt x="7615" y="301"/>
                </a:cubicBezTo>
                <a:cubicBezTo>
                  <a:pt x="7648" y="101"/>
                  <a:pt x="7506" y="1"/>
                  <a:pt x="7352" y="1"/>
                </a:cubicBezTo>
                <a:close/>
              </a:path>
            </a:pathLst>
          </a:custGeom>
          <a:solidFill>
            <a:srgbClr val="489B7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23" name="Google Shape;2123;p8"/>
          <p:cNvSpPr/>
          <p:nvPr/>
        </p:nvSpPr>
        <p:spPr>
          <a:xfrm>
            <a:off x="7708164" y="4730139"/>
            <a:ext cx="216295" cy="274023"/>
          </a:xfrm>
          <a:custGeom>
            <a:avLst/>
            <a:gdLst/>
            <a:ahLst/>
            <a:cxnLst/>
            <a:rect l="l" t="t" r="r" b="b"/>
            <a:pathLst>
              <a:path w="8584" h="10875" extrusionOk="0">
                <a:moveTo>
                  <a:pt x="8279" y="0"/>
                </a:moveTo>
                <a:cubicBezTo>
                  <a:pt x="8125" y="0"/>
                  <a:pt x="7966" y="100"/>
                  <a:pt x="7949" y="300"/>
                </a:cubicBezTo>
                <a:cubicBezTo>
                  <a:pt x="7822" y="3576"/>
                  <a:pt x="6907" y="6790"/>
                  <a:pt x="6908" y="10089"/>
                </a:cubicBezTo>
                <a:lnTo>
                  <a:pt x="6908" y="10089"/>
                </a:lnTo>
                <a:cubicBezTo>
                  <a:pt x="4786" y="9126"/>
                  <a:pt x="2597" y="8349"/>
                  <a:pt x="611" y="7139"/>
                </a:cubicBezTo>
                <a:cubicBezTo>
                  <a:pt x="560" y="7108"/>
                  <a:pt x="508" y="7094"/>
                  <a:pt x="460" y="7094"/>
                </a:cubicBezTo>
                <a:cubicBezTo>
                  <a:pt x="191" y="7094"/>
                  <a:pt x="0" y="7503"/>
                  <a:pt x="311" y="7672"/>
                </a:cubicBezTo>
                <a:cubicBezTo>
                  <a:pt x="2445" y="8973"/>
                  <a:pt x="4814" y="9774"/>
                  <a:pt x="7049" y="10841"/>
                </a:cubicBezTo>
                <a:cubicBezTo>
                  <a:pt x="7095" y="10864"/>
                  <a:pt x="7146" y="10875"/>
                  <a:pt x="7197" y="10875"/>
                </a:cubicBezTo>
                <a:cubicBezTo>
                  <a:pt x="7369" y="10875"/>
                  <a:pt x="7541" y="10754"/>
                  <a:pt x="7516" y="10574"/>
                </a:cubicBezTo>
                <a:cubicBezTo>
                  <a:pt x="7449" y="7105"/>
                  <a:pt x="8450" y="3736"/>
                  <a:pt x="8583" y="300"/>
                </a:cubicBezTo>
                <a:cubicBezTo>
                  <a:pt x="8583" y="100"/>
                  <a:pt x="8433" y="0"/>
                  <a:pt x="8279" y="0"/>
                </a:cubicBezTo>
                <a:close/>
              </a:path>
            </a:pathLst>
          </a:custGeom>
          <a:solidFill>
            <a:srgbClr val="489B7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24" name="Google Shape;2124;p8"/>
          <p:cNvSpPr/>
          <p:nvPr/>
        </p:nvSpPr>
        <p:spPr>
          <a:xfrm>
            <a:off x="7722248" y="4724244"/>
            <a:ext cx="111423" cy="144533"/>
          </a:xfrm>
          <a:custGeom>
            <a:avLst/>
            <a:gdLst/>
            <a:ahLst/>
            <a:cxnLst/>
            <a:rect l="l" t="t" r="r" b="b"/>
            <a:pathLst>
              <a:path w="4422" h="5736" extrusionOk="0">
                <a:moveTo>
                  <a:pt x="4105" y="1"/>
                </a:moveTo>
                <a:cubicBezTo>
                  <a:pt x="3946" y="1"/>
                  <a:pt x="3788" y="101"/>
                  <a:pt x="3788" y="301"/>
                </a:cubicBezTo>
                <a:cubicBezTo>
                  <a:pt x="3788" y="1876"/>
                  <a:pt x="3588" y="3423"/>
                  <a:pt x="3373" y="4967"/>
                </a:cubicBezTo>
                <a:lnTo>
                  <a:pt x="3373" y="4967"/>
                </a:lnTo>
                <a:cubicBezTo>
                  <a:pt x="2458" y="4500"/>
                  <a:pt x="1580" y="3943"/>
                  <a:pt x="652" y="3537"/>
                </a:cubicBezTo>
                <a:cubicBezTo>
                  <a:pt x="604" y="3514"/>
                  <a:pt x="556" y="3505"/>
                  <a:pt x="510" y="3505"/>
                </a:cubicBezTo>
                <a:cubicBezTo>
                  <a:pt x="209" y="3505"/>
                  <a:pt x="0" y="3926"/>
                  <a:pt x="319" y="4070"/>
                </a:cubicBezTo>
                <a:cubicBezTo>
                  <a:pt x="1386" y="4571"/>
                  <a:pt x="2387" y="5238"/>
                  <a:pt x="3454" y="5705"/>
                </a:cubicBezTo>
                <a:cubicBezTo>
                  <a:pt x="3503" y="5724"/>
                  <a:pt x="3560" y="5735"/>
                  <a:pt x="3617" y="5735"/>
                </a:cubicBezTo>
                <a:cubicBezTo>
                  <a:pt x="3757" y="5735"/>
                  <a:pt x="3898" y="5670"/>
                  <a:pt x="3921" y="5505"/>
                </a:cubicBezTo>
                <a:cubicBezTo>
                  <a:pt x="4188" y="3803"/>
                  <a:pt x="4388" y="2069"/>
                  <a:pt x="4422" y="301"/>
                </a:cubicBezTo>
                <a:cubicBezTo>
                  <a:pt x="4422" y="101"/>
                  <a:pt x="4263" y="1"/>
                  <a:pt x="4105" y="1"/>
                </a:cubicBezTo>
                <a:close/>
              </a:path>
            </a:pathLst>
          </a:custGeom>
          <a:solidFill>
            <a:srgbClr val="489B7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25" name="Google Shape;2125;p8"/>
          <p:cNvSpPr/>
          <p:nvPr/>
        </p:nvSpPr>
        <p:spPr>
          <a:xfrm>
            <a:off x="7612673" y="4568762"/>
            <a:ext cx="142845" cy="171091"/>
          </a:xfrm>
          <a:custGeom>
            <a:avLst/>
            <a:gdLst/>
            <a:ahLst/>
            <a:cxnLst/>
            <a:rect l="l" t="t" r="r" b="b"/>
            <a:pathLst>
              <a:path w="5669" h="6790" extrusionOk="0">
                <a:moveTo>
                  <a:pt x="5160" y="1"/>
                </a:moveTo>
                <a:cubicBezTo>
                  <a:pt x="5001" y="1"/>
                  <a:pt x="4851" y="101"/>
                  <a:pt x="4868" y="301"/>
                </a:cubicBezTo>
                <a:cubicBezTo>
                  <a:pt x="4993" y="2184"/>
                  <a:pt x="5030" y="4186"/>
                  <a:pt x="4617" y="6055"/>
                </a:cubicBezTo>
                <a:lnTo>
                  <a:pt x="4617" y="6055"/>
                </a:lnTo>
                <a:cubicBezTo>
                  <a:pt x="3266" y="5514"/>
                  <a:pt x="1838" y="5098"/>
                  <a:pt x="498" y="4537"/>
                </a:cubicBezTo>
                <a:cubicBezTo>
                  <a:pt x="462" y="4524"/>
                  <a:pt x="427" y="4518"/>
                  <a:pt x="395" y="4518"/>
                </a:cubicBezTo>
                <a:cubicBezTo>
                  <a:pt x="103" y="4518"/>
                  <a:pt x="1" y="5017"/>
                  <a:pt x="331" y="5138"/>
                </a:cubicBezTo>
                <a:cubicBezTo>
                  <a:pt x="1766" y="5738"/>
                  <a:pt x="3300" y="6172"/>
                  <a:pt x="4734" y="6772"/>
                </a:cubicBezTo>
                <a:cubicBezTo>
                  <a:pt x="4765" y="6784"/>
                  <a:pt x="4797" y="6790"/>
                  <a:pt x="4828" y="6790"/>
                </a:cubicBezTo>
                <a:cubicBezTo>
                  <a:pt x="4969" y="6790"/>
                  <a:pt x="5107" y="6681"/>
                  <a:pt x="5135" y="6572"/>
                </a:cubicBezTo>
                <a:cubicBezTo>
                  <a:pt x="5668" y="4537"/>
                  <a:pt x="5635" y="2369"/>
                  <a:pt x="5502" y="301"/>
                </a:cubicBezTo>
                <a:cubicBezTo>
                  <a:pt x="5485" y="101"/>
                  <a:pt x="5318" y="1"/>
                  <a:pt x="5160" y="1"/>
                </a:cubicBezTo>
                <a:close/>
              </a:path>
            </a:pathLst>
          </a:custGeom>
          <a:solidFill>
            <a:srgbClr val="489B7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26" name="Google Shape;2126;p8"/>
          <p:cNvSpPr/>
          <p:nvPr/>
        </p:nvSpPr>
        <p:spPr>
          <a:xfrm>
            <a:off x="7590476" y="4515826"/>
            <a:ext cx="101999" cy="118529"/>
          </a:xfrm>
          <a:custGeom>
            <a:avLst/>
            <a:gdLst/>
            <a:ahLst/>
            <a:cxnLst/>
            <a:rect l="l" t="t" r="r" b="b"/>
            <a:pathLst>
              <a:path w="4048" h="4704" extrusionOk="0">
                <a:moveTo>
                  <a:pt x="3731" y="0"/>
                </a:moveTo>
                <a:cubicBezTo>
                  <a:pt x="3572" y="0"/>
                  <a:pt x="3414" y="100"/>
                  <a:pt x="3414" y="300"/>
                </a:cubicBezTo>
                <a:cubicBezTo>
                  <a:pt x="3414" y="1554"/>
                  <a:pt x="3443" y="2807"/>
                  <a:pt x="3253" y="4061"/>
                </a:cubicBezTo>
                <a:lnTo>
                  <a:pt x="3253" y="4061"/>
                </a:lnTo>
                <a:cubicBezTo>
                  <a:pt x="2335" y="4000"/>
                  <a:pt x="1404" y="3626"/>
                  <a:pt x="612" y="3169"/>
                </a:cubicBezTo>
                <a:cubicBezTo>
                  <a:pt x="561" y="3138"/>
                  <a:pt x="510" y="3125"/>
                  <a:pt x="461" y="3125"/>
                </a:cubicBezTo>
                <a:cubicBezTo>
                  <a:pt x="193" y="3125"/>
                  <a:pt x="1" y="3538"/>
                  <a:pt x="312" y="3736"/>
                </a:cubicBezTo>
                <a:cubicBezTo>
                  <a:pt x="1246" y="4270"/>
                  <a:pt x="2380" y="4670"/>
                  <a:pt x="3514" y="4703"/>
                </a:cubicBezTo>
                <a:cubicBezTo>
                  <a:pt x="3614" y="4703"/>
                  <a:pt x="3781" y="4603"/>
                  <a:pt x="3814" y="4470"/>
                </a:cubicBezTo>
                <a:cubicBezTo>
                  <a:pt x="4048" y="3102"/>
                  <a:pt x="4048" y="1701"/>
                  <a:pt x="4048" y="300"/>
                </a:cubicBezTo>
                <a:cubicBezTo>
                  <a:pt x="4048" y="100"/>
                  <a:pt x="3889" y="0"/>
                  <a:pt x="3731" y="0"/>
                </a:cubicBezTo>
                <a:close/>
              </a:path>
            </a:pathLst>
          </a:custGeom>
          <a:solidFill>
            <a:srgbClr val="489B7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27" name="Google Shape;2127;p8"/>
          <p:cNvSpPr/>
          <p:nvPr/>
        </p:nvSpPr>
        <p:spPr>
          <a:xfrm>
            <a:off x="8034495" y="4736010"/>
            <a:ext cx="28624" cy="21871"/>
          </a:xfrm>
          <a:custGeom>
            <a:avLst/>
            <a:gdLst/>
            <a:ahLst/>
            <a:cxnLst/>
            <a:rect l="l" t="t" r="r" b="b"/>
            <a:pathLst>
              <a:path w="1136" h="868" extrusionOk="0">
                <a:moveTo>
                  <a:pt x="568" y="1"/>
                </a:moveTo>
                <a:cubicBezTo>
                  <a:pt x="1" y="1"/>
                  <a:pt x="1" y="868"/>
                  <a:pt x="568" y="868"/>
                </a:cubicBezTo>
                <a:cubicBezTo>
                  <a:pt x="1135" y="868"/>
                  <a:pt x="1135" y="1"/>
                  <a:pt x="568" y="1"/>
                </a:cubicBezTo>
                <a:close/>
              </a:path>
            </a:pathLst>
          </a:custGeom>
          <a:solidFill>
            <a:srgbClr val="489B7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28" name="Google Shape;2128;p8"/>
          <p:cNvSpPr/>
          <p:nvPr/>
        </p:nvSpPr>
        <p:spPr>
          <a:xfrm>
            <a:off x="8005092" y="4700711"/>
            <a:ext cx="28599" cy="21871"/>
          </a:xfrm>
          <a:custGeom>
            <a:avLst/>
            <a:gdLst/>
            <a:ahLst/>
            <a:cxnLst/>
            <a:rect l="l" t="t" r="r" b="b"/>
            <a:pathLst>
              <a:path w="1135" h="868" extrusionOk="0">
                <a:moveTo>
                  <a:pt x="568" y="1"/>
                </a:moveTo>
                <a:cubicBezTo>
                  <a:pt x="0" y="1"/>
                  <a:pt x="0" y="868"/>
                  <a:pt x="568" y="868"/>
                </a:cubicBezTo>
                <a:cubicBezTo>
                  <a:pt x="1135" y="868"/>
                  <a:pt x="1135" y="1"/>
                  <a:pt x="568" y="1"/>
                </a:cubicBezTo>
                <a:close/>
              </a:path>
            </a:pathLst>
          </a:custGeom>
          <a:solidFill>
            <a:srgbClr val="489B7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29" name="Google Shape;2129;p8"/>
          <p:cNvSpPr/>
          <p:nvPr/>
        </p:nvSpPr>
        <p:spPr>
          <a:xfrm>
            <a:off x="7993325" y="4750296"/>
            <a:ext cx="28599" cy="21897"/>
          </a:xfrm>
          <a:custGeom>
            <a:avLst/>
            <a:gdLst/>
            <a:ahLst/>
            <a:cxnLst/>
            <a:rect l="l" t="t" r="r" b="b"/>
            <a:pathLst>
              <a:path w="1135" h="869" extrusionOk="0">
                <a:moveTo>
                  <a:pt x="568" y="1"/>
                </a:moveTo>
                <a:cubicBezTo>
                  <a:pt x="0" y="1"/>
                  <a:pt x="0" y="868"/>
                  <a:pt x="568" y="868"/>
                </a:cubicBezTo>
                <a:cubicBezTo>
                  <a:pt x="1135" y="868"/>
                  <a:pt x="1135" y="1"/>
                  <a:pt x="568" y="1"/>
                </a:cubicBezTo>
                <a:close/>
              </a:path>
            </a:pathLst>
          </a:custGeom>
          <a:solidFill>
            <a:srgbClr val="489B7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30" name="Google Shape;2130;p8"/>
          <p:cNvSpPr/>
          <p:nvPr/>
        </p:nvSpPr>
        <p:spPr>
          <a:xfrm>
            <a:off x="7594104" y="4958738"/>
            <a:ext cx="28599" cy="21871"/>
          </a:xfrm>
          <a:custGeom>
            <a:avLst/>
            <a:gdLst/>
            <a:ahLst/>
            <a:cxnLst/>
            <a:rect l="l" t="t" r="r" b="b"/>
            <a:pathLst>
              <a:path w="1135" h="868" extrusionOk="0">
                <a:moveTo>
                  <a:pt x="568" y="0"/>
                </a:moveTo>
                <a:cubicBezTo>
                  <a:pt x="1" y="0"/>
                  <a:pt x="1" y="868"/>
                  <a:pt x="568" y="868"/>
                </a:cubicBezTo>
                <a:cubicBezTo>
                  <a:pt x="1135" y="868"/>
                  <a:pt x="1135" y="0"/>
                  <a:pt x="568" y="0"/>
                </a:cubicBezTo>
                <a:close/>
              </a:path>
            </a:pathLst>
          </a:custGeom>
          <a:solidFill>
            <a:srgbClr val="489B7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31" name="Google Shape;2131;p8"/>
          <p:cNvSpPr/>
          <p:nvPr/>
        </p:nvSpPr>
        <p:spPr>
          <a:xfrm>
            <a:off x="7602519" y="4911673"/>
            <a:ext cx="28599" cy="21871"/>
          </a:xfrm>
          <a:custGeom>
            <a:avLst/>
            <a:gdLst/>
            <a:ahLst/>
            <a:cxnLst/>
            <a:rect l="l" t="t" r="r" b="b"/>
            <a:pathLst>
              <a:path w="1135" h="868" extrusionOk="0">
                <a:moveTo>
                  <a:pt x="567" y="0"/>
                </a:moveTo>
                <a:cubicBezTo>
                  <a:pt x="0" y="0"/>
                  <a:pt x="0" y="868"/>
                  <a:pt x="567" y="868"/>
                </a:cubicBezTo>
                <a:cubicBezTo>
                  <a:pt x="1135" y="868"/>
                  <a:pt x="1135" y="0"/>
                  <a:pt x="567" y="0"/>
                </a:cubicBezTo>
                <a:close/>
              </a:path>
            </a:pathLst>
          </a:custGeom>
          <a:solidFill>
            <a:srgbClr val="489B7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32" name="Google Shape;2132;p8"/>
          <p:cNvSpPr/>
          <p:nvPr/>
        </p:nvSpPr>
        <p:spPr>
          <a:xfrm>
            <a:off x="7649584" y="4946972"/>
            <a:ext cx="28599" cy="21871"/>
          </a:xfrm>
          <a:custGeom>
            <a:avLst/>
            <a:gdLst/>
            <a:ahLst/>
            <a:cxnLst/>
            <a:rect l="l" t="t" r="r" b="b"/>
            <a:pathLst>
              <a:path w="1135" h="868" extrusionOk="0">
                <a:moveTo>
                  <a:pt x="567" y="0"/>
                </a:moveTo>
                <a:cubicBezTo>
                  <a:pt x="0" y="0"/>
                  <a:pt x="0" y="868"/>
                  <a:pt x="567" y="868"/>
                </a:cubicBezTo>
                <a:cubicBezTo>
                  <a:pt x="1135" y="868"/>
                  <a:pt x="1135" y="0"/>
                  <a:pt x="567" y="0"/>
                </a:cubicBezTo>
                <a:close/>
              </a:path>
            </a:pathLst>
          </a:custGeom>
          <a:solidFill>
            <a:srgbClr val="489B7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33" name="Google Shape;2133;p8"/>
          <p:cNvSpPr/>
          <p:nvPr/>
        </p:nvSpPr>
        <p:spPr>
          <a:xfrm>
            <a:off x="7720182" y="4477151"/>
            <a:ext cx="28599" cy="21871"/>
          </a:xfrm>
          <a:custGeom>
            <a:avLst/>
            <a:gdLst/>
            <a:ahLst/>
            <a:cxnLst/>
            <a:rect l="l" t="t" r="r" b="b"/>
            <a:pathLst>
              <a:path w="1135" h="868" extrusionOk="0">
                <a:moveTo>
                  <a:pt x="567" y="1"/>
                </a:moveTo>
                <a:cubicBezTo>
                  <a:pt x="0" y="1"/>
                  <a:pt x="0" y="868"/>
                  <a:pt x="567" y="868"/>
                </a:cubicBezTo>
                <a:cubicBezTo>
                  <a:pt x="1135" y="868"/>
                  <a:pt x="1135" y="1"/>
                  <a:pt x="567" y="1"/>
                </a:cubicBezTo>
                <a:close/>
              </a:path>
            </a:pathLst>
          </a:custGeom>
          <a:solidFill>
            <a:srgbClr val="489B7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34" name="Google Shape;2134;p8"/>
          <p:cNvSpPr/>
          <p:nvPr/>
        </p:nvSpPr>
        <p:spPr>
          <a:xfrm>
            <a:off x="7688234" y="4462865"/>
            <a:ext cx="27768" cy="21871"/>
          </a:xfrm>
          <a:custGeom>
            <a:avLst/>
            <a:gdLst/>
            <a:ahLst/>
            <a:cxnLst/>
            <a:rect l="l" t="t" r="r" b="b"/>
            <a:pathLst>
              <a:path w="1102" h="868" extrusionOk="0">
                <a:moveTo>
                  <a:pt x="535" y="1"/>
                </a:moveTo>
                <a:cubicBezTo>
                  <a:pt x="1" y="1"/>
                  <a:pt x="1" y="868"/>
                  <a:pt x="535" y="868"/>
                </a:cubicBezTo>
                <a:cubicBezTo>
                  <a:pt x="1102" y="868"/>
                  <a:pt x="1102" y="1"/>
                  <a:pt x="535" y="1"/>
                </a:cubicBezTo>
                <a:close/>
              </a:path>
            </a:pathLst>
          </a:custGeom>
          <a:solidFill>
            <a:srgbClr val="489B7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35" name="Google Shape;2135;p8"/>
          <p:cNvSpPr/>
          <p:nvPr/>
        </p:nvSpPr>
        <p:spPr>
          <a:xfrm>
            <a:off x="7564701" y="4641879"/>
            <a:ext cx="28599" cy="21871"/>
          </a:xfrm>
          <a:custGeom>
            <a:avLst/>
            <a:gdLst/>
            <a:ahLst/>
            <a:cxnLst/>
            <a:rect l="l" t="t" r="r" b="b"/>
            <a:pathLst>
              <a:path w="1135" h="868" extrusionOk="0">
                <a:moveTo>
                  <a:pt x="567" y="1"/>
                </a:moveTo>
                <a:cubicBezTo>
                  <a:pt x="0" y="1"/>
                  <a:pt x="0" y="868"/>
                  <a:pt x="567" y="868"/>
                </a:cubicBezTo>
                <a:cubicBezTo>
                  <a:pt x="1134" y="868"/>
                  <a:pt x="1134" y="1"/>
                  <a:pt x="567" y="1"/>
                </a:cubicBezTo>
                <a:close/>
              </a:path>
            </a:pathLst>
          </a:custGeom>
          <a:solidFill>
            <a:srgbClr val="489B7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36" name="Google Shape;2136;p8"/>
          <p:cNvSpPr/>
          <p:nvPr/>
        </p:nvSpPr>
        <p:spPr>
          <a:xfrm>
            <a:off x="7564701" y="4671308"/>
            <a:ext cx="28599" cy="21871"/>
          </a:xfrm>
          <a:custGeom>
            <a:avLst/>
            <a:gdLst/>
            <a:ahLst/>
            <a:cxnLst/>
            <a:rect l="l" t="t" r="r" b="b"/>
            <a:pathLst>
              <a:path w="1135" h="868" extrusionOk="0">
                <a:moveTo>
                  <a:pt x="567" y="0"/>
                </a:moveTo>
                <a:cubicBezTo>
                  <a:pt x="0" y="0"/>
                  <a:pt x="0" y="867"/>
                  <a:pt x="567" y="867"/>
                </a:cubicBezTo>
                <a:cubicBezTo>
                  <a:pt x="1134" y="867"/>
                  <a:pt x="1134" y="0"/>
                  <a:pt x="567" y="0"/>
                </a:cubicBezTo>
                <a:close/>
              </a:path>
            </a:pathLst>
          </a:custGeom>
          <a:solidFill>
            <a:srgbClr val="489B7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37" name="Google Shape;2137;p8"/>
          <p:cNvSpPr/>
          <p:nvPr/>
        </p:nvSpPr>
        <p:spPr>
          <a:xfrm>
            <a:off x="8005092" y="5011674"/>
            <a:ext cx="28599" cy="21897"/>
          </a:xfrm>
          <a:custGeom>
            <a:avLst/>
            <a:gdLst/>
            <a:ahLst/>
            <a:cxnLst/>
            <a:rect l="l" t="t" r="r" b="b"/>
            <a:pathLst>
              <a:path w="1135" h="869" extrusionOk="0">
                <a:moveTo>
                  <a:pt x="568" y="1"/>
                </a:moveTo>
                <a:cubicBezTo>
                  <a:pt x="0" y="1"/>
                  <a:pt x="0" y="868"/>
                  <a:pt x="568" y="868"/>
                </a:cubicBezTo>
                <a:cubicBezTo>
                  <a:pt x="1135" y="868"/>
                  <a:pt x="1135" y="1"/>
                  <a:pt x="568" y="1"/>
                </a:cubicBezTo>
                <a:close/>
              </a:path>
            </a:pathLst>
          </a:custGeom>
          <a:solidFill>
            <a:srgbClr val="489B7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38" name="Google Shape;2138;p8"/>
          <p:cNvSpPr/>
          <p:nvPr/>
        </p:nvSpPr>
        <p:spPr>
          <a:xfrm>
            <a:off x="7834468" y="5143623"/>
            <a:ext cx="28624" cy="22728"/>
          </a:xfrm>
          <a:custGeom>
            <a:avLst/>
            <a:gdLst/>
            <a:ahLst/>
            <a:cxnLst/>
            <a:rect l="l" t="t" r="r" b="b"/>
            <a:pathLst>
              <a:path w="1136" h="902" extrusionOk="0">
                <a:moveTo>
                  <a:pt x="568" y="1"/>
                </a:moveTo>
                <a:cubicBezTo>
                  <a:pt x="1" y="1"/>
                  <a:pt x="1" y="902"/>
                  <a:pt x="568" y="902"/>
                </a:cubicBezTo>
                <a:cubicBezTo>
                  <a:pt x="1135" y="902"/>
                  <a:pt x="1135" y="1"/>
                  <a:pt x="568" y="1"/>
                </a:cubicBezTo>
                <a:close/>
              </a:path>
            </a:pathLst>
          </a:custGeom>
          <a:solidFill>
            <a:srgbClr val="489B7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39" name="Google Shape;2139;p8"/>
          <p:cNvSpPr/>
          <p:nvPr/>
        </p:nvSpPr>
        <p:spPr>
          <a:xfrm>
            <a:off x="7737819" y="4885621"/>
            <a:ext cx="28624" cy="21871"/>
          </a:xfrm>
          <a:custGeom>
            <a:avLst/>
            <a:gdLst/>
            <a:ahLst/>
            <a:cxnLst/>
            <a:rect l="l" t="t" r="r" b="b"/>
            <a:pathLst>
              <a:path w="1136" h="868" extrusionOk="0">
                <a:moveTo>
                  <a:pt x="568" y="0"/>
                </a:moveTo>
                <a:cubicBezTo>
                  <a:pt x="1" y="0"/>
                  <a:pt x="1" y="868"/>
                  <a:pt x="568" y="868"/>
                </a:cubicBezTo>
                <a:cubicBezTo>
                  <a:pt x="1135" y="868"/>
                  <a:pt x="1135" y="0"/>
                  <a:pt x="568" y="0"/>
                </a:cubicBezTo>
                <a:close/>
              </a:path>
            </a:pathLst>
          </a:custGeom>
          <a:solidFill>
            <a:srgbClr val="489B7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40" name="Google Shape;2140;p8"/>
          <p:cNvSpPr/>
          <p:nvPr/>
        </p:nvSpPr>
        <p:spPr>
          <a:xfrm>
            <a:off x="7958027" y="4864608"/>
            <a:ext cx="28599" cy="22703"/>
          </a:xfrm>
          <a:custGeom>
            <a:avLst/>
            <a:gdLst/>
            <a:ahLst/>
            <a:cxnLst/>
            <a:rect l="l" t="t" r="r" b="b"/>
            <a:pathLst>
              <a:path w="1135" h="901" extrusionOk="0">
                <a:moveTo>
                  <a:pt x="568" y="0"/>
                </a:moveTo>
                <a:cubicBezTo>
                  <a:pt x="0" y="0"/>
                  <a:pt x="0" y="901"/>
                  <a:pt x="568" y="901"/>
                </a:cubicBezTo>
                <a:cubicBezTo>
                  <a:pt x="1135" y="901"/>
                  <a:pt x="1135" y="0"/>
                  <a:pt x="568" y="0"/>
                </a:cubicBezTo>
                <a:close/>
              </a:path>
            </a:pathLst>
          </a:custGeom>
          <a:solidFill>
            <a:srgbClr val="489B7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141" name="Google Shape;2141;p8"/>
          <p:cNvGrpSpPr/>
          <p:nvPr/>
        </p:nvGrpSpPr>
        <p:grpSpPr>
          <a:xfrm rot="1693484">
            <a:off x="321857" y="3947644"/>
            <a:ext cx="1642206" cy="1598621"/>
            <a:chOff x="-181020" y="4253777"/>
            <a:chExt cx="1117161" cy="1087511"/>
          </a:xfrm>
        </p:grpSpPr>
        <p:sp>
          <p:nvSpPr>
            <p:cNvPr id="2142" name="Google Shape;2142;p8"/>
            <p:cNvSpPr/>
            <p:nvPr/>
          </p:nvSpPr>
          <p:spPr>
            <a:xfrm>
              <a:off x="-181020" y="4348975"/>
              <a:ext cx="1040274" cy="992312"/>
            </a:xfrm>
            <a:custGeom>
              <a:avLst/>
              <a:gdLst/>
              <a:ahLst/>
              <a:cxnLst/>
              <a:rect l="l" t="t" r="r" b="b"/>
              <a:pathLst>
                <a:path w="34725" h="33124" extrusionOk="0">
                  <a:moveTo>
                    <a:pt x="34408" y="0"/>
                  </a:moveTo>
                  <a:cubicBezTo>
                    <a:pt x="34250" y="0"/>
                    <a:pt x="34091" y="100"/>
                    <a:pt x="34091" y="300"/>
                  </a:cubicBezTo>
                  <a:cubicBezTo>
                    <a:pt x="34091" y="4103"/>
                    <a:pt x="33557" y="8006"/>
                    <a:pt x="31356" y="11208"/>
                  </a:cubicBezTo>
                  <a:cubicBezTo>
                    <a:pt x="29555" y="13844"/>
                    <a:pt x="26819" y="15645"/>
                    <a:pt x="23884" y="16912"/>
                  </a:cubicBezTo>
                  <a:cubicBezTo>
                    <a:pt x="17713" y="19548"/>
                    <a:pt x="10608" y="19648"/>
                    <a:pt x="5004" y="23717"/>
                  </a:cubicBezTo>
                  <a:cubicBezTo>
                    <a:pt x="3603" y="24718"/>
                    <a:pt x="2369" y="25952"/>
                    <a:pt x="1468" y="27453"/>
                  </a:cubicBezTo>
                  <a:cubicBezTo>
                    <a:pt x="501" y="29088"/>
                    <a:pt x="34" y="30922"/>
                    <a:pt x="0" y="32824"/>
                  </a:cubicBezTo>
                  <a:cubicBezTo>
                    <a:pt x="0" y="33024"/>
                    <a:pt x="150" y="33124"/>
                    <a:pt x="305" y="33124"/>
                  </a:cubicBezTo>
                  <a:cubicBezTo>
                    <a:pt x="459" y="33124"/>
                    <a:pt x="617" y="33024"/>
                    <a:pt x="634" y="32824"/>
                  </a:cubicBezTo>
                  <a:cubicBezTo>
                    <a:pt x="701" y="29355"/>
                    <a:pt x="2435" y="26419"/>
                    <a:pt x="5171" y="24351"/>
                  </a:cubicBezTo>
                  <a:cubicBezTo>
                    <a:pt x="7872" y="22350"/>
                    <a:pt x="11108" y="21215"/>
                    <a:pt x="14310" y="20348"/>
                  </a:cubicBezTo>
                  <a:cubicBezTo>
                    <a:pt x="17613" y="19481"/>
                    <a:pt x="20948" y="18847"/>
                    <a:pt x="24084" y="17479"/>
                  </a:cubicBezTo>
                  <a:cubicBezTo>
                    <a:pt x="26953" y="16279"/>
                    <a:pt x="29621" y="14544"/>
                    <a:pt x="31523" y="12042"/>
                  </a:cubicBezTo>
                  <a:cubicBezTo>
                    <a:pt x="34091" y="8673"/>
                    <a:pt x="34725" y="4403"/>
                    <a:pt x="34725" y="300"/>
                  </a:cubicBezTo>
                  <a:cubicBezTo>
                    <a:pt x="34725" y="100"/>
                    <a:pt x="34567" y="0"/>
                    <a:pt x="3440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3" name="Google Shape;2143;p8"/>
            <p:cNvSpPr/>
            <p:nvPr/>
          </p:nvSpPr>
          <p:spPr>
            <a:xfrm>
              <a:off x="75757" y="4879546"/>
              <a:ext cx="68004" cy="129596"/>
            </a:xfrm>
            <a:custGeom>
              <a:avLst/>
              <a:gdLst/>
              <a:ahLst/>
              <a:cxnLst/>
              <a:rect l="l" t="t" r="r" b="b"/>
              <a:pathLst>
                <a:path w="2270" h="4326" extrusionOk="0">
                  <a:moveTo>
                    <a:pt x="1369" y="1"/>
                  </a:moveTo>
                  <a:cubicBezTo>
                    <a:pt x="701" y="1"/>
                    <a:pt x="468" y="1068"/>
                    <a:pt x="368" y="1502"/>
                  </a:cubicBezTo>
                  <a:cubicBezTo>
                    <a:pt x="168" y="2303"/>
                    <a:pt x="1" y="3270"/>
                    <a:pt x="101" y="4071"/>
                  </a:cubicBezTo>
                  <a:cubicBezTo>
                    <a:pt x="118" y="4242"/>
                    <a:pt x="258" y="4325"/>
                    <a:pt x="391" y="4325"/>
                  </a:cubicBezTo>
                  <a:cubicBezTo>
                    <a:pt x="516" y="4325"/>
                    <a:pt x="635" y="4250"/>
                    <a:pt x="635" y="4104"/>
                  </a:cubicBezTo>
                  <a:cubicBezTo>
                    <a:pt x="701" y="4104"/>
                    <a:pt x="735" y="4071"/>
                    <a:pt x="768" y="3970"/>
                  </a:cubicBezTo>
                  <a:cubicBezTo>
                    <a:pt x="1135" y="3137"/>
                    <a:pt x="1769" y="2436"/>
                    <a:pt x="2069" y="1569"/>
                  </a:cubicBezTo>
                  <a:cubicBezTo>
                    <a:pt x="2269" y="968"/>
                    <a:pt x="2169" y="1"/>
                    <a:pt x="136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4" name="Google Shape;2144;p8"/>
            <p:cNvSpPr/>
            <p:nvPr/>
          </p:nvSpPr>
          <p:spPr>
            <a:xfrm>
              <a:off x="165473" y="4973486"/>
              <a:ext cx="105181" cy="98380"/>
            </a:xfrm>
            <a:custGeom>
              <a:avLst/>
              <a:gdLst/>
              <a:ahLst/>
              <a:cxnLst/>
              <a:rect l="l" t="t" r="r" b="b"/>
              <a:pathLst>
                <a:path w="3511" h="3284" extrusionOk="0">
                  <a:moveTo>
                    <a:pt x="328" y="0"/>
                  </a:moveTo>
                  <a:cubicBezTo>
                    <a:pt x="173" y="0"/>
                    <a:pt x="1" y="129"/>
                    <a:pt x="41" y="334"/>
                  </a:cubicBezTo>
                  <a:cubicBezTo>
                    <a:pt x="187" y="1149"/>
                    <a:pt x="1196" y="3284"/>
                    <a:pt x="2314" y="3284"/>
                  </a:cubicBezTo>
                  <a:cubicBezTo>
                    <a:pt x="2478" y="3284"/>
                    <a:pt x="2644" y="3238"/>
                    <a:pt x="2810" y="3136"/>
                  </a:cubicBezTo>
                  <a:cubicBezTo>
                    <a:pt x="3511" y="2669"/>
                    <a:pt x="3444" y="1768"/>
                    <a:pt x="2877" y="1235"/>
                  </a:cubicBezTo>
                  <a:cubicBezTo>
                    <a:pt x="2310" y="668"/>
                    <a:pt x="1442" y="468"/>
                    <a:pt x="709" y="167"/>
                  </a:cubicBezTo>
                  <a:cubicBezTo>
                    <a:pt x="686" y="156"/>
                    <a:pt x="664" y="152"/>
                    <a:pt x="643" y="152"/>
                  </a:cubicBezTo>
                  <a:cubicBezTo>
                    <a:pt x="601" y="152"/>
                    <a:pt x="564" y="167"/>
                    <a:pt x="542" y="167"/>
                  </a:cubicBezTo>
                  <a:cubicBezTo>
                    <a:pt x="516" y="51"/>
                    <a:pt x="426" y="0"/>
                    <a:pt x="32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5" name="Google Shape;2145;p8"/>
            <p:cNvSpPr/>
            <p:nvPr/>
          </p:nvSpPr>
          <p:spPr>
            <a:xfrm>
              <a:off x="262618" y="4842671"/>
              <a:ext cx="69981" cy="100807"/>
            </a:xfrm>
            <a:custGeom>
              <a:avLst/>
              <a:gdLst/>
              <a:ahLst/>
              <a:cxnLst/>
              <a:rect l="l" t="t" r="r" b="b"/>
              <a:pathLst>
                <a:path w="2336" h="3365" extrusionOk="0">
                  <a:moveTo>
                    <a:pt x="1353" y="1"/>
                  </a:moveTo>
                  <a:cubicBezTo>
                    <a:pt x="899" y="1"/>
                    <a:pt x="477" y="371"/>
                    <a:pt x="301" y="798"/>
                  </a:cubicBezTo>
                  <a:cubicBezTo>
                    <a:pt x="1" y="1532"/>
                    <a:pt x="1" y="2399"/>
                    <a:pt x="101" y="3167"/>
                  </a:cubicBezTo>
                  <a:cubicBezTo>
                    <a:pt x="124" y="3306"/>
                    <a:pt x="228" y="3365"/>
                    <a:pt x="335" y="3365"/>
                  </a:cubicBezTo>
                  <a:cubicBezTo>
                    <a:pt x="381" y="3365"/>
                    <a:pt x="427" y="3354"/>
                    <a:pt x="468" y="3333"/>
                  </a:cubicBezTo>
                  <a:cubicBezTo>
                    <a:pt x="534" y="3333"/>
                    <a:pt x="635" y="3333"/>
                    <a:pt x="735" y="3267"/>
                  </a:cubicBezTo>
                  <a:cubicBezTo>
                    <a:pt x="1168" y="2900"/>
                    <a:pt x="1502" y="2199"/>
                    <a:pt x="1769" y="1699"/>
                  </a:cubicBezTo>
                  <a:cubicBezTo>
                    <a:pt x="1969" y="1299"/>
                    <a:pt x="2336" y="431"/>
                    <a:pt x="1802" y="131"/>
                  </a:cubicBezTo>
                  <a:cubicBezTo>
                    <a:pt x="1654" y="41"/>
                    <a:pt x="1502" y="1"/>
                    <a:pt x="13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6" name="Google Shape;2146;p8"/>
            <p:cNvSpPr/>
            <p:nvPr/>
          </p:nvSpPr>
          <p:spPr>
            <a:xfrm>
              <a:off x="393523" y="4912197"/>
              <a:ext cx="106948" cy="91910"/>
            </a:xfrm>
            <a:custGeom>
              <a:avLst/>
              <a:gdLst/>
              <a:ahLst/>
              <a:cxnLst/>
              <a:rect l="l" t="t" r="r" b="b"/>
              <a:pathLst>
                <a:path w="3570" h="3068" extrusionOk="0">
                  <a:moveTo>
                    <a:pt x="255" y="0"/>
                  </a:moveTo>
                  <a:cubicBezTo>
                    <a:pt x="131" y="0"/>
                    <a:pt x="1" y="82"/>
                    <a:pt x="1" y="245"/>
                  </a:cubicBezTo>
                  <a:cubicBezTo>
                    <a:pt x="1" y="1012"/>
                    <a:pt x="534" y="1713"/>
                    <a:pt x="1068" y="2213"/>
                  </a:cubicBezTo>
                  <a:cubicBezTo>
                    <a:pt x="1368" y="2540"/>
                    <a:pt x="1979" y="3068"/>
                    <a:pt x="2521" y="3068"/>
                  </a:cubicBezTo>
                  <a:cubicBezTo>
                    <a:pt x="2642" y="3068"/>
                    <a:pt x="2759" y="3042"/>
                    <a:pt x="2869" y="2981"/>
                  </a:cubicBezTo>
                  <a:cubicBezTo>
                    <a:pt x="3570" y="2580"/>
                    <a:pt x="3303" y="1580"/>
                    <a:pt x="2903" y="1079"/>
                  </a:cubicBezTo>
                  <a:cubicBezTo>
                    <a:pt x="2415" y="500"/>
                    <a:pt x="1454" y="32"/>
                    <a:pt x="655" y="32"/>
                  </a:cubicBezTo>
                  <a:cubicBezTo>
                    <a:pt x="580" y="32"/>
                    <a:pt x="506" y="36"/>
                    <a:pt x="434" y="45"/>
                  </a:cubicBezTo>
                  <a:lnTo>
                    <a:pt x="401" y="45"/>
                  </a:lnTo>
                  <a:cubicBezTo>
                    <a:pt x="361" y="15"/>
                    <a:pt x="309" y="0"/>
                    <a:pt x="25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7" name="Google Shape;2147;p8"/>
            <p:cNvSpPr/>
            <p:nvPr/>
          </p:nvSpPr>
          <p:spPr>
            <a:xfrm>
              <a:off x="452415" y="4773294"/>
              <a:ext cx="62042" cy="109315"/>
            </a:xfrm>
            <a:custGeom>
              <a:avLst/>
              <a:gdLst/>
              <a:ahLst/>
              <a:cxnLst/>
              <a:rect l="l" t="t" r="r" b="b"/>
              <a:pathLst>
                <a:path w="2071" h="3649" extrusionOk="0">
                  <a:moveTo>
                    <a:pt x="1060" y="1"/>
                  </a:moveTo>
                  <a:cubicBezTo>
                    <a:pt x="0" y="1"/>
                    <a:pt x="456" y="2949"/>
                    <a:pt x="736" y="3448"/>
                  </a:cubicBezTo>
                  <a:cubicBezTo>
                    <a:pt x="770" y="3548"/>
                    <a:pt x="870" y="3581"/>
                    <a:pt x="970" y="3581"/>
                  </a:cubicBezTo>
                  <a:cubicBezTo>
                    <a:pt x="1003" y="3615"/>
                    <a:pt x="1037" y="3648"/>
                    <a:pt x="1137" y="3648"/>
                  </a:cubicBezTo>
                  <a:cubicBezTo>
                    <a:pt x="1737" y="3615"/>
                    <a:pt x="1837" y="2414"/>
                    <a:pt x="1904" y="2014"/>
                  </a:cubicBezTo>
                  <a:cubicBezTo>
                    <a:pt x="2004" y="1346"/>
                    <a:pt x="2071" y="312"/>
                    <a:pt x="1304" y="45"/>
                  </a:cubicBezTo>
                  <a:cubicBezTo>
                    <a:pt x="1215" y="15"/>
                    <a:pt x="1133" y="1"/>
                    <a:pt x="106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8" name="Google Shape;2148;p8"/>
            <p:cNvSpPr/>
            <p:nvPr/>
          </p:nvSpPr>
          <p:spPr>
            <a:xfrm>
              <a:off x="559386" y="4847733"/>
              <a:ext cx="101975" cy="74145"/>
            </a:xfrm>
            <a:custGeom>
              <a:avLst/>
              <a:gdLst/>
              <a:ahLst/>
              <a:cxnLst/>
              <a:rect l="l" t="t" r="r" b="b"/>
              <a:pathLst>
                <a:path w="3404" h="2475" extrusionOk="0">
                  <a:moveTo>
                    <a:pt x="312" y="0"/>
                  </a:moveTo>
                  <a:cubicBezTo>
                    <a:pt x="160" y="0"/>
                    <a:pt x="0" y="127"/>
                    <a:pt x="68" y="329"/>
                  </a:cubicBezTo>
                  <a:cubicBezTo>
                    <a:pt x="234" y="966"/>
                    <a:pt x="1433" y="2475"/>
                    <a:pt x="2351" y="2475"/>
                  </a:cubicBezTo>
                  <a:cubicBezTo>
                    <a:pt x="2540" y="2475"/>
                    <a:pt x="2716" y="2411"/>
                    <a:pt x="2870" y="2264"/>
                  </a:cubicBezTo>
                  <a:cubicBezTo>
                    <a:pt x="3403" y="1797"/>
                    <a:pt x="3203" y="996"/>
                    <a:pt x="2703" y="629"/>
                  </a:cubicBezTo>
                  <a:cubicBezTo>
                    <a:pt x="2136" y="229"/>
                    <a:pt x="1368" y="62"/>
                    <a:pt x="668" y="62"/>
                  </a:cubicBezTo>
                  <a:cubicBezTo>
                    <a:pt x="601" y="62"/>
                    <a:pt x="568" y="62"/>
                    <a:pt x="501" y="96"/>
                  </a:cubicBezTo>
                  <a:cubicBezTo>
                    <a:pt x="458" y="30"/>
                    <a:pt x="386" y="0"/>
                    <a:pt x="31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9" name="Google Shape;2149;p8"/>
            <p:cNvSpPr/>
            <p:nvPr/>
          </p:nvSpPr>
          <p:spPr>
            <a:xfrm>
              <a:off x="616361" y="4692145"/>
              <a:ext cx="58986" cy="117134"/>
            </a:xfrm>
            <a:custGeom>
              <a:avLst/>
              <a:gdLst/>
              <a:ahLst/>
              <a:cxnLst/>
              <a:rect l="l" t="t" r="r" b="b"/>
              <a:pathLst>
                <a:path w="1969" h="3910" extrusionOk="0">
                  <a:moveTo>
                    <a:pt x="1121" y="0"/>
                  </a:moveTo>
                  <a:cubicBezTo>
                    <a:pt x="597" y="0"/>
                    <a:pt x="190" y="706"/>
                    <a:pt x="134" y="1153"/>
                  </a:cubicBezTo>
                  <a:cubicBezTo>
                    <a:pt x="0" y="2021"/>
                    <a:pt x="300" y="2988"/>
                    <a:pt x="701" y="3789"/>
                  </a:cubicBezTo>
                  <a:cubicBezTo>
                    <a:pt x="736" y="3878"/>
                    <a:pt x="801" y="3910"/>
                    <a:pt x="874" y="3910"/>
                  </a:cubicBezTo>
                  <a:cubicBezTo>
                    <a:pt x="937" y="3910"/>
                    <a:pt x="1006" y="3886"/>
                    <a:pt x="1068" y="3855"/>
                  </a:cubicBezTo>
                  <a:cubicBezTo>
                    <a:pt x="1168" y="3855"/>
                    <a:pt x="1268" y="3822"/>
                    <a:pt x="1301" y="3722"/>
                  </a:cubicBezTo>
                  <a:cubicBezTo>
                    <a:pt x="1668" y="3188"/>
                    <a:pt x="1768" y="2454"/>
                    <a:pt x="1835" y="1820"/>
                  </a:cubicBezTo>
                  <a:cubicBezTo>
                    <a:pt x="1902" y="1287"/>
                    <a:pt x="1968" y="419"/>
                    <a:pt x="1435" y="86"/>
                  </a:cubicBezTo>
                  <a:cubicBezTo>
                    <a:pt x="1327" y="27"/>
                    <a:pt x="1222" y="0"/>
                    <a:pt x="112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0" name="Google Shape;2150;p8"/>
            <p:cNvSpPr/>
            <p:nvPr/>
          </p:nvSpPr>
          <p:spPr>
            <a:xfrm>
              <a:off x="711289" y="4724497"/>
              <a:ext cx="130195" cy="74085"/>
            </a:xfrm>
            <a:custGeom>
              <a:avLst/>
              <a:gdLst/>
              <a:ahLst/>
              <a:cxnLst/>
              <a:rect l="l" t="t" r="r" b="b"/>
              <a:pathLst>
                <a:path w="4346" h="2473" extrusionOk="0">
                  <a:moveTo>
                    <a:pt x="1526" y="1"/>
                  </a:moveTo>
                  <a:cubicBezTo>
                    <a:pt x="928" y="1"/>
                    <a:pt x="389" y="143"/>
                    <a:pt x="134" y="440"/>
                  </a:cubicBezTo>
                  <a:cubicBezTo>
                    <a:pt x="0" y="607"/>
                    <a:pt x="67" y="807"/>
                    <a:pt x="200" y="874"/>
                  </a:cubicBezTo>
                  <a:cubicBezTo>
                    <a:pt x="636" y="1563"/>
                    <a:pt x="1974" y="2473"/>
                    <a:pt x="2950" y="2473"/>
                  </a:cubicBezTo>
                  <a:cubicBezTo>
                    <a:pt x="3392" y="2473"/>
                    <a:pt x="3759" y="2286"/>
                    <a:pt x="3936" y="1808"/>
                  </a:cubicBezTo>
                  <a:cubicBezTo>
                    <a:pt x="4345" y="649"/>
                    <a:pt x="2803" y="1"/>
                    <a:pt x="152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1" name="Google Shape;2151;p8"/>
            <p:cNvSpPr/>
            <p:nvPr/>
          </p:nvSpPr>
          <p:spPr>
            <a:xfrm>
              <a:off x="719257" y="4548688"/>
              <a:ext cx="76991" cy="108266"/>
            </a:xfrm>
            <a:custGeom>
              <a:avLst/>
              <a:gdLst/>
              <a:ahLst/>
              <a:cxnLst/>
              <a:rect l="l" t="t" r="r" b="b"/>
              <a:pathLst>
                <a:path w="2570" h="3614" extrusionOk="0">
                  <a:moveTo>
                    <a:pt x="973" y="1"/>
                  </a:moveTo>
                  <a:cubicBezTo>
                    <a:pt x="949" y="1"/>
                    <a:pt x="926" y="2"/>
                    <a:pt x="902" y="5"/>
                  </a:cubicBezTo>
                  <a:cubicBezTo>
                    <a:pt x="101" y="71"/>
                    <a:pt x="1" y="972"/>
                    <a:pt x="234" y="1539"/>
                  </a:cubicBezTo>
                  <a:cubicBezTo>
                    <a:pt x="601" y="2340"/>
                    <a:pt x="1302" y="3207"/>
                    <a:pt x="2069" y="3574"/>
                  </a:cubicBezTo>
                  <a:cubicBezTo>
                    <a:pt x="2117" y="3601"/>
                    <a:pt x="2163" y="3613"/>
                    <a:pt x="2207" y="3613"/>
                  </a:cubicBezTo>
                  <a:cubicBezTo>
                    <a:pt x="2375" y="3613"/>
                    <a:pt x="2496" y="3433"/>
                    <a:pt x="2469" y="3274"/>
                  </a:cubicBezTo>
                  <a:cubicBezTo>
                    <a:pt x="2503" y="3240"/>
                    <a:pt x="2503" y="3174"/>
                    <a:pt x="2536" y="3140"/>
                  </a:cubicBezTo>
                  <a:cubicBezTo>
                    <a:pt x="2569" y="2540"/>
                    <a:pt x="2303" y="1806"/>
                    <a:pt x="2102" y="1239"/>
                  </a:cubicBezTo>
                  <a:cubicBezTo>
                    <a:pt x="1910" y="790"/>
                    <a:pt x="1563" y="1"/>
                    <a:pt x="9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2" name="Google Shape;2152;p8"/>
            <p:cNvSpPr/>
            <p:nvPr/>
          </p:nvSpPr>
          <p:spPr>
            <a:xfrm>
              <a:off x="810681" y="4525563"/>
              <a:ext cx="103473" cy="71808"/>
            </a:xfrm>
            <a:custGeom>
              <a:avLst/>
              <a:gdLst/>
              <a:ahLst/>
              <a:cxnLst/>
              <a:rect l="l" t="t" r="r" b="b"/>
              <a:pathLst>
                <a:path w="3454" h="2397" extrusionOk="0">
                  <a:moveTo>
                    <a:pt x="2697" y="1"/>
                  </a:moveTo>
                  <a:cubicBezTo>
                    <a:pt x="1870" y="1"/>
                    <a:pt x="587" y="907"/>
                    <a:pt x="251" y="1377"/>
                  </a:cubicBezTo>
                  <a:cubicBezTo>
                    <a:pt x="151" y="1544"/>
                    <a:pt x="251" y="1677"/>
                    <a:pt x="385" y="1744"/>
                  </a:cubicBezTo>
                  <a:cubicBezTo>
                    <a:pt x="351" y="1744"/>
                    <a:pt x="285" y="1777"/>
                    <a:pt x="251" y="1844"/>
                  </a:cubicBezTo>
                  <a:cubicBezTo>
                    <a:pt x="0" y="2288"/>
                    <a:pt x="386" y="2397"/>
                    <a:pt x="814" y="2397"/>
                  </a:cubicBezTo>
                  <a:cubicBezTo>
                    <a:pt x="1125" y="2397"/>
                    <a:pt x="1459" y="2339"/>
                    <a:pt x="1586" y="2311"/>
                  </a:cubicBezTo>
                  <a:cubicBezTo>
                    <a:pt x="2386" y="2178"/>
                    <a:pt x="3454" y="1811"/>
                    <a:pt x="3420" y="810"/>
                  </a:cubicBezTo>
                  <a:cubicBezTo>
                    <a:pt x="3398" y="218"/>
                    <a:pt x="3102" y="1"/>
                    <a:pt x="269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3" name="Google Shape;2153;p8"/>
            <p:cNvSpPr/>
            <p:nvPr/>
          </p:nvSpPr>
          <p:spPr>
            <a:xfrm>
              <a:off x="723691" y="4397893"/>
              <a:ext cx="124533" cy="86038"/>
            </a:xfrm>
            <a:custGeom>
              <a:avLst/>
              <a:gdLst/>
              <a:ahLst/>
              <a:cxnLst/>
              <a:rect l="l" t="t" r="r" b="b"/>
              <a:pathLst>
                <a:path w="4157" h="2872" extrusionOk="0">
                  <a:moveTo>
                    <a:pt x="1799" y="1"/>
                  </a:moveTo>
                  <a:cubicBezTo>
                    <a:pt x="1617" y="1"/>
                    <a:pt x="1444" y="61"/>
                    <a:pt x="1287" y="202"/>
                  </a:cubicBezTo>
                  <a:cubicBezTo>
                    <a:pt x="1" y="1390"/>
                    <a:pt x="2695" y="2871"/>
                    <a:pt x="3722" y="2871"/>
                  </a:cubicBezTo>
                  <a:cubicBezTo>
                    <a:pt x="3734" y="2871"/>
                    <a:pt x="3745" y="2871"/>
                    <a:pt x="3756" y="2870"/>
                  </a:cubicBezTo>
                  <a:cubicBezTo>
                    <a:pt x="3923" y="2870"/>
                    <a:pt x="4023" y="2704"/>
                    <a:pt x="3989" y="2537"/>
                  </a:cubicBezTo>
                  <a:cubicBezTo>
                    <a:pt x="4089" y="2504"/>
                    <a:pt x="4156" y="2403"/>
                    <a:pt x="4123" y="2270"/>
                  </a:cubicBezTo>
                  <a:cubicBezTo>
                    <a:pt x="3899" y="1627"/>
                    <a:pt x="2739" y="1"/>
                    <a:pt x="179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4" name="Google Shape;2154;p8"/>
            <p:cNvSpPr/>
            <p:nvPr/>
          </p:nvSpPr>
          <p:spPr>
            <a:xfrm>
              <a:off x="842164" y="4366529"/>
              <a:ext cx="93977" cy="72947"/>
            </a:xfrm>
            <a:custGeom>
              <a:avLst/>
              <a:gdLst/>
              <a:ahLst/>
              <a:cxnLst/>
              <a:rect l="l" t="t" r="r" b="b"/>
              <a:pathLst>
                <a:path w="3137" h="2435" extrusionOk="0">
                  <a:moveTo>
                    <a:pt x="2242" y="1"/>
                  </a:moveTo>
                  <a:cubicBezTo>
                    <a:pt x="2025" y="1"/>
                    <a:pt x="1803" y="50"/>
                    <a:pt x="1635" y="115"/>
                  </a:cubicBezTo>
                  <a:cubicBezTo>
                    <a:pt x="935" y="382"/>
                    <a:pt x="435" y="1015"/>
                    <a:pt x="201" y="1716"/>
                  </a:cubicBezTo>
                  <a:cubicBezTo>
                    <a:pt x="168" y="1749"/>
                    <a:pt x="101" y="1816"/>
                    <a:pt x="68" y="1849"/>
                  </a:cubicBezTo>
                  <a:cubicBezTo>
                    <a:pt x="1" y="1983"/>
                    <a:pt x="68" y="2150"/>
                    <a:pt x="201" y="2216"/>
                  </a:cubicBezTo>
                  <a:cubicBezTo>
                    <a:pt x="201" y="2325"/>
                    <a:pt x="268" y="2434"/>
                    <a:pt x="401" y="2434"/>
                  </a:cubicBezTo>
                  <a:cubicBezTo>
                    <a:pt x="431" y="2434"/>
                    <a:pt x="465" y="2429"/>
                    <a:pt x="501" y="2416"/>
                  </a:cubicBezTo>
                  <a:cubicBezTo>
                    <a:pt x="1035" y="2216"/>
                    <a:pt x="1602" y="2216"/>
                    <a:pt x="2102" y="1983"/>
                  </a:cubicBezTo>
                  <a:cubicBezTo>
                    <a:pt x="2669" y="1749"/>
                    <a:pt x="3136" y="1115"/>
                    <a:pt x="3003" y="515"/>
                  </a:cubicBezTo>
                  <a:cubicBezTo>
                    <a:pt x="2921" y="126"/>
                    <a:pt x="2588" y="1"/>
                    <a:pt x="224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5" name="Google Shape;2155;p8"/>
            <p:cNvSpPr/>
            <p:nvPr/>
          </p:nvSpPr>
          <p:spPr>
            <a:xfrm>
              <a:off x="781235" y="4253777"/>
              <a:ext cx="91400" cy="115396"/>
            </a:xfrm>
            <a:custGeom>
              <a:avLst/>
              <a:gdLst/>
              <a:ahLst/>
              <a:cxnLst/>
              <a:rect l="l" t="t" r="r" b="b"/>
              <a:pathLst>
                <a:path w="3051" h="3852" extrusionOk="0">
                  <a:moveTo>
                    <a:pt x="1657" y="0"/>
                  </a:moveTo>
                  <a:cubicBezTo>
                    <a:pt x="1557" y="0"/>
                    <a:pt x="1450" y="14"/>
                    <a:pt x="1334" y="43"/>
                  </a:cubicBezTo>
                  <a:cubicBezTo>
                    <a:pt x="0" y="376"/>
                    <a:pt x="1434" y="3245"/>
                    <a:pt x="1968" y="3779"/>
                  </a:cubicBezTo>
                  <a:cubicBezTo>
                    <a:pt x="2032" y="3830"/>
                    <a:pt x="2096" y="3851"/>
                    <a:pt x="2156" y="3851"/>
                  </a:cubicBezTo>
                  <a:cubicBezTo>
                    <a:pt x="2253" y="3851"/>
                    <a:pt x="2340" y="3794"/>
                    <a:pt x="2402" y="3712"/>
                  </a:cubicBezTo>
                  <a:cubicBezTo>
                    <a:pt x="2469" y="3679"/>
                    <a:pt x="2569" y="3645"/>
                    <a:pt x="2602" y="3545"/>
                  </a:cubicBezTo>
                  <a:cubicBezTo>
                    <a:pt x="2913" y="2673"/>
                    <a:pt x="3050" y="0"/>
                    <a:pt x="165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56" name="Google Shape;2156;p8"/>
          <p:cNvGrpSpPr/>
          <p:nvPr/>
        </p:nvGrpSpPr>
        <p:grpSpPr>
          <a:xfrm>
            <a:off x="-56935" y="3543753"/>
            <a:ext cx="989843" cy="1327868"/>
            <a:chOff x="-168050" y="4195214"/>
            <a:chExt cx="719519" cy="965231"/>
          </a:xfrm>
        </p:grpSpPr>
        <p:sp>
          <p:nvSpPr>
            <p:cNvPr id="2157" name="Google Shape;2157;p8"/>
            <p:cNvSpPr/>
            <p:nvPr/>
          </p:nvSpPr>
          <p:spPr>
            <a:xfrm>
              <a:off x="-168050" y="4195214"/>
              <a:ext cx="719519" cy="965231"/>
            </a:xfrm>
            <a:custGeom>
              <a:avLst/>
              <a:gdLst/>
              <a:ahLst/>
              <a:cxnLst/>
              <a:rect l="l" t="t" r="r" b="b"/>
              <a:pathLst>
                <a:path w="24018" h="32220" extrusionOk="0">
                  <a:moveTo>
                    <a:pt x="11911" y="0"/>
                  </a:moveTo>
                  <a:cubicBezTo>
                    <a:pt x="10245" y="0"/>
                    <a:pt x="8091" y="4375"/>
                    <a:pt x="6872" y="6468"/>
                  </a:cubicBezTo>
                  <a:cubicBezTo>
                    <a:pt x="5371" y="9236"/>
                    <a:pt x="3870" y="12138"/>
                    <a:pt x="2936" y="15174"/>
                  </a:cubicBezTo>
                  <a:cubicBezTo>
                    <a:pt x="1669" y="19377"/>
                    <a:pt x="1" y="26282"/>
                    <a:pt x="701" y="30718"/>
                  </a:cubicBezTo>
                  <a:lnTo>
                    <a:pt x="1502" y="32219"/>
                  </a:lnTo>
                  <a:cubicBezTo>
                    <a:pt x="1635" y="29084"/>
                    <a:pt x="4204" y="26182"/>
                    <a:pt x="6305" y="24314"/>
                  </a:cubicBezTo>
                  <a:cubicBezTo>
                    <a:pt x="11175" y="20111"/>
                    <a:pt x="17146" y="17542"/>
                    <a:pt x="21550" y="12639"/>
                  </a:cubicBezTo>
                  <a:cubicBezTo>
                    <a:pt x="22383" y="11705"/>
                    <a:pt x="24018" y="9503"/>
                    <a:pt x="21683" y="9136"/>
                  </a:cubicBezTo>
                  <a:cubicBezTo>
                    <a:pt x="21615" y="9124"/>
                    <a:pt x="21544" y="9118"/>
                    <a:pt x="21471" y="9118"/>
                  </a:cubicBezTo>
                  <a:cubicBezTo>
                    <a:pt x="20146" y="9118"/>
                    <a:pt x="18032" y="11041"/>
                    <a:pt x="17146" y="11705"/>
                  </a:cubicBezTo>
                  <a:cubicBezTo>
                    <a:pt x="13644" y="14507"/>
                    <a:pt x="10842" y="18710"/>
                    <a:pt x="6872" y="20811"/>
                  </a:cubicBezTo>
                  <a:cubicBezTo>
                    <a:pt x="7239" y="20211"/>
                    <a:pt x="7706" y="19644"/>
                    <a:pt x="8040" y="19043"/>
                  </a:cubicBezTo>
                  <a:cubicBezTo>
                    <a:pt x="10141" y="16275"/>
                    <a:pt x="12109" y="13339"/>
                    <a:pt x="14211" y="10437"/>
                  </a:cubicBezTo>
                  <a:cubicBezTo>
                    <a:pt x="15378" y="8903"/>
                    <a:pt x="16446" y="7168"/>
                    <a:pt x="17613" y="5534"/>
                  </a:cubicBezTo>
                  <a:cubicBezTo>
                    <a:pt x="18303" y="4441"/>
                    <a:pt x="19265" y="2978"/>
                    <a:pt x="18025" y="2978"/>
                  </a:cubicBezTo>
                  <a:cubicBezTo>
                    <a:pt x="17826" y="2978"/>
                    <a:pt x="17569" y="3015"/>
                    <a:pt x="17246" y="3098"/>
                  </a:cubicBezTo>
                  <a:cubicBezTo>
                    <a:pt x="14911" y="3565"/>
                    <a:pt x="12576" y="7635"/>
                    <a:pt x="11309" y="9503"/>
                  </a:cubicBezTo>
                  <a:cubicBezTo>
                    <a:pt x="9541" y="12305"/>
                    <a:pt x="6372" y="16575"/>
                    <a:pt x="4537" y="19077"/>
                  </a:cubicBezTo>
                  <a:cubicBezTo>
                    <a:pt x="5371" y="16041"/>
                    <a:pt x="6872" y="13106"/>
                    <a:pt x="8173" y="10304"/>
                  </a:cubicBezTo>
                  <a:cubicBezTo>
                    <a:pt x="9074" y="8469"/>
                    <a:pt x="14111" y="1697"/>
                    <a:pt x="12243" y="63"/>
                  </a:cubicBezTo>
                  <a:cubicBezTo>
                    <a:pt x="12135" y="21"/>
                    <a:pt x="12024" y="0"/>
                    <a:pt x="11911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8" name="Google Shape;2158;p8"/>
            <p:cNvSpPr/>
            <p:nvPr/>
          </p:nvSpPr>
          <p:spPr>
            <a:xfrm>
              <a:off x="-69107" y="4860584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9" name="Google Shape;2159;p8"/>
            <p:cNvSpPr/>
            <p:nvPr/>
          </p:nvSpPr>
          <p:spPr>
            <a:xfrm>
              <a:off x="-32142" y="4784647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0" name="Google Shape;2160;p8"/>
            <p:cNvSpPr/>
            <p:nvPr/>
          </p:nvSpPr>
          <p:spPr>
            <a:xfrm>
              <a:off x="16805" y="4768651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68" y="0"/>
                  </a:moveTo>
                  <a:cubicBezTo>
                    <a:pt x="1" y="0"/>
                    <a:pt x="1" y="534"/>
                    <a:pt x="368" y="534"/>
                  </a:cubicBezTo>
                  <a:cubicBezTo>
                    <a:pt x="701" y="534"/>
                    <a:pt x="701" y="0"/>
                    <a:pt x="36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1" name="Google Shape;2161;p8"/>
            <p:cNvSpPr/>
            <p:nvPr/>
          </p:nvSpPr>
          <p:spPr>
            <a:xfrm>
              <a:off x="58772" y="4690707"/>
              <a:ext cx="21030" cy="15009"/>
            </a:xfrm>
            <a:custGeom>
              <a:avLst/>
              <a:gdLst/>
              <a:ahLst/>
              <a:cxnLst/>
              <a:rect l="l" t="t" r="r" b="b"/>
              <a:pathLst>
                <a:path w="702" h="501" extrusionOk="0">
                  <a:moveTo>
                    <a:pt x="334" y="0"/>
                  </a:moveTo>
                  <a:cubicBezTo>
                    <a:pt x="1" y="0"/>
                    <a:pt x="1" y="501"/>
                    <a:pt x="334" y="501"/>
                  </a:cubicBezTo>
                  <a:cubicBezTo>
                    <a:pt x="701" y="501"/>
                    <a:pt x="701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2" name="Google Shape;2162;p8"/>
            <p:cNvSpPr/>
            <p:nvPr/>
          </p:nvSpPr>
          <p:spPr>
            <a:xfrm>
              <a:off x="100740" y="4671715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3" name="Google Shape;2163;p8"/>
            <p:cNvSpPr/>
            <p:nvPr/>
          </p:nvSpPr>
          <p:spPr>
            <a:xfrm>
              <a:off x="111733" y="4598774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4" name="Google Shape;2164;p8"/>
            <p:cNvSpPr/>
            <p:nvPr/>
          </p:nvSpPr>
          <p:spPr>
            <a:xfrm>
              <a:off x="158703" y="4582777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5"/>
                    <a:pt x="334" y="535"/>
                  </a:cubicBezTo>
                  <a:cubicBezTo>
                    <a:pt x="668" y="535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5" name="Google Shape;2165;p8"/>
            <p:cNvSpPr/>
            <p:nvPr/>
          </p:nvSpPr>
          <p:spPr>
            <a:xfrm>
              <a:off x="166701" y="4509836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5"/>
                    <a:pt x="334" y="535"/>
                  </a:cubicBezTo>
                  <a:cubicBezTo>
                    <a:pt x="668" y="535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6" name="Google Shape;2166;p8"/>
            <p:cNvSpPr/>
            <p:nvPr/>
          </p:nvSpPr>
          <p:spPr>
            <a:xfrm>
              <a:off x="210676" y="4501838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0" y="1"/>
                    <a:pt x="0" y="535"/>
                    <a:pt x="334" y="535"/>
                  </a:cubicBezTo>
                  <a:cubicBezTo>
                    <a:pt x="701" y="535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7" name="Google Shape;2167;p8"/>
            <p:cNvSpPr/>
            <p:nvPr/>
          </p:nvSpPr>
          <p:spPr>
            <a:xfrm>
              <a:off x="208669" y="4443904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8" name="Google Shape;2168;p8"/>
            <p:cNvSpPr/>
            <p:nvPr/>
          </p:nvSpPr>
          <p:spPr>
            <a:xfrm>
              <a:off x="260641" y="4433899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7" y="534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9" name="Google Shape;2169;p8"/>
            <p:cNvSpPr/>
            <p:nvPr/>
          </p:nvSpPr>
          <p:spPr>
            <a:xfrm>
              <a:off x="260641" y="437593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5"/>
                    <a:pt x="334" y="535"/>
                  </a:cubicBezTo>
                  <a:cubicBezTo>
                    <a:pt x="667" y="535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0" name="Google Shape;2170;p8"/>
            <p:cNvSpPr/>
            <p:nvPr/>
          </p:nvSpPr>
          <p:spPr>
            <a:xfrm>
              <a:off x="305604" y="4370963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1" name="Google Shape;2171;p8"/>
            <p:cNvSpPr/>
            <p:nvPr/>
          </p:nvSpPr>
          <p:spPr>
            <a:xfrm>
              <a:off x="318700" y="4300794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2" name="Google Shape;2172;p8"/>
            <p:cNvSpPr/>
            <p:nvPr/>
          </p:nvSpPr>
          <p:spPr>
            <a:xfrm>
              <a:off x="357672" y="4284798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3" name="Google Shape;2173;p8"/>
            <p:cNvSpPr/>
            <p:nvPr/>
          </p:nvSpPr>
          <p:spPr>
            <a:xfrm>
              <a:off x="-1168" y="4870559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4" name="Google Shape;2174;p8"/>
            <p:cNvSpPr/>
            <p:nvPr/>
          </p:nvSpPr>
          <p:spPr>
            <a:xfrm>
              <a:off x="58772" y="4818617"/>
              <a:ext cx="21030" cy="15997"/>
            </a:xfrm>
            <a:custGeom>
              <a:avLst/>
              <a:gdLst/>
              <a:ahLst/>
              <a:cxnLst/>
              <a:rect l="l" t="t" r="r" b="b"/>
              <a:pathLst>
                <a:path w="702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701" y="534"/>
                    <a:pt x="701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5" name="Google Shape;2175;p8"/>
            <p:cNvSpPr/>
            <p:nvPr/>
          </p:nvSpPr>
          <p:spPr>
            <a:xfrm>
              <a:off x="116736" y="4813614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6" name="Google Shape;2176;p8"/>
            <p:cNvSpPr/>
            <p:nvPr/>
          </p:nvSpPr>
          <p:spPr>
            <a:xfrm>
              <a:off x="137734" y="4763648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7" y="534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7" name="Google Shape;2177;p8"/>
            <p:cNvSpPr/>
            <p:nvPr/>
          </p:nvSpPr>
          <p:spPr>
            <a:xfrm>
              <a:off x="205673" y="4755650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8" name="Google Shape;2178;p8"/>
            <p:cNvSpPr/>
            <p:nvPr/>
          </p:nvSpPr>
          <p:spPr>
            <a:xfrm>
              <a:off x="213671" y="470568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5"/>
                    <a:pt x="334" y="535"/>
                  </a:cubicBezTo>
                  <a:cubicBezTo>
                    <a:pt x="667" y="535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9" name="Google Shape;2179;p8"/>
            <p:cNvSpPr/>
            <p:nvPr/>
          </p:nvSpPr>
          <p:spPr>
            <a:xfrm>
              <a:off x="268609" y="4700712"/>
              <a:ext cx="20042" cy="15997"/>
            </a:xfrm>
            <a:custGeom>
              <a:avLst/>
              <a:gdLst/>
              <a:ahLst/>
              <a:cxnLst/>
              <a:rect l="l" t="t" r="r" b="b"/>
              <a:pathLst>
                <a:path w="669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0" name="Google Shape;2180;p8"/>
            <p:cNvSpPr/>
            <p:nvPr/>
          </p:nvSpPr>
          <p:spPr>
            <a:xfrm>
              <a:off x="271605" y="4640741"/>
              <a:ext cx="20042" cy="16027"/>
            </a:xfrm>
            <a:custGeom>
              <a:avLst/>
              <a:gdLst/>
              <a:ahLst/>
              <a:cxnLst/>
              <a:rect l="l" t="t" r="r" b="b"/>
              <a:pathLst>
                <a:path w="669" h="535" extrusionOk="0">
                  <a:moveTo>
                    <a:pt x="335" y="1"/>
                  </a:moveTo>
                  <a:cubicBezTo>
                    <a:pt x="1" y="1"/>
                    <a:pt x="1" y="534"/>
                    <a:pt x="335" y="534"/>
                  </a:cubicBezTo>
                  <a:cubicBezTo>
                    <a:pt x="668" y="534"/>
                    <a:pt x="668" y="1"/>
                    <a:pt x="33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1" name="Google Shape;2181;p8"/>
            <p:cNvSpPr/>
            <p:nvPr/>
          </p:nvSpPr>
          <p:spPr>
            <a:xfrm>
              <a:off x="328580" y="4650746"/>
              <a:ext cx="21000" cy="15997"/>
            </a:xfrm>
            <a:custGeom>
              <a:avLst/>
              <a:gdLst/>
              <a:ahLst/>
              <a:cxnLst/>
              <a:rect l="l" t="t" r="r" b="b"/>
              <a:pathLst>
                <a:path w="701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701" y="534"/>
                    <a:pt x="701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2" name="Google Shape;2182;p8"/>
            <p:cNvSpPr/>
            <p:nvPr/>
          </p:nvSpPr>
          <p:spPr>
            <a:xfrm>
              <a:off x="334571" y="4593771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8" y="501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3" name="Google Shape;2183;p8"/>
            <p:cNvSpPr/>
            <p:nvPr/>
          </p:nvSpPr>
          <p:spPr>
            <a:xfrm>
              <a:off x="394511" y="4595778"/>
              <a:ext cx="20042" cy="16027"/>
            </a:xfrm>
            <a:custGeom>
              <a:avLst/>
              <a:gdLst/>
              <a:ahLst/>
              <a:cxnLst/>
              <a:rect l="l" t="t" r="r" b="b"/>
              <a:pathLst>
                <a:path w="669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4" name="Google Shape;2184;p8"/>
            <p:cNvSpPr/>
            <p:nvPr/>
          </p:nvSpPr>
          <p:spPr>
            <a:xfrm>
              <a:off x="386543" y="4538833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0" y="0"/>
                    <a:pt x="0" y="501"/>
                    <a:pt x="334" y="501"/>
                  </a:cubicBezTo>
                  <a:cubicBezTo>
                    <a:pt x="667" y="501"/>
                    <a:pt x="667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5" name="Google Shape;2185;p8"/>
            <p:cNvSpPr/>
            <p:nvPr/>
          </p:nvSpPr>
          <p:spPr>
            <a:xfrm>
              <a:off x="441481" y="4553811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6" name="Google Shape;2186;p8"/>
            <p:cNvSpPr/>
            <p:nvPr/>
          </p:nvSpPr>
          <p:spPr>
            <a:xfrm>
              <a:off x="465476" y="4493870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7" name="Google Shape;2187;p8"/>
            <p:cNvSpPr/>
            <p:nvPr/>
          </p:nvSpPr>
          <p:spPr>
            <a:xfrm>
              <a:off x="-59132" y="4711676"/>
              <a:ext cx="21030" cy="15039"/>
            </a:xfrm>
            <a:custGeom>
              <a:avLst/>
              <a:gdLst/>
              <a:ahLst/>
              <a:cxnLst/>
              <a:rect l="l" t="t" r="r" b="b"/>
              <a:pathLst>
                <a:path w="702" h="502" extrusionOk="0">
                  <a:moveTo>
                    <a:pt x="368" y="1"/>
                  </a:moveTo>
                  <a:cubicBezTo>
                    <a:pt x="1" y="1"/>
                    <a:pt x="1" y="501"/>
                    <a:pt x="368" y="501"/>
                  </a:cubicBezTo>
                  <a:cubicBezTo>
                    <a:pt x="701" y="501"/>
                    <a:pt x="701" y="1"/>
                    <a:pt x="36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8" name="Google Shape;2188;p8"/>
            <p:cNvSpPr/>
            <p:nvPr/>
          </p:nvSpPr>
          <p:spPr>
            <a:xfrm>
              <a:off x="-64135" y="4637746"/>
              <a:ext cx="20042" cy="16027"/>
            </a:xfrm>
            <a:custGeom>
              <a:avLst/>
              <a:gdLst/>
              <a:ahLst/>
              <a:cxnLst/>
              <a:rect l="l" t="t" r="r" b="b"/>
              <a:pathLst>
                <a:path w="669" h="535" extrusionOk="0">
                  <a:moveTo>
                    <a:pt x="335" y="1"/>
                  </a:moveTo>
                  <a:cubicBezTo>
                    <a:pt x="1" y="1"/>
                    <a:pt x="1" y="534"/>
                    <a:pt x="335" y="534"/>
                  </a:cubicBezTo>
                  <a:cubicBezTo>
                    <a:pt x="668" y="534"/>
                    <a:pt x="668" y="1"/>
                    <a:pt x="33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9" name="Google Shape;2189;p8"/>
            <p:cNvSpPr/>
            <p:nvPr/>
          </p:nvSpPr>
          <p:spPr>
            <a:xfrm>
              <a:off x="-14169" y="4616777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0" name="Google Shape;2190;p8"/>
            <p:cNvSpPr/>
            <p:nvPr/>
          </p:nvSpPr>
          <p:spPr>
            <a:xfrm>
              <a:off x="-25163" y="4543805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68" y="1"/>
                  </a:moveTo>
                  <a:cubicBezTo>
                    <a:pt x="1" y="1"/>
                    <a:pt x="1" y="535"/>
                    <a:pt x="368" y="535"/>
                  </a:cubicBezTo>
                  <a:cubicBezTo>
                    <a:pt x="701" y="535"/>
                    <a:pt x="701" y="1"/>
                    <a:pt x="36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1" name="Google Shape;2191;p8"/>
            <p:cNvSpPr/>
            <p:nvPr/>
          </p:nvSpPr>
          <p:spPr>
            <a:xfrm>
              <a:off x="24803" y="4522837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701" y="534"/>
                    <a:pt x="701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2" name="Google Shape;2192;p8"/>
            <p:cNvSpPr/>
            <p:nvPr/>
          </p:nvSpPr>
          <p:spPr>
            <a:xfrm>
              <a:off x="11832" y="4462866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3" name="Google Shape;2193;p8"/>
            <p:cNvSpPr/>
            <p:nvPr/>
          </p:nvSpPr>
          <p:spPr>
            <a:xfrm>
              <a:off x="66770" y="4443904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4" name="Google Shape;2194;p8"/>
            <p:cNvSpPr/>
            <p:nvPr/>
          </p:nvSpPr>
          <p:spPr>
            <a:xfrm>
              <a:off x="56795" y="4380938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7" y="534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5" name="Google Shape;2195;p8"/>
            <p:cNvSpPr/>
            <p:nvPr/>
          </p:nvSpPr>
          <p:spPr>
            <a:xfrm>
              <a:off x="106761" y="4378931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6" name="Google Shape;2196;p8"/>
            <p:cNvSpPr/>
            <p:nvPr/>
          </p:nvSpPr>
          <p:spPr>
            <a:xfrm>
              <a:off x="103860" y="4287794"/>
              <a:ext cx="20042" cy="15039"/>
            </a:xfrm>
            <a:custGeom>
              <a:avLst/>
              <a:gdLst/>
              <a:ahLst/>
              <a:cxnLst/>
              <a:rect l="l" t="t" r="r" b="b"/>
              <a:pathLst>
                <a:path w="669" h="502" extrusionOk="0">
                  <a:moveTo>
                    <a:pt x="335" y="1"/>
                  </a:moveTo>
                  <a:cubicBezTo>
                    <a:pt x="1" y="1"/>
                    <a:pt x="1" y="501"/>
                    <a:pt x="335" y="501"/>
                  </a:cubicBezTo>
                  <a:cubicBezTo>
                    <a:pt x="668" y="501"/>
                    <a:pt x="668" y="1"/>
                    <a:pt x="33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7" name="Google Shape;2197;p8"/>
            <p:cNvSpPr/>
            <p:nvPr/>
          </p:nvSpPr>
          <p:spPr>
            <a:xfrm>
              <a:off x="155833" y="4281803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8" name="Google Shape;2198;p8"/>
            <p:cNvSpPr/>
            <p:nvPr/>
          </p:nvSpPr>
          <p:spPr>
            <a:xfrm>
              <a:off x="168833" y="4208861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67" y="1"/>
                  </a:moveTo>
                  <a:cubicBezTo>
                    <a:pt x="0" y="1"/>
                    <a:pt x="0" y="534"/>
                    <a:pt x="367" y="534"/>
                  </a:cubicBezTo>
                  <a:cubicBezTo>
                    <a:pt x="701" y="534"/>
                    <a:pt x="701" y="1"/>
                    <a:pt x="36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9" name="Google Shape;2199;p8"/>
            <p:cNvSpPr/>
            <p:nvPr/>
          </p:nvSpPr>
          <p:spPr>
            <a:xfrm>
              <a:off x="-80101" y="4766644"/>
              <a:ext cx="21000" cy="15009"/>
            </a:xfrm>
            <a:custGeom>
              <a:avLst/>
              <a:gdLst/>
              <a:ahLst/>
              <a:cxnLst/>
              <a:rect l="l" t="t" r="r" b="b"/>
              <a:pathLst>
                <a:path w="701" h="501" extrusionOk="0">
                  <a:moveTo>
                    <a:pt x="367" y="1"/>
                  </a:moveTo>
                  <a:cubicBezTo>
                    <a:pt x="0" y="1"/>
                    <a:pt x="0" y="501"/>
                    <a:pt x="367" y="501"/>
                  </a:cubicBezTo>
                  <a:cubicBezTo>
                    <a:pt x="701" y="501"/>
                    <a:pt x="701" y="1"/>
                    <a:pt x="36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0" name="Google Shape;2200;p8"/>
            <p:cNvSpPr/>
            <p:nvPr/>
          </p:nvSpPr>
          <p:spPr>
            <a:xfrm>
              <a:off x="-59132" y="4928523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68" y="0"/>
                  </a:moveTo>
                  <a:cubicBezTo>
                    <a:pt x="1" y="0"/>
                    <a:pt x="1" y="534"/>
                    <a:pt x="368" y="534"/>
                  </a:cubicBezTo>
                  <a:cubicBezTo>
                    <a:pt x="701" y="534"/>
                    <a:pt x="701" y="0"/>
                    <a:pt x="36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1" name="Google Shape;2201;p8"/>
            <p:cNvSpPr/>
            <p:nvPr/>
          </p:nvSpPr>
          <p:spPr>
            <a:xfrm>
              <a:off x="-129078" y="4897549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1" y="0"/>
                    <a:pt x="1" y="501"/>
                    <a:pt x="334" y="501"/>
                  </a:cubicBezTo>
                  <a:cubicBezTo>
                    <a:pt x="668" y="501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2" name="Google Shape;2202;p8"/>
            <p:cNvSpPr/>
            <p:nvPr/>
          </p:nvSpPr>
          <p:spPr>
            <a:xfrm>
              <a:off x="-108079" y="4975493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3" name="Google Shape;2203;p8"/>
            <p:cNvSpPr/>
            <p:nvPr/>
          </p:nvSpPr>
          <p:spPr>
            <a:xfrm>
              <a:off x="-135069" y="5004460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04" name="Google Shape;2204;p8"/>
          <p:cNvGrpSpPr/>
          <p:nvPr/>
        </p:nvGrpSpPr>
        <p:grpSpPr>
          <a:xfrm rot="-2320759">
            <a:off x="-519765" y="2824159"/>
            <a:ext cx="1127241" cy="1109424"/>
            <a:chOff x="-181020" y="4253777"/>
            <a:chExt cx="1117161" cy="1087511"/>
          </a:xfrm>
        </p:grpSpPr>
        <p:sp>
          <p:nvSpPr>
            <p:cNvPr id="2205" name="Google Shape;2205;p8"/>
            <p:cNvSpPr/>
            <p:nvPr/>
          </p:nvSpPr>
          <p:spPr>
            <a:xfrm>
              <a:off x="-181020" y="4348975"/>
              <a:ext cx="1040274" cy="992312"/>
            </a:xfrm>
            <a:custGeom>
              <a:avLst/>
              <a:gdLst/>
              <a:ahLst/>
              <a:cxnLst/>
              <a:rect l="l" t="t" r="r" b="b"/>
              <a:pathLst>
                <a:path w="34725" h="33124" extrusionOk="0">
                  <a:moveTo>
                    <a:pt x="34408" y="0"/>
                  </a:moveTo>
                  <a:cubicBezTo>
                    <a:pt x="34250" y="0"/>
                    <a:pt x="34091" y="100"/>
                    <a:pt x="34091" y="300"/>
                  </a:cubicBezTo>
                  <a:cubicBezTo>
                    <a:pt x="34091" y="4103"/>
                    <a:pt x="33557" y="8006"/>
                    <a:pt x="31356" y="11208"/>
                  </a:cubicBezTo>
                  <a:cubicBezTo>
                    <a:pt x="29555" y="13844"/>
                    <a:pt x="26819" y="15645"/>
                    <a:pt x="23884" y="16912"/>
                  </a:cubicBezTo>
                  <a:cubicBezTo>
                    <a:pt x="17713" y="19548"/>
                    <a:pt x="10608" y="19648"/>
                    <a:pt x="5004" y="23717"/>
                  </a:cubicBezTo>
                  <a:cubicBezTo>
                    <a:pt x="3603" y="24718"/>
                    <a:pt x="2369" y="25952"/>
                    <a:pt x="1468" y="27453"/>
                  </a:cubicBezTo>
                  <a:cubicBezTo>
                    <a:pt x="501" y="29088"/>
                    <a:pt x="34" y="30922"/>
                    <a:pt x="0" y="32824"/>
                  </a:cubicBezTo>
                  <a:cubicBezTo>
                    <a:pt x="0" y="33024"/>
                    <a:pt x="150" y="33124"/>
                    <a:pt x="305" y="33124"/>
                  </a:cubicBezTo>
                  <a:cubicBezTo>
                    <a:pt x="459" y="33124"/>
                    <a:pt x="617" y="33024"/>
                    <a:pt x="634" y="32824"/>
                  </a:cubicBezTo>
                  <a:cubicBezTo>
                    <a:pt x="701" y="29355"/>
                    <a:pt x="2435" y="26419"/>
                    <a:pt x="5171" y="24351"/>
                  </a:cubicBezTo>
                  <a:cubicBezTo>
                    <a:pt x="7872" y="22350"/>
                    <a:pt x="11108" y="21215"/>
                    <a:pt x="14310" y="20348"/>
                  </a:cubicBezTo>
                  <a:cubicBezTo>
                    <a:pt x="17613" y="19481"/>
                    <a:pt x="20948" y="18847"/>
                    <a:pt x="24084" y="17479"/>
                  </a:cubicBezTo>
                  <a:cubicBezTo>
                    <a:pt x="26953" y="16279"/>
                    <a:pt x="29621" y="14544"/>
                    <a:pt x="31523" y="12042"/>
                  </a:cubicBezTo>
                  <a:cubicBezTo>
                    <a:pt x="34091" y="8673"/>
                    <a:pt x="34725" y="4403"/>
                    <a:pt x="34725" y="300"/>
                  </a:cubicBezTo>
                  <a:cubicBezTo>
                    <a:pt x="34725" y="100"/>
                    <a:pt x="34567" y="0"/>
                    <a:pt x="3440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6" name="Google Shape;2206;p8"/>
            <p:cNvSpPr/>
            <p:nvPr/>
          </p:nvSpPr>
          <p:spPr>
            <a:xfrm>
              <a:off x="75757" y="4879546"/>
              <a:ext cx="68004" cy="129596"/>
            </a:xfrm>
            <a:custGeom>
              <a:avLst/>
              <a:gdLst/>
              <a:ahLst/>
              <a:cxnLst/>
              <a:rect l="l" t="t" r="r" b="b"/>
              <a:pathLst>
                <a:path w="2270" h="4326" extrusionOk="0">
                  <a:moveTo>
                    <a:pt x="1369" y="1"/>
                  </a:moveTo>
                  <a:cubicBezTo>
                    <a:pt x="701" y="1"/>
                    <a:pt x="468" y="1068"/>
                    <a:pt x="368" y="1502"/>
                  </a:cubicBezTo>
                  <a:cubicBezTo>
                    <a:pt x="168" y="2303"/>
                    <a:pt x="1" y="3270"/>
                    <a:pt x="101" y="4071"/>
                  </a:cubicBezTo>
                  <a:cubicBezTo>
                    <a:pt x="118" y="4242"/>
                    <a:pt x="258" y="4325"/>
                    <a:pt x="391" y="4325"/>
                  </a:cubicBezTo>
                  <a:cubicBezTo>
                    <a:pt x="516" y="4325"/>
                    <a:pt x="635" y="4250"/>
                    <a:pt x="635" y="4104"/>
                  </a:cubicBezTo>
                  <a:cubicBezTo>
                    <a:pt x="701" y="4104"/>
                    <a:pt x="735" y="4071"/>
                    <a:pt x="768" y="3970"/>
                  </a:cubicBezTo>
                  <a:cubicBezTo>
                    <a:pt x="1135" y="3137"/>
                    <a:pt x="1769" y="2436"/>
                    <a:pt x="2069" y="1569"/>
                  </a:cubicBezTo>
                  <a:cubicBezTo>
                    <a:pt x="2269" y="968"/>
                    <a:pt x="2169" y="1"/>
                    <a:pt x="136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7" name="Google Shape;2207;p8"/>
            <p:cNvSpPr/>
            <p:nvPr/>
          </p:nvSpPr>
          <p:spPr>
            <a:xfrm>
              <a:off x="165473" y="4973486"/>
              <a:ext cx="105181" cy="98380"/>
            </a:xfrm>
            <a:custGeom>
              <a:avLst/>
              <a:gdLst/>
              <a:ahLst/>
              <a:cxnLst/>
              <a:rect l="l" t="t" r="r" b="b"/>
              <a:pathLst>
                <a:path w="3511" h="3284" extrusionOk="0">
                  <a:moveTo>
                    <a:pt x="328" y="0"/>
                  </a:moveTo>
                  <a:cubicBezTo>
                    <a:pt x="173" y="0"/>
                    <a:pt x="1" y="129"/>
                    <a:pt x="41" y="334"/>
                  </a:cubicBezTo>
                  <a:cubicBezTo>
                    <a:pt x="187" y="1149"/>
                    <a:pt x="1196" y="3284"/>
                    <a:pt x="2314" y="3284"/>
                  </a:cubicBezTo>
                  <a:cubicBezTo>
                    <a:pt x="2478" y="3284"/>
                    <a:pt x="2644" y="3238"/>
                    <a:pt x="2810" y="3136"/>
                  </a:cubicBezTo>
                  <a:cubicBezTo>
                    <a:pt x="3511" y="2669"/>
                    <a:pt x="3444" y="1768"/>
                    <a:pt x="2877" y="1235"/>
                  </a:cubicBezTo>
                  <a:cubicBezTo>
                    <a:pt x="2310" y="668"/>
                    <a:pt x="1442" y="468"/>
                    <a:pt x="709" y="167"/>
                  </a:cubicBezTo>
                  <a:cubicBezTo>
                    <a:pt x="686" y="156"/>
                    <a:pt x="664" y="152"/>
                    <a:pt x="643" y="152"/>
                  </a:cubicBezTo>
                  <a:cubicBezTo>
                    <a:pt x="601" y="152"/>
                    <a:pt x="564" y="167"/>
                    <a:pt x="542" y="167"/>
                  </a:cubicBezTo>
                  <a:cubicBezTo>
                    <a:pt x="516" y="51"/>
                    <a:pt x="426" y="0"/>
                    <a:pt x="32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8" name="Google Shape;2208;p8"/>
            <p:cNvSpPr/>
            <p:nvPr/>
          </p:nvSpPr>
          <p:spPr>
            <a:xfrm>
              <a:off x="262618" y="4842671"/>
              <a:ext cx="69981" cy="100807"/>
            </a:xfrm>
            <a:custGeom>
              <a:avLst/>
              <a:gdLst/>
              <a:ahLst/>
              <a:cxnLst/>
              <a:rect l="l" t="t" r="r" b="b"/>
              <a:pathLst>
                <a:path w="2336" h="3365" extrusionOk="0">
                  <a:moveTo>
                    <a:pt x="1353" y="1"/>
                  </a:moveTo>
                  <a:cubicBezTo>
                    <a:pt x="899" y="1"/>
                    <a:pt x="477" y="371"/>
                    <a:pt x="301" y="798"/>
                  </a:cubicBezTo>
                  <a:cubicBezTo>
                    <a:pt x="1" y="1532"/>
                    <a:pt x="1" y="2399"/>
                    <a:pt x="101" y="3167"/>
                  </a:cubicBezTo>
                  <a:cubicBezTo>
                    <a:pt x="124" y="3306"/>
                    <a:pt x="228" y="3365"/>
                    <a:pt x="335" y="3365"/>
                  </a:cubicBezTo>
                  <a:cubicBezTo>
                    <a:pt x="381" y="3365"/>
                    <a:pt x="427" y="3354"/>
                    <a:pt x="468" y="3333"/>
                  </a:cubicBezTo>
                  <a:cubicBezTo>
                    <a:pt x="534" y="3333"/>
                    <a:pt x="635" y="3333"/>
                    <a:pt x="735" y="3267"/>
                  </a:cubicBezTo>
                  <a:cubicBezTo>
                    <a:pt x="1168" y="2900"/>
                    <a:pt x="1502" y="2199"/>
                    <a:pt x="1769" y="1699"/>
                  </a:cubicBezTo>
                  <a:cubicBezTo>
                    <a:pt x="1969" y="1299"/>
                    <a:pt x="2336" y="431"/>
                    <a:pt x="1802" y="131"/>
                  </a:cubicBezTo>
                  <a:cubicBezTo>
                    <a:pt x="1654" y="41"/>
                    <a:pt x="1502" y="1"/>
                    <a:pt x="135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9" name="Google Shape;2209;p8"/>
            <p:cNvSpPr/>
            <p:nvPr/>
          </p:nvSpPr>
          <p:spPr>
            <a:xfrm>
              <a:off x="393523" y="4912197"/>
              <a:ext cx="106948" cy="91910"/>
            </a:xfrm>
            <a:custGeom>
              <a:avLst/>
              <a:gdLst/>
              <a:ahLst/>
              <a:cxnLst/>
              <a:rect l="l" t="t" r="r" b="b"/>
              <a:pathLst>
                <a:path w="3570" h="3068" extrusionOk="0">
                  <a:moveTo>
                    <a:pt x="255" y="0"/>
                  </a:moveTo>
                  <a:cubicBezTo>
                    <a:pt x="131" y="0"/>
                    <a:pt x="1" y="82"/>
                    <a:pt x="1" y="245"/>
                  </a:cubicBezTo>
                  <a:cubicBezTo>
                    <a:pt x="1" y="1012"/>
                    <a:pt x="534" y="1713"/>
                    <a:pt x="1068" y="2213"/>
                  </a:cubicBezTo>
                  <a:cubicBezTo>
                    <a:pt x="1368" y="2540"/>
                    <a:pt x="1979" y="3068"/>
                    <a:pt x="2521" y="3068"/>
                  </a:cubicBezTo>
                  <a:cubicBezTo>
                    <a:pt x="2642" y="3068"/>
                    <a:pt x="2759" y="3042"/>
                    <a:pt x="2869" y="2981"/>
                  </a:cubicBezTo>
                  <a:cubicBezTo>
                    <a:pt x="3570" y="2580"/>
                    <a:pt x="3303" y="1580"/>
                    <a:pt x="2903" y="1079"/>
                  </a:cubicBezTo>
                  <a:cubicBezTo>
                    <a:pt x="2415" y="500"/>
                    <a:pt x="1454" y="32"/>
                    <a:pt x="655" y="32"/>
                  </a:cubicBezTo>
                  <a:cubicBezTo>
                    <a:pt x="580" y="32"/>
                    <a:pt x="506" y="36"/>
                    <a:pt x="434" y="45"/>
                  </a:cubicBezTo>
                  <a:lnTo>
                    <a:pt x="401" y="45"/>
                  </a:lnTo>
                  <a:cubicBezTo>
                    <a:pt x="361" y="15"/>
                    <a:pt x="309" y="0"/>
                    <a:pt x="25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0" name="Google Shape;2210;p8"/>
            <p:cNvSpPr/>
            <p:nvPr/>
          </p:nvSpPr>
          <p:spPr>
            <a:xfrm>
              <a:off x="452415" y="4773294"/>
              <a:ext cx="62042" cy="109315"/>
            </a:xfrm>
            <a:custGeom>
              <a:avLst/>
              <a:gdLst/>
              <a:ahLst/>
              <a:cxnLst/>
              <a:rect l="l" t="t" r="r" b="b"/>
              <a:pathLst>
                <a:path w="2071" h="3649" extrusionOk="0">
                  <a:moveTo>
                    <a:pt x="1060" y="1"/>
                  </a:moveTo>
                  <a:cubicBezTo>
                    <a:pt x="0" y="1"/>
                    <a:pt x="456" y="2949"/>
                    <a:pt x="736" y="3448"/>
                  </a:cubicBezTo>
                  <a:cubicBezTo>
                    <a:pt x="770" y="3548"/>
                    <a:pt x="870" y="3581"/>
                    <a:pt x="970" y="3581"/>
                  </a:cubicBezTo>
                  <a:cubicBezTo>
                    <a:pt x="1003" y="3615"/>
                    <a:pt x="1037" y="3648"/>
                    <a:pt x="1137" y="3648"/>
                  </a:cubicBezTo>
                  <a:cubicBezTo>
                    <a:pt x="1737" y="3615"/>
                    <a:pt x="1837" y="2414"/>
                    <a:pt x="1904" y="2014"/>
                  </a:cubicBezTo>
                  <a:cubicBezTo>
                    <a:pt x="2004" y="1346"/>
                    <a:pt x="2071" y="312"/>
                    <a:pt x="1304" y="45"/>
                  </a:cubicBezTo>
                  <a:cubicBezTo>
                    <a:pt x="1215" y="15"/>
                    <a:pt x="1133" y="1"/>
                    <a:pt x="106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1" name="Google Shape;2211;p8"/>
            <p:cNvSpPr/>
            <p:nvPr/>
          </p:nvSpPr>
          <p:spPr>
            <a:xfrm>
              <a:off x="559386" y="4847733"/>
              <a:ext cx="101975" cy="74145"/>
            </a:xfrm>
            <a:custGeom>
              <a:avLst/>
              <a:gdLst/>
              <a:ahLst/>
              <a:cxnLst/>
              <a:rect l="l" t="t" r="r" b="b"/>
              <a:pathLst>
                <a:path w="3404" h="2475" extrusionOk="0">
                  <a:moveTo>
                    <a:pt x="312" y="0"/>
                  </a:moveTo>
                  <a:cubicBezTo>
                    <a:pt x="160" y="0"/>
                    <a:pt x="0" y="127"/>
                    <a:pt x="68" y="329"/>
                  </a:cubicBezTo>
                  <a:cubicBezTo>
                    <a:pt x="234" y="966"/>
                    <a:pt x="1433" y="2475"/>
                    <a:pt x="2351" y="2475"/>
                  </a:cubicBezTo>
                  <a:cubicBezTo>
                    <a:pt x="2540" y="2475"/>
                    <a:pt x="2716" y="2411"/>
                    <a:pt x="2870" y="2264"/>
                  </a:cubicBezTo>
                  <a:cubicBezTo>
                    <a:pt x="3403" y="1797"/>
                    <a:pt x="3203" y="996"/>
                    <a:pt x="2703" y="629"/>
                  </a:cubicBezTo>
                  <a:cubicBezTo>
                    <a:pt x="2136" y="229"/>
                    <a:pt x="1368" y="62"/>
                    <a:pt x="668" y="62"/>
                  </a:cubicBezTo>
                  <a:cubicBezTo>
                    <a:pt x="601" y="62"/>
                    <a:pt x="568" y="62"/>
                    <a:pt x="501" y="96"/>
                  </a:cubicBezTo>
                  <a:cubicBezTo>
                    <a:pt x="458" y="30"/>
                    <a:pt x="386" y="0"/>
                    <a:pt x="31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2" name="Google Shape;2212;p8"/>
            <p:cNvSpPr/>
            <p:nvPr/>
          </p:nvSpPr>
          <p:spPr>
            <a:xfrm>
              <a:off x="616361" y="4692145"/>
              <a:ext cx="58986" cy="117134"/>
            </a:xfrm>
            <a:custGeom>
              <a:avLst/>
              <a:gdLst/>
              <a:ahLst/>
              <a:cxnLst/>
              <a:rect l="l" t="t" r="r" b="b"/>
              <a:pathLst>
                <a:path w="1969" h="3910" extrusionOk="0">
                  <a:moveTo>
                    <a:pt x="1121" y="0"/>
                  </a:moveTo>
                  <a:cubicBezTo>
                    <a:pt x="597" y="0"/>
                    <a:pt x="190" y="706"/>
                    <a:pt x="134" y="1153"/>
                  </a:cubicBezTo>
                  <a:cubicBezTo>
                    <a:pt x="0" y="2021"/>
                    <a:pt x="300" y="2988"/>
                    <a:pt x="701" y="3789"/>
                  </a:cubicBezTo>
                  <a:cubicBezTo>
                    <a:pt x="736" y="3878"/>
                    <a:pt x="801" y="3910"/>
                    <a:pt x="874" y="3910"/>
                  </a:cubicBezTo>
                  <a:cubicBezTo>
                    <a:pt x="937" y="3910"/>
                    <a:pt x="1006" y="3886"/>
                    <a:pt x="1068" y="3855"/>
                  </a:cubicBezTo>
                  <a:cubicBezTo>
                    <a:pt x="1168" y="3855"/>
                    <a:pt x="1268" y="3822"/>
                    <a:pt x="1301" y="3722"/>
                  </a:cubicBezTo>
                  <a:cubicBezTo>
                    <a:pt x="1668" y="3188"/>
                    <a:pt x="1768" y="2454"/>
                    <a:pt x="1835" y="1820"/>
                  </a:cubicBezTo>
                  <a:cubicBezTo>
                    <a:pt x="1902" y="1287"/>
                    <a:pt x="1968" y="419"/>
                    <a:pt x="1435" y="86"/>
                  </a:cubicBezTo>
                  <a:cubicBezTo>
                    <a:pt x="1327" y="27"/>
                    <a:pt x="1222" y="0"/>
                    <a:pt x="112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3" name="Google Shape;2213;p8"/>
            <p:cNvSpPr/>
            <p:nvPr/>
          </p:nvSpPr>
          <p:spPr>
            <a:xfrm>
              <a:off x="711289" y="4724497"/>
              <a:ext cx="130195" cy="74085"/>
            </a:xfrm>
            <a:custGeom>
              <a:avLst/>
              <a:gdLst/>
              <a:ahLst/>
              <a:cxnLst/>
              <a:rect l="l" t="t" r="r" b="b"/>
              <a:pathLst>
                <a:path w="4346" h="2473" extrusionOk="0">
                  <a:moveTo>
                    <a:pt x="1526" y="1"/>
                  </a:moveTo>
                  <a:cubicBezTo>
                    <a:pt x="928" y="1"/>
                    <a:pt x="389" y="143"/>
                    <a:pt x="134" y="440"/>
                  </a:cubicBezTo>
                  <a:cubicBezTo>
                    <a:pt x="0" y="607"/>
                    <a:pt x="67" y="807"/>
                    <a:pt x="200" y="874"/>
                  </a:cubicBezTo>
                  <a:cubicBezTo>
                    <a:pt x="636" y="1563"/>
                    <a:pt x="1974" y="2473"/>
                    <a:pt x="2950" y="2473"/>
                  </a:cubicBezTo>
                  <a:cubicBezTo>
                    <a:pt x="3392" y="2473"/>
                    <a:pt x="3759" y="2286"/>
                    <a:pt x="3936" y="1808"/>
                  </a:cubicBezTo>
                  <a:cubicBezTo>
                    <a:pt x="4345" y="649"/>
                    <a:pt x="2803" y="1"/>
                    <a:pt x="152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4" name="Google Shape;2214;p8"/>
            <p:cNvSpPr/>
            <p:nvPr/>
          </p:nvSpPr>
          <p:spPr>
            <a:xfrm>
              <a:off x="719257" y="4548688"/>
              <a:ext cx="76991" cy="108266"/>
            </a:xfrm>
            <a:custGeom>
              <a:avLst/>
              <a:gdLst/>
              <a:ahLst/>
              <a:cxnLst/>
              <a:rect l="l" t="t" r="r" b="b"/>
              <a:pathLst>
                <a:path w="2570" h="3614" extrusionOk="0">
                  <a:moveTo>
                    <a:pt x="973" y="1"/>
                  </a:moveTo>
                  <a:cubicBezTo>
                    <a:pt x="949" y="1"/>
                    <a:pt x="926" y="2"/>
                    <a:pt x="902" y="5"/>
                  </a:cubicBezTo>
                  <a:cubicBezTo>
                    <a:pt x="101" y="71"/>
                    <a:pt x="1" y="972"/>
                    <a:pt x="234" y="1539"/>
                  </a:cubicBezTo>
                  <a:cubicBezTo>
                    <a:pt x="601" y="2340"/>
                    <a:pt x="1302" y="3207"/>
                    <a:pt x="2069" y="3574"/>
                  </a:cubicBezTo>
                  <a:cubicBezTo>
                    <a:pt x="2117" y="3601"/>
                    <a:pt x="2163" y="3613"/>
                    <a:pt x="2207" y="3613"/>
                  </a:cubicBezTo>
                  <a:cubicBezTo>
                    <a:pt x="2375" y="3613"/>
                    <a:pt x="2496" y="3433"/>
                    <a:pt x="2469" y="3274"/>
                  </a:cubicBezTo>
                  <a:cubicBezTo>
                    <a:pt x="2503" y="3240"/>
                    <a:pt x="2503" y="3174"/>
                    <a:pt x="2536" y="3140"/>
                  </a:cubicBezTo>
                  <a:cubicBezTo>
                    <a:pt x="2569" y="2540"/>
                    <a:pt x="2303" y="1806"/>
                    <a:pt x="2102" y="1239"/>
                  </a:cubicBezTo>
                  <a:cubicBezTo>
                    <a:pt x="1910" y="790"/>
                    <a:pt x="1563" y="1"/>
                    <a:pt x="97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5" name="Google Shape;2215;p8"/>
            <p:cNvSpPr/>
            <p:nvPr/>
          </p:nvSpPr>
          <p:spPr>
            <a:xfrm>
              <a:off x="810681" y="4525563"/>
              <a:ext cx="103473" cy="71808"/>
            </a:xfrm>
            <a:custGeom>
              <a:avLst/>
              <a:gdLst/>
              <a:ahLst/>
              <a:cxnLst/>
              <a:rect l="l" t="t" r="r" b="b"/>
              <a:pathLst>
                <a:path w="3454" h="2397" extrusionOk="0">
                  <a:moveTo>
                    <a:pt x="2697" y="1"/>
                  </a:moveTo>
                  <a:cubicBezTo>
                    <a:pt x="1870" y="1"/>
                    <a:pt x="587" y="907"/>
                    <a:pt x="251" y="1377"/>
                  </a:cubicBezTo>
                  <a:cubicBezTo>
                    <a:pt x="151" y="1544"/>
                    <a:pt x="251" y="1677"/>
                    <a:pt x="385" y="1744"/>
                  </a:cubicBezTo>
                  <a:cubicBezTo>
                    <a:pt x="351" y="1744"/>
                    <a:pt x="285" y="1777"/>
                    <a:pt x="251" y="1844"/>
                  </a:cubicBezTo>
                  <a:cubicBezTo>
                    <a:pt x="0" y="2288"/>
                    <a:pt x="386" y="2397"/>
                    <a:pt x="814" y="2397"/>
                  </a:cubicBezTo>
                  <a:cubicBezTo>
                    <a:pt x="1125" y="2397"/>
                    <a:pt x="1459" y="2339"/>
                    <a:pt x="1586" y="2311"/>
                  </a:cubicBezTo>
                  <a:cubicBezTo>
                    <a:pt x="2386" y="2178"/>
                    <a:pt x="3454" y="1811"/>
                    <a:pt x="3420" y="810"/>
                  </a:cubicBezTo>
                  <a:cubicBezTo>
                    <a:pt x="3398" y="218"/>
                    <a:pt x="3102" y="1"/>
                    <a:pt x="269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6" name="Google Shape;2216;p8"/>
            <p:cNvSpPr/>
            <p:nvPr/>
          </p:nvSpPr>
          <p:spPr>
            <a:xfrm>
              <a:off x="723691" y="4397893"/>
              <a:ext cx="124533" cy="86038"/>
            </a:xfrm>
            <a:custGeom>
              <a:avLst/>
              <a:gdLst/>
              <a:ahLst/>
              <a:cxnLst/>
              <a:rect l="l" t="t" r="r" b="b"/>
              <a:pathLst>
                <a:path w="4157" h="2872" extrusionOk="0">
                  <a:moveTo>
                    <a:pt x="1799" y="1"/>
                  </a:moveTo>
                  <a:cubicBezTo>
                    <a:pt x="1617" y="1"/>
                    <a:pt x="1444" y="61"/>
                    <a:pt x="1287" y="202"/>
                  </a:cubicBezTo>
                  <a:cubicBezTo>
                    <a:pt x="1" y="1390"/>
                    <a:pt x="2695" y="2871"/>
                    <a:pt x="3722" y="2871"/>
                  </a:cubicBezTo>
                  <a:cubicBezTo>
                    <a:pt x="3734" y="2871"/>
                    <a:pt x="3745" y="2871"/>
                    <a:pt x="3756" y="2870"/>
                  </a:cubicBezTo>
                  <a:cubicBezTo>
                    <a:pt x="3923" y="2870"/>
                    <a:pt x="4023" y="2704"/>
                    <a:pt x="3989" y="2537"/>
                  </a:cubicBezTo>
                  <a:cubicBezTo>
                    <a:pt x="4089" y="2504"/>
                    <a:pt x="4156" y="2403"/>
                    <a:pt x="4123" y="2270"/>
                  </a:cubicBezTo>
                  <a:cubicBezTo>
                    <a:pt x="3899" y="1627"/>
                    <a:pt x="2739" y="1"/>
                    <a:pt x="179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7" name="Google Shape;2217;p8"/>
            <p:cNvSpPr/>
            <p:nvPr/>
          </p:nvSpPr>
          <p:spPr>
            <a:xfrm>
              <a:off x="842164" y="4366529"/>
              <a:ext cx="93977" cy="72947"/>
            </a:xfrm>
            <a:custGeom>
              <a:avLst/>
              <a:gdLst/>
              <a:ahLst/>
              <a:cxnLst/>
              <a:rect l="l" t="t" r="r" b="b"/>
              <a:pathLst>
                <a:path w="3137" h="2435" extrusionOk="0">
                  <a:moveTo>
                    <a:pt x="2242" y="1"/>
                  </a:moveTo>
                  <a:cubicBezTo>
                    <a:pt x="2025" y="1"/>
                    <a:pt x="1803" y="50"/>
                    <a:pt x="1635" y="115"/>
                  </a:cubicBezTo>
                  <a:cubicBezTo>
                    <a:pt x="935" y="382"/>
                    <a:pt x="435" y="1015"/>
                    <a:pt x="201" y="1716"/>
                  </a:cubicBezTo>
                  <a:cubicBezTo>
                    <a:pt x="168" y="1749"/>
                    <a:pt x="101" y="1816"/>
                    <a:pt x="68" y="1849"/>
                  </a:cubicBezTo>
                  <a:cubicBezTo>
                    <a:pt x="1" y="1983"/>
                    <a:pt x="68" y="2150"/>
                    <a:pt x="201" y="2216"/>
                  </a:cubicBezTo>
                  <a:cubicBezTo>
                    <a:pt x="201" y="2325"/>
                    <a:pt x="268" y="2434"/>
                    <a:pt x="401" y="2434"/>
                  </a:cubicBezTo>
                  <a:cubicBezTo>
                    <a:pt x="431" y="2434"/>
                    <a:pt x="465" y="2429"/>
                    <a:pt x="501" y="2416"/>
                  </a:cubicBezTo>
                  <a:cubicBezTo>
                    <a:pt x="1035" y="2216"/>
                    <a:pt x="1602" y="2216"/>
                    <a:pt x="2102" y="1983"/>
                  </a:cubicBezTo>
                  <a:cubicBezTo>
                    <a:pt x="2669" y="1749"/>
                    <a:pt x="3136" y="1115"/>
                    <a:pt x="3003" y="515"/>
                  </a:cubicBezTo>
                  <a:cubicBezTo>
                    <a:pt x="2921" y="126"/>
                    <a:pt x="2588" y="1"/>
                    <a:pt x="224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8" name="Google Shape;2218;p8"/>
            <p:cNvSpPr/>
            <p:nvPr/>
          </p:nvSpPr>
          <p:spPr>
            <a:xfrm>
              <a:off x="781235" y="4253777"/>
              <a:ext cx="91400" cy="115396"/>
            </a:xfrm>
            <a:custGeom>
              <a:avLst/>
              <a:gdLst/>
              <a:ahLst/>
              <a:cxnLst/>
              <a:rect l="l" t="t" r="r" b="b"/>
              <a:pathLst>
                <a:path w="3051" h="3852" extrusionOk="0">
                  <a:moveTo>
                    <a:pt x="1657" y="0"/>
                  </a:moveTo>
                  <a:cubicBezTo>
                    <a:pt x="1557" y="0"/>
                    <a:pt x="1450" y="14"/>
                    <a:pt x="1334" y="43"/>
                  </a:cubicBezTo>
                  <a:cubicBezTo>
                    <a:pt x="0" y="376"/>
                    <a:pt x="1434" y="3245"/>
                    <a:pt x="1968" y="3779"/>
                  </a:cubicBezTo>
                  <a:cubicBezTo>
                    <a:pt x="2032" y="3830"/>
                    <a:pt x="2096" y="3851"/>
                    <a:pt x="2156" y="3851"/>
                  </a:cubicBezTo>
                  <a:cubicBezTo>
                    <a:pt x="2253" y="3851"/>
                    <a:pt x="2340" y="3794"/>
                    <a:pt x="2402" y="3712"/>
                  </a:cubicBezTo>
                  <a:cubicBezTo>
                    <a:pt x="2469" y="3679"/>
                    <a:pt x="2569" y="3645"/>
                    <a:pt x="2602" y="3545"/>
                  </a:cubicBezTo>
                  <a:cubicBezTo>
                    <a:pt x="2913" y="2673"/>
                    <a:pt x="3050" y="0"/>
                    <a:pt x="165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19" name="Google Shape;2219;p8"/>
          <p:cNvGrpSpPr/>
          <p:nvPr/>
        </p:nvGrpSpPr>
        <p:grpSpPr>
          <a:xfrm rot="5595891">
            <a:off x="-83121" y="4373088"/>
            <a:ext cx="1042216" cy="1046970"/>
            <a:chOff x="8276926" y="3750868"/>
            <a:chExt cx="1239162" cy="1244814"/>
          </a:xfrm>
        </p:grpSpPr>
        <p:sp>
          <p:nvSpPr>
            <p:cNvPr id="2220" name="Google Shape;2220;p8"/>
            <p:cNvSpPr/>
            <p:nvPr/>
          </p:nvSpPr>
          <p:spPr>
            <a:xfrm>
              <a:off x="8276926" y="3750868"/>
              <a:ext cx="1239162" cy="1227089"/>
            </a:xfrm>
            <a:custGeom>
              <a:avLst/>
              <a:gdLst/>
              <a:ahLst/>
              <a:cxnLst/>
              <a:rect l="l" t="t" r="r" b="b"/>
              <a:pathLst>
                <a:path w="41364" h="40961" extrusionOk="0">
                  <a:moveTo>
                    <a:pt x="0" y="0"/>
                  </a:moveTo>
                  <a:lnTo>
                    <a:pt x="0" y="0"/>
                  </a:lnTo>
                  <a:cubicBezTo>
                    <a:pt x="1280" y="4593"/>
                    <a:pt x="11205" y="40961"/>
                    <a:pt x="33709" y="40961"/>
                  </a:cubicBezTo>
                  <a:cubicBezTo>
                    <a:pt x="34088" y="40961"/>
                    <a:pt x="34472" y="40950"/>
                    <a:pt x="34859" y="40929"/>
                  </a:cubicBezTo>
                  <a:cubicBezTo>
                    <a:pt x="41363" y="15645"/>
                    <a:pt x="3703" y="1301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1" name="Google Shape;2221;p8"/>
            <p:cNvSpPr/>
            <p:nvPr/>
          </p:nvSpPr>
          <p:spPr>
            <a:xfrm>
              <a:off x="8392314" y="3892198"/>
              <a:ext cx="958460" cy="1103485"/>
            </a:xfrm>
            <a:custGeom>
              <a:avLst/>
              <a:gdLst/>
              <a:ahLst/>
              <a:cxnLst/>
              <a:rect l="l" t="t" r="r" b="b"/>
              <a:pathLst>
                <a:path w="31994" h="36835" extrusionOk="0">
                  <a:moveTo>
                    <a:pt x="584" y="1"/>
                  </a:moveTo>
                  <a:cubicBezTo>
                    <a:pt x="276" y="1"/>
                    <a:pt x="1" y="410"/>
                    <a:pt x="285" y="719"/>
                  </a:cubicBezTo>
                  <a:cubicBezTo>
                    <a:pt x="4888" y="5523"/>
                    <a:pt x="9224" y="10593"/>
                    <a:pt x="13427" y="15797"/>
                  </a:cubicBezTo>
                  <a:cubicBezTo>
                    <a:pt x="15529" y="18399"/>
                    <a:pt x="17564" y="21034"/>
                    <a:pt x="19632" y="23669"/>
                  </a:cubicBezTo>
                  <a:cubicBezTo>
                    <a:pt x="20566" y="24870"/>
                    <a:pt x="21466" y="26104"/>
                    <a:pt x="22400" y="27305"/>
                  </a:cubicBezTo>
                  <a:cubicBezTo>
                    <a:pt x="23301" y="28539"/>
                    <a:pt x="24202" y="29773"/>
                    <a:pt x="25269" y="30874"/>
                  </a:cubicBezTo>
                  <a:cubicBezTo>
                    <a:pt x="26270" y="31842"/>
                    <a:pt x="27371" y="32642"/>
                    <a:pt x="28438" y="33543"/>
                  </a:cubicBezTo>
                  <a:cubicBezTo>
                    <a:pt x="29439" y="34377"/>
                    <a:pt x="30540" y="35311"/>
                    <a:pt x="31073" y="36545"/>
                  </a:cubicBezTo>
                  <a:cubicBezTo>
                    <a:pt x="31154" y="36747"/>
                    <a:pt x="31333" y="36835"/>
                    <a:pt x="31504" y="36835"/>
                  </a:cubicBezTo>
                  <a:cubicBezTo>
                    <a:pt x="31757" y="36835"/>
                    <a:pt x="31993" y="36643"/>
                    <a:pt x="31874" y="36345"/>
                  </a:cubicBezTo>
                  <a:cubicBezTo>
                    <a:pt x="30907" y="34077"/>
                    <a:pt x="28638" y="32676"/>
                    <a:pt x="26837" y="31174"/>
                  </a:cubicBezTo>
                  <a:cubicBezTo>
                    <a:pt x="24569" y="29240"/>
                    <a:pt x="22901" y="26605"/>
                    <a:pt x="21100" y="24269"/>
                  </a:cubicBezTo>
                  <a:cubicBezTo>
                    <a:pt x="17063" y="18932"/>
                    <a:pt x="12927" y="13695"/>
                    <a:pt x="8557" y="8625"/>
                  </a:cubicBezTo>
                  <a:cubicBezTo>
                    <a:pt x="6055" y="5756"/>
                    <a:pt x="3520" y="2888"/>
                    <a:pt x="852" y="119"/>
                  </a:cubicBezTo>
                  <a:cubicBezTo>
                    <a:pt x="769" y="36"/>
                    <a:pt x="675" y="1"/>
                    <a:pt x="584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2" name="Google Shape;2222;p8"/>
            <p:cNvSpPr/>
            <p:nvPr/>
          </p:nvSpPr>
          <p:spPr>
            <a:xfrm>
              <a:off x="8441201" y="3944710"/>
              <a:ext cx="148529" cy="162939"/>
            </a:xfrm>
            <a:custGeom>
              <a:avLst/>
              <a:gdLst/>
              <a:ahLst/>
              <a:cxnLst/>
              <a:rect l="l" t="t" r="r" b="b"/>
              <a:pathLst>
                <a:path w="4958" h="5439" extrusionOk="0">
                  <a:moveTo>
                    <a:pt x="4290" y="0"/>
                  </a:moveTo>
                  <a:cubicBezTo>
                    <a:pt x="4056" y="0"/>
                    <a:pt x="3890" y="201"/>
                    <a:pt x="3890" y="434"/>
                  </a:cubicBezTo>
                  <a:cubicBezTo>
                    <a:pt x="3770" y="1778"/>
                    <a:pt x="3865" y="3150"/>
                    <a:pt x="4054" y="4500"/>
                  </a:cubicBezTo>
                  <a:lnTo>
                    <a:pt x="4054" y="4500"/>
                  </a:lnTo>
                  <a:cubicBezTo>
                    <a:pt x="3610" y="4566"/>
                    <a:pt x="3160" y="4601"/>
                    <a:pt x="2711" y="4601"/>
                  </a:cubicBezTo>
                  <a:cubicBezTo>
                    <a:pt x="2025" y="4601"/>
                    <a:pt x="1341" y="4518"/>
                    <a:pt x="687" y="4337"/>
                  </a:cubicBezTo>
                  <a:cubicBezTo>
                    <a:pt x="638" y="4321"/>
                    <a:pt x="591" y="4314"/>
                    <a:pt x="547" y="4314"/>
                  </a:cubicBezTo>
                  <a:cubicBezTo>
                    <a:pt x="122" y="4314"/>
                    <a:pt x="0" y="4986"/>
                    <a:pt x="454" y="5137"/>
                  </a:cubicBezTo>
                  <a:cubicBezTo>
                    <a:pt x="1172" y="5348"/>
                    <a:pt x="1918" y="5438"/>
                    <a:pt x="2663" y="5438"/>
                  </a:cubicBezTo>
                  <a:cubicBezTo>
                    <a:pt x="3336" y="5438"/>
                    <a:pt x="4008" y="5364"/>
                    <a:pt x="4657" y="5237"/>
                  </a:cubicBezTo>
                  <a:cubicBezTo>
                    <a:pt x="4890" y="5204"/>
                    <a:pt x="4957" y="4937"/>
                    <a:pt x="4924" y="4737"/>
                  </a:cubicBezTo>
                  <a:cubicBezTo>
                    <a:pt x="4690" y="3303"/>
                    <a:pt x="4624" y="1868"/>
                    <a:pt x="4724" y="401"/>
                  </a:cubicBezTo>
                  <a:cubicBezTo>
                    <a:pt x="4724" y="201"/>
                    <a:pt x="4523" y="0"/>
                    <a:pt x="4290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3" name="Google Shape;2223;p8"/>
            <p:cNvSpPr/>
            <p:nvPr/>
          </p:nvSpPr>
          <p:spPr>
            <a:xfrm>
              <a:off x="8509679" y="4032569"/>
              <a:ext cx="204370" cy="189331"/>
            </a:xfrm>
            <a:custGeom>
              <a:avLst/>
              <a:gdLst/>
              <a:ahLst/>
              <a:cxnLst/>
              <a:rect l="l" t="t" r="r" b="b"/>
              <a:pathLst>
                <a:path w="6822" h="6320" extrusionOk="0">
                  <a:moveTo>
                    <a:pt x="6305" y="1"/>
                  </a:moveTo>
                  <a:cubicBezTo>
                    <a:pt x="6138" y="1"/>
                    <a:pt x="5973" y="92"/>
                    <a:pt x="5907" y="303"/>
                  </a:cubicBezTo>
                  <a:cubicBezTo>
                    <a:pt x="5473" y="1976"/>
                    <a:pt x="5529" y="3736"/>
                    <a:pt x="5378" y="5475"/>
                  </a:cubicBezTo>
                  <a:lnTo>
                    <a:pt x="5378" y="5475"/>
                  </a:lnTo>
                  <a:cubicBezTo>
                    <a:pt x="4795" y="5481"/>
                    <a:pt x="4208" y="5497"/>
                    <a:pt x="3623" y="5497"/>
                  </a:cubicBezTo>
                  <a:cubicBezTo>
                    <a:pt x="2651" y="5497"/>
                    <a:pt x="1683" y="5452"/>
                    <a:pt x="736" y="5240"/>
                  </a:cubicBezTo>
                  <a:cubicBezTo>
                    <a:pt x="705" y="5234"/>
                    <a:pt x="675" y="5231"/>
                    <a:pt x="646" y="5231"/>
                  </a:cubicBezTo>
                  <a:cubicBezTo>
                    <a:pt x="178" y="5231"/>
                    <a:pt x="0" y="5946"/>
                    <a:pt x="503" y="6040"/>
                  </a:cubicBezTo>
                  <a:cubicBezTo>
                    <a:pt x="1625" y="6278"/>
                    <a:pt x="2762" y="6320"/>
                    <a:pt x="3894" y="6320"/>
                  </a:cubicBezTo>
                  <a:cubicBezTo>
                    <a:pt x="4511" y="6320"/>
                    <a:pt x="5128" y="6307"/>
                    <a:pt x="5740" y="6307"/>
                  </a:cubicBezTo>
                  <a:cubicBezTo>
                    <a:pt x="5973" y="6307"/>
                    <a:pt x="6140" y="6107"/>
                    <a:pt x="6174" y="5874"/>
                  </a:cubicBezTo>
                  <a:cubicBezTo>
                    <a:pt x="6374" y="4106"/>
                    <a:pt x="6274" y="2271"/>
                    <a:pt x="6741" y="537"/>
                  </a:cubicBezTo>
                  <a:cubicBezTo>
                    <a:pt x="6821" y="214"/>
                    <a:pt x="6561" y="1"/>
                    <a:pt x="6305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4" name="Google Shape;2224;p8"/>
            <p:cNvSpPr/>
            <p:nvPr/>
          </p:nvSpPr>
          <p:spPr>
            <a:xfrm>
              <a:off x="8605656" y="4119560"/>
              <a:ext cx="241877" cy="254848"/>
            </a:xfrm>
            <a:custGeom>
              <a:avLst/>
              <a:gdLst/>
              <a:ahLst/>
              <a:cxnLst/>
              <a:rect l="l" t="t" r="r" b="b"/>
              <a:pathLst>
                <a:path w="8074" h="8507" extrusionOk="0">
                  <a:moveTo>
                    <a:pt x="7656" y="1"/>
                  </a:moveTo>
                  <a:cubicBezTo>
                    <a:pt x="7448" y="1"/>
                    <a:pt x="7239" y="134"/>
                    <a:pt x="7239" y="401"/>
                  </a:cubicBezTo>
                  <a:cubicBezTo>
                    <a:pt x="7239" y="2748"/>
                    <a:pt x="6636" y="4975"/>
                    <a:pt x="6348" y="7281"/>
                  </a:cubicBezTo>
                  <a:lnTo>
                    <a:pt x="6348" y="7281"/>
                  </a:lnTo>
                  <a:cubicBezTo>
                    <a:pt x="4429" y="7581"/>
                    <a:pt x="2483" y="7673"/>
                    <a:pt x="568" y="7673"/>
                  </a:cubicBezTo>
                  <a:cubicBezTo>
                    <a:pt x="1" y="7673"/>
                    <a:pt x="1" y="8507"/>
                    <a:pt x="568" y="8507"/>
                  </a:cubicBezTo>
                  <a:cubicBezTo>
                    <a:pt x="2669" y="8507"/>
                    <a:pt x="4771" y="8407"/>
                    <a:pt x="6839" y="8040"/>
                  </a:cubicBezTo>
                  <a:cubicBezTo>
                    <a:pt x="7039" y="8007"/>
                    <a:pt x="7139" y="7806"/>
                    <a:pt x="7139" y="7640"/>
                  </a:cubicBezTo>
                  <a:cubicBezTo>
                    <a:pt x="7406" y="5238"/>
                    <a:pt x="8073" y="2870"/>
                    <a:pt x="8073" y="401"/>
                  </a:cubicBezTo>
                  <a:cubicBezTo>
                    <a:pt x="8073" y="134"/>
                    <a:pt x="7865" y="1"/>
                    <a:pt x="7656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5" name="Google Shape;2225;p8"/>
            <p:cNvSpPr/>
            <p:nvPr/>
          </p:nvSpPr>
          <p:spPr>
            <a:xfrm>
              <a:off x="8710590" y="4263465"/>
              <a:ext cx="283817" cy="296819"/>
            </a:xfrm>
            <a:custGeom>
              <a:avLst/>
              <a:gdLst/>
              <a:ahLst/>
              <a:cxnLst/>
              <a:rect l="l" t="t" r="r" b="b"/>
              <a:pathLst>
                <a:path w="9474" h="9908" extrusionOk="0">
                  <a:moveTo>
                    <a:pt x="8928" y="0"/>
                  </a:moveTo>
                  <a:cubicBezTo>
                    <a:pt x="8723" y="0"/>
                    <a:pt x="8523" y="134"/>
                    <a:pt x="8540" y="401"/>
                  </a:cubicBezTo>
                  <a:cubicBezTo>
                    <a:pt x="8637" y="3207"/>
                    <a:pt x="8109" y="5982"/>
                    <a:pt x="7652" y="8726"/>
                  </a:cubicBezTo>
                  <a:lnTo>
                    <a:pt x="7652" y="8726"/>
                  </a:lnTo>
                  <a:cubicBezTo>
                    <a:pt x="5271" y="8861"/>
                    <a:pt x="2918" y="9073"/>
                    <a:pt x="534" y="9073"/>
                  </a:cubicBezTo>
                  <a:cubicBezTo>
                    <a:pt x="0" y="9073"/>
                    <a:pt x="0" y="9907"/>
                    <a:pt x="534" y="9907"/>
                  </a:cubicBezTo>
                  <a:cubicBezTo>
                    <a:pt x="3036" y="9907"/>
                    <a:pt x="5538" y="9674"/>
                    <a:pt x="8006" y="9540"/>
                  </a:cubicBezTo>
                  <a:cubicBezTo>
                    <a:pt x="8173" y="9540"/>
                    <a:pt x="8373" y="9440"/>
                    <a:pt x="8406" y="9240"/>
                  </a:cubicBezTo>
                  <a:cubicBezTo>
                    <a:pt x="8907" y="6305"/>
                    <a:pt x="9474" y="3369"/>
                    <a:pt x="9340" y="401"/>
                  </a:cubicBezTo>
                  <a:cubicBezTo>
                    <a:pt x="9340" y="134"/>
                    <a:pt x="9132" y="0"/>
                    <a:pt x="8928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6" name="Google Shape;2226;p8"/>
            <p:cNvSpPr/>
            <p:nvPr/>
          </p:nvSpPr>
          <p:spPr>
            <a:xfrm>
              <a:off x="8857491" y="4402339"/>
              <a:ext cx="286813" cy="364463"/>
            </a:xfrm>
            <a:custGeom>
              <a:avLst/>
              <a:gdLst/>
              <a:ahLst/>
              <a:cxnLst/>
              <a:rect l="l" t="t" r="r" b="b"/>
              <a:pathLst>
                <a:path w="9574" h="12166" extrusionOk="0">
                  <a:moveTo>
                    <a:pt x="8898" y="1"/>
                  </a:moveTo>
                  <a:cubicBezTo>
                    <a:pt x="8689" y="1"/>
                    <a:pt x="8489" y="134"/>
                    <a:pt x="8506" y="401"/>
                  </a:cubicBezTo>
                  <a:cubicBezTo>
                    <a:pt x="8732" y="4076"/>
                    <a:pt x="8210" y="7689"/>
                    <a:pt x="8054" y="11329"/>
                  </a:cubicBezTo>
                  <a:lnTo>
                    <a:pt x="8054" y="11329"/>
                  </a:lnTo>
                  <a:cubicBezTo>
                    <a:pt x="7990" y="11330"/>
                    <a:pt x="7927" y="11331"/>
                    <a:pt x="7864" y="11331"/>
                  </a:cubicBezTo>
                  <a:cubicBezTo>
                    <a:pt x="5589" y="11331"/>
                    <a:pt x="3417" y="10453"/>
                    <a:pt x="1143" y="10453"/>
                  </a:cubicBezTo>
                  <a:cubicBezTo>
                    <a:pt x="940" y="10453"/>
                    <a:pt x="737" y="10460"/>
                    <a:pt x="534" y="10475"/>
                  </a:cubicBezTo>
                  <a:cubicBezTo>
                    <a:pt x="20" y="10539"/>
                    <a:pt x="1" y="11313"/>
                    <a:pt x="474" y="11313"/>
                  </a:cubicBezTo>
                  <a:cubicBezTo>
                    <a:pt x="493" y="11313"/>
                    <a:pt x="513" y="11312"/>
                    <a:pt x="534" y="11309"/>
                  </a:cubicBezTo>
                  <a:cubicBezTo>
                    <a:pt x="737" y="11294"/>
                    <a:pt x="940" y="11287"/>
                    <a:pt x="1143" y="11287"/>
                  </a:cubicBezTo>
                  <a:cubicBezTo>
                    <a:pt x="3417" y="11287"/>
                    <a:pt x="5589" y="12165"/>
                    <a:pt x="7864" y="12165"/>
                  </a:cubicBezTo>
                  <a:cubicBezTo>
                    <a:pt x="8066" y="12165"/>
                    <a:pt x="8269" y="12158"/>
                    <a:pt x="8473" y="12143"/>
                  </a:cubicBezTo>
                  <a:cubicBezTo>
                    <a:pt x="8706" y="12110"/>
                    <a:pt x="8873" y="11976"/>
                    <a:pt x="8873" y="11709"/>
                  </a:cubicBezTo>
                  <a:cubicBezTo>
                    <a:pt x="9006" y="7940"/>
                    <a:pt x="9573" y="4204"/>
                    <a:pt x="9340" y="401"/>
                  </a:cubicBezTo>
                  <a:cubicBezTo>
                    <a:pt x="9323" y="134"/>
                    <a:pt x="9106" y="1"/>
                    <a:pt x="8898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7" name="Google Shape;2227;p8"/>
            <p:cNvSpPr/>
            <p:nvPr/>
          </p:nvSpPr>
          <p:spPr>
            <a:xfrm>
              <a:off x="8748543" y="4442329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35" y="0"/>
                  </a:moveTo>
                  <a:cubicBezTo>
                    <a:pt x="1" y="0"/>
                    <a:pt x="1" y="701"/>
                    <a:pt x="435" y="701"/>
                  </a:cubicBezTo>
                  <a:cubicBezTo>
                    <a:pt x="902" y="701"/>
                    <a:pt x="902" y="0"/>
                    <a:pt x="435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8" name="Google Shape;2228;p8"/>
            <p:cNvSpPr/>
            <p:nvPr/>
          </p:nvSpPr>
          <p:spPr>
            <a:xfrm>
              <a:off x="8716581" y="4491277"/>
              <a:ext cx="27022" cy="21030"/>
            </a:xfrm>
            <a:custGeom>
              <a:avLst/>
              <a:gdLst/>
              <a:ahLst/>
              <a:cxnLst/>
              <a:rect l="l" t="t" r="r" b="b"/>
              <a:pathLst>
                <a:path w="902" h="702" extrusionOk="0">
                  <a:moveTo>
                    <a:pt x="467" y="1"/>
                  </a:moveTo>
                  <a:cubicBezTo>
                    <a:pt x="0" y="1"/>
                    <a:pt x="0" y="701"/>
                    <a:pt x="467" y="701"/>
                  </a:cubicBezTo>
                  <a:cubicBezTo>
                    <a:pt x="901" y="701"/>
                    <a:pt x="901" y="1"/>
                    <a:pt x="467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9" name="Google Shape;2229;p8"/>
            <p:cNvSpPr/>
            <p:nvPr/>
          </p:nvSpPr>
          <p:spPr>
            <a:xfrm>
              <a:off x="8689591" y="4449309"/>
              <a:ext cx="27022" cy="21030"/>
            </a:xfrm>
            <a:custGeom>
              <a:avLst/>
              <a:gdLst/>
              <a:ahLst/>
              <a:cxnLst/>
              <a:rect l="l" t="t" r="r" b="b"/>
              <a:pathLst>
                <a:path w="902" h="702" extrusionOk="0">
                  <a:moveTo>
                    <a:pt x="434" y="1"/>
                  </a:moveTo>
                  <a:cubicBezTo>
                    <a:pt x="1" y="1"/>
                    <a:pt x="1" y="701"/>
                    <a:pt x="434" y="701"/>
                  </a:cubicBezTo>
                  <a:cubicBezTo>
                    <a:pt x="901" y="701"/>
                    <a:pt x="901" y="1"/>
                    <a:pt x="434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0" name="Google Shape;2230;p8"/>
            <p:cNvSpPr/>
            <p:nvPr/>
          </p:nvSpPr>
          <p:spPr>
            <a:xfrm>
              <a:off x="8779517" y="4072619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68" y="0"/>
                  </a:moveTo>
                  <a:cubicBezTo>
                    <a:pt x="1" y="0"/>
                    <a:pt x="1" y="701"/>
                    <a:pt x="468" y="701"/>
                  </a:cubicBezTo>
                  <a:cubicBezTo>
                    <a:pt x="902" y="701"/>
                    <a:pt x="902" y="0"/>
                    <a:pt x="468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1" name="Google Shape;2231;p8"/>
            <p:cNvSpPr/>
            <p:nvPr/>
          </p:nvSpPr>
          <p:spPr>
            <a:xfrm>
              <a:off x="8755553" y="4131572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34" y="0"/>
                  </a:moveTo>
                  <a:cubicBezTo>
                    <a:pt x="0" y="0"/>
                    <a:pt x="0" y="701"/>
                    <a:pt x="434" y="701"/>
                  </a:cubicBezTo>
                  <a:cubicBezTo>
                    <a:pt x="901" y="701"/>
                    <a:pt x="901" y="0"/>
                    <a:pt x="434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2" name="Google Shape;2232;p8"/>
            <p:cNvSpPr/>
            <p:nvPr/>
          </p:nvSpPr>
          <p:spPr>
            <a:xfrm>
              <a:off x="8727574" y="4072619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34" y="0"/>
                  </a:moveTo>
                  <a:cubicBezTo>
                    <a:pt x="0" y="0"/>
                    <a:pt x="0" y="701"/>
                    <a:pt x="434" y="701"/>
                  </a:cubicBezTo>
                  <a:cubicBezTo>
                    <a:pt x="901" y="701"/>
                    <a:pt x="901" y="0"/>
                    <a:pt x="434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3" name="Google Shape;2233;p8"/>
            <p:cNvSpPr/>
            <p:nvPr/>
          </p:nvSpPr>
          <p:spPr>
            <a:xfrm>
              <a:off x="8357866" y="3932728"/>
              <a:ext cx="26992" cy="21000"/>
            </a:xfrm>
            <a:custGeom>
              <a:avLst/>
              <a:gdLst/>
              <a:ahLst/>
              <a:cxnLst/>
              <a:rect l="l" t="t" r="r" b="b"/>
              <a:pathLst>
                <a:path w="901" h="701" extrusionOk="0">
                  <a:moveTo>
                    <a:pt x="434" y="0"/>
                  </a:moveTo>
                  <a:cubicBezTo>
                    <a:pt x="0" y="0"/>
                    <a:pt x="0" y="701"/>
                    <a:pt x="434" y="701"/>
                  </a:cubicBezTo>
                  <a:cubicBezTo>
                    <a:pt x="901" y="701"/>
                    <a:pt x="901" y="0"/>
                    <a:pt x="434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4" name="Google Shape;2234;p8"/>
            <p:cNvSpPr/>
            <p:nvPr/>
          </p:nvSpPr>
          <p:spPr>
            <a:xfrm>
              <a:off x="8339862" y="3876771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68" y="0"/>
                  </a:moveTo>
                  <a:cubicBezTo>
                    <a:pt x="1" y="0"/>
                    <a:pt x="1" y="701"/>
                    <a:pt x="468" y="701"/>
                  </a:cubicBezTo>
                  <a:cubicBezTo>
                    <a:pt x="901" y="701"/>
                    <a:pt x="901" y="0"/>
                    <a:pt x="468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5" name="Google Shape;2235;p8"/>
            <p:cNvSpPr/>
            <p:nvPr/>
          </p:nvSpPr>
          <p:spPr>
            <a:xfrm>
              <a:off x="8902424" y="4610200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35" y="0"/>
                  </a:moveTo>
                  <a:cubicBezTo>
                    <a:pt x="1" y="0"/>
                    <a:pt x="1" y="701"/>
                    <a:pt x="435" y="701"/>
                  </a:cubicBezTo>
                  <a:cubicBezTo>
                    <a:pt x="902" y="701"/>
                    <a:pt x="902" y="0"/>
                    <a:pt x="435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6" name="Google Shape;2236;p8"/>
            <p:cNvSpPr/>
            <p:nvPr/>
          </p:nvSpPr>
          <p:spPr>
            <a:xfrm>
              <a:off x="8884450" y="4656151"/>
              <a:ext cx="27022" cy="21030"/>
            </a:xfrm>
            <a:custGeom>
              <a:avLst/>
              <a:gdLst/>
              <a:ahLst/>
              <a:cxnLst/>
              <a:rect l="l" t="t" r="r" b="b"/>
              <a:pathLst>
                <a:path w="902" h="702" extrusionOk="0">
                  <a:moveTo>
                    <a:pt x="468" y="1"/>
                  </a:moveTo>
                  <a:cubicBezTo>
                    <a:pt x="1" y="1"/>
                    <a:pt x="1" y="701"/>
                    <a:pt x="468" y="701"/>
                  </a:cubicBezTo>
                  <a:cubicBezTo>
                    <a:pt x="901" y="701"/>
                    <a:pt x="901" y="1"/>
                    <a:pt x="468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7" name="Google Shape;2237;p8"/>
            <p:cNvSpPr/>
            <p:nvPr/>
          </p:nvSpPr>
          <p:spPr>
            <a:xfrm>
              <a:off x="8849462" y="4621193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68" y="0"/>
                  </a:moveTo>
                  <a:cubicBezTo>
                    <a:pt x="1" y="0"/>
                    <a:pt x="1" y="701"/>
                    <a:pt x="468" y="701"/>
                  </a:cubicBezTo>
                  <a:cubicBezTo>
                    <a:pt x="902" y="701"/>
                    <a:pt x="902" y="0"/>
                    <a:pt x="468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8" name="Google Shape;2238;p8"/>
            <p:cNvSpPr/>
            <p:nvPr/>
          </p:nvSpPr>
          <p:spPr>
            <a:xfrm>
              <a:off x="9237174" y="4624189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68" y="0"/>
                  </a:moveTo>
                  <a:cubicBezTo>
                    <a:pt x="1" y="0"/>
                    <a:pt x="1" y="701"/>
                    <a:pt x="468" y="701"/>
                  </a:cubicBezTo>
                  <a:cubicBezTo>
                    <a:pt x="901" y="701"/>
                    <a:pt x="901" y="0"/>
                    <a:pt x="468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9" name="Google Shape;2239;p8"/>
            <p:cNvSpPr/>
            <p:nvPr/>
          </p:nvSpPr>
          <p:spPr>
            <a:xfrm>
              <a:off x="9213210" y="4690121"/>
              <a:ext cx="26992" cy="21030"/>
            </a:xfrm>
            <a:custGeom>
              <a:avLst/>
              <a:gdLst/>
              <a:ahLst/>
              <a:cxnLst/>
              <a:rect l="l" t="t" r="r" b="b"/>
              <a:pathLst>
                <a:path w="901" h="702" extrusionOk="0">
                  <a:moveTo>
                    <a:pt x="434" y="1"/>
                  </a:moveTo>
                  <a:cubicBezTo>
                    <a:pt x="0" y="1"/>
                    <a:pt x="0" y="701"/>
                    <a:pt x="434" y="701"/>
                  </a:cubicBezTo>
                  <a:cubicBezTo>
                    <a:pt x="901" y="701"/>
                    <a:pt x="901" y="1"/>
                    <a:pt x="434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0" name="Google Shape;2240;p8"/>
            <p:cNvSpPr/>
            <p:nvPr/>
          </p:nvSpPr>
          <p:spPr>
            <a:xfrm>
              <a:off x="9171243" y="4638178"/>
              <a:ext cx="26992" cy="21000"/>
            </a:xfrm>
            <a:custGeom>
              <a:avLst/>
              <a:gdLst/>
              <a:ahLst/>
              <a:cxnLst/>
              <a:rect l="l" t="t" r="r" b="b"/>
              <a:pathLst>
                <a:path w="901" h="701" extrusionOk="0">
                  <a:moveTo>
                    <a:pt x="434" y="0"/>
                  </a:moveTo>
                  <a:cubicBezTo>
                    <a:pt x="0" y="0"/>
                    <a:pt x="0" y="701"/>
                    <a:pt x="434" y="701"/>
                  </a:cubicBezTo>
                  <a:cubicBezTo>
                    <a:pt x="901" y="701"/>
                    <a:pt x="901" y="0"/>
                    <a:pt x="434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1" name="Google Shape;2241;p8"/>
            <p:cNvSpPr/>
            <p:nvPr/>
          </p:nvSpPr>
          <p:spPr>
            <a:xfrm>
              <a:off x="8979379" y="4820037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34" y="0"/>
                  </a:moveTo>
                  <a:cubicBezTo>
                    <a:pt x="0" y="0"/>
                    <a:pt x="0" y="701"/>
                    <a:pt x="434" y="701"/>
                  </a:cubicBezTo>
                  <a:cubicBezTo>
                    <a:pt x="901" y="701"/>
                    <a:pt x="901" y="0"/>
                    <a:pt x="434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2" name="Google Shape;2242;p8"/>
            <p:cNvSpPr/>
            <p:nvPr/>
          </p:nvSpPr>
          <p:spPr>
            <a:xfrm>
              <a:off x="8933427" y="4830013"/>
              <a:ext cx="26992" cy="21030"/>
            </a:xfrm>
            <a:custGeom>
              <a:avLst/>
              <a:gdLst/>
              <a:ahLst/>
              <a:cxnLst/>
              <a:rect l="l" t="t" r="r" b="b"/>
              <a:pathLst>
                <a:path w="901" h="702" extrusionOk="0">
                  <a:moveTo>
                    <a:pt x="467" y="1"/>
                  </a:moveTo>
                  <a:cubicBezTo>
                    <a:pt x="0" y="1"/>
                    <a:pt x="0" y="701"/>
                    <a:pt x="467" y="701"/>
                  </a:cubicBezTo>
                  <a:cubicBezTo>
                    <a:pt x="901" y="701"/>
                    <a:pt x="901" y="1"/>
                    <a:pt x="467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3" name="Google Shape;2243;p8"/>
            <p:cNvSpPr/>
            <p:nvPr/>
          </p:nvSpPr>
          <p:spPr>
            <a:xfrm>
              <a:off x="8902419" y="4681074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34" y="0"/>
                  </a:moveTo>
                  <a:cubicBezTo>
                    <a:pt x="0" y="0"/>
                    <a:pt x="0" y="701"/>
                    <a:pt x="434" y="701"/>
                  </a:cubicBezTo>
                  <a:cubicBezTo>
                    <a:pt x="901" y="701"/>
                    <a:pt x="901" y="0"/>
                    <a:pt x="434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4" name="Google Shape;2244;p8"/>
            <p:cNvSpPr/>
            <p:nvPr/>
          </p:nvSpPr>
          <p:spPr>
            <a:xfrm>
              <a:off x="8664608" y="4296446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68" y="0"/>
                  </a:moveTo>
                  <a:cubicBezTo>
                    <a:pt x="1" y="0"/>
                    <a:pt x="1" y="701"/>
                    <a:pt x="468" y="701"/>
                  </a:cubicBezTo>
                  <a:cubicBezTo>
                    <a:pt x="902" y="701"/>
                    <a:pt x="902" y="0"/>
                    <a:pt x="468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5" name="Google Shape;2245;p8"/>
            <p:cNvSpPr/>
            <p:nvPr/>
          </p:nvSpPr>
          <p:spPr>
            <a:xfrm>
              <a:off x="8884450" y="4264454"/>
              <a:ext cx="27022" cy="21030"/>
            </a:xfrm>
            <a:custGeom>
              <a:avLst/>
              <a:gdLst/>
              <a:ahLst/>
              <a:cxnLst/>
              <a:rect l="l" t="t" r="r" b="b"/>
              <a:pathLst>
                <a:path w="902" h="702" extrusionOk="0">
                  <a:moveTo>
                    <a:pt x="468" y="1"/>
                  </a:moveTo>
                  <a:cubicBezTo>
                    <a:pt x="1" y="1"/>
                    <a:pt x="1" y="701"/>
                    <a:pt x="468" y="701"/>
                  </a:cubicBezTo>
                  <a:cubicBezTo>
                    <a:pt x="901" y="701"/>
                    <a:pt x="901" y="1"/>
                    <a:pt x="468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6" name="Google Shape;2246;p8"/>
            <p:cNvSpPr/>
            <p:nvPr/>
          </p:nvSpPr>
          <p:spPr>
            <a:xfrm>
              <a:off x="8461781" y="4145561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67" y="0"/>
                  </a:moveTo>
                  <a:cubicBezTo>
                    <a:pt x="0" y="0"/>
                    <a:pt x="0" y="701"/>
                    <a:pt x="467" y="701"/>
                  </a:cubicBezTo>
                  <a:cubicBezTo>
                    <a:pt x="901" y="701"/>
                    <a:pt x="901" y="0"/>
                    <a:pt x="467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">
  <p:cSld name="Title and three columns ">
    <p:spTree>
      <p:nvGrpSpPr>
        <p:cNvPr id="1" name="Shape 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4" name="Google Shape;464;p14"/>
          <p:cNvSpPr/>
          <p:nvPr/>
        </p:nvSpPr>
        <p:spPr>
          <a:xfrm>
            <a:off x="-1706651" y="0"/>
            <a:ext cx="3359633" cy="1246348"/>
          </a:xfrm>
          <a:custGeom>
            <a:avLst/>
            <a:gdLst/>
            <a:ahLst/>
            <a:cxnLst/>
            <a:rect l="l" t="t" r="r" b="b"/>
            <a:pathLst>
              <a:path w="14823" h="5499" extrusionOk="0">
                <a:moveTo>
                  <a:pt x="4461" y="1"/>
                </a:moveTo>
                <a:cubicBezTo>
                  <a:pt x="4182" y="1"/>
                  <a:pt x="3903" y="52"/>
                  <a:pt x="3645" y="152"/>
                </a:cubicBezTo>
                <a:cubicBezTo>
                  <a:pt x="3253" y="301"/>
                  <a:pt x="2874" y="612"/>
                  <a:pt x="2835" y="1030"/>
                </a:cubicBezTo>
                <a:cubicBezTo>
                  <a:pt x="2602" y="909"/>
                  <a:pt x="2348" y="802"/>
                  <a:pt x="2087" y="802"/>
                </a:cubicBezTo>
                <a:cubicBezTo>
                  <a:pt x="1999" y="802"/>
                  <a:pt x="1910" y="814"/>
                  <a:pt x="1821" y="842"/>
                </a:cubicBezTo>
                <a:cubicBezTo>
                  <a:pt x="1458" y="949"/>
                  <a:pt x="1134" y="1328"/>
                  <a:pt x="1202" y="1704"/>
                </a:cubicBezTo>
                <a:cubicBezTo>
                  <a:pt x="1072" y="1585"/>
                  <a:pt x="895" y="1525"/>
                  <a:pt x="716" y="1525"/>
                </a:cubicBezTo>
                <a:cubicBezTo>
                  <a:pt x="614" y="1525"/>
                  <a:pt x="511" y="1545"/>
                  <a:pt x="418" y="1584"/>
                </a:cubicBezTo>
                <a:cubicBezTo>
                  <a:pt x="201" y="1678"/>
                  <a:pt x="39" y="1895"/>
                  <a:pt x="0" y="2109"/>
                </a:cubicBezTo>
                <a:lnTo>
                  <a:pt x="0" y="5255"/>
                </a:lnTo>
                <a:cubicBezTo>
                  <a:pt x="162" y="5365"/>
                  <a:pt x="350" y="5417"/>
                  <a:pt x="541" y="5417"/>
                </a:cubicBezTo>
                <a:cubicBezTo>
                  <a:pt x="946" y="5417"/>
                  <a:pt x="1322" y="5135"/>
                  <a:pt x="1445" y="4756"/>
                </a:cubicBezTo>
                <a:cubicBezTo>
                  <a:pt x="1615" y="4991"/>
                  <a:pt x="1908" y="5114"/>
                  <a:pt x="2201" y="5114"/>
                </a:cubicBezTo>
                <a:cubicBezTo>
                  <a:pt x="2446" y="5114"/>
                  <a:pt x="2690" y="5028"/>
                  <a:pt x="2861" y="4850"/>
                </a:cubicBezTo>
                <a:cubicBezTo>
                  <a:pt x="2974" y="4936"/>
                  <a:pt x="3114" y="4977"/>
                  <a:pt x="3255" y="4977"/>
                </a:cubicBezTo>
                <a:cubicBezTo>
                  <a:pt x="3470" y="4977"/>
                  <a:pt x="3689" y="4881"/>
                  <a:pt x="3820" y="4701"/>
                </a:cubicBezTo>
                <a:cubicBezTo>
                  <a:pt x="4008" y="5041"/>
                  <a:pt x="4400" y="5268"/>
                  <a:pt x="4792" y="5284"/>
                </a:cubicBezTo>
                <a:cubicBezTo>
                  <a:pt x="4803" y="5284"/>
                  <a:pt x="4814" y="5285"/>
                  <a:pt x="4825" y="5285"/>
                </a:cubicBezTo>
                <a:cubicBezTo>
                  <a:pt x="5207" y="5285"/>
                  <a:pt x="5595" y="5071"/>
                  <a:pt x="5806" y="4756"/>
                </a:cubicBezTo>
                <a:cubicBezTo>
                  <a:pt x="6093" y="5129"/>
                  <a:pt x="6566" y="5319"/>
                  <a:pt x="7036" y="5319"/>
                </a:cubicBezTo>
                <a:cubicBezTo>
                  <a:pt x="7468" y="5319"/>
                  <a:pt x="7897" y="5159"/>
                  <a:pt x="8181" y="4837"/>
                </a:cubicBezTo>
                <a:cubicBezTo>
                  <a:pt x="8256" y="5037"/>
                  <a:pt x="8457" y="5190"/>
                  <a:pt x="8668" y="5190"/>
                </a:cubicBezTo>
                <a:cubicBezTo>
                  <a:pt x="8686" y="5190"/>
                  <a:pt x="8704" y="5189"/>
                  <a:pt x="8722" y="5187"/>
                </a:cubicBezTo>
                <a:cubicBezTo>
                  <a:pt x="8949" y="5161"/>
                  <a:pt x="9153" y="4960"/>
                  <a:pt x="9179" y="4730"/>
                </a:cubicBezTo>
                <a:cubicBezTo>
                  <a:pt x="9311" y="4887"/>
                  <a:pt x="9512" y="4965"/>
                  <a:pt x="9711" y="4965"/>
                </a:cubicBezTo>
                <a:cubicBezTo>
                  <a:pt x="9924" y="4965"/>
                  <a:pt x="10136" y="4876"/>
                  <a:pt x="10261" y="4701"/>
                </a:cubicBezTo>
                <a:cubicBezTo>
                  <a:pt x="10411" y="5147"/>
                  <a:pt x="10883" y="5416"/>
                  <a:pt x="11343" y="5416"/>
                </a:cubicBezTo>
                <a:cubicBezTo>
                  <a:pt x="11582" y="5416"/>
                  <a:pt x="11816" y="5344"/>
                  <a:pt x="12001" y="5187"/>
                </a:cubicBezTo>
                <a:cubicBezTo>
                  <a:pt x="12074" y="5388"/>
                  <a:pt x="12283" y="5499"/>
                  <a:pt x="12490" y="5499"/>
                </a:cubicBezTo>
                <a:cubicBezTo>
                  <a:pt x="12632" y="5499"/>
                  <a:pt x="12772" y="5447"/>
                  <a:pt x="12866" y="5336"/>
                </a:cubicBezTo>
                <a:cubicBezTo>
                  <a:pt x="12937" y="5426"/>
                  <a:pt x="13052" y="5470"/>
                  <a:pt x="13169" y="5470"/>
                </a:cubicBezTo>
                <a:cubicBezTo>
                  <a:pt x="13298" y="5470"/>
                  <a:pt x="13429" y="5416"/>
                  <a:pt x="13501" y="5310"/>
                </a:cubicBezTo>
                <a:cubicBezTo>
                  <a:pt x="13684" y="5355"/>
                  <a:pt x="13874" y="5379"/>
                  <a:pt x="14065" y="5379"/>
                </a:cubicBezTo>
                <a:cubicBezTo>
                  <a:pt x="14323" y="5379"/>
                  <a:pt x="14582" y="5335"/>
                  <a:pt x="14823" y="5242"/>
                </a:cubicBezTo>
                <a:cubicBezTo>
                  <a:pt x="14682" y="5186"/>
                  <a:pt x="14529" y="5156"/>
                  <a:pt x="14377" y="5156"/>
                </a:cubicBezTo>
                <a:cubicBezTo>
                  <a:pt x="14309" y="5156"/>
                  <a:pt x="14242" y="5162"/>
                  <a:pt x="14175" y="5174"/>
                </a:cubicBezTo>
                <a:cubicBezTo>
                  <a:pt x="14091" y="4958"/>
                  <a:pt x="13855" y="4835"/>
                  <a:pt x="13625" y="4835"/>
                </a:cubicBezTo>
                <a:cubicBezTo>
                  <a:pt x="13482" y="4835"/>
                  <a:pt x="13341" y="4883"/>
                  <a:pt x="13242" y="4986"/>
                </a:cubicBezTo>
                <a:cubicBezTo>
                  <a:pt x="13265" y="4789"/>
                  <a:pt x="13075" y="4618"/>
                  <a:pt x="12895" y="4618"/>
                </a:cubicBezTo>
                <a:cubicBezTo>
                  <a:pt x="12852" y="4618"/>
                  <a:pt x="12811" y="4628"/>
                  <a:pt x="12772" y="4649"/>
                </a:cubicBezTo>
                <a:cubicBezTo>
                  <a:pt x="12837" y="4432"/>
                  <a:pt x="12636" y="4202"/>
                  <a:pt x="12419" y="4150"/>
                </a:cubicBezTo>
                <a:cubicBezTo>
                  <a:pt x="12353" y="4134"/>
                  <a:pt x="12287" y="4127"/>
                  <a:pt x="12221" y="4127"/>
                </a:cubicBezTo>
                <a:cubicBezTo>
                  <a:pt x="12059" y="4127"/>
                  <a:pt x="11900" y="4169"/>
                  <a:pt x="11745" y="4215"/>
                </a:cubicBezTo>
                <a:cubicBezTo>
                  <a:pt x="11865" y="4121"/>
                  <a:pt x="11894" y="3920"/>
                  <a:pt x="11784" y="3797"/>
                </a:cubicBezTo>
                <a:cubicBezTo>
                  <a:pt x="11734" y="3733"/>
                  <a:pt x="11654" y="3703"/>
                  <a:pt x="11572" y="3703"/>
                </a:cubicBezTo>
                <a:cubicBezTo>
                  <a:pt x="11499" y="3703"/>
                  <a:pt x="11424" y="3727"/>
                  <a:pt x="11366" y="3771"/>
                </a:cubicBezTo>
                <a:cubicBezTo>
                  <a:pt x="11353" y="3379"/>
                  <a:pt x="11204" y="2974"/>
                  <a:pt x="10867" y="2757"/>
                </a:cubicBezTo>
                <a:cubicBezTo>
                  <a:pt x="10762" y="2691"/>
                  <a:pt x="10633" y="2660"/>
                  <a:pt x="10504" y="2660"/>
                </a:cubicBezTo>
                <a:cubicBezTo>
                  <a:pt x="10237" y="2660"/>
                  <a:pt x="9967" y="2795"/>
                  <a:pt x="9895" y="3042"/>
                </a:cubicBezTo>
                <a:cubicBezTo>
                  <a:pt x="9895" y="2935"/>
                  <a:pt x="9776" y="2850"/>
                  <a:pt x="9670" y="2850"/>
                </a:cubicBezTo>
                <a:cubicBezTo>
                  <a:pt x="9628" y="2850"/>
                  <a:pt x="9588" y="2863"/>
                  <a:pt x="9558" y="2893"/>
                </a:cubicBezTo>
                <a:cubicBezTo>
                  <a:pt x="9626" y="2731"/>
                  <a:pt x="9626" y="2514"/>
                  <a:pt x="9503" y="2381"/>
                </a:cubicBezTo>
                <a:cubicBezTo>
                  <a:pt x="9444" y="2314"/>
                  <a:pt x="9353" y="2280"/>
                  <a:pt x="9264" y="2280"/>
                </a:cubicBezTo>
                <a:cubicBezTo>
                  <a:pt x="9171" y="2280"/>
                  <a:pt x="9080" y="2318"/>
                  <a:pt x="9030" y="2394"/>
                </a:cubicBezTo>
                <a:cubicBezTo>
                  <a:pt x="9017" y="2015"/>
                  <a:pt x="8693" y="1678"/>
                  <a:pt x="8317" y="1652"/>
                </a:cubicBezTo>
                <a:cubicBezTo>
                  <a:pt x="8301" y="1651"/>
                  <a:pt x="8284" y="1650"/>
                  <a:pt x="8267" y="1650"/>
                </a:cubicBezTo>
                <a:cubicBezTo>
                  <a:pt x="7906" y="1650"/>
                  <a:pt x="7557" y="1950"/>
                  <a:pt x="7507" y="2300"/>
                </a:cubicBezTo>
                <a:cubicBezTo>
                  <a:pt x="7406" y="1976"/>
                  <a:pt x="7065" y="1759"/>
                  <a:pt x="6725" y="1759"/>
                </a:cubicBezTo>
                <a:cubicBezTo>
                  <a:pt x="6609" y="1759"/>
                  <a:pt x="6493" y="1785"/>
                  <a:pt x="6386" y="1840"/>
                </a:cubicBezTo>
                <a:cubicBezTo>
                  <a:pt x="6425" y="1205"/>
                  <a:pt x="6049" y="586"/>
                  <a:pt x="5495" y="262"/>
                </a:cubicBezTo>
                <a:cubicBezTo>
                  <a:pt x="5182" y="86"/>
                  <a:pt x="4822" y="1"/>
                  <a:pt x="4461" y="1"/>
                </a:cubicBezTo>
                <a:close/>
              </a:path>
            </a:pathLst>
          </a:custGeom>
          <a:solidFill>
            <a:srgbClr val="FFFFFF">
              <a:alpha val="553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5" name="Google Shape;465;p14"/>
          <p:cNvSpPr/>
          <p:nvPr/>
        </p:nvSpPr>
        <p:spPr>
          <a:xfrm>
            <a:off x="7904069" y="187014"/>
            <a:ext cx="3026457" cy="1388458"/>
          </a:xfrm>
          <a:custGeom>
            <a:avLst/>
            <a:gdLst/>
            <a:ahLst/>
            <a:cxnLst/>
            <a:rect l="l" t="t" r="r" b="b"/>
            <a:pathLst>
              <a:path w="13353" h="6126" extrusionOk="0">
                <a:moveTo>
                  <a:pt x="13095" y="1"/>
                </a:moveTo>
                <a:cubicBezTo>
                  <a:pt x="13024" y="1"/>
                  <a:pt x="12953" y="8"/>
                  <a:pt x="12880" y="21"/>
                </a:cubicBezTo>
                <a:cubicBezTo>
                  <a:pt x="12313" y="102"/>
                  <a:pt x="11921" y="588"/>
                  <a:pt x="11840" y="1139"/>
                </a:cubicBezTo>
                <a:cubicBezTo>
                  <a:pt x="11652" y="925"/>
                  <a:pt x="11302" y="750"/>
                  <a:pt x="11017" y="750"/>
                </a:cubicBezTo>
                <a:cubicBezTo>
                  <a:pt x="11003" y="749"/>
                  <a:pt x="10989" y="748"/>
                  <a:pt x="10975" y="748"/>
                </a:cubicBezTo>
                <a:cubicBezTo>
                  <a:pt x="10799" y="748"/>
                  <a:pt x="10615" y="841"/>
                  <a:pt x="10492" y="964"/>
                </a:cubicBezTo>
                <a:cubicBezTo>
                  <a:pt x="10343" y="1113"/>
                  <a:pt x="10275" y="1317"/>
                  <a:pt x="10288" y="1518"/>
                </a:cubicBezTo>
                <a:cubicBezTo>
                  <a:pt x="10211" y="1506"/>
                  <a:pt x="10129" y="1493"/>
                  <a:pt x="10048" y="1493"/>
                </a:cubicBezTo>
                <a:cubicBezTo>
                  <a:pt x="9957" y="1493"/>
                  <a:pt x="9868" y="1509"/>
                  <a:pt x="9789" y="1560"/>
                </a:cubicBezTo>
                <a:cubicBezTo>
                  <a:pt x="9666" y="1654"/>
                  <a:pt x="9614" y="1816"/>
                  <a:pt x="9666" y="1965"/>
                </a:cubicBezTo>
                <a:cubicBezTo>
                  <a:pt x="9465" y="1774"/>
                  <a:pt x="9180" y="1654"/>
                  <a:pt x="8911" y="1654"/>
                </a:cubicBezTo>
                <a:cubicBezTo>
                  <a:pt x="8629" y="1654"/>
                  <a:pt x="8344" y="1803"/>
                  <a:pt x="8195" y="2030"/>
                </a:cubicBezTo>
                <a:cubicBezTo>
                  <a:pt x="8114" y="2153"/>
                  <a:pt x="8075" y="2302"/>
                  <a:pt x="8033" y="2451"/>
                </a:cubicBezTo>
                <a:cubicBezTo>
                  <a:pt x="7981" y="2678"/>
                  <a:pt x="8020" y="2882"/>
                  <a:pt x="8007" y="3112"/>
                </a:cubicBezTo>
                <a:cubicBezTo>
                  <a:pt x="7888" y="3061"/>
                  <a:pt x="7763" y="3015"/>
                  <a:pt x="7636" y="3015"/>
                </a:cubicBezTo>
                <a:cubicBezTo>
                  <a:pt x="7562" y="3015"/>
                  <a:pt x="7488" y="3030"/>
                  <a:pt x="7414" y="3070"/>
                </a:cubicBezTo>
                <a:cubicBezTo>
                  <a:pt x="7210" y="3164"/>
                  <a:pt x="7090" y="3368"/>
                  <a:pt x="7074" y="3585"/>
                </a:cubicBezTo>
                <a:cubicBezTo>
                  <a:pt x="6891" y="3395"/>
                  <a:pt x="6691" y="3317"/>
                  <a:pt x="6491" y="3317"/>
                </a:cubicBezTo>
                <a:cubicBezTo>
                  <a:pt x="5877" y="3317"/>
                  <a:pt x="5255" y="4053"/>
                  <a:pt x="5091" y="4583"/>
                </a:cubicBezTo>
                <a:cubicBezTo>
                  <a:pt x="4916" y="4366"/>
                  <a:pt x="4699" y="4152"/>
                  <a:pt x="4417" y="4110"/>
                </a:cubicBezTo>
                <a:cubicBezTo>
                  <a:pt x="4396" y="4107"/>
                  <a:pt x="4374" y="4106"/>
                  <a:pt x="4352" y="4106"/>
                </a:cubicBezTo>
                <a:cubicBezTo>
                  <a:pt x="4085" y="4106"/>
                  <a:pt x="3813" y="4319"/>
                  <a:pt x="3876" y="4583"/>
                </a:cubicBezTo>
                <a:cubicBezTo>
                  <a:pt x="3687" y="4484"/>
                  <a:pt x="3490" y="4393"/>
                  <a:pt x="3289" y="4393"/>
                </a:cubicBezTo>
                <a:cubicBezTo>
                  <a:pt x="3273" y="4393"/>
                  <a:pt x="3257" y="4394"/>
                  <a:pt x="3241" y="4395"/>
                </a:cubicBezTo>
                <a:cubicBezTo>
                  <a:pt x="2972" y="4421"/>
                  <a:pt x="2849" y="4609"/>
                  <a:pt x="2755" y="4826"/>
                </a:cubicBezTo>
                <a:cubicBezTo>
                  <a:pt x="2679" y="4710"/>
                  <a:pt x="2540" y="4643"/>
                  <a:pt x="2403" y="4643"/>
                </a:cubicBezTo>
                <a:cubicBezTo>
                  <a:pt x="2348" y="4643"/>
                  <a:pt x="2293" y="4654"/>
                  <a:pt x="2243" y="4677"/>
                </a:cubicBezTo>
                <a:cubicBezTo>
                  <a:pt x="2052" y="4745"/>
                  <a:pt x="1932" y="4933"/>
                  <a:pt x="1919" y="5137"/>
                </a:cubicBezTo>
                <a:cubicBezTo>
                  <a:pt x="1878" y="5027"/>
                  <a:pt x="1766" y="4961"/>
                  <a:pt x="1650" y="4961"/>
                </a:cubicBezTo>
                <a:cubicBezTo>
                  <a:pt x="1608" y="4961"/>
                  <a:pt x="1566" y="4970"/>
                  <a:pt x="1527" y="4988"/>
                </a:cubicBezTo>
                <a:cubicBezTo>
                  <a:pt x="1378" y="5043"/>
                  <a:pt x="1297" y="5189"/>
                  <a:pt x="1271" y="5351"/>
                </a:cubicBezTo>
                <a:cubicBezTo>
                  <a:pt x="1189" y="5294"/>
                  <a:pt x="1103" y="5258"/>
                  <a:pt x="1015" y="5258"/>
                </a:cubicBezTo>
                <a:cubicBezTo>
                  <a:pt x="956" y="5258"/>
                  <a:pt x="897" y="5274"/>
                  <a:pt x="837" y="5312"/>
                </a:cubicBezTo>
                <a:cubicBezTo>
                  <a:pt x="798" y="5351"/>
                  <a:pt x="743" y="5406"/>
                  <a:pt x="691" y="5432"/>
                </a:cubicBezTo>
                <a:cubicBezTo>
                  <a:pt x="623" y="5461"/>
                  <a:pt x="542" y="5461"/>
                  <a:pt x="474" y="5461"/>
                </a:cubicBezTo>
                <a:lnTo>
                  <a:pt x="43" y="5461"/>
                </a:lnTo>
                <a:cubicBezTo>
                  <a:pt x="1" y="5513"/>
                  <a:pt x="69" y="5581"/>
                  <a:pt x="137" y="5610"/>
                </a:cubicBezTo>
                <a:cubicBezTo>
                  <a:pt x="284" y="5676"/>
                  <a:pt x="459" y="5710"/>
                  <a:pt x="636" y="5710"/>
                </a:cubicBezTo>
                <a:cubicBezTo>
                  <a:pt x="813" y="5710"/>
                  <a:pt x="992" y="5676"/>
                  <a:pt x="1148" y="5610"/>
                </a:cubicBezTo>
                <a:cubicBezTo>
                  <a:pt x="1221" y="5677"/>
                  <a:pt x="1320" y="5708"/>
                  <a:pt x="1422" y="5708"/>
                </a:cubicBezTo>
                <a:cubicBezTo>
                  <a:pt x="1588" y="5708"/>
                  <a:pt x="1762" y="5625"/>
                  <a:pt x="1838" y="5474"/>
                </a:cubicBezTo>
                <a:cubicBezTo>
                  <a:pt x="1917" y="5516"/>
                  <a:pt x="2010" y="5537"/>
                  <a:pt x="2104" y="5537"/>
                </a:cubicBezTo>
                <a:cubicBezTo>
                  <a:pt x="2219" y="5537"/>
                  <a:pt x="2335" y="5507"/>
                  <a:pt x="2431" y="5448"/>
                </a:cubicBezTo>
                <a:cubicBezTo>
                  <a:pt x="2623" y="5738"/>
                  <a:pt x="2969" y="5948"/>
                  <a:pt x="3307" y="5948"/>
                </a:cubicBezTo>
                <a:cubicBezTo>
                  <a:pt x="3517" y="5948"/>
                  <a:pt x="3724" y="5867"/>
                  <a:pt x="3889" y="5675"/>
                </a:cubicBezTo>
                <a:cubicBezTo>
                  <a:pt x="3955" y="5950"/>
                  <a:pt x="4250" y="6126"/>
                  <a:pt x="4540" y="6126"/>
                </a:cubicBezTo>
                <a:cubicBezTo>
                  <a:pt x="4608" y="6126"/>
                  <a:pt x="4676" y="6116"/>
                  <a:pt x="4741" y="6096"/>
                </a:cubicBezTo>
                <a:cubicBezTo>
                  <a:pt x="5078" y="5999"/>
                  <a:pt x="5308" y="5662"/>
                  <a:pt x="5373" y="5325"/>
                </a:cubicBezTo>
                <a:lnTo>
                  <a:pt x="5373" y="5325"/>
                </a:lnTo>
                <a:cubicBezTo>
                  <a:pt x="5334" y="5529"/>
                  <a:pt x="6037" y="5756"/>
                  <a:pt x="6157" y="5785"/>
                </a:cubicBezTo>
                <a:cubicBezTo>
                  <a:pt x="6211" y="5792"/>
                  <a:pt x="6262" y="5796"/>
                  <a:pt x="6313" y="5796"/>
                </a:cubicBezTo>
                <a:cubicBezTo>
                  <a:pt x="6617" y="5796"/>
                  <a:pt x="6866" y="5672"/>
                  <a:pt x="7155" y="5555"/>
                </a:cubicBezTo>
                <a:cubicBezTo>
                  <a:pt x="7171" y="5662"/>
                  <a:pt x="7252" y="5772"/>
                  <a:pt x="7359" y="5798"/>
                </a:cubicBezTo>
                <a:cubicBezTo>
                  <a:pt x="7381" y="5803"/>
                  <a:pt x="7403" y="5806"/>
                  <a:pt x="7426" y="5806"/>
                </a:cubicBezTo>
                <a:cubicBezTo>
                  <a:pt x="7514" y="5806"/>
                  <a:pt x="7603" y="5766"/>
                  <a:pt x="7657" y="5691"/>
                </a:cubicBezTo>
                <a:cubicBezTo>
                  <a:pt x="7777" y="5853"/>
                  <a:pt x="7981" y="5947"/>
                  <a:pt x="8182" y="5973"/>
                </a:cubicBezTo>
                <a:cubicBezTo>
                  <a:pt x="8219" y="5978"/>
                  <a:pt x="8255" y="5980"/>
                  <a:pt x="8293" y="5980"/>
                </a:cubicBezTo>
                <a:cubicBezTo>
                  <a:pt x="8462" y="5980"/>
                  <a:pt x="8634" y="5935"/>
                  <a:pt x="8791" y="5879"/>
                </a:cubicBezTo>
                <a:cubicBezTo>
                  <a:pt x="9128" y="5772"/>
                  <a:pt x="9504" y="5568"/>
                  <a:pt x="9763" y="5325"/>
                </a:cubicBezTo>
                <a:cubicBezTo>
                  <a:pt x="9883" y="5662"/>
                  <a:pt x="10233" y="5905"/>
                  <a:pt x="10599" y="5905"/>
                </a:cubicBezTo>
                <a:cubicBezTo>
                  <a:pt x="10608" y="5905"/>
                  <a:pt x="10617" y="5905"/>
                  <a:pt x="10627" y="5905"/>
                </a:cubicBezTo>
                <a:cubicBezTo>
                  <a:pt x="10980" y="5905"/>
                  <a:pt x="11331" y="5666"/>
                  <a:pt x="11464" y="5338"/>
                </a:cubicBezTo>
                <a:cubicBezTo>
                  <a:pt x="11477" y="5649"/>
                  <a:pt x="11720" y="5934"/>
                  <a:pt x="12015" y="5999"/>
                </a:cubicBezTo>
                <a:cubicBezTo>
                  <a:pt x="12055" y="6006"/>
                  <a:pt x="12097" y="6009"/>
                  <a:pt x="12138" y="6009"/>
                </a:cubicBezTo>
                <a:cubicBezTo>
                  <a:pt x="12411" y="6009"/>
                  <a:pt x="12681" y="5855"/>
                  <a:pt x="12799" y="5610"/>
                </a:cubicBezTo>
                <a:cubicBezTo>
                  <a:pt x="12922" y="5811"/>
                  <a:pt x="13123" y="5960"/>
                  <a:pt x="13353" y="6054"/>
                </a:cubicBezTo>
                <a:lnTo>
                  <a:pt x="13353" y="34"/>
                </a:lnTo>
                <a:cubicBezTo>
                  <a:pt x="13265" y="11"/>
                  <a:pt x="13180" y="1"/>
                  <a:pt x="13095" y="1"/>
                </a:cubicBezTo>
                <a:close/>
              </a:path>
            </a:pathLst>
          </a:custGeom>
          <a:solidFill>
            <a:srgbClr val="FFFFFF">
              <a:alpha val="848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6" name="Google Shape;466;p14"/>
          <p:cNvSpPr/>
          <p:nvPr/>
        </p:nvSpPr>
        <p:spPr>
          <a:xfrm>
            <a:off x="250" y="4013099"/>
            <a:ext cx="9167398" cy="1144671"/>
          </a:xfrm>
          <a:custGeom>
            <a:avLst/>
            <a:gdLst/>
            <a:ahLst/>
            <a:cxnLst/>
            <a:rect l="l" t="t" r="r" b="b"/>
            <a:pathLst>
              <a:path w="43860" h="10974" extrusionOk="0">
                <a:moveTo>
                  <a:pt x="0" y="0"/>
                </a:moveTo>
                <a:lnTo>
                  <a:pt x="0" y="10974"/>
                </a:lnTo>
                <a:lnTo>
                  <a:pt x="43860" y="10974"/>
                </a:lnTo>
                <a:lnTo>
                  <a:pt x="43860" y="0"/>
                </a:ln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7" name="Google Shape;467;p14"/>
          <p:cNvSpPr/>
          <p:nvPr/>
        </p:nvSpPr>
        <p:spPr>
          <a:xfrm>
            <a:off x="259" y="3968811"/>
            <a:ext cx="9167398" cy="323739"/>
          </a:xfrm>
          <a:custGeom>
            <a:avLst/>
            <a:gdLst/>
            <a:ahLst/>
            <a:cxnLst/>
            <a:rect l="l" t="t" r="r" b="b"/>
            <a:pathLst>
              <a:path w="43860" h="2495" extrusionOk="0">
                <a:moveTo>
                  <a:pt x="0" y="0"/>
                </a:moveTo>
                <a:lnTo>
                  <a:pt x="0" y="512"/>
                </a:lnTo>
                <a:cubicBezTo>
                  <a:pt x="18857" y="538"/>
                  <a:pt x="31655" y="810"/>
                  <a:pt x="43860" y="2495"/>
                </a:cubicBezTo>
                <a:lnTo>
                  <a:pt x="4386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8" name="Google Shape;468;p14"/>
          <p:cNvSpPr/>
          <p:nvPr/>
        </p:nvSpPr>
        <p:spPr>
          <a:xfrm>
            <a:off x="250" y="4286250"/>
            <a:ext cx="9167398" cy="871535"/>
          </a:xfrm>
          <a:custGeom>
            <a:avLst/>
            <a:gdLst/>
            <a:ahLst/>
            <a:cxnLst/>
            <a:rect l="l" t="t" r="r" b="b"/>
            <a:pathLst>
              <a:path w="43860" h="8244" extrusionOk="0">
                <a:moveTo>
                  <a:pt x="19201" y="1"/>
                </a:moveTo>
                <a:cubicBezTo>
                  <a:pt x="9431" y="1"/>
                  <a:pt x="0" y="1061"/>
                  <a:pt x="0" y="1061"/>
                </a:cubicBezTo>
                <a:lnTo>
                  <a:pt x="0" y="8244"/>
                </a:lnTo>
                <a:lnTo>
                  <a:pt x="43860" y="8244"/>
                </a:lnTo>
                <a:lnTo>
                  <a:pt x="43860" y="3222"/>
                </a:lnTo>
                <a:cubicBezTo>
                  <a:pt x="43860" y="3222"/>
                  <a:pt x="38702" y="1171"/>
                  <a:pt x="26918" y="267"/>
                </a:cubicBezTo>
                <a:cubicBezTo>
                  <a:pt x="24436" y="76"/>
                  <a:pt x="21807" y="1"/>
                  <a:pt x="1920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9" name="Google Shape;469;p14"/>
          <p:cNvSpPr/>
          <p:nvPr/>
        </p:nvSpPr>
        <p:spPr>
          <a:xfrm>
            <a:off x="250" y="4013079"/>
            <a:ext cx="4875915" cy="1144681"/>
          </a:xfrm>
          <a:custGeom>
            <a:avLst/>
            <a:gdLst/>
            <a:ahLst/>
            <a:cxnLst/>
            <a:rect l="l" t="t" r="r" b="b"/>
            <a:pathLst>
              <a:path w="23328" h="5931" extrusionOk="0">
                <a:moveTo>
                  <a:pt x="1542" y="1"/>
                </a:moveTo>
                <a:cubicBezTo>
                  <a:pt x="517" y="1"/>
                  <a:pt x="0" y="73"/>
                  <a:pt x="0" y="73"/>
                </a:cubicBezTo>
                <a:lnTo>
                  <a:pt x="0" y="5931"/>
                </a:lnTo>
                <a:lnTo>
                  <a:pt x="23328" y="5931"/>
                </a:lnTo>
                <a:cubicBezTo>
                  <a:pt x="23328" y="5931"/>
                  <a:pt x="17143" y="2691"/>
                  <a:pt x="10313" y="1139"/>
                </a:cubicBezTo>
                <a:cubicBezTo>
                  <a:pt x="6113" y="185"/>
                  <a:pt x="3179" y="1"/>
                  <a:pt x="1542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0" name="Google Shape;470;p14"/>
          <p:cNvSpPr/>
          <p:nvPr/>
        </p:nvSpPr>
        <p:spPr>
          <a:xfrm>
            <a:off x="4488673" y="4122418"/>
            <a:ext cx="4679015" cy="1018409"/>
          </a:xfrm>
          <a:custGeom>
            <a:avLst/>
            <a:gdLst/>
            <a:ahLst/>
            <a:cxnLst/>
            <a:rect l="l" t="t" r="r" b="b"/>
            <a:pathLst>
              <a:path w="12002" h="4208" extrusionOk="0">
                <a:moveTo>
                  <a:pt x="11404" y="0"/>
                </a:moveTo>
                <a:cubicBezTo>
                  <a:pt x="11120" y="0"/>
                  <a:pt x="10830" y="82"/>
                  <a:pt x="10719" y="200"/>
                </a:cubicBezTo>
                <a:cubicBezTo>
                  <a:pt x="10518" y="414"/>
                  <a:pt x="10450" y="848"/>
                  <a:pt x="10557" y="1023"/>
                </a:cubicBezTo>
                <a:cubicBezTo>
                  <a:pt x="10557" y="1023"/>
                  <a:pt x="10371" y="827"/>
                  <a:pt x="10125" y="827"/>
                </a:cubicBezTo>
                <a:cubicBezTo>
                  <a:pt x="10060" y="827"/>
                  <a:pt x="9992" y="840"/>
                  <a:pt x="9922" y="874"/>
                </a:cubicBezTo>
                <a:cubicBezTo>
                  <a:pt x="9585" y="1036"/>
                  <a:pt x="9922" y="1373"/>
                  <a:pt x="9922" y="1373"/>
                </a:cubicBezTo>
                <a:cubicBezTo>
                  <a:pt x="9922" y="1373"/>
                  <a:pt x="9572" y="1441"/>
                  <a:pt x="9572" y="1671"/>
                </a:cubicBezTo>
                <a:cubicBezTo>
                  <a:pt x="9572" y="1901"/>
                  <a:pt x="9789" y="2089"/>
                  <a:pt x="9789" y="2089"/>
                </a:cubicBezTo>
                <a:cubicBezTo>
                  <a:pt x="9789" y="2089"/>
                  <a:pt x="9718" y="2065"/>
                  <a:pt x="9631" y="2065"/>
                </a:cubicBezTo>
                <a:cubicBezTo>
                  <a:pt x="9545" y="2065"/>
                  <a:pt x="9444" y="2089"/>
                  <a:pt x="9384" y="2183"/>
                </a:cubicBezTo>
                <a:cubicBezTo>
                  <a:pt x="9351" y="2239"/>
                  <a:pt x="9338" y="2291"/>
                  <a:pt x="9335" y="2337"/>
                </a:cubicBezTo>
                <a:lnTo>
                  <a:pt x="9335" y="2337"/>
                </a:lnTo>
                <a:cubicBezTo>
                  <a:pt x="9258" y="2167"/>
                  <a:pt x="9056" y="1933"/>
                  <a:pt x="8532" y="1901"/>
                </a:cubicBezTo>
                <a:cubicBezTo>
                  <a:pt x="8505" y="1900"/>
                  <a:pt x="8479" y="1899"/>
                  <a:pt x="8454" y="1899"/>
                </a:cubicBezTo>
                <a:cubicBezTo>
                  <a:pt x="7672" y="1899"/>
                  <a:pt x="7508" y="2507"/>
                  <a:pt x="7508" y="2507"/>
                </a:cubicBezTo>
                <a:cubicBezTo>
                  <a:pt x="7508" y="2507"/>
                  <a:pt x="7333" y="2234"/>
                  <a:pt x="6984" y="2234"/>
                </a:cubicBezTo>
                <a:cubicBezTo>
                  <a:pt x="6921" y="2234"/>
                  <a:pt x="6853" y="2243"/>
                  <a:pt x="6779" y="2264"/>
                </a:cubicBezTo>
                <a:cubicBezTo>
                  <a:pt x="6306" y="2400"/>
                  <a:pt x="6374" y="2711"/>
                  <a:pt x="6374" y="2711"/>
                </a:cubicBezTo>
                <a:cubicBezTo>
                  <a:pt x="6374" y="2711"/>
                  <a:pt x="6221" y="2606"/>
                  <a:pt x="6045" y="2606"/>
                </a:cubicBezTo>
                <a:cubicBezTo>
                  <a:pt x="5975" y="2606"/>
                  <a:pt x="5902" y="2623"/>
                  <a:pt x="5833" y="2669"/>
                </a:cubicBezTo>
                <a:cubicBezTo>
                  <a:pt x="5590" y="2831"/>
                  <a:pt x="5658" y="3019"/>
                  <a:pt x="5658" y="3019"/>
                </a:cubicBezTo>
                <a:cubicBezTo>
                  <a:pt x="5658" y="3019"/>
                  <a:pt x="5348" y="2774"/>
                  <a:pt x="4932" y="2774"/>
                </a:cubicBezTo>
                <a:cubicBezTo>
                  <a:pt x="4771" y="2774"/>
                  <a:pt x="4594" y="2811"/>
                  <a:pt x="4414" y="2912"/>
                </a:cubicBezTo>
                <a:cubicBezTo>
                  <a:pt x="3753" y="3262"/>
                  <a:pt x="3915" y="3696"/>
                  <a:pt x="3915" y="3696"/>
                </a:cubicBezTo>
                <a:cubicBezTo>
                  <a:pt x="3915" y="3696"/>
                  <a:pt x="3636" y="3417"/>
                  <a:pt x="3272" y="3417"/>
                </a:cubicBezTo>
                <a:cubicBezTo>
                  <a:pt x="3156" y="3417"/>
                  <a:pt x="3031" y="3446"/>
                  <a:pt x="2904" y="3521"/>
                </a:cubicBezTo>
                <a:lnTo>
                  <a:pt x="2849" y="3858"/>
                </a:lnTo>
                <a:cubicBezTo>
                  <a:pt x="2849" y="3858"/>
                  <a:pt x="2548" y="3567"/>
                  <a:pt x="2174" y="3567"/>
                </a:cubicBezTo>
                <a:cubicBezTo>
                  <a:pt x="2122" y="3567"/>
                  <a:pt x="2068" y="3573"/>
                  <a:pt x="2013" y="3586"/>
                </a:cubicBezTo>
                <a:cubicBezTo>
                  <a:pt x="1553" y="3696"/>
                  <a:pt x="1485" y="3858"/>
                  <a:pt x="1485" y="3858"/>
                </a:cubicBezTo>
                <a:cubicBezTo>
                  <a:pt x="1485" y="3858"/>
                  <a:pt x="1243" y="3754"/>
                  <a:pt x="930" y="3754"/>
                </a:cubicBezTo>
                <a:cubicBezTo>
                  <a:pt x="635" y="3754"/>
                  <a:pt x="277" y="3847"/>
                  <a:pt x="1" y="4208"/>
                </a:cubicBezTo>
                <a:lnTo>
                  <a:pt x="12002" y="4208"/>
                </a:lnTo>
                <a:lnTo>
                  <a:pt x="12002" y="200"/>
                </a:lnTo>
                <a:cubicBezTo>
                  <a:pt x="11879" y="58"/>
                  <a:pt x="11644" y="0"/>
                  <a:pt x="1140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1" name="Google Shape;471;p14"/>
          <p:cNvSpPr/>
          <p:nvPr/>
        </p:nvSpPr>
        <p:spPr>
          <a:xfrm>
            <a:off x="6330349" y="4630174"/>
            <a:ext cx="2837350" cy="510657"/>
          </a:xfrm>
          <a:custGeom>
            <a:avLst/>
            <a:gdLst/>
            <a:ahLst/>
            <a:cxnLst/>
            <a:rect l="l" t="t" r="r" b="b"/>
            <a:pathLst>
              <a:path w="7278" h="2110" extrusionOk="0">
                <a:moveTo>
                  <a:pt x="7196" y="1"/>
                </a:moveTo>
                <a:cubicBezTo>
                  <a:pt x="7059" y="1"/>
                  <a:pt x="6916" y="28"/>
                  <a:pt x="6792" y="85"/>
                </a:cubicBezTo>
                <a:cubicBezTo>
                  <a:pt x="6562" y="192"/>
                  <a:pt x="6374" y="354"/>
                  <a:pt x="6225" y="545"/>
                </a:cubicBezTo>
                <a:cubicBezTo>
                  <a:pt x="6131" y="652"/>
                  <a:pt x="6063" y="775"/>
                  <a:pt x="6063" y="895"/>
                </a:cubicBezTo>
                <a:cubicBezTo>
                  <a:pt x="5966" y="827"/>
                  <a:pt x="5855" y="795"/>
                  <a:pt x="5750" y="795"/>
                </a:cubicBezTo>
                <a:cubicBezTo>
                  <a:pt x="5518" y="795"/>
                  <a:pt x="5315" y="953"/>
                  <a:pt x="5360" y="1232"/>
                </a:cubicBezTo>
                <a:cubicBezTo>
                  <a:pt x="5317" y="1168"/>
                  <a:pt x="5236" y="1138"/>
                  <a:pt x="5152" y="1138"/>
                </a:cubicBezTo>
                <a:cubicBezTo>
                  <a:pt x="5077" y="1138"/>
                  <a:pt x="5000" y="1162"/>
                  <a:pt x="4942" y="1206"/>
                </a:cubicBezTo>
                <a:cubicBezTo>
                  <a:pt x="4822" y="1313"/>
                  <a:pt x="4793" y="1462"/>
                  <a:pt x="4793" y="1611"/>
                </a:cubicBezTo>
                <a:cubicBezTo>
                  <a:pt x="4524" y="1436"/>
                  <a:pt x="4242" y="1245"/>
                  <a:pt x="3918" y="1232"/>
                </a:cubicBezTo>
                <a:cubicBezTo>
                  <a:pt x="3910" y="1232"/>
                  <a:pt x="3902" y="1231"/>
                  <a:pt x="3894" y="1231"/>
                </a:cubicBezTo>
                <a:cubicBezTo>
                  <a:pt x="3576" y="1231"/>
                  <a:pt x="3229" y="1482"/>
                  <a:pt x="3296" y="1773"/>
                </a:cubicBezTo>
                <a:cubicBezTo>
                  <a:pt x="3202" y="1637"/>
                  <a:pt x="3092" y="1504"/>
                  <a:pt x="2930" y="1449"/>
                </a:cubicBezTo>
                <a:cubicBezTo>
                  <a:pt x="2896" y="1437"/>
                  <a:pt x="2858" y="1432"/>
                  <a:pt x="2821" y="1432"/>
                </a:cubicBezTo>
                <a:cubicBezTo>
                  <a:pt x="2682" y="1432"/>
                  <a:pt x="2541" y="1509"/>
                  <a:pt x="2541" y="1637"/>
                </a:cubicBezTo>
                <a:cubicBezTo>
                  <a:pt x="2388" y="1511"/>
                  <a:pt x="2173" y="1406"/>
                  <a:pt x="1967" y="1406"/>
                </a:cubicBezTo>
                <a:cubicBezTo>
                  <a:pt x="1955" y="1406"/>
                  <a:pt x="1944" y="1406"/>
                  <a:pt x="1932" y="1407"/>
                </a:cubicBezTo>
                <a:cubicBezTo>
                  <a:pt x="1702" y="1436"/>
                  <a:pt x="1472" y="1611"/>
                  <a:pt x="1501" y="1828"/>
                </a:cubicBezTo>
                <a:cubicBezTo>
                  <a:pt x="1425" y="1700"/>
                  <a:pt x="1278" y="1610"/>
                  <a:pt x="1126" y="1610"/>
                </a:cubicBezTo>
                <a:cubicBezTo>
                  <a:pt x="1116" y="1610"/>
                  <a:pt x="1106" y="1610"/>
                  <a:pt x="1096" y="1611"/>
                </a:cubicBezTo>
                <a:cubicBezTo>
                  <a:pt x="934" y="1624"/>
                  <a:pt x="785" y="1786"/>
                  <a:pt x="811" y="1935"/>
                </a:cubicBezTo>
                <a:cubicBezTo>
                  <a:pt x="728" y="1813"/>
                  <a:pt x="571" y="1744"/>
                  <a:pt x="416" y="1744"/>
                </a:cubicBezTo>
                <a:cubicBezTo>
                  <a:pt x="347" y="1744"/>
                  <a:pt x="279" y="1757"/>
                  <a:pt x="218" y="1786"/>
                </a:cubicBezTo>
                <a:cubicBezTo>
                  <a:pt x="95" y="1854"/>
                  <a:pt x="30" y="1974"/>
                  <a:pt x="1" y="2110"/>
                </a:cubicBezTo>
                <a:lnTo>
                  <a:pt x="7278" y="2110"/>
                </a:lnTo>
                <a:lnTo>
                  <a:pt x="7278" y="4"/>
                </a:lnTo>
                <a:cubicBezTo>
                  <a:pt x="7251" y="2"/>
                  <a:pt x="7224" y="1"/>
                  <a:pt x="7196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2" name="Google Shape;472;p14"/>
          <p:cNvSpPr txBox="1">
            <a:spLocks noGrp="1"/>
          </p:cNvSpPr>
          <p:nvPr>
            <p:ph type="title"/>
          </p:nvPr>
        </p:nvSpPr>
        <p:spPr>
          <a:xfrm>
            <a:off x="720000" y="419100"/>
            <a:ext cx="7704000" cy="47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73" name="Google Shape;473;p14"/>
          <p:cNvSpPr txBox="1">
            <a:spLocks noGrp="1"/>
          </p:cNvSpPr>
          <p:nvPr>
            <p:ph type="subTitle" idx="1"/>
          </p:nvPr>
        </p:nvSpPr>
        <p:spPr>
          <a:xfrm>
            <a:off x="713225" y="2753051"/>
            <a:ext cx="2592600" cy="800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474" name="Google Shape;474;p14"/>
          <p:cNvSpPr txBox="1">
            <a:spLocks noGrp="1"/>
          </p:cNvSpPr>
          <p:nvPr>
            <p:ph type="title" idx="2"/>
          </p:nvPr>
        </p:nvSpPr>
        <p:spPr>
          <a:xfrm>
            <a:off x="713225" y="2293775"/>
            <a:ext cx="2592600" cy="420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475" name="Google Shape;475;p14"/>
          <p:cNvSpPr txBox="1">
            <a:spLocks noGrp="1"/>
          </p:cNvSpPr>
          <p:nvPr>
            <p:ph type="subTitle" idx="3"/>
          </p:nvPr>
        </p:nvSpPr>
        <p:spPr>
          <a:xfrm>
            <a:off x="5831402" y="2753051"/>
            <a:ext cx="2592600" cy="800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476" name="Google Shape;476;p14"/>
          <p:cNvSpPr txBox="1">
            <a:spLocks noGrp="1"/>
          </p:cNvSpPr>
          <p:nvPr>
            <p:ph type="title" idx="4"/>
          </p:nvPr>
        </p:nvSpPr>
        <p:spPr>
          <a:xfrm>
            <a:off x="5831400" y="2293775"/>
            <a:ext cx="2592600" cy="420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477" name="Google Shape;477;p14"/>
          <p:cNvSpPr txBox="1">
            <a:spLocks noGrp="1"/>
          </p:cNvSpPr>
          <p:nvPr>
            <p:ph type="subTitle" idx="5"/>
          </p:nvPr>
        </p:nvSpPr>
        <p:spPr>
          <a:xfrm>
            <a:off x="3275576" y="2753051"/>
            <a:ext cx="2592600" cy="800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478" name="Google Shape;478;p14"/>
          <p:cNvSpPr txBox="1">
            <a:spLocks noGrp="1"/>
          </p:cNvSpPr>
          <p:nvPr>
            <p:ph type="title" idx="6"/>
          </p:nvPr>
        </p:nvSpPr>
        <p:spPr>
          <a:xfrm>
            <a:off x="3275575" y="2293775"/>
            <a:ext cx="2592600" cy="420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4552422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">
  <p:cSld name="Title and text ">
    <p:spTree>
      <p:nvGrpSpPr>
        <p:cNvPr id="1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" name="Google Shape;480;p15"/>
          <p:cNvSpPr txBox="1">
            <a:spLocks noGrp="1"/>
          </p:cNvSpPr>
          <p:nvPr>
            <p:ph type="title"/>
          </p:nvPr>
        </p:nvSpPr>
        <p:spPr>
          <a:xfrm>
            <a:off x="720109" y="540000"/>
            <a:ext cx="3852000" cy="47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481" name="Google Shape;481;p15"/>
          <p:cNvSpPr txBox="1">
            <a:spLocks noGrp="1"/>
          </p:cNvSpPr>
          <p:nvPr>
            <p:ph type="subTitle" idx="1"/>
          </p:nvPr>
        </p:nvSpPr>
        <p:spPr>
          <a:xfrm>
            <a:off x="720000" y="2096275"/>
            <a:ext cx="3852000" cy="244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●"/>
              <a:defRPr>
                <a:latin typeface="Lato"/>
                <a:ea typeface="Lato"/>
                <a:cs typeface="Lato"/>
                <a:sym typeface="La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○"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■"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●"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○"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■"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●"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○"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■"/>
              <a:defRPr sz="2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4151965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4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3" name="Google Shape;483;p16"/>
          <p:cNvSpPr/>
          <p:nvPr/>
        </p:nvSpPr>
        <p:spPr>
          <a:xfrm>
            <a:off x="8030723" y="1106625"/>
            <a:ext cx="1642018" cy="1603798"/>
          </a:xfrm>
          <a:custGeom>
            <a:avLst/>
            <a:gdLst/>
            <a:ahLst/>
            <a:cxnLst/>
            <a:rect l="l" t="t" r="r" b="b"/>
            <a:pathLst>
              <a:path w="8723" h="8706" extrusionOk="0">
                <a:moveTo>
                  <a:pt x="4362" y="0"/>
                </a:moveTo>
                <a:cubicBezTo>
                  <a:pt x="1961" y="0"/>
                  <a:pt x="1" y="1944"/>
                  <a:pt x="1" y="4345"/>
                </a:cubicBezTo>
                <a:cubicBezTo>
                  <a:pt x="1" y="6749"/>
                  <a:pt x="1961" y="8706"/>
                  <a:pt x="4362" y="8706"/>
                </a:cubicBezTo>
                <a:cubicBezTo>
                  <a:pt x="6766" y="8706"/>
                  <a:pt x="8723" y="6749"/>
                  <a:pt x="8723" y="4345"/>
                </a:cubicBezTo>
                <a:cubicBezTo>
                  <a:pt x="8723" y="1944"/>
                  <a:pt x="6766" y="0"/>
                  <a:pt x="436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4" name="Google Shape;484;p16"/>
          <p:cNvSpPr/>
          <p:nvPr/>
        </p:nvSpPr>
        <p:spPr>
          <a:xfrm>
            <a:off x="5354468" y="1742822"/>
            <a:ext cx="4497039" cy="2191267"/>
          </a:xfrm>
          <a:custGeom>
            <a:avLst/>
            <a:gdLst/>
            <a:ahLst/>
            <a:cxnLst/>
            <a:rect l="l" t="t" r="r" b="b"/>
            <a:pathLst>
              <a:path w="19522" h="11895" extrusionOk="0">
                <a:moveTo>
                  <a:pt x="10693" y="1"/>
                </a:moveTo>
                <a:cubicBezTo>
                  <a:pt x="8668" y="1"/>
                  <a:pt x="6967" y="1310"/>
                  <a:pt x="6361" y="3121"/>
                </a:cubicBezTo>
                <a:cubicBezTo>
                  <a:pt x="6251" y="3079"/>
                  <a:pt x="6144" y="3053"/>
                  <a:pt x="6024" y="3053"/>
                </a:cubicBezTo>
                <a:cubicBezTo>
                  <a:pt x="5807" y="3053"/>
                  <a:pt x="5619" y="3134"/>
                  <a:pt x="5470" y="3283"/>
                </a:cubicBezTo>
                <a:cubicBezTo>
                  <a:pt x="5321" y="3254"/>
                  <a:pt x="5159" y="3241"/>
                  <a:pt x="4984" y="3241"/>
                </a:cubicBezTo>
                <a:cubicBezTo>
                  <a:pt x="3646" y="3241"/>
                  <a:pt x="2567" y="4323"/>
                  <a:pt x="2567" y="5658"/>
                </a:cubicBezTo>
                <a:cubicBezTo>
                  <a:pt x="2567" y="5713"/>
                  <a:pt x="2567" y="5765"/>
                  <a:pt x="2580" y="5807"/>
                </a:cubicBezTo>
                <a:cubicBezTo>
                  <a:pt x="2298" y="5590"/>
                  <a:pt x="1958" y="5457"/>
                  <a:pt x="1569" y="5457"/>
                </a:cubicBezTo>
                <a:cubicBezTo>
                  <a:pt x="704" y="5457"/>
                  <a:pt x="1" y="6157"/>
                  <a:pt x="1" y="7022"/>
                </a:cubicBezTo>
                <a:cubicBezTo>
                  <a:pt x="1" y="7900"/>
                  <a:pt x="704" y="8600"/>
                  <a:pt x="1569" y="8600"/>
                </a:cubicBezTo>
                <a:cubicBezTo>
                  <a:pt x="2068" y="8600"/>
                  <a:pt x="2512" y="8373"/>
                  <a:pt x="2810" y="8007"/>
                </a:cubicBezTo>
                <a:cubicBezTo>
                  <a:pt x="2917" y="8049"/>
                  <a:pt x="3053" y="8075"/>
                  <a:pt x="3189" y="8075"/>
                </a:cubicBezTo>
                <a:cubicBezTo>
                  <a:pt x="3458" y="8075"/>
                  <a:pt x="3701" y="7968"/>
                  <a:pt x="3889" y="7806"/>
                </a:cubicBezTo>
                <a:cubicBezTo>
                  <a:pt x="4226" y="7981"/>
                  <a:pt x="4592" y="8075"/>
                  <a:pt x="4984" y="8075"/>
                </a:cubicBezTo>
                <a:cubicBezTo>
                  <a:pt x="5091" y="8075"/>
                  <a:pt x="5185" y="8062"/>
                  <a:pt x="5279" y="8049"/>
                </a:cubicBezTo>
                <a:lnTo>
                  <a:pt x="5279" y="8049"/>
                </a:lnTo>
                <a:cubicBezTo>
                  <a:pt x="5052" y="8357"/>
                  <a:pt x="4903" y="8736"/>
                  <a:pt x="4903" y="9141"/>
                </a:cubicBezTo>
                <a:cubicBezTo>
                  <a:pt x="4903" y="10113"/>
                  <a:pt x="5684" y="10910"/>
                  <a:pt x="6672" y="10910"/>
                </a:cubicBezTo>
                <a:cubicBezTo>
                  <a:pt x="7644" y="10910"/>
                  <a:pt x="8425" y="10113"/>
                  <a:pt x="8425" y="9141"/>
                </a:cubicBezTo>
                <a:lnTo>
                  <a:pt x="8425" y="9115"/>
                </a:lnTo>
                <a:cubicBezTo>
                  <a:pt x="8600" y="9034"/>
                  <a:pt x="8762" y="8924"/>
                  <a:pt x="8911" y="8791"/>
                </a:cubicBezTo>
                <a:cubicBezTo>
                  <a:pt x="9465" y="9021"/>
                  <a:pt x="10058" y="9141"/>
                  <a:pt x="10693" y="9141"/>
                </a:cubicBezTo>
                <a:cubicBezTo>
                  <a:pt x="10868" y="9141"/>
                  <a:pt x="11046" y="9128"/>
                  <a:pt x="11221" y="9115"/>
                </a:cubicBezTo>
                <a:lnTo>
                  <a:pt x="11221" y="9264"/>
                </a:lnTo>
                <a:cubicBezTo>
                  <a:pt x="11221" y="10722"/>
                  <a:pt x="12394" y="11895"/>
                  <a:pt x="13839" y="11895"/>
                </a:cubicBezTo>
                <a:cubicBezTo>
                  <a:pt x="14542" y="11895"/>
                  <a:pt x="15161" y="11613"/>
                  <a:pt x="15634" y="11179"/>
                </a:cubicBezTo>
                <a:lnTo>
                  <a:pt x="15744" y="11179"/>
                </a:lnTo>
                <a:cubicBezTo>
                  <a:pt x="16363" y="11179"/>
                  <a:pt x="16878" y="10667"/>
                  <a:pt x="16878" y="10032"/>
                </a:cubicBezTo>
                <a:cubicBezTo>
                  <a:pt x="16878" y="9815"/>
                  <a:pt x="16823" y="9614"/>
                  <a:pt x="16716" y="9452"/>
                </a:cubicBezTo>
                <a:cubicBezTo>
                  <a:pt x="18294" y="9290"/>
                  <a:pt x="19522" y="7968"/>
                  <a:pt x="19522" y="6348"/>
                </a:cubicBezTo>
                <a:cubicBezTo>
                  <a:pt x="19522" y="4631"/>
                  <a:pt x="18132" y="3241"/>
                  <a:pt x="16418" y="3241"/>
                </a:cubicBezTo>
                <a:cubicBezTo>
                  <a:pt x="16175" y="3241"/>
                  <a:pt x="15945" y="3270"/>
                  <a:pt x="15728" y="3309"/>
                </a:cubicBezTo>
                <a:cubicBezTo>
                  <a:pt x="15728" y="3254"/>
                  <a:pt x="15744" y="3189"/>
                  <a:pt x="15744" y="3121"/>
                </a:cubicBezTo>
                <a:cubicBezTo>
                  <a:pt x="15744" y="2175"/>
                  <a:pt x="14973" y="1407"/>
                  <a:pt x="14027" y="1407"/>
                </a:cubicBezTo>
                <a:lnTo>
                  <a:pt x="13988" y="1407"/>
                </a:lnTo>
                <a:cubicBezTo>
                  <a:pt x="13165" y="542"/>
                  <a:pt x="11989" y="1"/>
                  <a:pt x="10693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5" name="Google Shape;485;p16"/>
          <p:cNvSpPr/>
          <p:nvPr/>
        </p:nvSpPr>
        <p:spPr>
          <a:xfrm>
            <a:off x="-76200" y="3304224"/>
            <a:ext cx="8572543" cy="1057049"/>
          </a:xfrm>
          <a:custGeom>
            <a:avLst/>
            <a:gdLst/>
            <a:ahLst/>
            <a:cxnLst/>
            <a:rect l="l" t="t" r="r" b="b"/>
            <a:pathLst>
              <a:path w="40501" h="7334" extrusionOk="0">
                <a:moveTo>
                  <a:pt x="24305" y="0"/>
                </a:moveTo>
                <a:cubicBezTo>
                  <a:pt x="24276" y="0"/>
                  <a:pt x="24248" y="1"/>
                  <a:pt x="24220" y="2"/>
                </a:cubicBezTo>
                <a:cubicBezTo>
                  <a:pt x="21521" y="112"/>
                  <a:pt x="16499" y="5296"/>
                  <a:pt x="15203" y="5672"/>
                </a:cubicBezTo>
                <a:cubicBezTo>
                  <a:pt x="15149" y="5687"/>
                  <a:pt x="15084" y="5695"/>
                  <a:pt x="15007" y="5695"/>
                </a:cubicBezTo>
                <a:cubicBezTo>
                  <a:pt x="14617" y="5695"/>
                  <a:pt x="13941" y="5504"/>
                  <a:pt x="13097" y="5199"/>
                </a:cubicBezTo>
                <a:cubicBezTo>
                  <a:pt x="11746" y="4687"/>
                  <a:pt x="9909" y="3903"/>
                  <a:pt x="8195" y="3190"/>
                </a:cubicBezTo>
                <a:cubicBezTo>
                  <a:pt x="6008" y="2244"/>
                  <a:pt x="4051" y="1392"/>
                  <a:pt x="3484" y="1366"/>
                </a:cubicBezTo>
                <a:lnTo>
                  <a:pt x="3429" y="1366"/>
                </a:lnTo>
                <a:cubicBezTo>
                  <a:pt x="2107" y="1379"/>
                  <a:pt x="1" y="4039"/>
                  <a:pt x="1" y="4039"/>
                </a:cubicBezTo>
                <a:lnTo>
                  <a:pt x="1" y="4619"/>
                </a:lnTo>
                <a:lnTo>
                  <a:pt x="1" y="4755"/>
                </a:lnTo>
                <a:lnTo>
                  <a:pt x="1" y="7292"/>
                </a:lnTo>
                <a:lnTo>
                  <a:pt x="529" y="7334"/>
                </a:lnTo>
                <a:lnTo>
                  <a:pt x="581" y="7292"/>
                </a:lnTo>
                <a:lnTo>
                  <a:pt x="40501" y="7292"/>
                </a:lnTo>
                <a:lnTo>
                  <a:pt x="40501" y="1029"/>
                </a:lnTo>
                <a:lnTo>
                  <a:pt x="40501" y="637"/>
                </a:lnTo>
                <a:lnTo>
                  <a:pt x="40501" y="355"/>
                </a:lnTo>
                <a:cubicBezTo>
                  <a:pt x="39069" y="650"/>
                  <a:pt x="39584" y="3971"/>
                  <a:pt x="36020" y="4405"/>
                </a:cubicBezTo>
                <a:cubicBezTo>
                  <a:pt x="35869" y="4423"/>
                  <a:pt x="35714" y="4432"/>
                  <a:pt x="35556" y="4432"/>
                </a:cubicBezTo>
                <a:cubicBezTo>
                  <a:pt x="34107" y="4432"/>
                  <a:pt x="32390" y="3688"/>
                  <a:pt x="30687" y="2811"/>
                </a:cubicBezTo>
                <a:cubicBezTo>
                  <a:pt x="29835" y="2338"/>
                  <a:pt x="28986" y="1865"/>
                  <a:pt x="28163" y="1447"/>
                </a:cubicBezTo>
                <a:cubicBezTo>
                  <a:pt x="26667" y="647"/>
                  <a:pt x="25297" y="0"/>
                  <a:pt x="24305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6" name="Google Shape;486;p16"/>
          <p:cNvSpPr/>
          <p:nvPr/>
        </p:nvSpPr>
        <p:spPr>
          <a:xfrm>
            <a:off x="3842193" y="4348766"/>
            <a:ext cx="53213" cy="2579"/>
          </a:xfrm>
          <a:custGeom>
            <a:avLst/>
            <a:gdLst/>
            <a:ahLst/>
            <a:cxnLst/>
            <a:rect l="l" t="t" r="r" b="b"/>
            <a:pathLst>
              <a:path w="231" h="14" extrusionOk="0">
                <a:moveTo>
                  <a:pt x="1" y="1"/>
                </a:moveTo>
                <a:cubicBezTo>
                  <a:pt x="69" y="14"/>
                  <a:pt x="150" y="14"/>
                  <a:pt x="231" y="14"/>
                </a:cubicBezTo>
                <a:cubicBezTo>
                  <a:pt x="150" y="14"/>
                  <a:pt x="69" y="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7" name="Google Shape;487;p16"/>
          <p:cNvSpPr/>
          <p:nvPr/>
        </p:nvSpPr>
        <p:spPr>
          <a:xfrm>
            <a:off x="7312770" y="4014225"/>
            <a:ext cx="448045" cy="16764"/>
          </a:xfrm>
          <a:custGeom>
            <a:avLst/>
            <a:gdLst/>
            <a:ahLst/>
            <a:cxnLst/>
            <a:rect l="l" t="t" r="r" b="b"/>
            <a:pathLst>
              <a:path w="1945" h="91" extrusionOk="0">
                <a:moveTo>
                  <a:pt x="1107" y="0"/>
                </a:moveTo>
                <a:cubicBezTo>
                  <a:pt x="738" y="0"/>
                  <a:pt x="370" y="35"/>
                  <a:pt x="1" y="35"/>
                </a:cubicBezTo>
                <a:cubicBezTo>
                  <a:pt x="649" y="61"/>
                  <a:pt x="1297" y="90"/>
                  <a:pt x="1945" y="90"/>
                </a:cubicBezTo>
                <a:cubicBezTo>
                  <a:pt x="1666" y="20"/>
                  <a:pt x="1386" y="0"/>
                  <a:pt x="1107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8" name="Google Shape;488;p16"/>
          <p:cNvSpPr/>
          <p:nvPr/>
        </p:nvSpPr>
        <p:spPr>
          <a:xfrm>
            <a:off x="-76200" y="3174200"/>
            <a:ext cx="9329709" cy="1057049"/>
          </a:xfrm>
          <a:custGeom>
            <a:avLst/>
            <a:gdLst/>
            <a:ahLst/>
            <a:cxnLst/>
            <a:rect l="l" t="t" r="r" b="b"/>
            <a:pathLst>
              <a:path w="40501" h="5369" extrusionOk="0">
                <a:moveTo>
                  <a:pt x="34477" y="1"/>
                </a:moveTo>
                <a:cubicBezTo>
                  <a:pt x="31201" y="1"/>
                  <a:pt x="27125" y="3907"/>
                  <a:pt x="23815" y="4222"/>
                </a:cubicBezTo>
                <a:cubicBezTo>
                  <a:pt x="23673" y="4235"/>
                  <a:pt x="23530" y="4242"/>
                  <a:pt x="23385" y="4242"/>
                </a:cubicBezTo>
                <a:cubicBezTo>
                  <a:pt x="20043" y="4242"/>
                  <a:pt x="15781" y="801"/>
                  <a:pt x="11124" y="78"/>
                </a:cubicBezTo>
                <a:cubicBezTo>
                  <a:pt x="10838" y="34"/>
                  <a:pt x="10548" y="13"/>
                  <a:pt x="10254" y="13"/>
                </a:cubicBezTo>
                <a:cubicBezTo>
                  <a:pt x="5549" y="13"/>
                  <a:pt x="1" y="5369"/>
                  <a:pt x="1" y="5369"/>
                </a:cubicBezTo>
                <a:lnTo>
                  <a:pt x="40501" y="5369"/>
                </a:lnTo>
                <a:lnTo>
                  <a:pt x="40501" y="2278"/>
                </a:lnTo>
                <a:cubicBezTo>
                  <a:pt x="40501" y="2278"/>
                  <a:pt x="38071" y="253"/>
                  <a:pt x="34750" y="10"/>
                </a:cubicBezTo>
                <a:cubicBezTo>
                  <a:pt x="34660" y="4"/>
                  <a:pt x="34569" y="1"/>
                  <a:pt x="3447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9" name="Google Shape;489;p16"/>
          <p:cNvSpPr/>
          <p:nvPr/>
        </p:nvSpPr>
        <p:spPr>
          <a:xfrm>
            <a:off x="-76200" y="3587524"/>
            <a:ext cx="9329709" cy="1229481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0" name="Google Shape;490;p16"/>
          <p:cNvSpPr/>
          <p:nvPr/>
        </p:nvSpPr>
        <p:spPr>
          <a:xfrm>
            <a:off x="3749850" y="3469599"/>
            <a:ext cx="5503657" cy="1514881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1" name="Google Shape;491;p16"/>
          <p:cNvSpPr/>
          <p:nvPr/>
        </p:nvSpPr>
        <p:spPr>
          <a:xfrm>
            <a:off x="-76200" y="4086452"/>
            <a:ext cx="9329709" cy="1057040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2" name="Google Shape;492;p16"/>
          <p:cNvSpPr txBox="1">
            <a:spLocks noGrp="1"/>
          </p:cNvSpPr>
          <p:nvPr>
            <p:ph type="title"/>
          </p:nvPr>
        </p:nvSpPr>
        <p:spPr>
          <a:xfrm>
            <a:off x="720000" y="2370276"/>
            <a:ext cx="4841700" cy="52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26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Lato"/>
                <a:ea typeface="Lato"/>
                <a:cs typeface="Lato"/>
                <a:sym typeface="La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Lato"/>
                <a:ea typeface="Lato"/>
                <a:cs typeface="Lato"/>
                <a:sym typeface="La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Lato"/>
                <a:ea typeface="Lato"/>
                <a:cs typeface="Lato"/>
                <a:sym typeface="La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Lato"/>
                <a:ea typeface="Lato"/>
                <a:cs typeface="Lato"/>
                <a:sym typeface="La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Lato"/>
                <a:ea typeface="Lato"/>
                <a:cs typeface="Lato"/>
                <a:sym typeface="La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Lato"/>
                <a:ea typeface="Lato"/>
                <a:cs typeface="Lato"/>
                <a:sym typeface="La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Lato"/>
                <a:ea typeface="Lato"/>
                <a:cs typeface="Lato"/>
                <a:sym typeface="La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493" name="Google Shape;493;p16"/>
          <p:cNvSpPr txBox="1">
            <a:spLocks noGrp="1"/>
          </p:cNvSpPr>
          <p:nvPr>
            <p:ph type="subTitle" idx="1"/>
          </p:nvPr>
        </p:nvSpPr>
        <p:spPr>
          <a:xfrm>
            <a:off x="720000" y="800550"/>
            <a:ext cx="6623400" cy="1696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2800"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507324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 ">
  <p:cSld name="Title and six columns ">
    <p:spTree>
      <p:nvGrpSpPr>
        <p:cNvPr id="1" name="Shape 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5" name="Google Shape;495;p17"/>
          <p:cNvGrpSpPr/>
          <p:nvPr/>
        </p:nvGrpSpPr>
        <p:grpSpPr>
          <a:xfrm>
            <a:off x="275" y="4287868"/>
            <a:ext cx="9167406" cy="1098588"/>
            <a:chOff x="271" y="2964551"/>
            <a:chExt cx="9167406" cy="2193229"/>
          </a:xfrm>
        </p:grpSpPr>
        <p:sp>
          <p:nvSpPr>
            <p:cNvPr id="496" name="Google Shape;496;p17"/>
            <p:cNvSpPr/>
            <p:nvPr/>
          </p:nvSpPr>
          <p:spPr>
            <a:xfrm>
              <a:off x="275" y="3538374"/>
              <a:ext cx="9167398" cy="1619406"/>
            </a:xfrm>
            <a:custGeom>
              <a:avLst/>
              <a:gdLst/>
              <a:ahLst/>
              <a:cxnLst/>
              <a:rect l="l" t="t" r="r" b="b"/>
              <a:pathLst>
                <a:path w="43860" h="10974" extrusionOk="0">
                  <a:moveTo>
                    <a:pt x="0" y="0"/>
                  </a:moveTo>
                  <a:lnTo>
                    <a:pt x="0" y="10974"/>
                  </a:lnTo>
                  <a:lnTo>
                    <a:pt x="43860" y="10974"/>
                  </a:lnTo>
                  <a:lnTo>
                    <a:pt x="43860" y="0"/>
                  </a:ln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" name="Google Shape;497;p17"/>
            <p:cNvSpPr/>
            <p:nvPr/>
          </p:nvSpPr>
          <p:spPr>
            <a:xfrm>
              <a:off x="1413430" y="2964551"/>
              <a:ext cx="7754247" cy="680775"/>
            </a:xfrm>
            <a:custGeom>
              <a:avLst/>
              <a:gdLst/>
              <a:ahLst/>
              <a:cxnLst/>
              <a:rect l="l" t="t" r="r" b="b"/>
              <a:pathLst>
                <a:path w="37099" h="4687" extrusionOk="0">
                  <a:moveTo>
                    <a:pt x="29289" y="0"/>
                  </a:moveTo>
                  <a:cubicBezTo>
                    <a:pt x="28606" y="0"/>
                    <a:pt x="27911" y="10"/>
                    <a:pt x="27217" y="28"/>
                  </a:cubicBezTo>
                  <a:cubicBezTo>
                    <a:pt x="18981" y="245"/>
                    <a:pt x="8493" y="2688"/>
                    <a:pt x="1" y="4687"/>
                  </a:cubicBezTo>
                  <a:lnTo>
                    <a:pt x="37099" y="4687"/>
                  </a:lnTo>
                  <a:lnTo>
                    <a:pt x="37099" y="731"/>
                  </a:lnTo>
                  <a:cubicBezTo>
                    <a:pt x="35742" y="225"/>
                    <a:pt x="32651" y="0"/>
                    <a:pt x="2928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" name="Google Shape;498;p17"/>
            <p:cNvSpPr/>
            <p:nvPr/>
          </p:nvSpPr>
          <p:spPr>
            <a:xfrm>
              <a:off x="271" y="3209866"/>
              <a:ext cx="4762825" cy="666541"/>
            </a:xfrm>
            <a:custGeom>
              <a:avLst/>
              <a:gdLst/>
              <a:ahLst/>
              <a:cxnLst/>
              <a:rect l="l" t="t" r="r" b="b"/>
              <a:pathLst>
                <a:path w="22787" h="4589" extrusionOk="0">
                  <a:moveTo>
                    <a:pt x="3161" y="1"/>
                  </a:moveTo>
                  <a:cubicBezTo>
                    <a:pt x="1090" y="1"/>
                    <a:pt x="0" y="199"/>
                    <a:pt x="0" y="199"/>
                  </a:cubicBezTo>
                  <a:lnTo>
                    <a:pt x="0" y="4589"/>
                  </a:lnTo>
                  <a:lnTo>
                    <a:pt x="22787" y="4589"/>
                  </a:lnTo>
                  <a:cubicBezTo>
                    <a:pt x="22787" y="4589"/>
                    <a:pt x="18128" y="2036"/>
                    <a:pt x="11029" y="766"/>
                  </a:cubicBezTo>
                  <a:cubicBezTo>
                    <a:pt x="7669" y="160"/>
                    <a:pt x="5020" y="1"/>
                    <a:pt x="3161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" name="Google Shape;499;p17"/>
            <p:cNvSpPr/>
            <p:nvPr/>
          </p:nvSpPr>
          <p:spPr>
            <a:xfrm>
              <a:off x="271" y="3612551"/>
              <a:ext cx="9167398" cy="362393"/>
            </a:xfrm>
            <a:custGeom>
              <a:avLst/>
              <a:gdLst/>
              <a:ahLst/>
              <a:cxnLst/>
              <a:rect l="l" t="t" r="r" b="b"/>
              <a:pathLst>
                <a:path w="43860" h="2495" extrusionOk="0">
                  <a:moveTo>
                    <a:pt x="0" y="0"/>
                  </a:moveTo>
                  <a:lnTo>
                    <a:pt x="0" y="512"/>
                  </a:lnTo>
                  <a:cubicBezTo>
                    <a:pt x="18857" y="538"/>
                    <a:pt x="31655" y="810"/>
                    <a:pt x="43860" y="2495"/>
                  </a:cubicBezTo>
                  <a:lnTo>
                    <a:pt x="4386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00" name="Google Shape;500;p17"/>
          <p:cNvSpPr/>
          <p:nvPr/>
        </p:nvSpPr>
        <p:spPr>
          <a:xfrm>
            <a:off x="6513199" y="-635150"/>
            <a:ext cx="3452270" cy="2191267"/>
          </a:xfrm>
          <a:custGeom>
            <a:avLst/>
            <a:gdLst/>
            <a:ahLst/>
            <a:cxnLst/>
            <a:rect l="l" t="t" r="r" b="b"/>
            <a:pathLst>
              <a:path w="19522" h="11895" extrusionOk="0">
                <a:moveTo>
                  <a:pt x="10693" y="1"/>
                </a:moveTo>
                <a:cubicBezTo>
                  <a:pt x="8668" y="1"/>
                  <a:pt x="6967" y="1310"/>
                  <a:pt x="6361" y="3121"/>
                </a:cubicBezTo>
                <a:cubicBezTo>
                  <a:pt x="6251" y="3079"/>
                  <a:pt x="6144" y="3053"/>
                  <a:pt x="6024" y="3053"/>
                </a:cubicBezTo>
                <a:cubicBezTo>
                  <a:pt x="5807" y="3053"/>
                  <a:pt x="5619" y="3134"/>
                  <a:pt x="5470" y="3283"/>
                </a:cubicBezTo>
                <a:cubicBezTo>
                  <a:pt x="5321" y="3254"/>
                  <a:pt x="5159" y="3241"/>
                  <a:pt x="4984" y="3241"/>
                </a:cubicBezTo>
                <a:cubicBezTo>
                  <a:pt x="3646" y="3241"/>
                  <a:pt x="2567" y="4323"/>
                  <a:pt x="2567" y="5658"/>
                </a:cubicBezTo>
                <a:cubicBezTo>
                  <a:pt x="2567" y="5713"/>
                  <a:pt x="2567" y="5765"/>
                  <a:pt x="2580" y="5807"/>
                </a:cubicBezTo>
                <a:cubicBezTo>
                  <a:pt x="2298" y="5590"/>
                  <a:pt x="1958" y="5457"/>
                  <a:pt x="1569" y="5457"/>
                </a:cubicBezTo>
                <a:cubicBezTo>
                  <a:pt x="704" y="5457"/>
                  <a:pt x="1" y="6157"/>
                  <a:pt x="1" y="7022"/>
                </a:cubicBezTo>
                <a:cubicBezTo>
                  <a:pt x="1" y="7900"/>
                  <a:pt x="704" y="8600"/>
                  <a:pt x="1569" y="8600"/>
                </a:cubicBezTo>
                <a:cubicBezTo>
                  <a:pt x="2068" y="8600"/>
                  <a:pt x="2512" y="8373"/>
                  <a:pt x="2810" y="8007"/>
                </a:cubicBezTo>
                <a:cubicBezTo>
                  <a:pt x="2917" y="8049"/>
                  <a:pt x="3053" y="8075"/>
                  <a:pt x="3189" y="8075"/>
                </a:cubicBezTo>
                <a:cubicBezTo>
                  <a:pt x="3458" y="8075"/>
                  <a:pt x="3701" y="7968"/>
                  <a:pt x="3889" y="7806"/>
                </a:cubicBezTo>
                <a:cubicBezTo>
                  <a:pt x="4226" y="7981"/>
                  <a:pt x="4592" y="8075"/>
                  <a:pt x="4984" y="8075"/>
                </a:cubicBezTo>
                <a:cubicBezTo>
                  <a:pt x="5091" y="8075"/>
                  <a:pt x="5185" y="8062"/>
                  <a:pt x="5279" y="8049"/>
                </a:cubicBezTo>
                <a:lnTo>
                  <a:pt x="5279" y="8049"/>
                </a:lnTo>
                <a:cubicBezTo>
                  <a:pt x="5052" y="8357"/>
                  <a:pt x="4903" y="8736"/>
                  <a:pt x="4903" y="9141"/>
                </a:cubicBezTo>
                <a:cubicBezTo>
                  <a:pt x="4903" y="10113"/>
                  <a:pt x="5684" y="10910"/>
                  <a:pt x="6672" y="10910"/>
                </a:cubicBezTo>
                <a:cubicBezTo>
                  <a:pt x="7644" y="10910"/>
                  <a:pt x="8425" y="10113"/>
                  <a:pt x="8425" y="9141"/>
                </a:cubicBezTo>
                <a:lnTo>
                  <a:pt x="8425" y="9115"/>
                </a:lnTo>
                <a:cubicBezTo>
                  <a:pt x="8600" y="9034"/>
                  <a:pt x="8762" y="8924"/>
                  <a:pt x="8911" y="8791"/>
                </a:cubicBezTo>
                <a:cubicBezTo>
                  <a:pt x="9465" y="9021"/>
                  <a:pt x="10058" y="9141"/>
                  <a:pt x="10693" y="9141"/>
                </a:cubicBezTo>
                <a:cubicBezTo>
                  <a:pt x="10868" y="9141"/>
                  <a:pt x="11046" y="9128"/>
                  <a:pt x="11221" y="9115"/>
                </a:cubicBezTo>
                <a:lnTo>
                  <a:pt x="11221" y="9264"/>
                </a:lnTo>
                <a:cubicBezTo>
                  <a:pt x="11221" y="10722"/>
                  <a:pt x="12394" y="11895"/>
                  <a:pt x="13839" y="11895"/>
                </a:cubicBezTo>
                <a:cubicBezTo>
                  <a:pt x="14542" y="11895"/>
                  <a:pt x="15161" y="11613"/>
                  <a:pt x="15634" y="11179"/>
                </a:cubicBezTo>
                <a:lnTo>
                  <a:pt x="15744" y="11179"/>
                </a:lnTo>
                <a:cubicBezTo>
                  <a:pt x="16363" y="11179"/>
                  <a:pt x="16878" y="10667"/>
                  <a:pt x="16878" y="10032"/>
                </a:cubicBezTo>
                <a:cubicBezTo>
                  <a:pt x="16878" y="9815"/>
                  <a:pt x="16823" y="9614"/>
                  <a:pt x="16716" y="9452"/>
                </a:cubicBezTo>
                <a:cubicBezTo>
                  <a:pt x="18294" y="9290"/>
                  <a:pt x="19522" y="7968"/>
                  <a:pt x="19522" y="6348"/>
                </a:cubicBezTo>
                <a:cubicBezTo>
                  <a:pt x="19522" y="4631"/>
                  <a:pt x="18132" y="3241"/>
                  <a:pt x="16418" y="3241"/>
                </a:cubicBezTo>
                <a:cubicBezTo>
                  <a:pt x="16175" y="3241"/>
                  <a:pt x="15945" y="3270"/>
                  <a:pt x="15728" y="3309"/>
                </a:cubicBezTo>
                <a:cubicBezTo>
                  <a:pt x="15728" y="3254"/>
                  <a:pt x="15744" y="3189"/>
                  <a:pt x="15744" y="3121"/>
                </a:cubicBezTo>
                <a:cubicBezTo>
                  <a:pt x="15744" y="2175"/>
                  <a:pt x="14973" y="1407"/>
                  <a:pt x="14027" y="1407"/>
                </a:cubicBezTo>
                <a:lnTo>
                  <a:pt x="13988" y="1407"/>
                </a:lnTo>
                <a:cubicBezTo>
                  <a:pt x="13165" y="542"/>
                  <a:pt x="11989" y="1"/>
                  <a:pt x="10693" y="1"/>
                </a:cubicBezTo>
                <a:close/>
              </a:path>
            </a:pathLst>
          </a:custGeom>
          <a:solidFill>
            <a:srgbClr val="FFFFFF">
              <a:alpha val="758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1" name="Google Shape;501;p17"/>
          <p:cNvSpPr/>
          <p:nvPr/>
        </p:nvSpPr>
        <p:spPr>
          <a:xfrm>
            <a:off x="-377801" y="194150"/>
            <a:ext cx="3359633" cy="1246348"/>
          </a:xfrm>
          <a:custGeom>
            <a:avLst/>
            <a:gdLst/>
            <a:ahLst/>
            <a:cxnLst/>
            <a:rect l="l" t="t" r="r" b="b"/>
            <a:pathLst>
              <a:path w="14823" h="5499" extrusionOk="0">
                <a:moveTo>
                  <a:pt x="4461" y="1"/>
                </a:moveTo>
                <a:cubicBezTo>
                  <a:pt x="4182" y="1"/>
                  <a:pt x="3903" y="52"/>
                  <a:pt x="3645" y="152"/>
                </a:cubicBezTo>
                <a:cubicBezTo>
                  <a:pt x="3253" y="301"/>
                  <a:pt x="2874" y="612"/>
                  <a:pt x="2835" y="1030"/>
                </a:cubicBezTo>
                <a:cubicBezTo>
                  <a:pt x="2602" y="909"/>
                  <a:pt x="2348" y="802"/>
                  <a:pt x="2087" y="802"/>
                </a:cubicBezTo>
                <a:cubicBezTo>
                  <a:pt x="1999" y="802"/>
                  <a:pt x="1910" y="814"/>
                  <a:pt x="1821" y="842"/>
                </a:cubicBezTo>
                <a:cubicBezTo>
                  <a:pt x="1458" y="949"/>
                  <a:pt x="1134" y="1328"/>
                  <a:pt x="1202" y="1704"/>
                </a:cubicBezTo>
                <a:cubicBezTo>
                  <a:pt x="1072" y="1585"/>
                  <a:pt x="895" y="1525"/>
                  <a:pt x="716" y="1525"/>
                </a:cubicBezTo>
                <a:cubicBezTo>
                  <a:pt x="614" y="1525"/>
                  <a:pt x="511" y="1545"/>
                  <a:pt x="418" y="1584"/>
                </a:cubicBezTo>
                <a:cubicBezTo>
                  <a:pt x="201" y="1678"/>
                  <a:pt x="39" y="1895"/>
                  <a:pt x="0" y="2109"/>
                </a:cubicBezTo>
                <a:lnTo>
                  <a:pt x="0" y="5255"/>
                </a:lnTo>
                <a:cubicBezTo>
                  <a:pt x="162" y="5365"/>
                  <a:pt x="350" y="5417"/>
                  <a:pt x="541" y="5417"/>
                </a:cubicBezTo>
                <a:cubicBezTo>
                  <a:pt x="946" y="5417"/>
                  <a:pt x="1322" y="5135"/>
                  <a:pt x="1445" y="4756"/>
                </a:cubicBezTo>
                <a:cubicBezTo>
                  <a:pt x="1615" y="4991"/>
                  <a:pt x="1908" y="5114"/>
                  <a:pt x="2201" y="5114"/>
                </a:cubicBezTo>
                <a:cubicBezTo>
                  <a:pt x="2446" y="5114"/>
                  <a:pt x="2690" y="5028"/>
                  <a:pt x="2861" y="4850"/>
                </a:cubicBezTo>
                <a:cubicBezTo>
                  <a:pt x="2974" y="4936"/>
                  <a:pt x="3114" y="4977"/>
                  <a:pt x="3255" y="4977"/>
                </a:cubicBezTo>
                <a:cubicBezTo>
                  <a:pt x="3470" y="4977"/>
                  <a:pt x="3689" y="4881"/>
                  <a:pt x="3820" y="4701"/>
                </a:cubicBezTo>
                <a:cubicBezTo>
                  <a:pt x="4008" y="5041"/>
                  <a:pt x="4400" y="5268"/>
                  <a:pt x="4792" y="5284"/>
                </a:cubicBezTo>
                <a:cubicBezTo>
                  <a:pt x="4803" y="5284"/>
                  <a:pt x="4814" y="5285"/>
                  <a:pt x="4825" y="5285"/>
                </a:cubicBezTo>
                <a:cubicBezTo>
                  <a:pt x="5207" y="5285"/>
                  <a:pt x="5595" y="5071"/>
                  <a:pt x="5806" y="4756"/>
                </a:cubicBezTo>
                <a:cubicBezTo>
                  <a:pt x="6093" y="5129"/>
                  <a:pt x="6566" y="5319"/>
                  <a:pt x="7036" y="5319"/>
                </a:cubicBezTo>
                <a:cubicBezTo>
                  <a:pt x="7468" y="5319"/>
                  <a:pt x="7897" y="5159"/>
                  <a:pt x="8181" y="4837"/>
                </a:cubicBezTo>
                <a:cubicBezTo>
                  <a:pt x="8256" y="5037"/>
                  <a:pt x="8457" y="5190"/>
                  <a:pt x="8668" y="5190"/>
                </a:cubicBezTo>
                <a:cubicBezTo>
                  <a:pt x="8686" y="5190"/>
                  <a:pt x="8704" y="5189"/>
                  <a:pt x="8722" y="5187"/>
                </a:cubicBezTo>
                <a:cubicBezTo>
                  <a:pt x="8949" y="5161"/>
                  <a:pt x="9153" y="4960"/>
                  <a:pt x="9179" y="4730"/>
                </a:cubicBezTo>
                <a:cubicBezTo>
                  <a:pt x="9311" y="4887"/>
                  <a:pt x="9512" y="4965"/>
                  <a:pt x="9711" y="4965"/>
                </a:cubicBezTo>
                <a:cubicBezTo>
                  <a:pt x="9924" y="4965"/>
                  <a:pt x="10136" y="4876"/>
                  <a:pt x="10261" y="4701"/>
                </a:cubicBezTo>
                <a:cubicBezTo>
                  <a:pt x="10411" y="5147"/>
                  <a:pt x="10883" y="5416"/>
                  <a:pt x="11343" y="5416"/>
                </a:cubicBezTo>
                <a:cubicBezTo>
                  <a:pt x="11582" y="5416"/>
                  <a:pt x="11816" y="5344"/>
                  <a:pt x="12001" y="5187"/>
                </a:cubicBezTo>
                <a:cubicBezTo>
                  <a:pt x="12074" y="5388"/>
                  <a:pt x="12283" y="5499"/>
                  <a:pt x="12490" y="5499"/>
                </a:cubicBezTo>
                <a:cubicBezTo>
                  <a:pt x="12632" y="5499"/>
                  <a:pt x="12772" y="5447"/>
                  <a:pt x="12866" y="5336"/>
                </a:cubicBezTo>
                <a:cubicBezTo>
                  <a:pt x="12937" y="5426"/>
                  <a:pt x="13052" y="5470"/>
                  <a:pt x="13169" y="5470"/>
                </a:cubicBezTo>
                <a:cubicBezTo>
                  <a:pt x="13298" y="5470"/>
                  <a:pt x="13429" y="5416"/>
                  <a:pt x="13501" y="5310"/>
                </a:cubicBezTo>
                <a:cubicBezTo>
                  <a:pt x="13684" y="5355"/>
                  <a:pt x="13874" y="5379"/>
                  <a:pt x="14065" y="5379"/>
                </a:cubicBezTo>
                <a:cubicBezTo>
                  <a:pt x="14323" y="5379"/>
                  <a:pt x="14582" y="5335"/>
                  <a:pt x="14823" y="5242"/>
                </a:cubicBezTo>
                <a:cubicBezTo>
                  <a:pt x="14682" y="5186"/>
                  <a:pt x="14529" y="5156"/>
                  <a:pt x="14377" y="5156"/>
                </a:cubicBezTo>
                <a:cubicBezTo>
                  <a:pt x="14309" y="5156"/>
                  <a:pt x="14242" y="5162"/>
                  <a:pt x="14175" y="5174"/>
                </a:cubicBezTo>
                <a:cubicBezTo>
                  <a:pt x="14091" y="4958"/>
                  <a:pt x="13855" y="4835"/>
                  <a:pt x="13625" y="4835"/>
                </a:cubicBezTo>
                <a:cubicBezTo>
                  <a:pt x="13482" y="4835"/>
                  <a:pt x="13341" y="4883"/>
                  <a:pt x="13242" y="4986"/>
                </a:cubicBezTo>
                <a:cubicBezTo>
                  <a:pt x="13265" y="4789"/>
                  <a:pt x="13075" y="4618"/>
                  <a:pt x="12895" y="4618"/>
                </a:cubicBezTo>
                <a:cubicBezTo>
                  <a:pt x="12852" y="4618"/>
                  <a:pt x="12811" y="4628"/>
                  <a:pt x="12772" y="4649"/>
                </a:cubicBezTo>
                <a:cubicBezTo>
                  <a:pt x="12837" y="4432"/>
                  <a:pt x="12636" y="4202"/>
                  <a:pt x="12419" y="4150"/>
                </a:cubicBezTo>
                <a:cubicBezTo>
                  <a:pt x="12353" y="4134"/>
                  <a:pt x="12287" y="4127"/>
                  <a:pt x="12221" y="4127"/>
                </a:cubicBezTo>
                <a:cubicBezTo>
                  <a:pt x="12059" y="4127"/>
                  <a:pt x="11900" y="4169"/>
                  <a:pt x="11745" y="4215"/>
                </a:cubicBezTo>
                <a:cubicBezTo>
                  <a:pt x="11865" y="4121"/>
                  <a:pt x="11894" y="3920"/>
                  <a:pt x="11784" y="3797"/>
                </a:cubicBezTo>
                <a:cubicBezTo>
                  <a:pt x="11734" y="3733"/>
                  <a:pt x="11654" y="3703"/>
                  <a:pt x="11572" y="3703"/>
                </a:cubicBezTo>
                <a:cubicBezTo>
                  <a:pt x="11499" y="3703"/>
                  <a:pt x="11424" y="3727"/>
                  <a:pt x="11366" y="3771"/>
                </a:cubicBezTo>
                <a:cubicBezTo>
                  <a:pt x="11353" y="3379"/>
                  <a:pt x="11204" y="2974"/>
                  <a:pt x="10867" y="2757"/>
                </a:cubicBezTo>
                <a:cubicBezTo>
                  <a:pt x="10762" y="2691"/>
                  <a:pt x="10633" y="2660"/>
                  <a:pt x="10504" y="2660"/>
                </a:cubicBezTo>
                <a:cubicBezTo>
                  <a:pt x="10237" y="2660"/>
                  <a:pt x="9967" y="2795"/>
                  <a:pt x="9895" y="3042"/>
                </a:cubicBezTo>
                <a:cubicBezTo>
                  <a:pt x="9895" y="2935"/>
                  <a:pt x="9776" y="2850"/>
                  <a:pt x="9670" y="2850"/>
                </a:cubicBezTo>
                <a:cubicBezTo>
                  <a:pt x="9628" y="2850"/>
                  <a:pt x="9588" y="2863"/>
                  <a:pt x="9558" y="2893"/>
                </a:cubicBezTo>
                <a:cubicBezTo>
                  <a:pt x="9626" y="2731"/>
                  <a:pt x="9626" y="2514"/>
                  <a:pt x="9503" y="2381"/>
                </a:cubicBezTo>
                <a:cubicBezTo>
                  <a:pt x="9444" y="2314"/>
                  <a:pt x="9353" y="2280"/>
                  <a:pt x="9264" y="2280"/>
                </a:cubicBezTo>
                <a:cubicBezTo>
                  <a:pt x="9171" y="2280"/>
                  <a:pt x="9080" y="2318"/>
                  <a:pt x="9030" y="2394"/>
                </a:cubicBezTo>
                <a:cubicBezTo>
                  <a:pt x="9017" y="2015"/>
                  <a:pt x="8693" y="1678"/>
                  <a:pt x="8317" y="1652"/>
                </a:cubicBezTo>
                <a:cubicBezTo>
                  <a:pt x="8301" y="1651"/>
                  <a:pt x="8284" y="1650"/>
                  <a:pt x="8267" y="1650"/>
                </a:cubicBezTo>
                <a:cubicBezTo>
                  <a:pt x="7906" y="1650"/>
                  <a:pt x="7557" y="1950"/>
                  <a:pt x="7507" y="2300"/>
                </a:cubicBezTo>
                <a:cubicBezTo>
                  <a:pt x="7406" y="1976"/>
                  <a:pt x="7065" y="1759"/>
                  <a:pt x="6725" y="1759"/>
                </a:cubicBezTo>
                <a:cubicBezTo>
                  <a:pt x="6609" y="1759"/>
                  <a:pt x="6493" y="1785"/>
                  <a:pt x="6386" y="1840"/>
                </a:cubicBezTo>
                <a:cubicBezTo>
                  <a:pt x="6425" y="1205"/>
                  <a:pt x="6049" y="586"/>
                  <a:pt x="5495" y="262"/>
                </a:cubicBezTo>
                <a:cubicBezTo>
                  <a:pt x="5182" y="86"/>
                  <a:pt x="4822" y="1"/>
                  <a:pt x="4461" y="1"/>
                </a:cubicBezTo>
                <a:close/>
              </a:path>
            </a:pathLst>
          </a:custGeom>
          <a:solidFill>
            <a:srgbClr val="FFFFFF">
              <a:alpha val="553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02" name="Google Shape;502;p17"/>
          <p:cNvGrpSpPr/>
          <p:nvPr/>
        </p:nvGrpSpPr>
        <p:grpSpPr>
          <a:xfrm>
            <a:off x="180542" y="3480031"/>
            <a:ext cx="1317479" cy="1177748"/>
            <a:chOff x="3198025" y="2914625"/>
            <a:chExt cx="318925" cy="285100"/>
          </a:xfrm>
        </p:grpSpPr>
        <p:sp>
          <p:nvSpPr>
            <p:cNvPr id="503" name="Google Shape;503;p17"/>
            <p:cNvSpPr/>
            <p:nvPr/>
          </p:nvSpPr>
          <p:spPr>
            <a:xfrm>
              <a:off x="3294050" y="3126200"/>
              <a:ext cx="18050" cy="34000"/>
            </a:xfrm>
            <a:custGeom>
              <a:avLst/>
              <a:gdLst/>
              <a:ahLst/>
              <a:cxnLst/>
              <a:rect l="l" t="t" r="r" b="b"/>
              <a:pathLst>
                <a:path w="722" h="1360" extrusionOk="0">
                  <a:moveTo>
                    <a:pt x="407" y="0"/>
                  </a:moveTo>
                  <a:cubicBezTo>
                    <a:pt x="205" y="0"/>
                    <a:pt x="0" y="141"/>
                    <a:pt x="103" y="281"/>
                  </a:cubicBezTo>
                  <a:cubicBezTo>
                    <a:pt x="346" y="605"/>
                    <a:pt x="265" y="1360"/>
                    <a:pt x="265" y="1360"/>
                  </a:cubicBezTo>
                  <a:lnTo>
                    <a:pt x="573" y="1360"/>
                  </a:lnTo>
                  <a:cubicBezTo>
                    <a:pt x="508" y="563"/>
                    <a:pt x="722" y="281"/>
                    <a:pt x="722" y="281"/>
                  </a:cubicBezTo>
                  <a:cubicBezTo>
                    <a:pt x="700" y="76"/>
                    <a:pt x="554" y="0"/>
                    <a:pt x="407" y="0"/>
                  </a:cubicBezTo>
                  <a:close/>
                </a:path>
              </a:pathLst>
            </a:custGeom>
            <a:solidFill>
              <a:srgbClr val="3D7D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" name="Google Shape;504;p17"/>
            <p:cNvSpPr/>
            <p:nvPr/>
          </p:nvSpPr>
          <p:spPr>
            <a:xfrm>
              <a:off x="3272300" y="2915825"/>
              <a:ext cx="63625" cy="229725"/>
            </a:xfrm>
            <a:custGeom>
              <a:avLst/>
              <a:gdLst/>
              <a:ahLst/>
              <a:cxnLst/>
              <a:rect l="l" t="t" r="r" b="b"/>
              <a:pathLst>
                <a:path w="2545" h="9189" extrusionOk="0">
                  <a:moveTo>
                    <a:pt x="1285" y="1"/>
                  </a:moveTo>
                  <a:cubicBezTo>
                    <a:pt x="1151" y="1"/>
                    <a:pt x="1017" y="277"/>
                    <a:pt x="892" y="933"/>
                  </a:cubicBezTo>
                  <a:cubicBezTo>
                    <a:pt x="892" y="933"/>
                    <a:pt x="1" y="8359"/>
                    <a:pt x="620" y="8910"/>
                  </a:cubicBezTo>
                  <a:cubicBezTo>
                    <a:pt x="804" y="9070"/>
                    <a:pt x="1072" y="9188"/>
                    <a:pt x="1347" y="9188"/>
                  </a:cubicBezTo>
                  <a:cubicBezTo>
                    <a:pt x="1860" y="9188"/>
                    <a:pt x="2396" y="8780"/>
                    <a:pt x="2457" y="7481"/>
                  </a:cubicBezTo>
                  <a:cubicBezTo>
                    <a:pt x="2545" y="5839"/>
                    <a:pt x="1905" y="1"/>
                    <a:pt x="1285" y="1"/>
                  </a:cubicBezTo>
                  <a:close/>
                </a:path>
              </a:pathLst>
            </a:custGeom>
            <a:solidFill>
              <a:srgbClr val="3D7D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" name="Google Shape;505;p17"/>
            <p:cNvSpPr/>
            <p:nvPr/>
          </p:nvSpPr>
          <p:spPr>
            <a:xfrm>
              <a:off x="3269225" y="2914625"/>
              <a:ext cx="39150" cy="227675"/>
            </a:xfrm>
            <a:custGeom>
              <a:avLst/>
              <a:gdLst/>
              <a:ahLst/>
              <a:cxnLst/>
              <a:rect l="l" t="t" r="r" b="b"/>
              <a:pathLst>
                <a:path w="1566" h="9107" extrusionOk="0">
                  <a:moveTo>
                    <a:pt x="1387" y="1"/>
                  </a:moveTo>
                  <a:cubicBezTo>
                    <a:pt x="1238" y="1"/>
                    <a:pt x="1082" y="309"/>
                    <a:pt x="986" y="968"/>
                  </a:cubicBezTo>
                  <a:cubicBezTo>
                    <a:pt x="986" y="968"/>
                    <a:pt x="1" y="7934"/>
                    <a:pt x="743" y="8958"/>
                  </a:cubicBezTo>
                  <a:cubicBezTo>
                    <a:pt x="798" y="9026"/>
                    <a:pt x="892" y="9068"/>
                    <a:pt x="973" y="9107"/>
                  </a:cubicBezTo>
                  <a:cubicBezTo>
                    <a:pt x="594" y="7636"/>
                    <a:pt x="1216" y="955"/>
                    <a:pt x="1216" y="955"/>
                  </a:cubicBezTo>
                  <a:cubicBezTo>
                    <a:pt x="1283" y="257"/>
                    <a:pt x="1407" y="149"/>
                    <a:pt x="1508" y="149"/>
                  </a:cubicBezTo>
                  <a:cubicBezTo>
                    <a:pt x="1528" y="149"/>
                    <a:pt x="1548" y="153"/>
                    <a:pt x="1566" y="158"/>
                  </a:cubicBezTo>
                  <a:cubicBezTo>
                    <a:pt x="1510" y="54"/>
                    <a:pt x="1449" y="1"/>
                    <a:pt x="1387" y="1"/>
                  </a:cubicBezTo>
                  <a:close/>
                </a:path>
              </a:pathLst>
            </a:custGeom>
            <a:solidFill>
              <a:srgbClr val="9694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" name="Google Shape;506;p17"/>
            <p:cNvSpPr/>
            <p:nvPr/>
          </p:nvSpPr>
          <p:spPr>
            <a:xfrm>
              <a:off x="3222800" y="3126200"/>
              <a:ext cx="18100" cy="34000"/>
            </a:xfrm>
            <a:custGeom>
              <a:avLst/>
              <a:gdLst/>
              <a:ahLst/>
              <a:cxnLst/>
              <a:rect l="l" t="t" r="r" b="b"/>
              <a:pathLst>
                <a:path w="724" h="1360" extrusionOk="0">
                  <a:moveTo>
                    <a:pt x="407" y="0"/>
                  </a:moveTo>
                  <a:cubicBezTo>
                    <a:pt x="205" y="0"/>
                    <a:pt x="1" y="141"/>
                    <a:pt x="102" y="281"/>
                  </a:cubicBezTo>
                  <a:cubicBezTo>
                    <a:pt x="345" y="605"/>
                    <a:pt x="280" y="1360"/>
                    <a:pt x="280" y="1360"/>
                  </a:cubicBezTo>
                  <a:lnTo>
                    <a:pt x="575" y="1360"/>
                  </a:lnTo>
                  <a:cubicBezTo>
                    <a:pt x="507" y="563"/>
                    <a:pt x="724" y="281"/>
                    <a:pt x="724" y="281"/>
                  </a:cubicBezTo>
                  <a:cubicBezTo>
                    <a:pt x="701" y="76"/>
                    <a:pt x="555" y="0"/>
                    <a:pt x="407" y="0"/>
                  </a:cubicBezTo>
                  <a:close/>
                </a:path>
              </a:pathLst>
            </a:custGeom>
            <a:solidFill>
              <a:srgbClr val="3D7D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" name="Google Shape;507;p17"/>
            <p:cNvSpPr/>
            <p:nvPr/>
          </p:nvSpPr>
          <p:spPr>
            <a:xfrm>
              <a:off x="3201025" y="2915825"/>
              <a:ext cx="63775" cy="229725"/>
            </a:xfrm>
            <a:custGeom>
              <a:avLst/>
              <a:gdLst/>
              <a:ahLst/>
              <a:cxnLst/>
              <a:rect l="l" t="t" r="r" b="b"/>
              <a:pathLst>
                <a:path w="2551" h="9189" extrusionOk="0">
                  <a:moveTo>
                    <a:pt x="1300" y="1"/>
                  </a:moveTo>
                  <a:cubicBezTo>
                    <a:pt x="1166" y="1"/>
                    <a:pt x="1033" y="277"/>
                    <a:pt x="908" y="933"/>
                  </a:cubicBezTo>
                  <a:cubicBezTo>
                    <a:pt x="908" y="933"/>
                    <a:pt x="1" y="8359"/>
                    <a:pt x="636" y="8910"/>
                  </a:cubicBezTo>
                  <a:cubicBezTo>
                    <a:pt x="816" y="9070"/>
                    <a:pt x="1081" y="9188"/>
                    <a:pt x="1355" y="9188"/>
                  </a:cubicBezTo>
                  <a:cubicBezTo>
                    <a:pt x="1864" y="9188"/>
                    <a:pt x="2403" y="8780"/>
                    <a:pt x="2473" y="7481"/>
                  </a:cubicBezTo>
                  <a:cubicBezTo>
                    <a:pt x="2550" y="5839"/>
                    <a:pt x="1917" y="1"/>
                    <a:pt x="1300" y="1"/>
                  </a:cubicBezTo>
                  <a:close/>
                </a:path>
              </a:pathLst>
            </a:custGeom>
            <a:solidFill>
              <a:srgbClr val="3D7D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" name="Google Shape;508;p17"/>
            <p:cNvSpPr/>
            <p:nvPr/>
          </p:nvSpPr>
          <p:spPr>
            <a:xfrm>
              <a:off x="3198025" y="2915125"/>
              <a:ext cx="39150" cy="227175"/>
            </a:xfrm>
            <a:custGeom>
              <a:avLst/>
              <a:gdLst/>
              <a:ahLst/>
              <a:cxnLst/>
              <a:rect l="l" t="t" r="r" b="b"/>
              <a:pathLst>
                <a:path w="1566" h="9087" extrusionOk="0">
                  <a:moveTo>
                    <a:pt x="1401" y="0"/>
                  </a:moveTo>
                  <a:cubicBezTo>
                    <a:pt x="1242" y="0"/>
                    <a:pt x="1064" y="326"/>
                    <a:pt x="986" y="974"/>
                  </a:cubicBezTo>
                  <a:cubicBezTo>
                    <a:pt x="986" y="974"/>
                    <a:pt x="1" y="7914"/>
                    <a:pt x="756" y="8938"/>
                  </a:cubicBezTo>
                  <a:cubicBezTo>
                    <a:pt x="811" y="9006"/>
                    <a:pt x="892" y="9048"/>
                    <a:pt x="986" y="9087"/>
                  </a:cubicBezTo>
                  <a:cubicBezTo>
                    <a:pt x="594" y="7616"/>
                    <a:pt x="1216" y="935"/>
                    <a:pt x="1216" y="935"/>
                  </a:cubicBezTo>
                  <a:cubicBezTo>
                    <a:pt x="1297" y="96"/>
                    <a:pt x="1485" y="164"/>
                    <a:pt x="1566" y="138"/>
                  </a:cubicBezTo>
                  <a:cubicBezTo>
                    <a:pt x="1518" y="46"/>
                    <a:pt x="1461" y="0"/>
                    <a:pt x="1401" y="0"/>
                  </a:cubicBezTo>
                  <a:close/>
                </a:path>
              </a:pathLst>
            </a:custGeom>
            <a:solidFill>
              <a:srgbClr val="9694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" name="Google Shape;509;p17"/>
            <p:cNvSpPr/>
            <p:nvPr/>
          </p:nvSpPr>
          <p:spPr>
            <a:xfrm>
              <a:off x="3303325" y="3160175"/>
              <a:ext cx="213625" cy="37125"/>
            </a:xfrm>
            <a:custGeom>
              <a:avLst/>
              <a:gdLst/>
              <a:ahLst/>
              <a:cxnLst/>
              <a:rect l="l" t="t" r="r" b="b"/>
              <a:pathLst>
                <a:path w="8545" h="1485" extrusionOk="0">
                  <a:moveTo>
                    <a:pt x="1" y="1"/>
                  </a:moveTo>
                  <a:cubicBezTo>
                    <a:pt x="1054" y="973"/>
                    <a:pt x="5888" y="1485"/>
                    <a:pt x="7764" y="1485"/>
                  </a:cubicBezTo>
                  <a:cubicBezTo>
                    <a:pt x="8263" y="1485"/>
                    <a:pt x="8545" y="1446"/>
                    <a:pt x="8519" y="1378"/>
                  </a:cubicBezTo>
                  <a:cubicBezTo>
                    <a:pt x="8357" y="1041"/>
                    <a:pt x="299" y="1"/>
                    <a:pt x="299" y="1"/>
                  </a:cubicBezTo>
                  <a:close/>
                </a:path>
              </a:pathLst>
            </a:custGeom>
            <a:solidFill>
              <a:srgbClr val="3D7D40">
                <a:alpha val="566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" name="Google Shape;510;p17"/>
            <p:cNvSpPr/>
            <p:nvPr/>
          </p:nvSpPr>
          <p:spPr>
            <a:xfrm>
              <a:off x="3227350" y="3160175"/>
              <a:ext cx="169475" cy="39550"/>
            </a:xfrm>
            <a:custGeom>
              <a:avLst/>
              <a:gdLst/>
              <a:ahLst/>
              <a:cxnLst/>
              <a:rect l="l" t="t" r="r" b="b"/>
              <a:pathLst>
                <a:path w="6779" h="1582" extrusionOk="0">
                  <a:moveTo>
                    <a:pt x="1" y="1"/>
                  </a:moveTo>
                  <a:cubicBezTo>
                    <a:pt x="1083" y="999"/>
                    <a:pt x="4971" y="1582"/>
                    <a:pt x="6306" y="1582"/>
                  </a:cubicBezTo>
                  <a:cubicBezTo>
                    <a:pt x="6604" y="1582"/>
                    <a:pt x="6779" y="1553"/>
                    <a:pt x="6753" y="1485"/>
                  </a:cubicBezTo>
                  <a:cubicBezTo>
                    <a:pt x="6591" y="1148"/>
                    <a:pt x="312" y="1"/>
                    <a:pt x="312" y="1"/>
                  </a:cubicBezTo>
                  <a:close/>
                </a:path>
              </a:pathLst>
            </a:custGeom>
            <a:solidFill>
              <a:srgbClr val="3D7D40">
                <a:alpha val="566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11" name="Google Shape;511;p17"/>
          <p:cNvSpPr txBox="1">
            <a:spLocks noGrp="1"/>
          </p:cNvSpPr>
          <p:nvPr>
            <p:ph type="title"/>
          </p:nvPr>
        </p:nvSpPr>
        <p:spPr>
          <a:xfrm>
            <a:off x="720000" y="419100"/>
            <a:ext cx="7704000" cy="47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512" name="Google Shape;512;p17"/>
          <p:cNvSpPr txBox="1">
            <a:spLocks noGrp="1"/>
          </p:cNvSpPr>
          <p:nvPr>
            <p:ph type="subTitle" idx="1"/>
          </p:nvPr>
        </p:nvSpPr>
        <p:spPr>
          <a:xfrm>
            <a:off x="724175" y="1946932"/>
            <a:ext cx="2433600" cy="69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513" name="Google Shape;513;p17"/>
          <p:cNvSpPr txBox="1">
            <a:spLocks noGrp="1"/>
          </p:cNvSpPr>
          <p:nvPr>
            <p:ph type="title" idx="2"/>
          </p:nvPr>
        </p:nvSpPr>
        <p:spPr>
          <a:xfrm>
            <a:off x="724175" y="1479925"/>
            <a:ext cx="2433600" cy="37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514" name="Google Shape;514;p17"/>
          <p:cNvSpPr txBox="1">
            <a:spLocks noGrp="1"/>
          </p:cNvSpPr>
          <p:nvPr>
            <p:ph type="subTitle" idx="3"/>
          </p:nvPr>
        </p:nvSpPr>
        <p:spPr>
          <a:xfrm>
            <a:off x="3355200" y="1946932"/>
            <a:ext cx="2433600" cy="69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515" name="Google Shape;515;p17"/>
          <p:cNvSpPr txBox="1">
            <a:spLocks noGrp="1"/>
          </p:cNvSpPr>
          <p:nvPr>
            <p:ph type="title" idx="4"/>
          </p:nvPr>
        </p:nvSpPr>
        <p:spPr>
          <a:xfrm>
            <a:off x="3355204" y="1479925"/>
            <a:ext cx="2433600" cy="37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516" name="Google Shape;516;p17"/>
          <p:cNvSpPr txBox="1">
            <a:spLocks noGrp="1"/>
          </p:cNvSpPr>
          <p:nvPr>
            <p:ph type="subTitle" idx="5"/>
          </p:nvPr>
        </p:nvSpPr>
        <p:spPr>
          <a:xfrm>
            <a:off x="5986225" y="1946932"/>
            <a:ext cx="2433600" cy="69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517" name="Google Shape;517;p17"/>
          <p:cNvSpPr txBox="1">
            <a:spLocks noGrp="1"/>
          </p:cNvSpPr>
          <p:nvPr>
            <p:ph type="title" idx="6"/>
          </p:nvPr>
        </p:nvSpPr>
        <p:spPr>
          <a:xfrm>
            <a:off x="5986233" y="1479925"/>
            <a:ext cx="2433600" cy="37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518" name="Google Shape;518;p17"/>
          <p:cNvSpPr txBox="1">
            <a:spLocks noGrp="1"/>
          </p:cNvSpPr>
          <p:nvPr>
            <p:ph type="subTitle" idx="7"/>
          </p:nvPr>
        </p:nvSpPr>
        <p:spPr>
          <a:xfrm>
            <a:off x="724175" y="3508270"/>
            <a:ext cx="2433600" cy="69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519" name="Google Shape;519;p17"/>
          <p:cNvSpPr txBox="1">
            <a:spLocks noGrp="1"/>
          </p:cNvSpPr>
          <p:nvPr>
            <p:ph type="title" idx="8"/>
          </p:nvPr>
        </p:nvSpPr>
        <p:spPr>
          <a:xfrm>
            <a:off x="724175" y="3041239"/>
            <a:ext cx="2433600" cy="37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520" name="Google Shape;520;p17"/>
          <p:cNvSpPr txBox="1">
            <a:spLocks noGrp="1"/>
          </p:cNvSpPr>
          <p:nvPr>
            <p:ph type="subTitle" idx="9"/>
          </p:nvPr>
        </p:nvSpPr>
        <p:spPr>
          <a:xfrm>
            <a:off x="3355200" y="3508270"/>
            <a:ext cx="2433600" cy="69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521" name="Google Shape;521;p17"/>
          <p:cNvSpPr txBox="1">
            <a:spLocks noGrp="1"/>
          </p:cNvSpPr>
          <p:nvPr>
            <p:ph type="title" idx="13"/>
          </p:nvPr>
        </p:nvSpPr>
        <p:spPr>
          <a:xfrm>
            <a:off x="3355204" y="3041239"/>
            <a:ext cx="2433600" cy="37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522" name="Google Shape;522;p17"/>
          <p:cNvSpPr txBox="1">
            <a:spLocks noGrp="1"/>
          </p:cNvSpPr>
          <p:nvPr>
            <p:ph type="subTitle" idx="14"/>
          </p:nvPr>
        </p:nvSpPr>
        <p:spPr>
          <a:xfrm>
            <a:off x="5986225" y="3508270"/>
            <a:ext cx="2433600" cy="69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523" name="Google Shape;523;p17"/>
          <p:cNvSpPr txBox="1">
            <a:spLocks noGrp="1"/>
          </p:cNvSpPr>
          <p:nvPr>
            <p:ph type="title" idx="15"/>
          </p:nvPr>
        </p:nvSpPr>
        <p:spPr>
          <a:xfrm>
            <a:off x="5986233" y="3041239"/>
            <a:ext cx="2433600" cy="37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7458775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 only 1">
    <p:spTree>
      <p:nvGrpSpPr>
        <p:cNvPr id="1" name="Shape 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5" name="Google Shape;525;p18"/>
          <p:cNvSpPr txBox="1">
            <a:spLocks noGrp="1"/>
          </p:cNvSpPr>
          <p:nvPr>
            <p:ph type="title"/>
          </p:nvPr>
        </p:nvSpPr>
        <p:spPr>
          <a:xfrm>
            <a:off x="720000" y="419100"/>
            <a:ext cx="7704000" cy="47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26" name="Google Shape;526;p18"/>
          <p:cNvSpPr/>
          <p:nvPr/>
        </p:nvSpPr>
        <p:spPr>
          <a:xfrm>
            <a:off x="3609522" y="4551213"/>
            <a:ext cx="5534435" cy="539017"/>
          </a:xfrm>
          <a:custGeom>
            <a:avLst/>
            <a:gdLst/>
            <a:ahLst/>
            <a:cxnLst/>
            <a:rect l="l" t="t" r="r" b="b"/>
            <a:pathLst>
              <a:path w="32291" h="10923" extrusionOk="0">
                <a:moveTo>
                  <a:pt x="32291" y="1"/>
                </a:moveTo>
                <a:cubicBezTo>
                  <a:pt x="31915" y="189"/>
                  <a:pt x="31293" y="432"/>
                  <a:pt x="30509" y="542"/>
                </a:cubicBezTo>
                <a:cubicBezTo>
                  <a:pt x="29229" y="704"/>
                  <a:pt x="28795" y="1109"/>
                  <a:pt x="27797" y="1352"/>
                </a:cubicBezTo>
                <a:cubicBezTo>
                  <a:pt x="27649" y="1387"/>
                  <a:pt x="27508" y="1402"/>
                  <a:pt x="27371" y="1402"/>
                </a:cubicBezTo>
                <a:cubicBezTo>
                  <a:pt x="26657" y="1402"/>
                  <a:pt x="26030" y="1004"/>
                  <a:pt x="25053" y="1004"/>
                </a:cubicBezTo>
                <a:cubicBezTo>
                  <a:pt x="24922" y="1004"/>
                  <a:pt x="24783" y="1012"/>
                  <a:pt x="24638" y="1028"/>
                </a:cubicBezTo>
                <a:cubicBezTo>
                  <a:pt x="23206" y="1190"/>
                  <a:pt x="23491" y="1676"/>
                  <a:pt x="21492" y="1757"/>
                </a:cubicBezTo>
                <a:cubicBezTo>
                  <a:pt x="19480" y="1838"/>
                  <a:pt x="20345" y="2405"/>
                  <a:pt x="18197" y="2742"/>
                </a:cubicBezTo>
                <a:cubicBezTo>
                  <a:pt x="16039" y="3066"/>
                  <a:pt x="17186" y="3309"/>
                  <a:pt x="15903" y="3552"/>
                </a:cubicBezTo>
                <a:cubicBezTo>
                  <a:pt x="14607" y="3795"/>
                  <a:pt x="14607" y="4038"/>
                  <a:pt x="14040" y="4362"/>
                </a:cubicBezTo>
                <a:cubicBezTo>
                  <a:pt x="13909" y="4435"/>
                  <a:pt x="13771" y="4463"/>
                  <a:pt x="13611" y="4463"/>
                </a:cubicBezTo>
                <a:cubicBezTo>
                  <a:pt x="13111" y="4463"/>
                  <a:pt x="12398" y="4192"/>
                  <a:pt x="11017" y="4192"/>
                </a:cubicBezTo>
                <a:cubicBezTo>
                  <a:pt x="10884" y="4192"/>
                  <a:pt x="10745" y="4194"/>
                  <a:pt x="10599" y="4200"/>
                </a:cubicBezTo>
                <a:cubicBezTo>
                  <a:pt x="8451" y="4281"/>
                  <a:pt x="8020" y="5023"/>
                  <a:pt x="8020" y="5023"/>
                </a:cubicBezTo>
                <a:lnTo>
                  <a:pt x="7019" y="4767"/>
                </a:lnTo>
                <a:cubicBezTo>
                  <a:pt x="6852" y="4751"/>
                  <a:pt x="6696" y="4744"/>
                  <a:pt x="6550" y="4744"/>
                </a:cubicBezTo>
                <a:cubicBezTo>
                  <a:pt x="5178" y="4744"/>
                  <a:pt x="4628" y="5378"/>
                  <a:pt x="3727" y="5671"/>
                </a:cubicBezTo>
                <a:cubicBezTo>
                  <a:pt x="2713" y="5995"/>
                  <a:pt x="1" y="5995"/>
                  <a:pt x="1" y="5995"/>
                </a:cubicBezTo>
                <a:cubicBezTo>
                  <a:pt x="1" y="5995"/>
                  <a:pt x="1851" y="9073"/>
                  <a:pt x="3092" y="10923"/>
                </a:cubicBezTo>
                <a:lnTo>
                  <a:pt x="32291" y="10923"/>
                </a:lnTo>
                <a:lnTo>
                  <a:pt x="32291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7" name="Google Shape;527;p18"/>
          <p:cNvSpPr/>
          <p:nvPr/>
        </p:nvSpPr>
        <p:spPr>
          <a:xfrm>
            <a:off x="12" y="4641271"/>
            <a:ext cx="3146595" cy="538178"/>
          </a:xfrm>
          <a:custGeom>
            <a:avLst/>
            <a:gdLst/>
            <a:ahLst/>
            <a:cxnLst/>
            <a:rect l="l" t="t" r="r" b="b"/>
            <a:pathLst>
              <a:path w="18359" h="10906" extrusionOk="0">
                <a:moveTo>
                  <a:pt x="1" y="0"/>
                </a:moveTo>
                <a:lnTo>
                  <a:pt x="1" y="10906"/>
                </a:lnTo>
                <a:lnTo>
                  <a:pt x="16606" y="10906"/>
                </a:lnTo>
                <a:cubicBezTo>
                  <a:pt x="17306" y="9072"/>
                  <a:pt x="18359" y="5994"/>
                  <a:pt x="18359" y="5994"/>
                </a:cubicBezTo>
                <a:cubicBezTo>
                  <a:pt x="18359" y="5994"/>
                  <a:pt x="16820" y="5994"/>
                  <a:pt x="16240" y="5670"/>
                </a:cubicBezTo>
                <a:cubicBezTo>
                  <a:pt x="15727" y="5377"/>
                  <a:pt x="15413" y="4740"/>
                  <a:pt x="14640" y="4740"/>
                </a:cubicBezTo>
                <a:cubicBezTo>
                  <a:pt x="14557" y="4740"/>
                  <a:pt x="14470" y="4747"/>
                  <a:pt x="14377" y="4763"/>
                </a:cubicBezTo>
                <a:lnTo>
                  <a:pt x="13797" y="5006"/>
                </a:lnTo>
                <a:cubicBezTo>
                  <a:pt x="13797" y="5006"/>
                  <a:pt x="13554" y="4277"/>
                  <a:pt x="12339" y="4196"/>
                </a:cubicBezTo>
                <a:cubicBezTo>
                  <a:pt x="12272" y="4192"/>
                  <a:pt x="12208" y="4191"/>
                  <a:pt x="12146" y="4191"/>
                </a:cubicBezTo>
                <a:cubicBezTo>
                  <a:pt x="11730" y="4191"/>
                  <a:pt x="11411" y="4261"/>
                  <a:pt x="11166" y="4332"/>
                </a:cubicBezTo>
                <a:cubicBezTo>
                  <a:pt x="10937" y="4396"/>
                  <a:pt x="10767" y="4462"/>
                  <a:pt x="10627" y="4462"/>
                </a:cubicBezTo>
                <a:cubicBezTo>
                  <a:pt x="10535" y="4462"/>
                  <a:pt x="10456" y="4434"/>
                  <a:pt x="10382" y="4358"/>
                </a:cubicBezTo>
                <a:cubicBezTo>
                  <a:pt x="10058" y="4034"/>
                  <a:pt x="10058" y="3791"/>
                  <a:pt x="9316" y="3548"/>
                </a:cubicBezTo>
                <a:cubicBezTo>
                  <a:pt x="8587" y="3305"/>
                  <a:pt x="9235" y="3062"/>
                  <a:pt x="8020" y="2725"/>
                </a:cubicBezTo>
                <a:cubicBezTo>
                  <a:pt x="6792" y="2401"/>
                  <a:pt x="7278" y="1834"/>
                  <a:pt x="6144" y="1753"/>
                </a:cubicBezTo>
                <a:cubicBezTo>
                  <a:pt x="4994" y="1672"/>
                  <a:pt x="5156" y="1186"/>
                  <a:pt x="4346" y="1024"/>
                </a:cubicBezTo>
                <a:cubicBezTo>
                  <a:pt x="4259" y="1006"/>
                  <a:pt x="4178" y="998"/>
                  <a:pt x="4100" y="998"/>
                </a:cubicBezTo>
                <a:cubicBezTo>
                  <a:pt x="3826" y="998"/>
                  <a:pt x="3599" y="1095"/>
                  <a:pt x="3390" y="1199"/>
                </a:cubicBezTo>
                <a:cubicBezTo>
                  <a:pt x="3183" y="1297"/>
                  <a:pt x="2992" y="1396"/>
                  <a:pt x="2789" y="1396"/>
                </a:cubicBezTo>
                <a:cubicBezTo>
                  <a:pt x="2712" y="1396"/>
                  <a:pt x="2633" y="1382"/>
                  <a:pt x="2551" y="1348"/>
                </a:cubicBezTo>
                <a:cubicBezTo>
                  <a:pt x="1984" y="1105"/>
                  <a:pt x="1741" y="687"/>
                  <a:pt x="999" y="525"/>
                </a:cubicBezTo>
                <a:cubicBezTo>
                  <a:pt x="568" y="431"/>
                  <a:pt x="202" y="188"/>
                  <a:pt x="1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8" name="Google Shape;528;p18"/>
          <p:cNvSpPr/>
          <p:nvPr/>
        </p:nvSpPr>
        <p:spPr>
          <a:xfrm>
            <a:off x="12" y="4815165"/>
            <a:ext cx="9143961" cy="337643"/>
          </a:xfrm>
          <a:custGeom>
            <a:avLst/>
            <a:gdLst/>
            <a:ahLst/>
            <a:cxnLst/>
            <a:rect l="l" t="t" r="r" b="b"/>
            <a:pathLst>
              <a:path w="53351" h="10705" extrusionOk="0">
                <a:moveTo>
                  <a:pt x="1" y="0"/>
                </a:moveTo>
                <a:lnTo>
                  <a:pt x="1" y="10705"/>
                </a:lnTo>
                <a:lnTo>
                  <a:pt x="53351" y="6075"/>
                </a:lnTo>
                <a:lnTo>
                  <a:pt x="53351" y="431"/>
                </a:lnTo>
                <a:cubicBezTo>
                  <a:pt x="50211" y="280"/>
                  <a:pt x="46158" y="14"/>
                  <a:pt x="42519" y="14"/>
                </a:cubicBezTo>
                <a:cubicBezTo>
                  <a:pt x="40918" y="14"/>
                  <a:pt x="39398" y="65"/>
                  <a:pt x="38071" y="201"/>
                </a:cubicBezTo>
                <a:cubicBezTo>
                  <a:pt x="36591" y="351"/>
                  <a:pt x="33181" y="406"/>
                  <a:pt x="28961" y="406"/>
                </a:cubicBezTo>
                <a:cubicBezTo>
                  <a:pt x="18777" y="406"/>
                  <a:pt x="3875" y="85"/>
                  <a:pt x="1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9" name="Google Shape;529;p18"/>
          <p:cNvSpPr/>
          <p:nvPr/>
        </p:nvSpPr>
        <p:spPr>
          <a:xfrm>
            <a:off x="12" y="4811664"/>
            <a:ext cx="7098735" cy="321936"/>
          </a:xfrm>
          <a:custGeom>
            <a:avLst/>
            <a:gdLst/>
            <a:ahLst/>
            <a:cxnLst/>
            <a:rect l="l" t="t" r="r" b="b"/>
            <a:pathLst>
              <a:path w="41418" h="10207" extrusionOk="0">
                <a:moveTo>
                  <a:pt x="1" y="1"/>
                </a:moveTo>
                <a:lnTo>
                  <a:pt x="1" y="10207"/>
                </a:lnTo>
                <a:lnTo>
                  <a:pt x="22383" y="10207"/>
                </a:lnTo>
                <a:cubicBezTo>
                  <a:pt x="22383" y="10207"/>
                  <a:pt x="36882" y="5658"/>
                  <a:pt x="41418" y="2703"/>
                </a:cubicBezTo>
                <a:cubicBezTo>
                  <a:pt x="30227" y="691"/>
                  <a:pt x="7006" y="124"/>
                  <a:pt x="1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0" name="Google Shape;530;p18"/>
          <p:cNvSpPr/>
          <p:nvPr/>
        </p:nvSpPr>
        <p:spPr>
          <a:xfrm>
            <a:off x="12" y="4811664"/>
            <a:ext cx="3126028" cy="262355"/>
          </a:xfrm>
          <a:custGeom>
            <a:avLst/>
            <a:gdLst/>
            <a:ahLst/>
            <a:cxnLst/>
            <a:rect l="l" t="t" r="r" b="b"/>
            <a:pathLst>
              <a:path w="18239" h="8318" extrusionOk="0">
                <a:moveTo>
                  <a:pt x="1" y="1"/>
                </a:moveTo>
                <a:lnTo>
                  <a:pt x="1" y="8318"/>
                </a:lnTo>
                <a:lnTo>
                  <a:pt x="13690" y="5279"/>
                </a:lnTo>
                <a:lnTo>
                  <a:pt x="4469" y="2917"/>
                </a:lnTo>
                <a:cubicBezTo>
                  <a:pt x="4469" y="2917"/>
                  <a:pt x="9883" y="2823"/>
                  <a:pt x="13959" y="2823"/>
                </a:cubicBezTo>
                <a:cubicBezTo>
                  <a:pt x="15997" y="2823"/>
                  <a:pt x="17711" y="2849"/>
                  <a:pt x="18239" y="2917"/>
                </a:cubicBezTo>
                <a:cubicBezTo>
                  <a:pt x="17131" y="2243"/>
                  <a:pt x="14594" y="1582"/>
                  <a:pt x="11704" y="1015"/>
                </a:cubicBezTo>
                <a:cubicBezTo>
                  <a:pt x="6737" y="380"/>
                  <a:pt x="2175" y="11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1" name="Google Shape;531;p18"/>
          <p:cNvSpPr/>
          <p:nvPr/>
        </p:nvSpPr>
        <p:spPr>
          <a:xfrm>
            <a:off x="12" y="4872348"/>
            <a:ext cx="6626720" cy="261252"/>
          </a:xfrm>
          <a:custGeom>
            <a:avLst/>
            <a:gdLst/>
            <a:ahLst/>
            <a:cxnLst/>
            <a:rect l="l" t="t" r="r" b="b"/>
            <a:pathLst>
              <a:path w="38664" h="8283" extrusionOk="0">
                <a:moveTo>
                  <a:pt x="12036" y="1"/>
                </a:moveTo>
                <a:cubicBezTo>
                  <a:pt x="7298" y="1"/>
                  <a:pt x="3031" y="77"/>
                  <a:pt x="1" y="157"/>
                </a:cubicBezTo>
                <a:lnTo>
                  <a:pt x="1" y="8283"/>
                </a:lnTo>
                <a:lnTo>
                  <a:pt x="1715" y="8283"/>
                </a:lnTo>
                <a:cubicBezTo>
                  <a:pt x="11678" y="6177"/>
                  <a:pt x="26974" y="3141"/>
                  <a:pt x="36963" y="2208"/>
                </a:cubicBezTo>
                <a:cubicBezTo>
                  <a:pt x="37585" y="1897"/>
                  <a:pt x="38165" y="1589"/>
                  <a:pt x="38664" y="1291"/>
                </a:cubicBezTo>
                <a:cubicBezTo>
                  <a:pt x="31493" y="270"/>
                  <a:pt x="20933" y="1"/>
                  <a:pt x="12036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2" name="Google Shape;532;p18"/>
          <p:cNvSpPr/>
          <p:nvPr/>
        </p:nvSpPr>
        <p:spPr>
          <a:xfrm>
            <a:off x="3299134" y="4840713"/>
            <a:ext cx="5844827" cy="380696"/>
          </a:xfrm>
          <a:custGeom>
            <a:avLst/>
            <a:gdLst/>
            <a:ahLst/>
            <a:cxnLst/>
            <a:rect l="l" t="t" r="r" b="b"/>
            <a:pathLst>
              <a:path w="34102" h="12070" extrusionOk="0">
                <a:moveTo>
                  <a:pt x="34102" y="0"/>
                </a:moveTo>
                <a:cubicBezTo>
                  <a:pt x="29744" y="107"/>
                  <a:pt x="22224" y="862"/>
                  <a:pt x="15216" y="1889"/>
                </a:cubicBezTo>
                <a:cubicBezTo>
                  <a:pt x="5104" y="3373"/>
                  <a:pt x="1" y="4063"/>
                  <a:pt x="1" y="4063"/>
                </a:cubicBezTo>
                <a:lnTo>
                  <a:pt x="27152" y="12069"/>
                </a:lnTo>
                <a:lnTo>
                  <a:pt x="34102" y="12069"/>
                </a:lnTo>
                <a:lnTo>
                  <a:pt x="34102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3" name="Google Shape;533;p18"/>
          <p:cNvSpPr/>
          <p:nvPr/>
        </p:nvSpPr>
        <p:spPr>
          <a:xfrm>
            <a:off x="6596542" y="4947477"/>
            <a:ext cx="2547407" cy="273931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4" name="Google Shape;534;p18"/>
          <p:cNvSpPr/>
          <p:nvPr/>
        </p:nvSpPr>
        <p:spPr>
          <a:xfrm>
            <a:off x="-36025" y="4889625"/>
            <a:ext cx="9179973" cy="331769"/>
          </a:xfrm>
          <a:custGeom>
            <a:avLst/>
            <a:gdLst/>
            <a:ahLst/>
            <a:cxnLst/>
            <a:rect l="l" t="t" r="r" b="b"/>
            <a:pathLst>
              <a:path w="53351" h="10519" extrusionOk="0">
                <a:moveTo>
                  <a:pt x="1" y="1"/>
                </a:moveTo>
                <a:lnTo>
                  <a:pt x="1" y="10518"/>
                </a:lnTo>
                <a:lnTo>
                  <a:pt x="53351" y="10518"/>
                </a:lnTo>
                <a:lnTo>
                  <a:pt x="53351" y="6857"/>
                </a:lnTo>
                <a:cubicBezTo>
                  <a:pt x="34695" y="1135"/>
                  <a:pt x="10557" y="150"/>
                  <a:pt x="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5" name="Google Shape;535;p18"/>
          <p:cNvSpPr/>
          <p:nvPr/>
        </p:nvSpPr>
        <p:spPr>
          <a:xfrm>
            <a:off x="-677176" y="-126033"/>
            <a:ext cx="2208931" cy="1417469"/>
          </a:xfrm>
          <a:custGeom>
            <a:avLst/>
            <a:gdLst/>
            <a:ahLst/>
            <a:cxnLst/>
            <a:rect l="l" t="t" r="r" b="b"/>
            <a:pathLst>
              <a:path w="9746" h="6254" extrusionOk="0">
                <a:moveTo>
                  <a:pt x="0" y="1"/>
                </a:moveTo>
                <a:lnTo>
                  <a:pt x="0" y="6092"/>
                </a:lnTo>
                <a:cubicBezTo>
                  <a:pt x="39" y="6131"/>
                  <a:pt x="94" y="6157"/>
                  <a:pt x="162" y="6186"/>
                </a:cubicBezTo>
                <a:cubicBezTo>
                  <a:pt x="282" y="6238"/>
                  <a:pt x="405" y="6254"/>
                  <a:pt x="541" y="6254"/>
                </a:cubicBezTo>
                <a:cubicBezTo>
                  <a:pt x="849" y="6254"/>
                  <a:pt x="1160" y="6092"/>
                  <a:pt x="1335" y="5833"/>
                </a:cubicBezTo>
                <a:cubicBezTo>
                  <a:pt x="1371" y="6021"/>
                  <a:pt x="1570" y="6139"/>
                  <a:pt x="1763" y="6139"/>
                </a:cubicBezTo>
                <a:cubicBezTo>
                  <a:pt x="1792" y="6139"/>
                  <a:pt x="1822" y="6136"/>
                  <a:pt x="1850" y="6131"/>
                </a:cubicBezTo>
                <a:cubicBezTo>
                  <a:pt x="2064" y="6076"/>
                  <a:pt x="2242" y="5930"/>
                  <a:pt x="2388" y="5781"/>
                </a:cubicBezTo>
                <a:cubicBezTo>
                  <a:pt x="2709" y="6054"/>
                  <a:pt x="3132" y="6222"/>
                  <a:pt x="3560" y="6222"/>
                </a:cubicBezTo>
                <a:cubicBezTo>
                  <a:pt x="3619" y="6222"/>
                  <a:pt x="3679" y="6219"/>
                  <a:pt x="3739" y="6212"/>
                </a:cubicBezTo>
                <a:cubicBezTo>
                  <a:pt x="4225" y="6173"/>
                  <a:pt x="4685" y="5930"/>
                  <a:pt x="4980" y="5551"/>
                </a:cubicBezTo>
                <a:cubicBezTo>
                  <a:pt x="5085" y="5759"/>
                  <a:pt x="5328" y="5857"/>
                  <a:pt x="5556" y="5857"/>
                </a:cubicBezTo>
                <a:cubicBezTo>
                  <a:pt x="5595" y="5857"/>
                  <a:pt x="5633" y="5855"/>
                  <a:pt x="5670" y="5849"/>
                </a:cubicBezTo>
                <a:cubicBezTo>
                  <a:pt x="5939" y="5807"/>
                  <a:pt x="6169" y="5658"/>
                  <a:pt x="6399" y="5509"/>
                </a:cubicBezTo>
                <a:cubicBezTo>
                  <a:pt x="6464" y="5683"/>
                  <a:pt x="6653" y="5781"/>
                  <a:pt x="6838" y="5781"/>
                </a:cubicBezTo>
                <a:cubicBezTo>
                  <a:pt x="6955" y="5781"/>
                  <a:pt x="7071" y="5742"/>
                  <a:pt x="7154" y="5658"/>
                </a:cubicBezTo>
                <a:cubicBezTo>
                  <a:pt x="7291" y="5764"/>
                  <a:pt x="7465" y="5815"/>
                  <a:pt x="7640" y="5815"/>
                </a:cubicBezTo>
                <a:cubicBezTo>
                  <a:pt x="7844" y="5815"/>
                  <a:pt x="8049" y="5744"/>
                  <a:pt x="8194" y="5606"/>
                </a:cubicBezTo>
                <a:cubicBezTo>
                  <a:pt x="8274" y="5684"/>
                  <a:pt x="8385" y="5725"/>
                  <a:pt x="8496" y="5725"/>
                </a:cubicBezTo>
                <a:cubicBezTo>
                  <a:pt x="8591" y="5725"/>
                  <a:pt x="8686" y="5695"/>
                  <a:pt x="8761" y="5632"/>
                </a:cubicBezTo>
                <a:cubicBezTo>
                  <a:pt x="8798" y="5704"/>
                  <a:pt x="8883" y="5727"/>
                  <a:pt x="8971" y="5727"/>
                </a:cubicBezTo>
                <a:cubicBezTo>
                  <a:pt x="9014" y="5727"/>
                  <a:pt x="9058" y="5721"/>
                  <a:pt x="9098" y="5713"/>
                </a:cubicBezTo>
                <a:cubicBezTo>
                  <a:pt x="9260" y="5700"/>
                  <a:pt x="9435" y="5671"/>
                  <a:pt x="9597" y="5645"/>
                </a:cubicBezTo>
                <a:cubicBezTo>
                  <a:pt x="9626" y="5645"/>
                  <a:pt x="9652" y="5632"/>
                  <a:pt x="9678" y="5619"/>
                </a:cubicBezTo>
                <a:cubicBezTo>
                  <a:pt x="9746" y="5551"/>
                  <a:pt x="9626" y="5457"/>
                  <a:pt x="9532" y="5457"/>
                </a:cubicBezTo>
                <a:cubicBezTo>
                  <a:pt x="9435" y="5457"/>
                  <a:pt x="9328" y="5483"/>
                  <a:pt x="9247" y="5538"/>
                </a:cubicBezTo>
                <a:cubicBezTo>
                  <a:pt x="9227" y="5452"/>
                  <a:pt x="9148" y="5402"/>
                  <a:pt x="9070" y="5402"/>
                </a:cubicBezTo>
                <a:cubicBezTo>
                  <a:pt x="9047" y="5402"/>
                  <a:pt x="9025" y="5406"/>
                  <a:pt x="9004" y="5415"/>
                </a:cubicBezTo>
                <a:cubicBezTo>
                  <a:pt x="8978" y="5444"/>
                  <a:pt x="8949" y="5457"/>
                  <a:pt x="8923" y="5470"/>
                </a:cubicBezTo>
                <a:cubicBezTo>
                  <a:pt x="8916" y="5471"/>
                  <a:pt x="8910" y="5472"/>
                  <a:pt x="8903" y="5472"/>
                </a:cubicBezTo>
                <a:cubicBezTo>
                  <a:pt x="8833" y="5472"/>
                  <a:pt x="8783" y="5410"/>
                  <a:pt x="8735" y="5363"/>
                </a:cubicBezTo>
                <a:cubicBezTo>
                  <a:pt x="8599" y="5201"/>
                  <a:pt x="8437" y="5065"/>
                  <a:pt x="8236" y="5010"/>
                </a:cubicBezTo>
                <a:cubicBezTo>
                  <a:pt x="8180" y="4996"/>
                  <a:pt x="8123" y="4988"/>
                  <a:pt x="8066" y="4988"/>
                </a:cubicBezTo>
                <a:cubicBezTo>
                  <a:pt x="7913" y="4988"/>
                  <a:pt x="7761" y="5041"/>
                  <a:pt x="7653" y="5159"/>
                </a:cubicBezTo>
                <a:cubicBezTo>
                  <a:pt x="7721" y="5078"/>
                  <a:pt x="7303" y="4848"/>
                  <a:pt x="7248" y="4835"/>
                </a:cubicBezTo>
                <a:cubicBezTo>
                  <a:pt x="7178" y="4810"/>
                  <a:pt x="7108" y="4795"/>
                  <a:pt x="7040" y="4795"/>
                </a:cubicBezTo>
                <a:cubicBezTo>
                  <a:pt x="6927" y="4795"/>
                  <a:pt x="6821" y="4835"/>
                  <a:pt x="6736" y="4929"/>
                </a:cubicBezTo>
                <a:cubicBezTo>
                  <a:pt x="6655" y="4537"/>
                  <a:pt x="6344" y="4200"/>
                  <a:pt x="5952" y="4106"/>
                </a:cubicBezTo>
                <a:cubicBezTo>
                  <a:pt x="5874" y="4087"/>
                  <a:pt x="5794" y="4078"/>
                  <a:pt x="5714" y="4078"/>
                </a:cubicBezTo>
                <a:cubicBezTo>
                  <a:pt x="5392" y="4078"/>
                  <a:pt x="5067" y="4223"/>
                  <a:pt x="4873" y="4472"/>
                </a:cubicBezTo>
                <a:cubicBezTo>
                  <a:pt x="4873" y="4275"/>
                  <a:pt x="4674" y="4135"/>
                  <a:pt x="4483" y="4135"/>
                </a:cubicBezTo>
                <a:cubicBezTo>
                  <a:pt x="4410" y="4135"/>
                  <a:pt x="4339" y="4155"/>
                  <a:pt x="4280" y="4200"/>
                </a:cubicBezTo>
                <a:cubicBezTo>
                  <a:pt x="4307" y="3976"/>
                  <a:pt x="4076" y="3810"/>
                  <a:pt x="3865" y="3810"/>
                </a:cubicBezTo>
                <a:cubicBezTo>
                  <a:pt x="3771" y="3810"/>
                  <a:pt x="3681" y="3843"/>
                  <a:pt x="3619" y="3918"/>
                </a:cubicBezTo>
                <a:cubicBezTo>
                  <a:pt x="3765" y="3458"/>
                  <a:pt x="3551" y="2904"/>
                  <a:pt x="3133" y="2690"/>
                </a:cubicBezTo>
                <a:cubicBezTo>
                  <a:pt x="2993" y="2620"/>
                  <a:pt x="2838" y="2587"/>
                  <a:pt x="2683" y="2587"/>
                </a:cubicBezTo>
                <a:cubicBezTo>
                  <a:pt x="2358" y="2587"/>
                  <a:pt x="2032" y="2734"/>
                  <a:pt x="1850" y="2998"/>
                </a:cubicBezTo>
                <a:cubicBezTo>
                  <a:pt x="1837" y="2674"/>
                  <a:pt x="1837" y="2337"/>
                  <a:pt x="1675" y="2055"/>
                </a:cubicBezTo>
                <a:cubicBezTo>
                  <a:pt x="1540" y="1839"/>
                  <a:pt x="1299" y="1679"/>
                  <a:pt x="1060" y="1679"/>
                </a:cubicBezTo>
                <a:cubicBezTo>
                  <a:pt x="984" y="1679"/>
                  <a:pt x="908" y="1695"/>
                  <a:pt x="836" y="1731"/>
                </a:cubicBezTo>
                <a:cubicBezTo>
                  <a:pt x="983" y="1498"/>
                  <a:pt x="753" y="1153"/>
                  <a:pt x="486" y="1153"/>
                </a:cubicBezTo>
                <a:cubicBezTo>
                  <a:pt x="459" y="1153"/>
                  <a:pt x="432" y="1157"/>
                  <a:pt x="405" y="1164"/>
                </a:cubicBezTo>
                <a:cubicBezTo>
                  <a:pt x="593" y="1109"/>
                  <a:pt x="486" y="584"/>
                  <a:pt x="431" y="474"/>
                </a:cubicBezTo>
                <a:cubicBezTo>
                  <a:pt x="350" y="260"/>
                  <a:pt x="188" y="98"/>
                  <a:pt x="0" y="1"/>
                </a:cubicBezTo>
                <a:close/>
              </a:path>
            </a:pathLst>
          </a:custGeom>
          <a:solidFill>
            <a:srgbClr val="FFFFFF">
              <a:alpha val="531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4178775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Title only 2">
    <p:spTree>
      <p:nvGrpSpPr>
        <p:cNvPr id="1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p19"/>
          <p:cNvSpPr txBox="1">
            <a:spLocks noGrp="1"/>
          </p:cNvSpPr>
          <p:nvPr>
            <p:ph type="title"/>
          </p:nvPr>
        </p:nvSpPr>
        <p:spPr>
          <a:xfrm>
            <a:off x="720000" y="419100"/>
            <a:ext cx="7704000" cy="47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38" name="Google Shape;538;p19"/>
          <p:cNvSpPr/>
          <p:nvPr/>
        </p:nvSpPr>
        <p:spPr>
          <a:xfrm flipH="1">
            <a:off x="5358135" y="4878116"/>
            <a:ext cx="53213" cy="1195"/>
          </a:xfrm>
          <a:custGeom>
            <a:avLst/>
            <a:gdLst/>
            <a:ahLst/>
            <a:cxnLst/>
            <a:rect l="l" t="t" r="r" b="b"/>
            <a:pathLst>
              <a:path w="231" h="14" extrusionOk="0">
                <a:moveTo>
                  <a:pt x="1" y="1"/>
                </a:moveTo>
                <a:cubicBezTo>
                  <a:pt x="69" y="14"/>
                  <a:pt x="150" y="14"/>
                  <a:pt x="231" y="14"/>
                </a:cubicBezTo>
                <a:cubicBezTo>
                  <a:pt x="150" y="14"/>
                  <a:pt x="69" y="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9" name="Google Shape;539;p19"/>
          <p:cNvSpPr/>
          <p:nvPr/>
        </p:nvSpPr>
        <p:spPr>
          <a:xfrm flipH="1">
            <a:off x="1492724" y="4723070"/>
            <a:ext cx="448045" cy="7769"/>
          </a:xfrm>
          <a:custGeom>
            <a:avLst/>
            <a:gdLst/>
            <a:ahLst/>
            <a:cxnLst/>
            <a:rect l="l" t="t" r="r" b="b"/>
            <a:pathLst>
              <a:path w="1945" h="91" extrusionOk="0">
                <a:moveTo>
                  <a:pt x="1107" y="0"/>
                </a:moveTo>
                <a:cubicBezTo>
                  <a:pt x="738" y="0"/>
                  <a:pt x="370" y="35"/>
                  <a:pt x="1" y="35"/>
                </a:cubicBezTo>
                <a:cubicBezTo>
                  <a:pt x="649" y="61"/>
                  <a:pt x="1297" y="90"/>
                  <a:pt x="1945" y="90"/>
                </a:cubicBezTo>
                <a:cubicBezTo>
                  <a:pt x="1666" y="20"/>
                  <a:pt x="1386" y="0"/>
                  <a:pt x="1107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0" name="Google Shape;540;p19"/>
          <p:cNvSpPr/>
          <p:nvPr/>
        </p:nvSpPr>
        <p:spPr>
          <a:xfrm flipH="1">
            <a:off x="-2" y="4378793"/>
            <a:ext cx="9144012" cy="444849"/>
          </a:xfrm>
          <a:custGeom>
            <a:avLst/>
            <a:gdLst/>
            <a:ahLst/>
            <a:cxnLst/>
            <a:rect l="l" t="t" r="r" b="b"/>
            <a:pathLst>
              <a:path w="40501" h="5369" extrusionOk="0">
                <a:moveTo>
                  <a:pt x="34477" y="1"/>
                </a:moveTo>
                <a:cubicBezTo>
                  <a:pt x="31201" y="1"/>
                  <a:pt x="27125" y="3907"/>
                  <a:pt x="23815" y="4222"/>
                </a:cubicBezTo>
                <a:cubicBezTo>
                  <a:pt x="23673" y="4235"/>
                  <a:pt x="23530" y="4242"/>
                  <a:pt x="23385" y="4242"/>
                </a:cubicBezTo>
                <a:cubicBezTo>
                  <a:pt x="20043" y="4242"/>
                  <a:pt x="15781" y="801"/>
                  <a:pt x="11124" y="78"/>
                </a:cubicBezTo>
                <a:cubicBezTo>
                  <a:pt x="10838" y="34"/>
                  <a:pt x="10548" y="13"/>
                  <a:pt x="10254" y="13"/>
                </a:cubicBezTo>
                <a:cubicBezTo>
                  <a:pt x="5549" y="13"/>
                  <a:pt x="1" y="5369"/>
                  <a:pt x="1" y="5369"/>
                </a:cubicBezTo>
                <a:lnTo>
                  <a:pt x="40501" y="5369"/>
                </a:lnTo>
                <a:lnTo>
                  <a:pt x="40501" y="2278"/>
                </a:lnTo>
                <a:cubicBezTo>
                  <a:pt x="40501" y="2278"/>
                  <a:pt x="38071" y="253"/>
                  <a:pt x="34750" y="10"/>
                </a:cubicBezTo>
                <a:cubicBezTo>
                  <a:pt x="34660" y="4"/>
                  <a:pt x="34569" y="1"/>
                  <a:pt x="3447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1" name="Google Shape;541;p19"/>
          <p:cNvSpPr/>
          <p:nvPr/>
        </p:nvSpPr>
        <p:spPr>
          <a:xfrm flipH="1">
            <a:off x="23" y="4565861"/>
            <a:ext cx="9144012" cy="444854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2" name="Google Shape;542;p19"/>
          <p:cNvSpPr/>
          <p:nvPr/>
        </p:nvSpPr>
        <p:spPr>
          <a:xfrm flipH="1">
            <a:off x="28" y="4475404"/>
            <a:ext cx="5503657" cy="887083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3" name="Google Shape;543;p19"/>
          <p:cNvSpPr/>
          <p:nvPr/>
        </p:nvSpPr>
        <p:spPr>
          <a:xfrm flipH="1">
            <a:off x="182134" y="4793699"/>
            <a:ext cx="8961901" cy="407049"/>
          </a:xfrm>
          <a:custGeom>
            <a:avLst/>
            <a:gdLst/>
            <a:ahLst/>
            <a:cxnLst/>
            <a:rect l="l" t="t" r="r" b="b"/>
            <a:pathLst>
              <a:path w="53351" h="10519" extrusionOk="0">
                <a:moveTo>
                  <a:pt x="1" y="1"/>
                </a:moveTo>
                <a:lnTo>
                  <a:pt x="1" y="10518"/>
                </a:lnTo>
                <a:lnTo>
                  <a:pt x="53351" y="10518"/>
                </a:lnTo>
                <a:lnTo>
                  <a:pt x="53351" y="6857"/>
                </a:lnTo>
                <a:cubicBezTo>
                  <a:pt x="34695" y="1135"/>
                  <a:pt x="10557" y="150"/>
                  <a:pt x="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4" name="Google Shape;544;p19"/>
          <p:cNvSpPr/>
          <p:nvPr/>
        </p:nvSpPr>
        <p:spPr>
          <a:xfrm flipH="1">
            <a:off x="23" y="4955423"/>
            <a:ext cx="9144012" cy="407060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45" name="Google Shape;545;p19"/>
          <p:cNvGrpSpPr/>
          <p:nvPr/>
        </p:nvGrpSpPr>
        <p:grpSpPr>
          <a:xfrm>
            <a:off x="620136" y="4084725"/>
            <a:ext cx="832675" cy="733411"/>
            <a:chOff x="620125" y="3581200"/>
            <a:chExt cx="832675" cy="1022175"/>
          </a:xfrm>
        </p:grpSpPr>
        <p:sp>
          <p:nvSpPr>
            <p:cNvPr id="546" name="Google Shape;546;p19"/>
            <p:cNvSpPr/>
            <p:nvPr/>
          </p:nvSpPr>
          <p:spPr>
            <a:xfrm>
              <a:off x="1277069" y="4458809"/>
              <a:ext cx="78159" cy="144566"/>
            </a:xfrm>
            <a:custGeom>
              <a:avLst/>
              <a:gdLst/>
              <a:ahLst/>
              <a:cxnLst/>
              <a:rect l="l" t="t" r="r" b="b"/>
              <a:pathLst>
                <a:path w="306" h="566" extrusionOk="0">
                  <a:moveTo>
                    <a:pt x="166" y="1"/>
                  </a:moveTo>
                  <a:cubicBezTo>
                    <a:pt x="82" y="1"/>
                    <a:pt x="0" y="58"/>
                    <a:pt x="47" y="119"/>
                  </a:cubicBezTo>
                  <a:cubicBezTo>
                    <a:pt x="144" y="242"/>
                    <a:pt x="115" y="566"/>
                    <a:pt x="115" y="566"/>
                  </a:cubicBezTo>
                  <a:lnTo>
                    <a:pt x="238" y="566"/>
                  </a:lnTo>
                  <a:cubicBezTo>
                    <a:pt x="209" y="226"/>
                    <a:pt x="306" y="119"/>
                    <a:pt x="306" y="119"/>
                  </a:cubicBezTo>
                  <a:cubicBezTo>
                    <a:pt x="293" y="33"/>
                    <a:pt x="229" y="1"/>
                    <a:pt x="166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" name="Google Shape;547;p19"/>
            <p:cNvSpPr/>
            <p:nvPr/>
          </p:nvSpPr>
          <p:spPr>
            <a:xfrm>
              <a:off x="1189460" y="3581455"/>
              <a:ext cx="263341" cy="958326"/>
            </a:xfrm>
            <a:custGeom>
              <a:avLst/>
              <a:gdLst/>
              <a:ahLst/>
              <a:cxnLst/>
              <a:rect l="l" t="t" r="r" b="b"/>
              <a:pathLst>
                <a:path w="1031" h="3752" extrusionOk="0">
                  <a:moveTo>
                    <a:pt x="524" y="0"/>
                  </a:moveTo>
                  <a:cubicBezTo>
                    <a:pt x="469" y="0"/>
                    <a:pt x="415" y="113"/>
                    <a:pt x="364" y="382"/>
                  </a:cubicBezTo>
                  <a:cubicBezTo>
                    <a:pt x="364" y="382"/>
                    <a:pt x="1" y="3418"/>
                    <a:pt x="257" y="3635"/>
                  </a:cubicBezTo>
                  <a:cubicBezTo>
                    <a:pt x="328" y="3702"/>
                    <a:pt x="437" y="3751"/>
                    <a:pt x="549" y="3751"/>
                  </a:cubicBezTo>
                  <a:cubicBezTo>
                    <a:pt x="754" y="3751"/>
                    <a:pt x="972" y="3586"/>
                    <a:pt x="999" y="3055"/>
                  </a:cubicBezTo>
                  <a:cubicBezTo>
                    <a:pt x="1031" y="2379"/>
                    <a:pt x="774" y="0"/>
                    <a:pt x="524" y="0"/>
                  </a:cubicBezTo>
                  <a:close/>
                </a:path>
              </a:pathLst>
            </a:custGeom>
            <a:solidFill>
              <a:srgbClr val="3D7D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" name="Google Shape;548;p19"/>
            <p:cNvSpPr/>
            <p:nvPr/>
          </p:nvSpPr>
          <p:spPr>
            <a:xfrm>
              <a:off x="1175412" y="3581200"/>
              <a:ext cx="162449" cy="946066"/>
            </a:xfrm>
            <a:custGeom>
              <a:avLst/>
              <a:gdLst/>
              <a:ahLst/>
              <a:cxnLst/>
              <a:rect l="l" t="t" r="r" b="b"/>
              <a:pathLst>
                <a:path w="636" h="3704" extrusionOk="0">
                  <a:moveTo>
                    <a:pt x="578" y="0"/>
                  </a:moveTo>
                  <a:cubicBezTo>
                    <a:pt x="525" y="0"/>
                    <a:pt x="468" y="116"/>
                    <a:pt x="419" y="383"/>
                  </a:cubicBezTo>
                  <a:cubicBezTo>
                    <a:pt x="419" y="383"/>
                    <a:pt x="1" y="3218"/>
                    <a:pt x="312" y="3636"/>
                  </a:cubicBezTo>
                  <a:cubicBezTo>
                    <a:pt x="325" y="3662"/>
                    <a:pt x="364" y="3691"/>
                    <a:pt x="393" y="3704"/>
                  </a:cubicBezTo>
                  <a:cubicBezTo>
                    <a:pt x="244" y="3095"/>
                    <a:pt x="500" y="370"/>
                    <a:pt x="500" y="370"/>
                  </a:cubicBezTo>
                  <a:cubicBezTo>
                    <a:pt x="526" y="33"/>
                    <a:pt x="607" y="114"/>
                    <a:pt x="636" y="46"/>
                  </a:cubicBezTo>
                  <a:cubicBezTo>
                    <a:pt x="617" y="16"/>
                    <a:pt x="598" y="0"/>
                    <a:pt x="578" y="0"/>
                  </a:cubicBezTo>
                  <a:close/>
                </a:path>
              </a:pathLst>
            </a:custGeom>
            <a:solidFill>
              <a:srgbClr val="A59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" name="Google Shape;549;p19"/>
            <p:cNvSpPr/>
            <p:nvPr/>
          </p:nvSpPr>
          <p:spPr>
            <a:xfrm>
              <a:off x="1018838" y="4458809"/>
              <a:ext cx="77393" cy="144566"/>
            </a:xfrm>
            <a:custGeom>
              <a:avLst/>
              <a:gdLst/>
              <a:ahLst/>
              <a:cxnLst/>
              <a:rect l="l" t="t" r="r" b="b"/>
              <a:pathLst>
                <a:path w="303" h="566" extrusionOk="0">
                  <a:moveTo>
                    <a:pt x="166" y="1"/>
                  </a:moveTo>
                  <a:cubicBezTo>
                    <a:pt x="82" y="1"/>
                    <a:pt x="1" y="58"/>
                    <a:pt x="47" y="119"/>
                  </a:cubicBezTo>
                  <a:cubicBezTo>
                    <a:pt x="141" y="242"/>
                    <a:pt x="115" y="566"/>
                    <a:pt x="115" y="566"/>
                  </a:cubicBezTo>
                  <a:lnTo>
                    <a:pt x="235" y="566"/>
                  </a:lnTo>
                  <a:cubicBezTo>
                    <a:pt x="209" y="226"/>
                    <a:pt x="303" y="119"/>
                    <a:pt x="303" y="119"/>
                  </a:cubicBezTo>
                  <a:cubicBezTo>
                    <a:pt x="292" y="33"/>
                    <a:pt x="228" y="1"/>
                    <a:pt x="166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" name="Google Shape;550;p19"/>
            <p:cNvSpPr/>
            <p:nvPr/>
          </p:nvSpPr>
          <p:spPr>
            <a:xfrm>
              <a:off x="927142" y="3581455"/>
              <a:ext cx="267427" cy="958326"/>
            </a:xfrm>
            <a:custGeom>
              <a:avLst/>
              <a:gdLst/>
              <a:ahLst/>
              <a:cxnLst/>
              <a:rect l="l" t="t" r="r" b="b"/>
              <a:pathLst>
                <a:path w="1047" h="3752" extrusionOk="0">
                  <a:moveTo>
                    <a:pt x="530" y="0"/>
                  </a:moveTo>
                  <a:cubicBezTo>
                    <a:pt x="473" y="0"/>
                    <a:pt x="417" y="113"/>
                    <a:pt x="364" y="382"/>
                  </a:cubicBezTo>
                  <a:cubicBezTo>
                    <a:pt x="364" y="382"/>
                    <a:pt x="1" y="3418"/>
                    <a:pt x="257" y="3635"/>
                  </a:cubicBezTo>
                  <a:cubicBezTo>
                    <a:pt x="334" y="3702"/>
                    <a:pt x="446" y="3751"/>
                    <a:pt x="561" y="3751"/>
                  </a:cubicBezTo>
                  <a:cubicBezTo>
                    <a:pt x="770" y="3751"/>
                    <a:pt x="987" y="3586"/>
                    <a:pt x="1012" y="3055"/>
                  </a:cubicBezTo>
                  <a:cubicBezTo>
                    <a:pt x="1046" y="2379"/>
                    <a:pt x="788" y="0"/>
                    <a:pt x="530" y="0"/>
                  </a:cubicBezTo>
                  <a:close/>
                </a:path>
              </a:pathLst>
            </a:custGeom>
            <a:solidFill>
              <a:srgbClr val="3D7D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" name="Google Shape;551;p19"/>
            <p:cNvSpPr/>
            <p:nvPr/>
          </p:nvSpPr>
          <p:spPr>
            <a:xfrm>
              <a:off x="916414" y="3581200"/>
              <a:ext cx="162449" cy="946066"/>
            </a:xfrm>
            <a:custGeom>
              <a:avLst/>
              <a:gdLst/>
              <a:ahLst/>
              <a:cxnLst/>
              <a:rect l="l" t="t" r="r" b="b"/>
              <a:pathLst>
                <a:path w="636" h="3704" extrusionOk="0">
                  <a:moveTo>
                    <a:pt x="572" y="0"/>
                  </a:moveTo>
                  <a:cubicBezTo>
                    <a:pt x="517" y="0"/>
                    <a:pt x="465" y="116"/>
                    <a:pt x="406" y="383"/>
                  </a:cubicBezTo>
                  <a:cubicBezTo>
                    <a:pt x="406" y="383"/>
                    <a:pt x="1" y="3218"/>
                    <a:pt x="299" y="3636"/>
                  </a:cubicBezTo>
                  <a:cubicBezTo>
                    <a:pt x="325" y="3662"/>
                    <a:pt x="367" y="3691"/>
                    <a:pt x="393" y="3704"/>
                  </a:cubicBezTo>
                  <a:cubicBezTo>
                    <a:pt x="244" y="3095"/>
                    <a:pt x="487" y="370"/>
                    <a:pt x="487" y="370"/>
                  </a:cubicBezTo>
                  <a:cubicBezTo>
                    <a:pt x="529" y="33"/>
                    <a:pt x="610" y="114"/>
                    <a:pt x="636" y="46"/>
                  </a:cubicBezTo>
                  <a:cubicBezTo>
                    <a:pt x="614" y="16"/>
                    <a:pt x="593" y="0"/>
                    <a:pt x="572" y="0"/>
                  </a:cubicBezTo>
                  <a:close/>
                </a:path>
              </a:pathLst>
            </a:custGeom>
            <a:solidFill>
              <a:srgbClr val="A59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" name="Google Shape;552;p19"/>
            <p:cNvSpPr/>
            <p:nvPr/>
          </p:nvSpPr>
          <p:spPr>
            <a:xfrm>
              <a:off x="722549" y="4458809"/>
              <a:ext cx="77393" cy="144566"/>
            </a:xfrm>
            <a:custGeom>
              <a:avLst/>
              <a:gdLst/>
              <a:ahLst/>
              <a:cxnLst/>
              <a:rect l="l" t="t" r="r" b="b"/>
              <a:pathLst>
                <a:path w="303" h="566" extrusionOk="0">
                  <a:moveTo>
                    <a:pt x="164" y="1"/>
                  </a:moveTo>
                  <a:cubicBezTo>
                    <a:pt x="81" y="1"/>
                    <a:pt x="1" y="58"/>
                    <a:pt x="47" y="119"/>
                  </a:cubicBezTo>
                  <a:cubicBezTo>
                    <a:pt x="141" y="242"/>
                    <a:pt x="112" y="566"/>
                    <a:pt x="112" y="566"/>
                  </a:cubicBezTo>
                  <a:lnTo>
                    <a:pt x="235" y="566"/>
                  </a:lnTo>
                  <a:cubicBezTo>
                    <a:pt x="209" y="226"/>
                    <a:pt x="303" y="119"/>
                    <a:pt x="303" y="119"/>
                  </a:cubicBezTo>
                  <a:cubicBezTo>
                    <a:pt x="290" y="33"/>
                    <a:pt x="227" y="1"/>
                    <a:pt x="164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" name="Google Shape;553;p19"/>
            <p:cNvSpPr/>
            <p:nvPr/>
          </p:nvSpPr>
          <p:spPr>
            <a:xfrm>
              <a:off x="630853" y="3581455"/>
              <a:ext cx="267427" cy="958326"/>
            </a:xfrm>
            <a:custGeom>
              <a:avLst/>
              <a:gdLst/>
              <a:ahLst/>
              <a:cxnLst/>
              <a:rect l="l" t="t" r="r" b="b"/>
              <a:pathLst>
                <a:path w="1047" h="3752" extrusionOk="0">
                  <a:moveTo>
                    <a:pt x="537" y="0"/>
                  </a:moveTo>
                  <a:cubicBezTo>
                    <a:pt x="482" y="0"/>
                    <a:pt x="428" y="113"/>
                    <a:pt x="377" y="382"/>
                  </a:cubicBezTo>
                  <a:cubicBezTo>
                    <a:pt x="377" y="382"/>
                    <a:pt x="1" y="3418"/>
                    <a:pt x="257" y="3635"/>
                  </a:cubicBezTo>
                  <a:cubicBezTo>
                    <a:pt x="333" y="3702"/>
                    <a:pt x="445" y="3751"/>
                    <a:pt x="560" y="3751"/>
                  </a:cubicBezTo>
                  <a:cubicBezTo>
                    <a:pt x="769" y="3751"/>
                    <a:pt x="987" y="3586"/>
                    <a:pt x="1012" y="3055"/>
                  </a:cubicBezTo>
                  <a:cubicBezTo>
                    <a:pt x="1046" y="2379"/>
                    <a:pt x="788" y="0"/>
                    <a:pt x="537" y="0"/>
                  </a:cubicBezTo>
                  <a:close/>
                </a:path>
              </a:pathLst>
            </a:custGeom>
            <a:solidFill>
              <a:srgbClr val="3D7D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" name="Google Shape;554;p19"/>
            <p:cNvSpPr/>
            <p:nvPr/>
          </p:nvSpPr>
          <p:spPr>
            <a:xfrm>
              <a:off x="620125" y="3581200"/>
              <a:ext cx="162449" cy="946066"/>
            </a:xfrm>
            <a:custGeom>
              <a:avLst/>
              <a:gdLst/>
              <a:ahLst/>
              <a:cxnLst/>
              <a:rect l="l" t="t" r="r" b="b"/>
              <a:pathLst>
                <a:path w="636" h="3704" extrusionOk="0">
                  <a:moveTo>
                    <a:pt x="573" y="0"/>
                  </a:moveTo>
                  <a:cubicBezTo>
                    <a:pt x="518" y="0"/>
                    <a:pt x="468" y="116"/>
                    <a:pt x="419" y="383"/>
                  </a:cubicBezTo>
                  <a:cubicBezTo>
                    <a:pt x="419" y="383"/>
                    <a:pt x="1" y="3218"/>
                    <a:pt x="299" y="3636"/>
                  </a:cubicBezTo>
                  <a:cubicBezTo>
                    <a:pt x="325" y="3662"/>
                    <a:pt x="367" y="3691"/>
                    <a:pt x="393" y="3704"/>
                  </a:cubicBezTo>
                  <a:cubicBezTo>
                    <a:pt x="244" y="3095"/>
                    <a:pt x="500" y="370"/>
                    <a:pt x="500" y="370"/>
                  </a:cubicBezTo>
                  <a:cubicBezTo>
                    <a:pt x="529" y="33"/>
                    <a:pt x="610" y="114"/>
                    <a:pt x="636" y="46"/>
                  </a:cubicBezTo>
                  <a:cubicBezTo>
                    <a:pt x="614" y="16"/>
                    <a:pt x="593" y="0"/>
                    <a:pt x="573" y="0"/>
                  </a:cubicBezTo>
                  <a:close/>
                </a:path>
              </a:pathLst>
            </a:custGeom>
            <a:solidFill>
              <a:srgbClr val="A59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05560947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3">
  <p:cSld name="Title only 3">
    <p:spTree>
      <p:nvGrpSpPr>
        <p:cNvPr id="1" name="Shape 5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6" name="Google Shape;556;p20"/>
          <p:cNvSpPr txBox="1">
            <a:spLocks noGrp="1"/>
          </p:cNvSpPr>
          <p:nvPr>
            <p:ph type="title"/>
          </p:nvPr>
        </p:nvSpPr>
        <p:spPr>
          <a:xfrm>
            <a:off x="720000" y="419100"/>
            <a:ext cx="7704000" cy="47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57" name="Google Shape;557;p20"/>
          <p:cNvSpPr/>
          <p:nvPr/>
        </p:nvSpPr>
        <p:spPr>
          <a:xfrm>
            <a:off x="3609522" y="4323507"/>
            <a:ext cx="5534435" cy="755162"/>
          </a:xfrm>
          <a:custGeom>
            <a:avLst/>
            <a:gdLst/>
            <a:ahLst/>
            <a:cxnLst/>
            <a:rect l="l" t="t" r="r" b="b"/>
            <a:pathLst>
              <a:path w="32291" h="10923" extrusionOk="0">
                <a:moveTo>
                  <a:pt x="32291" y="1"/>
                </a:moveTo>
                <a:cubicBezTo>
                  <a:pt x="31915" y="189"/>
                  <a:pt x="31293" y="432"/>
                  <a:pt x="30509" y="542"/>
                </a:cubicBezTo>
                <a:cubicBezTo>
                  <a:pt x="29229" y="704"/>
                  <a:pt x="28795" y="1109"/>
                  <a:pt x="27797" y="1352"/>
                </a:cubicBezTo>
                <a:cubicBezTo>
                  <a:pt x="27649" y="1387"/>
                  <a:pt x="27508" y="1402"/>
                  <a:pt x="27371" y="1402"/>
                </a:cubicBezTo>
                <a:cubicBezTo>
                  <a:pt x="26657" y="1402"/>
                  <a:pt x="26030" y="1004"/>
                  <a:pt x="25053" y="1004"/>
                </a:cubicBezTo>
                <a:cubicBezTo>
                  <a:pt x="24922" y="1004"/>
                  <a:pt x="24783" y="1012"/>
                  <a:pt x="24638" y="1028"/>
                </a:cubicBezTo>
                <a:cubicBezTo>
                  <a:pt x="23206" y="1190"/>
                  <a:pt x="23491" y="1676"/>
                  <a:pt x="21492" y="1757"/>
                </a:cubicBezTo>
                <a:cubicBezTo>
                  <a:pt x="19480" y="1838"/>
                  <a:pt x="20345" y="2405"/>
                  <a:pt x="18197" y="2742"/>
                </a:cubicBezTo>
                <a:cubicBezTo>
                  <a:pt x="16039" y="3066"/>
                  <a:pt x="17186" y="3309"/>
                  <a:pt x="15903" y="3552"/>
                </a:cubicBezTo>
                <a:cubicBezTo>
                  <a:pt x="14607" y="3795"/>
                  <a:pt x="14607" y="4038"/>
                  <a:pt x="14040" y="4362"/>
                </a:cubicBezTo>
                <a:cubicBezTo>
                  <a:pt x="13909" y="4435"/>
                  <a:pt x="13771" y="4463"/>
                  <a:pt x="13611" y="4463"/>
                </a:cubicBezTo>
                <a:cubicBezTo>
                  <a:pt x="13111" y="4463"/>
                  <a:pt x="12398" y="4192"/>
                  <a:pt x="11017" y="4192"/>
                </a:cubicBezTo>
                <a:cubicBezTo>
                  <a:pt x="10884" y="4192"/>
                  <a:pt x="10745" y="4194"/>
                  <a:pt x="10599" y="4200"/>
                </a:cubicBezTo>
                <a:cubicBezTo>
                  <a:pt x="8451" y="4281"/>
                  <a:pt x="8020" y="5023"/>
                  <a:pt x="8020" y="5023"/>
                </a:cubicBezTo>
                <a:lnTo>
                  <a:pt x="7019" y="4767"/>
                </a:lnTo>
                <a:cubicBezTo>
                  <a:pt x="6852" y="4751"/>
                  <a:pt x="6696" y="4744"/>
                  <a:pt x="6550" y="4744"/>
                </a:cubicBezTo>
                <a:cubicBezTo>
                  <a:pt x="5178" y="4744"/>
                  <a:pt x="4628" y="5378"/>
                  <a:pt x="3727" y="5671"/>
                </a:cubicBezTo>
                <a:cubicBezTo>
                  <a:pt x="2713" y="5995"/>
                  <a:pt x="1" y="5995"/>
                  <a:pt x="1" y="5995"/>
                </a:cubicBezTo>
                <a:cubicBezTo>
                  <a:pt x="1" y="5995"/>
                  <a:pt x="1851" y="9073"/>
                  <a:pt x="3092" y="10923"/>
                </a:cubicBezTo>
                <a:lnTo>
                  <a:pt x="32291" y="10923"/>
                </a:lnTo>
                <a:lnTo>
                  <a:pt x="32291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8" name="Google Shape;558;p20"/>
          <p:cNvSpPr/>
          <p:nvPr/>
        </p:nvSpPr>
        <p:spPr>
          <a:xfrm>
            <a:off x="25" y="4221426"/>
            <a:ext cx="3146595" cy="856557"/>
          </a:xfrm>
          <a:custGeom>
            <a:avLst/>
            <a:gdLst/>
            <a:ahLst/>
            <a:cxnLst/>
            <a:rect l="l" t="t" r="r" b="b"/>
            <a:pathLst>
              <a:path w="18359" h="10906" extrusionOk="0">
                <a:moveTo>
                  <a:pt x="1" y="0"/>
                </a:moveTo>
                <a:lnTo>
                  <a:pt x="1" y="10906"/>
                </a:lnTo>
                <a:lnTo>
                  <a:pt x="16606" y="10906"/>
                </a:lnTo>
                <a:cubicBezTo>
                  <a:pt x="17306" y="9072"/>
                  <a:pt x="18359" y="5994"/>
                  <a:pt x="18359" y="5994"/>
                </a:cubicBezTo>
                <a:cubicBezTo>
                  <a:pt x="18359" y="5994"/>
                  <a:pt x="16820" y="5994"/>
                  <a:pt x="16240" y="5670"/>
                </a:cubicBezTo>
                <a:cubicBezTo>
                  <a:pt x="15727" y="5377"/>
                  <a:pt x="15413" y="4740"/>
                  <a:pt x="14640" y="4740"/>
                </a:cubicBezTo>
                <a:cubicBezTo>
                  <a:pt x="14557" y="4740"/>
                  <a:pt x="14470" y="4747"/>
                  <a:pt x="14377" y="4763"/>
                </a:cubicBezTo>
                <a:lnTo>
                  <a:pt x="13797" y="5006"/>
                </a:lnTo>
                <a:cubicBezTo>
                  <a:pt x="13797" y="5006"/>
                  <a:pt x="13554" y="4277"/>
                  <a:pt x="12339" y="4196"/>
                </a:cubicBezTo>
                <a:cubicBezTo>
                  <a:pt x="12272" y="4192"/>
                  <a:pt x="12208" y="4191"/>
                  <a:pt x="12146" y="4191"/>
                </a:cubicBezTo>
                <a:cubicBezTo>
                  <a:pt x="11730" y="4191"/>
                  <a:pt x="11411" y="4261"/>
                  <a:pt x="11166" y="4332"/>
                </a:cubicBezTo>
                <a:cubicBezTo>
                  <a:pt x="10937" y="4396"/>
                  <a:pt x="10767" y="4462"/>
                  <a:pt x="10627" y="4462"/>
                </a:cubicBezTo>
                <a:cubicBezTo>
                  <a:pt x="10535" y="4462"/>
                  <a:pt x="10456" y="4434"/>
                  <a:pt x="10382" y="4358"/>
                </a:cubicBezTo>
                <a:cubicBezTo>
                  <a:pt x="10058" y="4034"/>
                  <a:pt x="10058" y="3791"/>
                  <a:pt x="9316" y="3548"/>
                </a:cubicBezTo>
                <a:cubicBezTo>
                  <a:pt x="8587" y="3305"/>
                  <a:pt x="9235" y="3062"/>
                  <a:pt x="8020" y="2725"/>
                </a:cubicBezTo>
                <a:cubicBezTo>
                  <a:pt x="6792" y="2401"/>
                  <a:pt x="7278" y="1834"/>
                  <a:pt x="6144" y="1753"/>
                </a:cubicBezTo>
                <a:cubicBezTo>
                  <a:pt x="4994" y="1672"/>
                  <a:pt x="5156" y="1186"/>
                  <a:pt x="4346" y="1024"/>
                </a:cubicBezTo>
                <a:cubicBezTo>
                  <a:pt x="4259" y="1006"/>
                  <a:pt x="4178" y="998"/>
                  <a:pt x="4100" y="998"/>
                </a:cubicBezTo>
                <a:cubicBezTo>
                  <a:pt x="3826" y="998"/>
                  <a:pt x="3599" y="1095"/>
                  <a:pt x="3390" y="1199"/>
                </a:cubicBezTo>
                <a:cubicBezTo>
                  <a:pt x="3183" y="1297"/>
                  <a:pt x="2992" y="1396"/>
                  <a:pt x="2789" y="1396"/>
                </a:cubicBezTo>
                <a:cubicBezTo>
                  <a:pt x="2712" y="1396"/>
                  <a:pt x="2633" y="1382"/>
                  <a:pt x="2551" y="1348"/>
                </a:cubicBezTo>
                <a:cubicBezTo>
                  <a:pt x="1984" y="1105"/>
                  <a:pt x="1741" y="687"/>
                  <a:pt x="999" y="525"/>
                </a:cubicBezTo>
                <a:cubicBezTo>
                  <a:pt x="568" y="431"/>
                  <a:pt x="202" y="188"/>
                  <a:pt x="1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9" name="Google Shape;559;p20"/>
          <p:cNvSpPr/>
          <p:nvPr/>
        </p:nvSpPr>
        <p:spPr>
          <a:xfrm>
            <a:off x="25" y="4605927"/>
            <a:ext cx="9143961" cy="392032"/>
          </a:xfrm>
          <a:custGeom>
            <a:avLst/>
            <a:gdLst/>
            <a:ahLst/>
            <a:cxnLst/>
            <a:rect l="l" t="t" r="r" b="b"/>
            <a:pathLst>
              <a:path w="53351" h="10705" extrusionOk="0">
                <a:moveTo>
                  <a:pt x="1" y="0"/>
                </a:moveTo>
                <a:lnTo>
                  <a:pt x="1" y="10705"/>
                </a:lnTo>
                <a:lnTo>
                  <a:pt x="53351" y="6075"/>
                </a:lnTo>
                <a:lnTo>
                  <a:pt x="53351" y="431"/>
                </a:lnTo>
                <a:cubicBezTo>
                  <a:pt x="50211" y="280"/>
                  <a:pt x="46158" y="14"/>
                  <a:pt x="42519" y="14"/>
                </a:cubicBezTo>
                <a:cubicBezTo>
                  <a:pt x="40918" y="14"/>
                  <a:pt x="39398" y="65"/>
                  <a:pt x="38071" y="201"/>
                </a:cubicBezTo>
                <a:cubicBezTo>
                  <a:pt x="36591" y="351"/>
                  <a:pt x="33181" y="406"/>
                  <a:pt x="28961" y="406"/>
                </a:cubicBezTo>
                <a:cubicBezTo>
                  <a:pt x="18777" y="406"/>
                  <a:pt x="3875" y="85"/>
                  <a:pt x="1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0" name="Google Shape;560;p20"/>
          <p:cNvSpPr/>
          <p:nvPr/>
        </p:nvSpPr>
        <p:spPr>
          <a:xfrm>
            <a:off x="10300" y="4556074"/>
            <a:ext cx="3126028" cy="586940"/>
          </a:xfrm>
          <a:custGeom>
            <a:avLst/>
            <a:gdLst/>
            <a:ahLst/>
            <a:cxnLst/>
            <a:rect l="l" t="t" r="r" b="b"/>
            <a:pathLst>
              <a:path w="18239" h="8318" extrusionOk="0">
                <a:moveTo>
                  <a:pt x="1" y="1"/>
                </a:moveTo>
                <a:lnTo>
                  <a:pt x="1" y="8318"/>
                </a:lnTo>
                <a:lnTo>
                  <a:pt x="13690" y="5279"/>
                </a:lnTo>
                <a:lnTo>
                  <a:pt x="4469" y="2917"/>
                </a:lnTo>
                <a:cubicBezTo>
                  <a:pt x="4469" y="2917"/>
                  <a:pt x="9883" y="2823"/>
                  <a:pt x="13959" y="2823"/>
                </a:cubicBezTo>
                <a:cubicBezTo>
                  <a:pt x="15997" y="2823"/>
                  <a:pt x="17711" y="2849"/>
                  <a:pt x="18239" y="2917"/>
                </a:cubicBezTo>
                <a:cubicBezTo>
                  <a:pt x="17131" y="2243"/>
                  <a:pt x="14594" y="1582"/>
                  <a:pt x="11704" y="1015"/>
                </a:cubicBezTo>
                <a:cubicBezTo>
                  <a:pt x="6737" y="380"/>
                  <a:pt x="2175" y="11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1" name="Google Shape;561;p20"/>
          <p:cNvSpPr/>
          <p:nvPr/>
        </p:nvSpPr>
        <p:spPr>
          <a:xfrm>
            <a:off x="3299125" y="4655203"/>
            <a:ext cx="5844827" cy="477611"/>
          </a:xfrm>
          <a:custGeom>
            <a:avLst/>
            <a:gdLst/>
            <a:ahLst/>
            <a:cxnLst/>
            <a:rect l="l" t="t" r="r" b="b"/>
            <a:pathLst>
              <a:path w="34102" h="12070" extrusionOk="0">
                <a:moveTo>
                  <a:pt x="34102" y="0"/>
                </a:moveTo>
                <a:cubicBezTo>
                  <a:pt x="29744" y="107"/>
                  <a:pt x="22224" y="862"/>
                  <a:pt x="15216" y="1889"/>
                </a:cubicBezTo>
                <a:cubicBezTo>
                  <a:pt x="5104" y="3373"/>
                  <a:pt x="1" y="4063"/>
                  <a:pt x="1" y="4063"/>
                </a:cubicBezTo>
                <a:lnTo>
                  <a:pt x="27152" y="12069"/>
                </a:lnTo>
                <a:lnTo>
                  <a:pt x="34102" y="12069"/>
                </a:lnTo>
                <a:lnTo>
                  <a:pt x="34102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2" name="Google Shape;562;p20"/>
          <p:cNvSpPr/>
          <p:nvPr/>
        </p:nvSpPr>
        <p:spPr>
          <a:xfrm>
            <a:off x="6596550" y="4740777"/>
            <a:ext cx="2547407" cy="392035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3" name="Google Shape;563;p20"/>
          <p:cNvSpPr/>
          <p:nvPr/>
        </p:nvSpPr>
        <p:spPr>
          <a:xfrm>
            <a:off x="25" y="4693300"/>
            <a:ext cx="9143961" cy="477589"/>
          </a:xfrm>
          <a:custGeom>
            <a:avLst/>
            <a:gdLst/>
            <a:ahLst/>
            <a:cxnLst/>
            <a:rect l="l" t="t" r="r" b="b"/>
            <a:pathLst>
              <a:path w="53351" h="10519" extrusionOk="0">
                <a:moveTo>
                  <a:pt x="1" y="1"/>
                </a:moveTo>
                <a:lnTo>
                  <a:pt x="1" y="10518"/>
                </a:lnTo>
                <a:lnTo>
                  <a:pt x="53351" y="10518"/>
                </a:lnTo>
                <a:lnTo>
                  <a:pt x="53351" y="6857"/>
                </a:lnTo>
                <a:cubicBezTo>
                  <a:pt x="34695" y="1135"/>
                  <a:pt x="10557" y="150"/>
                  <a:pt x="1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3585396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4">
  <p:cSld name="Title only 4">
    <p:spTree>
      <p:nvGrpSpPr>
        <p:cNvPr id="1" name="Shape 5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5" name="Google Shape;565;p21"/>
          <p:cNvSpPr txBox="1">
            <a:spLocks noGrp="1"/>
          </p:cNvSpPr>
          <p:nvPr>
            <p:ph type="title"/>
          </p:nvPr>
        </p:nvSpPr>
        <p:spPr>
          <a:xfrm>
            <a:off x="720000" y="419100"/>
            <a:ext cx="7704000" cy="47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66" name="Google Shape;566;p21"/>
          <p:cNvSpPr/>
          <p:nvPr/>
        </p:nvSpPr>
        <p:spPr>
          <a:xfrm>
            <a:off x="3840366" y="4589408"/>
            <a:ext cx="52154" cy="1798"/>
          </a:xfrm>
          <a:custGeom>
            <a:avLst/>
            <a:gdLst/>
            <a:ahLst/>
            <a:cxnLst/>
            <a:rect l="l" t="t" r="r" b="b"/>
            <a:pathLst>
              <a:path w="231" h="14" extrusionOk="0">
                <a:moveTo>
                  <a:pt x="1" y="1"/>
                </a:moveTo>
                <a:cubicBezTo>
                  <a:pt x="69" y="14"/>
                  <a:pt x="150" y="14"/>
                  <a:pt x="231" y="14"/>
                </a:cubicBezTo>
                <a:cubicBezTo>
                  <a:pt x="150" y="14"/>
                  <a:pt x="69" y="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7" name="Google Shape;567;p21"/>
          <p:cNvSpPr/>
          <p:nvPr/>
        </p:nvSpPr>
        <p:spPr>
          <a:xfrm>
            <a:off x="7241875" y="4356162"/>
            <a:ext cx="439129" cy="11688"/>
          </a:xfrm>
          <a:custGeom>
            <a:avLst/>
            <a:gdLst/>
            <a:ahLst/>
            <a:cxnLst/>
            <a:rect l="l" t="t" r="r" b="b"/>
            <a:pathLst>
              <a:path w="1945" h="91" extrusionOk="0">
                <a:moveTo>
                  <a:pt x="1107" y="0"/>
                </a:moveTo>
                <a:cubicBezTo>
                  <a:pt x="738" y="0"/>
                  <a:pt x="370" y="35"/>
                  <a:pt x="1" y="35"/>
                </a:cubicBezTo>
                <a:cubicBezTo>
                  <a:pt x="649" y="61"/>
                  <a:pt x="1297" y="90"/>
                  <a:pt x="1945" y="90"/>
                </a:cubicBezTo>
                <a:cubicBezTo>
                  <a:pt x="1666" y="20"/>
                  <a:pt x="1386" y="0"/>
                  <a:pt x="1107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8" name="Google Shape;568;p21"/>
          <p:cNvSpPr/>
          <p:nvPr/>
        </p:nvSpPr>
        <p:spPr>
          <a:xfrm>
            <a:off x="-48" y="4058660"/>
            <a:ext cx="9144048" cy="857214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9" name="Google Shape;569;p21"/>
          <p:cNvSpPr/>
          <p:nvPr/>
        </p:nvSpPr>
        <p:spPr>
          <a:xfrm>
            <a:off x="3749860" y="3976440"/>
            <a:ext cx="5394135" cy="1056193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0" name="Google Shape;570;p21"/>
          <p:cNvSpPr/>
          <p:nvPr/>
        </p:nvSpPr>
        <p:spPr>
          <a:xfrm>
            <a:off x="-48" y="4406519"/>
            <a:ext cx="9144048" cy="736986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4983601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3">
  <p:cSld name="Title and two columns 3">
    <p:spTree>
      <p:nvGrpSpPr>
        <p:cNvPr id="1" name="Shape 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2" name="Google Shape;572;p22"/>
          <p:cNvSpPr txBox="1">
            <a:spLocks noGrp="1"/>
          </p:cNvSpPr>
          <p:nvPr>
            <p:ph type="title"/>
          </p:nvPr>
        </p:nvSpPr>
        <p:spPr>
          <a:xfrm>
            <a:off x="720000" y="419100"/>
            <a:ext cx="7704000" cy="47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73" name="Google Shape;573;p22"/>
          <p:cNvSpPr txBox="1">
            <a:spLocks noGrp="1"/>
          </p:cNvSpPr>
          <p:nvPr>
            <p:ph type="subTitle" idx="1"/>
          </p:nvPr>
        </p:nvSpPr>
        <p:spPr>
          <a:xfrm>
            <a:off x="720000" y="1566375"/>
            <a:ext cx="3852000" cy="230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Char char="○"/>
              <a:defRPr sz="2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Char char="■"/>
              <a:defRPr sz="2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Char char="●"/>
              <a:defRPr sz="2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Char char="○"/>
              <a:defRPr sz="2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Char char="■"/>
              <a:defRPr sz="2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Char char="●"/>
              <a:defRPr sz="2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Char char="○"/>
              <a:defRPr sz="2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Char char="■"/>
              <a:defRPr sz="2100"/>
            </a:lvl9pPr>
          </a:lstStyle>
          <a:p>
            <a:endParaRPr/>
          </a:p>
        </p:txBody>
      </p:sp>
      <p:sp>
        <p:nvSpPr>
          <p:cNvPr id="574" name="Google Shape;574;p22"/>
          <p:cNvSpPr txBox="1">
            <a:spLocks noGrp="1"/>
          </p:cNvSpPr>
          <p:nvPr>
            <p:ph type="subTitle" idx="2"/>
          </p:nvPr>
        </p:nvSpPr>
        <p:spPr>
          <a:xfrm>
            <a:off x="4572000" y="1566375"/>
            <a:ext cx="3852000" cy="230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Char char="○"/>
              <a:defRPr sz="2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Char char="■"/>
              <a:defRPr sz="2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Char char="●"/>
              <a:defRPr sz="2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Char char="○"/>
              <a:defRPr sz="2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Char char="■"/>
              <a:defRPr sz="2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Char char="●"/>
              <a:defRPr sz="2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Char char="○"/>
              <a:defRPr sz="2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Char char="■"/>
              <a:defRPr sz="2100"/>
            </a:lvl9pPr>
          </a:lstStyle>
          <a:p>
            <a:endParaRPr/>
          </a:p>
        </p:txBody>
      </p:sp>
      <p:sp>
        <p:nvSpPr>
          <p:cNvPr id="575" name="Google Shape;575;p22"/>
          <p:cNvSpPr/>
          <p:nvPr/>
        </p:nvSpPr>
        <p:spPr>
          <a:xfrm>
            <a:off x="-1890626" y="201350"/>
            <a:ext cx="3359633" cy="1246348"/>
          </a:xfrm>
          <a:custGeom>
            <a:avLst/>
            <a:gdLst/>
            <a:ahLst/>
            <a:cxnLst/>
            <a:rect l="l" t="t" r="r" b="b"/>
            <a:pathLst>
              <a:path w="14823" h="5499" extrusionOk="0">
                <a:moveTo>
                  <a:pt x="4461" y="1"/>
                </a:moveTo>
                <a:cubicBezTo>
                  <a:pt x="4182" y="1"/>
                  <a:pt x="3903" y="52"/>
                  <a:pt x="3645" y="152"/>
                </a:cubicBezTo>
                <a:cubicBezTo>
                  <a:pt x="3253" y="301"/>
                  <a:pt x="2874" y="612"/>
                  <a:pt x="2835" y="1030"/>
                </a:cubicBezTo>
                <a:cubicBezTo>
                  <a:pt x="2602" y="909"/>
                  <a:pt x="2348" y="802"/>
                  <a:pt x="2087" y="802"/>
                </a:cubicBezTo>
                <a:cubicBezTo>
                  <a:pt x="1999" y="802"/>
                  <a:pt x="1910" y="814"/>
                  <a:pt x="1821" y="842"/>
                </a:cubicBezTo>
                <a:cubicBezTo>
                  <a:pt x="1458" y="949"/>
                  <a:pt x="1134" y="1328"/>
                  <a:pt x="1202" y="1704"/>
                </a:cubicBezTo>
                <a:cubicBezTo>
                  <a:pt x="1072" y="1585"/>
                  <a:pt x="895" y="1525"/>
                  <a:pt x="716" y="1525"/>
                </a:cubicBezTo>
                <a:cubicBezTo>
                  <a:pt x="614" y="1525"/>
                  <a:pt x="511" y="1545"/>
                  <a:pt x="418" y="1584"/>
                </a:cubicBezTo>
                <a:cubicBezTo>
                  <a:pt x="201" y="1678"/>
                  <a:pt x="39" y="1895"/>
                  <a:pt x="0" y="2109"/>
                </a:cubicBezTo>
                <a:lnTo>
                  <a:pt x="0" y="5255"/>
                </a:lnTo>
                <a:cubicBezTo>
                  <a:pt x="162" y="5365"/>
                  <a:pt x="350" y="5417"/>
                  <a:pt x="541" y="5417"/>
                </a:cubicBezTo>
                <a:cubicBezTo>
                  <a:pt x="946" y="5417"/>
                  <a:pt x="1322" y="5135"/>
                  <a:pt x="1445" y="4756"/>
                </a:cubicBezTo>
                <a:cubicBezTo>
                  <a:pt x="1615" y="4991"/>
                  <a:pt x="1908" y="5114"/>
                  <a:pt x="2201" y="5114"/>
                </a:cubicBezTo>
                <a:cubicBezTo>
                  <a:pt x="2446" y="5114"/>
                  <a:pt x="2690" y="5028"/>
                  <a:pt x="2861" y="4850"/>
                </a:cubicBezTo>
                <a:cubicBezTo>
                  <a:pt x="2974" y="4936"/>
                  <a:pt x="3114" y="4977"/>
                  <a:pt x="3255" y="4977"/>
                </a:cubicBezTo>
                <a:cubicBezTo>
                  <a:pt x="3470" y="4977"/>
                  <a:pt x="3689" y="4881"/>
                  <a:pt x="3820" y="4701"/>
                </a:cubicBezTo>
                <a:cubicBezTo>
                  <a:pt x="4008" y="5041"/>
                  <a:pt x="4400" y="5268"/>
                  <a:pt x="4792" y="5284"/>
                </a:cubicBezTo>
                <a:cubicBezTo>
                  <a:pt x="4803" y="5284"/>
                  <a:pt x="4814" y="5285"/>
                  <a:pt x="4825" y="5285"/>
                </a:cubicBezTo>
                <a:cubicBezTo>
                  <a:pt x="5207" y="5285"/>
                  <a:pt x="5595" y="5071"/>
                  <a:pt x="5806" y="4756"/>
                </a:cubicBezTo>
                <a:cubicBezTo>
                  <a:pt x="6093" y="5129"/>
                  <a:pt x="6566" y="5319"/>
                  <a:pt x="7036" y="5319"/>
                </a:cubicBezTo>
                <a:cubicBezTo>
                  <a:pt x="7468" y="5319"/>
                  <a:pt x="7897" y="5159"/>
                  <a:pt x="8181" y="4837"/>
                </a:cubicBezTo>
                <a:cubicBezTo>
                  <a:pt x="8256" y="5037"/>
                  <a:pt x="8457" y="5190"/>
                  <a:pt x="8668" y="5190"/>
                </a:cubicBezTo>
                <a:cubicBezTo>
                  <a:pt x="8686" y="5190"/>
                  <a:pt x="8704" y="5189"/>
                  <a:pt x="8722" y="5187"/>
                </a:cubicBezTo>
                <a:cubicBezTo>
                  <a:pt x="8949" y="5161"/>
                  <a:pt x="9153" y="4960"/>
                  <a:pt x="9179" y="4730"/>
                </a:cubicBezTo>
                <a:cubicBezTo>
                  <a:pt x="9311" y="4887"/>
                  <a:pt x="9512" y="4965"/>
                  <a:pt x="9711" y="4965"/>
                </a:cubicBezTo>
                <a:cubicBezTo>
                  <a:pt x="9924" y="4965"/>
                  <a:pt x="10136" y="4876"/>
                  <a:pt x="10261" y="4701"/>
                </a:cubicBezTo>
                <a:cubicBezTo>
                  <a:pt x="10411" y="5147"/>
                  <a:pt x="10883" y="5416"/>
                  <a:pt x="11343" y="5416"/>
                </a:cubicBezTo>
                <a:cubicBezTo>
                  <a:pt x="11582" y="5416"/>
                  <a:pt x="11816" y="5344"/>
                  <a:pt x="12001" y="5187"/>
                </a:cubicBezTo>
                <a:cubicBezTo>
                  <a:pt x="12074" y="5388"/>
                  <a:pt x="12283" y="5499"/>
                  <a:pt x="12490" y="5499"/>
                </a:cubicBezTo>
                <a:cubicBezTo>
                  <a:pt x="12632" y="5499"/>
                  <a:pt x="12772" y="5447"/>
                  <a:pt x="12866" y="5336"/>
                </a:cubicBezTo>
                <a:cubicBezTo>
                  <a:pt x="12937" y="5426"/>
                  <a:pt x="13052" y="5470"/>
                  <a:pt x="13169" y="5470"/>
                </a:cubicBezTo>
                <a:cubicBezTo>
                  <a:pt x="13298" y="5470"/>
                  <a:pt x="13429" y="5416"/>
                  <a:pt x="13501" y="5310"/>
                </a:cubicBezTo>
                <a:cubicBezTo>
                  <a:pt x="13684" y="5355"/>
                  <a:pt x="13874" y="5379"/>
                  <a:pt x="14065" y="5379"/>
                </a:cubicBezTo>
                <a:cubicBezTo>
                  <a:pt x="14323" y="5379"/>
                  <a:pt x="14582" y="5335"/>
                  <a:pt x="14823" y="5242"/>
                </a:cubicBezTo>
                <a:cubicBezTo>
                  <a:pt x="14682" y="5186"/>
                  <a:pt x="14529" y="5156"/>
                  <a:pt x="14377" y="5156"/>
                </a:cubicBezTo>
                <a:cubicBezTo>
                  <a:pt x="14309" y="5156"/>
                  <a:pt x="14242" y="5162"/>
                  <a:pt x="14175" y="5174"/>
                </a:cubicBezTo>
                <a:cubicBezTo>
                  <a:pt x="14091" y="4958"/>
                  <a:pt x="13855" y="4835"/>
                  <a:pt x="13625" y="4835"/>
                </a:cubicBezTo>
                <a:cubicBezTo>
                  <a:pt x="13482" y="4835"/>
                  <a:pt x="13341" y="4883"/>
                  <a:pt x="13242" y="4986"/>
                </a:cubicBezTo>
                <a:cubicBezTo>
                  <a:pt x="13265" y="4789"/>
                  <a:pt x="13075" y="4618"/>
                  <a:pt x="12895" y="4618"/>
                </a:cubicBezTo>
                <a:cubicBezTo>
                  <a:pt x="12852" y="4618"/>
                  <a:pt x="12811" y="4628"/>
                  <a:pt x="12772" y="4649"/>
                </a:cubicBezTo>
                <a:cubicBezTo>
                  <a:pt x="12837" y="4432"/>
                  <a:pt x="12636" y="4202"/>
                  <a:pt x="12419" y="4150"/>
                </a:cubicBezTo>
                <a:cubicBezTo>
                  <a:pt x="12353" y="4134"/>
                  <a:pt x="12287" y="4127"/>
                  <a:pt x="12221" y="4127"/>
                </a:cubicBezTo>
                <a:cubicBezTo>
                  <a:pt x="12059" y="4127"/>
                  <a:pt x="11900" y="4169"/>
                  <a:pt x="11745" y="4215"/>
                </a:cubicBezTo>
                <a:cubicBezTo>
                  <a:pt x="11865" y="4121"/>
                  <a:pt x="11894" y="3920"/>
                  <a:pt x="11784" y="3797"/>
                </a:cubicBezTo>
                <a:cubicBezTo>
                  <a:pt x="11734" y="3733"/>
                  <a:pt x="11654" y="3703"/>
                  <a:pt x="11572" y="3703"/>
                </a:cubicBezTo>
                <a:cubicBezTo>
                  <a:pt x="11499" y="3703"/>
                  <a:pt x="11424" y="3727"/>
                  <a:pt x="11366" y="3771"/>
                </a:cubicBezTo>
                <a:cubicBezTo>
                  <a:pt x="11353" y="3379"/>
                  <a:pt x="11204" y="2974"/>
                  <a:pt x="10867" y="2757"/>
                </a:cubicBezTo>
                <a:cubicBezTo>
                  <a:pt x="10762" y="2691"/>
                  <a:pt x="10633" y="2660"/>
                  <a:pt x="10504" y="2660"/>
                </a:cubicBezTo>
                <a:cubicBezTo>
                  <a:pt x="10237" y="2660"/>
                  <a:pt x="9967" y="2795"/>
                  <a:pt x="9895" y="3042"/>
                </a:cubicBezTo>
                <a:cubicBezTo>
                  <a:pt x="9895" y="2935"/>
                  <a:pt x="9776" y="2850"/>
                  <a:pt x="9670" y="2850"/>
                </a:cubicBezTo>
                <a:cubicBezTo>
                  <a:pt x="9628" y="2850"/>
                  <a:pt x="9588" y="2863"/>
                  <a:pt x="9558" y="2893"/>
                </a:cubicBezTo>
                <a:cubicBezTo>
                  <a:pt x="9626" y="2731"/>
                  <a:pt x="9626" y="2514"/>
                  <a:pt x="9503" y="2381"/>
                </a:cubicBezTo>
                <a:cubicBezTo>
                  <a:pt x="9444" y="2314"/>
                  <a:pt x="9353" y="2280"/>
                  <a:pt x="9264" y="2280"/>
                </a:cubicBezTo>
                <a:cubicBezTo>
                  <a:pt x="9171" y="2280"/>
                  <a:pt x="9080" y="2318"/>
                  <a:pt x="9030" y="2394"/>
                </a:cubicBezTo>
                <a:cubicBezTo>
                  <a:pt x="9017" y="2015"/>
                  <a:pt x="8693" y="1678"/>
                  <a:pt x="8317" y="1652"/>
                </a:cubicBezTo>
                <a:cubicBezTo>
                  <a:pt x="8301" y="1651"/>
                  <a:pt x="8284" y="1650"/>
                  <a:pt x="8267" y="1650"/>
                </a:cubicBezTo>
                <a:cubicBezTo>
                  <a:pt x="7906" y="1650"/>
                  <a:pt x="7557" y="1950"/>
                  <a:pt x="7507" y="2300"/>
                </a:cubicBezTo>
                <a:cubicBezTo>
                  <a:pt x="7406" y="1976"/>
                  <a:pt x="7065" y="1759"/>
                  <a:pt x="6725" y="1759"/>
                </a:cubicBezTo>
                <a:cubicBezTo>
                  <a:pt x="6609" y="1759"/>
                  <a:pt x="6493" y="1785"/>
                  <a:pt x="6386" y="1840"/>
                </a:cubicBezTo>
                <a:cubicBezTo>
                  <a:pt x="6425" y="1205"/>
                  <a:pt x="6049" y="586"/>
                  <a:pt x="5495" y="262"/>
                </a:cubicBezTo>
                <a:cubicBezTo>
                  <a:pt x="5182" y="86"/>
                  <a:pt x="4822" y="1"/>
                  <a:pt x="4461" y="1"/>
                </a:cubicBezTo>
                <a:close/>
              </a:path>
            </a:pathLst>
          </a:custGeom>
          <a:solidFill>
            <a:srgbClr val="FFFFFF">
              <a:alpha val="553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6" name="Google Shape;576;p22"/>
          <p:cNvSpPr/>
          <p:nvPr/>
        </p:nvSpPr>
        <p:spPr>
          <a:xfrm flipH="1">
            <a:off x="7740849" y="2934750"/>
            <a:ext cx="3359633" cy="1246348"/>
          </a:xfrm>
          <a:custGeom>
            <a:avLst/>
            <a:gdLst/>
            <a:ahLst/>
            <a:cxnLst/>
            <a:rect l="l" t="t" r="r" b="b"/>
            <a:pathLst>
              <a:path w="14823" h="5499" extrusionOk="0">
                <a:moveTo>
                  <a:pt x="4461" y="1"/>
                </a:moveTo>
                <a:cubicBezTo>
                  <a:pt x="4182" y="1"/>
                  <a:pt x="3903" y="52"/>
                  <a:pt x="3645" y="152"/>
                </a:cubicBezTo>
                <a:cubicBezTo>
                  <a:pt x="3253" y="301"/>
                  <a:pt x="2874" y="612"/>
                  <a:pt x="2835" y="1030"/>
                </a:cubicBezTo>
                <a:cubicBezTo>
                  <a:pt x="2602" y="909"/>
                  <a:pt x="2348" y="802"/>
                  <a:pt x="2087" y="802"/>
                </a:cubicBezTo>
                <a:cubicBezTo>
                  <a:pt x="1999" y="802"/>
                  <a:pt x="1910" y="814"/>
                  <a:pt x="1821" y="842"/>
                </a:cubicBezTo>
                <a:cubicBezTo>
                  <a:pt x="1458" y="949"/>
                  <a:pt x="1134" y="1328"/>
                  <a:pt x="1202" y="1704"/>
                </a:cubicBezTo>
                <a:cubicBezTo>
                  <a:pt x="1072" y="1585"/>
                  <a:pt x="895" y="1525"/>
                  <a:pt x="716" y="1525"/>
                </a:cubicBezTo>
                <a:cubicBezTo>
                  <a:pt x="614" y="1525"/>
                  <a:pt x="511" y="1545"/>
                  <a:pt x="418" y="1584"/>
                </a:cubicBezTo>
                <a:cubicBezTo>
                  <a:pt x="201" y="1678"/>
                  <a:pt x="39" y="1895"/>
                  <a:pt x="0" y="2109"/>
                </a:cubicBezTo>
                <a:lnTo>
                  <a:pt x="0" y="5255"/>
                </a:lnTo>
                <a:cubicBezTo>
                  <a:pt x="162" y="5365"/>
                  <a:pt x="350" y="5417"/>
                  <a:pt x="541" y="5417"/>
                </a:cubicBezTo>
                <a:cubicBezTo>
                  <a:pt x="946" y="5417"/>
                  <a:pt x="1322" y="5135"/>
                  <a:pt x="1445" y="4756"/>
                </a:cubicBezTo>
                <a:cubicBezTo>
                  <a:pt x="1615" y="4991"/>
                  <a:pt x="1908" y="5114"/>
                  <a:pt x="2201" y="5114"/>
                </a:cubicBezTo>
                <a:cubicBezTo>
                  <a:pt x="2446" y="5114"/>
                  <a:pt x="2690" y="5028"/>
                  <a:pt x="2861" y="4850"/>
                </a:cubicBezTo>
                <a:cubicBezTo>
                  <a:pt x="2974" y="4936"/>
                  <a:pt x="3114" y="4977"/>
                  <a:pt x="3255" y="4977"/>
                </a:cubicBezTo>
                <a:cubicBezTo>
                  <a:pt x="3470" y="4977"/>
                  <a:pt x="3689" y="4881"/>
                  <a:pt x="3820" y="4701"/>
                </a:cubicBezTo>
                <a:cubicBezTo>
                  <a:pt x="4008" y="5041"/>
                  <a:pt x="4400" y="5268"/>
                  <a:pt x="4792" y="5284"/>
                </a:cubicBezTo>
                <a:cubicBezTo>
                  <a:pt x="4803" y="5284"/>
                  <a:pt x="4814" y="5285"/>
                  <a:pt x="4825" y="5285"/>
                </a:cubicBezTo>
                <a:cubicBezTo>
                  <a:pt x="5207" y="5285"/>
                  <a:pt x="5595" y="5071"/>
                  <a:pt x="5806" y="4756"/>
                </a:cubicBezTo>
                <a:cubicBezTo>
                  <a:pt x="6093" y="5129"/>
                  <a:pt x="6566" y="5319"/>
                  <a:pt x="7036" y="5319"/>
                </a:cubicBezTo>
                <a:cubicBezTo>
                  <a:pt x="7468" y="5319"/>
                  <a:pt x="7897" y="5159"/>
                  <a:pt x="8181" y="4837"/>
                </a:cubicBezTo>
                <a:cubicBezTo>
                  <a:pt x="8256" y="5037"/>
                  <a:pt x="8457" y="5190"/>
                  <a:pt x="8668" y="5190"/>
                </a:cubicBezTo>
                <a:cubicBezTo>
                  <a:pt x="8686" y="5190"/>
                  <a:pt x="8704" y="5189"/>
                  <a:pt x="8722" y="5187"/>
                </a:cubicBezTo>
                <a:cubicBezTo>
                  <a:pt x="8949" y="5161"/>
                  <a:pt x="9153" y="4960"/>
                  <a:pt x="9179" y="4730"/>
                </a:cubicBezTo>
                <a:cubicBezTo>
                  <a:pt x="9311" y="4887"/>
                  <a:pt x="9512" y="4965"/>
                  <a:pt x="9711" y="4965"/>
                </a:cubicBezTo>
                <a:cubicBezTo>
                  <a:pt x="9924" y="4965"/>
                  <a:pt x="10136" y="4876"/>
                  <a:pt x="10261" y="4701"/>
                </a:cubicBezTo>
                <a:cubicBezTo>
                  <a:pt x="10411" y="5147"/>
                  <a:pt x="10883" y="5416"/>
                  <a:pt x="11343" y="5416"/>
                </a:cubicBezTo>
                <a:cubicBezTo>
                  <a:pt x="11582" y="5416"/>
                  <a:pt x="11816" y="5344"/>
                  <a:pt x="12001" y="5187"/>
                </a:cubicBezTo>
                <a:cubicBezTo>
                  <a:pt x="12074" y="5388"/>
                  <a:pt x="12283" y="5499"/>
                  <a:pt x="12490" y="5499"/>
                </a:cubicBezTo>
                <a:cubicBezTo>
                  <a:pt x="12632" y="5499"/>
                  <a:pt x="12772" y="5447"/>
                  <a:pt x="12866" y="5336"/>
                </a:cubicBezTo>
                <a:cubicBezTo>
                  <a:pt x="12937" y="5426"/>
                  <a:pt x="13052" y="5470"/>
                  <a:pt x="13169" y="5470"/>
                </a:cubicBezTo>
                <a:cubicBezTo>
                  <a:pt x="13298" y="5470"/>
                  <a:pt x="13429" y="5416"/>
                  <a:pt x="13501" y="5310"/>
                </a:cubicBezTo>
                <a:cubicBezTo>
                  <a:pt x="13684" y="5355"/>
                  <a:pt x="13874" y="5379"/>
                  <a:pt x="14065" y="5379"/>
                </a:cubicBezTo>
                <a:cubicBezTo>
                  <a:pt x="14323" y="5379"/>
                  <a:pt x="14582" y="5335"/>
                  <a:pt x="14823" y="5242"/>
                </a:cubicBezTo>
                <a:cubicBezTo>
                  <a:pt x="14682" y="5186"/>
                  <a:pt x="14529" y="5156"/>
                  <a:pt x="14377" y="5156"/>
                </a:cubicBezTo>
                <a:cubicBezTo>
                  <a:pt x="14309" y="5156"/>
                  <a:pt x="14242" y="5162"/>
                  <a:pt x="14175" y="5174"/>
                </a:cubicBezTo>
                <a:cubicBezTo>
                  <a:pt x="14091" y="4958"/>
                  <a:pt x="13855" y="4835"/>
                  <a:pt x="13625" y="4835"/>
                </a:cubicBezTo>
                <a:cubicBezTo>
                  <a:pt x="13482" y="4835"/>
                  <a:pt x="13341" y="4883"/>
                  <a:pt x="13242" y="4986"/>
                </a:cubicBezTo>
                <a:cubicBezTo>
                  <a:pt x="13265" y="4789"/>
                  <a:pt x="13075" y="4618"/>
                  <a:pt x="12895" y="4618"/>
                </a:cubicBezTo>
                <a:cubicBezTo>
                  <a:pt x="12852" y="4618"/>
                  <a:pt x="12811" y="4628"/>
                  <a:pt x="12772" y="4649"/>
                </a:cubicBezTo>
                <a:cubicBezTo>
                  <a:pt x="12837" y="4432"/>
                  <a:pt x="12636" y="4202"/>
                  <a:pt x="12419" y="4150"/>
                </a:cubicBezTo>
                <a:cubicBezTo>
                  <a:pt x="12353" y="4134"/>
                  <a:pt x="12287" y="4127"/>
                  <a:pt x="12221" y="4127"/>
                </a:cubicBezTo>
                <a:cubicBezTo>
                  <a:pt x="12059" y="4127"/>
                  <a:pt x="11900" y="4169"/>
                  <a:pt x="11745" y="4215"/>
                </a:cubicBezTo>
                <a:cubicBezTo>
                  <a:pt x="11865" y="4121"/>
                  <a:pt x="11894" y="3920"/>
                  <a:pt x="11784" y="3797"/>
                </a:cubicBezTo>
                <a:cubicBezTo>
                  <a:pt x="11734" y="3733"/>
                  <a:pt x="11654" y="3703"/>
                  <a:pt x="11572" y="3703"/>
                </a:cubicBezTo>
                <a:cubicBezTo>
                  <a:pt x="11499" y="3703"/>
                  <a:pt x="11424" y="3727"/>
                  <a:pt x="11366" y="3771"/>
                </a:cubicBezTo>
                <a:cubicBezTo>
                  <a:pt x="11353" y="3379"/>
                  <a:pt x="11204" y="2974"/>
                  <a:pt x="10867" y="2757"/>
                </a:cubicBezTo>
                <a:cubicBezTo>
                  <a:pt x="10762" y="2691"/>
                  <a:pt x="10633" y="2660"/>
                  <a:pt x="10504" y="2660"/>
                </a:cubicBezTo>
                <a:cubicBezTo>
                  <a:pt x="10237" y="2660"/>
                  <a:pt x="9967" y="2795"/>
                  <a:pt x="9895" y="3042"/>
                </a:cubicBezTo>
                <a:cubicBezTo>
                  <a:pt x="9895" y="2935"/>
                  <a:pt x="9776" y="2850"/>
                  <a:pt x="9670" y="2850"/>
                </a:cubicBezTo>
                <a:cubicBezTo>
                  <a:pt x="9628" y="2850"/>
                  <a:pt x="9588" y="2863"/>
                  <a:pt x="9558" y="2893"/>
                </a:cubicBezTo>
                <a:cubicBezTo>
                  <a:pt x="9626" y="2731"/>
                  <a:pt x="9626" y="2514"/>
                  <a:pt x="9503" y="2381"/>
                </a:cubicBezTo>
                <a:cubicBezTo>
                  <a:pt x="9444" y="2314"/>
                  <a:pt x="9353" y="2280"/>
                  <a:pt x="9264" y="2280"/>
                </a:cubicBezTo>
                <a:cubicBezTo>
                  <a:pt x="9171" y="2280"/>
                  <a:pt x="9080" y="2318"/>
                  <a:pt x="9030" y="2394"/>
                </a:cubicBezTo>
                <a:cubicBezTo>
                  <a:pt x="9017" y="2015"/>
                  <a:pt x="8693" y="1678"/>
                  <a:pt x="8317" y="1652"/>
                </a:cubicBezTo>
                <a:cubicBezTo>
                  <a:pt x="8301" y="1651"/>
                  <a:pt x="8284" y="1650"/>
                  <a:pt x="8267" y="1650"/>
                </a:cubicBezTo>
                <a:cubicBezTo>
                  <a:pt x="7906" y="1650"/>
                  <a:pt x="7557" y="1950"/>
                  <a:pt x="7507" y="2300"/>
                </a:cubicBezTo>
                <a:cubicBezTo>
                  <a:pt x="7406" y="1976"/>
                  <a:pt x="7065" y="1759"/>
                  <a:pt x="6725" y="1759"/>
                </a:cubicBezTo>
                <a:cubicBezTo>
                  <a:pt x="6609" y="1759"/>
                  <a:pt x="6493" y="1785"/>
                  <a:pt x="6386" y="1840"/>
                </a:cubicBezTo>
                <a:cubicBezTo>
                  <a:pt x="6425" y="1205"/>
                  <a:pt x="6049" y="586"/>
                  <a:pt x="5495" y="262"/>
                </a:cubicBezTo>
                <a:cubicBezTo>
                  <a:pt x="5182" y="86"/>
                  <a:pt x="4822" y="1"/>
                  <a:pt x="4461" y="1"/>
                </a:cubicBezTo>
                <a:close/>
              </a:path>
            </a:pathLst>
          </a:custGeom>
          <a:solidFill>
            <a:srgbClr val="FFFFFF">
              <a:alpha val="553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7" name="Google Shape;577;p22"/>
          <p:cNvSpPr/>
          <p:nvPr/>
        </p:nvSpPr>
        <p:spPr>
          <a:xfrm>
            <a:off x="3732676" y="4686973"/>
            <a:ext cx="53213" cy="1666"/>
          </a:xfrm>
          <a:custGeom>
            <a:avLst/>
            <a:gdLst/>
            <a:ahLst/>
            <a:cxnLst/>
            <a:rect l="l" t="t" r="r" b="b"/>
            <a:pathLst>
              <a:path w="231" h="14" extrusionOk="0">
                <a:moveTo>
                  <a:pt x="1" y="1"/>
                </a:moveTo>
                <a:cubicBezTo>
                  <a:pt x="69" y="14"/>
                  <a:pt x="150" y="14"/>
                  <a:pt x="231" y="14"/>
                </a:cubicBezTo>
                <a:cubicBezTo>
                  <a:pt x="150" y="14"/>
                  <a:pt x="69" y="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8" name="Google Shape;578;p22"/>
          <p:cNvSpPr/>
          <p:nvPr/>
        </p:nvSpPr>
        <p:spPr>
          <a:xfrm>
            <a:off x="7203254" y="4470881"/>
            <a:ext cx="448045" cy="10828"/>
          </a:xfrm>
          <a:custGeom>
            <a:avLst/>
            <a:gdLst/>
            <a:ahLst/>
            <a:cxnLst/>
            <a:rect l="l" t="t" r="r" b="b"/>
            <a:pathLst>
              <a:path w="1945" h="91" extrusionOk="0">
                <a:moveTo>
                  <a:pt x="1107" y="0"/>
                </a:moveTo>
                <a:cubicBezTo>
                  <a:pt x="738" y="0"/>
                  <a:pt x="370" y="35"/>
                  <a:pt x="1" y="35"/>
                </a:cubicBezTo>
                <a:cubicBezTo>
                  <a:pt x="649" y="61"/>
                  <a:pt x="1297" y="90"/>
                  <a:pt x="1945" y="90"/>
                </a:cubicBezTo>
                <a:cubicBezTo>
                  <a:pt x="1666" y="20"/>
                  <a:pt x="1386" y="0"/>
                  <a:pt x="1107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9" name="Google Shape;579;p22"/>
          <p:cNvSpPr/>
          <p:nvPr/>
        </p:nvSpPr>
        <p:spPr>
          <a:xfrm>
            <a:off x="13" y="3991051"/>
            <a:ext cx="9144012" cy="619999"/>
          </a:xfrm>
          <a:custGeom>
            <a:avLst/>
            <a:gdLst/>
            <a:ahLst/>
            <a:cxnLst/>
            <a:rect l="l" t="t" r="r" b="b"/>
            <a:pathLst>
              <a:path w="40501" h="5369" extrusionOk="0">
                <a:moveTo>
                  <a:pt x="34477" y="1"/>
                </a:moveTo>
                <a:cubicBezTo>
                  <a:pt x="31201" y="1"/>
                  <a:pt x="27125" y="3907"/>
                  <a:pt x="23815" y="4222"/>
                </a:cubicBezTo>
                <a:cubicBezTo>
                  <a:pt x="23673" y="4235"/>
                  <a:pt x="23530" y="4242"/>
                  <a:pt x="23385" y="4242"/>
                </a:cubicBezTo>
                <a:cubicBezTo>
                  <a:pt x="20043" y="4242"/>
                  <a:pt x="15781" y="801"/>
                  <a:pt x="11124" y="78"/>
                </a:cubicBezTo>
                <a:cubicBezTo>
                  <a:pt x="10838" y="34"/>
                  <a:pt x="10548" y="13"/>
                  <a:pt x="10254" y="13"/>
                </a:cubicBezTo>
                <a:cubicBezTo>
                  <a:pt x="5549" y="13"/>
                  <a:pt x="1" y="5369"/>
                  <a:pt x="1" y="5369"/>
                </a:cubicBezTo>
                <a:lnTo>
                  <a:pt x="40501" y="5369"/>
                </a:lnTo>
                <a:lnTo>
                  <a:pt x="40501" y="2278"/>
                </a:lnTo>
                <a:cubicBezTo>
                  <a:pt x="40501" y="2278"/>
                  <a:pt x="38071" y="253"/>
                  <a:pt x="34750" y="10"/>
                </a:cubicBezTo>
                <a:cubicBezTo>
                  <a:pt x="34660" y="4"/>
                  <a:pt x="34569" y="1"/>
                  <a:pt x="3447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0" name="Google Shape;580;p22"/>
          <p:cNvSpPr/>
          <p:nvPr/>
        </p:nvSpPr>
        <p:spPr>
          <a:xfrm>
            <a:off x="-12" y="4251773"/>
            <a:ext cx="9144012" cy="620005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1" name="Google Shape;581;p22"/>
          <p:cNvSpPr/>
          <p:nvPr/>
        </p:nvSpPr>
        <p:spPr>
          <a:xfrm>
            <a:off x="3640338" y="4125701"/>
            <a:ext cx="5503657" cy="1236353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2" name="Google Shape;582;p22"/>
          <p:cNvSpPr/>
          <p:nvPr/>
        </p:nvSpPr>
        <p:spPr>
          <a:xfrm>
            <a:off x="-12" y="4569318"/>
            <a:ext cx="8961901" cy="567316"/>
          </a:xfrm>
          <a:custGeom>
            <a:avLst/>
            <a:gdLst/>
            <a:ahLst/>
            <a:cxnLst/>
            <a:rect l="l" t="t" r="r" b="b"/>
            <a:pathLst>
              <a:path w="53351" h="10519" extrusionOk="0">
                <a:moveTo>
                  <a:pt x="1" y="1"/>
                </a:moveTo>
                <a:lnTo>
                  <a:pt x="1" y="10518"/>
                </a:lnTo>
                <a:lnTo>
                  <a:pt x="53351" y="10518"/>
                </a:lnTo>
                <a:lnTo>
                  <a:pt x="53351" y="6857"/>
                </a:lnTo>
                <a:cubicBezTo>
                  <a:pt x="34695" y="1135"/>
                  <a:pt x="10557" y="150"/>
                  <a:pt x="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3" name="Google Shape;583;p22"/>
          <p:cNvSpPr/>
          <p:nvPr/>
        </p:nvSpPr>
        <p:spPr>
          <a:xfrm>
            <a:off x="-12" y="4794717"/>
            <a:ext cx="9144012" cy="567330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2841814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2">
  <p:cSld name="Title and two columns 2">
    <p:spTree>
      <p:nvGrpSpPr>
        <p:cNvPr id="1" name="Shape 5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5" name="Google Shape;585;p23"/>
          <p:cNvSpPr txBox="1">
            <a:spLocks noGrp="1"/>
          </p:cNvSpPr>
          <p:nvPr>
            <p:ph type="title"/>
          </p:nvPr>
        </p:nvSpPr>
        <p:spPr>
          <a:xfrm>
            <a:off x="720000" y="419100"/>
            <a:ext cx="7704000" cy="47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586" name="Google Shape;586;p23"/>
          <p:cNvGrpSpPr/>
          <p:nvPr/>
        </p:nvGrpSpPr>
        <p:grpSpPr>
          <a:xfrm>
            <a:off x="-48" y="3976440"/>
            <a:ext cx="9144048" cy="1167064"/>
            <a:chOff x="-10896600" y="-1984823"/>
            <a:chExt cx="9329709" cy="2175329"/>
          </a:xfrm>
        </p:grpSpPr>
        <p:sp>
          <p:nvSpPr>
            <p:cNvPr id="587" name="Google Shape;587;p23"/>
            <p:cNvSpPr/>
            <p:nvPr/>
          </p:nvSpPr>
          <p:spPr>
            <a:xfrm>
              <a:off x="-6978211" y="-842292"/>
              <a:ext cx="53213" cy="3352"/>
            </a:xfrm>
            <a:custGeom>
              <a:avLst/>
              <a:gdLst/>
              <a:ahLst/>
              <a:cxnLst/>
              <a:rect l="l" t="t" r="r" b="b"/>
              <a:pathLst>
                <a:path w="231" h="14" extrusionOk="0">
                  <a:moveTo>
                    <a:pt x="1" y="1"/>
                  </a:moveTo>
                  <a:cubicBezTo>
                    <a:pt x="69" y="14"/>
                    <a:pt x="150" y="14"/>
                    <a:pt x="231" y="14"/>
                  </a:cubicBezTo>
                  <a:cubicBezTo>
                    <a:pt x="150" y="14"/>
                    <a:pt x="69" y="1"/>
                    <a:pt x="1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8" name="Google Shape;588;p23"/>
            <p:cNvSpPr/>
            <p:nvPr/>
          </p:nvSpPr>
          <p:spPr>
            <a:xfrm>
              <a:off x="-3507637" y="-1277048"/>
              <a:ext cx="448045" cy="21786"/>
            </a:xfrm>
            <a:custGeom>
              <a:avLst/>
              <a:gdLst/>
              <a:ahLst/>
              <a:cxnLst/>
              <a:rect l="l" t="t" r="r" b="b"/>
              <a:pathLst>
                <a:path w="1945" h="91" extrusionOk="0">
                  <a:moveTo>
                    <a:pt x="1107" y="0"/>
                  </a:moveTo>
                  <a:cubicBezTo>
                    <a:pt x="738" y="0"/>
                    <a:pt x="370" y="35"/>
                    <a:pt x="1" y="35"/>
                  </a:cubicBezTo>
                  <a:cubicBezTo>
                    <a:pt x="649" y="61"/>
                    <a:pt x="1297" y="90"/>
                    <a:pt x="1945" y="90"/>
                  </a:cubicBezTo>
                  <a:cubicBezTo>
                    <a:pt x="1666" y="20"/>
                    <a:pt x="1386" y="0"/>
                    <a:pt x="1107" y="0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9" name="Google Shape;589;p23"/>
            <p:cNvSpPr/>
            <p:nvPr/>
          </p:nvSpPr>
          <p:spPr>
            <a:xfrm>
              <a:off x="-10896600" y="-1831572"/>
              <a:ext cx="9329709" cy="1597789"/>
            </a:xfrm>
            <a:custGeom>
              <a:avLst/>
              <a:gdLst/>
              <a:ahLst/>
              <a:cxnLst/>
              <a:rect l="l" t="t" r="r" b="b"/>
              <a:pathLst>
                <a:path w="40501" h="5738" extrusionOk="0">
                  <a:moveTo>
                    <a:pt x="39908" y="0"/>
                  </a:moveTo>
                  <a:cubicBezTo>
                    <a:pt x="38816" y="0"/>
                    <a:pt x="37402" y="281"/>
                    <a:pt x="33535" y="1577"/>
                  </a:cubicBezTo>
                  <a:cubicBezTo>
                    <a:pt x="31107" y="2391"/>
                    <a:pt x="27774" y="2887"/>
                    <a:pt x="23712" y="2887"/>
                  </a:cubicBezTo>
                  <a:cubicBezTo>
                    <a:pt x="20091" y="2887"/>
                    <a:pt x="15891" y="2493"/>
                    <a:pt x="11234" y="1577"/>
                  </a:cubicBezTo>
                  <a:cubicBezTo>
                    <a:pt x="7940" y="929"/>
                    <a:pt x="5594" y="713"/>
                    <a:pt x="3930" y="713"/>
                  </a:cubicBezTo>
                  <a:cubicBezTo>
                    <a:pt x="601" y="713"/>
                    <a:pt x="1" y="1577"/>
                    <a:pt x="1" y="1577"/>
                  </a:cubicBezTo>
                  <a:lnTo>
                    <a:pt x="1" y="2131"/>
                  </a:lnTo>
                  <a:lnTo>
                    <a:pt x="1" y="2805"/>
                  </a:lnTo>
                  <a:lnTo>
                    <a:pt x="1" y="2821"/>
                  </a:lnTo>
                  <a:lnTo>
                    <a:pt x="1" y="5737"/>
                  </a:lnTo>
                  <a:lnTo>
                    <a:pt x="40501" y="5737"/>
                  </a:lnTo>
                  <a:lnTo>
                    <a:pt x="40501" y="4574"/>
                  </a:lnTo>
                  <a:lnTo>
                    <a:pt x="40501" y="579"/>
                  </a:lnTo>
                  <a:lnTo>
                    <a:pt x="40501" y="25"/>
                  </a:lnTo>
                  <a:cubicBezTo>
                    <a:pt x="40305" y="10"/>
                    <a:pt x="40112" y="0"/>
                    <a:pt x="3990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0" name="Google Shape;590;p23"/>
            <p:cNvSpPr/>
            <p:nvPr/>
          </p:nvSpPr>
          <p:spPr>
            <a:xfrm>
              <a:off x="-7070554" y="-1984823"/>
              <a:ext cx="5503657" cy="1968672"/>
            </a:xfrm>
            <a:custGeom>
              <a:avLst/>
              <a:gdLst/>
              <a:ahLst/>
              <a:cxnLst/>
              <a:rect l="l" t="t" r="r" b="b"/>
              <a:pathLst>
                <a:path w="14863" h="8685" extrusionOk="0">
                  <a:moveTo>
                    <a:pt x="14863" y="1"/>
                  </a:moveTo>
                  <a:cubicBezTo>
                    <a:pt x="11827" y="1041"/>
                    <a:pt x="6332" y="3095"/>
                    <a:pt x="1" y="6348"/>
                  </a:cubicBezTo>
                  <a:lnTo>
                    <a:pt x="7913" y="8684"/>
                  </a:lnTo>
                  <a:lnTo>
                    <a:pt x="14863" y="8684"/>
                  </a:lnTo>
                  <a:lnTo>
                    <a:pt x="1486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1" name="Google Shape;591;p23"/>
            <p:cNvSpPr/>
            <p:nvPr/>
          </p:nvSpPr>
          <p:spPr>
            <a:xfrm>
              <a:off x="-10896600" y="-1183186"/>
              <a:ext cx="9329709" cy="1373692"/>
            </a:xfrm>
            <a:custGeom>
              <a:avLst/>
              <a:gdLst/>
              <a:ahLst/>
              <a:cxnLst/>
              <a:rect l="l" t="t" r="r" b="b"/>
              <a:pathLst>
                <a:path w="40501" h="5738" extrusionOk="0">
                  <a:moveTo>
                    <a:pt x="39908" y="0"/>
                  </a:moveTo>
                  <a:cubicBezTo>
                    <a:pt x="38816" y="0"/>
                    <a:pt x="37402" y="281"/>
                    <a:pt x="33535" y="1577"/>
                  </a:cubicBezTo>
                  <a:cubicBezTo>
                    <a:pt x="31107" y="2391"/>
                    <a:pt x="27774" y="2887"/>
                    <a:pt x="23712" y="2887"/>
                  </a:cubicBezTo>
                  <a:cubicBezTo>
                    <a:pt x="20091" y="2887"/>
                    <a:pt x="15891" y="2493"/>
                    <a:pt x="11234" y="1577"/>
                  </a:cubicBezTo>
                  <a:cubicBezTo>
                    <a:pt x="7940" y="929"/>
                    <a:pt x="5594" y="713"/>
                    <a:pt x="3930" y="713"/>
                  </a:cubicBezTo>
                  <a:cubicBezTo>
                    <a:pt x="601" y="713"/>
                    <a:pt x="1" y="1577"/>
                    <a:pt x="1" y="1577"/>
                  </a:cubicBezTo>
                  <a:lnTo>
                    <a:pt x="1" y="2131"/>
                  </a:lnTo>
                  <a:lnTo>
                    <a:pt x="1" y="2805"/>
                  </a:lnTo>
                  <a:lnTo>
                    <a:pt x="1" y="2821"/>
                  </a:lnTo>
                  <a:lnTo>
                    <a:pt x="1" y="5737"/>
                  </a:lnTo>
                  <a:lnTo>
                    <a:pt x="40501" y="5737"/>
                  </a:lnTo>
                  <a:lnTo>
                    <a:pt x="40501" y="4574"/>
                  </a:lnTo>
                  <a:lnTo>
                    <a:pt x="40501" y="579"/>
                  </a:lnTo>
                  <a:lnTo>
                    <a:pt x="40501" y="25"/>
                  </a:lnTo>
                  <a:cubicBezTo>
                    <a:pt x="40305" y="10"/>
                    <a:pt x="40112" y="0"/>
                    <a:pt x="3990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92" name="Google Shape;592;p23"/>
          <p:cNvSpPr txBox="1">
            <a:spLocks noGrp="1"/>
          </p:cNvSpPr>
          <p:nvPr>
            <p:ph type="subTitle" idx="1"/>
          </p:nvPr>
        </p:nvSpPr>
        <p:spPr>
          <a:xfrm>
            <a:off x="1281364" y="2660048"/>
            <a:ext cx="2686200" cy="69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593" name="Google Shape;593;p23"/>
          <p:cNvSpPr txBox="1">
            <a:spLocks noGrp="1"/>
          </p:cNvSpPr>
          <p:nvPr>
            <p:ph type="title" idx="2"/>
          </p:nvPr>
        </p:nvSpPr>
        <p:spPr>
          <a:xfrm>
            <a:off x="1281362" y="2122850"/>
            <a:ext cx="2686200" cy="420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594" name="Google Shape;594;p23"/>
          <p:cNvSpPr txBox="1">
            <a:spLocks noGrp="1"/>
          </p:cNvSpPr>
          <p:nvPr>
            <p:ph type="subTitle" idx="3"/>
          </p:nvPr>
        </p:nvSpPr>
        <p:spPr>
          <a:xfrm>
            <a:off x="5176441" y="2660048"/>
            <a:ext cx="2686200" cy="69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595" name="Google Shape;595;p23"/>
          <p:cNvSpPr txBox="1">
            <a:spLocks noGrp="1"/>
          </p:cNvSpPr>
          <p:nvPr>
            <p:ph type="title" idx="4"/>
          </p:nvPr>
        </p:nvSpPr>
        <p:spPr>
          <a:xfrm>
            <a:off x="5176437" y="2122850"/>
            <a:ext cx="2686200" cy="420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189484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2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8" name="Google Shape;2248;p9"/>
          <p:cNvSpPr txBox="1">
            <a:spLocks noGrp="1"/>
          </p:cNvSpPr>
          <p:nvPr>
            <p:ph type="title"/>
          </p:nvPr>
        </p:nvSpPr>
        <p:spPr>
          <a:xfrm>
            <a:off x="778875" y="1903675"/>
            <a:ext cx="4045200" cy="600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2249" name="Google Shape;2249;p9"/>
          <p:cNvSpPr txBox="1">
            <a:spLocks noGrp="1"/>
          </p:cNvSpPr>
          <p:nvPr>
            <p:ph type="subTitle" idx="1"/>
          </p:nvPr>
        </p:nvSpPr>
        <p:spPr>
          <a:xfrm>
            <a:off x="778875" y="2496780"/>
            <a:ext cx="3663000" cy="90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grpSp>
        <p:nvGrpSpPr>
          <p:cNvPr id="2250" name="Google Shape;2250;p9"/>
          <p:cNvGrpSpPr/>
          <p:nvPr/>
        </p:nvGrpSpPr>
        <p:grpSpPr>
          <a:xfrm rot="5400000">
            <a:off x="8671068" y="4133682"/>
            <a:ext cx="585438" cy="262694"/>
            <a:chOff x="8502760" y="3542528"/>
            <a:chExt cx="711519" cy="319269"/>
          </a:xfrm>
        </p:grpSpPr>
        <p:sp>
          <p:nvSpPr>
            <p:cNvPr id="2251" name="Google Shape;2251;p9"/>
            <p:cNvSpPr/>
            <p:nvPr/>
          </p:nvSpPr>
          <p:spPr>
            <a:xfrm>
              <a:off x="8526724" y="3663878"/>
              <a:ext cx="687555" cy="166504"/>
            </a:xfrm>
            <a:custGeom>
              <a:avLst/>
              <a:gdLst/>
              <a:ahLst/>
              <a:cxnLst/>
              <a:rect l="l" t="t" r="r" b="b"/>
              <a:pathLst>
                <a:path w="22951" h="5558" extrusionOk="0">
                  <a:moveTo>
                    <a:pt x="371" y="1"/>
                  </a:moveTo>
                  <a:cubicBezTo>
                    <a:pt x="1" y="1"/>
                    <a:pt x="11" y="603"/>
                    <a:pt x="401" y="636"/>
                  </a:cubicBezTo>
                  <a:cubicBezTo>
                    <a:pt x="2336" y="803"/>
                    <a:pt x="4170" y="1403"/>
                    <a:pt x="5972" y="2070"/>
                  </a:cubicBezTo>
                  <a:cubicBezTo>
                    <a:pt x="7739" y="2704"/>
                    <a:pt x="9541" y="3271"/>
                    <a:pt x="11275" y="3972"/>
                  </a:cubicBezTo>
                  <a:cubicBezTo>
                    <a:pt x="13043" y="4672"/>
                    <a:pt x="14778" y="5272"/>
                    <a:pt x="16679" y="5439"/>
                  </a:cubicBezTo>
                  <a:cubicBezTo>
                    <a:pt x="17549" y="5528"/>
                    <a:pt x="18411" y="5557"/>
                    <a:pt x="19274" y="5557"/>
                  </a:cubicBezTo>
                  <a:cubicBezTo>
                    <a:pt x="20363" y="5557"/>
                    <a:pt x="21451" y="5510"/>
                    <a:pt x="22550" y="5473"/>
                  </a:cubicBezTo>
                  <a:cubicBezTo>
                    <a:pt x="22950" y="5439"/>
                    <a:pt x="22950" y="4839"/>
                    <a:pt x="22550" y="4839"/>
                  </a:cubicBezTo>
                  <a:cubicBezTo>
                    <a:pt x="21467" y="4895"/>
                    <a:pt x="20373" y="4940"/>
                    <a:pt x="19275" y="4940"/>
                  </a:cubicBezTo>
                  <a:cubicBezTo>
                    <a:pt x="18412" y="4940"/>
                    <a:pt x="17546" y="4912"/>
                    <a:pt x="16679" y="4839"/>
                  </a:cubicBezTo>
                  <a:cubicBezTo>
                    <a:pt x="14711" y="4639"/>
                    <a:pt x="12943" y="3972"/>
                    <a:pt x="11075" y="3238"/>
                  </a:cubicBezTo>
                  <a:cubicBezTo>
                    <a:pt x="9341" y="2537"/>
                    <a:pt x="7573" y="1970"/>
                    <a:pt x="5805" y="1336"/>
                  </a:cubicBezTo>
                  <a:cubicBezTo>
                    <a:pt x="4037" y="703"/>
                    <a:pt x="2269" y="169"/>
                    <a:pt x="401" y="2"/>
                  </a:cubicBezTo>
                  <a:cubicBezTo>
                    <a:pt x="391" y="1"/>
                    <a:pt x="381" y="1"/>
                    <a:pt x="371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2" name="Google Shape;2252;p9"/>
            <p:cNvSpPr/>
            <p:nvPr/>
          </p:nvSpPr>
          <p:spPr>
            <a:xfrm>
              <a:off x="8656460" y="3580482"/>
              <a:ext cx="187055" cy="259702"/>
            </a:xfrm>
            <a:custGeom>
              <a:avLst/>
              <a:gdLst/>
              <a:ahLst/>
              <a:cxnLst/>
              <a:rect l="l" t="t" r="r" b="b"/>
              <a:pathLst>
                <a:path w="6244" h="8669" extrusionOk="0">
                  <a:moveTo>
                    <a:pt x="1198" y="0"/>
                  </a:moveTo>
                  <a:cubicBezTo>
                    <a:pt x="951" y="0"/>
                    <a:pt x="739" y="310"/>
                    <a:pt x="973" y="518"/>
                  </a:cubicBezTo>
                  <a:cubicBezTo>
                    <a:pt x="2793" y="2018"/>
                    <a:pt x="3941" y="4099"/>
                    <a:pt x="5498" y="5825"/>
                  </a:cubicBezTo>
                  <a:lnTo>
                    <a:pt x="5498" y="5825"/>
                  </a:lnTo>
                  <a:cubicBezTo>
                    <a:pt x="4123" y="7069"/>
                    <a:pt x="2051" y="7518"/>
                    <a:pt x="340" y="8056"/>
                  </a:cubicBezTo>
                  <a:cubicBezTo>
                    <a:pt x="1" y="8149"/>
                    <a:pt x="117" y="8668"/>
                    <a:pt x="426" y="8668"/>
                  </a:cubicBezTo>
                  <a:cubicBezTo>
                    <a:pt x="452" y="8668"/>
                    <a:pt x="478" y="8665"/>
                    <a:pt x="506" y="8657"/>
                  </a:cubicBezTo>
                  <a:cubicBezTo>
                    <a:pt x="2441" y="8056"/>
                    <a:pt x="4676" y="7556"/>
                    <a:pt x="6144" y="6055"/>
                  </a:cubicBezTo>
                  <a:cubicBezTo>
                    <a:pt x="6244" y="5955"/>
                    <a:pt x="6244" y="5755"/>
                    <a:pt x="6144" y="5621"/>
                  </a:cubicBezTo>
                  <a:cubicBezTo>
                    <a:pt x="4476" y="3853"/>
                    <a:pt x="3308" y="1652"/>
                    <a:pt x="1407" y="84"/>
                  </a:cubicBezTo>
                  <a:cubicBezTo>
                    <a:pt x="1341" y="25"/>
                    <a:pt x="1268" y="0"/>
                    <a:pt x="1198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3" name="Google Shape;2253;p9"/>
            <p:cNvSpPr/>
            <p:nvPr/>
          </p:nvSpPr>
          <p:spPr>
            <a:xfrm>
              <a:off x="8576689" y="3749640"/>
              <a:ext cx="258833" cy="29239"/>
            </a:xfrm>
            <a:custGeom>
              <a:avLst/>
              <a:gdLst/>
              <a:ahLst/>
              <a:cxnLst/>
              <a:rect l="l" t="t" r="r" b="b"/>
              <a:pathLst>
                <a:path w="8640" h="976" extrusionOk="0">
                  <a:moveTo>
                    <a:pt x="7633" y="0"/>
                  </a:moveTo>
                  <a:cubicBezTo>
                    <a:pt x="5209" y="0"/>
                    <a:pt x="2836" y="341"/>
                    <a:pt x="434" y="341"/>
                  </a:cubicBezTo>
                  <a:cubicBezTo>
                    <a:pt x="0" y="341"/>
                    <a:pt x="0" y="975"/>
                    <a:pt x="434" y="975"/>
                  </a:cubicBezTo>
                  <a:cubicBezTo>
                    <a:pt x="2836" y="975"/>
                    <a:pt x="5209" y="634"/>
                    <a:pt x="7633" y="634"/>
                  </a:cubicBezTo>
                  <a:cubicBezTo>
                    <a:pt x="7835" y="634"/>
                    <a:pt x="8037" y="636"/>
                    <a:pt x="8240" y="642"/>
                  </a:cubicBezTo>
                  <a:cubicBezTo>
                    <a:pt x="8640" y="642"/>
                    <a:pt x="8640" y="8"/>
                    <a:pt x="8240" y="8"/>
                  </a:cubicBezTo>
                  <a:cubicBezTo>
                    <a:pt x="8037" y="3"/>
                    <a:pt x="7835" y="0"/>
                    <a:pt x="7633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4" name="Google Shape;2254;p9"/>
            <p:cNvSpPr/>
            <p:nvPr/>
          </p:nvSpPr>
          <p:spPr>
            <a:xfrm>
              <a:off x="8619286" y="3621790"/>
              <a:ext cx="206347" cy="133131"/>
            </a:xfrm>
            <a:custGeom>
              <a:avLst/>
              <a:gdLst/>
              <a:ahLst/>
              <a:cxnLst/>
              <a:rect l="l" t="t" r="r" b="b"/>
              <a:pathLst>
                <a:path w="6888" h="4444" extrusionOk="0">
                  <a:moveTo>
                    <a:pt x="486" y="1"/>
                  </a:moveTo>
                  <a:cubicBezTo>
                    <a:pt x="130" y="1"/>
                    <a:pt x="0" y="545"/>
                    <a:pt x="380" y="640"/>
                  </a:cubicBezTo>
                  <a:cubicBezTo>
                    <a:pt x="980" y="740"/>
                    <a:pt x="1514" y="1107"/>
                    <a:pt x="2014" y="1474"/>
                  </a:cubicBezTo>
                  <a:cubicBezTo>
                    <a:pt x="2481" y="1807"/>
                    <a:pt x="2948" y="2108"/>
                    <a:pt x="3449" y="2408"/>
                  </a:cubicBezTo>
                  <a:cubicBezTo>
                    <a:pt x="4416" y="2975"/>
                    <a:pt x="5517" y="3475"/>
                    <a:pt x="6251" y="4342"/>
                  </a:cubicBezTo>
                  <a:cubicBezTo>
                    <a:pt x="6306" y="4414"/>
                    <a:pt x="6375" y="4444"/>
                    <a:pt x="6444" y="4444"/>
                  </a:cubicBezTo>
                  <a:cubicBezTo>
                    <a:pt x="6665" y="4444"/>
                    <a:pt x="6888" y="4138"/>
                    <a:pt x="6684" y="3909"/>
                  </a:cubicBezTo>
                  <a:cubicBezTo>
                    <a:pt x="5917" y="2975"/>
                    <a:pt x="4750" y="2474"/>
                    <a:pt x="3749" y="1874"/>
                  </a:cubicBezTo>
                  <a:cubicBezTo>
                    <a:pt x="3248" y="1574"/>
                    <a:pt x="2781" y="1240"/>
                    <a:pt x="2281" y="907"/>
                  </a:cubicBezTo>
                  <a:cubicBezTo>
                    <a:pt x="1747" y="540"/>
                    <a:pt x="1180" y="173"/>
                    <a:pt x="547" y="6"/>
                  </a:cubicBezTo>
                  <a:cubicBezTo>
                    <a:pt x="526" y="3"/>
                    <a:pt x="505" y="1"/>
                    <a:pt x="486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5" name="Google Shape;2255;p9"/>
            <p:cNvSpPr/>
            <p:nvPr/>
          </p:nvSpPr>
          <p:spPr>
            <a:xfrm>
              <a:off x="8663620" y="3542528"/>
              <a:ext cx="60993" cy="55991"/>
            </a:xfrm>
            <a:custGeom>
              <a:avLst/>
              <a:gdLst/>
              <a:ahLst/>
              <a:cxnLst/>
              <a:rect l="l" t="t" r="r" b="b"/>
              <a:pathLst>
                <a:path w="2036" h="1869" extrusionOk="0">
                  <a:moveTo>
                    <a:pt x="951" y="0"/>
                  </a:moveTo>
                  <a:cubicBezTo>
                    <a:pt x="726" y="0"/>
                    <a:pt x="501" y="83"/>
                    <a:pt x="334" y="250"/>
                  </a:cubicBezTo>
                  <a:cubicBezTo>
                    <a:pt x="1" y="584"/>
                    <a:pt x="1" y="1151"/>
                    <a:pt x="334" y="1484"/>
                  </a:cubicBezTo>
                  <a:lnTo>
                    <a:pt x="468" y="1618"/>
                  </a:lnTo>
                  <a:cubicBezTo>
                    <a:pt x="634" y="1785"/>
                    <a:pt x="860" y="1868"/>
                    <a:pt x="1085" y="1868"/>
                  </a:cubicBezTo>
                  <a:cubicBezTo>
                    <a:pt x="1310" y="1868"/>
                    <a:pt x="1535" y="1785"/>
                    <a:pt x="1702" y="1618"/>
                  </a:cubicBezTo>
                  <a:cubicBezTo>
                    <a:pt x="2035" y="1284"/>
                    <a:pt x="2035" y="717"/>
                    <a:pt x="1702" y="350"/>
                  </a:cubicBezTo>
                  <a:lnTo>
                    <a:pt x="1568" y="250"/>
                  </a:lnTo>
                  <a:cubicBezTo>
                    <a:pt x="1402" y="83"/>
                    <a:pt x="1176" y="0"/>
                    <a:pt x="951" y="0"/>
                  </a:cubicBezTo>
                  <a:close/>
                </a:path>
              </a:pathLst>
            </a:custGeom>
            <a:solidFill>
              <a:srgbClr val="E243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6" name="Google Shape;2256;p9"/>
            <p:cNvSpPr/>
            <p:nvPr/>
          </p:nvSpPr>
          <p:spPr>
            <a:xfrm>
              <a:off x="8595681" y="3598335"/>
              <a:ext cx="60993" cy="54253"/>
            </a:xfrm>
            <a:custGeom>
              <a:avLst/>
              <a:gdLst/>
              <a:ahLst/>
              <a:cxnLst/>
              <a:rect l="l" t="t" r="r" b="b"/>
              <a:pathLst>
                <a:path w="2036" h="1811" extrusionOk="0">
                  <a:moveTo>
                    <a:pt x="1031" y="1"/>
                  </a:moveTo>
                  <a:cubicBezTo>
                    <a:pt x="966" y="1"/>
                    <a:pt x="900" y="8"/>
                    <a:pt x="834" y="22"/>
                  </a:cubicBezTo>
                  <a:cubicBezTo>
                    <a:pt x="734" y="55"/>
                    <a:pt x="667" y="88"/>
                    <a:pt x="601" y="155"/>
                  </a:cubicBezTo>
                  <a:cubicBezTo>
                    <a:pt x="200" y="322"/>
                    <a:pt x="0" y="756"/>
                    <a:pt x="100" y="1156"/>
                  </a:cubicBezTo>
                  <a:cubicBezTo>
                    <a:pt x="215" y="1557"/>
                    <a:pt x="600" y="1811"/>
                    <a:pt x="1003" y="1811"/>
                  </a:cubicBezTo>
                  <a:cubicBezTo>
                    <a:pt x="1069" y="1811"/>
                    <a:pt x="1135" y="1804"/>
                    <a:pt x="1201" y="1790"/>
                  </a:cubicBezTo>
                  <a:cubicBezTo>
                    <a:pt x="1268" y="1756"/>
                    <a:pt x="1368" y="1723"/>
                    <a:pt x="1435" y="1656"/>
                  </a:cubicBezTo>
                  <a:cubicBezTo>
                    <a:pt x="1802" y="1490"/>
                    <a:pt x="2035" y="1056"/>
                    <a:pt x="1902" y="656"/>
                  </a:cubicBezTo>
                  <a:cubicBezTo>
                    <a:pt x="1787" y="254"/>
                    <a:pt x="1426" y="1"/>
                    <a:pt x="1031" y="1"/>
                  </a:cubicBezTo>
                  <a:close/>
                </a:path>
              </a:pathLst>
            </a:custGeom>
            <a:solidFill>
              <a:srgbClr val="E243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7" name="Google Shape;2257;p9"/>
            <p:cNvSpPr/>
            <p:nvPr/>
          </p:nvSpPr>
          <p:spPr>
            <a:xfrm>
              <a:off x="8502760" y="3644946"/>
              <a:ext cx="67974" cy="52995"/>
            </a:xfrm>
            <a:custGeom>
              <a:avLst/>
              <a:gdLst/>
              <a:ahLst/>
              <a:cxnLst/>
              <a:rect l="l" t="t" r="r" b="b"/>
              <a:pathLst>
                <a:path w="2269" h="1769" extrusionOk="0">
                  <a:moveTo>
                    <a:pt x="1134" y="0"/>
                  </a:moveTo>
                  <a:cubicBezTo>
                    <a:pt x="0" y="0"/>
                    <a:pt x="0" y="1768"/>
                    <a:pt x="1134" y="1768"/>
                  </a:cubicBezTo>
                  <a:cubicBezTo>
                    <a:pt x="2268" y="1768"/>
                    <a:pt x="2268" y="0"/>
                    <a:pt x="1134" y="0"/>
                  </a:cubicBezTo>
                  <a:close/>
                </a:path>
              </a:pathLst>
            </a:custGeom>
            <a:solidFill>
              <a:srgbClr val="E243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8" name="Google Shape;2258;p9"/>
            <p:cNvSpPr/>
            <p:nvPr/>
          </p:nvSpPr>
          <p:spPr>
            <a:xfrm>
              <a:off x="8548711" y="3744847"/>
              <a:ext cx="66985" cy="52995"/>
            </a:xfrm>
            <a:custGeom>
              <a:avLst/>
              <a:gdLst/>
              <a:ahLst/>
              <a:cxnLst/>
              <a:rect l="l" t="t" r="r" b="b"/>
              <a:pathLst>
                <a:path w="2236" h="1769" extrusionOk="0">
                  <a:moveTo>
                    <a:pt x="1135" y="1"/>
                  </a:moveTo>
                  <a:cubicBezTo>
                    <a:pt x="0" y="1"/>
                    <a:pt x="0" y="1769"/>
                    <a:pt x="1135" y="1769"/>
                  </a:cubicBezTo>
                  <a:cubicBezTo>
                    <a:pt x="2235" y="1769"/>
                    <a:pt x="2235" y="1"/>
                    <a:pt x="1135" y="1"/>
                  </a:cubicBezTo>
                  <a:close/>
                </a:path>
              </a:pathLst>
            </a:custGeom>
            <a:solidFill>
              <a:srgbClr val="E243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9" name="Google Shape;2259;p9"/>
            <p:cNvSpPr/>
            <p:nvPr/>
          </p:nvSpPr>
          <p:spPr>
            <a:xfrm>
              <a:off x="8630639" y="3809820"/>
              <a:ext cx="66985" cy="51976"/>
            </a:xfrm>
            <a:custGeom>
              <a:avLst/>
              <a:gdLst/>
              <a:ahLst/>
              <a:cxnLst/>
              <a:rect l="l" t="t" r="r" b="b"/>
              <a:pathLst>
                <a:path w="2236" h="1735" extrusionOk="0">
                  <a:moveTo>
                    <a:pt x="1135" y="0"/>
                  </a:moveTo>
                  <a:cubicBezTo>
                    <a:pt x="1" y="0"/>
                    <a:pt x="1" y="1735"/>
                    <a:pt x="1135" y="1735"/>
                  </a:cubicBezTo>
                  <a:cubicBezTo>
                    <a:pt x="2236" y="1735"/>
                    <a:pt x="2236" y="0"/>
                    <a:pt x="1135" y="0"/>
                  </a:cubicBezTo>
                  <a:close/>
                </a:path>
              </a:pathLst>
            </a:custGeom>
            <a:solidFill>
              <a:srgbClr val="E243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60" name="Google Shape;2260;p9"/>
          <p:cNvSpPr/>
          <p:nvPr/>
        </p:nvSpPr>
        <p:spPr>
          <a:xfrm>
            <a:off x="5641740" y="4752388"/>
            <a:ext cx="3517727" cy="476007"/>
          </a:xfrm>
          <a:custGeom>
            <a:avLst/>
            <a:gdLst/>
            <a:ahLst/>
            <a:cxnLst/>
            <a:rect l="l" t="t" r="r" b="b"/>
            <a:pathLst>
              <a:path w="97905" h="30032" extrusionOk="0">
                <a:moveTo>
                  <a:pt x="44865" y="0"/>
                </a:moveTo>
                <a:cubicBezTo>
                  <a:pt x="35852" y="0"/>
                  <a:pt x="31152" y="10788"/>
                  <a:pt x="24118" y="14321"/>
                </a:cubicBezTo>
                <a:cubicBezTo>
                  <a:pt x="23116" y="14844"/>
                  <a:pt x="22196" y="15064"/>
                  <a:pt x="21336" y="15064"/>
                </a:cubicBezTo>
                <a:cubicBezTo>
                  <a:pt x="16921" y="15064"/>
                  <a:pt x="14098" y="9288"/>
                  <a:pt x="10038" y="9288"/>
                </a:cubicBezTo>
                <a:cubicBezTo>
                  <a:pt x="8542" y="9288"/>
                  <a:pt x="6878" y="10072"/>
                  <a:pt x="4904" y="12219"/>
                </a:cubicBezTo>
                <a:cubicBezTo>
                  <a:pt x="334" y="17123"/>
                  <a:pt x="1" y="23394"/>
                  <a:pt x="1" y="30032"/>
                </a:cubicBezTo>
                <a:lnTo>
                  <a:pt x="97904" y="29365"/>
                </a:lnTo>
                <a:cubicBezTo>
                  <a:pt x="96503" y="23060"/>
                  <a:pt x="94435" y="16389"/>
                  <a:pt x="89164" y="12219"/>
                </a:cubicBezTo>
                <a:cubicBezTo>
                  <a:pt x="86788" y="10364"/>
                  <a:pt x="84812" y="9662"/>
                  <a:pt x="83045" y="9662"/>
                </a:cubicBezTo>
                <a:cubicBezTo>
                  <a:pt x="77791" y="9662"/>
                  <a:pt x="74389" y="15865"/>
                  <a:pt x="67849" y="16389"/>
                </a:cubicBezTo>
                <a:cubicBezTo>
                  <a:pt x="67634" y="16405"/>
                  <a:pt x="67423" y="16412"/>
                  <a:pt x="67215" y="16412"/>
                </a:cubicBezTo>
                <a:cubicBezTo>
                  <a:pt x="58294" y="16412"/>
                  <a:pt x="55750" y="2038"/>
                  <a:pt x="47568" y="311"/>
                </a:cubicBezTo>
                <a:cubicBezTo>
                  <a:pt x="46624" y="98"/>
                  <a:pt x="45725" y="0"/>
                  <a:pt x="44865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61" name="Google Shape;2261;p9"/>
          <p:cNvSpPr/>
          <p:nvPr/>
        </p:nvSpPr>
        <p:spPr>
          <a:xfrm rot="-5400000">
            <a:off x="-1146619" y="981999"/>
            <a:ext cx="2707986" cy="612202"/>
          </a:xfrm>
          <a:custGeom>
            <a:avLst/>
            <a:gdLst/>
            <a:ahLst/>
            <a:cxnLst/>
            <a:rect l="l" t="t" r="r" b="b"/>
            <a:pathLst>
              <a:path w="97938" h="30032" extrusionOk="0">
                <a:moveTo>
                  <a:pt x="97937" y="0"/>
                </a:moveTo>
                <a:lnTo>
                  <a:pt x="1" y="701"/>
                </a:lnTo>
                <a:cubicBezTo>
                  <a:pt x="1402" y="7005"/>
                  <a:pt x="3503" y="13643"/>
                  <a:pt x="8740" y="17846"/>
                </a:cubicBezTo>
                <a:cubicBezTo>
                  <a:pt x="11108" y="19687"/>
                  <a:pt x="13082" y="20384"/>
                  <a:pt x="14847" y="20384"/>
                </a:cubicBezTo>
                <a:cubicBezTo>
                  <a:pt x="20121" y="20384"/>
                  <a:pt x="23542" y="14168"/>
                  <a:pt x="30089" y="13643"/>
                </a:cubicBezTo>
                <a:cubicBezTo>
                  <a:pt x="30303" y="13627"/>
                  <a:pt x="30514" y="13620"/>
                  <a:pt x="30722" y="13620"/>
                </a:cubicBezTo>
                <a:cubicBezTo>
                  <a:pt x="39643" y="13620"/>
                  <a:pt x="42155" y="28026"/>
                  <a:pt x="50370" y="29722"/>
                </a:cubicBezTo>
                <a:cubicBezTo>
                  <a:pt x="51314" y="29934"/>
                  <a:pt x="52214" y="30032"/>
                  <a:pt x="53074" y="30032"/>
                </a:cubicBezTo>
                <a:cubicBezTo>
                  <a:pt x="62086" y="30032"/>
                  <a:pt x="66783" y="19247"/>
                  <a:pt x="73787" y="15745"/>
                </a:cubicBezTo>
                <a:cubicBezTo>
                  <a:pt x="74795" y="15220"/>
                  <a:pt x="75720" y="15001"/>
                  <a:pt x="76584" y="15001"/>
                </a:cubicBezTo>
                <a:cubicBezTo>
                  <a:pt x="81009" y="15001"/>
                  <a:pt x="83824" y="20764"/>
                  <a:pt x="87891" y="20764"/>
                </a:cubicBezTo>
                <a:cubicBezTo>
                  <a:pt x="89388" y="20764"/>
                  <a:pt x="91055" y="19983"/>
                  <a:pt x="93034" y="17846"/>
                </a:cubicBezTo>
                <a:cubicBezTo>
                  <a:pt x="97570" y="12943"/>
                  <a:pt x="97937" y="6638"/>
                  <a:pt x="97937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62" name="Google Shape;2262;p9"/>
          <p:cNvGrpSpPr/>
          <p:nvPr/>
        </p:nvGrpSpPr>
        <p:grpSpPr>
          <a:xfrm rot="-8956076">
            <a:off x="-287897" y="356283"/>
            <a:ext cx="439072" cy="1138273"/>
            <a:chOff x="1823086" y="-208516"/>
            <a:chExt cx="433159" cy="1122944"/>
          </a:xfrm>
        </p:grpSpPr>
        <p:sp>
          <p:nvSpPr>
            <p:cNvPr id="2263" name="Google Shape;2263;p9"/>
            <p:cNvSpPr/>
            <p:nvPr/>
          </p:nvSpPr>
          <p:spPr>
            <a:xfrm>
              <a:off x="1823086" y="-208516"/>
              <a:ext cx="386212" cy="1066577"/>
            </a:xfrm>
            <a:custGeom>
              <a:avLst/>
              <a:gdLst/>
              <a:ahLst/>
              <a:cxnLst/>
              <a:rect l="l" t="t" r="r" b="b"/>
              <a:pathLst>
                <a:path w="12892" h="35603" extrusionOk="0">
                  <a:moveTo>
                    <a:pt x="423" y="1"/>
                  </a:moveTo>
                  <a:cubicBezTo>
                    <a:pt x="221" y="1"/>
                    <a:pt x="0" y="239"/>
                    <a:pt x="116" y="494"/>
                  </a:cubicBezTo>
                  <a:cubicBezTo>
                    <a:pt x="2484" y="5898"/>
                    <a:pt x="2584" y="11702"/>
                    <a:pt x="3051" y="17506"/>
                  </a:cubicBezTo>
                  <a:cubicBezTo>
                    <a:pt x="3251" y="19908"/>
                    <a:pt x="3518" y="22309"/>
                    <a:pt x="4285" y="24644"/>
                  </a:cubicBezTo>
                  <a:cubicBezTo>
                    <a:pt x="4919" y="26579"/>
                    <a:pt x="5853" y="28414"/>
                    <a:pt x="7054" y="30048"/>
                  </a:cubicBezTo>
                  <a:cubicBezTo>
                    <a:pt x="8522" y="32083"/>
                    <a:pt x="10323" y="33851"/>
                    <a:pt x="12224" y="35519"/>
                  </a:cubicBezTo>
                  <a:cubicBezTo>
                    <a:pt x="12291" y="35578"/>
                    <a:pt x="12363" y="35602"/>
                    <a:pt x="12433" y="35602"/>
                  </a:cubicBezTo>
                  <a:cubicBezTo>
                    <a:pt x="12680" y="35602"/>
                    <a:pt x="12892" y="35293"/>
                    <a:pt x="12658" y="35085"/>
                  </a:cubicBezTo>
                  <a:cubicBezTo>
                    <a:pt x="9389" y="32183"/>
                    <a:pt x="6387" y="28947"/>
                    <a:pt x="4986" y="24744"/>
                  </a:cubicBezTo>
                  <a:cubicBezTo>
                    <a:pt x="4185" y="22376"/>
                    <a:pt x="3885" y="19941"/>
                    <a:pt x="3685" y="17506"/>
                  </a:cubicBezTo>
                  <a:cubicBezTo>
                    <a:pt x="3451" y="14771"/>
                    <a:pt x="3351" y="12002"/>
                    <a:pt x="3018" y="9267"/>
                  </a:cubicBezTo>
                  <a:cubicBezTo>
                    <a:pt x="2651" y="6131"/>
                    <a:pt x="1917" y="3062"/>
                    <a:pt x="649" y="160"/>
                  </a:cubicBezTo>
                  <a:cubicBezTo>
                    <a:pt x="598" y="48"/>
                    <a:pt x="513" y="1"/>
                    <a:pt x="42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4" name="Google Shape;2264;p9"/>
            <p:cNvSpPr/>
            <p:nvPr/>
          </p:nvSpPr>
          <p:spPr>
            <a:xfrm>
              <a:off x="1901479" y="522606"/>
              <a:ext cx="65247" cy="106080"/>
            </a:xfrm>
            <a:custGeom>
              <a:avLst/>
              <a:gdLst/>
              <a:ahLst/>
              <a:cxnLst/>
              <a:rect l="l" t="t" r="r" b="b"/>
              <a:pathLst>
                <a:path w="2178" h="3541" extrusionOk="0">
                  <a:moveTo>
                    <a:pt x="1846" y="0"/>
                  </a:moveTo>
                  <a:cubicBezTo>
                    <a:pt x="1788" y="0"/>
                    <a:pt x="1726" y="21"/>
                    <a:pt x="1668" y="71"/>
                  </a:cubicBezTo>
                  <a:cubicBezTo>
                    <a:pt x="934" y="671"/>
                    <a:pt x="301" y="1171"/>
                    <a:pt x="101" y="2139"/>
                  </a:cubicBezTo>
                  <a:cubicBezTo>
                    <a:pt x="0" y="2706"/>
                    <a:pt x="101" y="3506"/>
                    <a:pt x="834" y="3540"/>
                  </a:cubicBezTo>
                  <a:cubicBezTo>
                    <a:pt x="844" y="3540"/>
                    <a:pt x="854" y="3540"/>
                    <a:pt x="864" y="3540"/>
                  </a:cubicBezTo>
                  <a:cubicBezTo>
                    <a:pt x="2166" y="3540"/>
                    <a:pt x="2003" y="1332"/>
                    <a:pt x="2102" y="471"/>
                  </a:cubicBezTo>
                  <a:cubicBezTo>
                    <a:pt x="2102" y="438"/>
                    <a:pt x="2102" y="404"/>
                    <a:pt x="2102" y="371"/>
                  </a:cubicBezTo>
                  <a:cubicBezTo>
                    <a:pt x="2177" y="195"/>
                    <a:pt x="2026" y="0"/>
                    <a:pt x="184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5" name="Google Shape;2265;p9"/>
            <p:cNvSpPr/>
            <p:nvPr/>
          </p:nvSpPr>
          <p:spPr>
            <a:xfrm>
              <a:off x="1989398" y="567180"/>
              <a:ext cx="101975" cy="56080"/>
            </a:xfrm>
            <a:custGeom>
              <a:avLst/>
              <a:gdLst/>
              <a:ahLst/>
              <a:cxnLst/>
              <a:rect l="l" t="t" r="r" b="b"/>
              <a:pathLst>
                <a:path w="3404" h="1872" extrusionOk="0">
                  <a:moveTo>
                    <a:pt x="1758" y="1"/>
                  </a:moveTo>
                  <a:cubicBezTo>
                    <a:pt x="1190" y="1"/>
                    <a:pt x="644" y="250"/>
                    <a:pt x="134" y="517"/>
                  </a:cubicBezTo>
                  <a:cubicBezTo>
                    <a:pt x="1" y="584"/>
                    <a:pt x="1" y="751"/>
                    <a:pt x="68" y="851"/>
                  </a:cubicBezTo>
                  <a:cubicBezTo>
                    <a:pt x="1" y="951"/>
                    <a:pt x="1" y="1118"/>
                    <a:pt x="134" y="1218"/>
                  </a:cubicBezTo>
                  <a:cubicBezTo>
                    <a:pt x="545" y="1550"/>
                    <a:pt x="1323" y="1872"/>
                    <a:pt x="2004" y="1872"/>
                  </a:cubicBezTo>
                  <a:cubicBezTo>
                    <a:pt x="2484" y="1872"/>
                    <a:pt x="2916" y="1712"/>
                    <a:pt x="3136" y="1285"/>
                  </a:cubicBezTo>
                  <a:cubicBezTo>
                    <a:pt x="3403" y="751"/>
                    <a:pt x="2836" y="284"/>
                    <a:pt x="2403" y="117"/>
                  </a:cubicBezTo>
                  <a:cubicBezTo>
                    <a:pt x="2185" y="35"/>
                    <a:pt x="1970" y="1"/>
                    <a:pt x="175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6" name="Google Shape;2266;p9"/>
            <p:cNvSpPr/>
            <p:nvPr/>
          </p:nvSpPr>
          <p:spPr>
            <a:xfrm>
              <a:off x="1983407" y="656626"/>
              <a:ext cx="63001" cy="103084"/>
            </a:xfrm>
            <a:custGeom>
              <a:avLst/>
              <a:gdLst/>
              <a:ahLst/>
              <a:cxnLst/>
              <a:rect l="l" t="t" r="r" b="b"/>
              <a:pathLst>
                <a:path w="2103" h="3441" extrusionOk="0">
                  <a:moveTo>
                    <a:pt x="1197" y="1"/>
                  </a:moveTo>
                  <a:cubicBezTo>
                    <a:pt x="1137" y="1"/>
                    <a:pt x="1077" y="30"/>
                    <a:pt x="1035" y="100"/>
                  </a:cubicBezTo>
                  <a:cubicBezTo>
                    <a:pt x="534" y="667"/>
                    <a:pt x="1" y="1401"/>
                    <a:pt x="67" y="2168"/>
                  </a:cubicBezTo>
                  <a:cubicBezTo>
                    <a:pt x="134" y="2668"/>
                    <a:pt x="368" y="3335"/>
                    <a:pt x="935" y="3436"/>
                  </a:cubicBezTo>
                  <a:cubicBezTo>
                    <a:pt x="964" y="3439"/>
                    <a:pt x="993" y="3440"/>
                    <a:pt x="1021" y="3440"/>
                  </a:cubicBezTo>
                  <a:cubicBezTo>
                    <a:pt x="1593" y="3440"/>
                    <a:pt x="1840" y="2812"/>
                    <a:pt x="1935" y="2335"/>
                  </a:cubicBezTo>
                  <a:cubicBezTo>
                    <a:pt x="2102" y="1568"/>
                    <a:pt x="1935" y="967"/>
                    <a:pt x="1602" y="267"/>
                  </a:cubicBezTo>
                  <a:cubicBezTo>
                    <a:pt x="1569" y="167"/>
                    <a:pt x="1502" y="133"/>
                    <a:pt x="1402" y="133"/>
                  </a:cubicBezTo>
                  <a:cubicBezTo>
                    <a:pt x="1363" y="56"/>
                    <a:pt x="1280" y="1"/>
                    <a:pt x="119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7" name="Google Shape;2267;p9"/>
            <p:cNvSpPr/>
            <p:nvPr/>
          </p:nvSpPr>
          <p:spPr>
            <a:xfrm>
              <a:off x="2070337" y="678254"/>
              <a:ext cx="94965" cy="57249"/>
            </a:xfrm>
            <a:custGeom>
              <a:avLst/>
              <a:gdLst/>
              <a:ahLst/>
              <a:cxnLst/>
              <a:rect l="l" t="t" r="r" b="b"/>
              <a:pathLst>
                <a:path w="3170" h="1911" extrusionOk="0">
                  <a:moveTo>
                    <a:pt x="1804" y="0"/>
                  </a:moveTo>
                  <a:cubicBezTo>
                    <a:pt x="1160" y="0"/>
                    <a:pt x="531" y="518"/>
                    <a:pt x="101" y="979"/>
                  </a:cubicBezTo>
                  <a:cubicBezTo>
                    <a:pt x="1" y="1079"/>
                    <a:pt x="34" y="1246"/>
                    <a:pt x="101" y="1313"/>
                  </a:cubicBezTo>
                  <a:cubicBezTo>
                    <a:pt x="34" y="1446"/>
                    <a:pt x="34" y="1613"/>
                    <a:pt x="168" y="1679"/>
                  </a:cubicBezTo>
                  <a:cubicBezTo>
                    <a:pt x="455" y="1864"/>
                    <a:pt x="794" y="1910"/>
                    <a:pt x="1128" y="1910"/>
                  </a:cubicBezTo>
                  <a:cubicBezTo>
                    <a:pt x="1337" y="1910"/>
                    <a:pt x="1543" y="1892"/>
                    <a:pt x="1735" y="1880"/>
                  </a:cubicBezTo>
                  <a:cubicBezTo>
                    <a:pt x="2269" y="1780"/>
                    <a:pt x="2836" y="1613"/>
                    <a:pt x="3003" y="1046"/>
                  </a:cubicBezTo>
                  <a:cubicBezTo>
                    <a:pt x="3170" y="445"/>
                    <a:pt x="2436" y="45"/>
                    <a:pt x="1969" y="12"/>
                  </a:cubicBezTo>
                  <a:cubicBezTo>
                    <a:pt x="1914" y="4"/>
                    <a:pt x="1859" y="0"/>
                    <a:pt x="180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8" name="Google Shape;2268;p9"/>
            <p:cNvSpPr/>
            <p:nvPr/>
          </p:nvSpPr>
          <p:spPr>
            <a:xfrm>
              <a:off x="2099334" y="780941"/>
              <a:ext cx="43888" cy="88704"/>
            </a:xfrm>
            <a:custGeom>
              <a:avLst/>
              <a:gdLst/>
              <a:ahLst/>
              <a:cxnLst/>
              <a:rect l="l" t="t" r="r" b="b"/>
              <a:pathLst>
                <a:path w="1465" h="2961" extrusionOk="0">
                  <a:moveTo>
                    <a:pt x="695" y="1"/>
                  </a:moveTo>
                  <a:cubicBezTo>
                    <a:pt x="640" y="1"/>
                    <a:pt x="585" y="16"/>
                    <a:pt x="534" y="53"/>
                  </a:cubicBezTo>
                  <a:cubicBezTo>
                    <a:pt x="100" y="453"/>
                    <a:pt x="34" y="1087"/>
                    <a:pt x="34" y="1621"/>
                  </a:cubicBezTo>
                  <a:cubicBezTo>
                    <a:pt x="0" y="2054"/>
                    <a:pt x="167" y="2755"/>
                    <a:pt x="634" y="2921"/>
                  </a:cubicBezTo>
                  <a:cubicBezTo>
                    <a:pt x="703" y="2948"/>
                    <a:pt x="768" y="2961"/>
                    <a:pt x="827" y="2961"/>
                  </a:cubicBezTo>
                  <a:cubicBezTo>
                    <a:pt x="1285" y="2961"/>
                    <a:pt x="1464" y="2238"/>
                    <a:pt x="1435" y="1854"/>
                  </a:cubicBezTo>
                  <a:cubicBezTo>
                    <a:pt x="1401" y="1354"/>
                    <a:pt x="1134" y="953"/>
                    <a:pt x="1001" y="520"/>
                  </a:cubicBezTo>
                  <a:cubicBezTo>
                    <a:pt x="1001" y="486"/>
                    <a:pt x="1001" y="420"/>
                    <a:pt x="968" y="386"/>
                  </a:cubicBezTo>
                  <a:cubicBezTo>
                    <a:pt x="1072" y="204"/>
                    <a:pt x="891" y="1"/>
                    <a:pt x="69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9" name="Google Shape;2269;p9"/>
            <p:cNvSpPr/>
            <p:nvPr/>
          </p:nvSpPr>
          <p:spPr>
            <a:xfrm>
              <a:off x="2147293" y="762369"/>
              <a:ext cx="82952" cy="56680"/>
            </a:xfrm>
            <a:custGeom>
              <a:avLst/>
              <a:gdLst/>
              <a:ahLst/>
              <a:cxnLst/>
              <a:rect l="l" t="t" r="r" b="b"/>
              <a:pathLst>
                <a:path w="2769" h="1892" extrusionOk="0">
                  <a:moveTo>
                    <a:pt x="1861" y="1"/>
                  </a:moveTo>
                  <a:cubicBezTo>
                    <a:pt x="1818" y="1"/>
                    <a:pt x="1776" y="2"/>
                    <a:pt x="1735" y="6"/>
                  </a:cubicBezTo>
                  <a:cubicBezTo>
                    <a:pt x="1034" y="106"/>
                    <a:pt x="501" y="706"/>
                    <a:pt x="200" y="1307"/>
                  </a:cubicBezTo>
                  <a:cubicBezTo>
                    <a:pt x="67" y="1407"/>
                    <a:pt x="0" y="1640"/>
                    <a:pt x="200" y="1740"/>
                  </a:cubicBezTo>
                  <a:cubicBezTo>
                    <a:pt x="412" y="1842"/>
                    <a:pt x="680" y="1892"/>
                    <a:pt x="962" y="1892"/>
                  </a:cubicBezTo>
                  <a:cubicBezTo>
                    <a:pt x="1791" y="1892"/>
                    <a:pt x="2744" y="1461"/>
                    <a:pt x="2769" y="639"/>
                  </a:cubicBezTo>
                  <a:cubicBezTo>
                    <a:pt x="2769" y="156"/>
                    <a:pt x="2276" y="1"/>
                    <a:pt x="186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0" name="Google Shape;2270;p9"/>
            <p:cNvSpPr/>
            <p:nvPr/>
          </p:nvSpPr>
          <p:spPr>
            <a:xfrm>
              <a:off x="2182251" y="841122"/>
              <a:ext cx="73995" cy="73306"/>
            </a:xfrm>
            <a:custGeom>
              <a:avLst/>
              <a:gdLst/>
              <a:ahLst/>
              <a:cxnLst/>
              <a:rect l="l" t="t" r="r" b="b"/>
              <a:pathLst>
                <a:path w="2470" h="2447" extrusionOk="0">
                  <a:moveTo>
                    <a:pt x="267" y="0"/>
                  </a:moveTo>
                  <a:cubicBezTo>
                    <a:pt x="132" y="0"/>
                    <a:pt x="1" y="82"/>
                    <a:pt x="1" y="245"/>
                  </a:cubicBezTo>
                  <a:cubicBezTo>
                    <a:pt x="1" y="779"/>
                    <a:pt x="368" y="1346"/>
                    <a:pt x="668" y="1713"/>
                  </a:cubicBezTo>
                  <a:cubicBezTo>
                    <a:pt x="889" y="1989"/>
                    <a:pt x="1269" y="2447"/>
                    <a:pt x="1657" y="2447"/>
                  </a:cubicBezTo>
                  <a:cubicBezTo>
                    <a:pt x="1739" y="2447"/>
                    <a:pt x="1821" y="2426"/>
                    <a:pt x="1902" y="2380"/>
                  </a:cubicBezTo>
                  <a:cubicBezTo>
                    <a:pt x="2469" y="2080"/>
                    <a:pt x="2236" y="1346"/>
                    <a:pt x="1936" y="946"/>
                  </a:cubicBezTo>
                  <a:cubicBezTo>
                    <a:pt x="1569" y="546"/>
                    <a:pt x="1002" y="79"/>
                    <a:pt x="434" y="45"/>
                  </a:cubicBezTo>
                  <a:cubicBezTo>
                    <a:pt x="384" y="15"/>
                    <a:pt x="325" y="0"/>
                    <a:pt x="26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71" name="Google Shape;2271;p9"/>
          <p:cNvGrpSpPr/>
          <p:nvPr/>
        </p:nvGrpSpPr>
        <p:grpSpPr>
          <a:xfrm rot="-8956076">
            <a:off x="-35410" y="287396"/>
            <a:ext cx="444458" cy="1202932"/>
            <a:chOff x="904476" y="-243594"/>
            <a:chExt cx="438472" cy="1186732"/>
          </a:xfrm>
        </p:grpSpPr>
        <p:sp>
          <p:nvSpPr>
            <p:cNvPr id="2272" name="Google Shape;2272;p9"/>
            <p:cNvSpPr/>
            <p:nvPr/>
          </p:nvSpPr>
          <p:spPr>
            <a:xfrm>
              <a:off x="904476" y="362824"/>
              <a:ext cx="134719" cy="198648"/>
            </a:xfrm>
            <a:custGeom>
              <a:avLst/>
              <a:gdLst/>
              <a:ahLst/>
              <a:cxnLst/>
              <a:rect l="l" t="t" r="r" b="b"/>
              <a:pathLst>
                <a:path w="4497" h="6631" extrusionOk="0">
                  <a:moveTo>
                    <a:pt x="4430" y="1"/>
                  </a:moveTo>
                  <a:cubicBezTo>
                    <a:pt x="4429" y="1"/>
                    <a:pt x="4429" y="2"/>
                    <a:pt x="4428" y="3"/>
                  </a:cubicBezTo>
                  <a:lnTo>
                    <a:pt x="4428" y="3"/>
                  </a:lnTo>
                  <a:cubicBezTo>
                    <a:pt x="4451" y="2"/>
                    <a:pt x="4474" y="1"/>
                    <a:pt x="4496" y="1"/>
                  </a:cubicBezTo>
                  <a:close/>
                  <a:moveTo>
                    <a:pt x="4428" y="3"/>
                  </a:moveTo>
                  <a:cubicBezTo>
                    <a:pt x="1897" y="113"/>
                    <a:pt x="192" y="2657"/>
                    <a:pt x="60" y="5004"/>
                  </a:cubicBezTo>
                  <a:cubicBezTo>
                    <a:pt x="1" y="6109"/>
                    <a:pt x="548" y="6631"/>
                    <a:pt x="1247" y="6631"/>
                  </a:cubicBezTo>
                  <a:cubicBezTo>
                    <a:pt x="1730" y="6631"/>
                    <a:pt x="2285" y="6382"/>
                    <a:pt x="2762" y="5905"/>
                  </a:cubicBezTo>
                  <a:cubicBezTo>
                    <a:pt x="3729" y="4904"/>
                    <a:pt x="3996" y="3270"/>
                    <a:pt x="4163" y="1969"/>
                  </a:cubicBezTo>
                  <a:cubicBezTo>
                    <a:pt x="4263" y="1403"/>
                    <a:pt x="4196" y="471"/>
                    <a:pt x="4428" y="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3" name="Google Shape;2273;p9"/>
            <p:cNvSpPr/>
            <p:nvPr/>
          </p:nvSpPr>
          <p:spPr>
            <a:xfrm>
              <a:off x="1121083" y="147893"/>
              <a:ext cx="221865" cy="139272"/>
            </a:xfrm>
            <a:custGeom>
              <a:avLst/>
              <a:gdLst/>
              <a:ahLst/>
              <a:cxnLst/>
              <a:rect l="l" t="t" r="r" b="b"/>
              <a:pathLst>
                <a:path w="7406" h="4649" extrusionOk="0">
                  <a:moveTo>
                    <a:pt x="294" y="1"/>
                  </a:moveTo>
                  <a:cubicBezTo>
                    <a:pt x="218" y="1"/>
                    <a:pt x="143" y="2"/>
                    <a:pt x="67" y="4"/>
                  </a:cubicBezTo>
                  <a:lnTo>
                    <a:pt x="1" y="137"/>
                  </a:lnTo>
                  <a:cubicBezTo>
                    <a:pt x="367" y="1005"/>
                    <a:pt x="834" y="2039"/>
                    <a:pt x="1402" y="2739"/>
                  </a:cubicBezTo>
                  <a:cubicBezTo>
                    <a:pt x="2106" y="3561"/>
                    <a:pt x="3506" y="4648"/>
                    <a:pt x="4715" y="4648"/>
                  </a:cubicBezTo>
                  <a:cubicBezTo>
                    <a:pt x="5223" y="4648"/>
                    <a:pt x="5697" y="4457"/>
                    <a:pt x="6072" y="3973"/>
                  </a:cubicBezTo>
                  <a:cubicBezTo>
                    <a:pt x="7406" y="2239"/>
                    <a:pt x="4971" y="704"/>
                    <a:pt x="3570" y="438"/>
                  </a:cubicBezTo>
                  <a:cubicBezTo>
                    <a:pt x="2540" y="219"/>
                    <a:pt x="1394" y="1"/>
                    <a:pt x="29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4" name="Google Shape;2274;p9"/>
            <p:cNvSpPr/>
            <p:nvPr/>
          </p:nvSpPr>
          <p:spPr>
            <a:xfrm>
              <a:off x="926523" y="45086"/>
              <a:ext cx="117673" cy="243525"/>
            </a:xfrm>
            <a:custGeom>
              <a:avLst/>
              <a:gdLst/>
              <a:ahLst/>
              <a:cxnLst/>
              <a:rect l="l" t="t" r="r" b="b"/>
              <a:pathLst>
                <a:path w="3928" h="8129" extrusionOk="0">
                  <a:moveTo>
                    <a:pt x="3827" y="0"/>
                  </a:moveTo>
                  <a:cubicBezTo>
                    <a:pt x="1492" y="0"/>
                    <a:pt x="24" y="4070"/>
                    <a:pt x="24" y="5938"/>
                  </a:cubicBezTo>
                  <a:cubicBezTo>
                    <a:pt x="1" y="7075"/>
                    <a:pt x="583" y="8129"/>
                    <a:pt x="1413" y="8129"/>
                  </a:cubicBezTo>
                  <a:cubicBezTo>
                    <a:pt x="1751" y="8129"/>
                    <a:pt x="2130" y="7954"/>
                    <a:pt x="2526" y="7539"/>
                  </a:cubicBezTo>
                  <a:cubicBezTo>
                    <a:pt x="3660" y="6405"/>
                    <a:pt x="3827" y="4670"/>
                    <a:pt x="3894" y="3169"/>
                  </a:cubicBezTo>
                  <a:cubicBezTo>
                    <a:pt x="3927" y="2102"/>
                    <a:pt x="3827" y="1068"/>
                    <a:pt x="382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5" name="Google Shape;2275;p9"/>
            <p:cNvSpPr/>
            <p:nvPr/>
          </p:nvSpPr>
          <p:spPr>
            <a:xfrm>
              <a:off x="1114103" y="299887"/>
              <a:ext cx="171147" cy="210272"/>
            </a:xfrm>
            <a:custGeom>
              <a:avLst/>
              <a:gdLst/>
              <a:ahLst/>
              <a:cxnLst/>
              <a:rect l="l" t="t" r="r" b="b"/>
              <a:pathLst>
                <a:path w="5713" h="7019" extrusionOk="0">
                  <a:moveTo>
                    <a:pt x="133" y="0"/>
                  </a:moveTo>
                  <a:lnTo>
                    <a:pt x="200" y="134"/>
                  </a:lnTo>
                  <a:cubicBezTo>
                    <a:pt x="0" y="934"/>
                    <a:pt x="467" y="2002"/>
                    <a:pt x="667" y="2802"/>
                  </a:cubicBezTo>
                  <a:cubicBezTo>
                    <a:pt x="1001" y="4370"/>
                    <a:pt x="1635" y="6472"/>
                    <a:pt x="3436" y="6939"/>
                  </a:cubicBezTo>
                  <a:cubicBezTo>
                    <a:pt x="3627" y="6993"/>
                    <a:pt x="3803" y="7018"/>
                    <a:pt x="3965" y="7018"/>
                  </a:cubicBezTo>
                  <a:cubicBezTo>
                    <a:pt x="5388" y="7018"/>
                    <a:pt x="5713" y="5068"/>
                    <a:pt x="5204" y="3870"/>
                  </a:cubicBezTo>
                  <a:cubicBezTo>
                    <a:pt x="4570" y="2302"/>
                    <a:pt x="3336" y="1601"/>
                    <a:pt x="1868" y="901"/>
                  </a:cubicBezTo>
                  <a:cubicBezTo>
                    <a:pt x="1334" y="601"/>
                    <a:pt x="701" y="200"/>
                    <a:pt x="13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6" name="Google Shape;2276;p9"/>
            <p:cNvSpPr/>
            <p:nvPr/>
          </p:nvSpPr>
          <p:spPr>
            <a:xfrm>
              <a:off x="962380" y="553670"/>
              <a:ext cx="142747" cy="313715"/>
            </a:xfrm>
            <a:custGeom>
              <a:avLst/>
              <a:gdLst/>
              <a:ahLst/>
              <a:cxnLst/>
              <a:rect l="l" t="t" r="r" b="b"/>
              <a:pathLst>
                <a:path w="4765" h="10472" extrusionOk="0">
                  <a:moveTo>
                    <a:pt x="3964" y="1"/>
                  </a:moveTo>
                  <a:cubicBezTo>
                    <a:pt x="3936" y="25"/>
                    <a:pt x="3909" y="51"/>
                    <a:pt x="3883" y="78"/>
                  </a:cubicBezTo>
                  <a:lnTo>
                    <a:pt x="3883" y="78"/>
                  </a:lnTo>
                  <a:cubicBezTo>
                    <a:pt x="3932" y="52"/>
                    <a:pt x="3981" y="26"/>
                    <a:pt x="4031" y="1"/>
                  </a:cubicBezTo>
                  <a:close/>
                  <a:moveTo>
                    <a:pt x="3883" y="78"/>
                  </a:moveTo>
                  <a:cubicBezTo>
                    <a:pt x="1280" y="1479"/>
                    <a:pt x="0" y="4425"/>
                    <a:pt x="295" y="7340"/>
                  </a:cubicBezTo>
                  <a:cubicBezTo>
                    <a:pt x="379" y="8517"/>
                    <a:pt x="1052" y="10472"/>
                    <a:pt x="2413" y="10472"/>
                  </a:cubicBezTo>
                  <a:cubicBezTo>
                    <a:pt x="2672" y="10472"/>
                    <a:pt x="2955" y="10401"/>
                    <a:pt x="3264" y="10242"/>
                  </a:cubicBezTo>
                  <a:cubicBezTo>
                    <a:pt x="4765" y="9441"/>
                    <a:pt x="4264" y="6506"/>
                    <a:pt x="4031" y="5238"/>
                  </a:cubicBezTo>
                  <a:cubicBezTo>
                    <a:pt x="3869" y="4168"/>
                    <a:pt x="2981" y="1047"/>
                    <a:pt x="3883" y="7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7" name="Google Shape;2277;p9"/>
            <p:cNvSpPr/>
            <p:nvPr/>
          </p:nvSpPr>
          <p:spPr>
            <a:xfrm>
              <a:off x="1109101" y="685593"/>
              <a:ext cx="152124" cy="257545"/>
            </a:xfrm>
            <a:custGeom>
              <a:avLst/>
              <a:gdLst/>
              <a:ahLst/>
              <a:cxnLst/>
              <a:rect l="l" t="t" r="r" b="b"/>
              <a:pathLst>
                <a:path w="5078" h="8597" extrusionOk="0">
                  <a:moveTo>
                    <a:pt x="1101" y="0"/>
                  </a:moveTo>
                  <a:cubicBezTo>
                    <a:pt x="467" y="2002"/>
                    <a:pt x="0" y="6838"/>
                    <a:pt x="1868" y="8173"/>
                  </a:cubicBezTo>
                  <a:cubicBezTo>
                    <a:pt x="2271" y="8469"/>
                    <a:pt x="2642" y="8597"/>
                    <a:pt x="2976" y="8597"/>
                  </a:cubicBezTo>
                  <a:cubicBezTo>
                    <a:pt x="4331" y="8597"/>
                    <a:pt x="5078" y="6502"/>
                    <a:pt x="4837" y="5137"/>
                  </a:cubicBezTo>
                  <a:cubicBezTo>
                    <a:pt x="4537" y="3503"/>
                    <a:pt x="3136" y="1468"/>
                    <a:pt x="1868" y="467"/>
                  </a:cubicBezTo>
                  <a:cubicBezTo>
                    <a:pt x="1635" y="300"/>
                    <a:pt x="1335" y="200"/>
                    <a:pt x="110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8" name="Google Shape;2278;p9"/>
            <p:cNvSpPr/>
            <p:nvPr/>
          </p:nvSpPr>
          <p:spPr>
            <a:xfrm>
              <a:off x="1073125" y="-243594"/>
              <a:ext cx="112161" cy="1077032"/>
            </a:xfrm>
            <a:custGeom>
              <a:avLst/>
              <a:gdLst/>
              <a:ahLst/>
              <a:cxnLst/>
              <a:rect l="l" t="t" r="r" b="b"/>
              <a:pathLst>
                <a:path w="3744" h="35952" extrusionOk="0">
                  <a:moveTo>
                    <a:pt x="1294" y="1"/>
                  </a:moveTo>
                  <a:cubicBezTo>
                    <a:pt x="1173" y="1"/>
                    <a:pt x="1061" y="70"/>
                    <a:pt x="1034" y="230"/>
                  </a:cubicBezTo>
                  <a:cubicBezTo>
                    <a:pt x="501" y="2499"/>
                    <a:pt x="334" y="4800"/>
                    <a:pt x="234" y="7102"/>
                  </a:cubicBezTo>
                  <a:cubicBezTo>
                    <a:pt x="134" y="9470"/>
                    <a:pt x="0" y="11839"/>
                    <a:pt x="0" y="14207"/>
                  </a:cubicBezTo>
                  <a:cubicBezTo>
                    <a:pt x="0" y="16575"/>
                    <a:pt x="100" y="18944"/>
                    <a:pt x="301" y="21279"/>
                  </a:cubicBezTo>
                  <a:cubicBezTo>
                    <a:pt x="467" y="23580"/>
                    <a:pt x="734" y="25882"/>
                    <a:pt x="1301" y="28117"/>
                  </a:cubicBezTo>
                  <a:cubicBezTo>
                    <a:pt x="1935" y="30652"/>
                    <a:pt x="2769" y="33121"/>
                    <a:pt x="3103" y="35722"/>
                  </a:cubicBezTo>
                  <a:cubicBezTo>
                    <a:pt x="3129" y="35883"/>
                    <a:pt x="3241" y="35952"/>
                    <a:pt x="3362" y="35952"/>
                  </a:cubicBezTo>
                  <a:cubicBezTo>
                    <a:pt x="3543" y="35952"/>
                    <a:pt x="3743" y="35796"/>
                    <a:pt x="3703" y="35556"/>
                  </a:cubicBezTo>
                  <a:cubicBezTo>
                    <a:pt x="3403" y="33321"/>
                    <a:pt x="2736" y="31186"/>
                    <a:pt x="2169" y="29018"/>
                  </a:cubicBezTo>
                  <a:cubicBezTo>
                    <a:pt x="1568" y="26749"/>
                    <a:pt x="1201" y="24514"/>
                    <a:pt x="968" y="22179"/>
                  </a:cubicBezTo>
                  <a:cubicBezTo>
                    <a:pt x="567" y="17576"/>
                    <a:pt x="534" y="12939"/>
                    <a:pt x="801" y="8303"/>
                  </a:cubicBezTo>
                  <a:cubicBezTo>
                    <a:pt x="968" y="5668"/>
                    <a:pt x="1001" y="2999"/>
                    <a:pt x="1635" y="397"/>
                  </a:cubicBezTo>
                  <a:cubicBezTo>
                    <a:pt x="1675" y="157"/>
                    <a:pt x="1475" y="1"/>
                    <a:pt x="129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9" name="Google Shape;2279;p9"/>
            <p:cNvSpPr/>
            <p:nvPr/>
          </p:nvSpPr>
          <p:spPr>
            <a:xfrm>
              <a:off x="949020" y="-33577"/>
              <a:ext cx="148379" cy="280432"/>
            </a:xfrm>
            <a:custGeom>
              <a:avLst/>
              <a:gdLst/>
              <a:ahLst/>
              <a:cxnLst/>
              <a:rect l="l" t="t" r="r" b="b"/>
              <a:pathLst>
                <a:path w="4953" h="9361" extrusionOk="0">
                  <a:moveTo>
                    <a:pt x="4497" y="1"/>
                  </a:moveTo>
                  <a:cubicBezTo>
                    <a:pt x="4404" y="1"/>
                    <a:pt x="4311" y="37"/>
                    <a:pt x="4243" y="124"/>
                  </a:cubicBezTo>
                  <a:cubicBezTo>
                    <a:pt x="2442" y="2826"/>
                    <a:pt x="641" y="5695"/>
                    <a:pt x="40" y="8964"/>
                  </a:cubicBezTo>
                  <a:cubicBezTo>
                    <a:pt x="0" y="9204"/>
                    <a:pt x="201" y="9360"/>
                    <a:pt x="381" y="9360"/>
                  </a:cubicBezTo>
                  <a:cubicBezTo>
                    <a:pt x="502" y="9360"/>
                    <a:pt x="614" y="9291"/>
                    <a:pt x="641" y="9131"/>
                  </a:cubicBezTo>
                  <a:cubicBezTo>
                    <a:pt x="1241" y="5928"/>
                    <a:pt x="3009" y="3093"/>
                    <a:pt x="4811" y="458"/>
                  </a:cubicBezTo>
                  <a:cubicBezTo>
                    <a:pt x="4953" y="221"/>
                    <a:pt x="4725" y="1"/>
                    <a:pt x="4497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0" name="Google Shape;2280;p9"/>
            <p:cNvSpPr/>
            <p:nvPr/>
          </p:nvSpPr>
          <p:spPr>
            <a:xfrm>
              <a:off x="1072016" y="255883"/>
              <a:ext cx="139422" cy="185886"/>
            </a:xfrm>
            <a:custGeom>
              <a:avLst/>
              <a:gdLst/>
              <a:ahLst/>
              <a:cxnLst/>
              <a:rect l="l" t="t" r="r" b="b"/>
              <a:pathLst>
                <a:path w="4654" h="6205" extrusionOk="0">
                  <a:moveTo>
                    <a:pt x="431" y="0"/>
                  </a:moveTo>
                  <a:cubicBezTo>
                    <a:pt x="204" y="0"/>
                    <a:pt x="1" y="306"/>
                    <a:pt x="204" y="535"/>
                  </a:cubicBezTo>
                  <a:cubicBezTo>
                    <a:pt x="971" y="1369"/>
                    <a:pt x="1672" y="2236"/>
                    <a:pt x="2339" y="3137"/>
                  </a:cubicBezTo>
                  <a:cubicBezTo>
                    <a:pt x="2973" y="4004"/>
                    <a:pt x="3573" y="4972"/>
                    <a:pt x="3974" y="5972"/>
                  </a:cubicBezTo>
                  <a:cubicBezTo>
                    <a:pt x="4028" y="6135"/>
                    <a:pt x="4159" y="6204"/>
                    <a:pt x="4287" y="6204"/>
                  </a:cubicBezTo>
                  <a:cubicBezTo>
                    <a:pt x="4474" y="6204"/>
                    <a:pt x="4653" y="6057"/>
                    <a:pt x="4574" y="5839"/>
                  </a:cubicBezTo>
                  <a:cubicBezTo>
                    <a:pt x="3740" y="3671"/>
                    <a:pt x="2206" y="1769"/>
                    <a:pt x="638" y="102"/>
                  </a:cubicBezTo>
                  <a:cubicBezTo>
                    <a:pt x="574" y="30"/>
                    <a:pt x="501" y="0"/>
                    <a:pt x="431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1" name="Google Shape;2281;p9"/>
            <p:cNvSpPr/>
            <p:nvPr/>
          </p:nvSpPr>
          <p:spPr>
            <a:xfrm>
              <a:off x="1005186" y="527189"/>
              <a:ext cx="112730" cy="285225"/>
            </a:xfrm>
            <a:custGeom>
              <a:avLst/>
              <a:gdLst/>
              <a:ahLst/>
              <a:cxnLst/>
              <a:rect l="l" t="t" r="r" b="b"/>
              <a:pathLst>
                <a:path w="3763" h="9521" extrusionOk="0">
                  <a:moveTo>
                    <a:pt x="3282" y="1"/>
                  </a:moveTo>
                  <a:cubicBezTo>
                    <a:pt x="3210" y="1"/>
                    <a:pt x="3135" y="25"/>
                    <a:pt x="3069" y="84"/>
                  </a:cubicBezTo>
                  <a:cubicBezTo>
                    <a:pt x="534" y="2219"/>
                    <a:pt x="0" y="6189"/>
                    <a:pt x="534" y="9291"/>
                  </a:cubicBezTo>
                  <a:cubicBezTo>
                    <a:pt x="560" y="9451"/>
                    <a:pt x="673" y="9520"/>
                    <a:pt x="793" y="9520"/>
                  </a:cubicBezTo>
                  <a:cubicBezTo>
                    <a:pt x="974" y="9520"/>
                    <a:pt x="1174" y="9364"/>
                    <a:pt x="1134" y="9124"/>
                  </a:cubicBezTo>
                  <a:cubicBezTo>
                    <a:pt x="667" y="6222"/>
                    <a:pt x="1134" y="2519"/>
                    <a:pt x="3503" y="518"/>
                  </a:cubicBezTo>
                  <a:cubicBezTo>
                    <a:pt x="3763" y="310"/>
                    <a:pt x="3536" y="1"/>
                    <a:pt x="3282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2" name="Google Shape;2282;p9"/>
            <p:cNvSpPr/>
            <p:nvPr/>
          </p:nvSpPr>
          <p:spPr>
            <a:xfrm>
              <a:off x="931735" y="330292"/>
              <a:ext cx="160333" cy="197450"/>
            </a:xfrm>
            <a:custGeom>
              <a:avLst/>
              <a:gdLst/>
              <a:ahLst/>
              <a:cxnLst/>
              <a:rect l="l" t="t" r="r" b="b"/>
              <a:pathLst>
                <a:path w="5352" h="6591" extrusionOk="0">
                  <a:moveTo>
                    <a:pt x="4956" y="0"/>
                  </a:moveTo>
                  <a:cubicBezTo>
                    <a:pt x="4924" y="0"/>
                    <a:pt x="4890" y="6"/>
                    <a:pt x="4854" y="19"/>
                  </a:cubicBezTo>
                  <a:cubicBezTo>
                    <a:pt x="2319" y="1087"/>
                    <a:pt x="284" y="3522"/>
                    <a:pt x="17" y="6290"/>
                  </a:cubicBezTo>
                  <a:cubicBezTo>
                    <a:pt x="0" y="6491"/>
                    <a:pt x="150" y="6591"/>
                    <a:pt x="309" y="6591"/>
                  </a:cubicBezTo>
                  <a:cubicBezTo>
                    <a:pt x="467" y="6591"/>
                    <a:pt x="634" y="6491"/>
                    <a:pt x="651" y="6290"/>
                  </a:cubicBezTo>
                  <a:cubicBezTo>
                    <a:pt x="884" y="3822"/>
                    <a:pt x="2786" y="1554"/>
                    <a:pt x="5021" y="620"/>
                  </a:cubicBezTo>
                  <a:cubicBezTo>
                    <a:pt x="5351" y="499"/>
                    <a:pt x="5249" y="0"/>
                    <a:pt x="4956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3" name="Google Shape;2283;p9"/>
            <p:cNvSpPr/>
            <p:nvPr/>
          </p:nvSpPr>
          <p:spPr>
            <a:xfrm>
              <a:off x="1075821" y="128692"/>
              <a:ext cx="182142" cy="123395"/>
            </a:xfrm>
            <a:custGeom>
              <a:avLst/>
              <a:gdLst/>
              <a:ahLst/>
              <a:cxnLst/>
              <a:rect l="l" t="t" r="r" b="b"/>
              <a:pathLst>
                <a:path w="6080" h="4119" extrusionOk="0">
                  <a:moveTo>
                    <a:pt x="480" y="0"/>
                  </a:moveTo>
                  <a:cubicBezTo>
                    <a:pt x="191" y="0"/>
                    <a:pt x="0" y="409"/>
                    <a:pt x="311" y="578"/>
                  </a:cubicBezTo>
                  <a:cubicBezTo>
                    <a:pt x="1245" y="1079"/>
                    <a:pt x="2312" y="1245"/>
                    <a:pt x="3213" y="1812"/>
                  </a:cubicBezTo>
                  <a:cubicBezTo>
                    <a:pt x="4047" y="2346"/>
                    <a:pt x="4847" y="3113"/>
                    <a:pt x="5381" y="3981"/>
                  </a:cubicBezTo>
                  <a:cubicBezTo>
                    <a:pt x="5449" y="4078"/>
                    <a:pt x="5543" y="4119"/>
                    <a:pt x="5637" y="4119"/>
                  </a:cubicBezTo>
                  <a:cubicBezTo>
                    <a:pt x="5861" y="4119"/>
                    <a:pt x="6080" y="3883"/>
                    <a:pt x="5915" y="3647"/>
                  </a:cubicBezTo>
                  <a:cubicBezTo>
                    <a:pt x="5381" y="2713"/>
                    <a:pt x="4547" y="1979"/>
                    <a:pt x="3680" y="1379"/>
                  </a:cubicBezTo>
                  <a:cubicBezTo>
                    <a:pt x="2746" y="712"/>
                    <a:pt x="1612" y="545"/>
                    <a:pt x="644" y="44"/>
                  </a:cubicBezTo>
                  <a:cubicBezTo>
                    <a:pt x="588" y="14"/>
                    <a:pt x="532" y="0"/>
                    <a:pt x="480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4" name="Google Shape;2284;p9"/>
            <p:cNvSpPr/>
            <p:nvPr/>
          </p:nvSpPr>
          <p:spPr>
            <a:xfrm>
              <a:off x="994192" y="204958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5" name="Google Shape;2285;p9"/>
            <p:cNvSpPr/>
            <p:nvPr/>
          </p:nvSpPr>
          <p:spPr>
            <a:xfrm>
              <a:off x="1001172" y="174973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6" name="Google Shape;2286;p9"/>
            <p:cNvSpPr/>
            <p:nvPr/>
          </p:nvSpPr>
          <p:spPr>
            <a:xfrm>
              <a:off x="1257979" y="207954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7" name="Google Shape;2287;p9"/>
            <p:cNvSpPr/>
            <p:nvPr/>
          </p:nvSpPr>
          <p:spPr>
            <a:xfrm>
              <a:off x="1264959" y="244919"/>
              <a:ext cx="20042" cy="16027"/>
            </a:xfrm>
            <a:custGeom>
              <a:avLst/>
              <a:gdLst/>
              <a:ahLst/>
              <a:cxnLst/>
              <a:rect l="l" t="t" r="r" b="b"/>
              <a:pathLst>
                <a:path w="669" h="535" extrusionOk="0">
                  <a:moveTo>
                    <a:pt x="335" y="1"/>
                  </a:moveTo>
                  <a:cubicBezTo>
                    <a:pt x="1" y="1"/>
                    <a:pt x="1" y="534"/>
                    <a:pt x="335" y="534"/>
                  </a:cubicBezTo>
                  <a:cubicBezTo>
                    <a:pt x="668" y="534"/>
                    <a:pt x="668" y="1"/>
                    <a:pt x="335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8" name="Google Shape;2288;p9"/>
            <p:cNvSpPr/>
            <p:nvPr/>
          </p:nvSpPr>
          <p:spPr>
            <a:xfrm>
              <a:off x="1283950" y="223950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9" name="Google Shape;2289;p9"/>
            <p:cNvSpPr/>
            <p:nvPr/>
          </p:nvSpPr>
          <p:spPr>
            <a:xfrm>
              <a:off x="973194" y="477733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1" y="1"/>
                    <a:pt x="1" y="501"/>
                    <a:pt x="334" y="501"/>
                  </a:cubicBezTo>
                  <a:cubicBezTo>
                    <a:pt x="668" y="501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0" name="Google Shape;2290;p9"/>
            <p:cNvSpPr/>
            <p:nvPr/>
          </p:nvSpPr>
          <p:spPr>
            <a:xfrm>
              <a:off x="980203" y="450773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1" name="Google Shape;2291;p9"/>
            <p:cNvSpPr/>
            <p:nvPr/>
          </p:nvSpPr>
          <p:spPr>
            <a:xfrm>
              <a:off x="1211009" y="461766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2" name="Google Shape;2292;p9"/>
            <p:cNvSpPr/>
            <p:nvPr/>
          </p:nvSpPr>
          <p:spPr>
            <a:xfrm>
              <a:off x="1222991" y="431781"/>
              <a:ext cx="20042" cy="16027"/>
            </a:xfrm>
            <a:custGeom>
              <a:avLst/>
              <a:gdLst/>
              <a:ahLst/>
              <a:cxnLst/>
              <a:rect l="l" t="t" r="r" b="b"/>
              <a:pathLst>
                <a:path w="669" h="535" extrusionOk="0">
                  <a:moveTo>
                    <a:pt x="335" y="0"/>
                  </a:moveTo>
                  <a:cubicBezTo>
                    <a:pt x="1" y="0"/>
                    <a:pt x="1" y="534"/>
                    <a:pt x="335" y="534"/>
                  </a:cubicBezTo>
                  <a:cubicBezTo>
                    <a:pt x="668" y="534"/>
                    <a:pt x="668" y="0"/>
                    <a:pt x="335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3" name="Google Shape;2293;p9"/>
            <p:cNvSpPr/>
            <p:nvPr/>
          </p:nvSpPr>
          <p:spPr>
            <a:xfrm>
              <a:off x="1240006" y="457752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4" name="Google Shape;2294;p9"/>
            <p:cNvSpPr/>
            <p:nvPr/>
          </p:nvSpPr>
          <p:spPr>
            <a:xfrm>
              <a:off x="1022171" y="830458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5" name="Google Shape;2295;p9"/>
            <p:cNvSpPr/>
            <p:nvPr/>
          </p:nvSpPr>
          <p:spPr>
            <a:xfrm>
              <a:off x="1047153" y="816469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6" name="Google Shape;2296;p9"/>
            <p:cNvSpPr/>
            <p:nvPr/>
          </p:nvSpPr>
          <p:spPr>
            <a:xfrm>
              <a:off x="1174044" y="866434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7" name="Google Shape;2297;p9"/>
            <p:cNvSpPr/>
            <p:nvPr/>
          </p:nvSpPr>
          <p:spPr>
            <a:xfrm>
              <a:off x="1191029" y="837467"/>
              <a:ext cx="21030" cy="15009"/>
            </a:xfrm>
            <a:custGeom>
              <a:avLst/>
              <a:gdLst/>
              <a:ahLst/>
              <a:cxnLst/>
              <a:rect l="l" t="t" r="r" b="b"/>
              <a:pathLst>
                <a:path w="702" h="501" extrusionOk="0">
                  <a:moveTo>
                    <a:pt x="367" y="0"/>
                  </a:moveTo>
                  <a:cubicBezTo>
                    <a:pt x="1" y="0"/>
                    <a:pt x="1" y="501"/>
                    <a:pt x="367" y="501"/>
                  </a:cubicBezTo>
                  <a:cubicBezTo>
                    <a:pt x="701" y="501"/>
                    <a:pt x="701" y="0"/>
                    <a:pt x="367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8" name="Google Shape;2298;p9"/>
            <p:cNvSpPr/>
            <p:nvPr/>
          </p:nvSpPr>
          <p:spPr>
            <a:xfrm>
              <a:off x="1207025" y="866434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99" name="Google Shape;2299;p9"/>
          <p:cNvGrpSpPr/>
          <p:nvPr/>
        </p:nvGrpSpPr>
        <p:grpSpPr>
          <a:xfrm>
            <a:off x="8267204" y="4381245"/>
            <a:ext cx="876802" cy="561032"/>
            <a:chOff x="7750342" y="3926048"/>
            <a:chExt cx="1406709" cy="900099"/>
          </a:xfrm>
        </p:grpSpPr>
        <p:sp>
          <p:nvSpPr>
            <p:cNvPr id="2300" name="Google Shape;2300;p9"/>
            <p:cNvSpPr/>
            <p:nvPr/>
          </p:nvSpPr>
          <p:spPr>
            <a:xfrm>
              <a:off x="7827357" y="3979099"/>
              <a:ext cx="1329694" cy="847048"/>
            </a:xfrm>
            <a:custGeom>
              <a:avLst/>
              <a:gdLst/>
              <a:ahLst/>
              <a:cxnLst/>
              <a:rect l="l" t="t" r="r" b="b"/>
              <a:pathLst>
                <a:path w="44386" h="28275" extrusionOk="0">
                  <a:moveTo>
                    <a:pt x="395" y="1"/>
                  </a:moveTo>
                  <a:cubicBezTo>
                    <a:pt x="103" y="1"/>
                    <a:pt x="1" y="500"/>
                    <a:pt x="331" y="620"/>
                  </a:cubicBezTo>
                  <a:cubicBezTo>
                    <a:pt x="1132" y="921"/>
                    <a:pt x="1999" y="987"/>
                    <a:pt x="2800" y="1221"/>
                  </a:cubicBezTo>
                  <a:cubicBezTo>
                    <a:pt x="3600" y="1421"/>
                    <a:pt x="4367" y="1688"/>
                    <a:pt x="5101" y="2021"/>
                  </a:cubicBezTo>
                  <a:cubicBezTo>
                    <a:pt x="6602" y="2622"/>
                    <a:pt x="8003" y="3456"/>
                    <a:pt x="9304" y="4356"/>
                  </a:cubicBezTo>
                  <a:cubicBezTo>
                    <a:pt x="11973" y="6224"/>
                    <a:pt x="14308" y="8493"/>
                    <a:pt x="16643" y="10761"/>
                  </a:cubicBezTo>
                  <a:cubicBezTo>
                    <a:pt x="19078" y="13096"/>
                    <a:pt x="21580" y="15364"/>
                    <a:pt x="24148" y="17566"/>
                  </a:cubicBezTo>
                  <a:cubicBezTo>
                    <a:pt x="26883" y="19834"/>
                    <a:pt x="29685" y="22036"/>
                    <a:pt x="32721" y="23904"/>
                  </a:cubicBezTo>
                  <a:cubicBezTo>
                    <a:pt x="36157" y="25972"/>
                    <a:pt x="39859" y="27573"/>
                    <a:pt x="43829" y="28273"/>
                  </a:cubicBezTo>
                  <a:cubicBezTo>
                    <a:pt x="43840" y="28274"/>
                    <a:pt x="43850" y="28275"/>
                    <a:pt x="43861" y="28275"/>
                  </a:cubicBezTo>
                  <a:cubicBezTo>
                    <a:pt x="44238" y="28275"/>
                    <a:pt x="44385" y="27705"/>
                    <a:pt x="43996" y="27640"/>
                  </a:cubicBezTo>
                  <a:cubicBezTo>
                    <a:pt x="36791" y="26405"/>
                    <a:pt x="30653" y="22136"/>
                    <a:pt x="25116" y="17532"/>
                  </a:cubicBezTo>
                  <a:cubicBezTo>
                    <a:pt x="22514" y="15364"/>
                    <a:pt x="19979" y="13096"/>
                    <a:pt x="17543" y="10728"/>
                  </a:cubicBezTo>
                  <a:cubicBezTo>
                    <a:pt x="15208" y="8493"/>
                    <a:pt x="12907" y="6224"/>
                    <a:pt x="10305" y="4323"/>
                  </a:cubicBezTo>
                  <a:cubicBezTo>
                    <a:pt x="8871" y="3256"/>
                    <a:pt x="7370" y="2322"/>
                    <a:pt x="5735" y="1588"/>
                  </a:cubicBezTo>
                  <a:cubicBezTo>
                    <a:pt x="4934" y="1254"/>
                    <a:pt x="4134" y="921"/>
                    <a:pt x="3267" y="687"/>
                  </a:cubicBezTo>
                  <a:cubicBezTo>
                    <a:pt x="2366" y="420"/>
                    <a:pt x="1399" y="320"/>
                    <a:pt x="498" y="20"/>
                  </a:cubicBezTo>
                  <a:cubicBezTo>
                    <a:pt x="462" y="7"/>
                    <a:pt x="427" y="1"/>
                    <a:pt x="39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1" name="Google Shape;2301;p9"/>
            <p:cNvSpPr/>
            <p:nvPr/>
          </p:nvSpPr>
          <p:spPr>
            <a:xfrm>
              <a:off x="8282917" y="4136724"/>
              <a:ext cx="69981" cy="159254"/>
            </a:xfrm>
            <a:custGeom>
              <a:avLst/>
              <a:gdLst/>
              <a:ahLst/>
              <a:cxnLst/>
              <a:rect l="l" t="t" r="r" b="b"/>
              <a:pathLst>
                <a:path w="2336" h="5316" extrusionOk="0">
                  <a:moveTo>
                    <a:pt x="981" y="1"/>
                  </a:moveTo>
                  <a:cubicBezTo>
                    <a:pt x="815" y="1"/>
                    <a:pt x="692" y="91"/>
                    <a:pt x="601" y="228"/>
                  </a:cubicBezTo>
                  <a:cubicBezTo>
                    <a:pt x="568" y="262"/>
                    <a:pt x="534" y="295"/>
                    <a:pt x="501" y="362"/>
                  </a:cubicBezTo>
                  <a:cubicBezTo>
                    <a:pt x="401" y="529"/>
                    <a:pt x="367" y="762"/>
                    <a:pt x="301" y="962"/>
                  </a:cubicBezTo>
                  <a:cubicBezTo>
                    <a:pt x="0" y="2197"/>
                    <a:pt x="801" y="3464"/>
                    <a:pt x="1068" y="4632"/>
                  </a:cubicBezTo>
                  <a:cubicBezTo>
                    <a:pt x="1101" y="4765"/>
                    <a:pt x="1201" y="4832"/>
                    <a:pt x="1335" y="4832"/>
                  </a:cubicBezTo>
                  <a:cubicBezTo>
                    <a:pt x="1301" y="4898"/>
                    <a:pt x="1301" y="4965"/>
                    <a:pt x="1301" y="5065"/>
                  </a:cubicBezTo>
                  <a:cubicBezTo>
                    <a:pt x="1285" y="5232"/>
                    <a:pt x="1410" y="5315"/>
                    <a:pt x="1539" y="5315"/>
                  </a:cubicBezTo>
                  <a:cubicBezTo>
                    <a:pt x="1668" y="5315"/>
                    <a:pt x="1802" y="5232"/>
                    <a:pt x="1802" y="5065"/>
                  </a:cubicBezTo>
                  <a:cubicBezTo>
                    <a:pt x="1902" y="3898"/>
                    <a:pt x="2335" y="2897"/>
                    <a:pt x="2035" y="1730"/>
                  </a:cubicBezTo>
                  <a:cubicBezTo>
                    <a:pt x="1935" y="1296"/>
                    <a:pt x="1735" y="295"/>
                    <a:pt x="1235" y="62"/>
                  </a:cubicBezTo>
                  <a:cubicBezTo>
                    <a:pt x="1140" y="20"/>
                    <a:pt x="1056" y="1"/>
                    <a:pt x="9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2" name="Google Shape;2302;p9"/>
            <p:cNvSpPr/>
            <p:nvPr/>
          </p:nvSpPr>
          <p:spPr>
            <a:xfrm>
              <a:off x="8109057" y="4195107"/>
              <a:ext cx="139123" cy="70969"/>
            </a:xfrm>
            <a:custGeom>
              <a:avLst/>
              <a:gdLst/>
              <a:ahLst/>
              <a:cxnLst/>
              <a:rect l="l" t="t" r="r" b="b"/>
              <a:pathLst>
                <a:path w="4644" h="2369" extrusionOk="0">
                  <a:moveTo>
                    <a:pt x="3495" y="0"/>
                  </a:moveTo>
                  <a:cubicBezTo>
                    <a:pt x="3475" y="0"/>
                    <a:pt x="3456" y="4"/>
                    <a:pt x="3436" y="14"/>
                  </a:cubicBezTo>
                  <a:cubicBezTo>
                    <a:pt x="3403" y="14"/>
                    <a:pt x="3336" y="47"/>
                    <a:pt x="3269" y="47"/>
                  </a:cubicBezTo>
                  <a:cubicBezTo>
                    <a:pt x="3103" y="81"/>
                    <a:pt x="2936" y="114"/>
                    <a:pt x="2802" y="147"/>
                  </a:cubicBezTo>
                  <a:cubicBezTo>
                    <a:pt x="1568" y="314"/>
                    <a:pt x="0" y="748"/>
                    <a:pt x="200" y="1949"/>
                  </a:cubicBezTo>
                  <a:cubicBezTo>
                    <a:pt x="256" y="2281"/>
                    <a:pt x="588" y="2368"/>
                    <a:pt x="935" y="2368"/>
                  </a:cubicBezTo>
                  <a:cubicBezTo>
                    <a:pt x="1215" y="2368"/>
                    <a:pt x="1505" y="2312"/>
                    <a:pt x="1668" y="2282"/>
                  </a:cubicBezTo>
                  <a:cubicBezTo>
                    <a:pt x="2736" y="2049"/>
                    <a:pt x="3636" y="1348"/>
                    <a:pt x="4437" y="614"/>
                  </a:cubicBezTo>
                  <a:cubicBezTo>
                    <a:pt x="4644" y="434"/>
                    <a:pt x="4450" y="173"/>
                    <a:pt x="4244" y="173"/>
                  </a:cubicBezTo>
                  <a:cubicBezTo>
                    <a:pt x="4184" y="173"/>
                    <a:pt x="4123" y="195"/>
                    <a:pt x="4070" y="248"/>
                  </a:cubicBezTo>
                  <a:cubicBezTo>
                    <a:pt x="4037" y="181"/>
                    <a:pt x="3970" y="114"/>
                    <a:pt x="3836" y="81"/>
                  </a:cubicBezTo>
                  <a:cubicBezTo>
                    <a:pt x="3836" y="81"/>
                    <a:pt x="3803" y="47"/>
                    <a:pt x="3770" y="47"/>
                  </a:cubicBezTo>
                  <a:lnTo>
                    <a:pt x="3636" y="47"/>
                  </a:lnTo>
                  <a:cubicBezTo>
                    <a:pt x="3589" y="24"/>
                    <a:pt x="3542" y="0"/>
                    <a:pt x="349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3" name="Google Shape;2303;p9"/>
            <p:cNvSpPr/>
            <p:nvPr/>
          </p:nvSpPr>
          <p:spPr>
            <a:xfrm>
              <a:off x="8135028" y="4026788"/>
              <a:ext cx="63001" cy="125941"/>
            </a:xfrm>
            <a:custGeom>
              <a:avLst/>
              <a:gdLst/>
              <a:ahLst/>
              <a:cxnLst/>
              <a:rect l="l" t="t" r="r" b="b"/>
              <a:pathLst>
                <a:path w="2103" h="4204" extrusionOk="0">
                  <a:moveTo>
                    <a:pt x="941" y="1"/>
                  </a:moveTo>
                  <a:cubicBezTo>
                    <a:pt x="801" y="1"/>
                    <a:pt x="652" y="76"/>
                    <a:pt x="501" y="263"/>
                  </a:cubicBezTo>
                  <a:cubicBezTo>
                    <a:pt x="1" y="863"/>
                    <a:pt x="234" y="1764"/>
                    <a:pt x="401" y="2431"/>
                  </a:cubicBezTo>
                  <a:cubicBezTo>
                    <a:pt x="468" y="2764"/>
                    <a:pt x="701" y="3865"/>
                    <a:pt x="1201" y="3932"/>
                  </a:cubicBezTo>
                  <a:cubicBezTo>
                    <a:pt x="1142" y="4091"/>
                    <a:pt x="1296" y="4203"/>
                    <a:pt x="1452" y="4203"/>
                  </a:cubicBezTo>
                  <a:cubicBezTo>
                    <a:pt x="1557" y="4203"/>
                    <a:pt x="1662" y="4153"/>
                    <a:pt x="1702" y="4032"/>
                  </a:cubicBezTo>
                  <a:cubicBezTo>
                    <a:pt x="2102" y="3098"/>
                    <a:pt x="2069" y="1930"/>
                    <a:pt x="1769" y="963"/>
                  </a:cubicBezTo>
                  <a:cubicBezTo>
                    <a:pt x="1646" y="572"/>
                    <a:pt x="1326" y="1"/>
                    <a:pt x="94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4" name="Google Shape;2304;p9"/>
            <p:cNvSpPr/>
            <p:nvPr/>
          </p:nvSpPr>
          <p:spPr>
            <a:xfrm>
              <a:off x="7979140" y="4081576"/>
              <a:ext cx="117793" cy="84570"/>
            </a:xfrm>
            <a:custGeom>
              <a:avLst/>
              <a:gdLst/>
              <a:ahLst/>
              <a:cxnLst/>
              <a:rect l="l" t="t" r="r" b="b"/>
              <a:pathLst>
                <a:path w="3932" h="2823" extrusionOk="0">
                  <a:moveTo>
                    <a:pt x="3622" y="1"/>
                  </a:moveTo>
                  <a:cubicBezTo>
                    <a:pt x="3523" y="1"/>
                    <a:pt x="3422" y="52"/>
                    <a:pt x="3370" y="168"/>
                  </a:cubicBezTo>
                  <a:cubicBezTo>
                    <a:pt x="3337" y="101"/>
                    <a:pt x="3270" y="68"/>
                    <a:pt x="3170" y="68"/>
                  </a:cubicBezTo>
                  <a:cubicBezTo>
                    <a:pt x="2336" y="168"/>
                    <a:pt x="1469" y="368"/>
                    <a:pt x="801" y="869"/>
                  </a:cubicBezTo>
                  <a:cubicBezTo>
                    <a:pt x="234" y="1269"/>
                    <a:pt x="1" y="2136"/>
                    <a:pt x="601" y="2637"/>
                  </a:cubicBezTo>
                  <a:cubicBezTo>
                    <a:pt x="743" y="2769"/>
                    <a:pt x="905" y="2822"/>
                    <a:pt x="1076" y="2822"/>
                  </a:cubicBezTo>
                  <a:cubicBezTo>
                    <a:pt x="1549" y="2822"/>
                    <a:pt x="2084" y="2415"/>
                    <a:pt x="2403" y="2170"/>
                  </a:cubicBezTo>
                  <a:cubicBezTo>
                    <a:pt x="2970" y="1703"/>
                    <a:pt x="3637" y="1035"/>
                    <a:pt x="3870" y="335"/>
                  </a:cubicBezTo>
                  <a:cubicBezTo>
                    <a:pt x="3932" y="130"/>
                    <a:pt x="3780" y="1"/>
                    <a:pt x="362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5" name="Google Shape;2305;p9"/>
            <p:cNvSpPr/>
            <p:nvPr/>
          </p:nvSpPr>
          <p:spPr>
            <a:xfrm>
              <a:off x="7966170" y="3926048"/>
              <a:ext cx="62971" cy="115756"/>
            </a:xfrm>
            <a:custGeom>
              <a:avLst/>
              <a:gdLst/>
              <a:ahLst/>
              <a:cxnLst/>
              <a:rect l="l" t="t" r="r" b="b"/>
              <a:pathLst>
                <a:path w="2102" h="3864" extrusionOk="0">
                  <a:moveTo>
                    <a:pt x="811" y="0"/>
                  </a:moveTo>
                  <a:cubicBezTo>
                    <a:pt x="709" y="0"/>
                    <a:pt x="604" y="46"/>
                    <a:pt x="501" y="156"/>
                  </a:cubicBezTo>
                  <a:cubicBezTo>
                    <a:pt x="0" y="690"/>
                    <a:pt x="134" y="1491"/>
                    <a:pt x="334" y="2124"/>
                  </a:cubicBezTo>
                  <a:cubicBezTo>
                    <a:pt x="467" y="2692"/>
                    <a:pt x="767" y="3492"/>
                    <a:pt x="1401" y="3692"/>
                  </a:cubicBezTo>
                  <a:lnTo>
                    <a:pt x="1435" y="3692"/>
                  </a:lnTo>
                  <a:cubicBezTo>
                    <a:pt x="1486" y="3796"/>
                    <a:pt x="1609" y="3863"/>
                    <a:pt x="1721" y="3863"/>
                  </a:cubicBezTo>
                  <a:cubicBezTo>
                    <a:pt x="1825" y="3863"/>
                    <a:pt x="1919" y="3804"/>
                    <a:pt x="1935" y="3659"/>
                  </a:cubicBezTo>
                  <a:cubicBezTo>
                    <a:pt x="2102" y="2692"/>
                    <a:pt x="2002" y="1758"/>
                    <a:pt x="1635" y="824"/>
                  </a:cubicBezTo>
                  <a:cubicBezTo>
                    <a:pt x="1505" y="564"/>
                    <a:pt x="1173" y="0"/>
                    <a:pt x="81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6" name="Google Shape;2306;p9"/>
            <p:cNvSpPr/>
            <p:nvPr/>
          </p:nvSpPr>
          <p:spPr>
            <a:xfrm>
              <a:off x="7862255" y="4013278"/>
              <a:ext cx="88944" cy="73636"/>
            </a:xfrm>
            <a:custGeom>
              <a:avLst/>
              <a:gdLst/>
              <a:ahLst/>
              <a:cxnLst/>
              <a:rect l="l" t="t" r="r" b="b"/>
              <a:pathLst>
                <a:path w="2969" h="2458" extrusionOk="0">
                  <a:moveTo>
                    <a:pt x="2496" y="1"/>
                  </a:moveTo>
                  <a:cubicBezTo>
                    <a:pt x="2466" y="1"/>
                    <a:pt x="2435" y="5"/>
                    <a:pt x="2402" y="13"/>
                  </a:cubicBezTo>
                  <a:cubicBezTo>
                    <a:pt x="1801" y="313"/>
                    <a:pt x="1168" y="380"/>
                    <a:pt x="667" y="814"/>
                  </a:cubicBezTo>
                  <a:cubicBezTo>
                    <a:pt x="267" y="1147"/>
                    <a:pt x="0" y="2048"/>
                    <a:pt x="534" y="2381"/>
                  </a:cubicBezTo>
                  <a:cubicBezTo>
                    <a:pt x="627" y="2434"/>
                    <a:pt x="722" y="2457"/>
                    <a:pt x="818" y="2457"/>
                  </a:cubicBezTo>
                  <a:cubicBezTo>
                    <a:pt x="1205" y="2457"/>
                    <a:pt x="1601" y="2088"/>
                    <a:pt x="1868" y="1848"/>
                  </a:cubicBezTo>
                  <a:cubicBezTo>
                    <a:pt x="2268" y="1481"/>
                    <a:pt x="2735" y="980"/>
                    <a:pt x="2902" y="413"/>
                  </a:cubicBezTo>
                  <a:cubicBezTo>
                    <a:pt x="2969" y="247"/>
                    <a:pt x="2835" y="146"/>
                    <a:pt x="2702" y="113"/>
                  </a:cubicBezTo>
                  <a:cubicBezTo>
                    <a:pt x="2652" y="38"/>
                    <a:pt x="2583" y="1"/>
                    <a:pt x="249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7" name="Google Shape;2307;p9"/>
            <p:cNvSpPr/>
            <p:nvPr/>
          </p:nvSpPr>
          <p:spPr>
            <a:xfrm>
              <a:off x="7750342" y="3929223"/>
              <a:ext cx="138374" cy="76422"/>
            </a:xfrm>
            <a:custGeom>
              <a:avLst/>
              <a:gdLst/>
              <a:ahLst/>
              <a:cxnLst/>
              <a:rect l="l" t="t" r="r" b="b"/>
              <a:pathLst>
                <a:path w="4619" h="2551" extrusionOk="0">
                  <a:moveTo>
                    <a:pt x="1182" y="1"/>
                  </a:moveTo>
                  <a:cubicBezTo>
                    <a:pt x="952" y="1"/>
                    <a:pt x="738" y="69"/>
                    <a:pt x="567" y="251"/>
                  </a:cubicBezTo>
                  <a:cubicBezTo>
                    <a:pt x="0" y="851"/>
                    <a:pt x="767" y="1551"/>
                    <a:pt x="1301" y="1785"/>
                  </a:cubicBezTo>
                  <a:cubicBezTo>
                    <a:pt x="2168" y="2185"/>
                    <a:pt x="3136" y="2252"/>
                    <a:pt x="4036" y="2352"/>
                  </a:cubicBezTo>
                  <a:cubicBezTo>
                    <a:pt x="4036" y="2385"/>
                    <a:pt x="4070" y="2385"/>
                    <a:pt x="4070" y="2419"/>
                  </a:cubicBezTo>
                  <a:cubicBezTo>
                    <a:pt x="4121" y="2512"/>
                    <a:pt x="4199" y="2550"/>
                    <a:pt x="4276" y="2550"/>
                  </a:cubicBezTo>
                  <a:cubicBezTo>
                    <a:pt x="4448" y="2550"/>
                    <a:pt x="4618" y="2359"/>
                    <a:pt x="4503" y="2152"/>
                  </a:cubicBezTo>
                  <a:cubicBezTo>
                    <a:pt x="4136" y="1451"/>
                    <a:pt x="3236" y="884"/>
                    <a:pt x="2569" y="517"/>
                  </a:cubicBezTo>
                  <a:cubicBezTo>
                    <a:pt x="2228" y="313"/>
                    <a:pt x="1671" y="1"/>
                    <a:pt x="118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308" name="Google Shape;2308;p9"/>
          <p:cNvGrpSpPr/>
          <p:nvPr/>
        </p:nvGrpSpPr>
        <p:grpSpPr>
          <a:xfrm>
            <a:off x="8662288" y="4231517"/>
            <a:ext cx="772370" cy="775893"/>
            <a:chOff x="8276926" y="3750868"/>
            <a:chExt cx="1239162" cy="1244814"/>
          </a:xfrm>
        </p:grpSpPr>
        <p:sp>
          <p:nvSpPr>
            <p:cNvPr id="2309" name="Google Shape;2309;p9"/>
            <p:cNvSpPr/>
            <p:nvPr/>
          </p:nvSpPr>
          <p:spPr>
            <a:xfrm>
              <a:off x="8276926" y="3750868"/>
              <a:ext cx="1239162" cy="1227089"/>
            </a:xfrm>
            <a:custGeom>
              <a:avLst/>
              <a:gdLst/>
              <a:ahLst/>
              <a:cxnLst/>
              <a:rect l="l" t="t" r="r" b="b"/>
              <a:pathLst>
                <a:path w="41364" h="40961" extrusionOk="0">
                  <a:moveTo>
                    <a:pt x="0" y="0"/>
                  </a:moveTo>
                  <a:lnTo>
                    <a:pt x="0" y="0"/>
                  </a:lnTo>
                  <a:cubicBezTo>
                    <a:pt x="1280" y="4593"/>
                    <a:pt x="11205" y="40961"/>
                    <a:pt x="33709" y="40961"/>
                  </a:cubicBezTo>
                  <a:cubicBezTo>
                    <a:pt x="34088" y="40961"/>
                    <a:pt x="34472" y="40950"/>
                    <a:pt x="34859" y="40929"/>
                  </a:cubicBezTo>
                  <a:cubicBezTo>
                    <a:pt x="41363" y="15645"/>
                    <a:pt x="3703" y="1301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0" name="Google Shape;2310;p9"/>
            <p:cNvSpPr/>
            <p:nvPr/>
          </p:nvSpPr>
          <p:spPr>
            <a:xfrm>
              <a:off x="8392314" y="3892198"/>
              <a:ext cx="958460" cy="1103485"/>
            </a:xfrm>
            <a:custGeom>
              <a:avLst/>
              <a:gdLst/>
              <a:ahLst/>
              <a:cxnLst/>
              <a:rect l="l" t="t" r="r" b="b"/>
              <a:pathLst>
                <a:path w="31994" h="36835" extrusionOk="0">
                  <a:moveTo>
                    <a:pt x="584" y="1"/>
                  </a:moveTo>
                  <a:cubicBezTo>
                    <a:pt x="276" y="1"/>
                    <a:pt x="1" y="410"/>
                    <a:pt x="285" y="719"/>
                  </a:cubicBezTo>
                  <a:cubicBezTo>
                    <a:pt x="4888" y="5523"/>
                    <a:pt x="9224" y="10593"/>
                    <a:pt x="13427" y="15797"/>
                  </a:cubicBezTo>
                  <a:cubicBezTo>
                    <a:pt x="15529" y="18399"/>
                    <a:pt x="17564" y="21034"/>
                    <a:pt x="19632" y="23669"/>
                  </a:cubicBezTo>
                  <a:cubicBezTo>
                    <a:pt x="20566" y="24870"/>
                    <a:pt x="21466" y="26104"/>
                    <a:pt x="22400" y="27305"/>
                  </a:cubicBezTo>
                  <a:cubicBezTo>
                    <a:pt x="23301" y="28539"/>
                    <a:pt x="24202" y="29773"/>
                    <a:pt x="25269" y="30874"/>
                  </a:cubicBezTo>
                  <a:cubicBezTo>
                    <a:pt x="26270" y="31842"/>
                    <a:pt x="27371" y="32642"/>
                    <a:pt x="28438" y="33543"/>
                  </a:cubicBezTo>
                  <a:cubicBezTo>
                    <a:pt x="29439" y="34377"/>
                    <a:pt x="30540" y="35311"/>
                    <a:pt x="31073" y="36545"/>
                  </a:cubicBezTo>
                  <a:cubicBezTo>
                    <a:pt x="31154" y="36747"/>
                    <a:pt x="31333" y="36835"/>
                    <a:pt x="31504" y="36835"/>
                  </a:cubicBezTo>
                  <a:cubicBezTo>
                    <a:pt x="31757" y="36835"/>
                    <a:pt x="31993" y="36643"/>
                    <a:pt x="31874" y="36345"/>
                  </a:cubicBezTo>
                  <a:cubicBezTo>
                    <a:pt x="30907" y="34077"/>
                    <a:pt x="28638" y="32676"/>
                    <a:pt x="26837" y="31174"/>
                  </a:cubicBezTo>
                  <a:cubicBezTo>
                    <a:pt x="24569" y="29240"/>
                    <a:pt x="22901" y="26605"/>
                    <a:pt x="21100" y="24269"/>
                  </a:cubicBezTo>
                  <a:cubicBezTo>
                    <a:pt x="17063" y="18932"/>
                    <a:pt x="12927" y="13695"/>
                    <a:pt x="8557" y="8625"/>
                  </a:cubicBezTo>
                  <a:cubicBezTo>
                    <a:pt x="6055" y="5756"/>
                    <a:pt x="3520" y="2888"/>
                    <a:pt x="852" y="119"/>
                  </a:cubicBezTo>
                  <a:cubicBezTo>
                    <a:pt x="769" y="36"/>
                    <a:pt x="675" y="1"/>
                    <a:pt x="584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1" name="Google Shape;2311;p9"/>
            <p:cNvSpPr/>
            <p:nvPr/>
          </p:nvSpPr>
          <p:spPr>
            <a:xfrm>
              <a:off x="8441201" y="3944710"/>
              <a:ext cx="148529" cy="162939"/>
            </a:xfrm>
            <a:custGeom>
              <a:avLst/>
              <a:gdLst/>
              <a:ahLst/>
              <a:cxnLst/>
              <a:rect l="l" t="t" r="r" b="b"/>
              <a:pathLst>
                <a:path w="4958" h="5439" extrusionOk="0">
                  <a:moveTo>
                    <a:pt x="4290" y="0"/>
                  </a:moveTo>
                  <a:cubicBezTo>
                    <a:pt x="4056" y="0"/>
                    <a:pt x="3890" y="201"/>
                    <a:pt x="3890" y="434"/>
                  </a:cubicBezTo>
                  <a:cubicBezTo>
                    <a:pt x="3770" y="1778"/>
                    <a:pt x="3865" y="3150"/>
                    <a:pt x="4054" y="4500"/>
                  </a:cubicBezTo>
                  <a:lnTo>
                    <a:pt x="4054" y="4500"/>
                  </a:lnTo>
                  <a:cubicBezTo>
                    <a:pt x="3610" y="4566"/>
                    <a:pt x="3160" y="4601"/>
                    <a:pt x="2711" y="4601"/>
                  </a:cubicBezTo>
                  <a:cubicBezTo>
                    <a:pt x="2025" y="4601"/>
                    <a:pt x="1341" y="4518"/>
                    <a:pt x="687" y="4337"/>
                  </a:cubicBezTo>
                  <a:cubicBezTo>
                    <a:pt x="638" y="4321"/>
                    <a:pt x="591" y="4314"/>
                    <a:pt x="547" y="4314"/>
                  </a:cubicBezTo>
                  <a:cubicBezTo>
                    <a:pt x="122" y="4314"/>
                    <a:pt x="0" y="4986"/>
                    <a:pt x="454" y="5137"/>
                  </a:cubicBezTo>
                  <a:cubicBezTo>
                    <a:pt x="1172" y="5348"/>
                    <a:pt x="1918" y="5438"/>
                    <a:pt x="2663" y="5438"/>
                  </a:cubicBezTo>
                  <a:cubicBezTo>
                    <a:pt x="3336" y="5438"/>
                    <a:pt x="4008" y="5364"/>
                    <a:pt x="4657" y="5237"/>
                  </a:cubicBezTo>
                  <a:cubicBezTo>
                    <a:pt x="4890" y="5204"/>
                    <a:pt x="4957" y="4937"/>
                    <a:pt x="4924" y="4737"/>
                  </a:cubicBezTo>
                  <a:cubicBezTo>
                    <a:pt x="4690" y="3303"/>
                    <a:pt x="4624" y="1868"/>
                    <a:pt x="4724" y="401"/>
                  </a:cubicBezTo>
                  <a:cubicBezTo>
                    <a:pt x="4724" y="201"/>
                    <a:pt x="4523" y="0"/>
                    <a:pt x="4290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2" name="Google Shape;2312;p9"/>
            <p:cNvSpPr/>
            <p:nvPr/>
          </p:nvSpPr>
          <p:spPr>
            <a:xfrm>
              <a:off x="8509679" y="4032569"/>
              <a:ext cx="204370" cy="189331"/>
            </a:xfrm>
            <a:custGeom>
              <a:avLst/>
              <a:gdLst/>
              <a:ahLst/>
              <a:cxnLst/>
              <a:rect l="l" t="t" r="r" b="b"/>
              <a:pathLst>
                <a:path w="6822" h="6320" extrusionOk="0">
                  <a:moveTo>
                    <a:pt x="6305" y="1"/>
                  </a:moveTo>
                  <a:cubicBezTo>
                    <a:pt x="6138" y="1"/>
                    <a:pt x="5973" y="92"/>
                    <a:pt x="5907" y="303"/>
                  </a:cubicBezTo>
                  <a:cubicBezTo>
                    <a:pt x="5473" y="1976"/>
                    <a:pt x="5529" y="3736"/>
                    <a:pt x="5378" y="5475"/>
                  </a:cubicBezTo>
                  <a:lnTo>
                    <a:pt x="5378" y="5475"/>
                  </a:lnTo>
                  <a:cubicBezTo>
                    <a:pt x="4795" y="5481"/>
                    <a:pt x="4208" y="5497"/>
                    <a:pt x="3623" y="5497"/>
                  </a:cubicBezTo>
                  <a:cubicBezTo>
                    <a:pt x="2651" y="5497"/>
                    <a:pt x="1683" y="5452"/>
                    <a:pt x="736" y="5240"/>
                  </a:cubicBezTo>
                  <a:cubicBezTo>
                    <a:pt x="705" y="5234"/>
                    <a:pt x="675" y="5231"/>
                    <a:pt x="646" y="5231"/>
                  </a:cubicBezTo>
                  <a:cubicBezTo>
                    <a:pt x="178" y="5231"/>
                    <a:pt x="0" y="5946"/>
                    <a:pt x="503" y="6040"/>
                  </a:cubicBezTo>
                  <a:cubicBezTo>
                    <a:pt x="1625" y="6278"/>
                    <a:pt x="2762" y="6320"/>
                    <a:pt x="3894" y="6320"/>
                  </a:cubicBezTo>
                  <a:cubicBezTo>
                    <a:pt x="4511" y="6320"/>
                    <a:pt x="5128" y="6307"/>
                    <a:pt x="5740" y="6307"/>
                  </a:cubicBezTo>
                  <a:cubicBezTo>
                    <a:pt x="5973" y="6307"/>
                    <a:pt x="6140" y="6107"/>
                    <a:pt x="6174" y="5874"/>
                  </a:cubicBezTo>
                  <a:cubicBezTo>
                    <a:pt x="6374" y="4106"/>
                    <a:pt x="6274" y="2271"/>
                    <a:pt x="6741" y="537"/>
                  </a:cubicBezTo>
                  <a:cubicBezTo>
                    <a:pt x="6821" y="214"/>
                    <a:pt x="6561" y="1"/>
                    <a:pt x="6305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3" name="Google Shape;2313;p9"/>
            <p:cNvSpPr/>
            <p:nvPr/>
          </p:nvSpPr>
          <p:spPr>
            <a:xfrm>
              <a:off x="8605656" y="4119560"/>
              <a:ext cx="241877" cy="254848"/>
            </a:xfrm>
            <a:custGeom>
              <a:avLst/>
              <a:gdLst/>
              <a:ahLst/>
              <a:cxnLst/>
              <a:rect l="l" t="t" r="r" b="b"/>
              <a:pathLst>
                <a:path w="8074" h="8507" extrusionOk="0">
                  <a:moveTo>
                    <a:pt x="7656" y="1"/>
                  </a:moveTo>
                  <a:cubicBezTo>
                    <a:pt x="7448" y="1"/>
                    <a:pt x="7239" y="134"/>
                    <a:pt x="7239" y="401"/>
                  </a:cubicBezTo>
                  <a:cubicBezTo>
                    <a:pt x="7239" y="2748"/>
                    <a:pt x="6636" y="4975"/>
                    <a:pt x="6348" y="7281"/>
                  </a:cubicBezTo>
                  <a:lnTo>
                    <a:pt x="6348" y="7281"/>
                  </a:lnTo>
                  <a:cubicBezTo>
                    <a:pt x="4429" y="7581"/>
                    <a:pt x="2483" y="7673"/>
                    <a:pt x="568" y="7673"/>
                  </a:cubicBezTo>
                  <a:cubicBezTo>
                    <a:pt x="1" y="7673"/>
                    <a:pt x="1" y="8507"/>
                    <a:pt x="568" y="8507"/>
                  </a:cubicBezTo>
                  <a:cubicBezTo>
                    <a:pt x="2669" y="8507"/>
                    <a:pt x="4771" y="8407"/>
                    <a:pt x="6839" y="8040"/>
                  </a:cubicBezTo>
                  <a:cubicBezTo>
                    <a:pt x="7039" y="8007"/>
                    <a:pt x="7139" y="7806"/>
                    <a:pt x="7139" y="7640"/>
                  </a:cubicBezTo>
                  <a:cubicBezTo>
                    <a:pt x="7406" y="5238"/>
                    <a:pt x="8073" y="2870"/>
                    <a:pt x="8073" y="401"/>
                  </a:cubicBezTo>
                  <a:cubicBezTo>
                    <a:pt x="8073" y="134"/>
                    <a:pt x="7865" y="1"/>
                    <a:pt x="7656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4" name="Google Shape;2314;p9"/>
            <p:cNvSpPr/>
            <p:nvPr/>
          </p:nvSpPr>
          <p:spPr>
            <a:xfrm>
              <a:off x="8710590" y="4263465"/>
              <a:ext cx="283817" cy="296819"/>
            </a:xfrm>
            <a:custGeom>
              <a:avLst/>
              <a:gdLst/>
              <a:ahLst/>
              <a:cxnLst/>
              <a:rect l="l" t="t" r="r" b="b"/>
              <a:pathLst>
                <a:path w="9474" h="9908" extrusionOk="0">
                  <a:moveTo>
                    <a:pt x="8928" y="0"/>
                  </a:moveTo>
                  <a:cubicBezTo>
                    <a:pt x="8723" y="0"/>
                    <a:pt x="8523" y="134"/>
                    <a:pt x="8540" y="401"/>
                  </a:cubicBezTo>
                  <a:cubicBezTo>
                    <a:pt x="8637" y="3207"/>
                    <a:pt x="8109" y="5982"/>
                    <a:pt x="7652" y="8726"/>
                  </a:cubicBezTo>
                  <a:lnTo>
                    <a:pt x="7652" y="8726"/>
                  </a:lnTo>
                  <a:cubicBezTo>
                    <a:pt x="5271" y="8861"/>
                    <a:pt x="2918" y="9073"/>
                    <a:pt x="534" y="9073"/>
                  </a:cubicBezTo>
                  <a:cubicBezTo>
                    <a:pt x="0" y="9073"/>
                    <a:pt x="0" y="9907"/>
                    <a:pt x="534" y="9907"/>
                  </a:cubicBezTo>
                  <a:cubicBezTo>
                    <a:pt x="3036" y="9907"/>
                    <a:pt x="5538" y="9674"/>
                    <a:pt x="8006" y="9540"/>
                  </a:cubicBezTo>
                  <a:cubicBezTo>
                    <a:pt x="8173" y="9540"/>
                    <a:pt x="8373" y="9440"/>
                    <a:pt x="8406" y="9240"/>
                  </a:cubicBezTo>
                  <a:cubicBezTo>
                    <a:pt x="8907" y="6305"/>
                    <a:pt x="9474" y="3369"/>
                    <a:pt x="9340" y="401"/>
                  </a:cubicBezTo>
                  <a:cubicBezTo>
                    <a:pt x="9340" y="134"/>
                    <a:pt x="9132" y="0"/>
                    <a:pt x="8928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5" name="Google Shape;2315;p9"/>
            <p:cNvSpPr/>
            <p:nvPr/>
          </p:nvSpPr>
          <p:spPr>
            <a:xfrm>
              <a:off x="8857491" y="4402339"/>
              <a:ext cx="286813" cy="364463"/>
            </a:xfrm>
            <a:custGeom>
              <a:avLst/>
              <a:gdLst/>
              <a:ahLst/>
              <a:cxnLst/>
              <a:rect l="l" t="t" r="r" b="b"/>
              <a:pathLst>
                <a:path w="9574" h="12166" extrusionOk="0">
                  <a:moveTo>
                    <a:pt x="8898" y="1"/>
                  </a:moveTo>
                  <a:cubicBezTo>
                    <a:pt x="8689" y="1"/>
                    <a:pt x="8489" y="134"/>
                    <a:pt x="8506" y="401"/>
                  </a:cubicBezTo>
                  <a:cubicBezTo>
                    <a:pt x="8732" y="4076"/>
                    <a:pt x="8210" y="7689"/>
                    <a:pt x="8054" y="11329"/>
                  </a:cubicBezTo>
                  <a:lnTo>
                    <a:pt x="8054" y="11329"/>
                  </a:lnTo>
                  <a:cubicBezTo>
                    <a:pt x="7990" y="11330"/>
                    <a:pt x="7927" y="11331"/>
                    <a:pt x="7864" y="11331"/>
                  </a:cubicBezTo>
                  <a:cubicBezTo>
                    <a:pt x="5589" y="11331"/>
                    <a:pt x="3417" y="10453"/>
                    <a:pt x="1143" y="10453"/>
                  </a:cubicBezTo>
                  <a:cubicBezTo>
                    <a:pt x="940" y="10453"/>
                    <a:pt x="737" y="10460"/>
                    <a:pt x="534" y="10475"/>
                  </a:cubicBezTo>
                  <a:cubicBezTo>
                    <a:pt x="20" y="10539"/>
                    <a:pt x="1" y="11313"/>
                    <a:pt x="474" y="11313"/>
                  </a:cubicBezTo>
                  <a:cubicBezTo>
                    <a:pt x="493" y="11313"/>
                    <a:pt x="513" y="11312"/>
                    <a:pt x="534" y="11309"/>
                  </a:cubicBezTo>
                  <a:cubicBezTo>
                    <a:pt x="737" y="11294"/>
                    <a:pt x="940" y="11287"/>
                    <a:pt x="1143" y="11287"/>
                  </a:cubicBezTo>
                  <a:cubicBezTo>
                    <a:pt x="3417" y="11287"/>
                    <a:pt x="5589" y="12165"/>
                    <a:pt x="7864" y="12165"/>
                  </a:cubicBezTo>
                  <a:cubicBezTo>
                    <a:pt x="8066" y="12165"/>
                    <a:pt x="8269" y="12158"/>
                    <a:pt x="8473" y="12143"/>
                  </a:cubicBezTo>
                  <a:cubicBezTo>
                    <a:pt x="8706" y="12110"/>
                    <a:pt x="8873" y="11976"/>
                    <a:pt x="8873" y="11709"/>
                  </a:cubicBezTo>
                  <a:cubicBezTo>
                    <a:pt x="9006" y="7940"/>
                    <a:pt x="9573" y="4204"/>
                    <a:pt x="9340" y="401"/>
                  </a:cubicBezTo>
                  <a:cubicBezTo>
                    <a:pt x="9323" y="134"/>
                    <a:pt x="9106" y="1"/>
                    <a:pt x="8898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6" name="Google Shape;2316;p9"/>
            <p:cNvSpPr/>
            <p:nvPr/>
          </p:nvSpPr>
          <p:spPr>
            <a:xfrm>
              <a:off x="8748543" y="4442329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35" y="0"/>
                  </a:moveTo>
                  <a:cubicBezTo>
                    <a:pt x="1" y="0"/>
                    <a:pt x="1" y="701"/>
                    <a:pt x="435" y="701"/>
                  </a:cubicBezTo>
                  <a:cubicBezTo>
                    <a:pt x="902" y="701"/>
                    <a:pt x="902" y="0"/>
                    <a:pt x="435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7" name="Google Shape;2317;p9"/>
            <p:cNvSpPr/>
            <p:nvPr/>
          </p:nvSpPr>
          <p:spPr>
            <a:xfrm>
              <a:off x="8716581" y="4491277"/>
              <a:ext cx="27022" cy="21030"/>
            </a:xfrm>
            <a:custGeom>
              <a:avLst/>
              <a:gdLst/>
              <a:ahLst/>
              <a:cxnLst/>
              <a:rect l="l" t="t" r="r" b="b"/>
              <a:pathLst>
                <a:path w="902" h="702" extrusionOk="0">
                  <a:moveTo>
                    <a:pt x="467" y="1"/>
                  </a:moveTo>
                  <a:cubicBezTo>
                    <a:pt x="0" y="1"/>
                    <a:pt x="0" y="701"/>
                    <a:pt x="467" y="701"/>
                  </a:cubicBezTo>
                  <a:cubicBezTo>
                    <a:pt x="901" y="701"/>
                    <a:pt x="901" y="1"/>
                    <a:pt x="467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8" name="Google Shape;2318;p9"/>
            <p:cNvSpPr/>
            <p:nvPr/>
          </p:nvSpPr>
          <p:spPr>
            <a:xfrm>
              <a:off x="8689591" y="4449309"/>
              <a:ext cx="27022" cy="21030"/>
            </a:xfrm>
            <a:custGeom>
              <a:avLst/>
              <a:gdLst/>
              <a:ahLst/>
              <a:cxnLst/>
              <a:rect l="l" t="t" r="r" b="b"/>
              <a:pathLst>
                <a:path w="902" h="702" extrusionOk="0">
                  <a:moveTo>
                    <a:pt x="434" y="1"/>
                  </a:moveTo>
                  <a:cubicBezTo>
                    <a:pt x="1" y="1"/>
                    <a:pt x="1" y="701"/>
                    <a:pt x="434" y="701"/>
                  </a:cubicBezTo>
                  <a:cubicBezTo>
                    <a:pt x="901" y="701"/>
                    <a:pt x="901" y="1"/>
                    <a:pt x="434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9" name="Google Shape;2319;p9"/>
            <p:cNvSpPr/>
            <p:nvPr/>
          </p:nvSpPr>
          <p:spPr>
            <a:xfrm>
              <a:off x="8779517" y="4072619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68" y="0"/>
                  </a:moveTo>
                  <a:cubicBezTo>
                    <a:pt x="1" y="0"/>
                    <a:pt x="1" y="701"/>
                    <a:pt x="468" y="701"/>
                  </a:cubicBezTo>
                  <a:cubicBezTo>
                    <a:pt x="902" y="701"/>
                    <a:pt x="902" y="0"/>
                    <a:pt x="468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0" name="Google Shape;2320;p9"/>
            <p:cNvSpPr/>
            <p:nvPr/>
          </p:nvSpPr>
          <p:spPr>
            <a:xfrm>
              <a:off x="8755553" y="4131572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34" y="0"/>
                  </a:moveTo>
                  <a:cubicBezTo>
                    <a:pt x="0" y="0"/>
                    <a:pt x="0" y="701"/>
                    <a:pt x="434" y="701"/>
                  </a:cubicBezTo>
                  <a:cubicBezTo>
                    <a:pt x="901" y="701"/>
                    <a:pt x="901" y="0"/>
                    <a:pt x="434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1" name="Google Shape;2321;p9"/>
            <p:cNvSpPr/>
            <p:nvPr/>
          </p:nvSpPr>
          <p:spPr>
            <a:xfrm>
              <a:off x="8727574" y="4072619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34" y="0"/>
                  </a:moveTo>
                  <a:cubicBezTo>
                    <a:pt x="0" y="0"/>
                    <a:pt x="0" y="701"/>
                    <a:pt x="434" y="701"/>
                  </a:cubicBezTo>
                  <a:cubicBezTo>
                    <a:pt x="901" y="701"/>
                    <a:pt x="901" y="0"/>
                    <a:pt x="434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2" name="Google Shape;2322;p9"/>
            <p:cNvSpPr/>
            <p:nvPr/>
          </p:nvSpPr>
          <p:spPr>
            <a:xfrm>
              <a:off x="8357866" y="3932728"/>
              <a:ext cx="26992" cy="21000"/>
            </a:xfrm>
            <a:custGeom>
              <a:avLst/>
              <a:gdLst/>
              <a:ahLst/>
              <a:cxnLst/>
              <a:rect l="l" t="t" r="r" b="b"/>
              <a:pathLst>
                <a:path w="901" h="701" extrusionOk="0">
                  <a:moveTo>
                    <a:pt x="434" y="0"/>
                  </a:moveTo>
                  <a:cubicBezTo>
                    <a:pt x="0" y="0"/>
                    <a:pt x="0" y="701"/>
                    <a:pt x="434" y="701"/>
                  </a:cubicBezTo>
                  <a:cubicBezTo>
                    <a:pt x="901" y="701"/>
                    <a:pt x="901" y="0"/>
                    <a:pt x="434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3" name="Google Shape;2323;p9"/>
            <p:cNvSpPr/>
            <p:nvPr/>
          </p:nvSpPr>
          <p:spPr>
            <a:xfrm>
              <a:off x="8339862" y="3876771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68" y="0"/>
                  </a:moveTo>
                  <a:cubicBezTo>
                    <a:pt x="1" y="0"/>
                    <a:pt x="1" y="701"/>
                    <a:pt x="468" y="701"/>
                  </a:cubicBezTo>
                  <a:cubicBezTo>
                    <a:pt x="901" y="701"/>
                    <a:pt x="901" y="0"/>
                    <a:pt x="468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4" name="Google Shape;2324;p9"/>
            <p:cNvSpPr/>
            <p:nvPr/>
          </p:nvSpPr>
          <p:spPr>
            <a:xfrm>
              <a:off x="8902424" y="4610200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35" y="0"/>
                  </a:moveTo>
                  <a:cubicBezTo>
                    <a:pt x="1" y="0"/>
                    <a:pt x="1" y="701"/>
                    <a:pt x="435" y="701"/>
                  </a:cubicBezTo>
                  <a:cubicBezTo>
                    <a:pt x="902" y="701"/>
                    <a:pt x="902" y="0"/>
                    <a:pt x="435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5" name="Google Shape;2325;p9"/>
            <p:cNvSpPr/>
            <p:nvPr/>
          </p:nvSpPr>
          <p:spPr>
            <a:xfrm>
              <a:off x="8884450" y="4656151"/>
              <a:ext cx="27022" cy="21030"/>
            </a:xfrm>
            <a:custGeom>
              <a:avLst/>
              <a:gdLst/>
              <a:ahLst/>
              <a:cxnLst/>
              <a:rect l="l" t="t" r="r" b="b"/>
              <a:pathLst>
                <a:path w="902" h="702" extrusionOk="0">
                  <a:moveTo>
                    <a:pt x="468" y="1"/>
                  </a:moveTo>
                  <a:cubicBezTo>
                    <a:pt x="1" y="1"/>
                    <a:pt x="1" y="701"/>
                    <a:pt x="468" y="701"/>
                  </a:cubicBezTo>
                  <a:cubicBezTo>
                    <a:pt x="901" y="701"/>
                    <a:pt x="901" y="1"/>
                    <a:pt x="468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6" name="Google Shape;2326;p9"/>
            <p:cNvSpPr/>
            <p:nvPr/>
          </p:nvSpPr>
          <p:spPr>
            <a:xfrm>
              <a:off x="8849462" y="4621193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68" y="0"/>
                  </a:moveTo>
                  <a:cubicBezTo>
                    <a:pt x="1" y="0"/>
                    <a:pt x="1" y="701"/>
                    <a:pt x="468" y="701"/>
                  </a:cubicBezTo>
                  <a:cubicBezTo>
                    <a:pt x="902" y="701"/>
                    <a:pt x="902" y="0"/>
                    <a:pt x="468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7" name="Google Shape;2327;p9"/>
            <p:cNvSpPr/>
            <p:nvPr/>
          </p:nvSpPr>
          <p:spPr>
            <a:xfrm>
              <a:off x="9237174" y="4624189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68" y="0"/>
                  </a:moveTo>
                  <a:cubicBezTo>
                    <a:pt x="1" y="0"/>
                    <a:pt x="1" y="701"/>
                    <a:pt x="468" y="701"/>
                  </a:cubicBezTo>
                  <a:cubicBezTo>
                    <a:pt x="901" y="701"/>
                    <a:pt x="901" y="0"/>
                    <a:pt x="468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8" name="Google Shape;2328;p9"/>
            <p:cNvSpPr/>
            <p:nvPr/>
          </p:nvSpPr>
          <p:spPr>
            <a:xfrm>
              <a:off x="9213210" y="4690121"/>
              <a:ext cx="26992" cy="21030"/>
            </a:xfrm>
            <a:custGeom>
              <a:avLst/>
              <a:gdLst/>
              <a:ahLst/>
              <a:cxnLst/>
              <a:rect l="l" t="t" r="r" b="b"/>
              <a:pathLst>
                <a:path w="901" h="702" extrusionOk="0">
                  <a:moveTo>
                    <a:pt x="434" y="1"/>
                  </a:moveTo>
                  <a:cubicBezTo>
                    <a:pt x="0" y="1"/>
                    <a:pt x="0" y="701"/>
                    <a:pt x="434" y="701"/>
                  </a:cubicBezTo>
                  <a:cubicBezTo>
                    <a:pt x="901" y="701"/>
                    <a:pt x="901" y="1"/>
                    <a:pt x="434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9" name="Google Shape;2329;p9"/>
            <p:cNvSpPr/>
            <p:nvPr/>
          </p:nvSpPr>
          <p:spPr>
            <a:xfrm>
              <a:off x="9171243" y="4638178"/>
              <a:ext cx="26992" cy="21000"/>
            </a:xfrm>
            <a:custGeom>
              <a:avLst/>
              <a:gdLst/>
              <a:ahLst/>
              <a:cxnLst/>
              <a:rect l="l" t="t" r="r" b="b"/>
              <a:pathLst>
                <a:path w="901" h="701" extrusionOk="0">
                  <a:moveTo>
                    <a:pt x="434" y="0"/>
                  </a:moveTo>
                  <a:cubicBezTo>
                    <a:pt x="0" y="0"/>
                    <a:pt x="0" y="701"/>
                    <a:pt x="434" y="701"/>
                  </a:cubicBezTo>
                  <a:cubicBezTo>
                    <a:pt x="901" y="701"/>
                    <a:pt x="901" y="0"/>
                    <a:pt x="434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0" name="Google Shape;2330;p9"/>
            <p:cNvSpPr/>
            <p:nvPr/>
          </p:nvSpPr>
          <p:spPr>
            <a:xfrm>
              <a:off x="8979379" y="4820037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34" y="0"/>
                  </a:moveTo>
                  <a:cubicBezTo>
                    <a:pt x="0" y="0"/>
                    <a:pt x="0" y="701"/>
                    <a:pt x="434" y="701"/>
                  </a:cubicBezTo>
                  <a:cubicBezTo>
                    <a:pt x="901" y="701"/>
                    <a:pt x="901" y="0"/>
                    <a:pt x="434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1" name="Google Shape;2331;p9"/>
            <p:cNvSpPr/>
            <p:nvPr/>
          </p:nvSpPr>
          <p:spPr>
            <a:xfrm>
              <a:off x="8933427" y="4830013"/>
              <a:ext cx="26992" cy="21030"/>
            </a:xfrm>
            <a:custGeom>
              <a:avLst/>
              <a:gdLst/>
              <a:ahLst/>
              <a:cxnLst/>
              <a:rect l="l" t="t" r="r" b="b"/>
              <a:pathLst>
                <a:path w="901" h="702" extrusionOk="0">
                  <a:moveTo>
                    <a:pt x="467" y="1"/>
                  </a:moveTo>
                  <a:cubicBezTo>
                    <a:pt x="0" y="1"/>
                    <a:pt x="0" y="701"/>
                    <a:pt x="467" y="701"/>
                  </a:cubicBezTo>
                  <a:cubicBezTo>
                    <a:pt x="901" y="701"/>
                    <a:pt x="901" y="1"/>
                    <a:pt x="467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2" name="Google Shape;2332;p9"/>
            <p:cNvSpPr/>
            <p:nvPr/>
          </p:nvSpPr>
          <p:spPr>
            <a:xfrm>
              <a:off x="8993368" y="4467312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34" y="0"/>
                  </a:moveTo>
                  <a:cubicBezTo>
                    <a:pt x="0" y="0"/>
                    <a:pt x="0" y="701"/>
                    <a:pt x="434" y="701"/>
                  </a:cubicBezTo>
                  <a:cubicBezTo>
                    <a:pt x="901" y="701"/>
                    <a:pt x="901" y="0"/>
                    <a:pt x="434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3" name="Google Shape;2333;p9"/>
            <p:cNvSpPr/>
            <p:nvPr/>
          </p:nvSpPr>
          <p:spPr>
            <a:xfrm>
              <a:off x="8664608" y="4296446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68" y="0"/>
                  </a:moveTo>
                  <a:cubicBezTo>
                    <a:pt x="1" y="0"/>
                    <a:pt x="1" y="701"/>
                    <a:pt x="468" y="701"/>
                  </a:cubicBezTo>
                  <a:cubicBezTo>
                    <a:pt x="902" y="701"/>
                    <a:pt x="902" y="0"/>
                    <a:pt x="468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4" name="Google Shape;2334;p9"/>
            <p:cNvSpPr/>
            <p:nvPr/>
          </p:nvSpPr>
          <p:spPr>
            <a:xfrm>
              <a:off x="8884450" y="4264454"/>
              <a:ext cx="27022" cy="21030"/>
            </a:xfrm>
            <a:custGeom>
              <a:avLst/>
              <a:gdLst/>
              <a:ahLst/>
              <a:cxnLst/>
              <a:rect l="l" t="t" r="r" b="b"/>
              <a:pathLst>
                <a:path w="902" h="702" extrusionOk="0">
                  <a:moveTo>
                    <a:pt x="468" y="1"/>
                  </a:moveTo>
                  <a:cubicBezTo>
                    <a:pt x="1" y="1"/>
                    <a:pt x="1" y="701"/>
                    <a:pt x="468" y="701"/>
                  </a:cubicBezTo>
                  <a:cubicBezTo>
                    <a:pt x="901" y="701"/>
                    <a:pt x="901" y="1"/>
                    <a:pt x="468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5" name="Google Shape;2335;p9"/>
            <p:cNvSpPr/>
            <p:nvPr/>
          </p:nvSpPr>
          <p:spPr>
            <a:xfrm>
              <a:off x="8461781" y="4145561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67" y="0"/>
                  </a:moveTo>
                  <a:cubicBezTo>
                    <a:pt x="0" y="0"/>
                    <a:pt x="0" y="701"/>
                    <a:pt x="467" y="701"/>
                  </a:cubicBezTo>
                  <a:cubicBezTo>
                    <a:pt x="901" y="701"/>
                    <a:pt x="901" y="0"/>
                    <a:pt x="467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336" name="Google Shape;2336;p9"/>
          <p:cNvGrpSpPr/>
          <p:nvPr/>
        </p:nvGrpSpPr>
        <p:grpSpPr>
          <a:xfrm rot="-5400000">
            <a:off x="8320410" y="4607546"/>
            <a:ext cx="273016" cy="739520"/>
            <a:chOff x="7607455" y="4238363"/>
            <a:chExt cx="438017" cy="1186459"/>
          </a:xfrm>
        </p:grpSpPr>
        <p:sp>
          <p:nvSpPr>
            <p:cNvPr id="2337" name="Google Shape;2337;p9"/>
            <p:cNvSpPr/>
            <p:nvPr/>
          </p:nvSpPr>
          <p:spPr>
            <a:xfrm>
              <a:off x="7911202" y="4620055"/>
              <a:ext cx="134270" cy="198019"/>
            </a:xfrm>
            <a:custGeom>
              <a:avLst/>
              <a:gdLst/>
              <a:ahLst/>
              <a:cxnLst/>
              <a:rect l="l" t="t" r="r" b="b"/>
              <a:pathLst>
                <a:path w="4482" h="6610" extrusionOk="0">
                  <a:moveTo>
                    <a:pt x="3267" y="1"/>
                  </a:moveTo>
                  <a:cubicBezTo>
                    <a:pt x="2782" y="1"/>
                    <a:pt x="2218" y="255"/>
                    <a:pt x="1735" y="739"/>
                  </a:cubicBezTo>
                  <a:cubicBezTo>
                    <a:pt x="734" y="1739"/>
                    <a:pt x="501" y="3374"/>
                    <a:pt x="334" y="4642"/>
                  </a:cubicBezTo>
                  <a:cubicBezTo>
                    <a:pt x="234" y="5242"/>
                    <a:pt x="267" y="6142"/>
                    <a:pt x="34" y="6609"/>
                  </a:cubicBezTo>
                  <a:lnTo>
                    <a:pt x="34" y="6609"/>
                  </a:lnTo>
                  <a:cubicBezTo>
                    <a:pt x="2551" y="6553"/>
                    <a:pt x="4304" y="3997"/>
                    <a:pt x="4404" y="1606"/>
                  </a:cubicBezTo>
                  <a:cubicBezTo>
                    <a:pt x="4482" y="511"/>
                    <a:pt x="3953" y="1"/>
                    <a:pt x="3267" y="1"/>
                  </a:cubicBezTo>
                  <a:close/>
                  <a:moveTo>
                    <a:pt x="34" y="6609"/>
                  </a:moveTo>
                  <a:lnTo>
                    <a:pt x="34" y="6609"/>
                  </a:lnTo>
                  <a:cubicBezTo>
                    <a:pt x="23" y="6609"/>
                    <a:pt x="12" y="6609"/>
                    <a:pt x="1" y="6610"/>
                  </a:cubicBezTo>
                  <a:lnTo>
                    <a:pt x="34" y="6610"/>
                  </a:lnTo>
                  <a:cubicBezTo>
                    <a:pt x="34" y="6609"/>
                    <a:pt x="34" y="6609"/>
                    <a:pt x="34" y="660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8" name="Google Shape;2338;p9"/>
            <p:cNvSpPr/>
            <p:nvPr/>
          </p:nvSpPr>
          <p:spPr>
            <a:xfrm>
              <a:off x="7607455" y="4894537"/>
              <a:ext cx="220847" cy="138703"/>
            </a:xfrm>
            <a:custGeom>
              <a:avLst/>
              <a:gdLst/>
              <a:ahLst/>
              <a:cxnLst/>
              <a:rect l="l" t="t" r="r" b="b"/>
              <a:pathLst>
                <a:path w="7372" h="4630" extrusionOk="0">
                  <a:moveTo>
                    <a:pt x="2707" y="0"/>
                  </a:moveTo>
                  <a:cubicBezTo>
                    <a:pt x="2193" y="0"/>
                    <a:pt x="1713" y="194"/>
                    <a:pt x="1334" y="682"/>
                  </a:cubicBezTo>
                  <a:cubicBezTo>
                    <a:pt x="0" y="2417"/>
                    <a:pt x="2435" y="3918"/>
                    <a:pt x="3836" y="4218"/>
                  </a:cubicBezTo>
                  <a:cubicBezTo>
                    <a:pt x="4807" y="4424"/>
                    <a:pt x="5882" y="4630"/>
                    <a:pt x="6923" y="4630"/>
                  </a:cubicBezTo>
                  <a:cubicBezTo>
                    <a:pt x="7062" y="4630"/>
                    <a:pt x="7201" y="4626"/>
                    <a:pt x="7339" y="4618"/>
                  </a:cubicBezTo>
                  <a:lnTo>
                    <a:pt x="7372" y="4518"/>
                  </a:lnTo>
                  <a:cubicBezTo>
                    <a:pt x="7038" y="3651"/>
                    <a:pt x="6571" y="2584"/>
                    <a:pt x="6004" y="1883"/>
                  </a:cubicBezTo>
                  <a:cubicBezTo>
                    <a:pt x="5303" y="1065"/>
                    <a:pt x="3913" y="0"/>
                    <a:pt x="270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9" name="Google Shape;2339;p9"/>
            <p:cNvSpPr/>
            <p:nvPr/>
          </p:nvSpPr>
          <p:spPr>
            <a:xfrm>
              <a:off x="7905211" y="4892829"/>
              <a:ext cx="118362" cy="243015"/>
            </a:xfrm>
            <a:custGeom>
              <a:avLst/>
              <a:gdLst/>
              <a:ahLst/>
              <a:cxnLst/>
              <a:rect l="l" t="t" r="r" b="b"/>
              <a:pathLst>
                <a:path w="3951" h="8112" extrusionOk="0">
                  <a:moveTo>
                    <a:pt x="2540" y="0"/>
                  </a:moveTo>
                  <a:cubicBezTo>
                    <a:pt x="2197" y="0"/>
                    <a:pt x="1809" y="179"/>
                    <a:pt x="1401" y="606"/>
                  </a:cubicBezTo>
                  <a:cubicBezTo>
                    <a:pt x="301" y="1707"/>
                    <a:pt x="134" y="3475"/>
                    <a:pt x="67" y="4976"/>
                  </a:cubicBezTo>
                  <a:cubicBezTo>
                    <a:pt x="0" y="6043"/>
                    <a:pt x="134" y="7077"/>
                    <a:pt x="134" y="8111"/>
                  </a:cubicBezTo>
                  <a:cubicBezTo>
                    <a:pt x="2469" y="8111"/>
                    <a:pt x="3903" y="4042"/>
                    <a:pt x="3903" y="2174"/>
                  </a:cubicBezTo>
                  <a:cubicBezTo>
                    <a:pt x="3951" y="1062"/>
                    <a:pt x="3377" y="0"/>
                    <a:pt x="254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0" name="Google Shape;2340;p9"/>
            <p:cNvSpPr/>
            <p:nvPr/>
          </p:nvSpPr>
          <p:spPr>
            <a:xfrm>
              <a:off x="7664130" y="4671009"/>
              <a:ext cx="171177" cy="210032"/>
            </a:xfrm>
            <a:custGeom>
              <a:avLst/>
              <a:gdLst/>
              <a:ahLst/>
              <a:cxnLst/>
              <a:rect l="l" t="t" r="r" b="b"/>
              <a:pathLst>
                <a:path w="5714" h="7011" extrusionOk="0">
                  <a:moveTo>
                    <a:pt x="1775" y="1"/>
                  </a:moveTo>
                  <a:cubicBezTo>
                    <a:pt x="329" y="1"/>
                    <a:pt x="1" y="1969"/>
                    <a:pt x="543" y="3174"/>
                  </a:cubicBezTo>
                  <a:cubicBezTo>
                    <a:pt x="1177" y="4742"/>
                    <a:pt x="2411" y="5442"/>
                    <a:pt x="3879" y="6143"/>
                  </a:cubicBezTo>
                  <a:cubicBezTo>
                    <a:pt x="4379" y="6443"/>
                    <a:pt x="5046" y="6843"/>
                    <a:pt x="5613" y="7010"/>
                  </a:cubicBezTo>
                  <a:lnTo>
                    <a:pt x="5547" y="6910"/>
                  </a:lnTo>
                  <a:cubicBezTo>
                    <a:pt x="5713" y="6076"/>
                    <a:pt x="5246" y="5042"/>
                    <a:pt x="5080" y="4208"/>
                  </a:cubicBezTo>
                  <a:cubicBezTo>
                    <a:pt x="4746" y="2640"/>
                    <a:pt x="4079" y="539"/>
                    <a:pt x="2278" y="72"/>
                  </a:cubicBezTo>
                  <a:cubicBezTo>
                    <a:pt x="2097" y="23"/>
                    <a:pt x="1930" y="1"/>
                    <a:pt x="177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1" name="Google Shape;2341;p9"/>
            <p:cNvSpPr/>
            <p:nvPr/>
          </p:nvSpPr>
          <p:spPr>
            <a:xfrm>
              <a:off x="7844252" y="4313910"/>
              <a:ext cx="142777" cy="314314"/>
            </a:xfrm>
            <a:custGeom>
              <a:avLst/>
              <a:gdLst/>
              <a:ahLst/>
              <a:cxnLst/>
              <a:rect l="l" t="t" r="r" b="b"/>
              <a:pathLst>
                <a:path w="4766" h="10492" extrusionOk="0">
                  <a:moveTo>
                    <a:pt x="2352" y="1"/>
                  </a:moveTo>
                  <a:cubicBezTo>
                    <a:pt x="2102" y="1"/>
                    <a:pt x="1830" y="67"/>
                    <a:pt x="1535" y="218"/>
                  </a:cubicBezTo>
                  <a:cubicBezTo>
                    <a:pt x="1" y="1052"/>
                    <a:pt x="534" y="3954"/>
                    <a:pt x="768" y="5255"/>
                  </a:cubicBezTo>
                  <a:cubicBezTo>
                    <a:pt x="930" y="6323"/>
                    <a:pt x="1814" y="9433"/>
                    <a:pt x="921" y="10409"/>
                  </a:cubicBezTo>
                  <a:lnTo>
                    <a:pt x="921" y="10409"/>
                  </a:lnTo>
                  <a:cubicBezTo>
                    <a:pt x="3487" y="8976"/>
                    <a:pt x="4766" y="6065"/>
                    <a:pt x="4504" y="3153"/>
                  </a:cubicBezTo>
                  <a:cubicBezTo>
                    <a:pt x="4391" y="1970"/>
                    <a:pt x="3707" y="1"/>
                    <a:pt x="2352" y="1"/>
                  </a:cubicBezTo>
                  <a:close/>
                  <a:moveTo>
                    <a:pt x="921" y="10409"/>
                  </a:moveTo>
                  <a:cubicBezTo>
                    <a:pt x="871" y="10437"/>
                    <a:pt x="819" y="10465"/>
                    <a:pt x="768" y="10492"/>
                  </a:cubicBezTo>
                  <a:lnTo>
                    <a:pt x="835" y="10492"/>
                  </a:lnTo>
                  <a:cubicBezTo>
                    <a:pt x="865" y="10466"/>
                    <a:pt x="894" y="10438"/>
                    <a:pt x="921" y="1040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2" name="Google Shape;2342;p9"/>
            <p:cNvSpPr/>
            <p:nvPr/>
          </p:nvSpPr>
          <p:spPr>
            <a:xfrm>
              <a:off x="7689173" y="4238363"/>
              <a:ext cx="152124" cy="256975"/>
            </a:xfrm>
            <a:custGeom>
              <a:avLst/>
              <a:gdLst/>
              <a:ahLst/>
              <a:cxnLst/>
              <a:rect l="l" t="t" r="r" b="b"/>
              <a:pathLst>
                <a:path w="5078" h="8578" extrusionOk="0">
                  <a:moveTo>
                    <a:pt x="2093" y="1"/>
                  </a:moveTo>
                  <a:cubicBezTo>
                    <a:pt x="743" y="1"/>
                    <a:pt x="1" y="2105"/>
                    <a:pt x="241" y="3440"/>
                  </a:cubicBezTo>
                  <a:cubicBezTo>
                    <a:pt x="508" y="5075"/>
                    <a:pt x="1909" y="7143"/>
                    <a:pt x="3210" y="8110"/>
                  </a:cubicBezTo>
                  <a:cubicBezTo>
                    <a:pt x="3443" y="8277"/>
                    <a:pt x="3710" y="8410"/>
                    <a:pt x="3943" y="8577"/>
                  </a:cubicBezTo>
                  <a:cubicBezTo>
                    <a:pt x="4611" y="6609"/>
                    <a:pt x="5078" y="1772"/>
                    <a:pt x="3210" y="438"/>
                  </a:cubicBezTo>
                  <a:cubicBezTo>
                    <a:pt x="2804" y="132"/>
                    <a:pt x="2429" y="1"/>
                    <a:pt x="20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3" name="Google Shape;2343;p9"/>
            <p:cNvSpPr/>
            <p:nvPr/>
          </p:nvSpPr>
          <p:spPr>
            <a:xfrm>
              <a:off x="7764720" y="4348509"/>
              <a:ext cx="112550" cy="1076313"/>
            </a:xfrm>
            <a:custGeom>
              <a:avLst/>
              <a:gdLst/>
              <a:ahLst/>
              <a:cxnLst/>
              <a:rect l="l" t="t" r="r" b="b"/>
              <a:pathLst>
                <a:path w="3757" h="35928" extrusionOk="0">
                  <a:moveTo>
                    <a:pt x="386" y="1"/>
                  </a:moveTo>
                  <a:cubicBezTo>
                    <a:pt x="209" y="1"/>
                    <a:pt x="0" y="157"/>
                    <a:pt x="20" y="397"/>
                  </a:cubicBezTo>
                  <a:cubicBezTo>
                    <a:pt x="321" y="2599"/>
                    <a:pt x="1021" y="4767"/>
                    <a:pt x="1588" y="6935"/>
                  </a:cubicBezTo>
                  <a:cubicBezTo>
                    <a:pt x="2189" y="9203"/>
                    <a:pt x="2556" y="11438"/>
                    <a:pt x="2756" y="13773"/>
                  </a:cubicBezTo>
                  <a:cubicBezTo>
                    <a:pt x="3189" y="18377"/>
                    <a:pt x="3189" y="23013"/>
                    <a:pt x="2956" y="27616"/>
                  </a:cubicBezTo>
                  <a:cubicBezTo>
                    <a:pt x="2789" y="30285"/>
                    <a:pt x="2722" y="32920"/>
                    <a:pt x="2122" y="35555"/>
                  </a:cubicBezTo>
                  <a:cubicBezTo>
                    <a:pt x="2061" y="35779"/>
                    <a:pt x="2259" y="35928"/>
                    <a:pt x="2447" y="35928"/>
                  </a:cubicBezTo>
                  <a:cubicBezTo>
                    <a:pt x="2567" y="35928"/>
                    <a:pt x="2683" y="35866"/>
                    <a:pt x="2722" y="35722"/>
                  </a:cubicBezTo>
                  <a:cubicBezTo>
                    <a:pt x="3256" y="33454"/>
                    <a:pt x="3390" y="31119"/>
                    <a:pt x="3523" y="28817"/>
                  </a:cubicBezTo>
                  <a:cubicBezTo>
                    <a:pt x="3623" y="26449"/>
                    <a:pt x="3756" y="24081"/>
                    <a:pt x="3756" y="21712"/>
                  </a:cubicBezTo>
                  <a:cubicBezTo>
                    <a:pt x="3756" y="19344"/>
                    <a:pt x="3656" y="17009"/>
                    <a:pt x="3456" y="14641"/>
                  </a:cubicBezTo>
                  <a:cubicBezTo>
                    <a:pt x="3289" y="12339"/>
                    <a:pt x="3023" y="10071"/>
                    <a:pt x="2456" y="7802"/>
                  </a:cubicBezTo>
                  <a:cubicBezTo>
                    <a:pt x="1822" y="5267"/>
                    <a:pt x="988" y="2799"/>
                    <a:pt x="621" y="230"/>
                  </a:cubicBezTo>
                  <a:cubicBezTo>
                    <a:pt x="608" y="70"/>
                    <a:pt x="503" y="1"/>
                    <a:pt x="386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4" name="Google Shape;2344;p9"/>
            <p:cNvSpPr/>
            <p:nvPr/>
          </p:nvSpPr>
          <p:spPr>
            <a:xfrm>
              <a:off x="7852399" y="4935066"/>
              <a:ext cx="148979" cy="280073"/>
            </a:xfrm>
            <a:custGeom>
              <a:avLst/>
              <a:gdLst/>
              <a:ahLst/>
              <a:cxnLst/>
              <a:rect l="l" t="t" r="r" b="b"/>
              <a:pathLst>
                <a:path w="4973" h="9349" extrusionOk="0">
                  <a:moveTo>
                    <a:pt x="4591" y="0"/>
                  </a:moveTo>
                  <a:cubicBezTo>
                    <a:pt x="4471" y="0"/>
                    <a:pt x="4359" y="70"/>
                    <a:pt x="4332" y="230"/>
                  </a:cubicBezTo>
                  <a:cubicBezTo>
                    <a:pt x="3698" y="3399"/>
                    <a:pt x="1964" y="6234"/>
                    <a:pt x="162" y="8903"/>
                  </a:cubicBezTo>
                  <a:cubicBezTo>
                    <a:pt x="1" y="9134"/>
                    <a:pt x="206" y="9348"/>
                    <a:pt x="426" y="9348"/>
                  </a:cubicBezTo>
                  <a:cubicBezTo>
                    <a:pt x="524" y="9348"/>
                    <a:pt x="624" y="9306"/>
                    <a:pt x="696" y="9203"/>
                  </a:cubicBezTo>
                  <a:cubicBezTo>
                    <a:pt x="2531" y="6534"/>
                    <a:pt x="4299" y="3632"/>
                    <a:pt x="4932" y="397"/>
                  </a:cubicBezTo>
                  <a:cubicBezTo>
                    <a:pt x="4972" y="156"/>
                    <a:pt x="4772" y="0"/>
                    <a:pt x="4591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5" name="Google Shape;2345;p9"/>
            <p:cNvSpPr/>
            <p:nvPr/>
          </p:nvSpPr>
          <p:spPr>
            <a:xfrm>
              <a:off x="7738300" y="4739937"/>
              <a:ext cx="140081" cy="186096"/>
            </a:xfrm>
            <a:custGeom>
              <a:avLst/>
              <a:gdLst/>
              <a:ahLst/>
              <a:cxnLst/>
              <a:rect l="l" t="t" r="r" b="b"/>
              <a:pathLst>
                <a:path w="4676" h="6212" extrusionOk="0">
                  <a:moveTo>
                    <a:pt x="393" y="0"/>
                  </a:moveTo>
                  <a:cubicBezTo>
                    <a:pt x="195" y="0"/>
                    <a:pt x="0" y="149"/>
                    <a:pt x="102" y="373"/>
                  </a:cubicBezTo>
                  <a:cubicBezTo>
                    <a:pt x="902" y="2541"/>
                    <a:pt x="2470" y="4442"/>
                    <a:pt x="4005" y="6110"/>
                  </a:cubicBezTo>
                  <a:cubicBezTo>
                    <a:pt x="4076" y="6182"/>
                    <a:pt x="4155" y="6211"/>
                    <a:pt x="4231" y="6211"/>
                  </a:cubicBezTo>
                  <a:cubicBezTo>
                    <a:pt x="4472" y="6211"/>
                    <a:pt x="4675" y="5905"/>
                    <a:pt x="4472" y="5676"/>
                  </a:cubicBezTo>
                  <a:cubicBezTo>
                    <a:pt x="3704" y="4843"/>
                    <a:pt x="2971" y="3975"/>
                    <a:pt x="2337" y="3075"/>
                  </a:cubicBezTo>
                  <a:cubicBezTo>
                    <a:pt x="1703" y="2174"/>
                    <a:pt x="1103" y="1240"/>
                    <a:pt x="702" y="206"/>
                  </a:cubicBezTo>
                  <a:cubicBezTo>
                    <a:pt x="650" y="62"/>
                    <a:pt x="521" y="0"/>
                    <a:pt x="393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6" name="Google Shape;2346;p9"/>
            <p:cNvSpPr/>
            <p:nvPr/>
          </p:nvSpPr>
          <p:spPr>
            <a:xfrm>
              <a:off x="7832240" y="4369508"/>
              <a:ext cx="111981" cy="285195"/>
            </a:xfrm>
            <a:custGeom>
              <a:avLst/>
              <a:gdLst/>
              <a:ahLst/>
              <a:cxnLst/>
              <a:rect l="l" t="t" r="r" b="b"/>
              <a:pathLst>
                <a:path w="3738" h="9520" extrusionOk="0">
                  <a:moveTo>
                    <a:pt x="2944" y="0"/>
                  </a:moveTo>
                  <a:cubicBezTo>
                    <a:pt x="2763" y="0"/>
                    <a:pt x="2563" y="156"/>
                    <a:pt x="2603" y="396"/>
                  </a:cubicBezTo>
                  <a:cubicBezTo>
                    <a:pt x="3104" y="3265"/>
                    <a:pt x="2603" y="7001"/>
                    <a:pt x="235" y="9003"/>
                  </a:cubicBezTo>
                  <a:cubicBezTo>
                    <a:pt x="1" y="9211"/>
                    <a:pt x="213" y="9520"/>
                    <a:pt x="460" y="9520"/>
                  </a:cubicBezTo>
                  <a:cubicBezTo>
                    <a:pt x="530" y="9520"/>
                    <a:pt x="602" y="9495"/>
                    <a:pt x="669" y="9436"/>
                  </a:cubicBezTo>
                  <a:cubicBezTo>
                    <a:pt x="3237" y="7301"/>
                    <a:pt x="3737" y="3332"/>
                    <a:pt x="3204" y="230"/>
                  </a:cubicBezTo>
                  <a:cubicBezTo>
                    <a:pt x="3177" y="70"/>
                    <a:pt x="3065" y="0"/>
                    <a:pt x="294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7" name="Google Shape;2347;p9"/>
            <p:cNvSpPr/>
            <p:nvPr/>
          </p:nvSpPr>
          <p:spPr>
            <a:xfrm>
              <a:off x="7858570" y="4654144"/>
              <a:ext cx="160093" cy="196761"/>
            </a:xfrm>
            <a:custGeom>
              <a:avLst/>
              <a:gdLst/>
              <a:ahLst/>
              <a:cxnLst/>
              <a:rect l="l" t="t" r="r" b="b"/>
              <a:pathLst>
                <a:path w="5344" h="6568" extrusionOk="0">
                  <a:moveTo>
                    <a:pt x="5035" y="1"/>
                  </a:moveTo>
                  <a:cubicBezTo>
                    <a:pt x="4877" y="1"/>
                    <a:pt x="4710" y="101"/>
                    <a:pt x="4693" y="301"/>
                  </a:cubicBezTo>
                  <a:cubicBezTo>
                    <a:pt x="4460" y="2770"/>
                    <a:pt x="2558" y="5005"/>
                    <a:pt x="323" y="5939"/>
                  </a:cubicBezTo>
                  <a:cubicBezTo>
                    <a:pt x="0" y="6085"/>
                    <a:pt x="91" y="6568"/>
                    <a:pt x="367" y="6568"/>
                  </a:cubicBezTo>
                  <a:cubicBezTo>
                    <a:pt x="405" y="6568"/>
                    <a:pt x="446" y="6559"/>
                    <a:pt x="490" y="6539"/>
                  </a:cubicBezTo>
                  <a:cubicBezTo>
                    <a:pt x="3025" y="5505"/>
                    <a:pt x="5060" y="3070"/>
                    <a:pt x="5327" y="301"/>
                  </a:cubicBezTo>
                  <a:cubicBezTo>
                    <a:pt x="5344" y="101"/>
                    <a:pt x="5193" y="1"/>
                    <a:pt x="5035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8" name="Google Shape;2348;p9"/>
            <p:cNvSpPr/>
            <p:nvPr/>
          </p:nvSpPr>
          <p:spPr>
            <a:xfrm>
              <a:off x="7692198" y="4929614"/>
              <a:ext cx="181752" cy="123245"/>
            </a:xfrm>
            <a:custGeom>
              <a:avLst/>
              <a:gdLst/>
              <a:ahLst/>
              <a:cxnLst/>
              <a:rect l="l" t="t" r="r" b="b"/>
              <a:pathLst>
                <a:path w="6067" h="4114" extrusionOk="0">
                  <a:moveTo>
                    <a:pt x="428" y="1"/>
                  </a:moveTo>
                  <a:cubicBezTo>
                    <a:pt x="216" y="1"/>
                    <a:pt x="1" y="223"/>
                    <a:pt x="140" y="479"/>
                  </a:cubicBezTo>
                  <a:cubicBezTo>
                    <a:pt x="707" y="1379"/>
                    <a:pt x="1541" y="2113"/>
                    <a:pt x="2408" y="2747"/>
                  </a:cubicBezTo>
                  <a:cubicBezTo>
                    <a:pt x="3309" y="3414"/>
                    <a:pt x="4476" y="3581"/>
                    <a:pt x="5444" y="4081"/>
                  </a:cubicBezTo>
                  <a:cubicBezTo>
                    <a:pt x="5492" y="4103"/>
                    <a:pt x="5540" y="4113"/>
                    <a:pt x="5585" y="4113"/>
                  </a:cubicBezTo>
                  <a:cubicBezTo>
                    <a:pt x="5879" y="4113"/>
                    <a:pt x="6067" y="3692"/>
                    <a:pt x="5777" y="3547"/>
                  </a:cubicBezTo>
                  <a:cubicBezTo>
                    <a:pt x="4843" y="3047"/>
                    <a:pt x="3742" y="2880"/>
                    <a:pt x="2875" y="2313"/>
                  </a:cubicBezTo>
                  <a:cubicBezTo>
                    <a:pt x="2041" y="1746"/>
                    <a:pt x="1207" y="1012"/>
                    <a:pt x="674" y="145"/>
                  </a:cubicBezTo>
                  <a:cubicBezTo>
                    <a:pt x="613" y="43"/>
                    <a:pt x="521" y="1"/>
                    <a:pt x="428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9" name="Google Shape;2349;p9"/>
            <p:cNvSpPr/>
            <p:nvPr/>
          </p:nvSpPr>
          <p:spPr>
            <a:xfrm>
              <a:off x="7935196" y="4960918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0" name="Google Shape;2350;p9"/>
            <p:cNvSpPr/>
            <p:nvPr/>
          </p:nvSpPr>
          <p:spPr>
            <a:xfrm>
              <a:off x="7928186" y="4990903"/>
              <a:ext cx="21030" cy="15009"/>
            </a:xfrm>
            <a:custGeom>
              <a:avLst/>
              <a:gdLst/>
              <a:ahLst/>
              <a:cxnLst/>
              <a:rect l="l" t="t" r="r" b="b"/>
              <a:pathLst>
                <a:path w="702" h="501" extrusionOk="0">
                  <a:moveTo>
                    <a:pt x="334" y="0"/>
                  </a:moveTo>
                  <a:cubicBezTo>
                    <a:pt x="1" y="0"/>
                    <a:pt x="1" y="501"/>
                    <a:pt x="334" y="501"/>
                  </a:cubicBezTo>
                  <a:cubicBezTo>
                    <a:pt x="701" y="501"/>
                    <a:pt x="701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1" name="Google Shape;2351;p9"/>
            <p:cNvSpPr/>
            <p:nvPr/>
          </p:nvSpPr>
          <p:spPr>
            <a:xfrm>
              <a:off x="7956165" y="4688144"/>
              <a:ext cx="21030" cy="15997"/>
            </a:xfrm>
            <a:custGeom>
              <a:avLst/>
              <a:gdLst/>
              <a:ahLst/>
              <a:cxnLst/>
              <a:rect l="l" t="t" r="r" b="b"/>
              <a:pathLst>
                <a:path w="702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701" y="534"/>
                    <a:pt x="701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2" name="Google Shape;2352;p9"/>
            <p:cNvSpPr/>
            <p:nvPr/>
          </p:nvSpPr>
          <p:spPr>
            <a:xfrm>
              <a:off x="7949185" y="4714115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701" y="534"/>
                    <a:pt x="701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3" name="Google Shape;2353;p9"/>
            <p:cNvSpPr/>
            <p:nvPr/>
          </p:nvSpPr>
          <p:spPr>
            <a:xfrm>
              <a:off x="7719368" y="4704110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5"/>
                    <a:pt x="334" y="535"/>
                  </a:cubicBezTo>
                  <a:cubicBezTo>
                    <a:pt x="667" y="535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4" name="Google Shape;2354;p9"/>
            <p:cNvSpPr/>
            <p:nvPr/>
          </p:nvSpPr>
          <p:spPr>
            <a:xfrm>
              <a:off x="7706367" y="4734095"/>
              <a:ext cx="21000" cy="15009"/>
            </a:xfrm>
            <a:custGeom>
              <a:avLst/>
              <a:gdLst/>
              <a:ahLst/>
              <a:cxnLst/>
              <a:rect l="l" t="t" r="r" b="b"/>
              <a:pathLst>
                <a:path w="701" h="501" extrusionOk="0">
                  <a:moveTo>
                    <a:pt x="367" y="1"/>
                  </a:moveTo>
                  <a:cubicBezTo>
                    <a:pt x="0" y="1"/>
                    <a:pt x="0" y="501"/>
                    <a:pt x="367" y="501"/>
                  </a:cubicBezTo>
                  <a:cubicBezTo>
                    <a:pt x="701" y="501"/>
                    <a:pt x="701" y="1"/>
                    <a:pt x="367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5" name="Google Shape;2355;p9"/>
            <p:cNvSpPr/>
            <p:nvPr/>
          </p:nvSpPr>
          <p:spPr>
            <a:xfrm>
              <a:off x="7689383" y="470710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5"/>
                    <a:pt x="334" y="535"/>
                  </a:cubicBezTo>
                  <a:cubicBezTo>
                    <a:pt x="667" y="535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6" name="Google Shape;2356;p9"/>
            <p:cNvSpPr/>
            <p:nvPr/>
          </p:nvSpPr>
          <p:spPr>
            <a:xfrm>
              <a:off x="7907218" y="4335418"/>
              <a:ext cx="21000" cy="15997"/>
            </a:xfrm>
            <a:custGeom>
              <a:avLst/>
              <a:gdLst/>
              <a:ahLst/>
              <a:cxnLst/>
              <a:rect l="l" t="t" r="r" b="b"/>
              <a:pathLst>
                <a:path w="701" h="534" extrusionOk="0">
                  <a:moveTo>
                    <a:pt x="367" y="0"/>
                  </a:moveTo>
                  <a:cubicBezTo>
                    <a:pt x="0" y="0"/>
                    <a:pt x="0" y="534"/>
                    <a:pt x="367" y="534"/>
                  </a:cubicBezTo>
                  <a:cubicBezTo>
                    <a:pt x="701" y="534"/>
                    <a:pt x="701" y="0"/>
                    <a:pt x="367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7" name="Google Shape;2357;p9"/>
            <p:cNvSpPr/>
            <p:nvPr/>
          </p:nvSpPr>
          <p:spPr>
            <a:xfrm>
              <a:off x="7883223" y="4349408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8" name="Google Shape;2358;p9"/>
            <p:cNvSpPr/>
            <p:nvPr/>
          </p:nvSpPr>
          <p:spPr>
            <a:xfrm>
              <a:off x="7755314" y="4299442"/>
              <a:ext cx="21030" cy="15009"/>
            </a:xfrm>
            <a:custGeom>
              <a:avLst/>
              <a:gdLst/>
              <a:ahLst/>
              <a:cxnLst/>
              <a:rect l="l" t="t" r="r" b="b"/>
              <a:pathLst>
                <a:path w="702" h="501" extrusionOk="0">
                  <a:moveTo>
                    <a:pt x="368" y="0"/>
                  </a:moveTo>
                  <a:cubicBezTo>
                    <a:pt x="1" y="0"/>
                    <a:pt x="1" y="501"/>
                    <a:pt x="368" y="501"/>
                  </a:cubicBezTo>
                  <a:cubicBezTo>
                    <a:pt x="701" y="501"/>
                    <a:pt x="701" y="0"/>
                    <a:pt x="368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9" name="Google Shape;2359;p9"/>
            <p:cNvSpPr/>
            <p:nvPr/>
          </p:nvSpPr>
          <p:spPr>
            <a:xfrm>
              <a:off x="7738330" y="4328409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0" name="Google Shape;2360;p9"/>
            <p:cNvSpPr/>
            <p:nvPr/>
          </p:nvSpPr>
          <p:spPr>
            <a:xfrm>
              <a:off x="7722363" y="4299442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0" y="0"/>
                    <a:pt x="0" y="501"/>
                    <a:pt x="334" y="501"/>
                  </a:cubicBezTo>
                  <a:cubicBezTo>
                    <a:pt x="667" y="501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361" name="Google Shape;2361;p9"/>
          <p:cNvGrpSpPr/>
          <p:nvPr/>
        </p:nvGrpSpPr>
        <p:grpSpPr>
          <a:xfrm>
            <a:off x="7297766" y="197739"/>
            <a:ext cx="633267" cy="380075"/>
            <a:chOff x="8365864" y="2993835"/>
            <a:chExt cx="933472" cy="547264"/>
          </a:xfrm>
        </p:grpSpPr>
        <p:sp>
          <p:nvSpPr>
            <p:cNvPr id="2362" name="Google Shape;2362;p9"/>
            <p:cNvSpPr/>
            <p:nvPr/>
          </p:nvSpPr>
          <p:spPr>
            <a:xfrm>
              <a:off x="8365864" y="2993835"/>
              <a:ext cx="721496" cy="547264"/>
            </a:xfrm>
            <a:custGeom>
              <a:avLst/>
              <a:gdLst/>
              <a:ahLst/>
              <a:cxnLst/>
              <a:rect l="l" t="t" r="r" b="b"/>
              <a:pathLst>
                <a:path w="24084" h="18268" extrusionOk="0">
                  <a:moveTo>
                    <a:pt x="14332" y="1"/>
                  </a:moveTo>
                  <a:cubicBezTo>
                    <a:pt x="13719" y="1"/>
                    <a:pt x="13112" y="37"/>
                    <a:pt x="12542" y="87"/>
                  </a:cubicBezTo>
                  <a:cubicBezTo>
                    <a:pt x="10541" y="254"/>
                    <a:pt x="8740" y="321"/>
                    <a:pt x="7172" y="1655"/>
                  </a:cubicBezTo>
                  <a:cubicBezTo>
                    <a:pt x="6471" y="2289"/>
                    <a:pt x="6238" y="2489"/>
                    <a:pt x="7172" y="2823"/>
                  </a:cubicBezTo>
                  <a:cubicBezTo>
                    <a:pt x="8006" y="3190"/>
                    <a:pt x="8906" y="3190"/>
                    <a:pt x="9740" y="3590"/>
                  </a:cubicBezTo>
                  <a:cubicBezTo>
                    <a:pt x="8973" y="4524"/>
                    <a:pt x="7872" y="5158"/>
                    <a:pt x="7005" y="5925"/>
                  </a:cubicBezTo>
                  <a:cubicBezTo>
                    <a:pt x="5771" y="6892"/>
                    <a:pt x="5004" y="8126"/>
                    <a:pt x="4070" y="9361"/>
                  </a:cubicBezTo>
                  <a:cubicBezTo>
                    <a:pt x="3136" y="10528"/>
                    <a:pt x="2235" y="11796"/>
                    <a:pt x="1535" y="13130"/>
                  </a:cubicBezTo>
                  <a:cubicBezTo>
                    <a:pt x="1068" y="13831"/>
                    <a:pt x="0" y="15665"/>
                    <a:pt x="167" y="16399"/>
                  </a:cubicBezTo>
                  <a:cubicBezTo>
                    <a:pt x="2802" y="16166"/>
                    <a:pt x="5437" y="15932"/>
                    <a:pt x="8006" y="15298"/>
                  </a:cubicBezTo>
                  <a:cubicBezTo>
                    <a:pt x="10508" y="14731"/>
                    <a:pt x="12476" y="13564"/>
                    <a:pt x="14811" y="12496"/>
                  </a:cubicBezTo>
                  <a:cubicBezTo>
                    <a:pt x="15344" y="14298"/>
                    <a:pt x="15178" y="16599"/>
                    <a:pt x="16112" y="18267"/>
                  </a:cubicBezTo>
                  <a:cubicBezTo>
                    <a:pt x="18313" y="16599"/>
                    <a:pt x="20014" y="13197"/>
                    <a:pt x="21182" y="10762"/>
                  </a:cubicBezTo>
                  <a:cubicBezTo>
                    <a:pt x="21749" y="9427"/>
                    <a:pt x="22450" y="8060"/>
                    <a:pt x="22917" y="6692"/>
                  </a:cubicBezTo>
                  <a:cubicBezTo>
                    <a:pt x="23317" y="5458"/>
                    <a:pt x="24084" y="3890"/>
                    <a:pt x="24084" y="2522"/>
                  </a:cubicBezTo>
                  <a:cubicBezTo>
                    <a:pt x="23550" y="2189"/>
                    <a:pt x="22450" y="1789"/>
                    <a:pt x="21849" y="1555"/>
                  </a:cubicBezTo>
                  <a:cubicBezTo>
                    <a:pt x="20348" y="888"/>
                    <a:pt x="18880" y="855"/>
                    <a:pt x="17246" y="388"/>
                  </a:cubicBezTo>
                  <a:cubicBezTo>
                    <a:pt x="16355" y="98"/>
                    <a:pt x="15336" y="1"/>
                    <a:pt x="1433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3" name="Google Shape;2363;p9"/>
            <p:cNvSpPr/>
            <p:nvPr/>
          </p:nvSpPr>
          <p:spPr>
            <a:xfrm>
              <a:off x="8415260" y="3054554"/>
              <a:ext cx="884076" cy="395139"/>
            </a:xfrm>
            <a:custGeom>
              <a:avLst/>
              <a:gdLst/>
              <a:ahLst/>
              <a:cxnLst/>
              <a:rect l="l" t="t" r="r" b="b"/>
              <a:pathLst>
                <a:path w="29511" h="13190" extrusionOk="0">
                  <a:moveTo>
                    <a:pt x="26842" y="0"/>
                  </a:moveTo>
                  <a:cubicBezTo>
                    <a:pt x="23844" y="0"/>
                    <a:pt x="20859" y="1428"/>
                    <a:pt x="18165" y="2564"/>
                  </a:cubicBezTo>
                  <a:cubicBezTo>
                    <a:pt x="14096" y="4265"/>
                    <a:pt x="10059" y="6099"/>
                    <a:pt x="6357" y="8468"/>
                  </a:cubicBezTo>
                  <a:cubicBezTo>
                    <a:pt x="4255" y="9802"/>
                    <a:pt x="2221" y="11270"/>
                    <a:pt x="219" y="12704"/>
                  </a:cubicBezTo>
                  <a:cubicBezTo>
                    <a:pt x="0" y="12868"/>
                    <a:pt x="118" y="13189"/>
                    <a:pt x="333" y="13189"/>
                  </a:cubicBezTo>
                  <a:cubicBezTo>
                    <a:pt x="380" y="13189"/>
                    <a:pt x="432" y="13174"/>
                    <a:pt x="486" y="13138"/>
                  </a:cubicBezTo>
                  <a:cubicBezTo>
                    <a:pt x="3955" y="10669"/>
                    <a:pt x="7424" y="8201"/>
                    <a:pt x="11227" y="6300"/>
                  </a:cubicBezTo>
                  <a:cubicBezTo>
                    <a:pt x="13162" y="5332"/>
                    <a:pt x="15130" y="4432"/>
                    <a:pt x="17098" y="3598"/>
                  </a:cubicBezTo>
                  <a:cubicBezTo>
                    <a:pt x="18933" y="2797"/>
                    <a:pt x="20767" y="1930"/>
                    <a:pt x="22669" y="1329"/>
                  </a:cubicBezTo>
                  <a:cubicBezTo>
                    <a:pt x="24025" y="885"/>
                    <a:pt x="25485" y="529"/>
                    <a:pt x="26931" y="529"/>
                  </a:cubicBezTo>
                  <a:cubicBezTo>
                    <a:pt x="27654" y="529"/>
                    <a:pt x="28373" y="618"/>
                    <a:pt x="29073" y="829"/>
                  </a:cubicBezTo>
                  <a:cubicBezTo>
                    <a:pt x="29100" y="838"/>
                    <a:pt x="29126" y="842"/>
                    <a:pt x="29151" y="842"/>
                  </a:cubicBezTo>
                  <a:cubicBezTo>
                    <a:pt x="29399" y="842"/>
                    <a:pt x="29510" y="420"/>
                    <a:pt x="29207" y="329"/>
                  </a:cubicBezTo>
                  <a:cubicBezTo>
                    <a:pt x="28421" y="99"/>
                    <a:pt x="27631" y="0"/>
                    <a:pt x="2684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4" name="Google Shape;2364;p9"/>
            <p:cNvSpPr/>
            <p:nvPr/>
          </p:nvSpPr>
          <p:spPr>
            <a:xfrm>
              <a:off x="8854106" y="3057220"/>
              <a:ext cx="149278" cy="223004"/>
            </a:xfrm>
            <a:custGeom>
              <a:avLst/>
              <a:gdLst/>
              <a:ahLst/>
              <a:cxnLst/>
              <a:rect l="l" t="t" r="r" b="b"/>
              <a:pathLst>
                <a:path w="4983" h="7444" extrusionOk="0">
                  <a:moveTo>
                    <a:pt x="387" y="0"/>
                  </a:moveTo>
                  <a:cubicBezTo>
                    <a:pt x="98" y="0"/>
                    <a:pt x="0" y="444"/>
                    <a:pt x="313" y="507"/>
                  </a:cubicBezTo>
                  <a:cubicBezTo>
                    <a:pt x="1777" y="793"/>
                    <a:pt x="3150" y="1595"/>
                    <a:pt x="4373" y="2393"/>
                  </a:cubicBezTo>
                  <a:lnTo>
                    <a:pt x="4373" y="2393"/>
                  </a:lnTo>
                  <a:cubicBezTo>
                    <a:pt x="3748" y="3939"/>
                    <a:pt x="3318" y="5569"/>
                    <a:pt x="2548" y="7045"/>
                  </a:cubicBezTo>
                  <a:cubicBezTo>
                    <a:pt x="2433" y="7252"/>
                    <a:pt x="2620" y="7443"/>
                    <a:pt x="2790" y="7443"/>
                  </a:cubicBezTo>
                  <a:cubicBezTo>
                    <a:pt x="2867" y="7443"/>
                    <a:pt x="2940" y="7404"/>
                    <a:pt x="2982" y="7311"/>
                  </a:cubicBezTo>
                  <a:cubicBezTo>
                    <a:pt x="3849" y="5744"/>
                    <a:pt x="4283" y="4009"/>
                    <a:pt x="4950" y="2341"/>
                  </a:cubicBezTo>
                  <a:cubicBezTo>
                    <a:pt x="4983" y="2241"/>
                    <a:pt x="4916" y="2108"/>
                    <a:pt x="4816" y="2074"/>
                  </a:cubicBezTo>
                  <a:cubicBezTo>
                    <a:pt x="3515" y="1207"/>
                    <a:pt x="2014" y="306"/>
                    <a:pt x="446" y="6"/>
                  </a:cubicBezTo>
                  <a:cubicBezTo>
                    <a:pt x="426" y="2"/>
                    <a:pt x="406" y="0"/>
                    <a:pt x="38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5" name="Google Shape;2365;p9"/>
            <p:cNvSpPr/>
            <p:nvPr/>
          </p:nvSpPr>
          <p:spPr>
            <a:xfrm>
              <a:off x="8712926" y="3114285"/>
              <a:ext cx="159584" cy="218001"/>
            </a:xfrm>
            <a:custGeom>
              <a:avLst/>
              <a:gdLst/>
              <a:ahLst/>
              <a:cxnLst/>
              <a:rect l="l" t="t" r="r" b="b"/>
              <a:pathLst>
                <a:path w="5327" h="7277" extrusionOk="0">
                  <a:moveTo>
                    <a:pt x="394" y="0"/>
                  </a:moveTo>
                  <a:cubicBezTo>
                    <a:pt x="156" y="0"/>
                    <a:pt x="0" y="361"/>
                    <a:pt x="256" y="503"/>
                  </a:cubicBezTo>
                  <a:cubicBezTo>
                    <a:pt x="1660" y="1332"/>
                    <a:pt x="3186" y="1979"/>
                    <a:pt x="4746" y="2501"/>
                  </a:cubicBezTo>
                  <a:lnTo>
                    <a:pt x="4746" y="2501"/>
                  </a:lnTo>
                  <a:cubicBezTo>
                    <a:pt x="4467" y="4011"/>
                    <a:pt x="3968" y="5492"/>
                    <a:pt x="3558" y="6974"/>
                  </a:cubicBezTo>
                  <a:cubicBezTo>
                    <a:pt x="3498" y="7156"/>
                    <a:pt x="3670" y="7277"/>
                    <a:pt x="3830" y="7277"/>
                  </a:cubicBezTo>
                  <a:cubicBezTo>
                    <a:pt x="3934" y="7277"/>
                    <a:pt x="4032" y="7226"/>
                    <a:pt x="4059" y="7108"/>
                  </a:cubicBezTo>
                  <a:cubicBezTo>
                    <a:pt x="4492" y="5540"/>
                    <a:pt x="5026" y="3972"/>
                    <a:pt x="5293" y="2371"/>
                  </a:cubicBezTo>
                  <a:cubicBezTo>
                    <a:pt x="5326" y="2237"/>
                    <a:pt x="5259" y="2104"/>
                    <a:pt x="5093" y="2071"/>
                  </a:cubicBezTo>
                  <a:cubicBezTo>
                    <a:pt x="3525" y="1537"/>
                    <a:pt x="1957" y="903"/>
                    <a:pt x="523" y="36"/>
                  </a:cubicBezTo>
                  <a:cubicBezTo>
                    <a:pt x="478" y="11"/>
                    <a:pt x="435" y="0"/>
                    <a:pt x="39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6" name="Google Shape;2366;p9"/>
            <p:cNvSpPr/>
            <p:nvPr/>
          </p:nvSpPr>
          <p:spPr>
            <a:xfrm>
              <a:off x="8610569" y="3209873"/>
              <a:ext cx="124024" cy="171327"/>
            </a:xfrm>
            <a:custGeom>
              <a:avLst/>
              <a:gdLst/>
              <a:ahLst/>
              <a:cxnLst/>
              <a:rect l="l" t="t" r="r" b="b"/>
              <a:pathLst>
                <a:path w="4140" h="5719" extrusionOk="0">
                  <a:moveTo>
                    <a:pt x="352" y="1"/>
                  </a:moveTo>
                  <a:cubicBezTo>
                    <a:pt x="84" y="1"/>
                    <a:pt x="0" y="426"/>
                    <a:pt x="304" y="548"/>
                  </a:cubicBezTo>
                  <a:cubicBezTo>
                    <a:pt x="1350" y="978"/>
                    <a:pt x="2425" y="1381"/>
                    <a:pt x="3555" y="1545"/>
                  </a:cubicBezTo>
                  <a:lnTo>
                    <a:pt x="3555" y="1545"/>
                  </a:lnTo>
                  <a:cubicBezTo>
                    <a:pt x="3325" y="2843"/>
                    <a:pt x="3013" y="4114"/>
                    <a:pt x="2672" y="5384"/>
                  </a:cubicBezTo>
                  <a:cubicBezTo>
                    <a:pt x="2611" y="5589"/>
                    <a:pt x="2776" y="5718"/>
                    <a:pt x="2935" y="5718"/>
                  </a:cubicBezTo>
                  <a:cubicBezTo>
                    <a:pt x="3036" y="5718"/>
                    <a:pt x="3134" y="5667"/>
                    <a:pt x="3173" y="5551"/>
                  </a:cubicBezTo>
                  <a:cubicBezTo>
                    <a:pt x="3539" y="4183"/>
                    <a:pt x="3873" y="2782"/>
                    <a:pt x="4107" y="1415"/>
                  </a:cubicBezTo>
                  <a:cubicBezTo>
                    <a:pt x="4140" y="1215"/>
                    <a:pt x="4040" y="1081"/>
                    <a:pt x="3840" y="1081"/>
                  </a:cubicBezTo>
                  <a:cubicBezTo>
                    <a:pt x="2672" y="948"/>
                    <a:pt x="1538" y="481"/>
                    <a:pt x="437" y="14"/>
                  </a:cubicBezTo>
                  <a:cubicBezTo>
                    <a:pt x="407" y="5"/>
                    <a:pt x="379" y="1"/>
                    <a:pt x="35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7" name="Google Shape;2367;p9"/>
            <p:cNvSpPr/>
            <p:nvPr/>
          </p:nvSpPr>
          <p:spPr>
            <a:xfrm>
              <a:off x="8502760" y="3299170"/>
              <a:ext cx="98950" cy="129476"/>
            </a:xfrm>
            <a:custGeom>
              <a:avLst/>
              <a:gdLst/>
              <a:ahLst/>
              <a:cxnLst/>
              <a:rect l="l" t="t" r="r" b="b"/>
              <a:pathLst>
                <a:path w="3303" h="4322" extrusionOk="0">
                  <a:moveTo>
                    <a:pt x="426" y="0"/>
                  </a:moveTo>
                  <a:cubicBezTo>
                    <a:pt x="395" y="0"/>
                    <a:pt x="365" y="1"/>
                    <a:pt x="334" y="2"/>
                  </a:cubicBezTo>
                  <a:cubicBezTo>
                    <a:pt x="0" y="35"/>
                    <a:pt x="0" y="535"/>
                    <a:pt x="334" y="535"/>
                  </a:cubicBezTo>
                  <a:cubicBezTo>
                    <a:pt x="386" y="531"/>
                    <a:pt x="438" y="530"/>
                    <a:pt x="490" y="530"/>
                  </a:cubicBezTo>
                  <a:cubicBezTo>
                    <a:pt x="1249" y="530"/>
                    <a:pt x="1983" y="921"/>
                    <a:pt x="2694" y="1161"/>
                  </a:cubicBezTo>
                  <a:lnTo>
                    <a:pt x="2694" y="1161"/>
                  </a:lnTo>
                  <a:cubicBezTo>
                    <a:pt x="2419" y="2104"/>
                    <a:pt x="2149" y="3026"/>
                    <a:pt x="1935" y="4004"/>
                  </a:cubicBezTo>
                  <a:cubicBezTo>
                    <a:pt x="1894" y="4188"/>
                    <a:pt x="2065" y="4322"/>
                    <a:pt x="2227" y="4322"/>
                  </a:cubicBezTo>
                  <a:cubicBezTo>
                    <a:pt x="2330" y="4322"/>
                    <a:pt x="2430" y="4268"/>
                    <a:pt x="2468" y="4138"/>
                  </a:cubicBezTo>
                  <a:cubicBezTo>
                    <a:pt x="2702" y="3104"/>
                    <a:pt x="2969" y="2070"/>
                    <a:pt x="3269" y="1036"/>
                  </a:cubicBezTo>
                  <a:cubicBezTo>
                    <a:pt x="3302" y="902"/>
                    <a:pt x="3236" y="735"/>
                    <a:pt x="3102" y="702"/>
                  </a:cubicBezTo>
                  <a:cubicBezTo>
                    <a:pt x="2198" y="476"/>
                    <a:pt x="1357" y="0"/>
                    <a:pt x="4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8" name="Google Shape;2368;p9"/>
            <p:cNvSpPr/>
            <p:nvPr/>
          </p:nvSpPr>
          <p:spPr>
            <a:xfrm>
              <a:off x="8446593" y="3356775"/>
              <a:ext cx="72168" cy="99609"/>
            </a:xfrm>
            <a:custGeom>
              <a:avLst/>
              <a:gdLst/>
              <a:ahLst/>
              <a:cxnLst/>
              <a:rect l="l" t="t" r="r" b="b"/>
              <a:pathLst>
                <a:path w="2409" h="3325" extrusionOk="0">
                  <a:moveTo>
                    <a:pt x="1942" y="781"/>
                  </a:moveTo>
                  <a:cubicBezTo>
                    <a:pt x="1932" y="801"/>
                    <a:pt x="1922" y="822"/>
                    <a:pt x="1913" y="843"/>
                  </a:cubicBezTo>
                  <a:lnTo>
                    <a:pt x="1913" y="843"/>
                  </a:lnTo>
                  <a:cubicBezTo>
                    <a:pt x="1918" y="819"/>
                    <a:pt x="1926" y="796"/>
                    <a:pt x="1942" y="781"/>
                  </a:cubicBezTo>
                  <a:close/>
                  <a:moveTo>
                    <a:pt x="330" y="0"/>
                  </a:moveTo>
                  <a:cubicBezTo>
                    <a:pt x="87" y="0"/>
                    <a:pt x="1" y="423"/>
                    <a:pt x="274" y="514"/>
                  </a:cubicBezTo>
                  <a:cubicBezTo>
                    <a:pt x="794" y="687"/>
                    <a:pt x="1339" y="835"/>
                    <a:pt x="1844" y="1024"/>
                  </a:cubicBezTo>
                  <a:lnTo>
                    <a:pt x="1844" y="1024"/>
                  </a:lnTo>
                  <a:cubicBezTo>
                    <a:pt x="1635" y="1657"/>
                    <a:pt x="1726" y="2336"/>
                    <a:pt x="1608" y="3015"/>
                  </a:cubicBezTo>
                  <a:cubicBezTo>
                    <a:pt x="1608" y="3149"/>
                    <a:pt x="1642" y="3282"/>
                    <a:pt x="1808" y="3316"/>
                  </a:cubicBezTo>
                  <a:cubicBezTo>
                    <a:pt x="1826" y="3321"/>
                    <a:pt x="1846" y="3324"/>
                    <a:pt x="1867" y="3324"/>
                  </a:cubicBezTo>
                  <a:cubicBezTo>
                    <a:pt x="1971" y="3324"/>
                    <a:pt x="2109" y="3259"/>
                    <a:pt x="2109" y="3149"/>
                  </a:cubicBezTo>
                  <a:cubicBezTo>
                    <a:pt x="2175" y="2715"/>
                    <a:pt x="2175" y="2315"/>
                    <a:pt x="2209" y="1881"/>
                  </a:cubicBezTo>
                  <a:cubicBezTo>
                    <a:pt x="2209" y="1715"/>
                    <a:pt x="2242" y="1514"/>
                    <a:pt x="2275" y="1314"/>
                  </a:cubicBezTo>
                  <a:cubicBezTo>
                    <a:pt x="2342" y="1181"/>
                    <a:pt x="2409" y="1014"/>
                    <a:pt x="2409" y="847"/>
                  </a:cubicBezTo>
                  <a:cubicBezTo>
                    <a:pt x="2409" y="714"/>
                    <a:pt x="2342" y="647"/>
                    <a:pt x="2209" y="614"/>
                  </a:cubicBezTo>
                  <a:cubicBezTo>
                    <a:pt x="1642" y="380"/>
                    <a:pt x="1008" y="213"/>
                    <a:pt x="407" y="13"/>
                  </a:cubicBezTo>
                  <a:cubicBezTo>
                    <a:pt x="380" y="4"/>
                    <a:pt x="355" y="0"/>
                    <a:pt x="33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369" name="Google Shape;2369;p9"/>
          <p:cNvGrpSpPr/>
          <p:nvPr/>
        </p:nvGrpSpPr>
        <p:grpSpPr>
          <a:xfrm rot="-1533248">
            <a:off x="7908954" y="39658"/>
            <a:ext cx="800077" cy="592343"/>
            <a:chOff x="8118223" y="2202382"/>
            <a:chExt cx="1151949" cy="873156"/>
          </a:xfrm>
        </p:grpSpPr>
        <p:sp>
          <p:nvSpPr>
            <p:cNvPr id="2370" name="Google Shape;2370;p9"/>
            <p:cNvSpPr/>
            <p:nvPr/>
          </p:nvSpPr>
          <p:spPr>
            <a:xfrm>
              <a:off x="8162018" y="2369923"/>
              <a:ext cx="67974" cy="52995"/>
            </a:xfrm>
            <a:custGeom>
              <a:avLst/>
              <a:gdLst/>
              <a:ahLst/>
              <a:cxnLst/>
              <a:rect l="l" t="t" r="r" b="b"/>
              <a:pathLst>
                <a:path w="2269" h="1769" extrusionOk="0">
                  <a:moveTo>
                    <a:pt x="1134" y="0"/>
                  </a:moveTo>
                  <a:cubicBezTo>
                    <a:pt x="34" y="0"/>
                    <a:pt x="0" y="1768"/>
                    <a:pt x="1134" y="1768"/>
                  </a:cubicBezTo>
                  <a:cubicBezTo>
                    <a:pt x="2269" y="1768"/>
                    <a:pt x="2269" y="0"/>
                    <a:pt x="113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1" name="Google Shape;2371;p9"/>
            <p:cNvSpPr/>
            <p:nvPr/>
          </p:nvSpPr>
          <p:spPr>
            <a:xfrm>
              <a:off x="8118223" y="2846064"/>
              <a:ext cx="285645" cy="150896"/>
            </a:xfrm>
            <a:custGeom>
              <a:avLst/>
              <a:gdLst/>
              <a:ahLst/>
              <a:cxnLst/>
              <a:rect l="l" t="t" r="r" b="b"/>
              <a:pathLst>
                <a:path w="9535" h="5037" extrusionOk="0">
                  <a:moveTo>
                    <a:pt x="4551" y="0"/>
                  </a:moveTo>
                  <a:cubicBezTo>
                    <a:pt x="2150" y="0"/>
                    <a:pt x="1" y="554"/>
                    <a:pt x="628" y="3119"/>
                  </a:cubicBezTo>
                  <a:cubicBezTo>
                    <a:pt x="933" y="4505"/>
                    <a:pt x="1747" y="5036"/>
                    <a:pt x="2769" y="5036"/>
                  </a:cubicBezTo>
                  <a:cubicBezTo>
                    <a:pt x="5215" y="5036"/>
                    <a:pt x="8852" y="1988"/>
                    <a:pt x="9535" y="317"/>
                  </a:cubicBezTo>
                  <a:lnTo>
                    <a:pt x="9535" y="317"/>
                  </a:lnTo>
                  <a:cubicBezTo>
                    <a:pt x="9480" y="320"/>
                    <a:pt x="9421" y="321"/>
                    <a:pt x="9359" y="321"/>
                  </a:cubicBezTo>
                  <a:cubicBezTo>
                    <a:pt x="8351" y="321"/>
                    <a:pt x="6378" y="0"/>
                    <a:pt x="455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2" name="Google Shape;2372;p9"/>
            <p:cNvSpPr/>
            <p:nvPr/>
          </p:nvSpPr>
          <p:spPr>
            <a:xfrm>
              <a:off x="8374850" y="2850558"/>
              <a:ext cx="174802" cy="224981"/>
            </a:xfrm>
            <a:custGeom>
              <a:avLst/>
              <a:gdLst/>
              <a:ahLst/>
              <a:cxnLst/>
              <a:rect l="l" t="t" r="r" b="b"/>
              <a:pathLst>
                <a:path w="5835" h="7510" extrusionOk="0">
                  <a:moveTo>
                    <a:pt x="3603" y="0"/>
                  </a:moveTo>
                  <a:cubicBezTo>
                    <a:pt x="2636" y="1201"/>
                    <a:pt x="1501" y="2002"/>
                    <a:pt x="968" y="3503"/>
                  </a:cubicBezTo>
                  <a:cubicBezTo>
                    <a:pt x="367" y="4970"/>
                    <a:pt x="0" y="7439"/>
                    <a:pt x="2302" y="7506"/>
                  </a:cubicBezTo>
                  <a:cubicBezTo>
                    <a:pt x="2355" y="7508"/>
                    <a:pt x="2406" y="7509"/>
                    <a:pt x="2456" y="7509"/>
                  </a:cubicBezTo>
                  <a:cubicBezTo>
                    <a:pt x="5835" y="7509"/>
                    <a:pt x="4623" y="2075"/>
                    <a:pt x="3670" y="267"/>
                  </a:cubicBezTo>
                  <a:lnTo>
                    <a:pt x="360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3" name="Google Shape;2373;p9"/>
            <p:cNvSpPr/>
            <p:nvPr/>
          </p:nvSpPr>
          <p:spPr>
            <a:xfrm>
              <a:off x="8194999" y="2514098"/>
              <a:ext cx="345769" cy="163688"/>
            </a:xfrm>
            <a:custGeom>
              <a:avLst/>
              <a:gdLst/>
              <a:ahLst/>
              <a:cxnLst/>
              <a:rect l="l" t="t" r="r" b="b"/>
              <a:pathLst>
                <a:path w="11542" h="5464" extrusionOk="0">
                  <a:moveTo>
                    <a:pt x="7205" y="1"/>
                  </a:moveTo>
                  <a:cubicBezTo>
                    <a:pt x="6846" y="1"/>
                    <a:pt x="6525" y="11"/>
                    <a:pt x="6271" y="24"/>
                  </a:cubicBezTo>
                  <a:cubicBezTo>
                    <a:pt x="4437" y="124"/>
                    <a:pt x="2702" y="224"/>
                    <a:pt x="1301" y="1592"/>
                  </a:cubicBezTo>
                  <a:cubicBezTo>
                    <a:pt x="0" y="2926"/>
                    <a:pt x="67" y="5361"/>
                    <a:pt x="2268" y="5461"/>
                  </a:cubicBezTo>
                  <a:cubicBezTo>
                    <a:pt x="2303" y="5463"/>
                    <a:pt x="2337" y="5463"/>
                    <a:pt x="2371" y="5463"/>
                  </a:cubicBezTo>
                  <a:cubicBezTo>
                    <a:pt x="4327" y="5463"/>
                    <a:pt x="5966" y="3610"/>
                    <a:pt x="7605" y="2659"/>
                  </a:cubicBezTo>
                  <a:cubicBezTo>
                    <a:pt x="8906" y="1859"/>
                    <a:pt x="10141" y="1692"/>
                    <a:pt x="11542" y="1258"/>
                  </a:cubicBezTo>
                  <a:lnTo>
                    <a:pt x="11442" y="1092"/>
                  </a:lnTo>
                  <a:cubicBezTo>
                    <a:pt x="10797" y="179"/>
                    <a:pt x="8684" y="1"/>
                    <a:pt x="720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4" name="Google Shape;2374;p9"/>
            <p:cNvSpPr/>
            <p:nvPr/>
          </p:nvSpPr>
          <p:spPr>
            <a:xfrm>
              <a:off x="8752557" y="2506819"/>
              <a:ext cx="153263" cy="296459"/>
            </a:xfrm>
            <a:custGeom>
              <a:avLst/>
              <a:gdLst/>
              <a:ahLst/>
              <a:cxnLst/>
              <a:rect l="l" t="t" r="r" b="b"/>
              <a:pathLst>
                <a:path w="5116" h="9896" extrusionOk="0">
                  <a:moveTo>
                    <a:pt x="2335" y="0"/>
                  </a:moveTo>
                  <a:lnTo>
                    <a:pt x="2169" y="100"/>
                  </a:lnTo>
                  <a:cubicBezTo>
                    <a:pt x="2207" y="125"/>
                    <a:pt x="2246" y="150"/>
                    <a:pt x="2283" y="176"/>
                  </a:cubicBezTo>
                  <a:lnTo>
                    <a:pt x="2283" y="176"/>
                  </a:lnTo>
                  <a:cubicBezTo>
                    <a:pt x="2306" y="97"/>
                    <a:pt x="2324" y="36"/>
                    <a:pt x="2335" y="0"/>
                  </a:cubicBezTo>
                  <a:close/>
                  <a:moveTo>
                    <a:pt x="2283" y="176"/>
                  </a:moveTo>
                  <a:cubicBezTo>
                    <a:pt x="2180" y="547"/>
                    <a:pt x="1984" y="1311"/>
                    <a:pt x="1902" y="1668"/>
                  </a:cubicBezTo>
                  <a:cubicBezTo>
                    <a:pt x="1201" y="3670"/>
                    <a:pt x="0" y="5438"/>
                    <a:pt x="67" y="7606"/>
                  </a:cubicBezTo>
                  <a:cubicBezTo>
                    <a:pt x="126" y="9056"/>
                    <a:pt x="967" y="9896"/>
                    <a:pt x="1895" y="9896"/>
                  </a:cubicBezTo>
                  <a:cubicBezTo>
                    <a:pt x="2547" y="9896"/>
                    <a:pt x="3241" y="9481"/>
                    <a:pt x="3736" y="8573"/>
                  </a:cubicBezTo>
                  <a:cubicBezTo>
                    <a:pt x="5115" y="6176"/>
                    <a:pt x="4652" y="1808"/>
                    <a:pt x="2283" y="17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5" name="Google Shape;2375;p9"/>
            <p:cNvSpPr/>
            <p:nvPr/>
          </p:nvSpPr>
          <p:spPr>
            <a:xfrm>
              <a:off x="8204974" y="2202382"/>
              <a:ext cx="1065199" cy="727218"/>
            </a:xfrm>
            <a:custGeom>
              <a:avLst/>
              <a:gdLst/>
              <a:ahLst/>
              <a:cxnLst/>
              <a:rect l="l" t="t" r="r" b="b"/>
              <a:pathLst>
                <a:path w="35557" h="24275" extrusionOk="0">
                  <a:moveTo>
                    <a:pt x="29901" y="0"/>
                  </a:moveTo>
                  <a:cubicBezTo>
                    <a:pt x="28710" y="0"/>
                    <a:pt x="27518" y="179"/>
                    <a:pt x="26353" y="590"/>
                  </a:cubicBezTo>
                  <a:cubicBezTo>
                    <a:pt x="23851" y="1490"/>
                    <a:pt x="21783" y="3292"/>
                    <a:pt x="20048" y="5293"/>
                  </a:cubicBezTo>
                  <a:cubicBezTo>
                    <a:pt x="16112" y="9796"/>
                    <a:pt x="13510" y="15367"/>
                    <a:pt x="9107" y="19503"/>
                  </a:cubicBezTo>
                  <a:cubicBezTo>
                    <a:pt x="6705" y="21805"/>
                    <a:pt x="3770" y="23406"/>
                    <a:pt x="401" y="23640"/>
                  </a:cubicBezTo>
                  <a:cubicBezTo>
                    <a:pt x="11" y="23672"/>
                    <a:pt x="1" y="24275"/>
                    <a:pt x="371" y="24275"/>
                  </a:cubicBezTo>
                  <a:cubicBezTo>
                    <a:pt x="381" y="24275"/>
                    <a:pt x="391" y="24274"/>
                    <a:pt x="401" y="24273"/>
                  </a:cubicBezTo>
                  <a:cubicBezTo>
                    <a:pt x="3336" y="24040"/>
                    <a:pt x="6038" y="22872"/>
                    <a:pt x="8307" y="21038"/>
                  </a:cubicBezTo>
                  <a:cubicBezTo>
                    <a:pt x="10642" y="19203"/>
                    <a:pt x="12476" y="16801"/>
                    <a:pt x="14177" y="14400"/>
                  </a:cubicBezTo>
                  <a:cubicBezTo>
                    <a:pt x="15945" y="11931"/>
                    <a:pt x="17546" y="9363"/>
                    <a:pt x="19414" y="6994"/>
                  </a:cubicBezTo>
                  <a:cubicBezTo>
                    <a:pt x="21082" y="4893"/>
                    <a:pt x="22984" y="2858"/>
                    <a:pt x="25419" y="1657"/>
                  </a:cubicBezTo>
                  <a:cubicBezTo>
                    <a:pt x="26866" y="941"/>
                    <a:pt x="28379" y="639"/>
                    <a:pt x="29899" y="639"/>
                  </a:cubicBezTo>
                  <a:cubicBezTo>
                    <a:pt x="31637" y="639"/>
                    <a:pt x="33386" y="1034"/>
                    <a:pt x="35059" y="1657"/>
                  </a:cubicBezTo>
                  <a:cubicBezTo>
                    <a:pt x="35095" y="1670"/>
                    <a:pt x="35130" y="1676"/>
                    <a:pt x="35162" y="1676"/>
                  </a:cubicBezTo>
                  <a:cubicBezTo>
                    <a:pt x="35454" y="1676"/>
                    <a:pt x="35556" y="1177"/>
                    <a:pt x="35226" y="1057"/>
                  </a:cubicBezTo>
                  <a:cubicBezTo>
                    <a:pt x="33516" y="413"/>
                    <a:pt x="31710" y="0"/>
                    <a:pt x="29901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6" name="Google Shape;2376;p9"/>
            <p:cNvSpPr/>
            <p:nvPr/>
          </p:nvSpPr>
          <p:spPr>
            <a:xfrm>
              <a:off x="8766187" y="2402874"/>
              <a:ext cx="78339" cy="353978"/>
            </a:xfrm>
            <a:custGeom>
              <a:avLst/>
              <a:gdLst/>
              <a:ahLst/>
              <a:cxnLst/>
              <a:rect l="l" t="t" r="r" b="b"/>
              <a:pathLst>
                <a:path w="2615" h="11816" extrusionOk="0">
                  <a:moveTo>
                    <a:pt x="440" y="0"/>
                  </a:moveTo>
                  <a:cubicBezTo>
                    <a:pt x="212" y="0"/>
                    <a:pt x="1" y="314"/>
                    <a:pt x="179" y="568"/>
                  </a:cubicBezTo>
                  <a:cubicBezTo>
                    <a:pt x="1413" y="2003"/>
                    <a:pt x="1747" y="4104"/>
                    <a:pt x="1847" y="5905"/>
                  </a:cubicBezTo>
                  <a:cubicBezTo>
                    <a:pt x="1980" y="7740"/>
                    <a:pt x="1880" y="9708"/>
                    <a:pt x="1247" y="11443"/>
                  </a:cubicBezTo>
                  <a:cubicBezTo>
                    <a:pt x="1165" y="11666"/>
                    <a:pt x="1356" y="11815"/>
                    <a:pt x="1547" y="11815"/>
                  </a:cubicBezTo>
                  <a:cubicBezTo>
                    <a:pt x="1671" y="11815"/>
                    <a:pt x="1795" y="11753"/>
                    <a:pt x="1847" y="11610"/>
                  </a:cubicBezTo>
                  <a:cubicBezTo>
                    <a:pt x="2514" y="9742"/>
                    <a:pt x="2614" y="7607"/>
                    <a:pt x="2481" y="5639"/>
                  </a:cubicBezTo>
                  <a:cubicBezTo>
                    <a:pt x="2314" y="3704"/>
                    <a:pt x="1914" y="1636"/>
                    <a:pt x="646" y="101"/>
                  </a:cubicBezTo>
                  <a:cubicBezTo>
                    <a:pt x="583" y="30"/>
                    <a:pt x="511" y="0"/>
                    <a:pt x="440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7" name="Google Shape;2377;p9"/>
            <p:cNvSpPr/>
            <p:nvPr/>
          </p:nvSpPr>
          <p:spPr>
            <a:xfrm>
              <a:off x="8266921" y="2538182"/>
              <a:ext cx="406493" cy="75103"/>
            </a:xfrm>
            <a:custGeom>
              <a:avLst/>
              <a:gdLst/>
              <a:ahLst/>
              <a:cxnLst/>
              <a:rect l="l" t="t" r="r" b="b"/>
              <a:pathLst>
                <a:path w="13569" h="2507" extrusionOk="0">
                  <a:moveTo>
                    <a:pt x="8155" y="1"/>
                  </a:moveTo>
                  <a:cubicBezTo>
                    <a:pt x="7596" y="1"/>
                    <a:pt x="7043" y="22"/>
                    <a:pt x="6505" y="54"/>
                  </a:cubicBezTo>
                  <a:cubicBezTo>
                    <a:pt x="4404" y="188"/>
                    <a:pt x="1869" y="521"/>
                    <a:pt x="234" y="1989"/>
                  </a:cubicBezTo>
                  <a:cubicBezTo>
                    <a:pt x="0" y="2197"/>
                    <a:pt x="232" y="2506"/>
                    <a:pt x="488" y="2506"/>
                  </a:cubicBezTo>
                  <a:cubicBezTo>
                    <a:pt x="561" y="2506"/>
                    <a:pt x="635" y="2481"/>
                    <a:pt x="701" y="2422"/>
                  </a:cubicBezTo>
                  <a:cubicBezTo>
                    <a:pt x="2236" y="1021"/>
                    <a:pt x="4804" y="755"/>
                    <a:pt x="6772" y="655"/>
                  </a:cubicBezTo>
                  <a:cubicBezTo>
                    <a:pt x="7141" y="643"/>
                    <a:pt x="7518" y="635"/>
                    <a:pt x="7898" y="635"/>
                  </a:cubicBezTo>
                  <a:cubicBezTo>
                    <a:pt x="9650" y="635"/>
                    <a:pt x="11487" y="797"/>
                    <a:pt x="13077" y="1455"/>
                  </a:cubicBezTo>
                  <a:cubicBezTo>
                    <a:pt x="13119" y="1474"/>
                    <a:pt x="13158" y="1483"/>
                    <a:pt x="13195" y="1483"/>
                  </a:cubicBezTo>
                  <a:cubicBezTo>
                    <a:pt x="13475" y="1483"/>
                    <a:pt x="13568" y="973"/>
                    <a:pt x="13244" y="855"/>
                  </a:cubicBezTo>
                  <a:cubicBezTo>
                    <a:pt x="11680" y="199"/>
                    <a:pt x="9888" y="1"/>
                    <a:pt x="8155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8" name="Google Shape;2378;p9"/>
            <p:cNvSpPr/>
            <p:nvPr/>
          </p:nvSpPr>
          <p:spPr>
            <a:xfrm>
              <a:off x="8430657" y="2788610"/>
              <a:ext cx="64139" cy="225220"/>
            </a:xfrm>
            <a:custGeom>
              <a:avLst/>
              <a:gdLst/>
              <a:ahLst/>
              <a:cxnLst/>
              <a:rect l="l" t="t" r="r" b="b"/>
              <a:pathLst>
                <a:path w="2141" h="7518" extrusionOk="0">
                  <a:moveTo>
                    <a:pt x="1823" y="0"/>
                  </a:moveTo>
                  <a:cubicBezTo>
                    <a:pt x="1665" y="0"/>
                    <a:pt x="1506" y="100"/>
                    <a:pt x="1506" y="300"/>
                  </a:cubicBezTo>
                  <a:cubicBezTo>
                    <a:pt x="1506" y="2602"/>
                    <a:pt x="1406" y="5070"/>
                    <a:pt x="139" y="7072"/>
                  </a:cubicBezTo>
                  <a:cubicBezTo>
                    <a:pt x="0" y="7303"/>
                    <a:pt x="213" y="7517"/>
                    <a:pt x="435" y="7517"/>
                  </a:cubicBezTo>
                  <a:cubicBezTo>
                    <a:pt x="533" y="7517"/>
                    <a:pt x="634" y="7475"/>
                    <a:pt x="706" y="7372"/>
                  </a:cubicBezTo>
                  <a:cubicBezTo>
                    <a:pt x="2007" y="5304"/>
                    <a:pt x="2140" y="2702"/>
                    <a:pt x="2140" y="300"/>
                  </a:cubicBezTo>
                  <a:cubicBezTo>
                    <a:pt x="2140" y="100"/>
                    <a:pt x="1982" y="0"/>
                    <a:pt x="1823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9" name="Google Shape;2379;p9"/>
            <p:cNvSpPr/>
            <p:nvPr/>
          </p:nvSpPr>
          <p:spPr>
            <a:xfrm>
              <a:off x="8193980" y="2952466"/>
              <a:ext cx="27022" cy="21030"/>
            </a:xfrm>
            <a:custGeom>
              <a:avLst/>
              <a:gdLst/>
              <a:ahLst/>
              <a:cxnLst/>
              <a:rect l="l" t="t" r="r" b="b"/>
              <a:pathLst>
                <a:path w="902" h="702" extrusionOk="0">
                  <a:moveTo>
                    <a:pt x="468" y="1"/>
                  </a:moveTo>
                  <a:cubicBezTo>
                    <a:pt x="1" y="1"/>
                    <a:pt x="1" y="701"/>
                    <a:pt x="468" y="701"/>
                  </a:cubicBezTo>
                  <a:cubicBezTo>
                    <a:pt x="901" y="701"/>
                    <a:pt x="901" y="1"/>
                    <a:pt x="468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0" name="Google Shape;2380;p9"/>
            <p:cNvSpPr/>
            <p:nvPr/>
          </p:nvSpPr>
          <p:spPr>
            <a:xfrm>
              <a:off x="8171004" y="2910499"/>
              <a:ext cx="27022" cy="21030"/>
            </a:xfrm>
            <a:custGeom>
              <a:avLst/>
              <a:gdLst/>
              <a:ahLst/>
              <a:cxnLst/>
              <a:rect l="l" t="t" r="r" b="b"/>
              <a:pathLst>
                <a:path w="902" h="702" extrusionOk="0">
                  <a:moveTo>
                    <a:pt x="434" y="1"/>
                  </a:moveTo>
                  <a:cubicBezTo>
                    <a:pt x="0" y="1"/>
                    <a:pt x="0" y="701"/>
                    <a:pt x="434" y="701"/>
                  </a:cubicBezTo>
                  <a:cubicBezTo>
                    <a:pt x="901" y="701"/>
                    <a:pt x="901" y="1"/>
                    <a:pt x="4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1" name="Google Shape;2381;p9"/>
            <p:cNvSpPr/>
            <p:nvPr/>
          </p:nvSpPr>
          <p:spPr>
            <a:xfrm>
              <a:off x="8152013" y="2949471"/>
              <a:ext cx="27022" cy="21030"/>
            </a:xfrm>
            <a:custGeom>
              <a:avLst/>
              <a:gdLst/>
              <a:ahLst/>
              <a:cxnLst/>
              <a:rect l="l" t="t" r="r" b="b"/>
              <a:pathLst>
                <a:path w="902" h="702" extrusionOk="0">
                  <a:moveTo>
                    <a:pt x="468" y="1"/>
                  </a:moveTo>
                  <a:cubicBezTo>
                    <a:pt x="1" y="1"/>
                    <a:pt x="1" y="701"/>
                    <a:pt x="468" y="701"/>
                  </a:cubicBezTo>
                  <a:cubicBezTo>
                    <a:pt x="901" y="701"/>
                    <a:pt x="901" y="1"/>
                    <a:pt x="468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2" name="Google Shape;2382;p9"/>
            <p:cNvSpPr/>
            <p:nvPr/>
          </p:nvSpPr>
          <p:spPr>
            <a:xfrm>
              <a:off x="8311884" y="2614719"/>
              <a:ext cx="27022" cy="21030"/>
            </a:xfrm>
            <a:custGeom>
              <a:avLst/>
              <a:gdLst/>
              <a:ahLst/>
              <a:cxnLst/>
              <a:rect l="l" t="t" r="r" b="b"/>
              <a:pathLst>
                <a:path w="902" h="702" extrusionOk="0">
                  <a:moveTo>
                    <a:pt x="468" y="1"/>
                  </a:moveTo>
                  <a:cubicBezTo>
                    <a:pt x="1" y="1"/>
                    <a:pt x="1" y="701"/>
                    <a:pt x="468" y="701"/>
                  </a:cubicBezTo>
                  <a:cubicBezTo>
                    <a:pt x="901" y="701"/>
                    <a:pt x="901" y="1"/>
                    <a:pt x="468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3" name="Google Shape;2383;p9"/>
            <p:cNvSpPr/>
            <p:nvPr/>
          </p:nvSpPr>
          <p:spPr>
            <a:xfrm>
              <a:off x="8274919" y="2635717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68" y="0"/>
                  </a:moveTo>
                  <a:cubicBezTo>
                    <a:pt x="1" y="0"/>
                    <a:pt x="1" y="701"/>
                    <a:pt x="468" y="701"/>
                  </a:cubicBezTo>
                  <a:cubicBezTo>
                    <a:pt x="901" y="701"/>
                    <a:pt x="901" y="0"/>
                    <a:pt x="468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4" name="Google Shape;2384;p9"/>
            <p:cNvSpPr/>
            <p:nvPr/>
          </p:nvSpPr>
          <p:spPr>
            <a:xfrm>
              <a:off x="8235947" y="2567778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68" y="0"/>
                  </a:moveTo>
                  <a:cubicBezTo>
                    <a:pt x="1" y="0"/>
                    <a:pt x="1" y="701"/>
                    <a:pt x="468" y="701"/>
                  </a:cubicBezTo>
                  <a:cubicBezTo>
                    <a:pt x="901" y="701"/>
                    <a:pt x="901" y="0"/>
                    <a:pt x="468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5" name="Google Shape;2385;p9"/>
            <p:cNvSpPr/>
            <p:nvPr/>
          </p:nvSpPr>
          <p:spPr>
            <a:xfrm>
              <a:off x="8474781" y="3002432"/>
              <a:ext cx="26992" cy="21030"/>
            </a:xfrm>
            <a:custGeom>
              <a:avLst/>
              <a:gdLst/>
              <a:ahLst/>
              <a:cxnLst/>
              <a:rect l="l" t="t" r="r" b="b"/>
              <a:pathLst>
                <a:path w="901" h="702" extrusionOk="0">
                  <a:moveTo>
                    <a:pt x="434" y="1"/>
                  </a:moveTo>
                  <a:cubicBezTo>
                    <a:pt x="0" y="1"/>
                    <a:pt x="0" y="701"/>
                    <a:pt x="434" y="701"/>
                  </a:cubicBezTo>
                  <a:cubicBezTo>
                    <a:pt x="901" y="701"/>
                    <a:pt x="901" y="1"/>
                    <a:pt x="4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6" name="Google Shape;2386;p9"/>
            <p:cNvSpPr/>
            <p:nvPr/>
          </p:nvSpPr>
          <p:spPr>
            <a:xfrm>
              <a:off x="8447792" y="3038408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67" y="0"/>
                  </a:moveTo>
                  <a:cubicBezTo>
                    <a:pt x="0" y="0"/>
                    <a:pt x="0" y="701"/>
                    <a:pt x="467" y="701"/>
                  </a:cubicBezTo>
                  <a:cubicBezTo>
                    <a:pt x="901" y="701"/>
                    <a:pt x="901" y="0"/>
                    <a:pt x="467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7" name="Google Shape;2387;p9"/>
            <p:cNvSpPr/>
            <p:nvPr/>
          </p:nvSpPr>
          <p:spPr>
            <a:xfrm>
              <a:off x="8416818" y="2955462"/>
              <a:ext cx="26992" cy="21030"/>
            </a:xfrm>
            <a:custGeom>
              <a:avLst/>
              <a:gdLst/>
              <a:ahLst/>
              <a:cxnLst/>
              <a:rect l="l" t="t" r="r" b="b"/>
              <a:pathLst>
                <a:path w="901" h="702" extrusionOk="0">
                  <a:moveTo>
                    <a:pt x="434" y="1"/>
                  </a:moveTo>
                  <a:cubicBezTo>
                    <a:pt x="0" y="1"/>
                    <a:pt x="0" y="701"/>
                    <a:pt x="434" y="701"/>
                  </a:cubicBezTo>
                  <a:cubicBezTo>
                    <a:pt x="901" y="701"/>
                    <a:pt x="901" y="1"/>
                    <a:pt x="4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8" name="Google Shape;2388;p9"/>
            <p:cNvSpPr/>
            <p:nvPr/>
          </p:nvSpPr>
          <p:spPr>
            <a:xfrm>
              <a:off x="8772537" y="2661689"/>
              <a:ext cx="27022" cy="21030"/>
            </a:xfrm>
            <a:custGeom>
              <a:avLst/>
              <a:gdLst/>
              <a:ahLst/>
              <a:cxnLst/>
              <a:rect l="l" t="t" r="r" b="b"/>
              <a:pathLst>
                <a:path w="902" h="702" extrusionOk="0">
                  <a:moveTo>
                    <a:pt x="467" y="1"/>
                  </a:moveTo>
                  <a:cubicBezTo>
                    <a:pt x="0" y="1"/>
                    <a:pt x="0" y="701"/>
                    <a:pt x="467" y="701"/>
                  </a:cubicBezTo>
                  <a:cubicBezTo>
                    <a:pt x="901" y="701"/>
                    <a:pt x="901" y="1"/>
                    <a:pt x="467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9" name="Google Shape;2389;p9"/>
            <p:cNvSpPr/>
            <p:nvPr/>
          </p:nvSpPr>
          <p:spPr>
            <a:xfrm>
              <a:off x="8772537" y="2700661"/>
              <a:ext cx="27022" cy="21030"/>
            </a:xfrm>
            <a:custGeom>
              <a:avLst/>
              <a:gdLst/>
              <a:ahLst/>
              <a:cxnLst/>
              <a:rect l="l" t="t" r="r" b="b"/>
              <a:pathLst>
                <a:path w="902" h="702" extrusionOk="0">
                  <a:moveTo>
                    <a:pt x="467" y="1"/>
                  </a:moveTo>
                  <a:cubicBezTo>
                    <a:pt x="0" y="1"/>
                    <a:pt x="0" y="701"/>
                    <a:pt x="467" y="701"/>
                  </a:cubicBezTo>
                  <a:cubicBezTo>
                    <a:pt x="901" y="701"/>
                    <a:pt x="901" y="1"/>
                    <a:pt x="467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0" name="Google Shape;2390;p9"/>
            <p:cNvSpPr/>
            <p:nvPr/>
          </p:nvSpPr>
          <p:spPr>
            <a:xfrm>
              <a:off x="8854465" y="2682687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34" y="0"/>
                  </a:moveTo>
                  <a:cubicBezTo>
                    <a:pt x="1" y="0"/>
                    <a:pt x="1" y="701"/>
                    <a:pt x="434" y="701"/>
                  </a:cubicBezTo>
                  <a:cubicBezTo>
                    <a:pt x="901" y="701"/>
                    <a:pt x="901" y="0"/>
                    <a:pt x="4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391" name="Google Shape;2391;p9"/>
          <p:cNvGrpSpPr/>
          <p:nvPr/>
        </p:nvGrpSpPr>
        <p:grpSpPr>
          <a:xfrm>
            <a:off x="-212567" y="3972291"/>
            <a:ext cx="1146207" cy="1063803"/>
            <a:chOff x="-181020" y="4253777"/>
            <a:chExt cx="1117161" cy="1087511"/>
          </a:xfrm>
        </p:grpSpPr>
        <p:sp>
          <p:nvSpPr>
            <p:cNvPr id="2392" name="Google Shape;2392;p9"/>
            <p:cNvSpPr/>
            <p:nvPr/>
          </p:nvSpPr>
          <p:spPr>
            <a:xfrm>
              <a:off x="-181020" y="4348975"/>
              <a:ext cx="1040274" cy="992312"/>
            </a:xfrm>
            <a:custGeom>
              <a:avLst/>
              <a:gdLst/>
              <a:ahLst/>
              <a:cxnLst/>
              <a:rect l="l" t="t" r="r" b="b"/>
              <a:pathLst>
                <a:path w="34725" h="33124" extrusionOk="0">
                  <a:moveTo>
                    <a:pt x="34408" y="0"/>
                  </a:moveTo>
                  <a:cubicBezTo>
                    <a:pt x="34250" y="0"/>
                    <a:pt x="34091" y="100"/>
                    <a:pt x="34091" y="300"/>
                  </a:cubicBezTo>
                  <a:cubicBezTo>
                    <a:pt x="34091" y="4103"/>
                    <a:pt x="33557" y="8006"/>
                    <a:pt x="31356" y="11208"/>
                  </a:cubicBezTo>
                  <a:cubicBezTo>
                    <a:pt x="29555" y="13844"/>
                    <a:pt x="26819" y="15645"/>
                    <a:pt x="23884" y="16912"/>
                  </a:cubicBezTo>
                  <a:cubicBezTo>
                    <a:pt x="17713" y="19548"/>
                    <a:pt x="10608" y="19648"/>
                    <a:pt x="5004" y="23717"/>
                  </a:cubicBezTo>
                  <a:cubicBezTo>
                    <a:pt x="3603" y="24718"/>
                    <a:pt x="2369" y="25952"/>
                    <a:pt x="1468" y="27453"/>
                  </a:cubicBezTo>
                  <a:cubicBezTo>
                    <a:pt x="501" y="29088"/>
                    <a:pt x="34" y="30922"/>
                    <a:pt x="0" y="32824"/>
                  </a:cubicBezTo>
                  <a:cubicBezTo>
                    <a:pt x="0" y="33024"/>
                    <a:pt x="150" y="33124"/>
                    <a:pt x="305" y="33124"/>
                  </a:cubicBezTo>
                  <a:cubicBezTo>
                    <a:pt x="459" y="33124"/>
                    <a:pt x="617" y="33024"/>
                    <a:pt x="634" y="32824"/>
                  </a:cubicBezTo>
                  <a:cubicBezTo>
                    <a:pt x="701" y="29355"/>
                    <a:pt x="2435" y="26419"/>
                    <a:pt x="5171" y="24351"/>
                  </a:cubicBezTo>
                  <a:cubicBezTo>
                    <a:pt x="7872" y="22350"/>
                    <a:pt x="11108" y="21215"/>
                    <a:pt x="14310" y="20348"/>
                  </a:cubicBezTo>
                  <a:cubicBezTo>
                    <a:pt x="17613" y="19481"/>
                    <a:pt x="20948" y="18847"/>
                    <a:pt x="24084" y="17479"/>
                  </a:cubicBezTo>
                  <a:cubicBezTo>
                    <a:pt x="26953" y="16279"/>
                    <a:pt x="29621" y="14544"/>
                    <a:pt x="31523" y="12042"/>
                  </a:cubicBezTo>
                  <a:cubicBezTo>
                    <a:pt x="34091" y="8673"/>
                    <a:pt x="34725" y="4403"/>
                    <a:pt x="34725" y="300"/>
                  </a:cubicBezTo>
                  <a:cubicBezTo>
                    <a:pt x="34725" y="100"/>
                    <a:pt x="34567" y="0"/>
                    <a:pt x="3440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3" name="Google Shape;2393;p9"/>
            <p:cNvSpPr/>
            <p:nvPr/>
          </p:nvSpPr>
          <p:spPr>
            <a:xfrm>
              <a:off x="75757" y="4879546"/>
              <a:ext cx="68004" cy="129596"/>
            </a:xfrm>
            <a:custGeom>
              <a:avLst/>
              <a:gdLst/>
              <a:ahLst/>
              <a:cxnLst/>
              <a:rect l="l" t="t" r="r" b="b"/>
              <a:pathLst>
                <a:path w="2270" h="4326" extrusionOk="0">
                  <a:moveTo>
                    <a:pt x="1369" y="1"/>
                  </a:moveTo>
                  <a:cubicBezTo>
                    <a:pt x="701" y="1"/>
                    <a:pt x="468" y="1068"/>
                    <a:pt x="368" y="1502"/>
                  </a:cubicBezTo>
                  <a:cubicBezTo>
                    <a:pt x="168" y="2303"/>
                    <a:pt x="1" y="3270"/>
                    <a:pt x="101" y="4071"/>
                  </a:cubicBezTo>
                  <a:cubicBezTo>
                    <a:pt x="118" y="4242"/>
                    <a:pt x="258" y="4325"/>
                    <a:pt x="391" y="4325"/>
                  </a:cubicBezTo>
                  <a:cubicBezTo>
                    <a:pt x="516" y="4325"/>
                    <a:pt x="635" y="4250"/>
                    <a:pt x="635" y="4104"/>
                  </a:cubicBezTo>
                  <a:cubicBezTo>
                    <a:pt x="701" y="4104"/>
                    <a:pt x="735" y="4071"/>
                    <a:pt x="768" y="3970"/>
                  </a:cubicBezTo>
                  <a:cubicBezTo>
                    <a:pt x="1135" y="3137"/>
                    <a:pt x="1769" y="2436"/>
                    <a:pt x="2069" y="1569"/>
                  </a:cubicBezTo>
                  <a:cubicBezTo>
                    <a:pt x="2269" y="968"/>
                    <a:pt x="2169" y="1"/>
                    <a:pt x="136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4" name="Google Shape;2394;p9"/>
            <p:cNvSpPr/>
            <p:nvPr/>
          </p:nvSpPr>
          <p:spPr>
            <a:xfrm>
              <a:off x="165473" y="4973486"/>
              <a:ext cx="105181" cy="98380"/>
            </a:xfrm>
            <a:custGeom>
              <a:avLst/>
              <a:gdLst/>
              <a:ahLst/>
              <a:cxnLst/>
              <a:rect l="l" t="t" r="r" b="b"/>
              <a:pathLst>
                <a:path w="3511" h="3284" extrusionOk="0">
                  <a:moveTo>
                    <a:pt x="328" y="0"/>
                  </a:moveTo>
                  <a:cubicBezTo>
                    <a:pt x="173" y="0"/>
                    <a:pt x="1" y="129"/>
                    <a:pt x="41" y="334"/>
                  </a:cubicBezTo>
                  <a:cubicBezTo>
                    <a:pt x="187" y="1149"/>
                    <a:pt x="1196" y="3284"/>
                    <a:pt x="2314" y="3284"/>
                  </a:cubicBezTo>
                  <a:cubicBezTo>
                    <a:pt x="2478" y="3284"/>
                    <a:pt x="2644" y="3238"/>
                    <a:pt x="2810" y="3136"/>
                  </a:cubicBezTo>
                  <a:cubicBezTo>
                    <a:pt x="3511" y="2669"/>
                    <a:pt x="3444" y="1768"/>
                    <a:pt x="2877" y="1235"/>
                  </a:cubicBezTo>
                  <a:cubicBezTo>
                    <a:pt x="2310" y="668"/>
                    <a:pt x="1442" y="468"/>
                    <a:pt x="709" y="167"/>
                  </a:cubicBezTo>
                  <a:cubicBezTo>
                    <a:pt x="686" y="156"/>
                    <a:pt x="664" y="152"/>
                    <a:pt x="643" y="152"/>
                  </a:cubicBezTo>
                  <a:cubicBezTo>
                    <a:pt x="601" y="152"/>
                    <a:pt x="564" y="167"/>
                    <a:pt x="542" y="167"/>
                  </a:cubicBezTo>
                  <a:cubicBezTo>
                    <a:pt x="516" y="51"/>
                    <a:pt x="426" y="0"/>
                    <a:pt x="32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5" name="Google Shape;2395;p9"/>
            <p:cNvSpPr/>
            <p:nvPr/>
          </p:nvSpPr>
          <p:spPr>
            <a:xfrm>
              <a:off x="262618" y="4842671"/>
              <a:ext cx="69981" cy="100807"/>
            </a:xfrm>
            <a:custGeom>
              <a:avLst/>
              <a:gdLst/>
              <a:ahLst/>
              <a:cxnLst/>
              <a:rect l="l" t="t" r="r" b="b"/>
              <a:pathLst>
                <a:path w="2336" h="3365" extrusionOk="0">
                  <a:moveTo>
                    <a:pt x="1353" y="1"/>
                  </a:moveTo>
                  <a:cubicBezTo>
                    <a:pt x="899" y="1"/>
                    <a:pt x="477" y="371"/>
                    <a:pt x="301" y="798"/>
                  </a:cubicBezTo>
                  <a:cubicBezTo>
                    <a:pt x="1" y="1532"/>
                    <a:pt x="1" y="2399"/>
                    <a:pt x="101" y="3167"/>
                  </a:cubicBezTo>
                  <a:cubicBezTo>
                    <a:pt x="124" y="3306"/>
                    <a:pt x="228" y="3365"/>
                    <a:pt x="335" y="3365"/>
                  </a:cubicBezTo>
                  <a:cubicBezTo>
                    <a:pt x="381" y="3365"/>
                    <a:pt x="427" y="3354"/>
                    <a:pt x="468" y="3333"/>
                  </a:cubicBezTo>
                  <a:cubicBezTo>
                    <a:pt x="534" y="3333"/>
                    <a:pt x="635" y="3333"/>
                    <a:pt x="735" y="3267"/>
                  </a:cubicBezTo>
                  <a:cubicBezTo>
                    <a:pt x="1168" y="2900"/>
                    <a:pt x="1502" y="2199"/>
                    <a:pt x="1769" y="1699"/>
                  </a:cubicBezTo>
                  <a:cubicBezTo>
                    <a:pt x="1969" y="1299"/>
                    <a:pt x="2336" y="431"/>
                    <a:pt x="1802" y="131"/>
                  </a:cubicBezTo>
                  <a:cubicBezTo>
                    <a:pt x="1654" y="41"/>
                    <a:pt x="1502" y="1"/>
                    <a:pt x="13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6" name="Google Shape;2396;p9"/>
            <p:cNvSpPr/>
            <p:nvPr/>
          </p:nvSpPr>
          <p:spPr>
            <a:xfrm>
              <a:off x="393523" y="4912197"/>
              <a:ext cx="106948" cy="91910"/>
            </a:xfrm>
            <a:custGeom>
              <a:avLst/>
              <a:gdLst/>
              <a:ahLst/>
              <a:cxnLst/>
              <a:rect l="l" t="t" r="r" b="b"/>
              <a:pathLst>
                <a:path w="3570" h="3068" extrusionOk="0">
                  <a:moveTo>
                    <a:pt x="255" y="0"/>
                  </a:moveTo>
                  <a:cubicBezTo>
                    <a:pt x="131" y="0"/>
                    <a:pt x="1" y="82"/>
                    <a:pt x="1" y="245"/>
                  </a:cubicBezTo>
                  <a:cubicBezTo>
                    <a:pt x="1" y="1012"/>
                    <a:pt x="534" y="1713"/>
                    <a:pt x="1068" y="2213"/>
                  </a:cubicBezTo>
                  <a:cubicBezTo>
                    <a:pt x="1368" y="2540"/>
                    <a:pt x="1979" y="3068"/>
                    <a:pt x="2521" y="3068"/>
                  </a:cubicBezTo>
                  <a:cubicBezTo>
                    <a:pt x="2642" y="3068"/>
                    <a:pt x="2759" y="3042"/>
                    <a:pt x="2869" y="2981"/>
                  </a:cubicBezTo>
                  <a:cubicBezTo>
                    <a:pt x="3570" y="2580"/>
                    <a:pt x="3303" y="1580"/>
                    <a:pt x="2903" y="1079"/>
                  </a:cubicBezTo>
                  <a:cubicBezTo>
                    <a:pt x="2415" y="500"/>
                    <a:pt x="1454" y="32"/>
                    <a:pt x="655" y="32"/>
                  </a:cubicBezTo>
                  <a:cubicBezTo>
                    <a:pt x="580" y="32"/>
                    <a:pt x="506" y="36"/>
                    <a:pt x="434" y="45"/>
                  </a:cubicBezTo>
                  <a:lnTo>
                    <a:pt x="401" y="45"/>
                  </a:lnTo>
                  <a:cubicBezTo>
                    <a:pt x="361" y="15"/>
                    <a:pt x="309" y="0"/>
                    <a:pt x="25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7" name="Google Shape;2397;p9"/>
            <p:cNvSpPr/>
            <p:nvPr/>
          </p:nvSpPr>
          <p:spPr>
            <a:xfrm>
              <a:off x="452415" y="4773294"/>
              <a:ext cx="62042" cy="109315"/>
            </a:xfrm>
            <a:custGeom>
              <a:avLst/>
              <a:gdLst/>
              <a:ahLst/>
              <a:cxnLst/>
              <a:rect l="l" t="t" r="r" b="b"/>
              <a:pathLst>
                <a:path w="2071" h="3649" extrusionOk="0">
                  <a:moveTo>
                    <a:pt x="1060" y="1"/>
                  </a:moveTo>
                  <a:cubicBezTo>
                    <a:pt x="0" y="1"/>
                    <a:pt x="456" y="2949"/>
                    <a:pt x="736" y="3448"/>
                  </a:cubicBezTo>
                  <a:cubicBezTo>
                    <a:pt x="770" y="3548"/>
                    <a:pt x="870" y="3581"/>
                    <a:pt x="970" y="3581"/>
                  </a:cubicBezTo>
                  <a:cubicBezTo>
                    <a:pt x="1003" y="3615"/>
                    <a:pt x="1037" y="3648"/>
                    <a:pt x="1137" y="3648"/>
                  </a:cubicBezTo>
                  <a:cubicBezTo>
                    <a:pt x="1737" y="3615"/>
                    <a:pt x="1837" y="2414"/>
                    <a:pt x="1904" y="2014"/>
                  </a:cubicBezTo>
                  <a:cubicBezTo>
                    <a:pt x="2004" y="1346"/>
                    <a:pt x="2071" y="312"/>
                    <a:pt x="1304" y="45"/>
                  </a:cubicBezTo>
                  <a:cubicBezTo>
                    <a:pt x="1215" y="15"/>
                    <a:pt x="1133" y="1"/>
                    <a:pt x="106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8" name="Google Shape;2398;p9"/>
            <p:cNvSpPr/>
            <p:nvPr/>
          </p:nvSpPr>
          <p:spPr>
            <a:xfrm>
              <a:off x="559386" y="4847733"/>
              <a:ext cx="101975" cy="74145"/>
            </a:xfrm>
            <a:custGeom>
              <a:avLst/>
              <a:gdLst/>
              <a:ahLst/>
              <a:cxnLst/>
              <a:rect l="l" t="t" r="r" b="b"/>
              <a:pathLst>
                <a:path w="3404" h="2475" extrusionOk="0">
                  <a:moveTo>
                    <a:pt x="312" y="0"/>
                  </a:moveTo>
                  <a:cubicBezTo>
                    <a:pt x="160" y="0"/>
                    <a:pt x="0" y="127"/>
                    <a:pt x="68" y="329"/>
                  </a:cubicBezTo>
                  <a:cubicBezTo>
                    <a:pt x="234" y="966"/>
                    <a:pt x="1433" y="2475"/>
                    <a:pt x="2351" y="2475"/>
                  </a:cubicBezTo>
                  <a:cubicBezTo>
                    <a:pt x="2540" y="2475"/>
                    <a:pt x="2716" y="2411"/>
                    <a:pt x="2870" y="2264"/>
                  </a:cubicBezTo>
                  <a:cubicBezTo>
                    <a:pt x="3403" y="1797"/>
                    <a:pt x="3203" y="996"/>
                    <a:pt x="2703" y="629"/>
                  </a:cubicBezTo>
                  <a:cubicBezTo>
                    <a:pt x="2136" y="229"/>
                    <a:pt x="1368" y="62"/>
                    <a:pt x="668" y="62"/>
                  </a:cubicBezTo>
                  <a:cubicBezTo>
                    <a:pt x="601" y="62"/>
                    <a:pt x="568" y="62"/>
                    <a:pt x="501" y="96"/>
                  </a:cubicBezTo>
                  <a:cubicBezTo>
                    <a:pt x="458" y="30"/>
                    <a:pt x="386" y="0"/>
                    <a:pt x="31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9" name="Google Shape;2399;p9"/>
            <p:cNvSpPr/>
            <p:nvPr/>
          </p:nvSpPr>
          <p:spPr>
            <a:xfrm>
              <a:off x="616361" y="4692145"/>
              <a:ext cx="58986" cy="117134"/>
            </a:xfrm>
            <a:custGeom>
              <a:avLst/>
              <a:gdLst/>
              <a:ahLst/>
              <a:cxnLst/>
              <a:rect l="l" t="t" r="r" b="b"/>
              <a:pathLst>
                <a:path w="1969" h="3910" extrusionOk="0">
                  <a:moveTo>
                    <a:pt x="1121" y="0"/>
                  </a:moveTo>
                  <a:cubicBezTo>
                    <a:pt x="597" y="0"/>
                    <a:pt x="190" y="706"/>
                    <a:pt x="134" y="1153"/>
                  </a:cubicBezTo>
                  <a:cubicBezTo>
                    <a:pt x="0" y="2021"/>
                    <a:pt x="300" y="2988"/>
                    <a:pt x="701" y="3789"/>
                  </a:cubicBezTo>
                  <a:cubicBezTo>
                    <a:pt x="736" y="3878"/>
                    <a:pt x="801" y="3910"/>
                    <a:pt x="874" y="3910"/>
                  </a:cubicBezTo>
                  <a:cubicBezTo>
                    <a:pt x="937" y="3910"/>
                    <a:pt x="1006" y="3886"/>
                    <a:pt x="1068" y="3855"/>
                  </a:cubicBezTo>
                  <a:cubicBezTo>
                    <a:pt x="1168" y="3855"/>
                    <a:pt x="1268" y="3822"/>
                    <a:pt x="1301" y="3722"/>
                  </a:cubicBezTo>
                  <a:cubicBezTo>
                    <a:pt x="1668" y="3188"/>
                    <a:pt x="1768" y="2454"/>
                    <a:pt x="1835" y="1820"/>
                  </a:cubicBezTo>
                  <a:cubicBezTo>
                    <a:pt x="1902" y="1287"/>
                    <a:pt x="1968" y="419"/>
                    <a:pt x="1435" y="86"/>
                  </a:cubicBezTo>
                  <a:cubicBezTo>
                    <a:pt x="1327" y="27"/>
                    <a:pt x="1222" y="0"/>
                    <a:pt x="112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0" name="Google Shape;2400;p9"/>
            <p:cNvSpPr/>
            <p:nvPr/>
          </p:nvSpPr>
          <p:spPr>
            <a:xfrm>
              <a:off x="711289" y="4724497"/>
              <a:ext cx="130195" cy="74085"/>
            </a:xfrm>
            <a:custGeom>
              <a:avLst/>
              <a:gdLst/>
              <a:ahLst/>
              <a:cxnLst/>
              <a:rect l="l" t="t" r="r" b="b"/>
              <a:pathLst>
                <a:path w="4346" h="2473" extrusionOk="0">
                  <a:moveTo>
                    <a:pt x="1526" y="1"/>
                  </a:moveTo>
                  <a:cubicBezTo>
                    <a:pt x="928" y="1"/>
                    <a:pt x="389" y="143"/>
                    <a:pt x="134" y="440"/>
                  </a:cubicBezTo>
                  <a:cubicBezTo>
                    <a:pt x="0" y="607"/>
                    <a:pt x="67" y="807"/>
                    <a:pt x="200" y="874"/>
                  </a:cubicBezTo>
                  <a:cubicBezTo>
                    <a:pt x="636" y="1563"/>
                    <a:pt x="1974" y="2473"/>
                    <a:pt x="2950" y="2473"/>
                  </a:cubicBezTo>
                  <a:cubicBezTo>
                    <a:pt x="3392" y="2473"/>
                    <a:pt x="3759" y="2286"/>
                    <a:pt x="3936" y="1808"/>
                  </a:cubicBezTo>
                  <a:cubicBezTo>
                    <a:pt x="4345" y="649"/>
                    <a:pt x="2803" y="1"/>
                    <a:pt x="152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1" name="Google Shape;2401;p9"/>
            <p:cNvSpPr/>
            <p:nvPr/>
          </p:nvSpPr>
          <p:spPr>
            <a:xfrm>
              <a:off x="719257" y="4548688"/>
              <a:ext cx="76991" cy="108266"/>
            </a:xfrm>
            <a:custGeom>
              <a:avLst/>
              <a:gdLst/>
              <a:ahLst/>
              <a:cxnLst/>
              <a:rect l="l" t="t" r="r" b="b"/>
              <a:pathLst>
                <a:path w="2570" h="3614" extrusionOk="0">
                  <a:moveTo>
                    <a:pt x="973" y="1"/>
                  </a:moveTo>
                  <a:cubicBezTo>
                    <a:pt x="949" y="1"/>
                    <a:pt x="926" y="2"/>
                    <a:pt x="902" y="5"/>
                  </a:cubicBezTo>
                  <a:cubicBezTo>
                    <a:pt x="101" y="71"/>
                    <a:pt x="1" y="972"/>
                    <a:pt x="234" y="1539"/>
                  </a:cubicBezTo>
                  <a:cubicBezTo>
                    <a:pt x="601" y="2340"/>
                    <a:pt x="1302" y="3207"/>
                    <a:pt x="2069" y="3574"/>
                  </a:cubicBezTo>
                  <a:cubicBezTo>
                    <a:pt x="2117" y="3601"/>
                    <a:pt x="2163" y="3613"/>
                    <a:pt x="2207" y="3613"/>
                  </a:cubicBezTo>
                  <a:cubicBezTo>
                    <a:pt x="2375" y="3613"/>
                    <a:pt x="2496" y="3433"/>
                    <a:pt x="2469" y="3274"/>
                  </a:cubicBezTo>
                  <a:cubicBezTo>
                    <a:pt x="2503" y="3240"/>
                    <a:pt x="2503" y="3174"/>
                    <a:pt x="2536" y="3140"/>
                  </a:cubicBezTo>
                  <a:cubicBezTo>
                    <a:pt x="2569" y="2540"/>
                    <a:pt x="2303" y="1806"/>
                    <a:pt x="2102" y="1239"/>
                  </a:cubicBezTo>
                  <a:cubicBezTo>
                    <a:pt x="1910" y="790"/>
                    <a:pt x="1563" y="1"/>
                    <a:pt x="9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2" name="Google Shape;2402;p9"/>
            <p:cNvSpPr/>
            <p:nvPr/>
          </p:nvSpPr>
          <p:spPr>
            <a:xfrm>
              <a:off x="810681" y="4525563"/>
              <a:ext cx="103473" cy="71808"/>
            </a:xfrm>
            <a:custGeom>
              <a:avLst/>
              <a:gdLst/>
              <a:ahLst/>
              <a:cxnLst/>
              <a:rect l="l" t="t" r="r" b="b"/>
              <a:pathLst>
                <a:path w="3454" h="2397" extrusionOk="0">
                  <a:moveTo>
                    <a:pt x="2697" y="1"/>
                  </a:moveTo>
                  <a:cubicBezTo>
                    <a:pt x="1870" y="1"/>
                    <a:pt x="587" y="907"/>
                    <a:pt x="251" y="1377"/>
                  </a:cubicBezTo>
                  <a:cubicBezTo>
                    <a:pt x="151" y="1544"/>
                    <a:pt x="251" y="1677"/>
                    <a:pt x="385" y="1744"/>
                  </a:cubicBezTo>
                  <a:cubicBezTo>
                    <a:pt x="351" y="1744"/>
                    <a:pt x="285" y="1777"/>
                    <a:pt x="251" y="1844"/>
                  </a:cubicBezTo>
                  <a:cubicBezTo>
                    <a:pt x="0" y="2288"/>
                    <a:pt x="386" y="2397"/>
                    <a:pt x="814" y="2397"/>
                  </a:cubicBezTo>
                  <a:cubicBezTo>
                    <a:pt x="1125" y="2397"/>
                    <a:pt x="1459" y="2339"/>
                    <a:pt x="1586" y="2311"/>
                  </a:cubicBezTo>
                  <a:cubicBezTo>
                    <a:pt x="2386" y="2178"/>
                    <a:pt x="3454" y="1811"/>
                    <a:pt x="3420" y="810"/>
                  </a:cubicBezTo>
                  <a:cubicBezTo>
                    <a:pt x="3398" y="218"/>
                    <a:pt x="3102" y="1"/>
                    <a:pt x="269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3" name="Google Shape;2403;p9"/>
            <p:cNvSpPr/>
            <p:nvPr/>
          </p:nvSpPr>
          <p:spPr>
            <a:xfrm>
              <a:off x="723691" y="4397893"/>
              <a:ext cx="124533" cy="86038"/>
            </a:xfrm>
            <a:custGeom>
              <a:avLst/>
              <a:gdLst/>
              <a:ahLst/>
              <a:cxnLst/>
              <a:rect l="l" t="t" r="r" b="b"/>
              <a:pathLst>
                <a:path w="4157" h="2872" extrusionOk="0">
                  <a:moveTo>
                    <a:pt x="1799" y="1"/>
                  </a:moveTo>
                  <a:cubicBezTo>
                    <a:pt x="1617" y="1"/>
                    <a:pt x="1444" y="61"/>
                    <a:pt x="1287" y="202"/>
                  </a:cubicBezTo>
                  <a:cubicBezTo>
                    <a:pt x="1" y="1390"/>
                    <a:pt x="2695" y="2871"/>
                    <a:pt x="3722" y="2871"/>
                  </a:cubicBezTo>
                  <a:cubicBezTo>
                    <a:pt x="3734" y="2871"/>
                    <a:pt x="3745" y="2871"/>
                    <a:pt x="3756" y="2870"/>
                  </a:cubicBezTo>
                  <a:cubicBezTo>
                    <a:pt x="3923" y="2870"/>
                    <a:pt x="4023" y="2704"/>
                    <a:pt x="3989" y="2537"/>
                  </a:cubicBezTo>
                  <a:cubicBezTo>
                    <a:pt x="4089" y="2504"/>
                    <a:pt x="4156" y="2403"/>
                    <a:pt x="4123" y="2270"/>
                  </a:cubicBezTo>
                  <a:cubicBezTo>
                    <a:pt x="3899" y="1627"/>
                    <a:pt x="2739" y="1"/>
                    <a:pt x="179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4" name="Google Shape;2404;p9"/>
            <p:cNvSpPr/>
            <p:nvPr/>
          </p:nvSpPr>
          <p:spPr>
            <a:xfrm>
              <a:off x="842164" y="4366529"/>
              <a:ext cx="93977" cy="72947"/>
            </a:xfrm>
            <a:custGeom>
              <a:avLst/>
              <a:gdLst/>
              <a:ahLst/>
              <a:cxnLst/>
              <a:rect l="l" t="t" r="r" b="b"/>
              <a:pathLst>
                <a:path w="3137" h="2435" extrusionOk="0">
                  <a:moveTo>
                    <a:pt x="2242" y="1"/>
                  </a:moveTo>
                  <a:cubicBezTo>
                    <a:pt x="2025" y="1"/>
                    <a:pt x="1803" y="50"/>
                    <a:pt x="1635" y="115"/>
                  </a:cubicBezTo>
                  <a:cubicBezTo>
                    <a:pt x="935" y="382"/>
                    <a:pt x="435" y="1015"/>
                    <a:pt x="201" y="1716"/>
                  </a:cubicBezTo>
                  <a:cubicBezTo>
                    <a:pt x="168" y="1749"/>
                    <a:pt x="101" y="1816"/>
                    <a:pt x="68" y="1849"/>
                  </a:cubicBezTo>
                  <a:cubicBezTo>
                    <a:pt x="1" y="1983"/>
                    <a:pt x="68" y="2150"/>
                    <a:pt x="201" y="2216"/>
                  </a:cubicBezTo>
                  <a:cubicBezTo>
                    <a:pt x="201" y="2325"/>
                    <a:pt x="268" y="2434"/>
                    <a:pt x="401" y="2434"/>
                  </a:cubicBezTo>
                  <a:cubicBezTo>
                    <a:pt x="431" y="2434"/>
                    <a:pt x="465" y="2429"/>
                    <a:pt x="501" y="2416"/>
                  </a:cubicBezTo>
                  <a:cubicBezTo>
                    <a:pt x="1035" y="2216"/>
                    <a:pt x="1602" y="2216"/>
                    <a:pt x="2102" y="1983"/>
                  </a:cubicBezTo>
                  <a:cubicBezTo>
                    <a:pt x="2669" y="1749"/>
                    <a:pt x="3136" y="1115"/>
                    <a:pt x="3003" y="515"/>
                  </a:cubicBezTo>
                  <a:cubicBezTo>
                    <a:pt x="2921" y="126"/>
                    <a:pt x="2588" y="1"/>
                    <a:pt x="224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5" name="Google Shape;2405;p9"/>
            <p:cNvSpPr/>
            <p:nvPr/>
          </p:nvSpPr>
          <p:spPr>
            <a:xfrm>
              <a:off x="781235" y="4253777"/>
              <a:ext cx="91400" cy="115396"/>
            </a:xfrm>
            <a:custGeom>
              <a:avLst/>
              <a:gdLst/>
              <a:ahLst/>
              <a:cxnLst/>
              <a:rect l="l" t="t" r="r" b="b"/>
              <a:pathLst>
                <a:path w="3051" h="3852" extrusionOk="0">
                  <a:moveTo>
                    <a:pt x="1657" y="0"/>
                  </a:moveTo>
                  <a:cubicBezTo>
                    <a:pt x="1557" y="0"/>
                    <a:pt x="1450" y="14"/>
                    <a:pt x="1334" y="43"/>
                  </a:cubicBezTo>
                  <a:cubicBezTo>
                    <a:pt x="0" y="376"/>
                    <a:pt x="1434" y="3245"/>
                    <a:pt x="1968" y="3779"/>
                  </a:cubicBezTo>
                  <a:cubicBezTo>
                    <a:pt x="2032" y="3830"/>
                    <a:pt x="2096" y="3851"/>
                    <a:pt x="2156" y="3851"/>
                  </a:cubicBezTo>
                  <a:cubicBezTo>
                    <a:pt x="2253" y="3851"/>
                    <a:pt x="2340" y="3794"/>
                    <a:pt x="2402" y="3712"/>
                  </a:cubicBezTo>
                  <a:cubicBezTo>
                    <a:pt x="2469" y="3679"/>
                    <a:pt x="2569" y="3645"/>
                    <a:pt x="2602" y="3545"/>
                  </a:cubicBezTo>
                  <a:cubicBezTo>
                    <a:pt x="2913" y="2673"/>
                    <a:pt x="3050" y="0"/>
                    <a:pt x="165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406" name="Google Shape;2406;p9"/>
          <p:cNvGrpSpPr/>
          <p:nvPr/>
        </p:nvGrpSpPr>
        <p:grpSpPr>
          <a:xfrm>
            <a:off x="-199238" y="3699426"/>
            <a:ext cx="906954" cy="1160207"/>
            <a:chOff x="-168050" y="4195214"/>
            <a:chExt cx="719519" cy="965231"/>
          </a:xfrm>
        </p:grpSpPr>
        <p:sp>
          <p:nvSpPr>
            <p:cNvPr id="2407" name="Google Shape;2407;p9"/>
            <p:cNvSpPr/>
            <p:nvPr/>
          </p:nvSpPr>
          <p:spPr>
            <a:xfrm>
              <a:off x="-168050" y="4195214"/>
              <a:ext cx="719519" cy="965231"/>
            </a:xfrm>
            <a:custGeom>
              <a:avLst/>
              <a:gdLst/>
              <a:ahLst/>
              <a:cxnLst/>
              <a:rect l="l" t="t" r="r" b="b"/>
              <a:pathLst>
                <a:path w="24018" h="32220" extrusionOk="0">
                  <a:moveTo>
                    <a:pt x="11911" y="0"/>
                  </a:moveTo>
                  <a:cubicBezTo>
                    <a:pt x="10245" y="0"/>
                    <a:pt x="8091" y="4375"/>
                    <a:pt x="6872" y="6468"/>
                  </a:cubicBezTo>
                  <a:cubicBezTo>
                    <a:pt x="5371" y="9236"/>
                    <a:pt x="3870" y="12138"/>
                    <a:pt x="2936" y="15174"/>
                  </a:cubicBezTo>
                  <a:cubicBezTo>
                    <a:pt x="1669" y="19377"/>
                    <a:pt x="1" y="26282"/>
                    <a:pt x="701" y="30718"/>
                  </a:cubicBezTo>
                  <a:lnTo>
                    <a:pt x="1502" y="32219"/>
                  </a:lnTo>
                  <a:cubicBezTo>
                    <a:pt x="1635" y="29084"/>
                    <a:pt x="4204" y="26182"/>
                    <a:pt x="6305" y="24314"/>
                  </a:cubicBezTo>
                  <a:cubicBezTo>
                    <a:pt x="11175" y="20111"/>
                    <a:pt x="17146" y="17542"/>
                    <a:pt x="21550" y="12639"/>
                  </a:cubicBezTo>
                  <a:cubicBezTo>
                    <a:pt x="22383" y="11705"/>
                    <a:pt x="24018" y="9503"/>
                    <a:pt x="21683" y="9136"/>
                  </a:cubicBezTo>
                  <a:cubicBezTo>
                    <a:pt x="21615" y="9124"/>
                    <a:pt x="21544" y="9118"/>
                    <a:pt x="21471" y="9118"/>
                  </a:cubicBezTo>
                  <a:cubicBezTo>
                    <a:pt x="20146" y="9118"/>
                    <a:pt x="18032" y="11041"/>
                    <a:pt x="17146" y="11705"/>
                  </a:cubicBezTo>
                  <a:cubicBezTo>
                    <a:pt x="13644" y="14507"/>
                    <a:pt x="10842" y="18710"/>
                    <a:pt x="6872" y="20811"/>
                  </a:cubicBezTo>
                  <a:cubicBezTo>
                    <a:pt x="7239" y="20211"/>
                    <a:pt x="7706" y="19644"/>
                    <a:pt x="8040" y="19043"/>
                  </a:cubicBezTo>
                  <a:cubicBezTo>
                    <a:pt x="10141" y="16275"/>
                    <a:pt x="12109" y="13339"/>
                    <a:pt x="14211" y="10437"/>
                  </a:cubicBezTo>
                  <a:cubicBezTo>
                    <a:pt x="15378" y="8903"/>
                    <a:pt x="16446" y="7168"/>
                    <a:pt x="17613" y="5534"/>
                  </a:cubicBezTo>
                  <a:cubicBezTo>
                    <a:pt x="18303" y="4441"/>
                    <a:pt x="19265" y="2978"/>
                    <a:pt x="18025" y="2978"/>
                  </a:cubicBezTo>
                  <a:cubicBezTo>
                    <a:pt x="17826" y="2978"/>
                    <a:pt x="17569" y="3015"/>
                    <a:pt x="17246" y="3098"/>
                  </a:cubicBezTo>
                  <a:cubicBezTo>
                    <a:pt x="14911" y="3565"/>
                    <a:pt x="12576" y="7635"/>
                    <a:pt x="11309" y="9503"/>
                  </a:cubicBezTo>
                  <a:cubicBezTo>
                    <a:pt x="9541" y="12305"/>
                    <a:pt x="6372" y="16575"/>
                    <a:pt x="4537" y="19077"/>
                  </a:cubicBezTo>
                  <a:cubicBezTo>
                    <a:pt x="5371" y="16041"/>
                    <a:pt x="6872" y="13106"/>
                    <a:pt x="8173" y="10304"/>
                  </a:cubicBezTo>
                  <a:cubicBezTo>
                    <a:pt x="9074" y="8469"/>
                    <a:pt x="14111" y="1697"/>
                    <a:pt x="12243" y="63"/>
                  </a:cubicBezTo>
                  <a:cubicBezTo>
                    <a:pt x="12135" y="21"/>
                    <a:pt x="12024" y="0"/>
                    <a:pt x="1191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8" name="Google Shape;2408;p9"/>
            <p:cNvSpPr/>
            <p:nvPr/>
          </p:nvSpPr>
          <p:spPr>
            <a:xfrm>
              <a:off x="-69107" y="4860584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9" name="Google Shape;2409;p9"/>
            <p:cNvSpPr/>
            <p:nvPr/>
          </p:nvSpPr>
          <p:spPr>
            <a:xfrm>
              <a:off x="-32142" y="4784647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0" name="Google Shape;2410;p9"/>
            <p:cNvSpPr/>
            <p:nvPr/>
          </p:nvSpPr>
          <p:spPr>
            <a:xfrm>
              <a:off x="16805" y="4768651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68" y="0"/>
                  </a:moveTo>
                  <a:cubicBezTo>
                    <a:pt x="1" y="0"/>
                    <a:pt x="1" y="534"/>
                    <a:pt x="368" y="534"/>
                  </a:cubicBezTo>
                  <a:cubicBezTo>
                    <a:pt x="701" y="534"/>
                    <a:pt x="701" y="0"/>
                    <a:pt x="36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1" name="Google Shape;2411;p9"/>
            <p:cNvSpPr/>
            <p:nvPr/>
          </p:nvSpPr>
          <p:spPr>
            <a:xfrm>
              <a:off x="58772" y="4690707"/>
              <a:ext cx="21030" cy="15009"/>
            </a:xfrm>
            <a:custGeom>
              <a:avLst/>
              <a:gdLst/>
              <a:ahLst/>
              <a:cxnLst/>
              <a:rect l="l" t="t" r="r" b="b"/>
              <a:pathLst>
                <a:path w="702" h="501" extrusionOk="0">
                  <a:moveTo>
                    <a:pt x="334" y="0"/>
                  </a:moveTo>
                  <a:cubicBezTo>
                    <a:pt x="1" y="0"/>
                    <a:pt x="1" y="501"/>
                    <a:pt x="334" y="501"/>
                  </a:cubicBezTo>
                  <a:cubicBezTo>
                    <a:pt x="701" y="501"/>
                    <a:pt x="701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2" name="Google Shape;2412;p9"/>
            <p:cNvSpPr/>
            <p:nvPr/>
          </p:nvSpPr>
          <p:spPr>
            <a:xfrm>
              <a:off x="100740" y="4671715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3" name="Google Shape;2413;p9"/>
            <p:cNvSpPr/>
            <p:nvPr/>
          </p:nvSpPr>
          <p:spPr>
            <a:xfrm>
              <a:off x="111733" y="4598774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4" name="Google Shape;2414;p9"/>
            <p:cNvSpPr/>
            <p:nvPr/>
          </p:nvSpPr>
          <p:spPr>
            <a:xfrm>
              <a:off x="158703" y="4582777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5"/>
                    <a:pt x="334" y="535"/>
                  </a:cubicBezTo>
                  <a:cubicBezTo>
                    <a:pt x="668" y="535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5" name="Google Shape;2415;p9"/>
            <p:cNvSpPr/>
            <p:nvPr/>
          </p:nvSpPr>
          <p:spPr>
            <a:xfrm>
              <a:off x="166701" y="4509836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5"/>
                    <a:pt x="334" y="535"/>
                  </a:cubicBezTo>
                  <a:cubicBezTo>
                    <a:pt x="668" y="535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6" name="Google Shape;2416;p9"/>
            <p:cNvSpPr/>
            <p:nvPr/>
          </p:nvSpPr>
          <p:spPr>
            <a:xfrm>
              <a:off x="210676" y="4501838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0" y="1"/>
                    <a:pt x="0" y="535"/>
                    <a:pt x="334" y="535"/>
                  </a:cubicBezTo>
                  <a:cubicBezTo>
                    <a:pt x="701" y="535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7" name="Google Shape;2417;p9"/>
            <p:cNvSpPr/>
            <p:nvPr/>
          </p:nvSpPr>
          <p:spPr>
            <a:xfrm>
              <a:off x="208669" y="4443904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8" name="Google Shape;2418;p9"/>
            <p:cNvSpPr/>
            <p:nvPr/>
          </p:nvSpPr>
          <p:spPr>
            <a:xfrm>
              <a:off x="260641" y="4433899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7" y="534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9" name="Google Shape;2419;p9"/>
            <p:cNvSpPr/>
            <p:nvPr/>
          </p:nvSpPr>
          <p:spPr>
            <a:xfrm>
              <a:off x="260641" y="437593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5"/>
                    <a:pt x="334" y="535"/>
                  </a:cubicBezTo>
                  <a:cubicBezTo>
                    <a:pt x="667" y="535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0" name="Google Shape;2420;p9"/>
            <p:cNvSpPr/>
            <p:nvPr/>
          </p:nvSpPr>
          <p:spPr>
            <a:xfrm>
              <a:off x="305604" y="4370963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1" name="Google Shape;2421;p9"/>
            <p:cNvSpPr/>
            <p:nvPr/>
          </p:nvSpPr>
          <p:spPr>
            <a:xfrm>
              <a:off x="318700" y="4300794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2" name="Google Shape;2422;p9"/>
            <p:cNvSpPr/>
            <p:nvPr/>
          </p:nvSpPr>
          <p:spPr>
            <a:xfrm>
              <a:off x="357672" y="4284798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3" name="Google Shape;2423;p9"/>
            <p:cNvSpPr/>
            <p:nvPr/>
          </p:nvSpPr>
          <p:spPr>
            <a:xfrm>
              <a:off x="-1168" y="4870559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4" name="Google Shape;2424;p9"/>
            <p:cNvSpPr/>
            <p:nvPr/>
          </p:nvSpPr>
          <p:spPr>
            <a:xfrm>
              <a:off x="58772" y="4818617"/>
              <a:ext cx="21030" cy="15997"/>
            </a:xfrm>
            <a:custGeom>
              <a:avLst/>
              <a:gdLst/>
              <a:ahLst/>
              <a:cxnLst/>
              <a:rect l="l" t="t" r="r" b="b"/>
              <a:pathLst>
                <a:path w="702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701" y="534"/>
                    <a:pt x="701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5" name="Google Shape;2425;p9"/>
            <p:cNvSpPr/>
            <p:nvPr/>
          </p:nvSpPr>
          <p:spPr>
            <a:xfrm>
              <a:off x="116736" y="4813614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6" name="Google Shape;2426;p9"/>
            <p:cNvSpPr/>
            <p:nvPr/>
          </p:nvSpPr>
          <p:spPr>
            <a:xfrm>
              <a:off x="137734" y="4763648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7" y="534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7" name="Google Shape;2427;p9"/>
            <p:cNvSpPr/>
            <p:nvPr/>
          </p:nvSpPr>
          <p:spPr>
            <a:xfrm>
              <a:off x="205673" y="4755650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8" name="Google Shape;2428;p9"/>
            <p:cNvSpPr/>
            <p:nvPr/>
          </p:nvSpPr>
          <p:spPr>
            <a:xfrm>
              <a:off x="213671" y="470568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5"/>
                    <a:pt x="334" y="535"/>
                  </a:cubicBezTo>
                  <a:cubicBezTo>
                    <a:pt x="667" y="535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9" name="Google Shape;2429;p9"/>
            <p:cNvSpPr/>
            <p:nvPr/>
          </p:nvSpPr>
          <p:spPr>
            <a:xfrm>
              <a:off x="268609" y="4700712"/>
              <a:ext cx="20042" cy="15997"/>
            </a:xfrm>
            <a:custGeom>
              <a:avLst/>
              <a:gdLst/>
              <a:ahLst/>
              <a:cxnLst/>
              <a:rect l="l" t="t" r="r" b="b"/>
              <a:pathLst>
                <a:path w="669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0" name="Google Shape;2430;p9"/>
            <p:cNvSpPr/>
            <p:nvPr/>
          </p:nvSpPr>
          <p:spPr>
            <a:xfrm>
              <a:off x="271605" y="4640741"/>
              <a:ext cx="20042" cy="16027"/>
            </a:xfrm>
            <a:custGeom>
              <a:avLst/>
              <a:gdLst/>
              <a:ahLst/>
              <a:cxnLst/>
              <a:rect l="l" t="t" r="r" b="b"/>
              <a:pathLst>
                <a:path w="669" h="535" extrusionOk="0">
                  <a:moveTo>
                    <a:pt x="335" y="1"/>
                  </a:moveTo>
                  <a:cubicBezTo>
                    <a:pt x="1" y="1"/>
                    <a:pt x="1" y="534"/>
                    <a:pt x="335" y="534"/>
                  </a:cubicBezTo>
                  <a:cubicBezTo>
                    <a:pt x="668" y="534"/>
                    <a:pt x="668" y="1"/>
                    <a:pt x="33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1" name="Google Shape;2431;p9"/>
            <p:cNvSpPr/>
            <p:nvPr/>
          </p:nvSpPr>
          <p:spPr>
            <a:xfrm>
              <a:off x="328580" y="4650746"/>
              <a:ext cx="21000" cy="15997"/>
            </a:xfrm>
            <a:custGeom>
              <a:avLst/>
              <a:gdLst/>
              <a:ahLst/>
              <a:cxnLst/>
              <a:rect l="l" t="t" r="r" b="b"/>
              <a:pathLst>
                <a:path w="701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701" y="534"/>
                    <a:pt x="701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2" name="Google Shape;2432;p9"/>
            <p:cNvSpPr/>
            <p:nvPr/>
          </p:nvSpPr>
          <p:spPr>
            <a:xfrm>
              <a:off x="334571" y="4593771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8" y="501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3" name="Google Shape;2433;p9"/>
            <p:cNvSpPr/>
            <p:nvPr/>
          </p:nvSpPr>
          <p:spPr>
            <a:xfrm>
              <a:off x="394511" y="4595778"/>
              <a:ext cx="20042" cy="16027"/>
            </a:xfrm>
            <a:custGeom>
              <a:avLst/>
              <a:gdLst/>
              <a:ahLst/>
              <a:cxnLst/>
              <a:rect l="l" t="t" r="r" b="b"/>
              <a:pathLst>
                <a:path w="669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4" name="Google Shape;2434;p9"/>
            <p:cNvSpPr/>
            <p:nvPr/>
          </p:nvSpPr>
          <p:spPr>
            <a:xfrm>
              <a:off x="386543" y="4538833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0" y="0"/>
                    <a:pt x="0" y="501"/>
                    <a:pt x="334" y="501"/>
                  </a:cubicBezTo>
                  <a:cubicBezTo>
                    <a:pt x="667" y="501"/>
                    <a:pt x="667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5" name="Google Shape;2435;p9"/>
            <p:cNvSpPr/>
            <p:nvPr/>
          </p:nvSpPr>
          <p:spPr>
            <a:xfrm>
              <a:off x="441481" y="4553811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6" name="Google Shape;2436;p9"/>
            <p:cNvSpPr/>
            <p:nvPr/>
          </p:nvSpPr>
          <p:spPr>
            <a:xfrm>
              <a:off x="465476" y="4493870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7" name="Google Shape;2437;p9"/>
            <p:cNvSpPr/>
            <p:nvPr/>
          </p:nvSpPr>
          <p:spPr>
            <a:xfrm>
              <a:off x="-59132" y="4711676"/>
              <a:ext cx="21030" cy="15039"/>
            </a:xfrm>
            <a:custGeom>
              <a:avLst/>
              <a:gdLst/>
              <a:ahLst/>
              <a:cxnLst/>
              <a:rect l="l" t="t" r="r" b="b"/>
              <a:pathLst>
                <a:path w="702" h="502" extrusionOk="0">
                  <a:moveTo>
                    <a:pt x="368" y="1"/>
                  </a:moveTo>
                  <a:cubicBezTo>
                    <a:pt x="1" y="1"/>
                    <a:pt x="1" y="501"/>
                    <a:pt x="368" y="501"/>
                  </a:cubicBezTo>
                  <a:cubicBezTo>
                    <a:pt x="701" y="501"/>
                    <a:pt x="701" y="1"/>
                    <a:pt x="36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8" name="Google Shape;2438;p9"/>
            <p:cNvSpPr/>
            <p:nvPr/>
          </p:nvSpPr>
          <p:spPr>
            <a:xfrm>
              <a:off x="-64135" y="4637746"/>
              <a:ext cx="20042" cy="16027"/>
            </a:xfrm>
            <a:custGeom>
              <a:avLst/>
              <a:gdLst/>
              <a:ahLst/>
              <a:cxnLst/>
              <a:rect l="l" t="t" r="r" b="b"/>
              <a:pathLst>
                <a:path w="669" h="535" extrusionOk="0">
                  <a:moveTo>
                    <a:pt x="335" y="1"/>
                  </a:moveTo>
                  <a:cubicBezTo>
                    <a:pt x="1" y="1"/>
                    <a:pt x="1" y="534"/>
                    <a:pt x="335" y="534"/>
                  </a:cubicBezTo>
                  <a:cubicBezTo>
                    <a:pt x="668" y="534"/>
                    <a:pt x="668" y="1"/>
                    <a:pt x="33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9" name="Google Shape;2439;p9"/>
            <p:cNvSpPr/>
            <p:nvPr/>
          </p:nvSpPr>
          <p:spPr>
            <a:xfrm>
              <a:off x="-14169" y="4616777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0" name="Google Shape;2440;p9"/>
            <p:cNvSpPr/>
            <p:nvPr/>
          </p:nvSpPr>
          <p:spPr>
            <a:xfrm>
              <a:off x="-25163" y="4543805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68" y="1"/>
                  </a:moveTo>
                  <a:cubicBezTo>
                    <a:pt x="1" y="1"/>
                    <a:pt x="1" y="535"/>
                    <a:pt x="368" y="535"/>
                  </a:cubicBezTo>
                  <a:cubicBezTo>
                    <a:pt x="701" y="535"/>
                    <a:pt x="701" y="1"/>
                    <a:pt x="36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1" name="Google Shape;2441;p9"/>
            <p:cNvSpPr/>
            <p:nvPr/>
          </p:nvSpPr>
          <p:spPr>
            <a:xfrm>
              <a:off x="24803" y="4522837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701" y="534"/>
                    <a:pt x="701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2" name="Google Shape;2442;p9"/>
            <p:cNvSpPr/>
            <p:nvPr/>
          </p:nvSpPr>
          <p:spPr>
            <a:xfrm>
              <a:off x="11832" y="4462866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3" name="Google Shape;2443;p9"/>
            <p:cNvSpPr/>
            <p:nvPr/>
          </p:nvSpPr>
          <p:spPr>
            <a:xfrm>
              <a:off x="66770" y="4443904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4" name="Google Shape;2444;p9"/>
            <p:cNvSpPr/>
            <p:nvPr/>
          </p:nvSpPr>
          <p:spPr>
            <a:xfrm>
              <a:off x="56795" y="4380938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7" y="534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5" name="Google Shape;2445;p9"/>
            <p:cNvSpPr/>
            <p:nvPr/>
          </p:nvSpPr>
          <p:spPr>
            <a:xfrm>
              <a:off x="106761" y="4378931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6" name="Google Shape;2446;p9"/>
            <p:cNvSpPr/>
            <p:nvPr/>
          </p:nvSpPr>
          <p:spPr>
            <a:xfrm>
              <a:off x="103860" y="4287794"/>
              <a:ext cx="20042" cy="15039"/>
            </a:xfrm>
            <a:custGeom>
              <a:avLst/>
              <a:gdLst/>
              <a:ahLst/>
              <a:cxnLst/>
              <a:rect l="l" t="t" r="r" b="b"/>
              <a:pathLst>
                <a:path w="669" h="502" extrusionOk="0">
                  <a:moveTo>
                    <a:pt x="335" y="1"/>
                  </a:moveTo>
                  <a:cubicBezTo>
                    <a:pt x="1" y="1"/>
                    <a:pt x="1" y="501"/>
                    <a:pt x="335" y="501"/>
                  </a:cubicBezTo>
                  <a:cubicBezTo>
                    <a:pt x="668" y="501"/>
                    <a:pt x="668" y="1"/>
                    <a:pt x="33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7" name="Google Shape;2447;p9"/>
            <p:cNvSpPr/>
            <p:nvPr/>
          </p:nvSpPr>
          <p:spPr>
            <a:xfrm>
              <a:off x="155833" y="4281803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8" name="Google Shape;2448;p9"/>
            <p:cNvSpPr/>
            <p:nvPr/>
          </p:nvSpPr>
          <p:spPr>
            <a:xfrm>
              <a:off x="168833" y="4208861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67" y="1"/>
                  </a:moveTo>
                  <a:cubicBezTo>
                    <a:pt x="0" y="1"/>
                    <a:pt x="0" y="534"/>
                    <a:pt x="367" y="534"/>
                  </a:cubicBezTo>
                  <a:cubicBezTo>
                    <a:pt x="701" y="534"/>
                    <a:pt x="701" y="1"/>
                    <a:pt x="36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9" name="Google Shape;2449;p9"/>
            <p:cNvSpPr/>
            <p:nvPr/>
          </p:nvSpPr>
          <p:spPr>
            <a:xfrm>
              <a:off x="-80101" y="4766644"/>
              <a:ext cx="21000" cy="15009"/>
            </a:xfrm>
            <a:custGeom>
              <a:avLst/>
              <a:gdLst/>
              <a:ahLst/>
              <a:cxnLst/>
              <a:rect l="l" t="t" r="r" b="b"/>
              <a:pathLst>
                <a:path w="701" h="501" extrusionOk="0">
                  <a:moveTo>
                    <a:pt x="367" y="1"/>
                  </a:moveTo>
                  <a:cubicBezTo>
                    <a:pt x="0" y="1"/>
                    <a:pt x="0" y="501"/>
                    <a:pt x="367" y="501"/>
                  </a:cubicBezTo>
                  <a:cubicBezTo>
                    <a:pt x="701" y="501"/>
                    <a:pt x="701" y="1"/>
                    <a:pt x="36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0" name="Google Shape;2450;p9"/>
            <p:cNvSpPr/>
            <p:nvPr/>
          </p:nvSpPr>
          <p:spPr>
            <a:xfrm>
              <a:off x="-59132" y="4928523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68" y="0"/>
                  </a:moveTo>
                  <a:cubicBezTo>
                    <a:pt x="1" y="0"/>
                    <a:pt x="1" y="534"/>
                    <a:pt x="368" y="534"/>
                  </a:cubicBezTo>
                  <a:cubicBezTo>
                    <a:pt x="701" y="534"/>
                    <a:pt x="701" y="0"/>
                    <a:pt x="36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1" name="Google Shape;2451;p9"/>
            <p:cNvSpPr/>
            <p:nvPr/>
          </p:nvSpPr>
          <p:spPr>
            <a:xfrm>
              <a:off x="-129078" y="4897549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1" y="0"/>
                    <a:pt x="1" y="501"/>
                    <a:pt x="334" y="501"/>
                  </a:cubicBezTo>
                  <a:cubicBezTo>
                    <a:pt x="668" y="501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2" name="Google Shape;2452;p9"/>
            <p:cNvSpPr/>
            <p:nvPr/>
          </p:nvSpPr>
          <p:spPr>
            <a:xfrm>
              <a:off x="-108079" y="4975493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3" name="Google Shape;2453;p9"/>
            <p:cNvSpPr/>
            <p:nvPr/>
          </p:nvSpPr>
          <p:spPr>
            <a:xfrm>
              <a:off x="-135069" y="5004460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454" name="Google Shape;2454;p9"/>
          <p:cNvGrpSpPr/>
          <p:nvPr/>
        </p:nvGrpSpPr>
        <p:grpSpPr>
          <a:xfrm rot="5400000">
            <a:off x="8497833" y="-690"/>
            <a:ext cx="775583" cy="776946"/>
            <a:chOff x="7973149" y="-201092"/>
            <a:chExt cx="1116750" cy="1145263"/>
          </a:xfrm>
        </p:grpSpPr>
        <p:sp>
          <p:nvSpPr>
            <p:cNvPr id="2455" name="Google Shape;2455;p9"/>
            <p:cNvSpPr/>
            <p:nvPr/>
          </p:nvSpPr>
          <p:spPr>
            <a:xfrm>
              <a:off x="8049086" y="-201092"/>
              <a:ext cx="1040813" cy="992342"/>
            </a:xfrm>
            <a:custGeom>
              <a:avLst/>
              <a:gdLst/>
              <a:ahLst/>
              <a:cxnLst/>
              <a:rect l="l" t="t" r="r" b="b"/>
              <a:pathLst>
                <a:path w="34743" h="33125" extrusionOk="0">
                  <a:moveTo>
                    <a:pt x="34434" y="0"/>
                  </a:moveTo>
                  <a:cubicBezTo>
                    <a:pt x="34275" y="0"/>
                    <a:pt x="34109" y="100"/>
                    <a:pt x="34092" y="301"/>
                  </a:cubicBezTo>
                  <a:cubicBezTo>
                    <a:pt x="34025" y="3770"/>
                    <a:pt x="32291" y="6705"/>
                    <a:pt x="29555" y="8740"/>
                  </a:cubicBezTo>
                  <a:cubicBezTo>
                    <a:pt x="26853" y="10741"/>
                    <a:pt x="23618" y="11909"/>
                    <a:pt x="20415" y="12743"/>
                  </a:cubicBezTo>
                  <a:cubicBezTo>
                    <a:pt x="17113" y="13610"/>
                    <a:pt x="13777" y="14277"/>
                    <a:pt x="10642" y="15611"/>
                  </a:cubicBezTo>
                  <a:cubicBezTo>
                    <a:pt x="7773" y="16846"/>
                    <a:pt x="5105" y="18580"/>
                    <a:pt x="3203" y="21049"/>
                  </a:cubicBezTo>
                  <a:cubicBezTo>
                    <a:pt x="635" y="24418"/>
                    <a:pt x="1" y="28688"/>
                    <a:pt x="1" y="32824"/>
                  </a:cubicBezTo>
                  <a:cubicBezTo>
                    <a:pt x="1" y="33024"/>
                    <a:pt x="159" y="33124"/>
                    <a:pt x="318" y="33124"/>
                  </a:cubicBezTo>
                  <a:cubicBezTo>
                    <a:pt x="476" y="33124"/>
                    <a:pt x="635" y="33024"/>
                    <a:pt x="635" y="32824"/>
                  </a:cubicBezTo>
                  <a:cubicBezTo>
                    <a:pt x="635" y="29021"/>
                    <a:pt x="1168" y="25118"/>
                    <a:pt x="3370" y="21916"/>
                  </a:cubicBezTo>
                  <a:cubicBezTo>
                    <a:pt x="5171" y="19247"/>
                    <a:pt x="7907" y="17446"/>
                    <a:pt x="10842" y="16212"/>
                  </a:cubicBezTo>
                  <a:cubicBezTo>
                    <a:pt x="17013" y="13543"/>
                    <a:pt x="24118" y="13443"/>
                    <a:pt x="29722" y="9407"/>
                  </a:cubicBezTo>
                  <a:cubicBezTo>
                    <a:pt x="31123" y="8373"/>
                    <a:pt x="32357" y="7139"/>
                    <a:pt x="33258" y="5671"/>
                  </a:cubicBezTo>
                  <a:cubicBezTo>
                    <a:pt x="34225" y="4037"/>
                    <a:pt x="34692" y="2169"/>
                    <a:pt x="34726" y="301"/>
                  </a:cubicBezTo>
                  <a:cubicBezTo>
                    <a:pt x="34742" y="100"/>
                    <a:pt x="34592" y="0"/>
                    <a:pt x="344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6" name="Google Shape;2456;p9"/>
            <p:cNvSpPr/>
            <p:nvPr/>
          </p:nvSpPr>
          <p:spPr>
            <a:xfrm>
              <a:off x="8764539" y="130006"/>
              <a:ext cx="67974" cy="130585"/>
            </a:xfrm>
            <a:custGeom>
              <a:avLst/>
              <a:gdLst/>
              <a:ahLst/>
              <a:cxnLst/>
              <a:rect l="l" t="t" r="r" b="b"/>
              <a:pathLst>
                <a:path w="2269" h="4359" extrusionOk="0">
                  <a:moveTo>
                    <a:pt x="1879" y="1"/>
                  </a:moveTo>
                  <a:cubicBezTo>
                    <a:pt x="1754" y="1"/>
                    <a:pt x="1635" y="76"/>
                    <a:pt x="1635" y="222"/>
                  </a:cubicBezTo>
                  <a:cubicBezTo>
                    <a:pt x="1602" y="255"/>
                    <a:pt x="1535" y="289"/>
                    <a:pt x="1502" y="355"/>
                  </a:cubicBezTo>
                  <a:cubicBezTo>
                    <a:pt x="1135" y="1189"/>
                    <a:pt x="534" y="1890"/>
                    <a:pt x="201" y="2791"/>
                  </a:cubicBezTo>
                  <a:cubicBezTo>
                    <a:pt x="1" y="3358"/>
                    <a:pt x="101" y="4325"/>
                    <a:pt x="901" y="4358"/>
                  </a:cubicBezTo>
                  <a:cubicBezTo>
                    <a:pt x="1568" y="4358"/>
                    <a:pt x="1802" y="3291"/>
                    <a:pt x="1935" y="2824"/>
                  </a:cubicBezTo>
                  <a:cubicBezTo>
                    <a:pt x="2135" y="2023"/>
                    <a:pt x="2269" y="1089"/>
                    <a:pt x="2169" y="255"/>
                  </a:cubicBezTo>
                  <a:cubicBezTo>
                    <a:pt x="2152" y="84"/>
                    <a:pt x="2012" y="1"/>
                    <a:pt x="187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7" name="Google Shape;2457;p9"/>
            <p:cNvSpPr/>
            <p:nvPr/>
          </p:nvSpPr>
          <p:spPr>
            <a:xfrm>
              <a:off x="8637648" y="67938"/>
              <a:ext cx="105151" cy="98500"/>
            </a:xfrm>
            <a:custGeom>
              <a:avLst/>
              <a:gdLst/>
              <a:ahLst/>
              <a:cxnLst/>
              <a:rect l="l" t="t" r="r" b="b"/>
              <a:pathLst>
                <a:path w="3510" h="3288" extrusionOk="0">
                  <a:moveTo>
                    <a:pt x="1215" y="0"/>
                  </a:moveTo>
                  <a:cubicBezTo>
                    <a:pt x="1045" y="0"/>
                    <a:pt x="872" y="49"/>
                    <a:pt x="701" y="159"/>
                  </a:cubicBezTo>
                  <a:cubicBezTo>
                    <a:pt x="0" y="593"/>
                    <a:pt x="67" y="1527"/>
                    <a:pt x="634" y="2027"/>
                  </a:cubicBezTo>
                  <a:cubicBezTo>
                    <a:pt x="1201" y="2594"/>
                    <a:pt x="2068" y="2794"/>
                    <a:pt x="2802" y="3095"/>
                  </a:cubicBezTo>
                  <a:cubicBezTo>
                    <a:pt x="2836" y="3111"/>
                    <a:pt x="2869" y="3120"/>
                    <a:pt x="2898" y="3120"/>
                  </a:cubicBezTo>
                  <a:cubicBezTo>
                    <a:pt x="2927" y="3120"/>
                    <a:pt x="2952" y="3111"/>
                    <a:pt x="2969" y="3095"/>
                  </a:cubicBezTo>
                  <a:cubicBezTo>
                    <a:pt x="2996" y="3229"/>
                    <a:pt x="3094" y="3288"/>
                    <a:pt x="3196" y="3288"/>
                  </a:cubicBezTo>
                  <a:cubicBezTo>
                    <a:pt x="3347" y="3288"/>
                    <a:pt x="3509" y="3160"/>
                    <a:pt x="3469" y="2961"/>
                  </a:cubicBezTo>
                  <a:cubicBezTo>
                    <a:pt x="3354" y="2122"/>
                    <a:pt x="2333" y="0"/>
                    <a:pt x="121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8" name="Google Shape;2458;p9"/>
            <p:cNvSpPr/>
            <p:nvPr/>
          </p:nvSpPr>
          <p:spPr>
            <a:xfrm>
              <a:off x="8575701" y="196387"/>
              <a:ext cx="70969" cy="100657"/>
            </a:xfrm>
            <a:custGeom>
              <a:avLst/>
              <a:gdLst/>
              <a:ahLst/>
              <a:cxnLst/>
              <a:rect l="l" t="t" r="r" b="b"/>
              <a:pathLst>
                <a:path w="2369" h="3360" extrusionOk="0">
                  <a:moveTo>
                    <a:pt x="2030" y="1"/>
                  </a:moveTo>
                  <a:cubicBezTo>
                    <a:pt x="1975" y="1"/>
                    <a:pt x="1917" y="16"/>
                    <a:pt x="1868" y="41"/>
                  </a:cubicBezTo>
                  <a:cubicBezTo>
                    <a:pt x="1841" y="27"/>
                    <a:pt x="1807" y="19"/>
                    <a:pt x="1770" y="19"/>
                  </a:cubicBezTo>
                  <a:cubicBezTo>
                    <a:pt x="1719" y="19"/>
                    <a:pt x="1660" y="35"/>
                    <a:pt x="1601" y="74"/>
                  </a:cubicBezTo>
                  <a:cubicBezTo>
                    <a:pt x="1168" y="441"/>
                    <a:pt x="834" y="1175"/>
                    <a:pt x="567" y="1675"/>
                  </a:cubicBezTo>
                  <a:cubicBezTo>
                    <a:pt x="367" y="2076"/>
                    <a:pt x="0" y="2943"/>
                    <a:pt x="534" y="3243"/>
                  </a:cubicBezTo>
                  <a:cubicBezTo>
                    <a:pt x="679" y="3324"/>
                    <a:pt x="828" y="3359"/>
                    <a:pt x="973" y="3359"/>
                  </a:cubicBezTo>
                  <a:cubicBezTo>
                    <a:pt x="1431" y="3359"/>
                    <a:pt x="1858" y="3006"/>
                    <a:pt x="2035" y="2576"/>
                  </a:cubicBezTo>
                  <a:cubicBezTo>
                    <a:pt x="2335" y="1842"/>
                    <a:pt x="2368" y="941"/>
                    <a:pt x="2235" y="174"/>
                  </a:cubicBezTo>
                  <a:cubicBezTo>
                    <a:pt x="2214" y="47"/>
                    <a:pt x="2126" y="1"/>
                    <a:pt x="203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9" name="Google Shape;2459;p9"/>
            <p:cNvSpPr/>
            <p:nvPr/>
          </p:nvSpPr>
          <p:spPr>
            <a:xfrm>
              <a:off x="8407831" y="135937"/>
              <a:ext cx="107937" cy="91221"/>
            </a:xfrm>
            <a:custGeom>
              <a:avLst/>
              <a:gdLst/>
              <a:ahLst/>
              <a:cxnLst/>
              <a:rect l="l" t="t" r="r" b="b"/>
              <a:pathLst>
                <a:path w="3603" h="3045" extrusionOk="0">
                  <a:moveTo>
                    <a:pt x="1062" y="0"/>
                  </a:moveTo>
                  <a:cubicBezTo>
                    <a:pt x="936" y="0"/>
                    <a:pt x="814" y="28"/>
                    <a:pt x="701" y="91"/>
                  </a:cubicBezTo>
                  <a:cubicBezTo>
                    <a:pt x="0" y="458"/>
                    <a:pt x="267" y="1492"/>
                    <a:pt x="701" y="1992"/>
                  </a:cubicBezTo>
                  <a:cubicBezTo>
                    <a:pt x="1186" y="2568"/>
                    <a:pt x="2139" y="3006"/>
                    <a:pt x="2935" y="3006"/>
                  </a:cubicBezTo>
                  <a:cubicBezTo>
                    <a:pt x="3015" y="3006"/>
                    <a:pt x="3093" y="3002"/>
                    <a:pt x="3169" y="2993"/>
                  </a:cubicBezTo>
                  <a:cubicBezTo>
                    <a:pt x="3214" y="3026"/>
                    <a:pt x="3277" y="3045"/>
                    <a:pt x="3341" y="3045"/>
                  </a:cubicBezTo>
                  <a:cubicBezTo>
                    <a:pt x="3469" y="3045"/>
                    <a:pt x="3603" y="2971"/>
                    <a:pt x="3603" y="2793"/>
                  </a:cubicBezTo>
                  <a:cubicBezTo>
                    <a:pt x="3603" y="2025"/>
                    <a:pt x="3036" y="1358"/>
                    <a:pt x="2535" y="825"/>
                  </a:cubicBezTo>
                  <a:cubicBezTo>
                    <a:pt x="2211" y="500"/>
                    <a:pt x="1601" y="0"/>
                    <a:pt x="106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0" name="Google Shape;2460;p9"/>
            <p:cNvSpPr/>
            <p:nvPr/>
          </p:nvSpPr>
          <p:spPr>
            <a:xfrm>
              <a:off x="8393842" y="257556"/>
              <a:ext cx="62042" cy="109285"/>
            </a:xfrm>
            <a:custGeom>
              <a:avLst/>
              <a:gdLst/>
              <a:ahLst/>
              <a:cxnLst/>
              <a:rect l="l" t="t" r="r" b="b"/>
              <a:pathLst>
                <a:path w="2071" h="3648" extrusionOk="0">
                  <a:moveTo>
                    <a:pt x="934" y="0"/>
                  </a:moveTo>
                  <a:cubicBezTo>
                    <a:pt x="367" y="34"/>
                    <a:pt x="234" y="1201"/>
                    <a:pt x="167" y="1635"/>
                  </a:cubicBezTo>
                  <a:cubicBezTo>
                    <a:pt x="100" y="2269"/>
                    <a:pt x="0" y="3336"/>
                    <a:pt x="767" y="3603"/>
                  </a:cubicBezTo>
                  <a:cubicBezTo>
                    <a:pt x="856" y="3633"/>
                    <a:pt x="937" y="3648"/>
                    <a:pt x="1011" y="3648"/>
                  </a:cubicBezTo>
                  <a:cubicBezTo>
                    <a:pt x="2071" y="3648"/>
                    <a:pt x="1615" y="697"/>
                    <a:pt x="1334" y="167"/>
                  </a:cubicBezTo>
                  <a:cubicBezTo>
                    <a:pt x="1309" y="92"/>
                    <a:pt x="1247" y="54"/>
                    <a:pt x="1189" y="54"/>
                  </a:cubicBezTo>
                  <a:cubicBezTo>
                    <a:pt x="1170" y="54"/>
                    <a:pt x="1151" y="59"/>
                    <a:pt x="1134" y="67"/>
                  </a:cubicBezTo>
                  <a:cubicBezTo>
                    <a:pt x="1068" y="0"/>
                    <a:pt x="1034" y="0"/>
                    <a:pt x="9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1" name="Google Shape;2461;p9"/>
            <p:cNvSpPr/>
            <p:nvPr/>
          </p:nvSpPr>
          <p:spPr>
            <a:xfrm>
              <a:off x="8247930" y="217326"/>
              <a:ext cx="101316" cy="74115"/>
            </a:xfrm>
            <a:custGeom>
              <a:avLst/>
              <a:gdLst/>
              <a:ahLst/>
              <a:cxnLst/>
              <a:rect l="l" t="t" r="r" b="b"/>
              <a:pathLst>
                <a:path w="3382" h="2474" extrusionOk="0">
                  <a:moveTo>
                    <a:pt x="1013" y="0"/>
                  </a:moveTo>
                  <a:cubicBezTo>
                    <a:pt x="827" y="0"/>
                    <a:pt x="653" y="63"/>
                    <a:pt x="501" y="209"/>
                  </a:cubicBezTo>
                  <a:cubicBezTo>
                    <a:pt x="1" y="709"/>
                    <a:pt x="168" y="1477"/>
                    <a:pt x="668" y="1844"/>
                  </a:cubicBezTo>
                  <a:cubicBezTo>
                    <a:pt x="1235" y="2277"/>
                    <a:pt x="2036" y="2444"/>
                    <a:pt x="2703" y="2444"/>
                  </a:cubicBezTo>
                  <a:cubicBezTo>
                    <a:pt x="2770" y="2444"/>
                    <a:pt x="2836" y="2411"/>
                    <a:pt x="2870" y="2377"/>
                  </a:cubicBezTo>
                  <a:cubicBezTo>
                    <a:pt x="2914" y="2444"/>
                    <a:pt x="2988" y="2474"/>
                    <a:pt x="3065" y="2474"/>
                  </a:cubicBezTo>
                  <a:cubicBezTo>
                    <a:pt x="3218" y="2474"/>
                    <a:pt x="3381" y="2355"/>
                    <a:pt x="3337" y="2177"/>
                  </a:cubicBezTo>
                  <a:cubicBezTo>
                    <a:pt x="3142" y="1539"/>
                    <a:pt x="1933" y="0"/>
                    <a:pt x="101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2" name="Google Shape;2462;p9"/>
            <p:cNvSpPr/>
            <p:nvPr/>
          </p:nvSpPr>
          <p:spPr>
            <a:xfrm>
              <a:off x="8232952" y="330437"/>
              <a:ext cx="58986" cy="116984"/>
            </a:xfrm>
            <a:custGeom>
              <a:avLst/>
              <a:gdLst/>
              <a:ahLst/>
              <a:cxnLst/>
              <a:rect l="l" t="t" r="r" b="b"/>
              <a:pathLst>
                <a:path w="1969" h="3905" extrusionOk="0">
                  <a:moveTo>
                    <a:pt x="1087" y="1"/>
                  </a:moveTo>
                  <a:cubicBezTo>
                    <a:pt x="1024" y="1"/>
                    <a:pt x="960" y="25"/>
                    <a:pt x="901" y="69"/>
                  </a:cubicBezTo>
                  <a:cubicBezTo>
                    <a:pt x="835" y="69"/>
                    <a:pt x="734" y="102"/>
                    <a:pt x="668" y="202"/>
                  </a:cubicBezTo>
                  <a:cubicBezTo>
                    <a:pt x="301" y="736"/>
                    <a:pt x="201" y="1470"/>
                    <a:pt x="134" y="2070"/>
                  </a:cubicBezTo>
                  <a:cubicBezTo>
                    <a:pt x="67" y="2604"/>
                    <a:pt x="1" y="3471"/>
                    <a:pt x="534" y="3805"/>
                  </a:cubicBezTo>
                  <a:cubicBezTo>
                    <a:pt x="650" y="3874"/>
                    <a:pt x="762" y="3905"/>
                    <a:pt x="870" y="3905"/>
                  </a:cubicBezTo>
                  <a:cubicBezTo>
                    <a:pt x="1383" y="3905"/>
                    <a:pt x="1780" y="3212"/>
                    <a:pt x="1835" y="2771"/>
                  </a:cubicBezTo>
                  <a:cubicBezTo>
                    <a:pt x="1969" y="1904"/>
                    <a:pt x="1668" y="903"/>
                    <a:pt x="1302" y="136"/>
                  </a:cubicBezTo>
                  <a:cubicBezTo>
                    <a:pt x="1245" y="42"/>
                    <a:pt x="1168" y="1"/>
                    <a:pt x="10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3" name="Google Shape;2463;p9"/>
            <p:cNvSpPr/>
            <p:nvPr/>
          </p:nvSpPr>
          <p:spPr>
            <a:xfrm>
              <a:off x="8067179" y="341311"/>
              <a:ext cx="129836" cy="73815"/>
            </a:xfrm>
            <a:custGeom>
              <a:avLst/>
              <a:gdLst/>
              <a:ahLst/>
              <a:cxnLst/>
              <a:rect l="l" t="t" r="r" b="b"/>
              <a:pathLst>
                <a:path w="4334" h="2464" extrusionOk="0">
                  <a:moveTo>
                    <a:pt x="1418" y="1"/>
                  </a:moveTo>
                  <a:cubicBezTo>
                    <a:pt x="970" y="1"/>
                    <a:pt x="599" y="189"/>
                    <a:pt x="431" y="673"/>
                  </a:cubicBezTo>
                  <a:cubicBezTo>
                    <a:pt x="0" y="1807"/>
                    <a:pt x="1527" y="2463"/>
                    <a:pt x="2811" y="2463"/>
                  </a:cubicBezTo>
                  <a:cubicBezTo>
                    <a:pt x="3416" y="2463"/>
                    <a:pt x="3967" y="2317"/>
                    <a:pt x="4234" y="2008"/>
                  </a:cubicBezTo>
                  <a:cubicBezTo>
                    <a:pt x="4334" y="1874"/>
                    <a:pt x="4267" y="1674"/>
                    <a:pt x="4134" y="1574"/>
                  </a:cubicBezTo>
                  <a:cubicBezTo>
                    <a:pt x="3723" y="889"/>
                    <a:pt x="2389" y="1"/>
                    <a:pt x="141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4" name="Google Shape;2464;p9"/>
            <p:cNvSpPr/>
            <p:nvPr/>
          </p:nvSpPr>
          <p:spPr>
            <a:xfrm>
              <a:off x="8112052" y="482671"/>
              <a:ext cx="76961" cy="108776"/>
            </a:xfrm>
            <a:custGeom>
              <a:avLst/>
              <a:gdLst/>
              <a:ahLst/>
              <a:cxnLst/>
              <a:rect l="l" t="t" r="r" b="b"/>
              <a:pathLst>
                <a:path w="2569" h="3631" extrusionOk="0">
                  <a:moveTo>
                    <a:pt x="389" y="0"/>
                  </a:moveTo>
                  <a:cubicBezTo>
                    <a:pt x="208" y="0"/>
                    <a:pt x="73" y="190"/>
                    <a:pt x="100" y="358"/>
                  </a:cubicBezTo>
                  <a:cubicBezTo>
                    <a:pt x="67" y="391"/>
                    <a:pt x="67" y="424"/>
                    <a:pt x="34" y="491"/>
                  </a:cubicBezTo>
                  <a:cubicBezTo>
                    <a:pt x="0" y="1091"/>
                    <a:pt x="267" y="1825"/>
                    <a:pt x="501" y="2359"/>
                  </a:cubicBezTo>
                  <a:cubicBezTo>
                    <a:pt x="661" y="2840"/>
                    <a:pt x="1007" y="3630"/>
                    <a:pt x="1627" y="3630"/>
                  </a:cubicBezTo>
                  <a:cubicBezTo>
                    <a:pt x="1651" y="3630"/>
                    <a:pt x="1676" y="3629"/>
                    <a:pt x="1702" y="3627"/>
                  </a:cubicBezTo>
                  <a:cubicBezTo>
                    <a:pt x="2469" y="3560"/>
                    <a:pt x="2569" y="2659"/>
                    <a:pt x="2335" y="2059"/>
                  </a:cubicBezTo>
                  <a:cubicBezTo>
                    <a:pt x="1968" y="1292"/>
                    <a:pt x="1268" y="424"/>
                    <a:pt x="501" y="24"/>
                  </a:cubicBezTo>
                  <a:cubicBezTo>
                    <a:pt x="462" y="7"/>
                    <a:pt x="425" y="0"/>
                    <a:pt x="38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5" name="Google Shape;2465;p9"/>
            <p:cNvSpPr/>
            <p:nvPr/>
          </p:nvSpPr>
          <p:spPr>
            <a:xfrm>
              <a:off x="7994148" y="541833"/>
              <a:ext cx="103593" cy="72228"/>
            </a:xfrm>
            <a:custGeom>
              <a:avLst/>
              <a:gdLst/>
              <a:ahLst/>
              <a:cxnLst/>
              <a:rect l="l" t="t" r="r" b="b"/>
              <a:pathLst>
                <a:path w="3458" h="2411" extrusionOk="0">
                  <a:moveTo>
                    <a:pt x="2635" y="0"/>
                  </a:moveTo>
                  <a:cubicBezTo>
                    <a:pt x="2331" y="0"/>
                    <a:pt x="2006" y="56"/>
                    <a:pt x="1868" y="84"/>
                  </a:cubicBezTo>
                  <a:cubicBezTo>
                    <a:pt x="1068" y="251"/>
                    <a:pt x="0" y="617"/>
                    <a:pt x="34" y="1585"/>
                  </a:cubicBezTo>
                  <a:cubicBezTo>
                    <a:pt x="56" y="2190"/>
                    <a:pt x="357" y="2410"/>
                    <a:pt x="767" y="2410"/>
                  </a:cubicBezTo>
                  <a:cubicBezTo>
                    <a:pt x="1602" y="2410"/>
                    <a:pt x="2890" y="1498"/>
                    <a:pt x="3203" y="1051"/>
                  </a:cubicBezTo>
                  <a:cubicBezTo>
                    <a:pt x="3303" y="884"/>
                    <a:pt x="3203" y="718"/>
                    <a:pt x="3069" y="684"/>
                  </a:cubicBezTo>
                  <a:cubicBezTo>
                    <a:pt x="3136" y="651"/>
                    <a:pt x="3169" y="617"/>
                    <a:pt x="3203" y="584"/>
                  </a:cubicBezTo>
                  <a:cubicBezTo>
                    <a:pt x="3457" y="114"/>
                    <a:pt x="3067" y="0"/>
                    <a:pt x="26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6" name="Google Shape;2466;p9"/>
            <p:cNvSpPr/>
            <p:nvPr/>
          </p:nvSpPr>
          <p:spPr>
            <a:xfrm>
              <a:off x="8060080" y="655214"/>
              <a:ext cx="124533" cy="86367"/>
            </a:xfrm>
            <a:custGeom>
              <a:avLst/>
              <a:gdLst/>
              <a:ahLst/>
              <a:cxnLst/>
              <a:rect l="l" t="t" r="r" b="b"/>
              <a:pathLst>
                <a:path w="4157" h="2883" extrusionOk="0">
                  <a:moveTo>
                    <a:pt x="466" y="1"/>
                  </a:moveTo>
                  <a:cubicBezTo>
                    <a:pt x="455" y="1"/>
                    <a:pt x="445" y="1"/>
                    <a:pt x="434" y="1"/>
                  </a:cubicBezTo>
                  <a:cubicBezTo>
                    <a:pt x="234" y="1"/>
                    <a:pt x="134" y="202"/>
                    <a:pt x="168" y="335"/>
                  </a:cubicBezTo>
                  <a:cubicBezTo>
                    <a:pt x="68" y="402"/>
                    <a:pt x="1" y="502"/>
                    <a:pt x="68" y="635"/>
                  </a:cubicBezTo>
                  <a:cubicBezTo>
                    <a:pt x="262" y="1248"/>
                    <a:pt x="1410" y="2883"/>
                    <a:pt x="2347" y="2883"/>
                  </a:cubicBezTo>
                  <a:cubicBezTo>
                    <a:pt x="2532" y="2883"/>
                    <a:pt x="2710" y="2819"/>
                    <a:pt x="2870" y="2670"/>
                  </a:cubicBezTo>
                  <a:cubicBezTo>
                    <a:pt x="4157" y="1515"/>
                    <a:pt x="1461" y="1"/>
                    <a:pt x="46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7" name="Google Shape;2467;p9"/>
            <p:cNvSpPr/>
            <p:nvPr/>
          </p:nvSpPr>
          <p:spPr>
            <a:xfrm>
              <a:off x="7973149" y="700567"/>
              <a:ext cx="92958" cy="72767"/>
            </a:xfrm>
            <a:custGeom>
              <a:avLst/>
              <a:gdLst/>
              <a:ahLst/>
              <a:cxnLst/>
              <a:rect l="l" t="t" r="r" b="b"/>
              <a:pathLst>
                <a:path w="3103" h="2429" extrusionOk="0">
                  <a:moveTo>
                    <a:pt x="2718" y="1"/>
                  </a:moveTo>
                  <a:cubicBezTo>
                    <a:pt x="2684" y="1"/>
                    <a:pt x="2645" y="8"/>
                    <a:pt x="2603" y="22"/>
                  </a:cubicBezTo>
                  <a:cubicBezTo>
                    <a:pt x="2102" y="222"/>
                    <a:pt x="1502" y="189"/>
                    <a:pt x="1001" y="422"/>
                  </a:cubicBezTo>
                  <a:cubicBezTo>
                    <a:pt x="434" y="689"/>
                    <a:pt x="1" y="1323"/>
                    <a:pt x="101" y="1923"/>
                  </a:cubicBezTo>
                  <a:cubicBezTo>
                    <a:pt x="185" y="2302"/>
                    <a:pt x="535" y="2429"/>
                    <a:pt x="890" y="2429"/>
                  </a:cubicBezTo>
                  <a:cubicBezTo>
                    <a:pt x="1098" y="2429"/>
                    <a:pt x="1308" y="2385"/>
                    <a:pt x="1468" y="2324"/>
                  </a:cubicBezTo>
                  <a:cubicBezTo>
                    <a:pt x="2169" y="2057"/>
                    <a:pt x="2669" y="1423"/>
                    <a:pt x="2936" y="722"/>
                  </a:cubicBezTo>
                  <a:cubicBezTo>
                    <a:pt x="2970" y="656"/>
                    <a:pt x="3003" y="622"/>
                    <a:pt x="3036" y="589"/>
                  </a:cubicBezTo>
                  <a:cubicBezTo>
                    <a:pt x="3103" y="456"/>
                    <a:pt x="3036" y="289"/>
                    <a:pt x="2936" y="222"/>
                  </a:cubicBezTo>
                  <a:cubicBezTo>
                    <a:pt x="2910" y="91"/>
                    <a:pt x="2843" y="1"/>
                    <a:pt x="271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8" name="Google Shape;2468;p9"/>
            <p:cNvSpPr/>
            <p:nvPr/>
          </p:nvSpPr>
          <p:spPr>
            <a:xfrm>
              <a:off x="8035666" y="770962"/>
              <a:ext cx="91400" cy="114438"/>
            </a:xfrm>
            <a:custGeom>
              <a:avLst/>
              <a:gdLst/>
              <a:ahLst/>
              <a:cxnLst/>
              <a:rect l="l" t="t" r="r" b="b"/>
              <a:pathLst>
                <a:path w="3051" h="3820" extrusionOk="0">
                  <a:moveTo>
                    <a:pt x="897" y="1"/>
                  </a:moveTo>
                  <a:cubicBezTo>
                    <a:pt x="803" y="1"/>
                    <a:pt x="724" y="58"/>
                    <a:pt x="682" y="140"/>
                  </a:cubicBezTo>
                  <a:cubicBezTo>
                    <a:pt x="582" y="140"/>
                    <a:pt x="516" y="207"/>
                    <a:pt x="449" y="307"/>
                  </a:cubicBezTo>
                  <a:cubicBezTo>
                    <a:pt x="138" y="1178"/>
                    <a:pt x="1" y="3819"/>
                    <a:pt x="1391" y="3819"/>
                  </a:cubicBezTo>
                  <a:cubicBezTo>
                    <a:pt x="1491" y="3819"/>
                    <a:pt x="1600" y="3805"/>
                    <a:pt x="1716" y="3776"/>
                  </a:cubicBezTo>
                  <a:cubicBezTo>
                    <a:pt x="3051" y="3443"/>
                    <a:pt x="1616" y="574"/>
                    <a:pt x="1083" y="74"/>
                  </a:cubicBezTo>
                  <a:cubicBezTo>
                    <a:pt x="1019" y="23"/>
                    <a:pt x="955" y="1"/>
                    <a:pt x="89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9" name="Google Shape;2469;p9"/>
            <p:cNvSpPr/>
            <p:nvPr/>
          </p:nvSpPr>
          <p:spPr>
            <a:xfrm>
              <a:off x="8357866" y="-21239"/>
              <a:ext cx="718531" cy="965410"/>
            </a:xfrm>
            <a:custGeom>
              <a:avLst/>
              <a:gdLst/>
              <a:ahLst/>
              <a:cxnLst/>
              <a:rect l="l" t="t" r="r" b="b"/>
              <a:pathLst>
                <a:path w="23985" h="32226" extrusionOk="0">
                  <a:moveTo>
                    <a:pt x="22483" y="1"/>
                  </a:moveTo>
                  <a:cubicBezTo>
                    <a:pt x="22350" y="3136"/>
                    <a:pt x="19814" y="6072"/>
                    <a:pt x="17713" y="7940"/>
                  </a:cubicBezTo>
                  <a:cubicBezTo>
                    <a:pt x="12809" y="12143"/>
                    <a:pt x="6872" y="14711"/>
                    <a:pt x="2435" y="19581"/>
                  </a:cubicBezTo>
                  <a:cubicBezTo>
                    <a:pt x="1601" y="20515"/>
                    <a:pt x="0" y="22750"/>
                    <a:pt x="2302" y="23084"/>
                  </a:cubicBezTo>
                  <a:cubicBezTo>
                    <a:pt x="2370" y="23096"/>
                    <a:pt x="2440" y="23102"/>
                    <a:pt x="2514" y="23102"/>
                  </a:cubicBezTo>
                  <a:cubicBezTo>
                    <a:pt x="3843" y="23102"/>
                    <a:pt x="5987" y="21179"/>
                    <a:pt x="6872" y="20515"/>
                  </a:cubicBezTo>
                  <a:cubicBezTo>
                    <a:pt x="10341" y="17713"/>
                    <a:pt x="13143" y="13510"/>
                    <a:pt x="17112" y="11442"/>
                  </a:cubicBezTo>
                  <a:lnTo>
                    <a:pt x="17112" y="11442"/>
                  </a:lnTo>
                  <a:cubicBezTo>
                    <a:pt x="16779" y="12009"/>
                    <a:pt x="16312" y="12576"/>
                    <a:pt x="15945" y="13177"/>
                  </a:cubicBezTo>
                  <a:cubicBezTo>
                    <a:pt x="13843" y="15979"/>
                    <a:pt x="11875" y="18881"/>
                    <a:pt x="9774" y="21816"/>
                  </a:cubicBezTo>
                  <a:cubicBezTo>
                    <a:pt x="8606" y="23317"/>
                    <a:pt x="7572" y="25052"/>
                    <a:pt x="6405" y="26686"/>
                  </a:cubicBezTo>
                  <a:cubicBezTo>
                    <a:pt x="5683" y="27813"/>
                    <a:pt x="4710" y="29265"/>
                    <a:pt x="5980" y="29265"/>
                  </a:cubicBezTo>
                  <a:cubicBezTo>
                    <a:pt x="6176" y="29265"/>
                    <a:pt x="6426" y="29231"/>
                    <a:pt x="6738" y="29155"/>
                  </a:cubicBezTo>
                  <a:cubicBezTo>
                    <a:pt x="9073" y="28688"/>
                    <a:pt x="11408" y="24585"/>
                    <a:pt x="12676" y="22717"/>
                  </a:cubicBezTo>
                  <a:cubicBezTo>
                    <a:pt x="14444" y="19948"/>
                    <a:pt x="17613" y="15645"/>
                    <a:pt x="19448" y="13177"/>
                  </a:cubicBezTo>
                  <a:lnTo>
                    <a:pt x="19448" y="13177"/>
                  </a:lnTo>
                  <a:cubicBezTo>
                    <a:pt x="18647" y="16212"/>
                    <a:pt x="17112" y="19114"/>
                    <a:pt x="15845" y="21916"/>
                  </a:cubicBezTo>
                  <a:cubicBezTo>
                    <a:pt x="14911" y="23784"/>
                    <a:pt x="9874" y="30556"/>
                    <a:pt x="11742" y="32157"/>
                  </a:cubicBezTo>
                  <a:cubicBezTo>
                    <a:pt x="11854" y="32203"/>
                    <a:pt x="11970" y="32225"/>
                    <a:pt x="12088" y="32225"/>
                  </a:cubicBezTo>
                  <a:cubicBezTo>
                    <a:pt x="13756" y="32225"/>
                    <a:pt x="15929" y="27842"/>
                    <a:pt x="17112" y="25786"/>
                  </a:cubicBezTo>
                  <a:cubicBezTo>
                    <a:pt x="18647" y="22984"/>
                    <a:pt x="20115" y="20082"/>
                    <a:pt x="21049" y="17079"/>
                  </a:cubicBezTo>
                  <a:cubicBezTo>
                    <a:pt x="22316" y="12876"/>
                    <a:pt x="23984" y="5938"/>
                    <a:pt x="23284" y="1502"/>
                  </a:cubicBezTo>
                  <a:lnTo>
                    <a:pt x="22483" y="1"/>
                  </a:ln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0" name="Google Shape;2470;p9"/>
            <p:cNvSpPr/>
            <p:nvPr/>
          </p:nvSpPr>
          <p:spPr>
            <a:xfrm>
              <a:off x="8957392" y="263547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1" name="Google Shape;2471;p9"/>
            <p:cNvSpPr/>
            <p:nvPr/>
          </p:nvSpPr>
          <p:spPr>
            <a:xfrm>
              <a:off x="8920427" y="339484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2" name="Google Shape;2472;p9"/>
            <p:cNvSpPr/>
            <p:nvPr/>
          </p:nvSpPr>
          <p:spPr>
            <a:xfrm>
              <a:off x="8871450" y="355480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1" y="0"/>
                    <a:pt x="1" y="501"/>
                    <a:pt x="334" y="501"/>
                  </a:cubicBezTo>
                  <a:cubicBezTo>
                    <a:pt x="668" y="501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3" name="Google Shape;2473;p9"/>
            <p:cNvSpPr/>
            <p:nvPr/>
          </p:nvSpPr>
          <p:spPr>
            <a:xfrm>
              <a:off x="8829482" y="433424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4" name="Google Shape;2474;p9"/>
            <p:cNvSpPr/>
            <p:nvPr/>
          </p:nvSpPr>
          <p:spPr>
            <a:xfrm>
              <a:off x="8787515" y="451397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34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5" name="Google Shape;2475;p9"/>
            <p:cNvSpPr/>
            <p:nvPr/>
          </p:nvSpPr>
          <p:spPr>
            <a:xfrm>
              <a:off x="8776521" y="525327"/>
              <a:ext cx="20042" cy="16027"/>
            </a:xfrm>
            <a:custGeom>
              <a:avLst/>
              <a:gdLst/>
              <a:ahLst/>
              <a:cxnLst/>
              <a:rect l="l" t="t" r="r" b="b"/>
              <a:pathLst>
                <a:path w="669" h="535" extrusionOk="0">
                  <a:moveTo>
                    <a:pt x="334" y="1"/>
                  </a:moveTo>
                  <a:cubicBezTo>
                    <a:pt x="1" y="1"/>
                    <a:pt x="1" y="535"/>
                    <a:pt x="334" y="535"/>
                  </a:cubicBezTo>
                  <a:cubicBezTo>
                    <a:pt x="668" y="535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6" name="Google Shape;2476;p9"/>
            <p:cNvSpPr/>
            <p:nvPr/>
          </p:nvSpPr>
          <p:spPr>
            <a:xfrm>
              <a:off x="8729581" y="541324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7" name="Google Shape;2477;p9"/>
            <p:cNvSpPr/>
            <p:nvPr/>
          </p:nvSpPr>
          <p:spPr>
            <a:xfrm>
              <a:off x="8721583" y="61426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5"/>
                    <a:pt x="334" y="535"/>
                  </a:cubicBezTo>
                  <a:cubicBezTo>
                    <a:pt x="667" y="535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8" name="Google Shape;2478;p9"/>
            <p:cNvSpPr/>
            <p:nvPr/>
          </p:nvSpPr>
          <p:spPr>
            <a:xfrm>
              <a:off x="8677609" y="622263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9" name="Google Shape;2479;p9"/>
            <p:cNvSpPr/>
            <p:nvPr/>
          </p:nvSpPr>
          <p:spPr>
            <a:xfrm>
              <a:off x="8679616" y="680227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0" y="0"/>
                    <a:pt x="0" y="501"/>
                    <a:pt x="334" y="501"/>
                  </a:cubicBezTo>
                  <a:cubicBezTo>
                    <a:pt x="667" y="501"/>
                    <a:pt x="667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0" name="Google Shape;2480;p9"/>
            <p:cNvSpPr/>
            <p:nvPr/>
          </p:nvSpPr>
          <p:spPr>
            <a:xfrm>
              <a:off x="8627643" y="690202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5"/>
                    <a:pt x="334" y="535"/>
                  </a:cubicBezTo>
                  <a:cubicBezTo>
                    <a:pt x="668" y="535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1" name="Google Shape;2481;p9"/>
            <p:cNvSpPr/>
            <p:nvPr/>
          </p:nvSpPr>
          <p:spPr>
            <a:xfrm>
              <a:off x="8627643" y="748166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1" y="1"/>
                    <a:pt x="1" y="501"/>
                    <a:pt x="334" y="501"/>
                  </a:cubicBezTo>
                  <a:cubicBezTo>
                    <a:pt x="668" y="501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2" name="Google Shape;2482;p9"/>
            <p:cNvSpPr/>
            <p:nvPr/>
          </p:nvSpPr>
          <p:spPr>
            <a:xfrm>
              <a:off x="8582680" y="753168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3" name="Google Shape;2483;p9"/>
            <p:cNvSpPr/>
            <p:nvPr/>
          </p:nvSpPr>
          <p:spPr>
            <a:xfrm>
              <a:off x="8569680" y="808137"/>
              <a:ext cx="20042" cy="15997"/>
            </a:xfrm>
            <a:custGeom>
              <a:avLst/>
              <a:gdLst/>
              <a:ahLst/>
              <a:cxnLst/>
              <a:rect l="l" t="t" r="r" b="b"/>
              <a:pathLst>
                <a:path w="669" h="534" extrusionOk="0">
                  <a:moveTo>
                    <a:pt x="335" y="0"/>
                  </a:moveTo>
                  <a:cubicBezTo>
                    <a:pt x="1" y="0"/>
                    <a:pt x="1" y="534"/>
                    <a:pt x="335" y="534"/>
                  </a:cubicBezTo>
                  <a:cubicBezTo>
                    <a:pt x="668" y="534"/>
                    <a:pt x="668" y="0"/>
                    <a:pt x="3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4" name="Google Shape;2484;p9"/>
            <p:cNvSpPr/>
            <p:nvPr/>
          </p:nvSpPr>
          <p:spPr>
            <a:xfrm>
              <a:off x="8530738" y="824103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5" name="Google Shape;2485;p9"/>
            <p:cNvSpPr/>
            <p:nvPr/>
          </p:nvSpPr>
          <p:spPr>
            <a:xfrm>
              <a:off x="8889453" y="252553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6" name="Google Shape;2486;p9"/>
            <p:cNvSpPr/>
            <p:nvPr/>
          </p:nvSpPr>
          <p:spPr>
            <a:xfrm>
              <a:off x="8829482" y="305514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1" y="0"/>
                    <a:pt x="1" y="501"/>
                    <a:pt x="334" y="501"/>
                  </a:cubicBezTo>
                  <a:cubicBezTo>
                    <a:pt x="668" y="501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7" name="Google Shape;2487;p9"/>
            <p:cNvSpPr/>
            <p:nvPr/>
          </p:nvSpPr>
          <p:spPr>
            <a:xfrm>
              <a:off x="8771549" y="310517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8" name="Google Shape;2488;p9"/>
            <p:cNvSpPr/>
            <p:nvPr/>
          </p:nvSpPr>
          <p:spPr>
            <a:xfrm>
              <a:off x="8750550" y="360483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9" name="Google Shape;2489;p9"/>
            <p:cNvSpPr/>
            <p:nvPr/>
          </p:nvSpPr>
          <p:spPr>
            <a:xfrm>
              <a:off x="8682611" y="368451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0" name="Google Shape;2490;p9"/>
            <p:cNvSpPr/>
            <p:nvPr/>
          </p:nvSpPr>
          <p:spPr>
            <a:xfrm>
              <a:off x="8674613" y="417428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1" name="Google Shape;2491;p9"/>
            <p:cNvSpPr/>
            <p:nvPr/>
          </p:nvSpPr>
          <p:spPr>
            <a:xfrm>
              <a:off x="8619645" y="423419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1"/>
                  </a:moveTo>
                  <a:cubicBezTo>
                    <a:pt x="1" y="1"/>
                    <a:pt x="1" y="501"/>
                    <a:pt x="334" y="501"/>
                  </a:cubicBezTo>
                  <a:cubicBezTo>
                    <a:pt x="668" y="501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2" name="Google Shape;2492;p9"/>
            <p:cNvSpPr/>
            <p:nvPr/>
          </p:nvSpPr>
          <p:spPr>
            <a:xfrm>
              <a:off x="8616650" y="483360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34" y="1"/>
                  </a:moveTo>
                  <a:cubicBezTo>
                    <a:pt x="1" y="1"/>
                    <a:pt x="1" y="535"/>
                    <a:pt x="334" y="535"/>
                  </a:cubicBezTo>
                  <a:cubicBezTo>
                    <a:pt x="701" y="535"/>
                    <a:pt x="701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3" name="Google Shape;2493;p9"/>
            <p:cNvSpPr/>
            <p:nvPr/>
          </p:nvSpPr>
          <p:spPr>
            <a:xfrm>
              <a:off x="8559705" y="472396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4" name="Google Shape;2494;p9"/>
            <p:cNvSpPr/>
            <p:nvPr/>
          </p:nvSpPr>
          <p:spPr>
            <a:xfrm>
              <a:off x="8553714" y="530330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5" name="Google Shape;2495;p9"/>
            <p:cNvSpPr/>
            <p:nvPr/>
          </p:nvSpPr>
          <p:spPr>
            <a:xfrm>
              <a:off x="8493743" y="527334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6" name="Google Shape;2496;p9"/>
            <p:cNvSpPr/>
            <p:nvPr/>
          </p:nvSpPr>
          <p:spPr>
            <a:xfrm>
              <a:off x="8501741" y="585298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7" name="Google Shape;2497;p9"/>
            <p:cNvSpPr/>
            <p:nvPr/>
          </p:nvSpPr>
          <p:spPr>
            <a:xfrm>
              <a:off x="8446803" y="569302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7" y="534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8" name="Google Shape;2498;p9"/>
            <p:cNvSpPr/>
            <p:nvPr/>
          </p:nvSpPr>
          <p:spPr>
            <a:xfrm>
              <a:off x="8422809" y="630261"/>
              <a:ext cx="21000" cy="15009"/>
            </a:xfrm>
            <a:custGeom>
              <a:avLst/>
              <a:gdLst/>
              <a:ahLst/>
              <a:cxnLst/>
              <a:rect l="l" t="t" r="r" b="b"/>
              <a:pathLst>
                <a:path w="701" h="501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701" y="501"/>
                    <a:pt x="701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9" name="Google Shape;2499;p9"/>
            <p:cNvSpPr/>
            <p:nvPr/>
          </p:nvSpPr>
          <p:spPr>
            <a:xfrm>
              <a:off x="8947416" y="41242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7" y="534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0" name="Google Shape;2500;p9"/>
            <p:cNvSpPr/>
            <p:nvPr/>
          </p:nvSpPr>
          <p:spPr>
            <a:xfrm>
              <a:off x="8952389" y="486385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1" y="0"/>
                    <a:pt x="1" y="500"/>
                    <a:pt x="334" y="500"/>
                  </a:cubicBezTo>
                  <a:cubicBezTo>
                    <a:pt x="668" y="500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1" name="Google Shape;2501;p9"/>
            <p:cNvSpPr/>
            <p:nvPr/>
          </p:nvSpPr>
          <p:spPr>
            <a:xfrm>
              <a:off x="8902424" y="506366"/>
              <a:ext cx="20042" cy="15997"/>
            </a:xfrm>
            <a:custGeom>
              <a:avLst/>
              <a:gdLst/>
              <a:ahLst/>
              <a:cxnLst/>
              <a:rect l="l" t="t" r="r" b="b"/>
              <a:pathLst>
                <a:path w="669" h="534" extrusionOk="0">
                  <a:moveTo>
                    <a:pt x="335" y="0"/>
                  </a:moveTo>
                  <a:cubicBezTo>
                    <a:pt x="1" y="34"/>
                    <a:pt x="1" y="534"/>
                    <a:pt x="335" y="534"/>
                  </a:cubicBezTo>
                  <a:cubicBezTo>
                    <a:pt x="668" y="534"/>
                    <a:pt x="668" y="0"/>
                    <a:pt x="3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2" name="Google Shape;2502;p9"/>
            <p:cNvSpPr/>
            <p:nvPr/>
          </p:nvSpPr>
          <p:spPr>
            <a:xfrm>
              <a:off x="8912429" y="580296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67" y="1"/>
                  </a:moveTo>
                  <a:cubicBezTo>
                    <a:pt x="1" y="1"/>
                    <a:pt x="1" y="534"/>
                    <a:pt x="367" y="534"/>
                  </a:cubicBezTo>
                  <a:cubicBezTo>
                    <a:pt x="701" y="534"/>
                    <a:pt x="701" y="1"/>
                    <a:pt x="36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3" name="Google Shape;2503;p9"/>
            <p:cNvSpPr/>
            <p:nvPr/>
          </p:nvSpPr>
          <p:spPr>
            <a:xfrm>
              <a:off x="8863452" y="601294"/>
              <a:ext cx="20042" cy="15997"/>
            </a:xfrm>
            <a:custGeom>
              <a:avLst/>
              <a:gdLst/>
              <a:ahLst/>
              <a:cxnLst/>
              <a:rect l="l" t="t" r="r" b="b"/>
              <a:pathLst>
                <a:path w="669" h="534" extrusionOk="0">
                  <a:moveTo>
                    <a:pt x="335" y="0"/>
                  </a:moveTo>
                  <a:cubicBezTo>
                    <a:pt x="1" y="0"/>
                    <a:pt x="1" y="534"/>
                    <a:pt x="335" y="534"/>
                  </a:cubicBezTo>
                  <a:cubicBezTo>
                    <a:pt x="668" y="534"/>
                    <a:pt x="668" y="0"/>
                    <a:pt x="3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4" name="Google Shape;2504;p9"/>
            <p:cNvSpPr/>
            <p:nvPr/>
          </p:nvSpPr>
          <p:spPr>
            <a:xfrm>
              <a:off x="8876452" y="66123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5" name="Google Shape;2505;p9"/>
            <p:cNvSpPr/>
            <p:nvPr/>
          </p:nvSpPr>
          <p:spPr>
            <a:xfrm>
              <a:off x="8821484" y="680227"/>
              <a:ext cx="20042" cy="15009"/>
            </a:xfrm>
            <a:custGeom>
              <a:avLst/>
              <a:gdLst/>
              <a:ahLst/>
              <a:cxnLst/>
              <a:rect l="l" t="t" r="r" b="b"/>
              <a:pathLst>
                <a:path w="669" h="501" extrusionOk="0">
                  <a:moveTo>
                    <a:pt x="335" y="0"/>
                  </a:moveTo>
                  <a:cubicBezTo>
                    <a:pt x="1" y="0"/>
                    <a:pt x="1" y="501"/>
                    <a:pt x="335" y="501"/>
                  </a:cubicBezTo>
                  <a:cubicBezTo>
                    <a:pt x="668" y="501"/>
                    <a:pt x="668" y="0"/>
                    <a:pt x="3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6" name="Google Shape;2506;p9"/>
            <p:cNvSpPr/>
            <p:nvPr/>
          </p:nvSpPr>
          <p:spPr>
            <a:xfrm>
              <a:off x="8831489" y="74217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7" name="Google Shape;2507;p9"/>
            <p:cNvSpPr/>
            <p:nvPr/>
          </p:nvSpPr>
          <p:spPr>
            <a:xfrm>
              <a:off x="8781524" y="745170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68" y="1"/>
                  </a:moveTo>
                  <a:cubicBezTo>
                    <a:pt x="1" y="1"/>
                    <a:pt x="1" y="534"/>
                    <a:pt x="368" y="534"/>
                  </a:cubicBezTo>
                  <a:cubicBezTo>
                    <a:pt x="701" y="534"/>
                    <a:pt x="701" y="1"/>
                    <a:pt x="36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8" name="Google Shape;2508;p9"/>
            <p:cNvSpPr/>
            <p:nvPr/>
          </p:nvSpPr>
          <p:spPr>
            <a:xfrm>
              <a:off x="8784519" y="821107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9" name="Google Shape;2509;p9"/>
            <p:cNvSpPr/>
            <p:nvPr/>
          </p:nvSpPr>
          <p:spPr>
            <a:xfrm>
              <a:off x="8732577" y="826110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7" y="534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0" name="Google Shape;2510;p9"/>
            <p:cNvSpPr/>
            <p:nvPr/>
          </p:nvSpPr>
          <p:spPr>
            <a:xfrm>
              <a:off x="8718588" y="900040"/>
              <a:ext cx="21000" cy="15039"/>
            </a:xfrm>
            <a:custGeom>
              <a:avLst/>
              <a:gdLst/>
              <a:ahLst/>
              <a:cxnLst/>
              <a:rect l="l" t="t" r="r" b="b"/>
              <a:pathLst>
                <a:path w="701" h="502" extrusionOk="0">
                  <a:moveTo>
                    <a:pt x="367" y="1"/>
                  </a:moveTo>
                  <a:cubicBezTo>
                    <a:pt x="0" y="1"/>
                    <a:pt x="0" y="501"/>
                    <a:pt x="367" y="501"/>
                  </a:cubicBezTo>
                  <a:cubicBezTo>
                    <a:pt x="701" y="501"/>
                    <a:pt x="701" y="1"/>
                    <a:pt x="36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1" name="Google Shape;2511;p9"/>
            <p:cNvSpPr/>
            <p:nvPr/>
          </p:nvSpPr>
          <p:spPr>
            <a:xfrm>
              <a:off x="8967397" y="357457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67" y="1"/>
                  </a:moveTo>
                  <a:cubicBezTo>
                    <a:pt x="0" y="1"/>
                    <a:pt x="0" y="535"/>
                    <a:pt x="367" y="535"/>
                  </a:cubicBezTo>
                  <a:cubicBezTo>
                    <a:pt x="701" y="535"/>
                    <a:pt x="701" y="1"/>
                    <a:pt x="36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2" name="Google Shape;2512;p9"/>
            <p:cNvSpPr/>
            <p:nvPr/>
          </p:nvSpPr>
          <p:spPr>
            <a:xfrm>
              <a:off x="8947416" y="195608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0" y="0"/>
                    <a:pt x="0" y="500"/>
                    <a:pt x="334" y="500"/>
                  </a:cubicBezTo>
                  <a:cubicBezTo>
                    <a:pt x="667" y="500"/>
                    <a:pt x="667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3" name="Google Shape;2513;p9"/>
            <p:cNvSpPr/>
            <p:nvPr/>
          </p:nvSpPr>
          <p:spPr>
            <a:xfrm>
              <a:off x="9017362" y="226582"/>
              <a:ext cx="21000" cy="15997"/>
            </a:xfrm>
            <a:custGeom>
              <a:avLst/>
              <a:gdLst/>
              <a:ahLst/>
              <a:cxnLst/>
              <a:rect l="l" t="t" r="r" b="b"/>
              <a:pathLst>
                <a:path w="701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701" y="534"/>
                    <a:pt x="701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4" name="Google Shape;2514;p9"/>
            <p:cNvSpPr/>
            <p:nvPr/>
          </p:nvSpPr>
          <p:spPr>
            <a:xfrm>
              <a:off x="8996363" y="147619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1" y="1"/>
                    <a:pt x="1" y="535"/>
                    <a:pt x="334" y="535"/>
                  </a:cubicBezTo>
                  <a:cubicBezTo>
                    <a:pt x="701" y="535"/>
                    <a:pt x="701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5" name="Google Shape;2515;p9"/>
            <p:cNvSpPr/>
            <p:nvPr/>
          </p:nvSpPr>
          <p:spPr>
            <a:xfrm>
              <a:off x="9023353" y="119641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516" name="Google Shape;2516;p9"/>
          <p:cNvGrpSpPr/>
          <p:nvPr/>
        </p:nvGrpSpPr>
        <p:grpSpPr>
          <a:xfrm rot="5400000">
            <a:off x="295700" y="4213030"/>
            <a:ext cx="428468" cy="1217307"/>
            <a:chOff x="7607455" y="4238363"/>
            <a:chExt cx="438017" cy="1186459"/>
          </a:xfrm>
        </p:grpSpPr>
        <p:sp>
          <p:nvSpPr>
            <p:cNvPr id="2517" name="Google Shape;2517;p9"/>
            <p:cNvSpPr/>
            <p:nvPr/>
          </p:nvSpPr>
          <p:spPr>
            <a:xfrm>
              <a:off x="7911202" y="4620055"/>
              <a:ext cx="134270" cy="198019"/>
            </a:xfrm>
            <a:custGeom>
              <a:avLst/>
              <a:gdLst/>
              <a:ahLst/>
              <a:cxnLst/>
              <a:rect l="l" t="t" r="r" b="b"/>
              <a:pathLst>
                <a:path w="4482" h="6610" extrusionOk="0">
                  <a:moveTo>
                    <a:pt x="3267" y="1"/>
                  </a:moveTo>
                  <a:cubicBezTo>
                    <a:pt x="2782" y="1"/>
                    <a:pt x="2218" y="255"/>
                    <a:pt x="1735" y="739"/>
                  </a:cubicBezTo>
                  <a:cubicBezTo>
                    <a:pt x="734" y="1739"/>
                    <a:pt x="501" y="3374"/>
                    <a:pt x="334" y="4642"/>
                  </a:cubicBezTo>
                  <a:cubicBezTo>
                    <a:pt x="234" y="5242"/>
                    <a:pt x="267" y="6142"/>
                    <a:pt x="34" y="6609"/>
                  </a:cubicBezTo>
                  <a:lnTo>
                    <a:pt x="34" y="6609"/>
                  </a:lnTo>
                  <a:cubicBezTo>
                    <a:pt x="2551" y="6553"/>
                    <a:pt x="4304" y="3997"/>
                    <a:pt x="4404" y="1606"/>
                  </a:cubicBezTo>
                  <a:cubicBezTo>
                    <a:pt x="4482" y="511"/>
                    <a:pt x="3953" y="1"/>
                    <a:pt x="3267" y="1"/>
                  </a:cubicBezTo>
                  <a:close/>
                  <a:moveTo>
                    <a:pt x="34" y="6609"/>
                  </a:moveTo>
                  <a:lnTo>
                    <a:pt x="34" y="6609"/>
                  </a:lnTo>
                  <a:cubicBezTo>
                    <a:pt x="23" y="6609"/>
                    <a:pt x="12" y="6609"/>
                    <a:pt x="1" y="6610"/>
                  </a:cubicBezTo>
                  <a:lnTo>
                    <a:pt x="34" y="6610"/>
                  </a:lnTo>
                  <a:cubicBezTo>
                    <a:pt x="34" y="6609"/>
                    <a:pt x="34" y="6609"/>
                    <a:pt x="34" y="660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8" name="Google Shape;2518;p9"/>
            <p:cNvSpPr/>
            <p:nvPr/>
          </p:nvSpPr>
          <p:spPr>
            <a:xfrm>
              <a:off x="7607455" y="4894537"/>
              <a:ext cx="220847" cy="138703"/>
            </a:xfrm>
            <a:custGeom>
              <a:avLst/>
              <a:gdLst/>
              <a:ahLst/>
              <a:cxnLst/>
              <a:rect l="l" t="t" r="r" b="b"/>
              <a:pathLst>
                <a:path w="7372" h="4630" extrusionOk="0">
                  <a:moveTo>
                    <a:pt x="2707" y="0"/>
                  </a:moveTo>
                  <a:cubicBezTo>
                    <a:pt x="2193" y="0"/>
                    <a:pt x="1713" y="194"/>
                    <a:pt x="1334" y="682"/>
                  </a:cubicBezTo>
                  <a:cubicBezTo>
                    <a:pt x="0" y="2417"/>
                    <a:pt x="2435" y="3918"/>
                    <a:pt x="3836" y="4218"/>
                  </a:cubicBezTo>
                  <a:cubicBezTo>
                    <a:pt x="4807" y="4424"/>
                    <a:pt x="5882" y="4630"/>
                    <a:pt x="6923" y="4630"/>
                  </a:cubicBezTo>
                  <a:cubicBezTo>
                    <a:pt x="7062" y="4630"/>
                    <a:pt x="7201" y="4626"/>
                    <a:pt x="7339" y="4618"/>
                  </a:cubicBezTo>
                  <a:lnTo>
                    <a:pt x="7372" y="4518"/>
                  </a:lnTo>
                  <a:cubicBezTo>
                    <a:pt x="7038" y="3651"/>
                    <a:pt x="6571" y="2584"/>
                    <a:pt x="6004" y="1883"/>
                  </a:cubicBezTo>
                  <a:cubicBezTo>
                    <a:pt x="5303" y="1065"/>
                    <a:pt x="3913" y="0"/>
                    <a:pt x="270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9" name="Google Shape;2519;p9"/>
            <p:cNvSpPr/>
            <p:nvPr/>
          </p:nvSpPr>
          <p:spPr>
            <a:xfrm>
              <a:off x="7905211" y="4892829"/>
              <a:ext cx="118362" cy="243015"/>
            </a:xfrm>
            <a:custGeom>
              <a:avLst/>
              <a:gdLst/>
              <a:ahLst/>
              <a:cxnLst/>
              <a:rect l="l" t="t" r="r" b="b"/>
              <a:pathLst>
                <a:path w="3951" h="8112" extrusionOk="0">
                  <a:moveTo>
                    <a:pt x="2540" y="0"/>
                  </a:moveTo>
                  <a:cubicBezTo>
                    <a:pt x="2197" y="0"/>
                    <a:pt x="1809" y="179"/>
                    <a:pt x="1401" y="606"/>
                  </a:cubicBezTo>
                  <a:cubicBezTo>
                    <a:pt x="301" y="1707"/>
                    <a:pt x="134" y="3475"/>
                    <a:pt x="67" y="4976"/>
                  </a:cubicBezTo>
                  <a:cubicBezTo>
                    <a:pt x="0" y="6043"/>
                    <a:pt x="134" y="7077"/>
                    <a:pt x="134" y="8111"/>
                  </a:cubicBezTo>
                  <a:cubicBezTo>
                    <a:pt x="2469" y="8111"/>
                    <a:pt x="3903" y="4042"/>
                    <a:pt x="3903" y="2174"/>
                  </a:cubicBezTo>
                  <a:cubicBezTo>
                    <a:pt x="3951" y="1062"/>
                    <a:pt x="3377" y="0"/>
                    <a:pt x="254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0" name="Google Shape;2520;p9"/>
            <p:cNvSpPr/>
            <p:nvPr/>
          </p:nvSpPr>
          <p:spPr>
            <a:xfrm>
              <a:off x="7664130" y="4671009"/>
              <a:ext cx="171177" cy="210032"/>
            </a:xfrm>
            <a:custGeom>
              <a:avLst/>
              <a:gdLst/>
              <a:ahLst/>
              <a:cxnLst/>
              <a:rect l="l" t="t" r="r" b="b"/>
              <a:pathLst>
                <a:path w="5714" h="7011" extrusionOk="0">
                  <a:moveTo>
                    <a:pt x="1775" y="1"/>
                  </a:moveTo>
                  <a:cubicBezTo>
                    <a:pt x="329" y="1"/>
                    <a:pt x="1" y="1969"/>
                    <a:pt x="543" y="3174"/>
                  </a:cubicBezTo>
                  <a:cubicBezTo>
                    <a:pt x="1177" y="4742"/>
                    <a:pt x="2411" y="5442"/>
                    <a:pt x="3879" y="6143"/>
                  </a:cubicBezTo>
                  <a:cubicBezTo>
                    <a:pt x="4379" y="6443"/>
                    <a:pt x="5046" y="6843"/>
                    <a:pt x="5613" y="7010"/>
                  </a:cubicBezTo>
                  <a:lnTo>
                    <a:pt x="5547" y="6910"/>
                  </a:lnTo>
                  <a:cubicBezTo>
                    <a:pt x="5713" y="6076"/>
                    <a:pt x="5246" y="5042"/>
                    <a:pt x="5080" y="4208"/>
                  </a:cubicBezTo>
                  <a:cubicBezTo>
                    <a:pt x="4746" y="2640"/>
                    <a:pt x="4079" y="539"/>
                    <a:pt x="2278" y="72"/>
                  </a:cubicBezTo>
                  <a:cubicBezTo>
                    <a:pt x="2097" y="23"/>
                    <a:pt x="1930" y="1"/>
                    <a:pt x="177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1" name="Google Shape;2521;p9"/>
            <p:cNvSpPr/>
            <p:nvPr/>
          </p:nvSpPr>
          <p:spPr>
            <a:xfrm>
              <a:off x="7844252" y="4313910"/>
              <a:ext cx="142777" cy="314314"/>
            </a:xfrm>
            <a:custGeom>
              <a:avLst/>
              <a:gdLst/>
              <a:ahLst/>
              <a:cxnLst/>
              <a:rect l="l" t="t" r="r" b="b"/>
              <a:pathLst>
                <a:path w="4766" h="10492" extrusionOk="0">
                  <a:moveTo>
                    <a:pt x="2352" y="1"/>
                  </a:moveTo>
                  <a:cubicBezTo>
                    <a:pt x="2102" y="1"/>
                    <a:pt x="1830" y="67"/>
                    <a:pt x="1535" y="218"/>
                  </a:cubicBezTo>
                  <a:cubicBezTo>
                    <a:pt x="1" y="1052"/>
                    <a:pt x="534" y="3954"/>
                    <a:pt x="768" y="5255"/>
                  </a:cubicBezTo>
                  <a:cubicBezTo>
                    <a:pt x="930" y="6323"/>
                    <a:pt x="1814" y="9433"/>
                    <a:pt x="921" y="10409"/>
                  </a:cubicBezTo>
                  <a:lnTo>
                    <a:pt x="921" y="10409"/>
                  </a:lnTo>
                  <a:cubicBezTo>
                    <a:pt x="3487" y="8976"/>
                    <a:pt x="4766" y="6065"/>
                    <a:pt x="4504" y="3153"/>
                  </a:cubicBezTo>
                  <a:cubicBezTo>
                    <a:pt x="4391" y="1970"/>
                    <a:pt x="3707" y="1"/>
                    <a:pt x="2352" y="1"/>
                  </a:cubicBezTo>
                  <a:close/>
                  <a:moveTo>
                    <a:pt x="921" y="10409"/>
                  </a:moveTo>
                  <a:cubicBezTo>
                    <a:pt x="871" y="10437"/>
                    <a:pt x="819" y="10465"/>
                    <a:pt x="768" y="10492"/>
                  </a:cubicBezTo>
                  <a:lnTo>
                    <a:pt x="835" y="10492"/>
                  </a:lnTo>
                  <a:cubicBezTo>
                    <a:pt x="865" y="10466"/>
                    <a:pt x="894" y="10438"/>
                    <a:pt x="921" y="1040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2" name="Google Shape;2522;p9"/>
            <p:cNvSpPr/>
            <p:nvPr/>
          </p:nvSpPr>
          <p:spPr>
            <a:xfrm>
              <a:off x="7689173" y="4238363"/>
              <a:ext cx="152124" cy="256975"/>
            </a:xfrm>
            <a:custGeom>
              <a:avLst/>
              <a:gdLst/>
              <a:ahLst/>
              <a:cxnLst/>
              <a:rect l="l" t="t" r="r" b="b"/>
              <a:pathLst>
                <a:path w="5078" h="8578" extrusionOk="0">
                  <a:moveTo>
                    <a:pt x="2093" y="1"/>
                  </a:moveTo>
                  <a:cubicBezTo>
                    <a:pt x="743" y="1"/>
                    <a:pt x="1" y="2105"/>
                    <a:pt x="241" y="3440"/>
                  </a:cubicBezTo>
                  <a:cubicBezTo>
                    <a:pt x="508" y="5075"/>
                    <a:pt x="1909" y="7143"/>
                    <a:pt x="3210" y="8110"/>
                  </a:cubicBezTo>
                  <a:cubicBezTo>
                    <a:pt x="3443" y="8277"/>
                    <a:pt x="3710" y="8410"/>
                    <a:pt x="3943" y="8577"/>
                  </a:cubicBezTo>
                  <a:cubicBezTo>
                    <a:pt x="4611" y="6609"/>
                    <a:pt x="5078" y="1772"/>
                    <a:pt x="3210" y="438"/>
                  </a:cubicBezTo>
                  <a:cubicBezTo>
                    <a:pt x="2804" y="132"/>
                    <a:pt x="2429" y="1"/>
                    <a:pt x="20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3" name="Google Shape;2523;p9"/>
            <p:cNvSpPr/>
            <p:nvPr/>
          </p:nvSpPr>
          <p:spPr>
            <a:xfrm>
              <a:off x="7764720" y="4348509"/>
              <a:ext cx="112550" cy="1076313"/>
            </a:xfrm>
            <a:custGeom>
              <a:avLst/>
              <a:gdLst/>
              <a:ahLst/>
              <a:cxnLst/>
              <a:rect l="l" t="t" r="r" b="b"/>
              <a:pathLst>
                <a:path w="3757" h="35928" extrusionOk="0">
                  <a:moveTo>
                    <a:pt x="386" y="1"/>
                  </a:moveTo>
                  <a:cubicBezTo>
                    <a:pt x="209" y="1"/>
                    <a:pt x="0" y="157"/>
                    <a:pt x="20" y="397"/>
                  </a:cubicBezTo>
                  <a:cubicBezTo>
                    <a:pt x="321" y="2599"/>
                    <a:pt x="1021" y="4767"/>
                    <a:pt x="1588" y="6935"/>
                  </a:cubicBezTo>
                  <a:cubicBezTo>
                    <a:pt x="2189" y="9203"/>
                    <a:pt x="2556" y="11438"/>
                    <a:pt x="2756" y="13773"/>
                  </a:cubicBezTo>
                  <a:cubicBezTo>
                    <a:pt x="3189" y="18377"/>
                    <a:pt x="3189" y="23013"/>
                    <a:pt x="2956" y="27616"/>
                  </a:cubicBezTo>
                  <a:cubicBezTo>
                    <a:pt x="2789" y="30285"/>
                    <a:pt x="2722" y="32920"/>
                    <a:pt x="2122" y="35555"/>
                  </a:cubicBezTo>
                  <a:cubicBezTo>
                    <a:pt x="2061" y="35779"/>
                    <a:pt x="2259" y="35928"/>
                    <a:pt x="2447" y="35928"/>
                  </a:cubicBezTo>
                  <a:cubicBezTo>
                    <a:pt x="2567" y="35928"/>
                    <a:pt x="2683" y="35866"/>
                    <a:pt x="2722" y="35722"/>
                  </a:cubicBezTo>
                  <a:cubicBezTo>
                    <a:pt x="3256" y="33454"/>
                    <a:pt x="3390" y="31119"/>
                    <a:pt x="3523" y="28817"/>
                  </a:cubicBezTo>
                  <a:cubicBezTo>
                    <a:pt x="3623" y="26449"/>
                    <a:pt x="3756" y="24081"/>
                    <a:pt x="3756" y="21712"/>
                  </a:cubicBezTo>
                  <a:cubicBezTo>
                    <a:pt x="3756" y="19344"/>
                    <a:pt x="3656" y="17009"/>
                    <a:pt x="3456" y="14641"/>
                  </a:cubicBezTo>
                  <a:cubicBezTo>
                    <a:pt x="3289" y="12339"/>
                    <a:pt x="3023" y="10071"/>
                    <a:pt x="2456" y="7802"/>
                  </a:cubicBezTo>
                  <a:cubicBezTo>
                    <a:pt x="1822" y="5267"/>
                    <a:pt x="988" y="2799"/>
                    <a:pt x="621" y="230"/>
                  </a:cubicBezTo>
                  <a:cubicBezTo>
                    <a:pt x="608" y="70"/>
                    <a:pt x="503" y="1"/>
                    <a:pt x="386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4" name="Google Shape;2524;p9"/>
            <p:cNvSpPr/>
            <p:nvPr/>
          </p:nvSpPr>
          <p:spPr>
            <a:xfrm>
              <a:off x="7852399" y="4935066"/>
              <a:ext cx="148979" cy="280073"/>
            </a:xfrm>
            <a:custGeom>
              <a:avLst/>
              <a:gdLst/>
              <a:ahLst/>
              <a:cxnLst/>
              <a:rect l="l" t="t" r="r" b="b"/>
              <a:pathLst>
                <a:path w="4973" h="9349" extrusionOk="0">
                  <a:moveTo>
                    <a:pt x="4591" y="0"/>
                  </a:moveTo>
                  <a:cubicBezTo>
                    <a:pt x="4471" y="0"/>
                    <a:pt x="4359" y="70"/>
                    <a:pt x="4332" y="230"/>
                  </a:cubicBezTo>
                  <a:cubicBezTo>
                    <a:pt x="3698" y="3399"/>
                    <a:pt x="1964" y="6234"/>
                    <a:pt x="162" y="8903"/>
                  </a:cubicBezTo>
                  <a:cubicBezTo>
                    <a:pt x="1" y="9134"/>
                    <a:pt x="206" y="9348"/>
                    <a:pt x="426" y="9348"/>
                  </a:cubicBezTo>
                  <a:cubicBezTo>
                    <a:pt x="524" y="9348"/>
                    <a:pt x="624" y="9306"/>
                    <a:pt x="696" y="9203"/>
                  </a:cubicBezTo>
                  <a:cubicBezTo>
                    <a:pt x="2531" y="6534"/>
                    <a:pt x="4299" y="3632"/>
                    <a:pt x="4932" y="397"/>
                  </a:cubicBezTo>
                  <a:cubicBezTo>
                    <a:pt x="4972" y="156"/>
                    <a:pt x="4772" y="0"/>
                    <a:pt x="4591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5" name="Google Shape;2525;p9"/>
            <p:cNvSpPr/>
            <p:nvPr/>
          </p:nvSpPr>
          <p:spPr>
            <a:xfrm>
              <a:off x="7738300" y="4739937"/>
              <a:ext cx="140081" cy="186096"/>
            </a:xfrm>
            <a:custGeom>
              <a:avLst/>
              <a:gdLst/>
              <a:ahLst/>
              <a:cxnLst/>
              <a:rect l="l" t="t" r="r" b="b"/>
              <a:pathLst>
                <a:path w="4676" h="6212" extrusionOk="0">
                  <a:moveTo>
                    <a:pt x="393" y="0"/>
                  </a:moveTo>
                  <a:cubicBezTo>
                    <a:pt x="195" y="0"/>
                    <a:pt x="0" y="149"/>
                    <a:pt x="102" y="373"/>
                  </a:cubicBezTo>
                  <a:cubicBezTo>
                    <a:pt x="902" y="2541"/>
                    <a:pt x="2470" y="4442"/>
                    <a:pt x="4005" y="6110"/>
                  </a:cubicBezTo>
                  <a:cubicBezTo>
                    <a:pt x="4076" y="6182"/>
                    <a:pt x="4155" y="6211"/>
                    <a:pt x="4231" y="6211"/>
                  </a:cubicBezTo>
                  <a:cubicBezTo>
                    <a:pt x="4472" y="6211"/>
                    <a:pt x="4675" y="5905"/>
                    <a:pt x="4472" y="5676"/>
                  </a:cubicBezTo>
                  <a:cubicBezTo>
                    <a:pt x="3704" y="4843"/>
                    <a:pt x="2971" y="3975"/>
                    <a:pt x="2337" y="3075"/>
                  </a:cubicBezTo>
                  <a:cubicBezTo>
                    <a:pt x="1703" y="2174"/>
                    <a:pt x="1103" y="1240"/>
                    <a:pt x="702" y="206"/>
                  </a:cubicBezTo>
                  <a:cubicBezTo>
                    <a:pt x="650" y="62"/>
                    <a:pt x="521" y="0"/>
                    <a:pt x="393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6" name="Google Shape;2526;p9"/>
            <p:cNvSpPr/>
            <p:nvPr/>
          </p:nvSpPr>
          <p:spPr>
            <a:xfrm>
              <a:off x="7832240" y="4369508"/>
              <a:ext cx="111981" cy="285195"/>
            </a:xfrm>
            <a:custGeom>
              <a:avLst/>
              <a:gdLst/>
              <a:ahLst/>
              <a:cxnLst/>
              <a:rect l="l" t="t" r="r" b="b"/>
              <a:pathLst>
                <a:path w="3738" h="9520" extrusionOk="0">
                  <a:moveTo>
                    <a:pt x="2944" y="0"/>
                  </a:moveTo>
                  <a:cubicBezTo>
                    <a:pt x="2763" y="0"/>
                    <a:pt x="2563" y="156"/>
                    <a:pt x="2603" y="396"/>
                  </a:cubicBezTo>
                  <a:cubicBezTo>
                    <a:pt x="3104" y="3265"/>
                    <a:pt x="2603" y="7001"/>
                    <a:pt x="235" y="9003"/>
                  </a:cubicBezTo>
                  <a:cubicBezTo>
                    <a:pt x="1" y="9211"/>
                    <a:pt x="213" y="9520"/>
                    <a:pt x="460" y="9520"/>
                  </a:cubicBezTo>
                  <a:cubicBezTo>
                    <a:pt x="530" y="9520"/>
                    <a:pt x="602" y="9495"/>
                    <a:pt x="669" y="9436"/>
                  </a:cubicBezTo>
                  <a:cubicBezTo>
                    <a:pt x="3237" y="7301"/>
                    <a:pt x="3737" y="3332"/>
                    <a:pt x="3204" y="230"/>
                  </a:cubicBezTo>
                  <a:cubicBezTo>
                    <a:pt x="3177" y="70"/>
                    <a:pt x="3065" y="0"/>
                    <a:pt x="294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7" name="Google Shape;2527;p9"/>
            <p:cNvSpPr/>
            <p:nvPr/>
          </p:nvSpPr>
          <p:spPr>
            <a:xfrm>
              <a:off x="7858570" y="4654144"/>
              <a:ext cx="160093" cy="196761"/>
            </a:xfrm>
            <a:custGeom>
              <a:avLst/>
              <a:gdLst/>
              <a:ahLst/>
              <a:cxnLst/>
              <a:rect l="l" t="t" r="r" b="b"/>
              <a:pathLst>
                <a:path w="5344" h="6568" extrusionOk="0">
                  <a:moveTo>
                    <a:pt x="5035" y="1"/>
                  </a:moveTo>
                  <a:cubicBezTo>
                    <a:pt x="4877" y="1"/>
                    <a:pt x="4710" y="101"/>
                    <a:pt x="4693" y="301"/>
                  </a:cubicBezTo>
                  <a:cubicBezTo>
                    <a:pt x="4460" y="2770"/>
                    <a:pt x="2558" y="5005"/>
                    <a:pt x="323" y="5939"/>
                  </a:cubicBezTo>
                  <a:cubicBezTo>
                    <a:pt x="0" y="6085"/>
                    <a:pt x="91" y="6568"/>
                    <a:pt x="367" y="6568"/>
                  </a:cubicBezTo>
                  <a:cubicBezTo>
                    <a:pt x="405" y="6568"/>
                    <a:pt x="446" y="6559"/>
                    <a:pt x="490" y="6539"/>
                  </a:cubicBezTo>
                  <a:cubicBezTo>
                    <a:pt x="3025" y="5505"/>
                    <a:pt x="5060" y="3070"/>
                    <a:pt x="5327" y="301"/>
                  </a:cubicBezTo>
                  <a:cubicBezTo>
                    <a:pt x="5344" y="101"/>
                    <a:pt x="5193" y="1"/>
                    <a:pt x="5035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8" name="Google Shape;2528;p9"/>
            <p:cNvSpPr/>
            <p:nvPr/>
          </p:nvSpPr>
          <p:spPr>
            <a:xfrm>
              <a:off x="7692198" y="4929614"/>
              <a:ext cx="181752" cy="123245"/>
            </a:xfrm>
            <a:custGeom>
              <a:avLst/>
              <a:gdLst/>
              <a:ahLst/>
              <a:cxnLst/>
              <a:rect l="l" t="t" r="r" b="b"/>
              <a:pathLst>
                <a:path w="6067" h="4114" extrusionOk="0">
                  <a:moveTo>
                    <a:pt x="428" y="1"/>
                  </a:moveTo>
                  <a:cubicBezTo>
                    <a:pt x="216" y="1"/>
                    <a:pt x="1" y="223"/>
                    <a:pt x="140" y="479"/>
                  </a:cubicBezTo>
                  <a:cubicBezTo>
                    <a:pt x="707" y="1379"/>
                    <a:pt x="1541" y="2113"/>
                    <a:pt x="2408" y="2747"/>
                  </a:cubicBezTo>
                  <a:cubicBezTo>
                    <a:pt x="3309" y="3414"/>
                    <a:pt x="4476" y="3581"/>
                    <a:pt x="5444" y="4081"/>
                  </a:cubicBezTo>
                  <a:cubicBezTo>
                    <a:pt x="5492" y="4103"/>
                    <a:pt x="5540" y="4113"/>
                    <a:pt x="5585" y="4113"/>
                  </a:cubicBezTo>
                  <a:cubicBezTo>
                    <a:pt x="5879" y="4113"/>
                    <a:pt x="6067" y="3692"/>
                    <a:pt x="5777" y="3547"/>
                  </a:cubicBezTo>
                  <a:cubicBezTo>
                    <a:pt x="4843" y="3047"/>
                    <a:pt x="3742" y="2880"/>
                    <a:pt x="2875" y="2313"/>
                  </a:cubicBezTo>
                  <a:cubicBezTo>
                    <a:pt x="2041" y="1746"/>
                    <a:pt x="1207" y="1012"/>
                    <a:pt x="674" y="145"/>
                  </a:cubicBezTo>
                  <a:cubicBezTo>
                    <a:pt x="613" y="43"/>
                    <a:pt x="521" y="1"/>
                    <a:pt x="428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9" name="Google Shape;2529;p9"/>
            <p:cNvSpPr/>
            <p:nvPr/>
          </p:nvSpPr>
          <p:spPr>
            <a:xfrm>
              <a:off x="7935196" y="4960918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0" name="Google Shape;2530;p9"/>
            <p:cNvSpPr/>
            <p:nvPr/>
          </p:nvSpPr>
          <p:spPr>
            <a:xfrm>
              <a:off x="7928186" y="4990903"/>
              <a:ext cx="21030" cy="15009"/>
            </a:xfrm>
            <a:custGeom>
              <a:avLst/>
              <a:gdLst/>
              <a:ahLst/>
              <a:cxnLst/>
              <a:rect l="l" t="t" r="r" b="b"/>
              <a:pathLst>
                <a:path w="702" h="501" extrusionOk="0">
                  <a:moveTo>
                    <a:pt x="334" y="0"/>
                  </a:moveTo>
                  <a:cubicBezTo>
                    <a:pt x="1" y="0"/>
                    <a:pt x="1" y="501"/>
                    <a:pt x="334" y="501"/>
                  </a:cubicBezTo>
                  <a:cubicBezTo>
                    <a:pt x="701" y="501"/>
                    <a:pt x="701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1" name="Google Shape;2531;p9"/>
            <p:cNvSpPr/>
            <p:nvPr/>
          </p:nvSpPr>
          <p:spPr>
            <a:xfrm>
              <a:off x="7956165" y="4688144"/>
              <a:ext cx="21030" cy="15997"/>
            </a:xfrm>
            <a:custGeom>
              <a:avLst/>
              <a:gdLst/>
              <a:ahLst/>
              <a:cxnLst/>
              <a:rect l="l" t="t" r="r" b="b"/>
              <a:pathLst>
                <a:path w="702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701" y="534"/>
                    <a:pt x="701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2" name="Google Shape;2532;p9"/>
            <p:cNvSpPr/>
            <p:nvPr/>
          </p:nvSpPr>
          <p:spPr>
            <a:xfrm>
              <a:off x="7949185" y="4714115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701" y="534"/>
                    <a:pt x="701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3" name="Google Shape;2533;p9"/>
            <p:cNvSpPr/>
            <p:nvPr/>
          </p:nvSpPr>
          <p:spPr>
            <a:xfrm>
              <a:off x="7719368" y="4704110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5"/>
                    <a:pt x="334" y="535"/>
                  </a:cubicBezTo>
                  <a:cubicBezTo>
                    <a:pt x="667" y="535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4" name="Google Shape;2534;p9"/>
            <p:cNvSpPr/>
            <p:nvPr/>
          </p:nvSpPr>
          <p:spPr>
            <a:xfrm>
              <a:off x="7706367" y="4734095"/>
              <a:ext cx="21000" cy="15009"/>
            </a:xfrm>
            <a:custGeom>
              <a:avLst/>
              <a:gdLst/>
              <a:ahLst/>
              <a:cxnLst/>
              <a:rect l="l" t="t" r="r" b="b"/>
              <a:pathLst>
                <a:path w="701" h="501" extrusionOk="0">
                  <a:moveTo>
                    <a:pt x="367" y="1"/>
                  </a:moveTo>
                  <a:cubicBezTo>
                    <a:pt x="0" y="1"/>
                    <a:pt x="0" y="501"/>
                    <a:pt x="367" y="501"/>
                  </a:cubicBezTo>
                  <a:cubicBezTo>
                    <a:pt x="701" y="501"/>
                    <a:pt x="701" y="1"/>
                    <a:pt x="367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5" name="Google Shape;2535;p9"/>
            <p:cNvSpPr/>
            <p:nvPr/>
          </p:nvSpPr>
          <p:spPr>
            <a:xfrm>
              <a:off x="7689383" y="470710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5"/>
                    <a:pt x="334" y="535"/>
                  </a:cubicBezTo>
                  <a:cubicBezTo>
                    <a:pt x="667" y="535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6" name="Google Shape;2536;p9"/>
            <p:cNvSpPr/>
            <p:nvPr/>
          </p:nvSpPr>
          <p:spPr>
            <a:xfrm>
              <a:off x="7907218" y="4335418"/>
              <a:ext cx="21000" cy="15997"/>
            </a:xfrm>
            <a:custGeom>
              <a:avLst/>
              <a:gdLst/>
              <a:ahLst/>
              <a:cxnLst/>
              <a:rect l="l" t="t" r="r" b="b"/>
              <a:pathLst>
                <a:path w="701" h="534" extrusionOk="0">
                  <a:moveTo>
                    <a:pt x="367" y="0"/>
                  </a:moveTo>
                  <a:cubicBezTo>
                    <a:pt x="0" y="0"/>
                    <a:pt x="0" y="534"/>
                    <a:pt x="367" y="534"/>
                  </a:cubicBezTo>
                  <a:cubicBezTo>
                    <a:pt x="701" y="534"/>
                    <a:pt x="701" y="0"/>
                    <a:pt x="367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7" name="Google Shape;2537;p9"/>
            <p:cNvSpPr/>
            <p:nvPr/>
          </p:nvSpPr>
          <p:spPr>
            <a:xfrm>
              <a:off x="7883223" y="4349408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8" name="Google Shape;2538;p9"/>
            <p:cNvSpPr/>
            <p:nvPr/>
          </p:nvSpPr>
          <p:spPr>
            <a:xfrm>
              <a:off x="7755314" y="4299442"/>
              <a:ext cx="21030" cy="15009"/>
            </a:xfrm>
            <a:custGeom>
              <a:avLst/>
              <a:gdLst/>
              <a:ahLst/>
              <a:cxnLst/>
              <a:rect l="l" t="t" r="r" b="b"/>
              <a:pathLst>
                <a:path w="702" h="501" extrusionOk="0">
                  <a:moveTo>
                    <a:pt x="368" y="0"/>
                  </a:moveTo>
                  <a:cubicBezTo>
                    <a:pt x="1" y="0"/>
                    <a:pt x="1" y="501"/>
                    <a:pt x="368" y="501"/>
                  </a:cubicBezTo>
                  <a:cubicBezTo>
                    <a:pt x="701" y="501"/>
                    <a:pt x="701" y="0"/>
                    <a:pt x="368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9" name="Google Shape;2539;p9"/>
            <p:cNvSpPr/>
            <p:nvPr/>
          </p:nvSpPr>
          <p:spPr>
            <a:xfrm>
              <a:off x="7738330" y="4328409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0" name="Google Shape;2540;p9"/>
            <p:cNvSpPr/>
            <p:nvPr/>
          </p:nvSpPr>
          <p:spPr>
            <a:xfrm>
              <a:off x="7722363" y="4299442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0" y="0"/>
                    <a:pt x="0" y="501"/>
                    <a:pt x="334" y="501"/>
                  </a:cubicBezTo>
                  <a:cubicBezTo>
                    <a:pt x="667" y="501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541" name="Google Shape;2541;p9"/>
          <p:cNvGrpSpPr/>
          <p:nvPr/>
        </p:nvGrpSpPr>
        <p:grpSpPr>
          <a:xfrm>
            <a:off x="8616189" y="4684966"/>
            <a:ext cx="561571" cy="543421"/>
            <a:chOff x="8202967" y="4478366"/>
            <a:chExt cx="900965" cy="871845"/>
          </a:xfrm>
        </p:grpSpPr>
        <p:sp>
          <p:nvSpPr>
            <p:cNvPr id="2542" name="Google Shape;2542;p9"/>
            <p:cNvSpPr/>
            <p:nvPr/>
          </p:nvSpPr>
          <p:spPr>
            <a:xfrm>
              <a:off x="8202967" y="4478366"/>
              <a:ext cx="890427" cy="838361"/>
            </a:xfrm>
            <a:custGeom>
              <a:avLst/>
              <a:gdLst/>
              <a:ahLst/>
              <a:cxnLst/>
              <a:rect l="l" t="t" r="r" b="b"/>
              <a:pathLst>
                <a:path w="29723" h="27985" extrusionOk="0">
                  <a:moveTo>
                    <a:pt x="12965" y="1"/>
                  </a:moveTo>
                  <a:cubicBezTo>
                    <a:pt x="12807" y="1"/>
                    <a:pt x="12645" y="31"/>
                    <a:pt x="12476" y="98"/>
                  </a:cubicBezTo>
                  <a:cubicBezTo>
                    <a:pt x="11342" y="599"/>
                    <a:pt x="10942" y="2533"/>
                    <a:pt x="9574" y="3868"/>
                  </a:cubicBezTo>
                  <a:cubicBezTo>
                    <a:pt x="8146" y="3712"/>
                    <a:pt x="4836" y="2342"/>
                    <a:pt x="2984" y="2342"/>
                  </a:cubicBezTo>
                  <a:cubicBezTo>
                    <a:pt x="2458" y="2342"/>
                    <a:pt x="2050" y="2453"/>
                    <a:pt x="1836" y="2733"/>
                  </a:cubicBezTo>
                  <a:cubicBezTo>
                    <a:pt x="868" y="3968"/>
                    <a:pt x="3570" y="9305"/>
                    <a:pt x="3970" y="10472"/>
                  </a:cubicBezTo>
                  <a:cubicBezTo>
                    <a:pt x="2536" y="11139"/>
                    <a:pt x="1" y="11740"/>
                    <a:pt x="1068" y="13675"/>
                  </a:cubicBezTo>
                  <a:cubicBezTo>
                    <a:pt x="1735" y="15009"/>
                    <a:pt x="3603" y="15776"/>
                    <a:pt x="4571" y="17044"/>
                  </a:cubicBezTo>
                  <a:cubicBezTo>
                    <a:pt x="3303" y="17811"/>
                    <a:pt x="301" y="18211"/>
                    <a:pt x="1068" y="20046"/>
                  </a:cubicBezTo>
                  <a:cubicBezTo>
                    <a:pt x="1635" y="21514"/>
                    <a:pt x="4471" y="22281"/>
                    <a:pt x="5705" y="22848"/>
                  </a:cubicBezTo>
                  <a:cubicBezTo>
                    <a:pt x="4638" y="23815"/>
                    <a:pt x="3003" y="24316"/>
                    <a:pt x="4537" y="25650"/>
                  </a:cubicBezTo>
                  <a:cubicBezTo>
                    <a:pt x="5505" y="26617"/>
                    <a:pt x="7440" y="26917"/>
                    <a:pt x="8707" y="27118"/>
                  </a:cubicBezTo>
                  <a:cubicBezTo>
                    <a:pt x="12310" y="27685"/>
                    <a:pt x="25452" y="27985"/>
                    <a:pt x="29122" y="27985"/>
                  </a:cubicBezTo>
                  <a:cubicBezTo>
                    <a:pt x="29355" y="24349"/>
                    <a:pt x="29689" y="19479"/>
                    <a:pt x="29589" y="17544"/>
                  </a:cubicBezTo>
                  <a:cubicBezTo>
                    <a:pt x="29489" y="14542"/>
                    <a:pt x="29722" y="12974"/>
                    <a:pt x="29322" y="10072"/>
                  </a:cubicBezTo>
                  <a:cubicBezTo>
                    <a:pt x="29108" y="8281"/>
                    <a:pt x="29001" y="4947"/>
                    <a:pt x="27371" y="4947"/>
                  </a:cubicBezTo>
                  <a:cubicBezTo>
                    <a:pt x="26966" y="4947"/>
                    <a:pt x="26469" y="5152"/>
                    <a:pt x="25853" y="5635"/>
                  </a:cubicBezTo>
                  <a:cubicBezTo>
                    <a:pt x="25274" y="6104"/>
                    <a:pt x="24650" y="7119"/>
                    <a:pt x="24017" y="7119"/>
                  </a:cubicBezTo>
                  <a:cubicBezTo>
                    <a:pt x="23884" y="7119"/>
                    <a:pt x="23751" y="7074"/>
                    <a:pt x="23618" y="6970"/>
                  </a:cubicBezTo>
                  <a:cubicBezTo>
                    <a:pt x="23151" y="6603"/>
                    <a:pt x="23051" y="4768"/>
                    <a:pt x="22951" y="4268"/>
                  </a:cubicBezTo>
                  <a:cubicBezTo>
                    <a:pt x="22661" y="3047"/>
                    <a:pt x="22372" y="588"/>
                    <a:pt x="20890" y="588"/>
                  </a:cubicBezTo>
                  <a:cubicBezTo>
                    <a:pt x="20834" y="588"/>
                    <a:pt x="20776" y="591"/>
                    <a:pt x="20716" y="599"/>
                  </a:cubicBezTo>
                  <a:cubicBezTo>
                    <a:pt x="19248" y="799"/>
                    <a:pt x="17914" y="3701"/>
                    <a:pt x="16646" y="4468"/>
                  </a:cubicBezTo>
                  <a:cubicBezTo>
                    <a:pt x="15672" y="3402"/>
                    <a:pt x="14614" y="1"/>
                    <a:pt x="1296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3" name="Google Shape;2543;p9"/>
            <p:cNvSpPr/>
            <p:nvPr/>
          </p:nvSpPr>
          <p:spPr>
            <a:xfrm>
              <a:off x="8299123" y="4596001"/>
              <a:ext cx="804808" cy="754210"/>
            </a:xfrm>
            <a:custGeom>
              <a:avLst/>
              <a:gdLst/>
              <a:ahLst/>
              <a:cxnLst/>
              <a:rect l="l" t="t" r="r" b="b"/>
              <a:pathLst>
                <a:path w="26865" h="25176" extrusionOk="0">
                  <a:moveTo>
                    <a:pt x="577" y="1"/>
                  </a:moveTo>
                  <a:cubicBezTo>
                    <a:pt x="238" y="1"/>
                    <a:pt x="0" y="531"/>
                    <a:pt x="360" y="808"/>
                  </a:cubicBezTo>
                  <a:cubicBezTo>
                    <a:pt x="2295" y="2209"/>
                    <a:pt x="3963" y="3943"/>
                    <a:pt x="5731" y="5545"/>
                  </a:cubicBezTo>
                  <a:cubicBezTo>
                    <a:pt x="7499" y="7146"/>
                    <a:pt x="9166" y="8847"/>
                    <a:pt x="10868" y="10548"/>
                  </a:cubicBezTo>
                  <a:cubicBezTo>
                    <a:pt x="12502" y="12216"/>
                    <a:pt x="14170" y="13917"/>
                    <a:pt x="15938" y="15485"/>
                  </a:cubicBezTo>
                  <a:cubicBezTo>
                    <a:pt x="17539" y="16919"/>
                    <a:pt x="19174" y="18320"/>
                    <a:pt x="20808" y="19721"/>
                  </a:cubicBezTo>
                  <a:cubicBezTo>
                    <a:pt x="22676" y="21356"/>
                    <a:pt x="24477" y="23057"/>
                    <a:pt x="26012" y="25025"/>
                  </a:cubicBezTo>
                  <a:cubicBezTo>
                    <a:pt x="26093" y="25131"/>
                    <a:pt x="26191" y="25175"/>
                    <a:pt x="26287" y="25175"/>
                  </a:cubicBezTo>
                  <a:cubicBezTo>
                    <a:pt x="26583" y="25175"/>
                    <a:pt x="26864" y="24752"/>
                    <a:pt x="26612" y="24425"/>
                  </a:cubicBezTo>
                  <a:cubicBezTo>
                    <a:pt x="23910" y="20956"/>
                    <a:pt x="20341" y="18320"/>
                    <a:pt x="17072" y="15385"/>
                  </a:cubicBezTo>
                  <a:cubicBezTo>
                    <a:pt x="13503" y="12183"/>
                    <a:pt x="10301" y="8613"/>
                    <a:pt x="6765" y="5344"/>
                  </a:cubicBezTo>
                  <a:cubicBezTo>
                    <a:pt x="4797" y="3543"/>
                    <a:pt x="2929" y="1642"/>
                    <a:pt x="794" y="74"/>
                  </a:cubicBezTo>
                  <a:cubicBezTo>
                    <a:pt x="720" y="23"/>
                    <a:pt x="647" y="1"/>
                    <a:pt x="577" y="1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4" name="Google Shape;2544;p9"/>
            <p:cNvSpPr/>
            <p:nvPr/>
          </p:nvSpPr>
          <p:spPr>
            <a:xfrm>
              <a:off x="8354870" y="4614184"/>
              <a:ext cx="199876" cy="225220"/>
            </a:xfrm>
            <a:custGeom>
              <a:avLst/>
              <a:gdLst/>
              <a:ahLst/>
              <a:cxnLst/>
              <a:rect l="l" t="t" r="r" b="b"/>
              <a:pathLst>
                <a:path w="6672" h="7518" extrusionOk="0">
                  <a:moveTo>
                    <a:pt x="6155" y="1"/>
                  </a:moveTo>
                  <a:cubicBezTo>
                    <a:pt x="5946" y="1"/>
                    <a:pt x="5738" y="134"/>
                    <a:pt x="5738" y="401"/>
                  </a:cubicBezTo>
                  <a:cubicBezTo>
                    <a:pt x="5738" y="2254"/>
                    <a:pt x="5826" y="4106"/>
                    <a:pt x="5753" y="5959"/>
                  </a:cubicBezTo>
                  <a:lnTo>
                    <a:pt x="5753" y="5959"/>
                  </a:lnTo>
                  <a:cubicBezTo>
                    <a:pt x="4194" y="6263"/>
                    <a:pt x="2610" y="6684"/>
                    <a:pt x="1001" y="6684"/>
                  </a:cubicBezTo>
                  <a:cubicBezTo>
                    <a:pt x="846" y="6684"/>
                    <a:pt x="690" y="6681"/>
                    <a:pt x="534" y="6672"/>
                  </a:cubicBezTo>
                  <a:cubicBezTo>
                    <a:pt x="523" y="6671"/>
                    <a:pt x="513" y="6671"/>
                    <a:pt x="503" y="6671"/>
                  </a:cubicBezTo>
                  <a:cubicBezTo>
                    <a:pt x="0" y="6671"/>
                    <a:pt x="11" y="7473"/>
                    <a:pt x="534" y="7506"/>
                  </a:cubicBezTo>
                  <a:cubicBezTo>
                    <a:pt x="687" y="7514"/>
                    <a:pt x="840" y="7518"/>
                    <a:pt x="993" y="7518"/>
                  </a:cubicBezTo>
                  <a:cubicBezTo>
                    <a:pt x="2770" y="7518"/>
                    <a:pt x="4521" y="7013"/>
                    <a:pt x="6271" y="6706"/>
                  </a:cubicBezTo>
                  <a:cubicBezTo>
                    <a:pt x="6438" y="6706"/>
                    <a:pt x="6572" y="6472"/>
                    <a:pt x="6572" y="6305"/>
                  </a:cubicBezTo>
                  <a:cubicBezTo>
                    <a:pt x="6672" y="4337"/>
                    <a:pt x="6572" y="2369"/>
                    <a:pt x="6572" y="401"/>
                  </a:cubicBezTo>
                  <a:cubicBezTo>
                    <a:pt x="6572" y="134"/>
                    <a:pt x="6363" y="1"/>
                    <a:pt x="6155" y="1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5" name="Google Shape;2545;p9"/>
            <p:cNvSpPr/>
            <p:nvPr/>
          </p:nvSpPr>
          <p:spPr>
            <a:xfrm>
              <a:off x="8471396" y="4733107"/>
              <a:ext cx="219259" cy="244962"/>
            </a:xfrm>
            <a:custGeom>
              <a:avLst/>
              <a:gdLst/>
              <a:ahLst/>
              <a:cxnLst/>
              <a:rect l="l" t="t" r="r" b="b"/>
              <a:pathLst>
                <a:path w="7319" h="8177" extrusionOk="0">
                  <a:moveTo>
                    <a:pt x="6835" y="0"/>
                  </a:moveTo>
                  <a:cubicBezTo>
                    <a:pt x="6626" y="0"/>
                    <a:pt x="6418" y="134"/>
                    <a:pt x="6418" y="401"/>
                  </a:cubicBezTo>
                  <a:cubicBezTo>
                    <a:pt x="6418" y="2507"/>
                    <a:pt x="6477" y="4614"/>
                    <a:pt x="6428" y="6692"/>
                  </a:cubicBezTo>
                  <a:lnTo>
                    <a:pt x="6428" y="6692"/>
                  </a:lnTo>
                  <a:cubicBezTo>
                    <a:pt x="4456" y="6809"/>
                    <a:pt x="2485" y="7091"/>
                    <a:pt x="513" y="7372"/>
                  </a:cubicBezTo>
                  <a:cubicBezTo>
                    <a:pt x="1" y="7436"/>
                    <a:pt x="196" y="8177"/>
                    <a:pt x="684" y="8177"/>
                  </a:cubicBezTo>
                  <a:cubicBezTo>
                    <a:pt x="705" y="8177"/>
                    <a:pt x="726" y="8175"/>
                    <a:pt x="747" y="8173"/>
                  </a:cubicBezTo>
                  <a:cubicBezTo>
                    <a:pt x="2748" y="7873"/>
                    <a:pt x="4783" y="7606"/>
                    <a:pt x="6818" y="7506"/>
                  </a:cubicBezTo>
                  <a:cubicBezTo>
                    <a:pt x="7051" y="7506"/>
                    <a:pt x="7218" y="7339"/>
                    <a:pt x="7251" y="7105"/>
                  </a:cubicBezTo>
                  <a:cubicBezTo>
                    <a:pt x="7318" y="4870"/>
                    <a:pt x="7251" y="2635"/>
                    <a:pt x="7251" y="401"/>
                  </a:cubicBezTo>
                  <a:cubicBezTo>
                    <a:pt x="7251" y="134"/>
                    <a:pt x="7043" y="0"/>
                    <a:pt x="6835" y="0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6" name="Google Shape;2546;p9"/>
            <p:cNvSpPr/>
            <p:nvPr/>
          </p:nvSpPr>
          <p:spPr>
            <a:xfrm>
              <a:off x="8557698" y="4783072"/>
              <a:ext cx="304818" cy="334775"/>
            </a:xfrm>
            <a:custGeom>
              <a:avLst/>
              <a:gdLst/>
              <a:ahLst/>
              <a:cxnLst/>
              <a:rect l="l" t="t" r="r" b="b"/>
              <a:pathLst>
                <a:path w="10175" h="11175" extrusionOk="0">
                  <a:moveTo>
                    <a:pt x="9758" y="0"/>
                  </a:moveTo>
                  <a:cubicBezTo>
                    <a:pt x="9549" y="0"/>
                    <a:pt x="9341" y="134"/>
                    <a:pt x="9341" y="400"/>
                  </a:cubicBezTo>
                  <a:cubicBezTo>
                    <a:pt x="9309" y="3611"/>
                    <a:pt x="9153" y="6853"/>
                    <a:pt x="8874" y="10066"/>
                  </a:cubicBezTo>
                  <a:lnTo>
                    <a:pt x="8874" y="10066"/>
                  </a:lnTo>
                  <a:cubicBezTo>
                    <a:pt x="6122" y="10249"/>
                    <a:pt x="3313" y="10341"/>
                    <a:pt x="534" y="10341"/>
                  </a:cubicBezTo>
                  <a:cubicBezTo>
                    <a:pt x="1" y="10341"/>
                    <a:pt x="1" y="11175"/>
                    <a:pt x="534" y="11175"/>
                  </a:cubicBezTo>
                  <a:cubicBezTo>
                    <a:pt x="3470" y="11175"/>
                    <a:pt x="6372" y="11075"/>
                    <a:pt x="9241" y="10875"/>
                  </a:cubicBezTo>
                  <a:cubicBezTo>
                    <a:pt x="9507" y="10841"/>
                    <a:pt x="9641" y="10708"/>
                    <a:pt x="9674" y="10441"/>
                  </a:cubicBezTo>
                  <a:cubicBezTo>
                    <a:pt x="9974" y="7105"/>
                    <a:pt x="10141" y="3736"/>
                    <a:pt x="10175" y="400"/>
                  </a:cubicBezTo>
                  <a:cubicBezTo>
                    <a:pt x="10175" y="134"/>
                    <a:pt x="9966" y="0"/>
                    <a:pt x="9758" y="0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7" name="Google Shape;2547;p9"/>
            <p:cNvSpPr/>
            <p:nvPr/>
          </p:nvSpPr>
          <p:spPr>
            <a:xfrm>
              <a:off x="8711578" y="4898970"/>
              <a:ext cx="283847" cy="332708"/>
            </a:xfrm>
            <a:custGeom>
              <a:avLst/>
              <a:gdLst/>
              <a:ahLst/>
              <a:cxnLst/>
              <a:rect l="l" t="t" r="r" b="b"/>
              <a:pathLst>
                <a:path w="9475" h="11106" extrusionOk="0">
                  <a:moveTo>
                    <a:pt x="9057" y="1"/>
                  </a:moveTo>
                  <a:cubicBezTo>
                    <a:pt x="8849" y="1"/>
                    <a:pt x="8640" y="134"/>
                    <a:pt x="8640" y="401"/>
                  </a:cubicBezTo>
                  <a:cubicBezTo>
                    <a:pt x="8640" y="3589"/>
                    <a:pt x="8485" y="6809"/>
                    <a:pt x="8204" y="10030"/>
                  </a:cubicBezTo>
                  <a:lnTo>
                    <a:pt x="8204" y="10030"/>
                  </a:lnTo>
                  <a:cubicBezTo>
                    <a:pt x="7212" y="10220"/>
                    <a:pt x="6207" y="10278"/>
                    <a:pt x="5197" y="10278"/>
                  </a:cubicBezTo>
                  <a:cubicBezTo>
                    <a:pt x="3642" y="10278"/>
                    <a:pt x="2077" y="10141"/>
                    <a:pt x="534" y="10141"/>
                  </a:cubicBezTo>
                  <a:cubicBezTo>
                    <a:pt x="1" y="10141"/>
                    <a:pt x="1" y="10975"/>
                    <a:pt x="534" y="10975"/>
                  </a:cubicBezTo>
                  <a:cubicBezTo>
                    <a:pt x="2078" y="10975"/>
                    <a:pt x="3644" y="11106"/>
                    <a:pt x="5201" y="11106"/>
                  </a:cubicBezTo>
                  <a:cubicBezTo>
                    <a:pt x="6368" y="11106"/>
                    <a:pt x="7530" y="11032"/>
                    <a:pt x="8674" y="10775"/>
                  </a:cubicBezTo>
                  <a:cubicBezTo>
                    <a:pt x="8874" y="10708"/>
                    <a:pt x="8974" y="10541"/>
                    <a:pt x="8974" y="10375"/>
                  </a:cubicBezTo>
                  <a:cubicBezTo>
                    <a:pt x="9274" y="7039"/>
                    <a:pt x="9474" y="3737"/>
                    <a:pt x="9474" y="401"/>
                  </a:cubicBezTo>
                  <a:cubicBezTo>
                    <a:pt x="9474" y="134"/>
                    <a:pt x="9266" y="1"/>
                    <a:pt x="9057" y="1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8" name="Google Shape;2548;p9"/>
            <p:cNvSpPr/>
            <p:nvPr/>
          </p:nvSpPr>
          <p:spPr>
            <a:xfrm>
              <a:off x="8446803" y="5093830"/>
              <a:ext cx="28010" cy="22019"/>
            </a:xfrm>
            <a:custGeom>
              <a:avLst/>
              <a:gdLst/>
              <a:ahLst/>
              <a:cxnLst/>
              <a:rect l="l" t="t" r="r" b="b"/>
              <a:pathLst>
                <a:path w="935" h="735" extrusionOk="0">
                  <a:moveTo>
                    <a:pt x="467" y="0"/>
                  </a:moveTo>
                  <a:cubicBezTo>
                    <a:pt x="0" y="0"/>
                    <a:pt x="0" y="734"/>
                    <a:pt x="467" y="734"/>
                  </a:cubicBezTo>
                  <a:cubicBezTo>
                    <a:pt x="934" y="734"/>
                    <a:pt x="934" y="0"/>
                    <a:pt x="467" y="0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9" name="Google Shape;2549;p9"/>
            <p:cNvSpPr/>
            <p:nvPr/>
          </p:nvSpPr>
          <p:spPr>
            <a:xfrm>
              <a:off x="8435809" y="5038862"/>
              <a:ext cx="28010" cy="22019"/>
            </a:xfrm>
            <a:custGeom>
              <a:avLst/>
              <a:gdLst/>
              <a:ahLst/>
              <a:cxnLst/>
              <a:rect l="l" t="t" r="r" b="b"/>
              <a:pathLst>
                <a:path w="935" h="735" extrusionOk="0">
                  <a:moveTo>
                    <a:pt x="467" y="1"/>
                  </a:moveTo>
                  <a:cubicBezTo>
                    <a:pt x="0" y="1"/>
                    <a:pt x="0" y="734"/>
                    <a:pt x="467" y="734"/>
                  </a:cubicBezTo>
                  <a:cubicBezTo>
                    <a:pt x="934" y="734"/>
                    <a:pt x="934" y="1"/>
                    <a:pt x="467" y="1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0" name="Google Shape;2550;p9"/>
            <p:cNvSpPr/>
            <p:nvPr/>
          </p:nvSpPr>
          <p:spPr>
            <a:xfrm>
              <a:off x="8394831" y="5079841"/>
              <a:ext cx="28010" cy="21000"/>
            </a:xfrm>
            <a:custGeom>
              <a:avLst/>
              <a:gdLst/>
              <a:ahLst/>
              <a:cxnLst/>
              <a:rect l="l" t="t" r="r" b="b"/>
              <a:pathLst>
                <a:path w="935" h="701" extrusionOk="0">
                  <a:moveTo>
                    <a:pt x="467" y="0"/>
                  </a:moveTo>
                  <a:cubicBezTo>
                    <a:pt x="0" y="0"/>
                    <a:pt x="0" y="701"/>
                    <a:pt x="467" y="701"/>
                  </a:cubicBezTo>
                  <a:cubicBezTo>
                    <a:pt x="934" y="701"/>
                    <a:pt x="934" y="0"/>
                    <a:pt x="467" y="0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1" name="Google Shape;2551;p9"/>
            <p:cNvSpPr/>
            <p:nvPr/>
          </p:nvSpPr>
          <p:spPr>
            <a:xfrm>
              <a:off x="8818489" y="4647165"/>
              <a:ext cx="28010" cy="22019"/>
            </a:xfrm>
            <a:custGeom>
              <a:avLst/>
              <a:gdLst/>
              <a:ahLst/>
              <a:cxnLst/>
              <a:rect l="l" t="t" r="r" b="b"/>
              <a:pathLst>
                <a:path w="935" h="735" extrusionOk="0">
                  <a:moveTo>
                    <a:pt x="468" y="0"/>
                  </a:moveTo>
                  <a:cubicBezTo>
                    <a:pt x="1" y="0"/>
                    <a:pt x="1" y="734"/>
                    <a:pt x="468" y="734"/>
                  </a:cubicBezTo>
                  <a:cubicBezTo>
                    <a:pt x="935" y="734"/>
                    <a:pt x="935" y="0"/>
                    <a:pt x="468" y="0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2" name="Google Shape;2552;p9"/>
            <p:cNvSpPr/>
            <p:nvPr/>
          </p:nvSpPr>
          <p:spPr>
            <a:xfrm>
              <a:off x="8792517" y="4708124"/>
              <a:ext cx="28010" cy="22019"/>
            </a:xfrm>
            <a:custGeom>
              <a:avLst/>
              <a:gdLst/>
              <a:ahLst/>
              <a:cxnLst/>
              <a:rect l="l" t="t" r="r" b="b"/>
              <a:pathLst>
                <a:path w="935" h="735" extrusionOk="0">
                  <a:moveTo>
                    <a:pt x="468" y="0"/>
                  </a:moveTo>
                  <a:cubicBezTo>
                    <a:pt x="1" y="0"/>
                    <a:pt x="1" y="734"/>
                    <a:pt x="468" y="734"/>
                  </a:cubicBezTo>
                  <a:cubicBezTo>
                    <a:pt x="935" y="734"/>
                    <a:pt x="935" y="0"/>
                    <a:pt x="468" y="0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3" name="Google Shape;2553;p9"/>
            <p:cNvSpPr/>
            <p:nvPr/>
          </p:nvSpPr>
          <p:spPr>
            <a:xfrm>
              <a:off x="8760555" y="4656151"/>
              <a:ext cx="28010" cy="22019"/>
            </a:xfrm>
            <a:custGeom>
              <a:avLst/>
              <a:gdLst/>
              <a:ahLst/>
              <a:cxnLst/>
              <a:rect l="l" t="t" r="r" b="b"/>
              <a:pathLst>
                <a:path w="935" h="735" extrusionOk="0">
                  <a:moveTo>
                    <a:pt x="467" y="1"/>
                  </a:moveTo>
                  <a:cubicBezTo>
                    <a:pt x="0" y="1"/>
                    <a:pt x="0" y="735"/>
                    <a:pt x="467" y="735"/>
                  </a:cubicBezTo>
                  <a:cubicBezTo>
                    <a:pt x="934" y="735"/>
                    <a:pt x="934" y="1"/>
                    <a:pt x="467" y="1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4" name="Google Shape;2554;p9"/>
            <p:cNvSpPr/>
            <p:nvPr/>
          </p:nvSpPr>
          <p:spPr>
            <a:xfrm>
              <a:off x="8913417" y="4954927"/>
              <a:ext cx="28010" cy="22019"/>
            </a:xfrm>
            <a:custGeom>
              <a:avLst/>
              <a:gdLst/>
              <a:ahLst/>
              <a:cxnLst/>
              <a:rect l="l" t="t" r="r" b="b"/>
              <a:pathLst>
                <a:path w="935" h="735" extrusionOk="0">
                  <a:moveTo>
                    <a:pt x="468" y="1"/>
                  </a:moveTo>
                  <a:cubicBezTo>
                    <a:pt x="1" y="1"/>
                    <a:pt x="1" y="734"/>
                    <a:pt x="468" y="734"/>
                  </a:cubicBezTo>
                  <a:cubicBezTo>
                    <a:pt x="935" y="734"/>
                    <a:pt x="935" y="1"/>
                    <a:pt x="468" y="1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5" name="Google Shape;2555;p9"/>
            <p:cNvSpPr/>
            <p:nvPr/>
          </p:nvSpPr>
          <p:spPr>
            <a:xfrm>
              <a:off x="8908445" y="5012890"/>
              <a:ext cx="28010" cy="22019"/>
            </a:xfrm>
            <a:custGeom>
              <a:avLst/>
              <a:gdLst/>
              <a:ahLst/>
              <a:cxnLst/>
              <a:rect l="l" t="t" r="r" b="b"/>
              <a:pathLst>
                <a:path w="935" h="735" extrusionOk="0">
                  <a:moveTo>
                    <a:pt x="467" y="0"/>
                  </a:moveTo>
                  <a:cubicBezTo>
                    <a:pt x="0" y="0"/>
                    <a:pt x="0" y="734"/>
                    <a:pt x="467" y="734"/>
                  </a:cubicBezTo>
                  <a:cubicBezTo>
                    <a:pt x="934" y="734"/>
                    <a:pt x="934" y="0"/>
                    <a:pt x="467" y="0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6" name="Google Shape;2556;p9"/>
            <p:cNvSpPr/>
            <p:nvPr/>
          </p:nvSpPr>
          <p:spPr>
            <a:xfrm>
              <a:off x="8475770" y="4873987"/>
              <a:ext cx="28010" cy="21030"/>
            </a:xfrm>
            <a:custGeom>
              <a:avLst/>
              <a:gdLst/>
              <a:ahLst/>
              <a:cxnLst/>
              <a:rect l="l" t="t" r="r" b="b"/>
              <a:pathLst>
                <a:path w="935" h="702" extrusionOk="0">
                  <a:moveTo>
                    <a:pt x="467" y="1"/>
                  </a:moveTo>
                  <a:cubicBezTo>
                    <a:pt x="0" y="1"/>
                    <a:pt x="0" y="701"/>
                    <a:pt x="467" y="701"/>
                  </a:cubicBezTo>
                  <a:cubicBezTo>
                    <a:pt x="934" y="701"/>
                    <a:pt x="934" y="1"/>
                    <a:pt x="467" y="1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7" name="Google Shape;2557;p9"/>
            <p:cNvSpPr/>
            <p:nvPr/>
          </p:nvSpPr>
          <p:spPr>
            <a:xfrm>
              <a:off x="8443778" y="4890972"/>
              <a:ext cx="28010" cy="22019"/>
            </a:xfrm>
            <a:custGeom>
              <a:avLst/>
              <a:gdLst/>
              <a:ahLst/>
              <a:cxnLst/>
              <a:rect l="l" t="t" r="r" b="b"/>
              <a:pathLst>
                <a:path w="935" h="735" extrusionOk="0">
                  <a:moveTo>
                    <a:pt x="468" y="1"/>
                  </a:moveTo>
                  <a:cubicBezTo>
                    <a:pt x="1" y="1"/>
                    <a:pt x="1" y="735"/>
                    <a:pt x="468" y="735"/>
                  </a:cubicBezTo>
                  <a:cubicBezTo>
                    <a:pt x="935" y="735"/>
                    <a:pt x="935" y="1"/>
                    <a:pt x="468" y="1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8" name="Google Shape;2558;p9"/>
            <p:cNvSpPr/>
            <p:nvPr/>
          </p:nvSpPr>
          <p:spPr>
            <a:xfrm>
              <a:off x="8687614" y="5154759"/>
              <a:ext cx="28010" cy="22019"/>
            </a:xfrm>
            <a:custGeom>
              <a:avLst/>
              <a:gdLst/>
              <a:ahLst/>
              <a:cxnLst/>
              <a:rect l="l" t="t" r="r" b="b"/>
              <a:pathLst>
                <a:path w="935" h="735" extrusionOk="0">
                  <a:moveTo>
                    <a:pt x="467" y="1"/>
                  </a:moveTo>
                  <a:cubicBezTo>
                    <a:pt x="0" y="1"/>
                    <a:pt x="0" y="735"/>
                    <a:pt x="467" y="735"/>
                  </a:cubicBezTo>
                  <a:cubicBezTo>
                    <a:pt x="934" y="735"/>
                    <a:pt x="934" y="1"/>
                    <a:pt x="467" y="1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9" name="Google Shape;2559;p9"/>
            <p:cNvSpPr/>
            <p:nvPr/>
          </p:nvSpPr>
          <p:spPr>
            <a:xfrm>
              <a:off x="8327880" y="4694135"/>
              <a:ext cx="28010" cy="22019"/>
            </a:xfrm>
            <a:custGeom>
              <a:avLst/>
              <a:gdLst/>
              <a:ahLst/>
              <a:cxnLst/>
              <a:rect l="l" t="t" r="r" b="b"/>
              <a:pathLst>
                <a:path w="935" h="735" extrusionOk="0">
                  <a:moveTo>
                    <a:pt x="468" y="0"/>
                  </a:moveTo>
                  <a:cubicBezTo>
                    <a:pt x="1" y="0"/>
                    <a:pt x="1" y="734"/>
                    <a:pt x="468" y="734"/>
                  </a:cubicBezTo>
                  <a:cubicBezTo>
                    <a:pt x="935" y="734"/>
                    <a:pt x="935" y="0"/>
                    <a:pt x="468" y="0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0" name="Google Shape;2560;p9"/>
            <p:cNvSpPr/>
            <p:nvPr/>
          </p:nvSpPr>
          <p:spPr>
            <a:xfrm>
              <a:off x="8411815" y="4636171"/>
              <a:ext cx="28010" cy="22019"/>
            </a:xfrm>
            <a:custGeom>
              <a:avLst/>
              <a:gdLst/>
              <a:ahLst/>
              <a:cxnLst/>
              <a:rect l="l" t="t" r="r" b="b"/>
              <a:pathLst>
                <a:path w="935" h="735" extrusionOk="0">
                  <a:moveTo>
                    <a:pt x="468" y="1"/>
                  </a:moveTo>
                  <a:cubicBezTo>
                    <a:pt x="1" y="1"/>
                    <a:pt x="1" y="734"/>
                    <a:pt x="468" y="734"/>
                  </a:cubicBezTo>
                  <a:cubicBezTo>
                    <a:pt x="935" y="734"/>
                    <a:pt x="935" y="1"/>
                    <a:pt x="468" y="1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2">
  <p:cSld name="Title and three columns 2">
    <p:spTree>
      <p:nvGrpSpPr>
        <p:cNvPr id="1" name="Shape 5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7" name="Google Shape;597;p24"/>
          <p:cNvSpPr/>
          <p:nvPr/>
        </p:nvSpPr>
        <p:spPr>
          <a:xfrm>
            <a:off x="-61998" y="4485100"/>
            <a:ext cx="8248505" cy="508170"/>
          </a:xfrm>
          <a:custGeom>
            <a:avLst/>
            <a:gdLst/>
            <a:ahLst/>
            <a:cxnLst/>
            <a:rect l="l" t="t" r="r" b="b"/>
            <a:pathLst>
              <a:path w="45536" h="8845" extrusionOk="0">
                <a:moveTo>
                  <a:pt x="10609" y="1"/>
                </a:moveTo>
                <a:cubicBezTo>
                  <a:pt x="2565" y="1"/>
                  <a:pt x="1" y="719"/>
                  <a:pt x="1" y="719"/>
                </a:cubicBezTo>
                <a:lnTo>
                  <a:pt x="1" y="8845"/>
                </a:lnTo>
                <a:lnTo>
                  <a:pt x="45536" y="8845"/>
                </a:lnTo>
                <a:lnTo>
                  <a:pt x="45536" y="3230"/>
                </a:lnTo>
                <a:cubicBezTo>
                  <a:pt x="44954" y="3336"/>
                  <a:pt x="44228" y="3384"/>
                  <a:pt x="43384" y="3384"/>
                </a:cubicBezTo>
                <a:cubicBezTo>
                  <a:pt x="36402" y="3384"/>
                  <a:pt x="21312" y="137"/>
                  <a:pt x="12676" y="16"/>
                </a:cubicBezTo>
                <a:cubicBezTo>
                  <a:pt x="11950" y="6"/>
                  <a:pt x="11262" y="1"/>
                  <a:pt x="10609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8" name="Google Shape;598;p24"/>
          <p:cNvSpPr/>
          <p:nvPr/>
        </p:nvSpPr>
        <p:spPr>
          <a:xfrm>
            <a:off x="4173137" y="4493086"/>
            <a:ext cx="5032863" cy="206256"/>
          </a:xfrm>
          <a:custGeom>
            <a:avLst/>
            <a:gdLst/>
            <a:ahLst/>
            <a:cxnLst/>
            <a:rect l="l" t="t" r="r" b="b"/>
            <a:pathLst>
              <a:path w="27784" h="3590" extrusionOk="0">
                <a:moveTo>
                  <a:pt x="27784" y="0"/>
                </a:moveTo>
                <a:cubicBezTo>
                  <a:pt x="13745" y="201"/>
                  <a:pt x="1" y="3415"/>
                  <a:pt x="1" y="3415"/>
                </a:cubicBezTo>
                <a:lnTo>
                  <a:pt x="21061" y="3548"/>
                </a:lnTo>
                <a:lnTo>
                  <a:pt x="27784" y="3590"/>
                </a:lnTo>
                <a:lnTo>
                  <a:pt x="27784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9" name="Google Shape;599;p24"/>
          <p:cNvSpPr/>
          <p:nvPr/>
        </p:nvSpPr>
        <p:spPr>
          <a:xfrm>
            <a:off x="-61998" y="4682104"/>
            <a:ext cx="9267975" cy="537701"/>
          </a:xfrm>
          <a:custGeom>
            <a:avLst/>
            <a:gdLst/>
            <a:ahLst/>
            <a:cxnLst/>
            <a:rect l="l" t="t" r="r" b="b"/>
            <a:pathLst>
              <a:path w="51164" h="9359" extrusionOk="0">
                <a:moveTo>
                  <a:pt x="28954" y="0"/>
                </a:moveTo>
                <a:cubicBezTo>
                  <a:pt x="13795" y="0"/>
                  <a:pt x="1" y="193"/>
                  <a:pt x="1" y="193"/>
                </a:cubicBezTo>
                <a:lnTo>
                  <a:pt x="1" y="9359"/>
                </a:lnTo>
                <a:lnTo>
                  <a:pt x="51164" y="9359"/>
                </a:lnTo>
                <a:lnTo>
                  <a:pt x="51164" y="193"/>
                </a:lnTo>
                <a:cubicBezTo>
                  <a:pt x="44455" y="48"/>
                  <a:pt x="36534" y="0"/>
                  <a:pt x="28954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0" name="Google Shape;600;p24"/>
          <p:cNvSpPr/>
          <p:nvPr/>
        </p:nvSpPr>
        <p:spPr>
          <a:xfrm>
            <a:off x="-61998" y="4738005"/>
            <a:ext cx="9267975" cy="481799"/>
          </a:xfrm>
          <a:custGeom>
            <a:avLst/>
            <a:gdLst/>
            <a:ahLst/>
            <a:cxnLst/>
            <a:rect l="l" t="t" r="r" b="b"/>
            <a:pathLst>
              <a:path w="51164" h="8386" extrusionOk="0">
                <a:moveTo>
                  <a:pt x="51164" y="1"/>
                </a:moveTo>
                <a:cubicBezTo>
                  <a:pt x="51164" y="1"/>
                  <a:pt x="12488" y="1783"/>
                  <a:pt x="1" y="4579"/>
                </a:cubicBezTo>
                <a:lnTo>
                  <a:pt x="1" y="8386"/>
                </a:lnTo>
                <a:lnTo>
                  <a:pt x="51164" y="8386"/>
                </a:lnTo>
                <a:lnTo>
                  <a:pt x="51164" y="1"/>
                </a:ln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1" name="Google Shape;601;p24"/>
          <p:cNvSpPr/>
          <p:nvPr/>
        </p:nvSpPr>
        <p:spPr>
          <a:xfrm>
            <a:off x="-61998" y="4785748"/>
            <a:ext cx="9267975" cy="434056"/>
          </a:xfrm>
          <a:custGeom>
            <a:avLst/>
            <a:gdLst/>
            <a:ahLst/>
            <a:cxnLst/>
            <a:rect l="l" t="t" r="r" b="b"/>
            <a:pathLst>
              <a:path w="51164" h="7555" extrusionOk="0">
                <a:moveTo>
                  <a:pt x="7656" y="1"/>
                </a:moveTo>
                <a:cubicBezTo>
                  <a:pt x="2876" y="1"/>
                  <a:pt x="1" y="385"/>
                  <a:pt x="1" y="385"/>
                </a:cubicBezTo>
                <a:lnTo>
                  <a:pt x="1" y="7555"/>
                </a:lnTo>
                <a:lnTo>
                  <a:pt x="51164" y="7555"/>
                </a:lnTo>
                <a:lnTo>
                  <a:pt x="51164" y="3249"/>
                </a:lnTo>
                <a:cubicBezTo>
                  <a:pt x="49225" y="3578"/>
                  <a:pt x="47012" y="3826"/>
                  <a:pt x="44108" y="3826"/>
                </a:cubicBezTo>
                <a:cubicBezTo>
                  <a:pt x="39852" y="3826"/>
                  <a:pt x="34112" y="3292"/>
                  <a:pt x="25581" y="1694"/>
                </a:cubicBezTo>
                <a:cubicBezTo>
                  <a:pt x="18442" y="347"/>
                  <a:pt x="12191" y="1"/>
                  <a:pt x="7656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2" name="Google Shape;602;p24"/>
          <p:cNvSpPr txBox="1">
            <a:spLocks noGrp="1"/>
          </p:cNvSpPr>
          <p:nvPr>
            <p:ph type="title"/>
          </p:nvPr>
        </p:nvSpPr>
        <p:spPr>
          <a:xfrm>
            <a:off x="720000" y="419100"/>
            <a:ext cx="7704000" cy="47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03" name="Google Shape;603;p24"/>
          <p:cNvSpPr txBox="1">
            <a:spLocks noGrp="1"/>
          </p:cNvSpPr>
          <p:nvPr>
            <p:ph type="subTitle" idx="1"/>
          </p:nvPr>
        </p:nvSpPr>
        <p:spPr>
          <a:xfrm>
            <a:off x="2292675" y="1900077"/>
            <a:ext cx="4651200" cy="37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604" name="Google Shape;604;p24"/>
          <p:cNvSpPr txBox="1">
            <a:spLocks noGrp="1"/>
          </p:cNvSpPr>
          <p:nvPr>
            <p:ph type="title" idx="2"/>
          </p:nvPr>
        </p:nvSpPr>
        <p:spPr>
          <a:xfrm>
            <a:off x="2292675" y="1446400"/>
            <a:ext cx="4914900" cy="37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605" name="Google Shape;605;p24"/>
          <p:cNvSpPr txBox="1">
            <a:spLocks noGrp="1"/>
          </p:cNvSpPr>
          <p:nvPr>
            <p:ph type="subTitle" idx="3"/>
          </p:nvPr>
        </p:nvSpPr>
        <p:spPr>
          <a:xfrm>
            <a:off x="2292675" y="3907255"/>
            <a:ext cx="4651200" cy="37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606" name="Google Shape;606;p24"/>
          <p:cNvSpPr txBox="1">
            <a:spLocks noGrp="1"/>
          </p:cNvSpPr>
          <p:nvPr>
            <p:ph type="title" idx="4"/>
          </p:nvPr>
        </p:nvSpPr>
        <p:spPr>
          <a:xfrm>
            <a:off x="2292675" y="3453575"/>
            <a:ext cx="4914900" cy="37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607" name="Google Shape;607;p24"/>
          <p:cNvSpPr txBox="1">
            <a:spLocks noGrp="1"/>
          </p:cNvSpPr>
          <p:nvPr>
            <p:ph type="subTitle" idx="5"/>
          </p:nvPr>
        </p:nvSpPr>
        <p:spPr>
          <a:xfrm>
            <a:off x="2200125" y="2903666"/>
            <a:ext cx="4651200" cy="37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608" name="Google Shape;608;p24"/>
          <p:cNvSpPr txBox="1">
            <a:spLocks noGrp="1"/>
          </p:cNvSpPr>
          <p:nvPr>
            <p:ph type="title" idx="6"/>
          </p:nvPr>
        </p:nvSpPr>
        <p:spPr>
          <a:xfrm>
            <a:off x="1936425" y="2450000"/>
            <a:ext cx="4914900" cy="37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609" name="Google Shape;609;p24"/>
          <p:cNvSpPr txBox="1">
            <a:spLocks noGrp="1"/>
          </p:cNvSpPr>
          <p:nvPr>
            <p:ph type="title" idx="7" hasCustomPrompt="1"/>
          </p:nvPr>
        </p:nvSpPr>
        <p:spPr>
          <a:xfrm>
            <a:off x="1234575" y="1233725"/>
            <a:ext cx="1058100" cy="82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600"/>
              <a:buNone/>
              <a:defRPr sz="60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r>
              <a:t>xx%</a:t>
            </a:r>
          </a:p>
        </p:txBody>
      </p:sp>
      <p:sp>
        <p:nvSpPr>
          <p:cNvPr id="610" name="Google Shape;610;p24"/>
          <p:cNvSpPr txBox="1">
            <a:spLocks noGrp="1"/>
          </p:cNvSpPr>
          <p:nvPr>
            <p:ph type="title" idx="8" hasCustomPrompt="1"/>
          </p:nvPr>
        </p:nvSpPr>
        <p:spPr>
          <a:xfrm>
            <a:off x="6851325" y="2249302"/>
            <a:ext cx="1058100" cy="82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600"/>
              <a:buNone/>
              <a:defRPr sz="60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r>
              <a:t>xx%</a:t>
            </a:r>
          </a:p>
        </p:txBody>
      </p:sp>
      <p:sp>
        <p:nvSpPr>
          <p:cNvPr id="611" name="Google Shape;611;p24"/>
          <p:cNvSpPr txBox="1">
            <a:spLocks noGrp="1"/>
          </p:cNvSpPr>
          <p:nvPr>
            <p:ph type="title" idx="9" hasCustomPrompt="1"/>
          </p:nvPr>
        </p:nvSpPr>
        <p:spPr>
          <a:xfrm>
            <a:off x="1234575" y="3264879"/>
            <a:ext cx="1058100" cy="82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600"/>
              <a:buNone/>
              <a:defRPr sz="60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55489390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4">
  <p:cSld name="Title and text 4">
    <p:spTree>
      <p:nvGrpSpPr>
        <p:cNvPr id="1" name="Shape 6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3" name="Google Shape;613;p25"/>
          <p:cNvSpPr/>
          <p:nvPr/>
        </p:nvSpPr>
        <p:spPr>
          <a:xfrm>
            <a:off x="271" y="3209866"/>
            <a:ext cx="4762837" cy="666537"/>
          </a:xfrm>
          <a:custGeom>
            <a:avLst/>
            <a:gdLst/>
            <a:ahLst/>
            <a:cxnLst/>
            <a:rect l="l" t="t" r="r" b="b"/>
            <a:pathLst>
              <a:path w="22787" h="4589" extrusionOk="0">
                <a:moveTo>
                  <a:pt x="3161" y="1"/>
                </a:moveTo>
                <a:cubicBezTo>
                  <a:pt x="1090" y="1"/>
                  <a:pt x="0" y="199"/>
                  <a:pt x="0" y="199"/>
                </a:cubicBezTo>
                <a:lnTo>
                  <a:pt x="0" y="4589"/>
                </a:lnTo>
                <a:lnTo>
                  <a:pt x="22787" y="4589"/>
                </a:lnTo>
                <a:cubicBezTo>
                  <a:pt x="22787" y="4589"/>
                  <a:pt x="18128" y="2036"/>
                  <a:pt x="11029" y="766"/>
                </a:cubicBezTo>
                <a:cubicBezTo>
                  <a:pt x="7669" y="160"/>
                  <a:pt x="5020" y="1"/>
                  <a:pt x="316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4" name="Google Shape;614;p25"/>
          <p:cNvSpPr txBox="1">
            <a:spLocks noGrp="1"/>
          </p:cNvSpPr>
          <p:nvPr>
            <p:ph type="title"/>
          </p:nvPr>
        </p:nvSpPr>
        <p:spPr>
          <a:xfrm>
            <a:off x="4998400" y="1508927"/>
            <a:ext cx="3425700" cy="110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15" name="Google Shape;615;p25"/>
          <p:cNvSpPr/>
          <p:nvPr/>
        </p:nvSpPr>
        <p:spPr>
          <a:xfrm>
            <a:off x="275" y="3666725"/>
            <a:ext cx="9167398" cy="1491037"/>
          </a:xfrm>
          <a:custGeom>
            <a:avLst/>
            <a:gdLst/>
            <a:ahLst/>
            <a:cxnLst/>
            <a:rect l="l" t="t" r="r" b="b"/>
            <a:pathLst>
              <a:path w="43860" h="10974" extrusionOk="0">
                <a:moveTo>
                  <a:pt x="0" y="0"/>
                </a:moveTo>
                <a:lnTo>
                  <a:pt x="0" y="10974"/>
                </a:lnTo>
                <a:lnTo>
                  <a:pt x="43860" y="10974"/>
                </a:lnTo>
                <a:lnTo>
                  <a:pt x="4386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6" name="Google Shape;616;p25"/>
          <p:cNvSpPr/>
          <p:nvPr/>
        </p:nvSpPr>
        <p:spPr>
          <a:xfrm>
            <a:off x="271" y="3612551"/>
            <a:ext cx="9167422" cy="362390"/>
          </a:xfrm>
          <a:custGeom>
            <a:avLst/>
            <a:gdLst/>
            <a:ahLst/>
            <a:cxnLst/>
            <a:rect l="l" t="t" r="r" b="b"/>
            <a:pathLst>
              <a:path w="43860" h="2495" extrusionOk="0">
                <a:moveTo>
                  <a:pt x="0" y="0"/>
                </a:moveTo>
                <a:lnTo>
                  <a:pt x="0" y="512"/>
                </a:lnTo>
                <a:cubicBezTo>
                  <a:pt x="18857" y="538"/>
                  <a:pt x="31655" y="810"/>
                  <a:pt x="43860" y="2495"/>
                </a:cubicBezTo>
                <a:lnTo>
                  <a:pt x="4386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7" name="Google Shape;617;p25"/>
          <p:cNvSpPr/>
          <p:nvPr/>
        </p:nvSpPr>
        <p:spPr>
          <a:xfrm>
            <a:off x="271" y="3960361"/>
            <a:ext cx="9167422" cy="1197413"/>
          </a:xfrm>
          <a:custGeom>
            <a:avLst/>
            <a:gdLst/>
            <a:ahLst/>
            <a:cxnLst/>
            <a:rect l="l" t="t" r="r" b="b"/>
            <a:pathLst>
              <a:path w="43860" h="8244" extrusionOk="0">
                <a:moveTo>
                  <a:pt x="19201" y="1"/>
                </a:moveTo>
                <a:cubicBezTo>
                  <a:pt x="9431" y="1"/>
                  <a:pt x="0" y="1061"/>
                  <a:pt x="0" y="1061"/>
                </a:cubicBezTo>
                <a:lnTo>
                  <a:pt x="0" y="8244"/>
                </a:lnTo>
                <a:lnTo>
                  <a:pt x="43860" y="8244"/>
                </a:lnTo>
                <a:lnTo>
                  <a:pt x="43860" y="3222"/>
                </a:lnTo>
                <a:cubicBezTo>
                  <a:pt x="43860" y="3222"/>
                  <a:pt x="38702" y="1171"/>
                  <a:pt x="26918" y="267"/>
                </a:cubicBezTo>
                <a:cubicBezTo>
                  <a:pt x="24436" y="76"/>
                  <a:pt x="21807" y="1"/>
                  <a:pt x="1920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8" name="Google Shape;618;p25"/>
          <p:cNvSpPr/>
          <p:nvPr/>
        </p:nvSpPr>
        <p:spPr>
          <a:xfrm>
            <a:off x="262" y="3876412"/>
            <a:ext cx="4875915" cy="1281350"/>
          </a:xfrm>
          <a:custGeom>
            <a:avLst/>
            <a:gdLst/>
            <a:ahLst/>
            <a:cxnLst/>
            <a:rect l="l" t="t" r="r" b="b"/>
            <a:pathLst>
              <a:path w="23328" h="5931" extrusionOk="0">
                <a:moveTo>
                  <a:pt x="1542" y="1"/>
                </a:moveTo>
                <a:cubicBezTo>
                  <a:pt x="517" y="1"/>
                  <a:pt x="0" y="73"/>
                  <a:pt x="0" y="73"/>
                </a:cubicBezTo>
                <a:lnTo>
                  <a:pt x="0" y="5931"/>
                </a:lnTo>
                <a:lnTo>
                  <a:pt x="23328" y="5931"/>
                </a:lnTo>
                <a:cubicBezTo>
                  <a:pt x="23328" y="5931"/>
                  <a:pt x="17143" y="2691"/>
                  <a:pt x="10313" y="1139"/>
                </a:cubicBezTo>
                <a:cubicBezTo>
                  <a:pt x="6113" y="185"/>
                  <a:pt x="3179" y="1"/>
                  <a:pt x="154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9" name="Google Shape;619;p25"/>
          <p:cNvSpPr/>
          <p:nvPr/>
        </p:nvSpPr>
        <p:spPr>
          <a:xfrm>
            <a:off x="4488675" y="3998800"/>
            <a:ext cx="4679040" cy="1158946"/>
          </a:xfrm>
          <a:custGeom>
            <a:avLst/>
            <a:gdLst/>
            <a:ahLst/>
            <a:cxnLst/>
            <a:rect l="l" t="t" r="r" b="b"/>
            <a:pathLst>
              <a:path w="12002" h="4208" extrusionOk="0">
                <a:moveTo>
                  <a:pt x="11404" y="0"/>
                </a:moveTo>
                <a:cubicBezTo>
                  <a:pt x="11120" y="0"/>
                  <a:pt x="10830" y="82"/>
                  <a:pt x="10719" y="200"/>
                </a:cubicBezTo>
                <a:cubicBezTo>
                  <a:pt x="10518" y="414"/>
                  <a:pt x="10450" y="848"/>
                  <a:pt x="10557" y="1023"/>
                </a:cubicBezTo>
                <a:cubicBezTo>
                  <a:pt x="10557" y="1023"/>
                  <a:pt x="10371" y="827"/>
                  <a:pt x="10125" y="827"/>
                </a:cubicBezTo>
                <a:cubicBezTo>
                  <a:pt x="10060" y="827"/>
                  <a:pt x="9992" y="840"/>
                  <a:pt x="9922" y="874"/>
                </a:cubicBezTo>
                <a:cubicBezTo>
                  <a:pt x="9585" y="1036"/>
                  <a:pt x="9922" y="1373"/>
                  <a:pt x="9922" y="1373"/>
                </a:cubicBezTo>
                <a:cubicBezTo>
                  <a:pt x="9922" y="1373"/>
                  <a:pt x="9572" y="1441"/>
                  <a:pt x="9572" y="1671"/>
                </a:cubicBezTo>
                <a:cubicBezTo>
                  <a:pt x="9572" y="1901"/>
                  <a:pt x="9789" y="2089"/>
                  <a:pt x="9789" y="2089"/>
                </a:cubicBezTo>
                <a:cubicBezTo>
                  <a:pt x="9789" y="2089"/>
                  <a:pt x="9718" y="2065"/>
                  <a:pt x="9631" y="2065"/>
                </a:cubicBezTo>
                <a:cubicBezTo>
                  <a:pt x="9545" y="2065"/>
                  <a:pt x="9444" y="2089"/>
                  <a:pt x="9384" y="2183"/>
                </a:cubicBezTo>
                <a:cubicBezTo>
                  <a:pt x="9351" y="2239"/>
                  <a:pt x="9338" y="2291"/>
                  <a:pt x="9335" y="2337"/>
                </a:cubicBezTo>
                <a:lnTo>
                  <a:pt x="9335" y="2337"/>
                </a:lnTo>
                <a:cubicBezTo>
                  <a:pt x="9258" y="2167"/>
                  <a:pt x="9056" y="1933"/>
                  <a:pt x="8532" y="1901"/>
                </a:cubicBezTo>
                <a:cubicBezTo>
                  <a:pt x="8505" y="1900"/>
                  <a:pt x="8479" y="1899"/>
                  <a:pt x="8454" y="1899"/>
                </a:cubicBezTo>
                <a:cubicBezTo>
                  <a:pt x="7672" y="1899"/>
                  <a:pt x="7508" y="2507"/>
                  <a:pt x="7508" y="2507"/>
                </a:cubicBezTo>
                <a:cubicBezTo>
                  <a:pt x="7508" y="2507"/>
                  <a:pt x="7333" y="2234"/>
                  <a:pt x="6984" y="2234"/>
                </a:cubicBezTo>
                <a:cubicBezTo>
                  <a:pt x="6921" y="2234"/>
                  <a:pt x="6853" y="2243"/>
                  <a:pt x="6779" y="2264"/>
                </a:cubicBezTo>
                <a:cubicBezTo>
                  <a:pt x="6306" y="2400"/>
                  <a:pt x="6374" y="2711"/>
                  <a:pt x="6374" y="2711"/>
                </a:cubicBezTo>
                <a:cubicBezTo>
                  <a:pt x="6374" y="2711"/>
                  <a:pt x="6221" y="2606"/>
                  <a:pt x="6045" y="2606"/>
                </a:cubicBezTo>
                <a:cubicBezTo>
                  <a:pt x="5975" y="2606"/>
                  <a:pt x="5902" y="2623"/>
                  <a:pt x="5833" y="2669"/>
                </a:cubicBezTo>
                <a:cubicBezTo>
                  <a:pt x="5590" y="2831"/>
                  <a:pt x="5658" y="3019"/>
                  <a:pt x="5658" y="3019"/>
                </a:cubicBezTo>
                <a:cubicBezTo>
                  <a:pt x="5658" y="3019"/>
                  <a:pt x="5348" y="2774"/>
                  <a:pt x="4932" y="2774"/>
                </a:cubicBezTo>
                <a:cubicBezTo>
                  <a:pt x="4771" y="2774"/>
                  <a:pt x="4594" y="2811"/>
                  <a:pt x="4414" y="2912"/>
                </a:cubicBezTo>
                <a:cubicBezTo>
                  <a:pt x="3753" y="3262"/>
                  <a:pt x="3915" y="3696"/>
                  <a:pt x="3915" y="3696"/>
                </a:cubicBezTo>
                <a:cubicBezTo>
                  <a:pt x="3915" y="3696"/>
                  <a:pt x="3636" y="3417"/>
                  <a:pt x="3272" y="3417"/>
                </a:cubicBezTo>
                <a:cubicBezTo>
                  <a:pt x="3156" y="3417"/>
                  <a:pt x="3031" y="3446"/>
                  <a:pt x="2904" y="3521"/>
                </a:cubicBezTo>
                <a:lnTo>
                  <a:pt x="2849" y="3858"/>
                </a:lnTo>
                <a:cubicBezTo>
                  <a:pt x="2849" y="3858"/>
                  <a:pt x="2548" y="3567"/>
                  <a:pt x="2174" y="3567"/>
                </a:cubicBezTo>
                <a:cubicBezTo>
                  <a:pt x="2122" y="3567"/>
                  <a:pt x="2068" y="3573"/>
                  <a:pt x="2013" y="3586"/>
                </a:cubicBezTo>
                <a:cubicBezTo>
                  <a:pt x="1553" y="3696"/>
                  <a:pt x="1485" y="3858"/>
                  <a:pt x="1485" y="3858"/>
                </a:cubicBezTo>
                <a:cubicBezTo>
                  <a:pt x="1485" y="3858"/>
                  <a:pt x="1243" y="3754"/>
                  <a:pt x="930" y="3754"/>
                </a:cubicBezTo>
                <a:cubicBezTo>
                  <a:pt x="635" y="3754"/>
                  <a:pt x="277" y="3847"/>
                  <a:pt x="1" y="4208"/>
                </a:cubicBezTo>
                <a:lnTo>
                  <a:pt x="12002" y="4208"/>
                </a:lnTo>
                <a:lnTo>
                  <a:pt x="12002" y="200"/>
                </a:lnTo>
                <a:cubicBezTo>
                  <a:pt x="11879" y="58"/>
                  <a:pt x="11644" y="0"/>
                  <a:pt x="114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0" name="Google Shape;620;p25"/>
          <p:cNvSpPr/>
          <p:nvPr/>
        </p:nvSpPr>
        <p:spPr>
          <a:xfrm>
            <a:off x="6330350" y="4567174"/>
            <a:ext cx="2837346" cy="590600"/>
          </a:xfrm>
          <a:custGeom>
            <a:avLst/>
            <a:gdLst/>
            <a:ahLst/>
            <a:cxnLst/>
            <a:rect l="l" t="t" r="r" b="b"/>
            <a:pathLst>
              <a:path w="7278" h="2110" extrusionOk="0">
                <a:moveTo>
                  <a:pt x="7196" y="1"/>
                </a:moveTo>
                <a:cubicBezTo>
                  <a:pt x="7059" y="1"/>
                  <a:pt x="6916" y="28"/>
                  <a:pt x="6792" y="85"/>
                </a:cubicBezTo>
                <a:cubicBezTo>
                  <a:pt x="6562" y="192"/>
                  <a:pt x="6374" y="354"/>
                  <a:pt x="6225" y="545"/>
                </a:cubicBezTo>
                <a:cubicBezTo>
                  <a:pt x="6131" y="652"/>
                  <a:pt x="6063" y="775"/>
                  <a:pt x="6063" y="895"/>
                </a:cubicBezTo>
                <a:cubicBezTo>
                  <a:pt x="5966" y="827"/>
                  <a:pt x="5855" y="795"/>
                  <a:pt x="5750" y="795"/>
                </a:cubicBezTo>
                <a:cubicBezTo>
                  <a:pt x="5518" y="795"/>
                  <a:pt x="5315" y="953"/>
                  <a:pt x="5360" y="1232"/>
                </a:cubicBezTo>
                <a:cubicBezTo>
                  <a:pt x="5317" y="1168"/>
                  <a:pt x="5236" y="1138"/>
                  <a:pt x="5152" y="1138"/>
                </a:cubicBezTo>
                <a:cubicBezTo>
                  <a:pt x="5077" y="1138"/>
                  <a:pt x="5000" y="1162"/>
                  <a:pt x="4942" y="1206"/>
                </a:cubicBezTo>
                <a:cubicBezTo>
                  <a:pt x="4822" y="1313"/>
                  <a:pt x="4793" y="1462"/>
                  <a:pt x="4793" y="1611"/>
                </a:cubicBezTo>
                <a:cubicBezTo>
                  <a:pt x="4524" y="1436"/>
                  <a:pt x="4242" y="1245"/>
                  <a:pt x="3918" y="1232"/>
                </a:cubicBezTo>
                <a:cubicBezTo>
                  <a:pt x="3910" y="1232"/>
                  <a:pt x="3902" y="1231"/>
                  <a:pt x="3894" y="1231"/>
                </a:cubicBezTo>
                <a:cubicBezTo>
                  <a:pt x="3576" y="1231"/>
                  <a:pt x="3229" y="1482"/>
                  <a:pt x="3296" y="1773"/>
                </a:cubicBezTo>
                <a:cubicBezTo>
                  <a:pt x="3202" y="1637"/>
                  <a:pt x="3092" y="1504"/>
                  <a:pt x="2930" y="1449"/>
                </a:cubicBezTo>
                <a:cubicBezTo>
                  <a:pt x="2896" y="1437"/>
                  <a:pt x="2858" y="1432"/>
                  <a:pt x="2821" y="1432"/>
                </a:cubicBezTo>
                <a:cubicBezTo>
                  <a:pt x="2682" y="1432"/>
                  <a:pt x="2541" y="1509"/>
                  <a:pt x="2541" y="1637"/>
                </a:cubicBezTo>
                <a:cubicBezTo>
                  <a:pt x="2388" y="1511"/>
                  <a:pt x="2173" y="1406"/>
                  <a:pt x="1967" y="1406"/>
                </a:cubicBezTo>
                <a:cubicBezTo>
                  <a:pt x="1955" y="1406"/>
                  <a:pt x="1944" y="1406"/>
                  <a:pt x="1932" y="1407"/>
                </a:cubicBezTo>
                <a:cubicBezTo>
                  <a:pt x="1702" y="1436"/>
                  <a:pt x="1472" y="1611"/>
                  <a:pt x="1501" y="1828"/>
                </a:cubicBezTo>
                <a:cubicBezTo>
                  <a:pt x="1425" y="1700"/>
                  <a:pt x="1278" y="1610"/>
                  <a:pt x="1126" y="1610"/>
                </a:cubicBezTo>
                <a:cubicBezTo>
                  <a:pt x="1116" y="1610"/>
                  <a:pt x="1106" y="1610"/>
                  <a:pt x="1096" y="1611"/>
                </a:cubicBezTo>
                <a:cubicBezTo>
                  <a:pt x="934" y="1624"/>
                  <a:pt x="785" y="1786"/>
                  <a:pt x="811" y="1935"/>
                </a:cubicBezTo>
                <a:cubicBezTo>
                  <a:pt x="728" y="1813"/>
                  <a:pt x="571" y="1744"/>
                  <a:pt x="416" y="1744"/>
                </a:cubicBezTo>
                <a:cubicBezTo>
                  <a:pt x="347" y="1744"/>
                  <a:pt x="279" y="1757"/>
                  <a:pt x="218" y="1786"/>
                </a:cubicBezTo>
                <a:cubicBezTo>
                  <a:pt x="95" y="1854"/>
                  <a:pt x="30" y="1974"/>
                  <a:pt x="1" y="2110"/>
                </a:cubicBezTo>
                <a:lnTo>
                  <a:pt x="7278" y="2110"/>
                </a:lnTo>
                <a:lnTo>
                  <a:pt x="7278" y="4"/>
                </a:lnTo>
                <a:cubicBezTo>
                  <a:pt x="7251" y="2"/>
                  <a:pt x="7224" y="1"/>
                  <a:pt x="7196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1" name="Google Shape;621;p25"/>
          <p:cNvSpPr txBox="1">
            <a:spLocks noGrp="1"/>
          </p:cNvSpPr>
          <p:nvPr>
            <p:ph type="subTitle" idx="1"/>
          </p:nvPr>
        </p:nvSpPr>
        <p:spPr>
          <a:xfrm>
            <a:off x="4998425" y="2615327"/>
            <a:ext cx="3425700" cy="103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2962258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Title and three columns 1">
    <p:spTree>
      <p:nvGrpSpPr>
        <p:cNvPr id="1" name="Shape 6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3" name="Google Shape;623;p26"/>
          <p:cNvSpPr/>
          <p:nvPr/>
        </p:nvSpPr>
        <p:spPr>
          <a:xfrm>
            <a:off x="-88911" y="4312000"/>
            <a:ext cx="9309112" cy="884664"/>
          </a:xfrm>
          <a:custGeom>
            <a:avLst/>
            <a:gdLst/>
            <a:ahLst/>
            <a:cxnLst/>
            <a:rect l="l" t="t" r="r" b="b"/>
            <a:pathLst>
              <a:path w="49599" h="10022" extrusionOk="0">
                <a:moveTo>
                  <a:pt x="3334" y="1"/>
                </a:moveTo>
                <a:cubicBezTo>
                  <a:pt x="2192" y="1"/>
                  <a:pt x="1080" y="8"/>
                  <a:pt x="1" y="22"/>
                </a:cubicBezTo>
                <a:lnTo>
                  <a:pt x="1" y="7811"/>
                </a:lnTo>
                <a:cubicBezTo>
                  <a:pt x="5833" y="8514"/>
                  <a:pt x="12624" y="9107"/>
                  <a:pt x="19914" y="9499"/>
                </a:cubicBezTo>
                <a:cubicBezTo>
                  <a:pt x="26275" y="9854"/>
                  <a:pt x="32318" y="10022"/>
                  <a:pt x="37716" y="10022"/>
                </a:cubicBezTo>
                <a:cubicBezTo>
                  <a:pt x="42180" y="10022"/>
                  <a:pt x="46202" y="9907"/>
                  <a:pt x="49599" y="9687"/>
                </a:cubicBezTo>
                <a:lnTo>
                  <a:pt x="49599" y="3382"/>
                </a:lnTo>
                <a:cubicBezTo>
                  <a:pt x="42445" y="2180"/>
                  <a:pt x="32495" y="1127"/>
                  <a:pt x="21411" y="521"/>
                </a:cubicBezTo>
                <a:cubicBezTo>
                  <a:pt x="14945" y="164"/>
                  <a:pt x="8802" y="1"/>
                  <a:pt x="3334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4" name="Google Shape;624;p26"/>
          <p:cNvSpPr/>
          <p:nvPr/>
        </p:nvSpPr>
        <p:spPr>
          <a:xfrm>
            <a:off x="3240546" y="4571057"/>
            <a:ext cx="1076744" cy="182071"/>
          </a:xfrm>
          <a:custGeom>
            <a:avLst/>
            <a:gdLst/>
            <a:ahLst/>
            <a:cxnLst/>
            <a:rect l="l" t="t" r="r" b="b"/>
            <a:pathLst>
              <a:path w="5804" h="1595" extrusionOk="0">
                <a:moveTo>
                  <a:pt x="3212" y="1135"/>
                </a:moveTo>
                <a:cubicBezTo>
                  <a:pt x="3215" y="1138"/>
                  <a:pt x="3217" y="1139"/>
                  <a:pt x="3218" y="1139"/>
                </a:cubicBezTo>
                <a:cubicBezTo>
                  <a:pt x="3219" y="1139"/>
                  <a:pt x="3219" y="1137"/>
                  <a:pt x="3218" y="1135"/>
                </a:cubicBezTo>
                <a:close/>
                <a:moveTo>
                  <a:pt x="2094" y="1"/>
                </a:moveTo>
                <a:cubicBezTo>
                  <a:pt x="2052" y="1"/>
                  <a:pt x="2026" y="43"/>
                  <a:pt x="1997" y="43"/>
                </a:cubicBezTo>
                <a:cubicBezTo>
                  <a:pt x="1971" y="43"/>
                  <a:pt x="1932" y="56"/>
                  <a:pt x="1903" y="56"/>
                </a:cubicBezTo>
                <a:cubicBezTo>
                  <a:pt x="1877" y="56"/>
                  <a:pt x="1851" y="43"/>
                  <a:pt x="1809" y="43"/>
                </a:cubicBezTo>
                <a:lnTo>
                  <a:pt x="1715" y="43"/>
                </a:lnTo>
                <a:cubicBezTo>
                  <a:pt x="1710" y="45"/>
                  <a:pt x="1705" y="46"/>
                  <a:pt x="1700" y="46"/>
                </a:cubicBezTo>
                <a:cubicBezTo>
                  <a:pt x="1678" y="46"/>
                  <a:pt x="1653" y="27"/>
                  <a:pt x="1621" y="27"/>
                </a:cubicBezTo>
                <a:cubicBezTo>
                  <a:pt x="1592" y="27"/>
                  <a:pt x="1566" y="95"/>
                  <a:pt x="1540" y="95"/>
                </a:cubicBezTo>
                <a:cubicBezTo>
                  <a:pt x="1511" y="108"/>
                  <a:pt x="1485" y="108"/>
                  <a:pt x="1459" y="124"/>
                </a:cubicBezTo>
                <a:cubicBezTo>
                  <a:pt x="1422" y="124"/>
                  <a:pt x="1388" y="92"/>
                  <a:pt x="1361" y="92"/>
                </a:cubicBezTo>
                <a:cubicBezTo>
                  <a:pt x="1357" y="92"/>
                  <a:pt x="1353" y="93"/>
                  <a:pt x="1349" y="95"/>
                </a:cubicBezTo>
                <a:cubicBezTo>
                  <a:pt x="1323" y="95"/>
                  <a:pt x="1297" y="108"/>
                  <a:pt x="1268" y="108"/>
                </a:cubicBezTo>
                <a:cubicBezTo>
                  <a:pt x="1229" y="124"/>
                  <a:pt x="1229" y="189"/>
                  <a:pt x="1203" y="189"/>
                </a:cubicBezTo>
                <a:cubicBezTo>
                  <a:pt x="1196" y="192"/>
                  <a:pt x="1189" y="193"/>
                  <a:pt x="1181" y="193"/>
                </a:cubicBezTo>
                <a:cubicBezTo>
                  <a:pt x="1150" y="193"/>
                  <a:pt x="1115" y="173"/>
                  <a:pt x="1092" y="173"/>
                </a:cubicBezTo>
                <a:cubicBezTo>
                  <a:pt x="1087" y="173"/>
                  <a:pt x="1083" y="174"/>
                  <a:pt x="1080" y="176"/>
                </a:cubicBezTo>
                <a:cubicBezTo>
                  <a:pt x="1054" y="205"/>
                  <a:pt x="1041" y="257"/>
                  <a:pt x="1041" y="270"/>
                </a:cubicBezTo>
                <a:cubicBezTo>
                  <a:pt x="1041" y="299"/>
                  <a:pt x="1067" y="325"/>
                  <a:pt x="1080" y="351"/>
                </a:cubicBezTo>
                <a:cubicBezTo>
                  <a:pt x="1093" y="367"/>
                  <a:pt x="1135" y="380"/>
                  <a:pt x="1161" y="393"/>
                </a:cubicBezTo>
                <a:cubicBezTo>
                  <a:pt x="1135" y="393"/>
                  <a:pt x="1080" y="406"/>
                  <a:pt x="1054" y="406"/>
                </a:cubicBezTo>
                <a:cubicBezTo>
                  <a:pt x="1025" y="406"/>
                  <a:pt x="999" y="380"/>
                  <a:pt x="960" y="380"/>
                </a:cubicBezTo>
                <a:cubicBezTo>
                  <a:pt x="931" y="380"/>
                  <a:pt x="905" y="432"/>
                  <a:pt x="879" y="432"/>
                </a:cubicBezTo>
                <a:cubicBezTo>
                  <a:pt x="853" y="432"/>
                  <a:pt x="819" y="391"/>
                  <a:pt x="792" y="391"/>
                </a:cubicBezTo>
                <a:cubicBezTo>
                  <a:pt x="788" y="391"/>
                  <a:pt x="785" y="392"/>
                  <a:pt x="782" y="393"/>
                </a:cubicBezTo>
                <a:lnTo>
                  <a:pt x="688" y="393"/>
                </a:lnTo>
                <a:cubicBezTo>
                  <a:pt x="662" y="393"/>
                  <a:pt x="636" y="419"/>
                  <a:pt x="607" y="432"/>
                </a:cubicBezTo>
                <a:cubicBezTo>
                  <a:pt x="576" y="432"/>
                  <a:pt x="551" y="415"/>
                  <a:pt x="529" y="415"/>
                </a:cubicBezTo>
                <a:cubicBezTo>
                  <a:pt x="523" y="415"/>
                  <a:pt x="518" y="416"/>
                  <a:pt x="513" y="419"/>
                </a:cubicBezTo>
                <a:cubicBezTo>
                  <a:pt x="474" y="419"/>
                  <a:pt x="445" y="448"/>
                  <a:pt x="419" y="448"/>
                </a:cubicBezTo>
                <a:cubicBezTo>
                  <a:pt x="410" y="452"/>
                  <a:pt x="400" y="454"/>
                  <a:pt x="389" y="454"/>
                </a:cubicBezTo>
                <a:cubicBezTo>
                  <a:pt x="367" y="454"/>
                  <a:pt x="342" y="448"/>
                  <a:pt x="325" y="448"/>
                </a:cubicBezTo>
                <a:cubicBezTo>
                  <a:pt x="296" y="461"/>
                  <a:pt x="283" y="500"/>
                  <a:pt x="257" y="513"/>
                </a:cubicBezTo>
                <a:cubicBezTo>
                  <a:pt x="215" y="513"/>
                  <a:pt x="189" y="542"/>
                  <a:pt x="176" y="542"/>
                </a:cubicBezTo>
                <a:cubicBezTo>
                  <a:pt x="155" y="548"/>
                  <a:pt x="135" y="548"/>
                  <a:pt x="116" y="548"/>
                </a:cubicBezTo>
                <a:cubicBezTo>
                  <a:pt x="98" y="548"/>
                  <a:pt x="82" y="548"/>
                  <a:pt x="69" y="555"/>
                </a:cubicBezTo>
                <a:cubicBezTo>
                  <a:pt x="40" y="581"/>
                  <a:pt x="1" y="610"/>
                  <a:pt x="1" y="636"/>
                </a:cubicBezTo>
                <a:cubicBezTo>
                  <a:pt x="1" y="662"/>
                  <a:pt x="27" y="717"/>
                  <a:pt x="53" y="743"/>
                </a:cubicBezTo>
                <a:cubicBezTo>
                  <a:pt x="82" y="756"/>
                  <a:pt x="121" y="756"/>
                  <a:pt x="150" y="772"/>
                </a:cubicBezTo>
                <a:cubicBezTo>
                  <a:pt x="163" y="779"/>
                  <a:pt x="179" y="779"/>
                  <a:pt x="196" y="779"/>
                </a:cubicBezTo>
                <a:cubicBezTo>
                  <a:pt x="212" y="779"/>
                  <a:pt x="229" y="779"/>
                  <a:pt x="244" y="785"/>
                </a:cubicBezTo>
                <a:cubicBezTo>
                  <a:pt x="270" y="798"/>
                  <a:pt x="296" y="811"/>
                  <a:pt x="338" y="824"/>
                </a:cubicBezTo>
                <a:cubicBezTo>
                  <a:pt x="364" y="824"/>
                  <a:pt x="377" y="879"/>
                  <a:pt x="406" y="892"/>
                </a:cubicBezTo>
                <a:cubicBezTo>
                  <a:pt x="437" y="892"/>
                  <a:pt x="470" y="875"/>
                  <a:pt x="495" y="875"/>
                </a:cubicBezTo>
                <a:cubicBezTo>
                  <a:pt x="502" y="875"/>
                  <a:pt x="508" y="876"/>
                  <a:pt x="513" y="879"/>
                </a:cubicBezTo>
                <a:cubicBezTo>
                  <a:pt x="539" y="879"/>
                  <a:pt x="568" y="905"/>
                  <a:pt x="594" y="918"/>
                </a:cubicBezTo>
                <a:cubicBezTo>
                  <a:pt x="620" y="918"/>
                  <a:pt x="662" y="905"/>
                  <a:pt x="688" y="905"/>
                </a:cubicBezTo>
                <a:cubicBezTo>
                  <a:pt x="730" y="918"/>
                  <a:pt x="756" y="960"/>
                  <a:pt x="782" y="960"/>
                </a:cubicBezTo>
                <a:cubicBezTo>
                  <a:pt x="811" y="973"/>
                  <a:pt x="837" y="986"/>
                  <a:pt x="879" y="986"/>
                </a:cubicBezTo>
                <a:cubicBezTo>
                  <a:pt x="905" y="986"/>
                  <a:pt x="944" y="960"/>
                  <a:pt x="973" y="960"/>
                </a:cubicBezTo>
                <a:cubicBezTo>
                  <a:pt x="999" y="973"/>
                  <a:pt x="1054" y="973"/>
                  <a:pt x="1080" y="973"/>
                </a:cubicBezTo>
                <a:cubicBezTo>
                  <a:pt x="1054" y="986"/>
                  <a:pt x="999" y="1015"/>
                  <a:pt x="999" y="1041"/>
                </a:cubicBezTo>
                <a:cubicBezTo>
                  <a:pt x="999" y="1054"/>
                  <a:pt x="999" y="1067"/>
                  <a:pt x="1025" y="1096"/>
                </a:cubicBezTo>
                <a:cubicBezTo>
                  <a:pt x="986" y="1096"/>
                  <a:pt x="999" y="1122"/>
                  <a:pt x="960" y="1122"/>
                </a:cubicBezTo>
                <a:cubicBezTo>
                  <a:pt x="931" y="1122"/>
                  <a:pt x="905" y="1080"/>
                  <a:pt x="863" y="1080"/>
                </a:cubicBezTo>
                <a:cubicBezTo>
                  <a:pt x="837" y="1080"/>
                  <a:pt x="811" y="1135"/>
                  <a:pt x="782" y="1135"/>
                </a:cubicBezTo>
                <a:cubicBezTo>
                  <a:pt x="743" y="1135"/>
                  <a:pt x="717" y="1109"/>
                  <a:pt x="688" y="1109"/>
                </a:cubicBezTo>
                <a:cubicBezTo>
                  <a:pt x="649" y="1109"/>
                  <a:pt x="620" y="1096"/>
                  <a:pt x="594" y="1096"/>
                </a:cubicBezTo>
                <a:cubicBezTo>
                  <a:pt x="555" y="1109"/>
                  <a:pt x="526" y="1122"/>
                  <a:pt x="500" y="1122"/>
                </a:cubicBezTo>
                <a:cubicBezTo>
                  <a:pt x="494" y="1124"/>
                  <a:pt x="488" y="1125"/>
                  <a:pt x="482" y="1125"/>
                </a:cubicBezTo>
                <a:cubicBezTo>
                  <a:pt x="455" y="1125"/>
                  <a:pt x="434" y="1106"/>
                  <a:pt x="409" y="1106"/>
                </a:cubicBezTo>
                <a:cubicBezTo>
                  <a:pt x="404" y="1106"/>
                  <a:pt x="399" y="1107"/>
                  <a:pt x="393" y="1109"/>
                </a:cubicBezTo>
                <a:cubicBezTo>
                  <a:pt x="364" y="1109"/>
                  <a:pt x="351" y="1177"/>
                  <a:pt x="312" y="1177"/>
                </a:cubicBezTo>
                <a:cubicBezTo>
                  <a:pt x="297" y="1184"/>
                  <a:pt x="280" y="1184"/>
                  <a:pt x="263" y="1184"/>
                </a:cubicBezTo>
                <a:cubicBezTo>
                  <a:pt x="246" y="1184"/>
                  <a:pt x="229" y="1184"/>
                  <a:pt x="215" y="1190"/>
                </a:cubicBezTo>
                <a:cubicBezTo>
                  <a:pt x="189" y="1190"/>
                  <a:pt x="176" y="1229"/>
                  <a:pt x="150" y="1242"/>
                </a:cubicBezTo>
                <a:cubicBezTo>
                  <a:pt x="108" y="1258"/>
                  <a:pt x="40" y="1258"/>
                  <a:pt x="40" y="1284"/>
                </a:cubicBezTo>
                <a:cubicBezTo>
                  <a:pt x="40" y="1310"/>
                  <a:pt x="82" y="1339"/>
                  <a:pt x="121" y="1365"/>
                </a:cubicBezTo>
                <a:cubicBezTo>
                  <a:pt x="134" y="1378"/>
                  <a:pt x="163" y="1391"/>
                  <a:pt x="202" y="1404"/>
                </a:cubicBezTo>
                <a:cubicBezTo>
                  <a:pt x="204" y="1407"/>
                  <a:pt x="207" y="1408"/>
                  <a:pt x="211" y="1408"/>
                </a:cubicBezTo>
                <a:cubicBezTo>
                  <a:pt x="229" y="1408"/>
                  <a:pt x="261" y="1388"/>
                  <a:pt x="284" y="1388"/>
                </a:cubicBezTo>
                <a:cubicBezTo>
                  <a:pt x="288" y="1388"/>
                  <a:pt x="292" y="1389"/>
                  <a:pt x="296" y="1391"/>
                </a:cubicBezTo>
                <a:cubicBezTo>
                  <a:pt x="325" y="1404"/>
                  <a:pt x="338" y="1446"/>
                  <a:pt x="364" y="1459"/>
                </a:cubicBezTo>
                <a:cubicBezTo>
                  <a:pt x="393" y="1459"/>
                  <a:pt x="419" y="1485"/>
                  <a:pt x="458" y="1485"/>
                </a:cubicBezTo>
                <a:lnTo>
                  <a:pt x="539" y="1485"/>
                </a:lnTo>
                <a:cubicBezTo>
                  <a:pt x="568" y="1485"/>
                  <a:pt x="594" y="1527"/>
                  <a:pt x="620" y="1540"/>
                </a:cubicBezTo>
                <a:cubicBezTo>
                  <a:pt x="662" y="1540"/>
                  <a:pt x="688" y="1514"/>
                  <a:pt x="717" y="1514"/>
                </a:cubicBezTo>
                <a:cubicBezTo>
                  <a:pt x="726" y="1518"/>
                  <a:pt x="736" y="1520"/>
                  <a:pt x="746" y="1520"/>
                </a:cubicBezTo>
                <a:cubicBezTo>
                  <a:pt x="768" y="1520"/>
                  <a:pt x="791" y="1514"/>
                  <a:pt x="811" y="1514"/>
                </a:cubicBezTo>
                <a:cubicBezTo>
                  <a:pt x="837" y="1527"/>
                  <a:pt x="863" y="1566"/>
                  <a:pt x="892" y="1566"/>
                </a:cubicBezTo>
                <a:lnTo>
                  <a:pt x="986" y="1566"/>
                </a:lnTo>
                <a:cubicBezTo>
                  <a:pt x="1012" y="1566"/>
                  <a:pt x="1041" y="1582"/>
                  <a:pt x="1080" y="1582"/>
                </a:cubicBezTo>
                <a:cubicBezTo>
                  <a:pt x="1106" y="1582"/>
                  <a:pt x="1135" y="1566"/>
                  <a:pt x="1161" y="1566"/>
                </a:cubicBezTo>
                <a:lnTo>
                  <a:pt x="1255" y="1566"/>
                </a:lnTo>
                <a:cubicBezTo>
                  <a:pt x="1284" y="1566"/>
                  <a:pt x="1310" y="1553"/>
                  <a:pt x="1336" y="1553"/>
                </a:cubicBezTo>
                <a:cubicBezTo>
                  <a:pt x="1378" y="1553"/>
                  <a:pt x="1404" y="1595"/>
                  <a:pt x="1430" y="1595"/>
                </a:cubicBezTo>
                <a:cubicBezTo>
                  <a:pt x="1459" y="1595"/>
                  <a:pt x="1485" y="1540"/>
                  <a:pt x="1527" y="1540"/>
                </a:cubicBezTo>
                <a:cubicBezTo>
                  <a:pt x="1553" y="1540"/>
                  <a:pt x="1579" y="1566"/>
                  <a:pt x="1608" y="1566"/>
                </a:cubicBezTo>
                <a:cubicBezTo>
                  <a:pt x="1647" y="1566"/>
                  <a:pt x="1673" y="1527"/>
                  <a:pt x="1702" y="1527"/>
                </a:cubicBezTo>
                <a:cubicBezTo>
                  <a:pt x="1728" y="1527"/>
                  <a:pt x="1770" y="1582"/>
                  <a:pt x="1796" y="1582"/>
                </a:cubicBezTo>
                <a:cubicBezTo>
                  <a:pt x="1822" y="1566"/>
                  <a:pt x="1851" y="1514"/>
                  <a:pt x="1877" y="1514"/>
                </a:cubicBezTo>
                <a:cubicBezTo>
                  <a:pt x="1882" y="1511"/>
                  <a:pt x="1888" y="1510"/>
                  <a:pt x="1894" y="1510"/>
                </a:cubicBezTo>
                <a:cubicBezTo>
                  <a:pt x="1909" y="1510"/>
                  <a:pt x="1925" y="1518"/>
                  <a:pt x="1941" y="1518"/>
                </a:cubicBezTo>
                <a:cubicBezTo>
                  <a:pt x="1947" y="1518"/>
                  <a:pt x="1952" y="1517"/>
                  <a:pt x="1958" y="1514"/>
                </a:cubicBezTo>
                <a:cubicBezTo>
                  <a:pt x="1997" y="1514"/>
                  <a:pt x="2039" y="1540"/>
                  <a:pt x="2065" y="1540"/>
                </a:cubicBezTo>
                <a:cubicBezTo>
                  <a:pt x="2094" y="1527"/>
                  <a:pt x="2107" y="1459"/>
                  <a:pt x="2133" y="1459"/>
                </a:cubicBezTo>
                <a:cubicBezTo>
                  <a:pt x="2159" y="1446"/>
                  <a:pt x="2188" y="1446"/>
                  <a:pt x="2214" y="1433"/>
                </a:cubicBezTo>
                <a:cubicBezTo>
                  <a:pt x="2240" y="1404"/>
                  <a:pt x="2282" y="1404"/>
                  <a:pt x="2282" y="1378"/>
                </a:cubicBezTo>
                <a:cubicBezTo>
                  <a:pt x="2282" y="1365"/>
                  <a:pt x="2282" y="1352"/>
                  <a:pt x="2256" y="1323"/>
                </a:cubicBezTo>
                <a:cubicBezTo>
                  <a:pt x="2282" y="1323"/>
                  <a:pt x="2295" y="1310"/>
                  <a:pt x="2337" y="1310"/>
                </a:cubicBezTo>
                <a:cubicBezTo>
                  <a:pt x="2363" y="1310"/>
                  <a:pt x="2389" y="1323"/>
                  <a:pt x="2431" y="1323"/>
                </a:cubicBezTo>
                <a:cubicBezTo>
                  <a:pt x="2457" y="1323"/>
                  <a:pt x="2483" y="1284"/>
                  <a:pt x="2512" y="1284"/>
                </a:cubicBezTo>
                <a:cubicBezTo>
                  <a:pt x="2551" y="1284"/>
                  <a:pt x="2580" y="1323"/>
                  <a:pt x="2606" y="1323"/>
                </a:cubicBezTo>
                <a:cubicBezTo>
                  <a:pt x="2645" y="1323"/>
                  <a:pt x="2674" y="1339"/>
                  <a:pt x="2713" y="1339"/>
                </a:cubicBezTo>
                <a:cubicBezTo>
                  <a:pt x="2742" y="1323"/>
                  <a:pt x="2768" y="1284"/>
                  <a:pt x="2794" y="1284"/>
                </a:cubicBezTo>
                <a:lnTo>
                  <a:pt x="2888" y="1284"/>
                </a:lnTo>
                <a:cubicBezTo>
                  <a:pt x="2930" y="1284"/>
                  <a:pt x="2956" y="1284"/>
                  <a:pt x="2985" y="1271"/>
                </a:cubicBezTo>
                <a:cubicBezTo>
                  <a:pt x="3024" y="1271"/>
                  <a:pt x="3037" y="1216"/>
                  <a:pt x="3066" y="1203"/>
                </a:cubicBezTo>
                <a:cubicBezTo>
                  <a:pt x="3105" y="1203"/>
                  <a:pt x="3118" y="1190"/>
                  <a:pt x="3147" y="1177"/>
                </a:cubicBezTo>
                <a:cubicBezTo>
                  <a:pt x="3173" y="1148"/>
                  <a:pt x="3212" y="1161"/>
                  <a:pt x="3212" y="1135"/>
                </a:cubicBezTo>
                <a:cubicBezTo>
                  <a:pt x="3212" y="1132"/>
                  <a:pt x="3212" y="1131"/>
                  <a:pt x="3213" y="1131"/>
                </a:cubicBezTo>
                <a:cubicBezTo>
                  <a:pt x="3215" y="1131"/>
                  <a:pt x="3217" y="1133"/>
                  <a:pt x="3218" y="1135"/>
                </a:cubicBezTo>
                <a:lnTo>
                  <a:pt x="3309" y="1135"/>
                </a:lnTo>
                <a:cubicBezTo>
                  <a:pt x="3335" y="1135"/>
                  <a:pt x="3374" y="1096"/>
                  <a:pt x="3403" y="1096"/>
                </a:cubicBezTo>
                <a:cubicBezTo>
                  <a:pt x="3429" y="1109"/>
                  <a:pt x="3455" y="1177"/>
                  <a:pt x="3484" y="1177"/>
                </a:cubicBezTo>
                <a:cubicBezTo>
                  <a:pt x="3523" y="1177"/>
                  <a:pt x="3565" y="1122"/>
                  <a:pt x="3591" y="1122"/>
                </a:cubicBezTo>
                <a:cubicBezTo>
                  <a:pt x="3591" y="1135"/>
                  <a:pt x="3604" y="1161"/>
                  <a:pt x="3604" y="1177"/>
                </a:cubicBezTo>
                <a:cubicBezTo>
                  <a:pt x="3604" y="1203"/>
                  <a:pt x="3591" y="1229"/>
                  <a:pt x="3617" y="1242"/>
                </a:cubicBezTo>
                <a:cubicBezTo>
                  <a:pt x="3646" y="1258"/>
                  <a:pt x="3659" y="1284"/>
                  <a:pt x="3698" y="1297"/>
                </a:cubicBezTo>
                <a:cubicBezTo>
                  <a:pt x="3727" y="1310"/>
                  <a:pt x="3753" y="1339"/>
                  <a:pt x="3779" y="1352"/>
                </a:cubicBezTo>
                <a:cubicBezTo>
                  <a:pt x="3808" y="1352"/>
                  <a:pt x="3847" y="1310"/>
                  <a:pt x="3876" y="1310"/>
                </a:cubicBezTo>
                <a:cubicBezTo>
                  <a:pt x="3902" y="1323"/>
                  <a:pt x="3928" y="1365"/>
                  <a:pt x="3957" y="1378"/>
                </a:cubicBezTo>
                <a:cubicBezTo>
                  <a:pt x="3983" y="1378"/>
                  <a:pt x="4022" y="1352"/>
                  <a:pt x="4051" y="1352"/>
                </a:cubicBezTo>
                <a:cubicBezTo>
                  <a:pt x="4077" y="1365"/>
                  <a:pt x="4103" y="1404"/>
                  <a:pt x="4132" y="1404"/>
                </a:cubicBezTo>
                <a:cubicBezTo>
                  <a:pt x="4158" y="1420"/>
                  <a:pt x="4184" y="1446"/>
                  <a:pt x="4213" y="1446"/>
                </a:cubicBezTo>
                <a:cubicBezTo>
                  <a:pt x="4239" y="1446"/>
                  <a:pt x="4281" y="1391"/>
                  <a:pt x="4307" y="1391"/>
                </a:cubicBezTo>
                <a:cubicBezTo>
                  <a:pt x="4346" y="1391"/>
                  <a:pt x="4375" y="1433"/>
                  <a:pt x="4401" y="1433"/>
                </a:cubicBezTo>
                <a:cubicBezTo>
                  <a:pt x="4427" y="1446"/>
                  <a:pt x="4456" y="1459"/>
                  <a:pt x="4482" y="1459"/>
                </a:cubicBezTo>
                <a:cubicBezTo>
                  <a:pt x="4503" y="1459"/>
                  <a:pt x="4534" y="1442"/>
                  <a:pt x="4558" y="1442"/>
                </a:cubicBezTo>
                <a:cubicBezTo>
                  <a:pt x="4565" y="1442"/>
                  <a:pt x="4571" y="1443"/>
                  <a:pt x="4576" y="1446"/>
                </a:cubicBezTo>
                <a:cubicBezTo>
                  <a:pt x="4605" y="1446"/>
                  <a:pt x="4631" y="1459"/>
                  <a:pt x="4670" y="1459"/>
                </a:cubicBezTo>
                <a:cubicBezTo>
                  <a:pt x="4699" y="1472"/>
                  <a:pt x="4725" y="1485"/>
                  <a:pt x="4751" y="1485"/>
                </a:cubicBezTo>
                <a:cubicBezTo>
                  <a:pt x="4780" y="1485"/>
                  <a:pt x="4819" y="1420"/>
                  <a:pt x="4848" y="1420"/>
                </a:cubicBezTo>
                <a:cubicBezTo>
                  <a:pt x="4874" y="1433"/>
                  <a:pt x="4900" y="1446"/>
                  <a:pt x="4929" y="1446"/>
                </a:cubicBezTo>
                <a:cubicBezTo>
                  <a:pt x="4968" y="1446"/>
                  <a:pt x="4994" y="1472"/>
                  <a:pt x="5023" y="1472"/>
                </a:cubicBezTo>
                <a:cubicBezTo>
                  <a:pt x="5049" y="1459"/>
                  <a:pt x="5075" y="1433"/>
                  <a:pt x="5117" y="1433"/>
                </a:cubicBezTo>
                <a:cubicBezTo>
                  <a:pt x="5125" y="1429"/>
                  <a:pt x="5134" y="1427"/>
                  <a:pt x="5144" y="1427"/>
                </a:cubicBezTo>
                <a:cubicBezTo>
                  <a:pt x="5162" y="1427"/>
                  <a:pt x="5181" y="1433"/>
                  <a:pt x="5198" y="1433"/>
                </a:cubicBezTo>
                <a:cubicBezTo>
                  <a:pt x="5206" y="1429"/>
                  <a:pt x="5217" y="1427"/>
                  <a:pt x="5228" y="1427"/>
                </a:cubicBezTo>
                <a:cubicBezTo>
                  <a:pt x="5250" y="1427"/>
                  <a:pt x="5274" y="1433"/>
                  <a:pt x="5292" y="1433"/>
                </a:cubicBezTo>
                <a:cubicBezTo>
                  <a:pt x="5318" y="1433"/>
                  <a:pt x="5360" y="1459"/>
                  <a:pt x="5386" y="1459"/>
                </a:cubicBezTo>
                <a:cubicBezTo>
                  <a:pt x="5415" y="1459"/>
                  <a:pt x="5441" y="1420"/>
                  <a:pt x="5467" y="1404"/>
                </a:cubicBezTo>
                <a:cubicBezTo>
                  <a:pt x="5496" y="1404"/>
                  <a:pt x="5522" y="1378"/>
                  <a:pt x="5548" y="1365"/>
                </a:cubicBezTo>
                <a:cubicBezTo>
                  <a:pt x="5567" y="1365"/>
                  <a:pt x="5591" y="1371"/>
                  <a:pt x="5612" y="1371"/>
                </a:cubicBezTo>
                <a:cubicBezTo>
                  <a:pt x="5623" y="1371"/>
                  <a:pt x="5633" y="1369"/>
                  <a:pt x="5642" y="1365"/>
                </a:cubicBezTo>
                <a:cubicBezTo>
                  <a:pt x="5661" y="1365"/>
                  <a:pt x="5685" y="1371"/>
                  <a:pt x="5707" y="1371"/>
                </a:cubicBezTo>
                <a:cubicBezTo>
                  <a:pt x="5718" y="1371"/>
                  <a:pt x="5729" y="1369"/>
                  <a:pt x="5739" y="1365"/>
                </a:cubicBezTo>
                <a:cubicBezTo>
                  <a:pt x="5765" y="1339"/>
                  <a:pt x="5804" y="1297"/>
                  <a:pt x="5804" y="1271"/>
                </a:cubicBezTo>
                <a:cubicBezTo>
                  <a:pt x="5804" y="1258"/>
                  <a:pt x="5778" y="1203"/>
                  <a:pt x="5739" y="1190"/>
                </a:cubicBezTo>
                <a:cubicBezTo>
                  <a:pt x="5723" y="1177"/>
                  <a:pt x="5697" y="1148"/>
                  <a:pt x="5671" y="1135"/>
                </a:cubicBezTo>
                <a:cubicBezTo>
                  <a:pt x="5665" y="1132"/>
                  <a:pt x="5658" y="1131"/>
                  <a:pt x="5651" y="1131"/>
                </a:cubicBezTo>
                <a:cubicBezTo>
                  <a:pt x="5633" y="1131"/>
                  <a:pt x="5612" y="1139"/>
                  <a:pt x="5595" y="1139"/>
                </a:cubicBezTo>
                <a:cubicBezTo>
                  <a:pt x="5588" y="1139"/>
                  <a:pt x="5582" y="1138"/>
                  <a:pt x="5577" y="1135"/>
                </a:cubicBezTo>
                <a:cubicBezTo>
                  <a:pt x="5548" y="1135"/>
                  <a:pt x="5522" y="1122"/>
                  <a:pt x="5496" y="1122"/>
                </a:cubicBezTo>
                <a:cubicBezTo>
                  <a:pt x="5467" y="1109"/>
                  <a:pt x="5441" y="1096"/>
                  <a:pt x="5415" y="1080"/>
                </a:cubicBezTo>
                <a:cubicBezTo>
                  <a:pt x="5386" y="1080"/>
                  <a:pt x="5347" y="1096"/>
                  <a:pt x="5318" y="1096"/>
                </a:cubicBezTo>
                <a:cubicBezTo>
                  <a:pt x="5292" y="1096"/>
                  <a:pt x="5266" y="1041"/>
                  <a:pt x="5237" y="1041"/>
                </a:cubicBezTo>
                <a:cubicBezTo>
                  <a:pt x="5211" y="1041"/>
                  <a:pt x="5156" y="1041"/>
                  <a:pt x="5130" y="1028"/>
                </a:cubicBezTo>
                <a:cubicBezTo>
                  <a:pt x="5156" y="1015"/>
                  <a:pt x="5211" y="999"/>
                  <a:pt x="5237" y="986"/>
                </a:cubicBezTo>
                <a:cubicBezTo>
                  <a:pt x="5266" y="960"/>
                  <a:pt x="5305" y="947"/>
                  <a:pt x="5305" y="918"/>
                </a:cubicBezTo>
                <a:cubicBezTo>
                  <a:pt x="5305" y="892"/>
                  <a:pt x="5253" y="892"/>
                  <a:pt x="5224" y="866"/>
                </a:cubicBezTo>
                <a:cubicBezTo>
                  <a:pt x="5198" y="853"/>
                  <a:pt x="5198" y="824"/>
                  <a:pt x="5172" y="798"/>
                </a:cubicBezTo>
                <a:cubicBezTo>
                  <a:pt x="5143" y="785"/>
                  <a:pt x="5130" y="730"/>
                  <a:pt x="5104" y="717"/>
                </a:cubicBezTo>
                <a:cubicBezTo>
                  <a:pt x="5098" y="714"/>
                  <a:pt x="5091" y="713"/>
                  <a:pt x="5084" y="713"/>
                </a:cubicBezTo>
                <a:cubicBezTo>
                  <a:pt x="5065" y="713"/>
                  <a:pt x="5043" y="721"/>
                  <a:pt x="5020" y="721"/>
                </a:cubicBezTo>
                <a:cubicBezTo>
                  <a:pt x="5011" y="721"/>
                  <a:pt x="5003" y="720"/>
                  <a:pt x="4994" y="717"/>
                </a:cubicBezTo>
                <a:cubicBezTo>
                  <a:pt x="4968" y="717"/>
                  <a:pt x="4942" y="704"/>
                  <a:pt x="4913" y="704"/>
                </a:cubicBezTo>
                <a:cubicBezTo>
                  <a:pt x="4887" y="691"/>
                  <a:pt x="4861" y="649"/>
                  <a:pt x="4832" y="649"/>
                </a:cubicBezTo>
                <a:cubicBezTo>
                  <a:pt x="4827" y="646"/>
                  <a:pt x="4821" y="645"/>
                  <a:pt x="4815" y="645"/>
                </a:cubicBezTo>
                <a:cubicBezTo>
                  <a:pt x="4791" y="645"/>
                  <a:pt x="4761" y="662"/>
                  <a:pt x="4738" y="662"/>
                </a:cubicBezTo>
                <a:cubicBezTo>
                  <a:pt x="4699" y="662"/>
                  <a:pt x="4686" y="610"/>
                  <a:pt x="4657" y="594"/>
                </a:cubicBezTo>
                <a:cubicBezTo>
                  <a:pt x="4625" y="594"/>
                  <a:pt x="4600" y="613"/>
                  <a:pt x="4570" y="613"/>
                </a:cubicBezTo>
                <a:cubicBezTo>
                  <a:pt x="4564" y="613"/>
                  <a:pt x="4557" y="612"/>
                  <a:pt x="4550" y="610"/>
                </a:cubicBezTo>
                <a:cubicBezTo>
                  <a:pt x="4524" y="610"/>
                  <a:pt x="4495" y="581"/>
                  <a:pt x="4469" y="568"/>
                </a:cubicBezTo>
                <a:cubicBezTo>
                  <a:pt x="4445" y="568"/>
                  <a:pt x="4408" y="625"/>
                  <a:pt x="4382" y="625"/>
                </a:cubicBezTo>
                <a:cubicBezTo>
                  <a:pt x="4379" y="625"/>
                  <a:pt x="4377" y="624"/>
                  <a:pt x="4375" y="623"/>
                </a:cubicBezTo>
                <a:cubicBezTo>
                  <a:pt x="4333" y="623"/>
                  <a:pt x="4307" y="594"/>
                  <a:pt x="4281" y="594"/>
                </a:cubicBezTo>
                <a:cubicBezTo>
                  <a:pt x="4252" y="581"/>
                  <a:pt x="4226" y="568"/>
                  <a:pt x="4200" y="568"/>
                </a:cubicBezTo>
                <a:cubicBezTo>
                  <a:pt x="4158" y="555"/>
                  <a:pt x="4132" y="555"/>
                  <a:pt x="4103" y="555"/>
                </a:cubicBezTo>
                <a:cubicBezTo>
                  <a:pt x="4077" y="555"/>
                  <a:pt x="4038" y="594"/>
                  <a:pt x="4009" y="594"/>
                </a:cubicBezTo>
                <a:cubicBezTo>
                  <a:pt x="3983" y="594"/>
                  <a:pt x="3941" y="581"/>
                  <a:pt x="3915" y="581"/>
                </a:cubicBezTo>
                <a:cubicBezTo>
                  <a:pt x="3889" y="581"/>
                  <a:pt x="3860" y="555"/>
                  <a:pt x="3834" y="542"/>
                </a:cubicBezTo>
                <a:cubicBezTo>
                  <a:pt x="3851" y="542"/>
                  <a:pt x="3870" y="548"/>
                  <a:pt x="3888" y="548"/>
                </a:cubicBezTo>
                <a:cubicBezTo>
                  <a:pt x="3897" y="548"/>
                  <a:pt x="3906" y="546"/>
                  <a:pt x="3915" y="542"/>
                </a:cubicBezTo>
                <a:cubicBezTo>
                  <a:pt x="3941" y="529"/>
                  <a:pt x="3970" y="513"/>
                  <a:pt x="3996" y="500"/>
                </a:cubicBezTo>
                <a:cubicBezTo>
                  <a:pt x="4022" y="474"/>
                  <a:pt x="3996" y="432"/>
                  <a:pt x="3996" y="406"/>
                </a:cubicBezTo>
                <a:cubicBezTo>
                  <a:pt x="3996" y="380"/>
                  <a:pt x="3983" y="380"/>
                  <a:pt x="3957" y="351"/>
                </a:cubicBezTo>
                <a:cubicBezTo>
                  <a:pt x="3928" y="338"/>
                  <a:pt x="3928" y="299"/>
                  <a:pt x="3902" y="286"/>
                </a:cubicBezTo>
                <a:cubicBezTo>
                  <a:pt x="3889" y="278"/>
                  <a:pt x="3872" y="278"/>
                  <a:pt x="3855" y="278"/>
                </a:cubicBezTo>
                <a:cubicBezTo>
                  <a:pt x="3838" y="278"/>
                  <a:pt x="3821" y="278"/>
                  <a:pt x="3808" y="270"/>
                </a:cubicBezTo>
                <a:cubicBezTo>
                  <a:pt x="3779" y="270"/>
                  <a:pt x="3753" y="218"/>
                  <a:pt x="3727" y="205"/>
                </a:cubicBezTo>
                <a:lnTo>
                  <a:pt x="3633" y="205"/>
                </a:lnTo>
                <a:cubicBezTo>
                  <a:pt x="3618" y="197"/>
                  <a:pt x="3605" y="197"/>
                  <a:pt x="3589" y="197"/>
                </a:cubicBezTo>
                <a:cubicBezTo>
                  <a:pt x="3574" y="197"/>
                  <a:pt x="3557" y="197"/>
                  <a:pt x="3536" y="189"/>
                </a:cubicBezTo>
                <a:cubicBezTo>
                  <a:pt x="3510" y="189"/>
                  <a:pt x="3484" y="163"/>
                  <a:pt x="3455" y="150"/>
                </a:cubicBezTo>
                <a:cubicBezTo>
                  <a:pt x="3429" y="150"/>
                  <a:pt x="3403" y="137"/>
                  <a:pt x="3374" y="137"/>
                </a:cubicBezTo>
                <a:cubicBezTo>
                  <a:pt x="3335" y="124"/>
                  <a:pt x="3322" y="82"/>
                  <a:pt x="3280" y="69"/>
                </a:cubicBezTo>
                <a:cubicBezTo>
                  <a:pt x="3254" y="69"/>
                  <a:pt x="3228" y="82"/>
                  <a:pt x="3186" y="82"/>
                </a:cubicBezTo>
                <a:cubicBezTo>
                  <a:pt x="3160" y="69"/>
                  <a:pt x="3131" y="69"/>
                  <a:pt x="3105" y="56"/>
                </a:cubicBezTo>
                <a:cubicBezTo>
                  <a:pt x="3071" y="56"/>
                  <a:pt x="3045" y="85"/>
                  <a:pt x="3022" y="85"/>
                </a:cubicBezTo>
                <a:cubicBezTo>
                  <a:pt x="3018" y="85"/>
                  <a:pt x="3015" y="84"/>
                  <a:pt x="3011" y="82"/>
                </a:cubicBezTo>
                <a:cubicBezTo>
                  <a:pt x="2969" y="82"/>
                  <a:pt x="2943" y="43"/>
                  <a:pt x="2917" y="27"/>
                </a:cubicBezTo>
                <a:cubicBezTo>
                  <a:pt x="2888" y="27"/>
                  <a:pt x="2849" y="69"/>
                  <a:pt x="2823" y="69"/>
                </a:cubicBezTo>
                <a:lnTo>
                  <a:pt x="2726" y="69"/>
                </a:lnTo>
                <a:cubicBezTo>
                  <a:pt x="2700" y="69"/>
                  <a:pt x="2674" y="43"/>
                  <a:pt x="2645" y="43"/>
                </a:cubicBezTo>
                <a:cubicBezTo>
                  <a:pt x="2606" y="43"/>
                  <a:pt x="2580" y="69"/>
                  <a:pt x="2551" y="69"/>
                </a:cubicBezTo>
                <a:cubicBezTo>
                  <a:pt x="2512" y="69"/>
                  <a:pt x="2483" y="1"/>
                  <a:pt x="2457" y="1"/>
                </a:cubicBezTo>
                <a:cubicBezTo>
                  <a:pt x="2431" y="1"/>
                  <a:pt x="2389" y="56"/>
                  <a:pt x="2363" y="56"/>
                </a:cubicBezTo>
                <a:cubicBezTo>
                  <a:pt x="2337" y="56"/>
                  <a:pt x="2308" y="1"/>
                  <a:pt x="2269" y="1"/>
                </a:cubicBezTo>
                <a:cubicBezTo>
                  <a:pt x="2240" y="1"/>
                  <a:pt x="2214" y="56"/>
                  <a:pt x="2188" y="56"/>
                </a:cubicBezTo>
                <a:cubicBezTo>
                  <a:pt x="2146" y="56"/>
                  <a:pt x="2120" y="1"/>
                  <a:pt x="2094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5" name="Google Shape;625;p26"/>
          <p:cNvSpPr/>
          <p:nvPr/>
        </p:nvSpPr>
        <p:spPr>
          <a:xfrm>
            <a:off x="32613" y="4469348"/>
            <a:ext cx="1076744" cy="183555"/>
          </a:xfrm>
          <a:custGeom>
            <a:avLst/>
            <a:gdLst/>
            <a:ahLst/>
            <a:cxnLst/>
            <a:rect l="l" t="t" r="r" b="b"/>
            <a:pathLst>
              <a:path w="5804" h="1608" extrusionOk="0">
                <a:moveTo>
                  <a:pt x="1430" y="1"/>
                </a:moveTo>
                <a:cubicBezTo>
                  <a:pt x="1404" y="1"/>
                  <a:pt x="1365" y="56"/>
                  <a:pt x="1336" y="56"/>
                </a:cubicBezTo>
                <a:cubicBezTo>
                  <a:pt x="1310" y="56"/>
                  <a:pt x="1284" y="43"/>
                  <a:pt x="1255" y="43"/>
                </a:cubicBezTo>
                <a:lnTo>
                  <a:pt x="1161" y="43"/>
                </a:lnTo>
                <a:cubicBezTo>
                  <a:pt x="1135" y="43"/>
                  <a:pt x="1093" y="27"/>
                  <a:pt x="1067" y="27"/>
                </a:cubicBezTo>
                <a:cubicBezTo>
                  <a:pt x="1041" y="27"/>
                  <a:pt x="1012" y="43"/>
                  <a:pt x="986" y="43"/>
                </a:cubicBezTo>
                <a:lnTo>
                  <a:pt x="892" y="43"/>
                </a:lnTo>
                <a:cubicBezTo>
                  <a:pt x="863" y="43"/>
                  <a:pt x="837" y="82"/>
                  <a:pt x="811" y="95"/>
                </a:cubicBezTo>
                <a:cubicBezTo>
                  <a:pt x="783" y="95"/>
                  <a:pt x="762" y="89"/>
                  <a:pt x="743" y="89"/>
                </a:cubicBezTo>
                <a:cubicBezTo>
                  <a:pt x="734" y="89"/>
                  <a:pt x="726" y="91"/>
                  <a:pt x="717" y="95"/>
                </a:cubicBezTo>
                <a:cubicBezTo>
                  <a:pt x="688" y="95"/>
                  <a:pt x="649" y="69"/>
                  <a:pt x="620" y="69"/>
                </a:cubicBezTo>
                <a:cubicBezTo>
                  <a:pt x="594" y="82"/>
                  <a:pt x="568" y="124"/>
                  <a:pt x="539" y="124"/>
                </a:cubicBezTo>
                <a:cubicBezTo>
                  <a:pt x="521" y="124"/>
                  <a:pt x="498" y="117"/>
                  <a:pt x="476" y="117"/>
                </a:cubicBezTo>
                <a:cubicBezTo>
                  <a:pt x="465" y="117"/>
                  <a:pt x="454" y="119"/>
                  <a:pt x="445" y="124"/>
                </a:cubicBezTo>
                <a:cubicBezTo>
                  <a:pt x="419" y="124"/>
                  <a:pt x="393" y="137"/>
                  <a:pt x="364" y="150"/>
                </a:cubicBezTo>
                <a:cubicBezTo>
                  <a:pt x="338" y="163"/>
                  <a:pt x="325" y="205"/>
                  <a:pt x="296" y="218"/>
                </a:cubicBezTo>
                <a:cubicBezTo>
                  <a:pt x="290" y="220"/>
                  <a:pt x="285" y="221"/>
                  <a:pt x="280" y="221"/>
                </a:cubicBezTo>
                <a:cubicBezTo>
                  <a:pt x="252" y="221"/>
                  <a:pt x="224" y="201"/>
                  <a:pt x="203" y="201"/>
                </a:cubicBezTo>
                <a:cubicBezTo>
                  <a:pt x="198" y="201"/>
                  <a:pt x="193" y="202"/>
                  <a:pt x="189" y="205"/>
                </a:cubicBezTo>
                <a:cubicBezTo>
                  <a:pt x="163" y="218"/>
                  <a:pt x="134" y="231"/>
                  <a:pt x="108" y="244"/>
                </a:cubicBezTo>
                <a:cubicBezTo>
                  <a:pt x="82" y="270"/>
                  <a:pt x="40" y="299"/>
                  <a:pt x="40" y="325"/>
                </a:cubicBezTo>
                <a:cubicBezTo>
                  <a:pt x="40" y="351"/>
                  <a:pt x="108" y="351"/>
                  <a:pt x="150" y="367"/>
                </a:cubicBezTo>
                <a:cubicBezTo>
                  <a:pt x="163" y="380"/>
                  <a:pt x="189" y="419"/>
                  <a:pt x="215" y="419"/>
                </a:cubicBezTo>
                <a:cubicBezTo>
                  <a:pt x="224" y="423"/>
                  <a:pt x="235" y="425"/>
                  <a:pt x="246" y="425"/>
                </a:cubicBezTo>
                <a:cubicBezTo>
                  <a:pt x="269" y="425"/>
                  <a:pt x="292" y="419"/>
                  <a:pt x="312" y="419"/>
                </a:cubicBezTo>
                <a:cubicBezTo>
                  <a:pt x="338" y="432"/>
                  <a:pt x="364" y="500"/>
                  <a:pt x="393" y="500"/>
                </a:cubicBezTo>
                <a:cubicBezTo>
                  <a:pt x="397" y="502"/>
                  <a:pt x="401" y="503"/>
                  <a:pt x="405" y="503"/>
                </a:cubicBezTo>
                <a:cubicBezTo>
                  <a:pt x="426" y="503"/>
                  <a:pt x="451" y="484"/>
                  <a:pt x="474" y="484"/>
                </a:cubicBezTo>
                <a:cubicBezTo>
                  <a:pt x="478" y="484"/>
                  <a:pt x="483" y="485"/>
                  <a:pt x="487" y="487"/>
                </a:cubicBezTo>
                <a:cubicBezTo>
                  <a:pt x="526" y="487"/>
                  <a:pt x="555" y="500"/>
                  <a:pt x="581" y="500"/>
                </a:cubicBezTo>
                <a:cubicBezTo>
                  <a:pt x="589" y="504"/>
                  <a:pt x="600" y="506"/>
                  <a:pt x="611" y="506"/>
                </a:cubicBezTo>
                <a:cubicBezTo>
                  <a:pt x="633" y="506"/>
                  <a:pt x="658" y="500"/>
                  <a:pt x="675" y="500"/>
                </a:cubicBezTo>
                <a:cubicBezTo>
                  <a:pt x="717" y="500"/>
                  <a:pt x="743" y="474"/>
                  <a:pt x="769" y="474"/>
                </a:cubicBezTo>
                <a:cubicBezTo>
                  <a:pt x="811" y="474"/>
                  <a:pt x="837" y="529"/>
                  <a:pt x="863" y="529"/>
                </a:cubicBezTo>
                <a:cubicBezTo>
                  <a:pt x="892" y="529"/>
                  <a:pt x="931" y="487"/>
                  <a:pt x="960" y="487"/>
                </a:cubicBezTo>
                <a:cubicBezTo>
                  <a:pt x="986" y="487"/>
                  <a:pt x="986" y="513"/>
                  <a:pt x="1025" y="513"/>
                </a:cubicBezTo>
                <a:cubicBezTo>
                  <a:pt x="999" y="542"/>
                  <a:pt x="999" y="555"/>
                  <a:pt x="999" y="568"/>
                </a:cubicBezTo>
                <a:cubicBezTo>
                  <a:pt x="999" y="594"/>
                  <a:pt x="1054" y="610"/>
                  <a:pt x="1080" y="636"/>
                </a:cubicBezTo>
                <a:cubicBezTo>
                  <a:pt x="1054" y="636"/>
                  <a:pt x="999" y="636"/>
                  <a:pt x="973" y="649"/>
                </a:cubicBezTo>
                <a:cubicBezTo>
                  <a:pt x="931" y="649"/>
                  <a:pt x="905" y="623"/>
                  <a:pt x="863" y="623"/>
                </a:cubicBezTo>
                <a:cubicBezTo>
                  <a:pt x="837" y="623"/>
                  <a:pt x="811" y="636"/>
                  <a:pt x="782" y="649"/>
                </a:cubicBezTo>
                <a:cubicBezTo>
                  <a:pt x="743" y="649"/>
                  <a:pt x="717" y="691"/>
                  <a:pt x="688" y="704"/>
                </a:cubicBezTo>
                <a:cubicBezTo>
                  <a:pt x="662" y="704"/>
                  <a:pt x="620" y="691"/>
                  <a:pt x="594" y="691"/>
                </a:cubicBezTo>
                <a:cubicBezTo>
                  <a:pt x="568" y="691"/>
                  <a:pt x="539" y="730"/>
                  <a:pt x="513" y="730"/>
                </a:cubicBezTo>
                <a:cubicBezTo>
                  <a:pt x="505" y="733"/>
                  <a:pt x="497" y="734"/>
                  <a:pt x="489" y="734"/>
                </a:cubicBezTo>
                <a:cubicBezTo>
                  <a:pt x="458" y="734"/>
                  <a:pt x="427" y="717"/>
                  <a:pt x="406" y="717"/>
                </a:cubicBezTo>
                <a:cubicBezTo>
                  <a:pt x="377" y="730"/>
                  <a:pt x="364" y="785"/>
                  <a:pt x="325" y="785"/>
                </a:cubicBezTo>
                <a:cubicBezTo>
                  <a:pt x="296" y="798"/>
                  <a:pt x="270" y="811"/>
                  <a:pt x="244" y="824"/>
                </a:cubicBezTo>
                <a:cubicBezTo>
                  <a:pt x="229" y="830"/>
                  <a:pt x="212" y="830"/>
                  <a:pt x="196" y="830"/>
                </a:cubicBezTo>
                <a:cubicBezTo>
                  <a:pt x="179" y="830"/>
                  <a:pt x="163" y="830"/>
                  <a:pt x="150" y="837"/>
                </a:cubicBezTo>
                <a:cubicBezTo>
                  <a:pt x="108" y="853"/>
                  <a:pt x="69" y="853"/>
                  <a:pt x="53" y="866"/>
                </a:cubicBezTo>
                <a:cubicBezTo>
                  <a:pt x="27" y="892"/>
                  <a:pt x="1" y="947"/>
                  <a:pt x="1" y="973"/>
                </a:cubicBezTo>
                <a:cubicBezTo>
                  <a:pt x="1" y="999"/>
                  <a:pt x="40" y="1028"/>
                  <a:pt x="69" y="1054"/>
                </a:cubicBezTo>
                <a:cubicBezTo>
                  <a:pt x="75" y="1060"/>
                  <a:pt x="92" y="1060"/>
                  <a:pt x="110" y="1060"/>
                </a:cubicBezTo>
                <a:cubicBezTo>
                  <a:pt x="128" y="1060"/>
                  <a:pt x="148" y="1060"/>
                  <a:pt x="163" y="1067"/>
                </a:cubicBezTo>
                <a:cubicBezTo>
                  <a:pt x="189" y="1067"/>
                  <a:pt x="215" y="1096"/>
                  <a:pt x="244" y="1096"/>
                </a:cubicBezTo>
                <a:cubicBezTo>
                  <a:pt x="270" y="1109"/>
                  <a:pt x="296" y="1148"/>
                  <a:pt x="325" y="1161"/>
                </a:cubicBezTo>
                <a:cubicBezTo>
                  <a:pt x="342" y="1161"/>
                  <a:pt x="367" y="1155"/>
                  <a:pt x="389" y="1155"/>
                </a:cubicBezTo>
                <a:cubicBezTo>
                  <a:pt x="400" y="1155"/>
                  <a:pt x="410" y="1157"/>
                  <a:pt x="419" y="1161"/>
                </a:cubicBezTo>
                <a:cubicBezTo>
                  <a:pt x="445" y="1161"/>
                  <a:pt x="474" y="1190"/>
                  <a:pt x="500" y="1190"/>
                </a:cubicBezTo>
                <a:cubicBezTo>
                  <a:pt x="508" y="1193"/>
                  <a:pt x="515" y="1194"/>
                  <a:pt x="522" y="1194"/>
                </a:cubicBezTo>
                <a:cubicBezTo>
                  <a:pt x="550" y="1194"/>
                  <a:pt x="573" y="1177"/>
                  <a:pt x="594" y="1177"/>
                </a:cubicBezTo>
                <a:cubicBezTo>
                  <a:pt x="636" y="1190"/>
                  <a:pt x="662" y="1216"/>
                  <a:pt x="688" y="1216"/>
                </a:cubicBezTo>
                <a:lnTo>
                  <a:pt x="782" y="1216"/>
                </a:lnTo>
                <a:cubicBezTo>
                  <a:pt x="785" y="1217"/>
                  <a:pt x="788" y="1218"/>
                  <a:pt x="791" y="1218"/>
                </a:cubicBezTo>
                <a:cubicBezTo>
                  <a:pt x="817" y="1218"/>
                  <a:pt x="841" y="1177"/>
                  <a:pt x="879" y="1177"/>
                </a:cubicBezTo>
                <a:cubicBezTo>
                  <a:pt x="905" y="1177"/>
                  <a:pt x="931" y="1229"/>
                  <a:pt x="960" y="1229"/>
                </a:cubicBezTo>
                <a:cubicBezTo>
                  <a:pt x="986" y="1229"/>
                  <a:pt x="1025" y="1203"/>
                  <a:pt x="1054" y="1203"/>
                </a:cubicBezTo>
                <a:cubicBezTo>
                  <a:pt x="1080" y="1203"/>
                  <a:pt x="1122" y="1216"/>
                  <a:pt x="1161" y="1216"/>
                </a:cubicBezTo>
                <a:cubicBezTo>
                  <a:pt x="1135" y="1229"/>
                  <a:pt x="1093" y="1242"/>
                  <a:pt x="1080" y="1258"/>
                </a:cubicBezTo>
                <a:cubicBezTo>
                  <a:pt x="1054" y="1284"/>
                  <a:pt x="1041" y="1310"/>
                  <a:pt x="1041" y="1323"/>
                </a:cubicBezTo>
                <a:cubicBezTo>
                  <a:pt x="1041" y="1352"/>
                  <a:pt x="1041" y="1404"/>
                  <a:pt x="1080" y="1433"/>
                </a:cubicBezTo>
                <a:cubicBezTo>
                  <a:pt x="1082" y="1435"/>
                  <a:pt x="1084" y="1436"/>
                  <a:pt x="1088" y="1436"/>
                </a:cubicBezTo>
                <a:cubicBezTo>
                  <a:pt x="1106" y="1436"/>
                  <a:pt x="1145" y="1416"/>
                  <a:pt x="1171" y="1416"/>
                </a:cubicBezTo>
                <a:cubicBezTo>
                  <a:pt x="1177" y="1416"/>
                  <a:pt x="1182" y="1417"/>
                  <a:pt x="1187" y="1420"/>
                </a:cubicBezTo>
                <a:cubicBezTo>
                  <a:pt x="1216" y="1420"/>
                  <a:pt x="1229" y="1485"/>
                  <a:pt x="1255" y="1501"/>
                </a:cubicBezTo>
                <a:cubicBezTo>
                  <a:pt x="1284" y="1501"/>
                  <a:pt x="1323" y="1514"/>
                  <a:pt x="1349" y="1514"/>
                </a:cubicBezTo>
                <a:cubicBezTo>
                  <a:pt x="1353" y="1516"/>
                  <a:pt x="1357" y="1516"/>
                  <a:pt x="1361" y="1516"/>
                </a:cubicBezTo>
                <a:cubicBezTo>
                  <a:pt x="1388" y="1516"/>
                  <a:pt x="1421" y="1485"/>
                  <a:pt x="1446" y="1485"/>
                </a:cubicBezTo>
                <a:cubicBezTo>
                  <a:pt x="1485" y="1501"/>
                  <a:pt x="1511" y="1501"/>
                  <a:pt x="1540" y="1514"/>
                </a:cubicBezTo>
                <a:cubicBezTo>
                  <a:pt x="1566" y="1514"/>
                  <a:pt x="1592" y="1582"/>
                  <a:pt x="1621" y="1582"/>
                </a:cubicBezTo>
                <a:cubicBezTo>
                  <a:pt x="1642" y="1582"/>
                  <a:pt x="1674" y="1563"/>
                  <a:pt x="1699" y="1563"/>
                </a:cubicBezTo>
                <a:cubicBezTo>
                  <a:pt x="1705" y="1563"/>
                  <a:pt x="1710" y="1563"/>
                  <a:pt x="1715" y="1566"/>
                </a:cubicBezTo>
                <a:lnTo>
                  <a:pt x="1809" y="1566"/>
                </a:lnTo>
                <a:cubicBezTo>
                  <a:pt x="1835" y="1566"/>
                  <a:pt x="1877" y="1553"/>
                  <a:pt x="1903" y="1553"/>
                </a:cubicBezTo>
                <a:cubicBezTo>
                  <a:pt x="1932" y="1553"/>
                  <a:pt x="1958" y="1566"/>
                  <a:pt x="1997" y="1566"/>
                </a:cubicBezTo>
                <a:cubicBezTo>
                  <a:pt x="2026" y="1566"/>
                  <a:pt x="2052" y="1608"/>
                  <a:pt x="2078" y="1608"/>
                </a:cubicBezTo>
                <a:cubicBezTo>
                  <a:pt x="2120" y="1608"/>
                  <a:pt x="2146" y="1553"/>
                  <a:pt x="2175" y="1553"/>
                </a:cubicBezTo>
                <a:cubicBezTo>
                  <a:pt x="2214" y="1553"/>
                  <a:pt x="2240" y="1608"/>
                  <a:pt x="2269" y="1608"/>
                </a:cubicBezTo>
                <a:cubicBezTo>
                  <a:pt x="2295" y="1608"/>
                  <a:pt x="2337" y="1553"/>
                  <a:pt x="2363" y="1553"/>
                </a:cubicBezTo>
                <a:cubicBezTo>
                  <a:pt x="2389" y="1553"/>
                  <a:pt x="2418" y="1608"/>
                  <a:pt x="2457" y="1608"/>
                </a:cubicBezTo>
                <a:cubicBezTo>
                  <a:pt x="2483" y="1608"/>
                  <a:pt x="2512" y="1540"/>
                  <a:pt x="2538" y="1540"/>
                </a:cubicBezTo>
                <a:cubicBezTo>
                  <a:pt x="2580" y="1540"/>
                  <a:pt x="2606" y="1566"/>
                  <a:pt x="2632" y="1566"/>
                </a:cubicBezTo>
                <a:cubicBezTo>
                  <a:pt x="2674" y="1566"/>
                  <a:pt x="2700" y="1540"/>
                  <a:pt x="2726" y="1540"/>
                </a:cubicBezTo>
                <a:lnTo>
                  <a:pt x="2823" y="1540"/>
                </a:lnTo>
                <a:cubicBezTo>
                  <a:pt x="2849" y="1540"/>
                  <a:pt x="2888" y="1582"/>
                  <a:pt x="2917" y="1582"/>
                </a:cubicBezTo>
                <a:cubicBezTo>
                  <a:pt x="2943" y="1566"/>
                  <a:pt x="2969" y="1527"/>
                  <a:pt x="2998" y="1527"/>
                </a:cubicBezTo>
                <a:cubicBezTo>
                  <a:pt x="3003" y="1525"/>
                  <a:pt x="3009" y="1524"/>
                  <a:pt x="3014" y="1524"/>
                </a:cubicBezTo>
                <a:cubicBezTo>
                  <a:pt x="3045" y="1524"/>
                  <a:pt x="3070" y="1553"/>
                  <a:pt x="3092" y="1553"/>
                </a:cubicBezTo>
                <a:cubicBezTo>
                  <a:pt x="3131" y="1540"/>
                  <a:pt x="3160" y="1540"/>
                  <a:pt x="3186" y="1527"/>
                </a:cubicBezTo>
                <a:cubicBezTo>
                  <a:pt x="3212" y="1527"/>
                  <a:pt x="3254" y="1540"/>
                  <a:pt x="3280" y="1540"/>
                </a:cubicBezTo>
                <a:cubicBezTo>
                  <a:pt x="3309" y="1527"/>
                  <a:pt x="3335" y="1472"/>
                  <a:pt x="3361" y="1472"/>
                </a:cubicBezTo>
                <a:cubicBezTo>
                  <a:pt x="3403" y="1472"/>
                  <a:pt x="3429" y="1459"/>
                  <a:pt x="3455" y="1459"/>
                </a:cubicBezTo>
                <a:cubicBezTo>
                  <a:pt x="3484" y="1446"/>
                  <a:pt x="3510" y="1420"/>
                  <a:pt x="3536" y="1420"/>
                </a:cubicBezTo>
                <a:cubicBezTo>
                  <a:pt x="3557" y="1412"/>
                  <a:pt x="3574" y="1412"/>
                  <a:pt x="3589" y="1412"/>
                </a:cubicBezTo>
                <a:cubicBezTo>
                  <a:pt x="3605" y="1412"/>
                  <a:pt x="3618" y="1412"/>
                  <a:pt x="3633" y="1404"/>
                </a:cubicBezTo>
                <a:lnTo>
                  <a:pt x="3727" y="1404"/>
                </a:lnTo>
                <a:cubicBezTo>
                  <a:pt x="3753" y="1391"/>
                  <a:pt x="3766" y="1339"/>
                  <a:pt x="3795" y="1339"/>
                </a:cubicBezTo>
                <a:cubicBezTo>
                  <a:pt x="3814" y="1331"/>
                  <a:pt x="3831" y="1331"/>
                  <a:pt x="3846" y="1331"/>
                </a:cubicBezTo>
                <a:cubicBezTo>
                  <a:pt x="3861" y="1331"/>
                  <a:pt x="3874" y="1331"/>
                  <a:pt x="3889" y="1323"/>
                </a:cubicBezTo>
                <a:cubicBezTo>
                  <a:pt x="3928" y="1310"/>
                  <a:pt x="3928" y="1271"/>
                  <a:pt x="3957" y="1258"/>
                </a:cubicBezTo>
                <a:cubicBezTo>
                  <a:pt x="3983" y="1229"/>
                  <a:pt x="3996" y="1229"/>
                  <a:pt x="3996" y="1203"/>
                </a:cubicBezTo>
                <a:cubicBezTo>
                  <a:pt x="3996" y="1177"/>
                  <a:pt x="4009" y="1135"/>
                  <a:pt x="3983" y="1109"/>
                </a:cubicBezTo>
                <a:cubicBezTo>
                  <a:pt x="3970" y="1096"/>
                  <a:pt x="3941" y="1080"/>
                  <a:pt x="3915" y="1067"/>
                </a:cubicBezTo>
                <a:cubicBezTo>
                  <a:pt x="3902" y="1060"/>
                  <a:pt x="3888" y="1060"/>
                  <a:pt x="3874" y="1060"/>
                </a:cubicBezTo>
                <a:cubicBezTo>
                  <a:pt x="3861" y="1060"/>
                  <a:pt x="3847" y="1060"/>
                  <a:pt x="3834" y="1054"/>
                </a:cubicBezTo>
                <a:cubicBezTo>
                  <a:pt x="3860" y="1054"/>
                  <a:pt x="3889" y="1028"/>
                  <a:pt x="3915" y="1028"/>
                </a:cubicBezTo>
                <a:cubicBezTo>
                  <a:pt x="3941" y="1028"/>
                  <a:pt x="3970" y="1015"/>
                  <a:pt x="3996" y="1015"/>
                </a:cubicBezTo>
                <a:cubicBezTo>
                  <a:pt x="4038" y="1015"/>
                  <a:pt x="4064" y="1054"/>
                  <a:pt x="4090" y="1054"/>
                </a:cubicBezTo>
                <a:cubicBezTo>
                  <a:pt x="4132" y="1054"/>
                  <a:pt x="4158" y="1041"/>
                  <a:pt x="4184" y="1041"/>
                </a:cubicBezTo>
                <a:cubicBezTo>
                  <a:pt x="4226" y="1041"/>
                  <a:pt x="4252" y="1028"/>
                  <a:pt x="4281" y="1015"/>
                </a:cubicBezTo>
                <a:cubicBezTo>
                  <a:pt x="4307" y="1015"/>
                  <a:pt x="4333" y="986"/>
                  <a:pt x="4362" y="986"/>
                </a:cubicBezTo>
                <a:cubicBezTo>
                  <a:pt x="4365" y="985"/>
                  <a:pt x="4369" y="984"/>
                  <a:pt x="4372" y="984"/>
                </a:cubicBezTo>
                <a:cubicBezTo>
                  <a:pt x="4408" y="984"/>
                  <a:pt x="4445" y="1041"/>
                  <a:pt x="4469" y="1041"/>
                </a:cubicBezTo>
                <a:cubicBezTo>
                  <a:pt x="4495" y="1028"/>
                  <a:pt x="4524" y="999"/>
                  <a:pt x="4550" y="986"/>
                </a:cubicBezTo>
                <a:cubicBezTo>
                  <a:pt x="4570" y="986"/>
                  <a:pt x="4600" y="1004"/>
                  <a:pt x="4625" y="1004"/>
                </a:cubicBezTo>
                <a:cubicBezTo>
                  <a:pt x="4632" y="1004"/>
                  <a:pt x="4638" y="1002"/>
                  <a:pt x="4644" y="999"/>
                </a:cubicBezTo>
                <a:cubicBezTo>
                  <a:pt x="4686" y="999"/>
                  <a:pt x="4699" y="947"/>
                  <a:pt x="4725" y="947"/>
                </a:cubicBezTo>
                <a:cubicBezTo>
                  <a:pt x="4731" y="945"/>
                  <a:pt x="4737" y="944"/>
                  <a:pt x="4742" y="944"/>
                </a:cubicBezTo>
                <a:cubicBezTo>
                  <a:pt x="4769" y="944"/>
                  <a:pt x="4790" y="963"/>
                  <a:pt x="4815" y="963"/>
                </a:cubicBezTo>
                <a:cubicBezTo>
                  <a:pt x="4821" y="963"/>
                  <a:pt x="4826" y="962"/>
                  <a:pt x="4832" y="960"/>
                </a:cubicBezTo>
                <a:cubicBezTo>
                  <a:pt x="4861" y="960"/>
                  <a:pt x="4874" y="918"/>
                  <a:pt x="4913" y="905"/>
                </a:cubicBezTo>
                <a:cubicBezTo>
                  <a:pt x="4942" y="905"/>
                  <a:pt x="4968" y="892"/>
                  <a:pt x="4994" y="892"/>
                </a:cubicBezTo>
                <a:cubicBezTo>
                  <a:pt x="5003" y="888"/>
                  <a:pt x="5014" y="886"/>
                  <a:pt x="5025" y="886"/>
                </a:cubicBezTo>
                <a:cubicBezTo>
                  <a:pt x="5048" y="886"/>
                  <a:pt x="5071" y="892"/>
                  <a:pt x="5091" y="892"/>
                </a:cubicBezTo>
                <a:cubicBezTo>
                  <a:pt x="5130" y="879"/>
                  <a:pt x="5130" y="824"/>
                  <a:pt x="5156" y="811"/>
                </a:cubicBezTo>
                <a:cubicBezTo>
                  <a:pt x="5198" y="785"/>
                  <a:pt x="5198" y="756"/>
                  <a:pt x="5224" y="743"/>
                </a:cubicBezTo>
                <a:cubicBezTo>
                  <a:pt x="5253" y="717"/>
                  <a:pt x="5305" y="717"/>
                  <a:pt x="5305" y="691"/>
                </a:cubicBezTo>
                <a:cubicBezTo>
                  <a:pt x="5305" y="662"/>
                  <a:pt x="5266" y="649"/>
                  <a:pt x="5224" y="623"/>
                </a:cubicBezTo>
                <a:cubicBezTo>
                  <a:pt x="5211" y="610"/>
                  <a:pt x="5156" y="594"/>
                  <a:pt x="5130" y="581"/>
                </a:cubicBezTo>
                <a:cubicBezTo>
                  <a:pt x="5156" y="568"/>
                  <a:pt x="5211" y="568"/>
                  <a:pt x="5237" y="568"/>
                </a:cubicBezTo>
                <a:cubicBezTo>
                  <a:pt x="5266" y="568"/>
                  <a:pt x="5292" y="513"/>
                  <a:pt x="5318" y="513"/>
                </a:cubicBezTo>
                <a:cubicBezTo>
                  <a:pt x="5347" y="513"/>
                  <a:pt x="5373" y="529"/>
                  <a:pt x="5399" y="529"/>
                </a:cubicBezTo>
                <a:cubicBezTo>
                  <a:pt x="5441" y="513"/>
                  <a:pt x="5454" y="500"/>
                  <a:pt x="5480" y="487"/>
                </a:cubicBezTo>
                <a:cubicBezTo>
                  <a:pt x="5509" y="487"/>
                  <a:pt x="5535" y="474"/>
                  <a:pt x="5561" y="474"/>
                </a:cubicBezTo>
                <a:cubicBezTo>
                  <a:pt x="5575" y="470"/>
                  <a:pt x="5588" y="468"/>
                  <a:pt x="5601" y="468"/>
                </a:cubicBezTo>
                <a:cubicBezTo>
                  <a:pt x="5626" y="468"/>
                  <a:pt x="5647" y="474"/>
                  <a:pt x="5658" y="474"/>
                </a:cubicBezTo>
                <a:cubicBezTo>
                  <a:pt x="5697" y="461"/>
                  <a:pt x="5723" y="432"/>
                  <a:pt x="5739" y="419"/>
                </a:cubicBezTo>
                <a:cubicBezTo>
                  <a:pt x="5765" y="406"/>
                  <a:pt x="5804" y="351"/>
                  <a:pt x="5804" y="338"/>
                </a:cubicBezTo>
                <a:cubicBezTo>
                  <a:pt x="5804" y="312"/>
                  <a:pt x="5765" y="270"/>
                  <a:pt x="5723" y="244"/>
                </a:cubicBezTo>
                <a:cubicBezTo>
                  <a:pt x="5716" y="237"/>
                  <a:pt x="5703" y="237"/>
                  <a:pt x="5687" y="237"/>
                </a:cubicBezTo>
                <a:cubicBezTo>
                  <a:pt x="5670" y="237"/>
                  <a:pt x="5650" y="237"/>
                  <a:pt x="5629" y="231"/>
                </a:cubicBezTo>
                <a:cubicBezTo>
                  <a:pt x="5603" y="231"/>
                  <a:pt x="5577" y="244"/>
                  <a:pt x="5548" y="244"/>
                </a:cubicBezTo>
                <a:cubicBezTo>
                  <a:pt x="5522" y="231"/>
                  <a:pt x="5496" y="205"/>
                  <a:pt x="5467" y="205"/>
                </a:cubicBezTo>
                <a:cubicBezTo>
                  <a:pt x="5428" y="189"/>
                  <a:pt x="5415" y="150"/>
                  <a:pt x="5373" y="150"/>
                </a:cubicBezTo>
                <a:cubicBezTo>
                  <a:pt x="5347" y="150"/>
                  <a:pt x="5318" y="176"/>
                  <a:pt x="5292" y="176"/>
                </a:cubicBezTo>
                <a:cubicBezTo>
                  <a:pt x="5266" y="176"/>
                  <a:pt x="5244" y="182"/>
                  <a:pt x="5225" y="182"/>
                </a:cubicBezTo>
                <a:cubicBezTo>
                  <a:pt x="5215" y="182"/>
                  <a:pt x="5206" y="180"/>
                  <a:pt x="5198" y="176"/>
                </a:cubicBezTo>
                <a:lnTo>
                  <a:pt x="5104" y="176"/>
                </a:lnTo>
                <a:cubicBezTo>
                  <a:pt x="5075" y="176"/>
                  <a:pt x="5049" y="137"/>
                  <a:pt x="5023" y="137"/>
                </a:cubicBezTo>
                <a:cubicBezTo>
                  <a:pt x="4994" y="137"/>
                  <a:pt x="4955" y="163"/>
                  <a:pt x="4929" y="163"/>
                </a:cubicBezTo>
                <a:cubicBezTo>
                  <a:pt x="4900" y="163"/>
                  <a:pt x="4874" y="176"/>
                  <a:pt x="4848" y="176"/>
                </a:cubicBezTo>
                <a:cubicBezTo>
                  <a:pt x="4806" y="176"/>
                  <a:pt x="4780" y="124"/>
                  <a:pt x="4751" y="124"/>
                </a:cubicBezTo>
                <a:cubicBezTo>
                  <a:pt x="4725" y="124"/>
                  <a:pt x="4686" y="137"/>
                  <a:pt x="4657" y="137"/>
                </a:cubicBezTo>
                <a:cubicBezTo>
                  <a:pt x="4631" y="150"/>
                  <a:pt x="4605" y="163"/>
                  <a:pt x="4576" y="163"/>
                </a:cubicBezTo>
                <a:cubicBezTo>
                  <a:pt x="4568" y="166"/>
                  <a:pt x="4561" y="167"/>
                  <a:pt x="4554" y="167"/>
                </a:cubicBezTo>
                <a:cubicBezTo>
                  <a:pt x="4525" y="167"/>
                  <a:pt x="4503" y="150"/>
                  <a:pt x="4482" y="150"/>
                </a:cubicBezTo>
                <a:cubicBezTo>
                  <a:pt x="4456" y="150"/>
                  <a:pt x="4427" y="163"/>
                  <a:pt x="4388" y="163"/>
                </a:cubicBezTo>
                <a:cubicBezTo>
                  <a:pt x="4362" y="176"/>
                  <a:pt x="4333" y="205"/>
                  <a:pt x="4307" y="218"/>
                </a:cubicBezTo>
                <a:cubicBezTo>
                  <a:pt x="4281" y="218"/>
                  <a:pt x="4239" y="163"/>
                  <a:pt x="4213" y="163"/>
                </a:cubicBezTo>
                <a:cubicBezTo>
                  <a:pt x="4184" y="163"/>
                  <a:pt x="4158" y="189"/>
                  <a:pt x="4132" y="205"/>
                </a:cubicBezTo>
                <a:cubicBezTo>
                  <a:pt x="4090" y="205"/>
                  <a:pt x="4077" y="244"/>
                  <a:pt x="4051" y="244"/>
                </a:cubicBezTo>
                <a:cubicBezTo>
                  <a:pt x="4042" y="247"/>
                  <a:pt x="4035" y="248"/>
                  <a:pt x="4027" y="248"/>
                </a:cubicBezTo>
                <a:cubicBezTo>
                  <a:pt x="3998" y="248"/>
                  <a:pt x="3978" y="231"/>
                  <a:pt x="3957" y="231"/>
                </a:cubicBezTo>
                <a:cubicBezTo>
                  <a:pt x="3915" y="231"/>
                  <a:pt x="3902" y="286"/>
                  <a:pt x="3876" y="299"/>
                </a:cubicBezTo>
                <a:cubicBezTo>
                  <a:pt x="3847" y="299"/>
                  <a:pt x="3795" y="257"/>
                  <a:pt x="3779" y="257"/>
                </a:cubicBezTo>
                <a:cubicBezTo>
                  <a:pt x="3740" y="270"/>
                  <a:pt x="3714" y="299"/>
                  <a:pt x="3698" y="312"/>
                </a:cubicBezTo>
                <a:cubicBezTo>
                  <a:pt x="3659" y="325"/>
                  <a:pt x="3646" y="351"/>
                  <a:pt x="3617" y="367"/>
                </a:cubicBezTo>
                <a:cubicBezTo>
                  <a:pt x="3591" y="380"/>
                  <a:pt x="3604" y="406"/>
                  <a:pt x="3604" y="432"/>
                </a:cubicBezTo>
                <a:cubicBezTo>
                  <a:pt x="3604" y="448"/>
                  <a:pt x="3591" y="474"/>
                  <a:pt x="3591" y="487"/>
                </a:cubicBezTo>
                <a:cubicBezTo>
                  <a:pt x="3565" y="487"/>
                  <a:pt x="3510" y="432"/>
                  <a:pt x="3484" y="432"/>
                </a:cubicBezTo>
                <a:cubicBezTo>
                  <a:pt x="3455" y="432"/>
                  <a:pt x="3429" y="500"/>
                  <a:pt x="3403" y="513"/>
                </a:cubicBezTo>
                <a:cubicBezTo>
                  <a:pt x="3361" y="513"/>
                  <a:pt x="3335" y="474"/>
                  <a:pt x="3293" y="474"/>
                </a:cubicBezTo>
                <a:lnTo>
                  <a:pt x="3212" y="474"/>
                </a:lnTo>
                <a:cubicBezTo>
                  <a:pt x="3212" y="448"/>
                  <a:pt x="3173" y="461"/>
                  <a:pt x="3131" y="432"/>
                </a:cubicBezTo>
                <a:cubicBezTo>
                  <a:pt x="3118" y="419"/>
                  <a:pt x="3092" y="406"/>
                  <a:pt x="3066" y="393"/>
                </a:cubicBezTo>
                <a:cubicBezTo>
                  <a:pt x="3037" y="393"/>
                  <a:pt x="3011" y="338"/>
                  <a:pt x="2985" y="338"/>
                </a:cubicBezTo>
                <a:cubicBezTo>
                  <a:pt x="2956" y="325"/>
                  <a:pt x="2917" y="325"/>
                  <a:pt x="2888" y="325"/>
                </a:cubicBezTo>
                <a:lnTo>
                  <a:pt x="2794" y="325"/>
                </a:lnTo>
                <a:cubicBezTo>
                  <a:pt x="2768" y="325"/>
                  <a:pt x="2742" y="270"/>
                  <a:pt x="2700" y="270"/>
                </a:cubicBezTo>
                <a:cubicBezTo>
                  <a:pt x="2674" y="270"/>
                  <a:pt x="2645" y="286"/>
                  <a:pt x="2606" y="286"/>
                </a:cubicBezTo>
                <a:cubicBezTo>
                  <a:pt x="2580" y="286"/>
                  <a:pt x="2538" y="325"/>
                  <a:pt x="2512" y="325"/>
                </a:cubicBezTo>
                <a:cubicBezTo>
                  <a:pt x="2483" y="312"/>
                  <a:pt x="2457" y="286"/>
                  <a:pt x="2418" y="286"/>
                </a:cubicBezTo>
                <a:cubicBezTo>
                  <a:pt x="2389" y="286"/>
                  <a:pt x="2363" y="299"/>
                  <a:pt x="2321" y="299"/>
                </a:cubicBezTo>
                <a:cubicBezTo>
                  <a:pt x="2295" y="299"/>
                  <a:pt x="2282" y="286"/>
                  <a:pt x="2256" y="286"/>
                </a:cubicBezTo>
                <a:cubicBezTo>
                  <a:pt x="2282" y="257"/>
                  <a:pt x="2282" y="244"/>
                  <a:pt x="2282" y="231"/>
                </a:cubicBezTo>
                <a:cubicBezTo>
                  <a:pt x="2282" y="205"/>
                  <a:pt x="2240" y="205"/>
                  <a:pt x="2201" y="176"/>
                </a:cubicBezTo>
                <a:cubicBezTo>
                  <a:pt x="2188" y="163"/>
                  <a:pt x="2159" y="163"/>
                  <a:pt x="2120" y="150"/>
                </a:cubicBezTo>
                <a:cubicBezTo>
                  <a:pt x="2107" y="150"/>
                  <a:pt x="2094" y="69"/>
                  <a:pt x="2052" y="69"/>
                </a:cubicBezTo>
                <a:cubicBezTo>
                  <a:pt x="2048" y="67"/>
                  <a:pt x="2044" y="66"/>
                  <a:pt x="2040" y="66"/>
                </a:cubicBezTo>
                <a:cubicBezTo>
                  <a:pt x="2014" y="66"/>
                  <a:pt x="1980" y="95"/>
                  <a:pt x="1958" y="95"/>
                </a:cubicBezTo>
                <a:cubicBezTo>
                  <a:pt x="1952" y="92"/>
                  <a:pt x="1947" y="91"/>
                  <a:pt x="1941" y="91"/>
                </a:cubicBezTo>
                <a:cubicBezTo>
                  <a:pt x="1925" y="91"/>
                  <a:pt x="1908" y="99"/>
                  <a:pt x="1887" y="99"/>
                </a:cubicBezTo>
                <a:cubicBezTo>
                  <a:pt x="1880" y="99"/>
                  <a:pt x="1872" y="98"/>
                  <a:pt x="1864" y="95"/>
                </a:cubicBezTo>
                <a:cubicBezTo>
                  <a:pt x="1835" y="95"/>
                  <a:pt x="1822" y="43"/>
                  <a:pt x="1783" y="27"/>
                </a:cubicBezTo>
                <a:cubicBezTo>
                  <a:pt x="1754" y="27"/>
                  <a:pt x="1728" y="82"/>
                  <a:pt x="1689" y="82"/>
                </a:cubicBezTo>
                <a:cubicBezTo>
                  <a:pt x="1660" y="82"/>
                  <a:pt x="1634" y="43"/>
                  <a:pt x="1608" y="43"/>
                </a:cubicBezTo>
                <a:cubicBezTo>
                  <a:pt x="1579" y="43"/>
                  <a:pt x="1553" y="69"/>
                  <a:pt x="1511" y="69"/>
                </a:cubicBezTo>
                <a:cubicBezTo>
                  <a:pt x="1485" y="69"/>
                  <a:pt x="1459" y="1"/>
                  <a:pt x="143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6" name="Google Shape;626;p26"/>
          <p:cNvSpPr/>
          <p:nvPr/>
        </p:nvSpPr>
        <p:spPr>
          <a:xfrm>
            <a:off x="1147464" y="4456173"/>
            <a:ext cx="423351" cy="59929"/>
          </a:xfrm>
          <a:custGeom>
            <a:avLst/>
            <a:gdLst/>
            <a:ahLst/>
            <a:cxnLst/>
            <a:rect l="l" t="t" r="r" b="b"/>
            <a:pathLst>
              <a:path w="2282" h="525" extrusionOk="0">
                <a:moveTo>
                  <a:pt x="973" y="0"/>
                </a:moveTo>
                <a:cubicBezTo>
                  <a:pt x="944" y="0"/>
                  <a:pt x="918" y="13"/>
                  <a:pt x="876" y="13"/>
                </a:cubicBezTo>
                <a:lnTo>
                  <a:pt x="795" y="13"/>
                </a:lnTo>
                <a:cubicBezTo>
                  <a:pt x="756" y="13"/>
                  <a:pt x="730" y="39"/>
                  <a:pt x="701" y="39"/>
                </a:cubicBezTo>
                <a:cubicBezTo>
                  <a:pt x="675" y="39"/>
                  <a:pt x="649" y="26"/>
                  <a:pt x="607" y="26"/>
                </a:cubicBezTo>
                <a:cubicBezTo>
                  <a:pt x="581" y="26"/>
                  <a:pt x="552" y="68"/>
                  <a:pt x="526" y="68"/>
                </a:cubicBezTo>
                <a:cubicBezTo>
                  <a:pt x="524" y="69"/>
                  <a:pt x="521" y="70"/>
                  <a:pt x="519" y="70"/>
                </a:cubicBezTo>
                <a:cubicBezTo>
                  <a:pt x="495" y="70"/>
                  <a:pt x="463" y="24"/>
                  <a:pt x="439" y="24"/>
                </a:cubicBezTo>
                <a:cubicBezTo>
                  <a:pt x="437" y="24"/>
                  <a:pt x="434" y="25"/>
                  <a:pt x="432" y="26"/>
                </a:cubicBezTo>
                <a:cubicBezTo>
                  <a:pt x="406" y="26"/>
                  <a:pt x="364" y="26"/>
                  <a:pt x="338" y="39"/>
                </a:cubicBezTo>
                <a:cubicBezTo>
                  <a:pt x="309" y="39"/>
                  <a:pt x="296" y="107"/>
                  <a:pt x="270" y="120"/>
                </a:cubicBezTo>
                <a:cubicBezTo>
                  <a:pt x="242" y="120"/>
                  <a:pt x="221" y="114"/>
                  <a:pt x="202" y="114"/>
                </a:cubicBezTo>
                <a:cubicBezTo>
                  <a:pt x="193" y="114"/>
                  <a:pt x="185" y="116"/>
                  <a:pt x="176" y="120"/>
                </a:cubicBezTo>
                <a:cubicBezTo>
                  <a:pt x="148" y="120"/>
                  <a:pt x="121" y="114"/>
                  <a:pt x="103" y="114"/>
                </a:cubicBezTo>
                <a:cubicBezTo>
                  <a:pt x="93" y="114"/>
                  <a:pt x="86" y="116"/>
                  <a:pt x="82" y="120"/>
                </a:cubicBezTo>
                <a:cubicBezTo>
                  <a:pt x="40" y="149"/>
                  <a:pt x="1" y="188"/>
                  <a:pt x="1" y="214"/>
                </a:cubicBezTo>
                <a:cubicBezTo>
                  <a:pt x="1" y="243"/>
                  <a:pt x="53" y="256"/>
                  <a:pt x="95" y="282"/>
                </a:cubicBezTo>
                <a:cubicBezTo>
                  <a:pt x="108" y="295"/>
                  <a:pt x="121" y="337"/>
                  <a:pt x="147" y="350"/>
                </a:cubicBezTo>
                <a:cubicBezTo>
                  <a:pt x="176" y="363"/>
                  <a:pt x="202" y="376"/>
                  <a:pt x="244" y="392"/>
                </a:cubicBezTo>
                <a:cubicBezTo>
                  <a:pt x="265" y="392"/>
                  <a:pt x="295" y="373"/>
                  <a:pt x="321" y="373"/>
                </a:cubicBezTo>
                <a:cubicBezTo>
                  <a:pt x="327" y="373"/>
                  <a:pt x="333" y="373"/>
                  <a:pt x="338" y="376"/>
                </a:cubicBezTo>
                <a:cubicBezTo>
                  <a:pt x="364" y="376"/>
                  <a:pt x="390" y="392"/>
                  <a:pt x="419" y="392"/>
                </a:cubicBezTo>
                <a:cubicBezTo>
                  <a:pt x="424" y="395"/>
                  <a:pt x="429" y="395"/>
                  <a:pt x="435" y="395"/>
                </a:cubicBezTo>
                <a:cubicBezTo>
                  <a:pt x="453" y="395"/>
                  <a:pt x="475" y="387"/>
                  <a:pt x="493" y="387"/>
                </a:cubicBezTo>
                <a:cubicBezTo>
                  <a:pt x="500" y="387"/>
                  <a:pt x="507" y="388"/>
                  <a:pt x="513" y="392"/>
                </a:cubicBezTo>
                <a:cubicBezTo>
                  <a:pt x="539" y="392"/>
                  <a:pt x="568" y="405"/>
                  <a:pt x="607" y="418"/>
                </a:cubicBezTo>
                <a:cubicBezTo>
                  <a:pt x="633" y="418"/>
                  <a:pt x="662" y="431"/>
                  <a:pt x="688" y="431"/>
                </a:cubicBezTo>
                <a:cubicBezTo>
                  <a:pt x="705" y="431"/>
                  <a:pt x="724" y="425"/>
                  <a:pt x="746" y="425"/>
                </a:cubicBezTo>
                <a:cubicBezTo>
                  <a:pt x="757" y="425"/>
                  <a:pt x="769" y="427"/>
                  <a:pt x="782" y="431"/>
                </a:cubicBezTo>
                <a:cubicBezTo>
                  <a:pt x="811" y="431"/>
                  <a:pt x="837" y="499"/>
                  <a:pt x="863" y="512"/>
                </a:cubicBezTo>
                <a:lnTo>
                  <a:pt x="944" y="512"/>
                </a:lnTo>
                <a:cubicBezTo>
                  <a:pt x="986" y="512"/>
                  <a:pt x="1012" y="486"/>
                  <a:pt x="1038" y="486"/>
                </a:cubicBezTo>
                <a:lnTo>
                  <a:pt x="1135" y="486"/>
                </a:lnTo>
                <a:cubicBezTo>
                  <a:pt x="1161" y="486"/>
                  <a:pt x="1187" y="457"/>
                  <a:pt x="1229" y="457"/>
                </a:cubicBezTo>
                <a:cubicBezTo>
                  <a:pt x="1255" y="457"/>
                  <a:pt x="1281" y="525"/>
                  <a:pt x="1310" y="525"/>
                </a:cubicBezTo>
                <a:cubicBezTo>
                  <a:pt x="1349" y="525"/>
                  <a:pt x="1378" y="512"/>
                  <a:pt x="1404" y="512"/>
                </a:cubicBezTo>
                <a:lnTo>
                  <a:pt x="1498" y="512"/>
                </a:lnTo>
                <a:cubicBezTo>
                  <a:pt x="1524" y="499"/>
                  <a:pt x="1553" y="486"/>
                  <a:pt x="1579" y="486"/>
                </a:cubicBezTo>
                <a:cubicBezTo>
                  <a:pt x="1605" y="486"/>
                  <a:pt x="1647" y="473"/>
                  <a:pt x="1673" y="473"/>
                </a:cubicBezTo>
                <a:cubicBezTo>
                  <a:pt x="1702" y="473"/>
                  <a:pt x="1728" y="457"/>
                  <a:pt x="1754" y="457"/>
                </a:cubicBezTo>
                <a:cubicBezTo>
                  <a:pt x="1796" y="457"/>
                  <a:pt x="1822" y="444"/>
                  <a:pt x="1848" y="444"/>
                </a:cubicBezTo>
                <a:cubicBezTo>
                  <a:pt x="1877" y="431"/>
                  <a:pt x="1903" y="418"/>
                  <a:pt x="1929" y="418"/>
                </a:cubicBezTo>
                <a:cubicBezTo>
                  <a:pt x="1932" y="417"/>
                  <a:pt x="1935" y="416"/>
                  <a:pt x="1939" y="416"/>
                </a:cubicBezTo>
                <a:cubicBezTo>
                  <a:pt x="1963" y="416"/>
                  <a:pt x="1992" y="446"/>
                  <a:pt x="2016" y="446"/>
                </a:cubicBezTo>
                <a:cubicBezTo>
                  <a:pt x="2019" y="446"/>
                  <a:pt x="2023" y="445"/>
                  <a:pt x="2026" y="444"/>
                </a:cubicBezTo>
                <a:lnTo>
                  <a:pt x="2120" y="444"/>
                </a:lnTo>
                <a:cubicBezTo>
                  <a:pt x="2159" y="431"/>
                  <a:pt x="2172" y="376"/>
                  <a:pt x="2188" y="363"/>
                </a:cubicBezTo>
                <a:cubicBezTo>
                  <a:pt x="2227" y="350"/>
                  <a:pt x="2282" y="337"/>
                  <a:pt x="2282" y="311"/>
                </a:cubicBezTo>
                <a:cubicBezTo>
                  <a:pt x="2282" y="282"/>
                  <a:pt x="2227" y="256"/>
                  <a:pt x="2201" y="243"/>
                </a:cubicBezTo>
                <a:cubicBezTo>
                  <a:pt x="2188" y="230"/>
                  <a:pt x="2146" y="214"/>
                  <a:pt x="2120" y="201"/>
                </a:cubicBezTo>
                <a:cubicBezTo>
                  <a:pt x="2091" y="188"/>
                  <a:pt x="2065" y="188"/>
                  <a:pt x="2039" y="175"/>
                </a:cubicBezTo>
                <a:cubicBezTo>
                  <a:pt x="2029" y="171"/>
                  <a:pt x="2018" y="169"/>
                  <a:pt x="2007" y="169"/>
                </a:cubicBezTo>
                <a:cubicBezTo>
                  <a:pt x="1985" y="169"/>
                  <a:pt x="1962" y="175"/>
                  <a:pt x="1945" y="175"/>
                </a:cubicBezTo>
                <a:cubicBezTo>
                  <a:pt x="1916" y="162"/>
                  <a:pt x="1903" y="120"/>
                  <a:pt x="1864" y="107"/>
                </a:cubicBezTo>
                <a:cubicBezTo>
                  <a:pt x="1835" y="107"/>
                  <a:pt x="1809" y="107"/>
                  <a:pt x="1783" y="94"/>
                </a:cubicBezTo>
                <a:cubicBezTo>
                  <a:pt x="1754" y="94"/>
                  <a:pt x="1728" y="52"/>
                  <a:pt x="1686" y="52"/>
                </a:cubicBezTo>
                <a:lnTo>
                  <a:pt x="1605" y="52"/>
                </a:lnTo>
                <a:cubicBezTo>
                  <a:pt x="1579" y="52"/>
                  <a:pt x="1540" y="94"/>
                  <a:pt x="1511" y="94"/>
                </a:cubicBezTo>
                <a:cubicBezTo>
                  <a:pt x="1472" y="94"/>
                  <a:pt x="1459" y="52"/>
                  <a:pt x="1417" y="52"/>
                </a:cubicBezTo>
                <a:cubicBezTo>
                  <a:pt x="1391" y="52"/>
                  <a:pt x="1362" y="52"/>
                  <a:pt x="1336" y="39"/>
                </a:cubicBezTo>
                <a:cubicBezTo>
                  <a:pt x="1297" y="39"/>
                  <a:pt x="1268" y="68"/>
                  <a:pt x="1242" y="68"/>
                </a:cubicBezTo>
                <a:cubicBezTo>
                  <a:pt x="1216" y="68"/>
                  <a:pt x="1187" y="26"/>
                  <a:pt x="1148" y="13"/>
                </a:cubicBezTo>
                <a:cubicBezTo>
                  <a:pt x="1119" y="13"/>
                  <a:pt x="1093" y="0"/>
                  <a:pt x="106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7" name="Google Shape;627;p26"/>
          <p:cNvSpPr/>
          <p:nvPr/>
        </p:nvSpPr>
        <p:spPr>
          <a:xfrm>
            <a:off x="1098954" y="4564779"/>
            <a:ext cx="847073" cy="128078"/>
          </a:xfrm>
          <a:custGeom>
            <a:avLst/>
            <a:gdLst/>
            <a:ahLst/>
            <a:cxnLst/>
            <a:rect l="l" t="t" r="r" b="b"/>
            <a:pathLst>
              <a:path w="4566" h="1122" extrusionOk="0">
                <a:moveTo>
                  <a:pt x="2201" y="1"/>
                </a:moveTo>
                <a:cubicBezTo>
                  <a:pt x="2162" y="1"/>
                  <a:pt x="2120" y="17"/>
                  <a:pt x="2081" y="17"/>
                </a:cubicBezTo>
                <a:cubicBezTo>
                  <a:pt x="2039" y="17"/>
                  <a:pt x="2013" y="111"/>
                  <a:pt x="1974" y="111"/>
                </a:cubicBezTo>
                <a:cubicBezTo>
                  <a:pt x="1965" y="114"/>
                  <a:pt x="1956" y="115"/>
                  <a:pt x="1948" y="115"/>
                </a:cubicBezTo>
                <a:cubicBezTo>
                  <a:pt x="1924" y="115"/>
                  <a:pt x="1903" y="107"/>
                  <a:pt x="1883" y="107"/>
                </a:cubicBezTo>
                <a:cubicBezTo>
                  <a:pt x="1877" y="107"/>
                  <a:pt x="1870" y="108"/>
                  <a:pt x="1864" y="111"/>
                </a:cubicBezTo>
                <a:cubicBezTo>
                  <a:pt x="1853" y="114"/>
                  <a:pt x="1842" y="115"/>
                  <a:pt x="1831" y="115"/>
                </a:cubicBezTo>
                <a:cubicBezTo>
                  <a:pt x="1801" y="115"/>
                  <a:pt x="1772" y="107"/>
                  <a:pt x="1751" y="107"/>
                </a:cubicBezTo>
                <a:cubicBezTo>
                  <a:pt x="1743" y="107"/>
                  <a:pt x="1736" y="108"/>
                  <a:pt x="1731" y="111"/>
                </a:cubicBezTo>
                <a:cubicBezTo>
                  <a:pt x="1689" y="137"/>
                  <a:pt x="1634" y="192"/>
                  <a:pt x="1634" y="218"/>
                </a:cubicBezTo>
                <a:cubicBezTo>
                  <a:pt x="1621" y="260"/>
                  <a:pt x="1702" y="286"/>
                  <a:pt x="1744" y="312"/>
                </a:cubicBezTo>
                <a:cubicBezTo>
                  <a:pt x="1744" y="325"/>
                  <a:pt x="1757" y="341"/>
                  <a:pt x="1770" y="354"/>
                </a:cubicBezTo>
                <a:lnTo>
                  <a:pt x="1744" y="354"/>
                </a:lnTo>
                <a:cubicBezTo>
                  <a:pt x="1702" y="354"/>
                  <a:pt x="1650" y="325"/>
                  <a:pt x="1595" y="325"/>
                </a:cubicBezTo>
                <a:lnTo>
                  <a:pt x="1446" y="325"/>
                </a:lnTo>
                <a:cubicBezTo>
                  <a:pt x="1407" y="325"/>
                  <a:pt x="1352" y="393"/>
                  <a:pt x="1310" y="393"/>
                </a:cubicBezTo>
                <a:cubicBezTo>
                  <a:pt x="1261" y="393"/>
                  <a:pt x="1210" y="311"/>
                  <a:pt x="1158" y="311"/>
                </a:cubicBezTo>
                <a:cubicBezTo>
                  <a:pt x="1155" y="311"/>
                  <a:pt x="1151" y="311"/>
                  <a:pt x="1148" y="312"/>
                </a:cubicBezTo>
                <a:cubicBezTo>
                  <a:pt x="1113" y="312"/>
                  <a:pt x="1077" y="306"/>
                  <a:pt x="1045" y="306"/>
                </a:cubicBezTo>
                <a:cubicBezTo>
                  <a:pt x="1030" y="306"/>
                  <a:pt x="1015" y="308"/>
                  <a:pt x="1002" y="312"/>
                </a:cubicBezTo>
                <a:cubicBezTo>
                  <a:pt x="947" y="312"/>
                  <a:pt x="905" y="367"/>
                  <a:pt x="853" y="380"/>
                </a:cubicBezTo>
                <a:cubicBezTo>
                  <a:pt x="798" y="380"/>
                  <a:pt x="759" y="380"/>
                  <a:pt x="704" y="393"/>
                </a:cubicBezTo>
                <a:cubicBezTo>
                  <a:pt x="649" y="393"/>
                  <a:pt x="623" y="461"/>
                  <a:pt x="568" y="474"/>
                </a:cubicBezTo>
                <a:cubicBezTo>
                  <a:pt x="557" y="477"/>
                  <a:pt x="546" y="478"/>
                  <a:pt x="535" y="478"/>
                </a:cubicBezTo>
                <a:cubicBezTo>
                  <a:pt x="504" y="478"/>
                  <a:pt x="474" y="470"/>
                  <a:pt x="447" y="470"/>
                </a:cubicBezTo>
                <a:cubicBezTo>
                  <a:pt x="437" y="470"/>
                  <a:pt x="428" y="471"/>
                  <a:pt x="419" y="474"/>
                </a:cubicBezTo>
                <a:cubicBezTo>
                  <a:pt x="367" y="487"/>
                  <a:pt x="325" y="503"/>
                  <a:pt x="273" y="516"/>
                </a:cubicBezTo>
                <a:cubicBezTo>
                  <a:pt x="218" y="542"/>
                  <a:pt x="176" y="555"/>
                  <a:pt x="137" y="568"/>
                </a:cubicBezTo>
                <a:cubicBezTo>
                  <a:pt x="82" y="610"/>
                  <a:pt x="1" y="649"/>
                  <a:pt x="1" y="691"/>
                </a:cubicBezTo>
                <a:cubicBezTo>
                  <a:pt x="1" y="730"/>
                  <a:pt x="95" y="746"/>
                  <a:pt x="150" y="785"/>
                </a:cubicBezTo>
                <a:cubicBezTo>
                  <a:pt x="176" y="811"/>
                  <a:pt x="205" y="892"/>
                  <a:pt x="257" y="921"/>
                </a:cubicBezTo>
                <a:cubicBezTo>
                  <a:pt x="278" y="927"/>
                  <a:pt x="302" y="927"/>
                  <a:pt x="328" y="927"/>
                </a:cubicBezTo>
                <a:cubicBezTo>
                  <a:pt x="353" y="927"/>
                  <a:pt x="380" y="927"/>
                  <a:pt x="406" y="934"/>
                </a:cubicBezTo>
                <a:cubicBezTo>
                  <a:pt x="409" y="935"/>
                  <a:pt x="413" y="936"/>
                  <a:pt x="417" y="936"/>
                </a:cubicBezTo>
                <a:cubicBezTo>
                  <a:pt x="456" y="936"/>
                  <a:pt x="509" y="890"/>
                  <a:pt x="554" y="890"/>
                </a:cubicBezTo>
                <a:cubicBezTo>
                  <a:pt x="559" y="890"/>
                  <a:pt x="563" y="891"/>
                  <a:pt x="568" y="892"/>
                </a:cubicBezTo>
                <a:cubicBezTo>
                  <a:pt x="623" y="892"/>
                  <a:pt x="662" y="921"/>
                  <a:pt x="717" y="934"/>
                </a:cubicBezTo>
                <a:cubicBezTo>
                  <a:pt x="759" y="947"/>
                  <a:pt x="811" y="960"/>
                  <a:pt x="853" y="973"/>
                </a:cubicBezTo>
                <a:cubicBezTo>
                  <a:pt x="905" y="973"/>
                  <a:pt x="947" y="989"/>
                  <a:pt x="1002" y="1002"/>
                </a:cubicBezTo>
                <a:cubicBezTo>
                  <a:pt x="1054" y="1002"/>
                  <a:pt x="1096" y="1028"/>
                  <a:pt x="1148" y="1028"/>
                </a:cubicBezTo>
                <a:cubicBezTo>
                  <a:pt x="1203" y="1041"/>
                  <a:pt x="1245" y="1070"/>
                  <a:pt x="1297" y="1070"/>
                </a:cubicBezTo>
                <a:cubicBezTo>
                  <a:pt x="1339" y="1083"/>
                  <a:pt x="1391" y="1083"/>
                  <a:pt x="1446" y="1083"/>
                </a:cubicBezTo>
                <a:cubicBezTo>
                  <a:pt x="1488" y="1096"/>
                  <a:pt x="1540" y="1122"/>
                  <a:pt x="1595" y="1122"/>
                </a:cubicBezTo>
                <a:cubicBezTo>
                  <a:pt x="1634" y="1122"/>
                  <a:pt x="1689" y="1015"/>
                  <a:pt x="1744" y="1015"/>
                </a:cubicBezTo>
                <a:cubicBezTo>
                  <a:pt x="1796" y="1015"/>
                  <a:pt x="1838" y="1070"/>
                  <a:pt x="1893" y="1070"/>
                </a:cubicBezTo>
                <a:cubicBezTo>
                  <a:pt x="1945" y="1070"/>
                  <a:pt x="2000" y="1083"/>
                  <a:pt x="2039" y="1083"/>
                </a:cubicBezTo>
                <a:cubicBezTo>
                  <a:pt x="2094" y="1083"/>
                  <a:pt x="2149" y="1122"/>
                  <a:pt x="2188" y="1122"/>
                </a:cubicBezTo>
                <a:lnTo>
                  <a:pt x="2337" y="1122"/>
                </a:lnTo>
                <a:cubicBezTo>
                  <a:pt x="2392" y="1122"/>
                  <a:pt x="2431" y="1002"/>
                  <a:pt x="2486" y="1002"/>
                </a:cubicBezTo>
                <a:cubicBezTo>
                  <a:pt x="2541" y="1002"/>
                  <a:pt x="2593" y="1015"/>
                  <a:pt x="2635" y="1015"/>
                </a:cubicBezTo>
                <a:cubicBezTo>
                  <a:pt x="2687" y="1015"/>
                  <a:pt x="2729" y="1002"/>
                  <a:pt x="2784" y="989"/>
                </a:cubicBezTo>
                <a:cubicBezTo>
                  <a:pt x="2836" y="989"/>
                  <a:pt x="2878" y="960"/>
                  <a:pt x="2930" y="960"/>
                </a:cubicBezTo>
                <a:cubicBezTo>
                  <a:pt x="2941" y="957"/>
                  <a:pt x="2951" y="956"/>
                  <a:pt x="2961" y="956"/>
                </a:cubicBezTo>
                <a:cubicBezTo>
                  <a:pt x="3002" y="956"/>
                  <a:pt x="3037" y="973"/>
                  <a:pt x="3079" y="973"/>
                </a:cubicBezTo>
                <a:cubicBezTo>
                  <a:pt x="3134" y="960"/>
                  <a:pt x="3173" y="947"/>
                  <a:pt x="3228" y="947"/>
                </a:cubicBezTo>
                <a:cubicBezTo>
                  <a:pt x="3234" y="946"/>
                  <a:pt x="3240" y="945"/>
                  <a:pt x="3245" y="945"/>
                </a:cubicBezTo>
                <a:cubicBezTo>
                  <a:pt x="3287" y="945"/>
                  <a:pt x="3327" y="976"/>
                  <a:pt x="3368" y="976"/>
                </a:cubicBezTo>
                <a:cubicBezTo>
                  <a:pt x="3376" y="976"/>
                  <a:pt x="3383" y="975"/>
                  <a:pt x="3390" y="973"/>
                </a:cubicBezTo>
                <a:cubicBezTo>
                  <a:pt x="3445" y="960"/>
                  <a:pt x="3484" y="934"/>
                  <a:pt x="3526" y="921"/>
                </a:cubicBezTo>
                <a:cubicBezTo>
                  <a:pt x="3578" y="908"/>
                  <a:pt x="3607" y="840"/>
                  <a:pt x="3646" y="811"/>
                </a:cubicBezTo>
                <a:cubicBezTo>
                  <a:pt x="3701" y="772"/>
                  <a:pt x="3795" y="746"/>
                  <a:pt x="3795" y="704"/>
                </a:cubicBezTo>
                <a:cubicBezTo>
                  <a:pt x="3795" y="691"/>
                  <a:pt x="3782" y="678"/>
                  <a:pt x="3769" y="649"/>
                </a:cubicBezTo>
                <a:lnTo>
                  <a:pt x="3876" y="649"/>
                </a:lnTo>
                <a:cubicBezTo>
                  <a:pt x="3918" y="636"/>
                  <a:pt x="3957" y="636"/>
                  <a:pt x="3999" y="623"/>
                </a:cubicBezTo>
                <a:cubicBezTo>
                  <a:pt x="4038" y="623"/>
                  <a:pt x="4064" y="610"/>
                  <a:pt x="4106" y="610"/>
                </a:cubicBezTo>
                <a:cubicBezTo>
                  <a:pt x="4109" y="609"/>
                  <a:pt x="4113" y="608"/>
                  <a:pt x="4116" y="608"/>
                </a:cubicBezTo>
                <a:cubicBezTo>
                  <a:pt x="4148" y="608"/>
                  <a:pt x="4181" y="651"/>
                  <a:pt x="4213" y="651"/>
                </a:cubicBezTo>
                <a:cubicBezTo>
                  <a:pt x="4217" y="651"/>
                  <a:pt x="4222" y="651"/>
                  <a:pt x="4226" y="649"/>
                </a:cubicBezTo>
                <a:cubicBezTo>
                  <a:pt x="4254" y="649"/>
                  <a:pt x="4288" y="656"/>
                  <a:pt x="4315" y="656"/>
                </a:cubicBezTo>
                <a:cubicBezTo>
                  <a:pt x="4328" y="656"/>
                  <a:pt x="4340" y="654"/>
                  <a:pt x="4349" y="649"/>
                </a:cubicBezTo>
                <a:cubicBezTo>
                  <a:pt x="4388" y="636"/>
                  <a:pt x="4417" y="568"/>
                  <a:pt x="4443" y="555"/>
                </a:cubicBezTo>
                <a:cubicBezTo>
                  <a:pt x="4485" y="529"/>
                  <a:pt x="4566" y="516"/>
                  <a:pt x="4566" y="487"/>
                </a:cubicBezTo>
                <a:cubicBezTo>
                  <a:pt x="4566" y="461"/>
                  <a:pt x="4498" y="422"/>
                  <a:pt x="4456" y="393"/>
                </a:cubicBezTo>
                <a:cubicBezTo>
                  <a:pt x="4430" y="367"/>
                  <a:pt x="4404" y="354"/>
                  <a:pt x="4362" y="341"/>
                </a:cubicBezTo>
                <a:cubicBezTo>
                  <a:pt x="4336" y="325"/>
                  <a:pt x="4294" y="312"/>
                  <a:pt x="4255" y="299"/>
                </a:cubicBezTo>
                <a:cubicBezTo>
                  <a:pt x="4234" y="292"/>
                  <a:pt x="4214" y="292"/>
                  <a:pt x="4193" y="292"/>
                </a:cubicBezTo>
                <a:cubicBezTo>
                  <a:pt x="4173" y="292"/>
                  <a:pt x="4153" y="292"/>
                  <a:pt x="4132" y="286"/>
                </a:cubicBezTo>
                <a:cubicBezTo>
                  <a:pt x="4106" y="273"/>
                  <a:pt x="4080" y="218"/>
                  <a:pt x="4038" y="205"/>
                </a:cubicBezTo>
                <a:cubicBezTo>
                  <a:pt x="3999" y="192"/>
                  <a:pt x="3970" y="192"/>
                  <a:pt x="3931" y="192"/>
                </a:cubicBezTo>
                <a:cubicBezTo>
                  <a:pt x="3889" y="179"/>
                  <a:pt x="3863" y="137"/>
                  <a:pt x="3821" y="124"/>
                </a:cubicBezTo>
                <a:cubicBezTo>
                  <a:pt x="3801" y="117"/>
                  <a:pt x="3781" y="117"/>
                  <a:pt x="3761" y="117"/>
                </a:cubicBezTo>
                <a:cubicBezTo>
                  <a:pt x="3741" y="117"/>
                  <a:pt x="3720" y="117"/>
                  <a:pt x="3701" y="111"/>
                </a:cubicBezTo>
                <a:cubicBezTo>
                  <a:pt x="3663" y="111"/>
                  <a:pt x="3628" y="165"/>
                  <a:pt x="3591" y="165"/>
                </a:cubicBezTo>
                <a:cubicBezTo>
                  <a:pt x="3587" y="165"/>
                  <a:pt x="3582" y="165"/>
                  <a:pt x="3578" y="163"/>
                </a:cubicBezTo>
                <a:cubicBezTo>
                  <a:pt x="3539" y="163"/>
                  <a:pt x="3513" y="111"/>
                  <a:pt x="3471" y="98"/>
                </a:cubicBezTo>
                <a:cubicBezTo>
                  <a:pt x="3432" y="98"/>
                  <a:pt x="3390" y="98"/>
                  <a:pt x="3351" y="82"/>
                </a:cubicBezTo>
                <a:cubicBezTo>
                  <a:pt x="3322" y="82"/>
                  <a:pt x="3270" y="111"/>
                  <a:pt x="3241" y="111"/>
                </a:cubicBezTo>
                <a:cubicBezTo>
                  <a:pt x="3202" y="98"/>
                  <a:pt x="3160" y="43"/>
                  <a:pt x="3121" y="43"/>
                </a:cubicBezTo>
                <a:cubicBezTo>
                  <a:pt x="3092" y="43"/>
                  <a:pt x="3053" y="17"/>
                  <a:pt x="3011" y="17"/>
                </a:cubicBezTo>
                <a:lnTo>
                  <a:pt x="2891" y="17"/>
                </a:lnTo>
                <a:cubicBezTo>
                  <a:pt x="2849" y="17"/>
                  <a:pt x="2810" y="30"/>
                  <a:pt x="2784" y="30"/>
                </a:cubicBezTo>
                <a:cubicBezTo>
                  <a:pt x="2742" y="30"/>
                  <a:pt x="2703" y="17"/>
                  <a:pt x="2661" y="17"/>
                </a:cubicBezTo>
                <a:cubicBezTo>
                  <a:pt x="2622" y="17"/>
                  <a:pt x="2580" y="43"/>
                  <a:pt x="2541" y="43"/>
                </a:cubicBezTo>
                <a:cubicBezTo>
                  <a:pt x="2512" y="43"/>
                  <a:pt x="2473" y="30"/>
                  <a:pt x="2431" y="30"/>
                </a:cubicBezTo>
                <a:cubicBezTo>
                  <a:pt x="2392" y="30"/>
                  <a:pt x="2350" y="69"/>
                  <a:pt x="2311" y="69"/>
                </a:cubicBezTo>
                <a:cubicBezTo>
                  <a:pt x="2269" y="69"/>
                  <a:pt x="2230" y="1"/>
                  <a:pt x="2201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8" name="Google Shape;628;p26"/>
          <p:cNvSpPr/>
          <p:nvPr/>
        </p:nvSpPr>
        <p:spPr>
          <a:xfrm>
            <a:off x="1843057" y="4474257"/>
            <a:ext cx="655990" cy="98398"/>
          </a:xfrm>
          <a:custGeom>
            <a:avLst/>
            <a:gdLst/>
            <a:ahLst/>
            <a:cxnLst/>
            <a:rect l="l" t="t" r="r" b="b"/>
            <a:pathLst>
              <a:path w="3536" h="862" extrusionOk="0">
                <a:moveTo>
                  <a:pt x="1203" y="0"/>
                </a:moveTo>
                <a:cubicBezTo>
                  <a:pt x="1174" y="13"/>
                  <a:pt x="1148" y="26"/>
                  <a:pt x="1106" y="26"/>
                </a:cubicBezTo>
                <a:cubicBezTo>
                  <a:pt x="1080" y="26"/>
                  <a:pt x="1054" y="81"/>
                  <a:pt x="1025" y="81"/>
                </a:cubicBezTo>
                <a:cubicBezTo>
                  <a:pt x="1004" y="81"/>
                  <a:pt x="974" y="62"/>
                  <a:pt x="947" y="62"/>
                </a:cubicBezTo>
                <a:cubicBezTo>
                  <a:pt x="942" y="62"/>
                  <a:pt x="936" y="62"/>
                  <a:pt x="931" y="65"/>
                </a:cubicBezTo>
                <a:cubicBezTo>
                  <a:pt x="905" y="65"/>
                  <a:pt x="879" y="65"/>
                  <a:pt x="850" y="81"/>
                </a:cubicBezTo>
                <a:cubicBezTo>
                  <a:pt x="811" y="81"/>
                  <a:pt x="798" y="120"/>
                  <a:pt x="756" y="120"/>
                </a:cubicBezTo>
                <a:cubicBezTo>
                  <a:pt x="753" y="121"/>
                  <a:pt x="750" y="122"/>
                  <a:pt x="747" y="122"/>
                </a:cubicBezTo>
                <a:cubicBezTo>
                  <a:pt x="721" y="122"/>
                  <a:pt x="685" y="81"/>
                  <a:pt x="662" y="81"/>
                </a:cubicBezTo>
                <a:cubicBezTo>
                  <a:pt x="649" y="88"/>
                  <a:pt x="635" y="88"/>
                  <a:pt x="620" y="88"/>
                </a:cubicBezTo>
                <a:cubicBezTo>
                  <a:pt x="604" y="88"/>
                  <a:pt x="587" y="88"/>
                  <a:pt x="568" y="94"/>
                </a:cubicBezTo>
                <a:cubicBezTo>
                  <a:pt x="539" y="94"/>
                  <a:pt x="513" y="133"/>
                  <a:pt x="487" y="133"/>
                </a:cubicBezTo>
                <a:cubicBezTo>
                  <a:pt x="458" y="146"/>
                  <a:pt x="432" y="146"/>
                  <a:pt x="406" y="162"/>
                </a:cubicBezTo>
                <a:cubicBezTo>
                  <a:pt x="377" y="162"/>
                  <a:pt x="351" y="201"/>
                  <a:pt x="325" y="214"/>
                </a:cubicBezTo>
                <a:cubicBezTo>
                  <a:pt x="310" y="220"/>
                  <a:pt x="297" y="220"/>
                  <a:pt x="283" y="220"/>
                </a:cubicBezTo>
                <a:cubicBezTo>
                  <a:pt x="270" y="220"/>
                  <a:pt x="257" y="220"/>
                  <a:pt x="244" y="227"/>
                </a:cubicBezTo>
                <a:cubicBezTo>
                  <a:pt x="202" y="243"/>
                  <a:pt x="176" y="243"/>
                  <a:pt x="150" y="256"/>
                </a:cubicBezTo>
                <a:cubicBezTo>
                  <a:pt x="121" y="269"/>
                  <a:pt x="95" y="282"/>
                  <a:pt x="82" y="295"/>
                </a:cubicBezTo>
                <a:cubicBezTo>
                  <a:pt x="40" y="324"/>
                  <a:pt x="1" y="350"/>
                  <a:pt x="1" y="376"/>
                </a:cubicBezTo>
                <a:cubicBezTo>
                  <a:pt x="1" y="405"/>
                  <a:pt x="53" y="405"/>
                  <a:pt x="95" y="431"/>
                </a:cubicBezTo>
                <a:cubicBezTo>
                  <a:pt x="108" y="444"/>
                  <a:pt x="134" y="486"/>
                  <a:pt x="163" y="499"/>
                </a:cubicBezTo>
                <a:lnTo>
                  <a:pt x="257" y="499"/>
                </a:lnTo>
                <a:cubicBezTo>
                  <a:pt x="283" y="499"/>
                  <a:pt x="325" y="457"/>
                  <a:pt x="351" y="457"/>
                </a:cubicBezTo>
                <a:cubicBezTo>
                  <a:pt x="377" y="470"/>
                  <a:pt x="406" y="486"/>
                  <a:pt x="432" y="486"/>
                </a:cubicBezTo>
                <a:cubicBezTo>
                  <a:pt x="474" y="486"/>
                  <a:pt x="500" y="499"/>
                  <a:pt x="526" y="499"/>
                </a:cubicBezTo>
                <a:lnTo>
                  <a:pt x="607" y="499"/>
                </a:lnTo>
                <a:cubicBezTo>
                  <a:pt x="594" y="512"/>
                  <a:pt x="594" y="525"/>
                  <a:pt x="594" y="538"/>
                </a:cubicBezTo>
                <a:cubicBezTo>
                  <a:pt x="594" y="580"/>
                  <a:pt x="662" y="593"/>
                  <a:pt x="717" y="619"/>
                </a:cubicBezTo>
                <a:cubicBezTo>
                  <a:pt x="743" y="648"/>
                  <a:pt x="756" y="687"/>
                  <a:pt x="798" y="713"/>
                </a:cubicBezTo>
                <a:cubicBezTo>
                  <a:pt x="824" y="729"/>
                  <a:pt x="863" y="742"/>
                  <a:pt x="905" y="755"/>
                </a:cubicBezTo>
                <a:cubicBezTo>
                  <a:pt x="937" y="755"/>
                  <a:pt x="981" y="725"/>
                  <a:pt x="1020" y="725"/>
                </a:cubicBezTo>
                <a:cubicBezTo>
                  <a:pt x="1027" y="725"/>
                  <a:pt x="1034" y="726"/>
                  <a:pt x="1041" y="729"/>
                </a:cubicBezTo>
                <a:cubicBezTo>
                  <a:pt x="1067" y="729"/>
                  <a:pt x="1106" y="742"/>
                  <a:pt x="1148" y="742"/>
                </a:cubicBezTo>
                <a:cubicBezTo>
                  <a:pt x="1156" y="745"/>
                  <a:pt x="1164" y="746"/>
                  <a:pt x="1171" y="746"/>
                </a:cubicBezTo>
                <a:cubicBezTo>
                  <a:pt x="1203" y="746"/>
                  <a:pt x="1237" y="729"/>
                  <a:pt x="1268" y="729"/>
                </a:cubicBezTo>
                <a:cubicBezTo>
                  <a:pt x="1297" y="742"/>
                  <a:pt x="1336" y="755"/>
                  <a:pt x="1378" y="768"/>
                </a:cubicBezTo>
                <a:cubicBezTo>
                  <a:pt x="1417" y="768"/>
                  <a:pt x="1459" y="781"/>
                  <a:pt x="1485" y="781"/>
                </a:cubicBezTo>
                <a:cubicBezTo>
                  <a:pt x="1527" y="781"/>
                  <a:pt x="1566" y="768"/>
                  <a:pt x="1608" y="768"/>
                </a:cubicBezTo>
                <a:cubicBezTo>
                  <a:pt x="1647" y="768"/>
                  <a:pt x="1673" y="862"/>
                  <a:pt x="1715" y="862"/>
                </a:cubicBezTo>
                <a:lnTo>
                  <a:pt x="1835" y="862"/>
                </a:lnTo>
                <a:cubicBezTo>
                  <a:pt x="1877" y="862"/>
                  <a:pt x="1916" y="836"/>
                  <a:pt x="1958" y="836"/>
                </a:cubicBezTo>
                <a:cubicBezTo>
                  <a:pt x="1984" y="836"/>
                  <a:pt x="2026" y="823"/>
                  <a:pt x="2065" y="823"/>
                </a:cubicBezTo>
                <a:cubicBezTo>
                  <a:pt x="2107" y="823"/>
                  <a:pt x="2146" y="781"/>
                  <a:pt x="2188" y="781"/>
                </a:cubicBezTo>
                <a:cubicBezTo>
                  <a:pt x="2227" y="781"/>
                  <a:pt x="2269" y="862"/>
                  <a:pt x="2295" y="862"/>
                </a:cubicBezTo>
                <a:cubicBezTo>
                  <a:pt x="2337" y="862"/>
                  <a:pt x="2376" y="836"/>
                  <a:pt x="2418" y="836"/>
                </a:cubicBezTo>
                <a:cubicBezTo>
                  <a:pt x="2457" y="836"/>
                  <a:pt x="2499" y="823"/>
                  <a:pt x="2538" y="823"/>
                </a:cubicBezTo>
                <a:cubicBezTo>
                  <a:pt x="2564" y="823"/>
                  <a:pt x="2606" y="794"/>
                  <a:pt x="2645" y="794"/>
                </a:cubicBezTo>
                <a:cubicBezTo>
                  <a:pt x="2687" y="794"/>
                  <a:pt x="2726" y="768"/>
                  <a:pt x="2755" y="768"/>
                </a:cubicBezTo>
                <a:cubicBezTo>
                  <a:pt x="2794" y="755"/>
                  <a:pt x="2836" y="755"/>
                  <a:pt x="2875" y="742"/>
                </a:cubicBezTo>
                <a:cubicBezTo>
                  <a:pt x="2917" y="742"/>
                  <a:pt x="2943" y="729"/>
                  <a:pt x="2985" y="713"/>
                </a:cubicBezTo>
                <a:cubicBezTo>
                  <a:pt x="3024" y="713"/>
                  <a:pt x="3050" y="687"/>
                  <a:pt x="3092" y="687"/>
                </a:cubicBezTo>
                <a:cubicBezTo>
                  <a:pt x="3096" y="686"/>
                  <a:pt x="3100" y="685"/>
                  <a:pt x="3105" y="685"/>
                </a:cubicBezTo>
                <a:cubicBezTo>
                  <a:pt x="3137" y="685"/>
                  <a:pt x="3177" y="716"/>
                  <a:pt x="3211" y="716"/>
                </a:cubicBezTo>
                <a:cubicBezTo>
                  <a:pt x="3217" y="716"/>
                  <a:pt x="3222" y="715"/>
                  <a:pt x="3228" y="713"/>
                </a:cubicBezTo>
                <a:cubicBezTo>
                  <a:pt x="3267" y="713"/>
                  <a:pt x="3309" y="713"/>
                  <a:pt x="3335" y="700"/>
                </a:cubicBezTo>
                <a:cubicBezTo>
                  <a:pt x="3374" y="687"/>
                  <a:pt x="3390" y="619"/>
                  <a:pt x="3416" y="606"/>
                </a:cubicBezTo>
                <a:cubicBezTo>
                  <a:pt x="3471" y="580"/>
                  <a:pt x="3536" y="551"/>
                  <a:pt x="3536" y="525"/>
                </a:cubicBezTo>
                <a:cubicBezTo>
                  <a:pt x="3536" y="499"/>
                  <a:pt x="3471" y="470"/>
                  <a:pt x="3429" y="444"/>
                </a:cubicBezTo>
                <a:cubicBezTo>
                  <a:pt x="3403" y="418"/>
                  <a:pt x="3361" y="405"/>
                  <a:pt x="3322" y="389"/>
                </a:cubicBezTo>
                <a:cubicBezTo>
                  <a:pt x="3293" y="376"/>
                  <a:pt x="3254" y="376"/>
                  <a:pt x="3212" y="363"/>
                </a:cubicBezTo>
                <a:cubicBezTo>
                  <a:pt x="3203" y="360"/>
                  <a:pt x="3195" y="359"/>
                  <a:pt x="3187" y="359"/>
                </a:cubicBezTo>
                <a:cubicBezTo>
                  <a:pt x="3164" y="359"/>
                  <a:pt x="3140" y="367"/>
                  <a:pt x="3117" y="367"/>
                </a:cubicBezTo>
                <a:cubicBezTo>
                  <a:pt x="3108" y="367"/>
                  <a:pt x="3100" y="366"/>
                  <a:pt x="3092" y="363"/>
                </a:cubicBezTo>
                <a:cubicBezTo>
                  <a:pt x="3050" y="350"/>
                  <a:pt x="3024" y="295"/>
                  <a:pt x="2985" y="295"/>
                </a:cubicBezTo>
                <a:cubicBezTo>
                  <a:pt x="2956" y="295"/>
                  <a:pt x="2917" y="295"/>
                  <a:pt x="2875" y="282"/>
                </a:cubicBezTo>
                <a:cubicBezTo>
                  <a:pt x="2836" y="282"/>
                  <a:pt x="2807" y="243"/>
                  <a:pt x="2768" y="227"/>
                </a:cubicBezTo>
                <a:cubicBezTo>
                  <a:pt x="2740" y="227"/>
                  <a:pt x="2713" y="234"/>
                  <a:pt x="2686" y="234"/>
                </a:cubicBezTo>
                <a:cubicBezTo>
                  <a:pt x="2672" y="234"/>
                  <a:pt x="2659" y="232"/>
                  <a:pt x="2645" y="227"/>
                </a:cubicBezTo>
                <a:cubicBezTo>
                  <a:pt x="2606" y="227"/>
                  <a:pt x="2564" y="295"/>
                  <a:pt x="2525" y="295"/>
                </a:cubicBezTo>
                <a:cubicBezTo>
                  <a:pt x="2483" y="295"/>
                  <a:pt x="2457" y="243"/>
                  <a:pt x="2418" y="243"/>
                </a:cubicBezTo>
                <a:lnTo>
                  <a:pt x="2295" y="243"/>
                </a:lnTo>
                <a:cubicBezTo>
                  <a:pt x="2256" y="243"/>
                  <a:pt x="2214" y="269"/>
                  <a:pt x="2175" y="269"/>
                </a:cubicBezTo>
                <a:lnTo>
                  <a:pt x="2159" y="269"/>
                </a:lnTo>
                <a:cubicBezTo>
                  <a:pt x="2175" y="256"/>
                  <a:pt x="2175" y="243"/>
                  <a:pt x="2188" y="243"/>
                </a:cubicBezTo>
                <a:cubicBezTo>
                  <a:pt x="2214" y="214"/>
                  <a:pt x="2269" y="188"/>
                  <a:pt x="2269" y="162"/>
                </a:cubicBezTo>
                <a:cubicBezTo>
                  <a:pt x="2269" y="146"/>
                  <a:pt x="2227" y="94"/>
                  <a:pt x="2188" y="81"/>
                </a:cubicBezTo>
                <a:cubicBezTo>
                  <a:pt x="2185" y="77"/>
                  <a:pt x="2180" y="76"/>
                  <a:pt x="2175" y="76"/>
                </a:cubicBezTo>
                <a:cubicBezTo>
                  <a:pt x="2160" y="76"/>
                  <a:pt x="2139" y="84"/>
                  <a:pt x="2116" y="84"/>
                </a:cubicBezTo>
                <a:cubicBezTo>
                  <a:pt x="2109" y="84"/>
                  <a:pt x="2101" y="84"/>
                  <a:pt x="2094" y="81"/>
                </a:cubicBezTo>
                <a:cubicBezTo>
                  <a:pt x="2087" y="77"/>
                  <a:pt x="2081" y="76"/>
                  <a:pt x="2074" y="76"/>
                </a:cubicBezTo>
                <a:cubicBezTo>
                  <a:pt x="2058" y="76"/>
                  <a:pt x="2041" y="84"/>
                  <a:pt x="2019" y="84"/>
                </a:cubicBezTo>
                <a:cubicBezTo>
                  <a:pt x="2012" y="84"/>
                  <a:pt x="2005" y="84"/>
                  <a:pt x="1997" y="81"/>
                </a:cubicBezTo>
                <a:cubicBezTo>
                  <a:pt x="1971" y="81"/>
                  <a:pt x="1958" y="13"/>
                  <a:pt x="1932" y="0"/>
                </a:cubicBezTo>
                <a:lnTo>
                  <a:pt x="1835" y="0"/>
                </a:lnTo>
                <a:cubicBezTo>
                  <a:pt x="1809" y="0"/>
                  <a:pt x="1770" y="52"/>
                  <a:pt x="1741" y="52"/>
                </a:cubicBezTo>
                <a:cubicBezTo>
                  <a:pt x="1715" y="52"/>
                  <a:pt x="1689" y="13"/>
                  <a:pt x="1647" y="13"/>
                </a:cubicBezTo>
                <a:cubicBezTo>
                  <a:pt x="1621" y="13"/>
                  <a:pt x="1592" y="26"/>
                  <a:pt x="1566" y="26"/>
                </a:cubicBezTo>
                <a:cubicBezTo>
                  <a:pt x="1527" y="26"/>
                  <a:pt x="1498" y="0"/>
                  <a:pt x="1472" y="0"/>
                </a:cubicBezTo>
                <a:cubicBezTo>
                  <a:pt x="1446" y="0"/>
                  <a:pt x="1417" y="13"/>
                  <a:pt x="1378" y="13"/>
                </a:cubicBezTo>
                <a:cubicBezTo>
                  <a:pt x="1349" y="13"/>
                  <a:pt x="1323" y="0"/>
                  <a:pt x="1297" y="0"/>
                </a:cubicBezTo>
                <a:cubicBezTo>
                  <a:pt x="1283" y="4"/>
                  <a:pt x="1271" y="6"/>
                  <a:pt x="1260" y="6"/>
                </a:cubicBezTo>
                <a:cubicBezTo>
                  <a:pt x="1237" y="6"/>
                  <a:pt x="1220" y="0"/>
                  <a:pt x="1203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9" name="Google Shape;629;p26"/>
          <p:cNvSpPr/>
          <p:nvPr/>
        </p:nvSpPr>
        <p:spPr>
          <a:xfrm>
            <a:off x="2501823" y="4564779"/>
            <a:ext cx="553213" cy="137324"/>
          </a:xfrm>
          <a:custGeom>
            <a:avLst/>
            <a:gdLst/>
            <a:ahLst/>
            <a:cxnLst/>
            <a:rect l="l" t="t" r="r" b="b"/>
            <a:pathLst>
              <a:path w="2982" h="1203" extrusionOk="0">
                <a:moveTo>
                  <a:pt x="1404" y="1"/>
                </a:moveTo>
                <a:cubicBezTo>
                  <a:pt x="1378" y="1"/>
                  <a:pt x="1349" y="56"/>
                  <a:pt x="1323" y="56"/>
                </a:cubicBezTo>
                <a:cubicBezTo>
                  <a:pt x="1297" y="56"/>
                  <a:pt x="1268" y="43"/>
                  <a:pt x="1242" y="43"/>
                </a:cubicBezTo>
                <a:cubicBezTo>
                  <a:pt x="1216" y="43"/>
                  <a:pt x="1187" y="17"/>
                  <a:pt x="1161" y="17"/>
                </a:cubicBezTo>
                <a:lnTo>
                  <a:pt x="1093" y="17"/>
                </a:lnTo>
                <a:cubicBezTo>
                  <a:pt x="1067" y="17"/>
                  <a:pt x="1038" y="69"/>
                  <a:pt x="1012" y="69"/>
                </a:cubicBezTo>
                <a:cubicBezTo>
                  <a:pt x="986" y="69"/>
                  <a:pt x="957" y="56"/>
                  <a:pt x="931" y="56"/>
                </a:cubicBezTo>
                <a:lnTo>
                  <a:pt x="850" y="56"/>
                </a:lnTo>
                <a:cubicBezTo>
                  <a:pt x="824" y="56"/>
                  <a:pt x="811" y="82"/>
                  <a:pt x="782" y="82"/>
                </a:cubicBezTo>
                <a:cubicBezTo>
                  <a:pt x="764" y="82"/>
                  <a:pt x="747" y="76"/>
                  <a:pt x="729" y="76"/>
                </a:cubicBezTo>
                <a:cubicBezTo>
                  <a:pt x="720" y="76"/>
                  <a:pt x="710" y="78"/>
                  <a:pt x="701" y="82"/>
                </a:cubicBezTo>
                <a:cubicBezTo>
                  <a:pt x="675" y="82"/>
                  <a:pt x="649" y="98"/>
                  <a:pt x="620" y="98"/>
                </a:cubicBezTo>
                <a:cubicBezTo>
                  <a:pt x="594" y="98"/>
                  <a:pt x="568" y="56"/>
                  <a:pt x="539" y="56"/>
                </a:cubicBezTo>
                <a:cubicBezTo>
                  <a:pt x="513" y="69"/>
                  <a:pt x="487" y="69"/>
                  <a:pt x="471" y="82"/>
                </a:cubicBezTo>
                <a:cubicBezTo>
                  <a:pt x="445" y="82"/>
                  <a:pt x="419" y="111"/>
                  <a:pt x="390" y="111"/>
                </a:cubicBezTo>
                <a:cubicBezTo>
                  <a:pt x="369" y="111"/>
                  <a:pt x="349" y="93"/>
                  <a:pt x="327" y="93"/>
                </a:cubicBezTo>
                <a:cubicBezTo>
                  <a:pt x="321" y="93"/>
                  <a:pt x="315" y="95"/>
                  <a:pt x="309" y="98"/>
                </a:cubicBezTo>
                <a:cubicBezTo>
                  <a:pt x="283" y="98"/>
                  <a:pt x="270" y="150"/>
                  <a:pt x="244" y="150"/>
                </a:cubicBezTo>
                <a:cubicBezTo>
                  <a:pt x="234" y="154"/>
                  <a:pt x="225" y="156"/>
                  <a:pt x="216" y="156"/>
                </a:cubicBezTo>
                <a:cubicBezTo>
                  <a:pt x="197" y="156"/>
                  <a:pt x="180" y="150"/>
                  <a:pt x="163" y="150"/>
                </a:cubicBezTo>
                <a:cubicBezTo>
                  <a:pt x="134" y="163"/>
                  <a:pt x="108" y="163"/>
                  <a:pt x="95" y="179"/>
                </a:cubicBezTo>
                <a:cubicBezTo>
                  <a:pt x="66" y="192"/>
                  <a:pt x="40" y="218"/>
                  <a:pt x="27" y="231"/>
                </a:cubicBezTo>
                <a:cubicBezTo>
                  <a:pt x="1" y="244"/>
                  <a:pt x="14" y="273"/>
                  <a:pt x="14" y="299"/>
                </a:cubicBezTo>
                <a:cubicBezTo>
                  <a:pt x="14" y="325"/>
                  <a:pt x="14" y="341"/>
                  <a:pt x="40" y="354"/>
                </a:cubicBezTo>
                <a:cubicBezTo>
                  <a:pt x="46" y="360"/>
                  <a:pt x="60" y="360"/>
                  <a:pt x="75" y="360"/>
                </a:cubicBezTo>
                <a:cubicBezTo>
                  <a:pt x="91" y="360"/>
                  <a:pt x="108" y="360"/>
                  <a:pt x="121" y="367"/>
                </a:cubicBezTo>
                <a:cubicBezTo>
                  <a:pt x="134" y="380"/>
                  <a:pt x="163" y="406"/>
                  <a:pt x="189" y="406"/>
                </a:cubicBezTo>
                <a:cubicBezTo>
                  <a:pt x="197" y="411"/>
                  <a:pt x="206" y="413"/>
                  <a:pt x="216" y="413"/>
                </a:cubicBezTo>
                <a:cubicBezTo>
                  <a:pt x="234" y="413"/>
                  <a:pt x="253" y="406"/>
                  <a:pt x="270" y="406"/>
                </a:cubicBezTo>
                <a:cubicBezTo>
                  <a:pt x="296" y="422"/>
                  <a:pt x="309" y="461"/>
                  <a:pt x="338" y="461"/>
                </a:cubicBezTo>
                <a:cubicBezTo>
                  <a:pt x="364" y="461"/>
                  <a:pt x="390" y="487"/>
                  <a:pt x="419" y="487"/>
                </a:cubicBezTo>
                <a:lnTo>
                  <a:pt x="500" y="487"/>
                </a:lnTo>
                <a:cubicBezTo>
                  <a:pt x="526" y="487"/>
                  <a:pt x="552" y="516"/>
                  <a:pt x="581" y="516"/>
                </a:cubicBezTo>
                <a:lnTo>
                  <a:pt x="662" y="516"/>
                </a:lnTo>
                <a:cubicBezTo>
                  <a:pt x="688" y="516"/>
                  <a:pt x="714" y="503"/>
                  <a:pt x="743" y="503"/>
                </a:cubicBezTo>
                <a:cubicBezTo>
                  <a:pt x="769" y="503"/>
                  <a:pt x="782" y="474"/>
                  <a:pt x="811" y="474"/>
                </a:cubicBezTo>
                <a:cubicBezTo>
                  <a:pt x="756" y="503"/>
                  <a:pt x="769" y="542"/>
                  <a:pt x="769" y="568"/>
                </a:cubicBezTo>
                <a:cubicBezTo>
                  <a:pt x="769" y="597"/>
                  <a:pt x="769" y="610"/>
                  <a:pt x="795" y="636"/>
                </a:cubicBezTo>
                <a:cubicBezTo>
                  <a:pt x="798" y="639"/>
                  <a:pt x="803" y="640"/>
                  <a:pt x="808" y="640"/>
                </a:cubicBezTo>
                <a:cubicBezTo>
                  <a:pt x="822" y="640"/>
                  <a:pt x="841" y="632"/>
                  <a:pt x="858" y="632"/>
                </a:cubicBezTo>
                <a:cubicBezTo>
                  <a:pt x="864" y="632"/>
                  <a:pt x="870" y="633"/>
                  <a:pt x="876" y="636"/>
                </a:cubicBezTo>
                <a:cubicBezTo>
                  <a:pt x="892" y="649"/>
                  <a:pt x="892" y="691"/>
                  <a:pt x="918" y="691"/>
                </a:cubicBezTo>
                <a:cubicBezTo>
                  <a:pt x="892" y="691"/>
                  <a:pt x="876" y="678"/>
                  <a:pt x="850" y="678"/>
                </a:cubicBezTo>
                <a:cubicBezTo>
                  <a:pt x="824" y="691"/>
                  <a:pt x="795" y="717"/>
                  <a:pt x="782" y="717"/>
                </a:cubicBezTo>
                <a:cubicBezTo>
                  <a:pt x="743" y="730"/>
                  <a:pt x="730" y="746"/>
                  <a:pt x="701" y="759"/>
                </a:cubicBezTo>
                <a:cubicBezTo>
                  <a:pt x="695" y="762"/>
                  <a:pt x="689" y="763"/>
                  <a:pt x="682" y="763"/>
                </a:cubicBezTo>
                <a:cubicBezTo>
                  <a:pt x="664" y="763"/>
                  <a:pt x="643" y="755"/>
                  <a:pt x="625" y="755"/>
                </a:cubicBezTo>
                <a:cubicBezTo>
                  <a:pt x="618" y="755"/>
                  <a:pt x="612" y="756"/>
                  <a:pt x="607" y="759"/>
                </a:cubicBezTo>
                <a:cubicBezTo>
                  <a:pt x="581" y="785"/>
                  <a:pt x="594" y="827"/>
                  <a:pt x="594" y="840"/>
                </a:cubicBezTo>
                <a:cubicBezTo>
                  <a:pt x="607" y="866"/>
                  <a:pt x="594" y="892"/>
                  <a:pt x="620" y="921"/>
                </a:cubicBezTo>
                <a:cubicBezTo>
                  <a:pt x="649" y="921"/>
                  <a:pt x="675" y="934"/>
                  <a:pt x="701" y="947"/>
                </a:cubicBezTo>
                <a:lnTo>
                  <a:pt x="782" y="947"/>
                </a:lnTo>
                <a:cubicBezTo>
                  <a:pt x="795" y="947"/>
                  <a:pt x="824" y="960"/>
                  <a:pt x="850" y="960"/>
                </a:cubicBezTo>
                <a:cubicBezTo>
                  <a:pt x="876" y="960"/>
                  <a:pt x="905" y="960"/>
                  <a:pt x="931" y="973"/>
                </a:cubicBezTo>
                <a:cubicBezTo>
                  <a:pt x="957" y="973"/>
                  <a:pt x="986" y="960"/>
                  <a:pt x="1012" y="960"/>
                </a:cubicBezTo>
                <a:cubicBezTo>
                  <a:pt x="1038" y="960"/>
                  <a:pt x="1054" y="989"/>
                  <a:pt x="1080" y="989"/>
                </a:cubicBezTo>
                <a:cubicBezTo>
                  <a:pt x="1083" y="991"/>
                  <a:pt x="1087" y="992"/>
                  <a:pt x="1090" y="992"/>
                </a:cubicBezTo>
                <a:cubicBezTo>
                  <a:pt x="1113" y="992"/>
                  <a:pt x="1138" y="960"/>
                  <a:pt x="1161" y="960"/>
                </a:cubicBezTo>
                <a:cubicBezTo>
                  <a:pt x="1187" y="960"/>
                  <a:pt x="1216" y="973"/>
                  <a:pt x="1242" y="973"/>
                </a:cubicBezTo>
                <a:cubicBezTo>
                  <a:pt x="1268" y="973"/>
                  <a:pt x="1281" y="989"/>
                  <a:pt x="1310" y="989"/>
                </a:cubicBezTo>
                <a:cubicBezTo>
                  <a:pt x="1297" y="1002"/>
                  <a:pt x="1297" y="1015"/>
                  <a:pt x="1297" y="1028"/>
                </a:cubicBezTo>
                <a:cubicBezTo>
                  <a:pt x="1297" y="1054"/>
                  <a:pt x="1297" y="1096"/>
                  <a:pt x="1323" y="1109"/>
                </a:cubicBezTo>
                <a:cubicBezTo>
                  <a:pt x="1328" y="1112"/>
                  <a:pt x="1334" y="1113"/>
                  <a:pt x="1340" y="1113"/>
                </a:cubicBezTo>
                <a:cubicBezTo>
                  <a:pt x="1365" y="1113"/>
                  <a:pt x="1396" y="1096"/>
                  <a:pt x="1417" y="1096"/>
                </a:cubicBezTo>
                <a:cubicBezTo>
                  <a:pt x="1443" y="1109"/>
                  <a:pt x="1459" y="1122"/>
                  <a:pt x="1485" y="1135"/>
                </a:cubicBezTo>
                <a:cubicBezTo>
                  <a:pt x="1511" y="1135"/>
                  <a:pt x="1540" y="1151"/>
                  <a:pt x="1566" y="1151"/>
                </a:cubicBezTo>
                <a:cubicBezTo>
                  <a:pt x="1592" y="1151"/>
                  <a:pt x="1621" y="1177"/>
                  <a:pt x="1647" y="1177"/>
                </a:cubicBezTo>
                <a:cubicBezTo>
                  <a:pt x="1660" y="1177"/>
                  <a:pt x="1686" y="1190"/>
                  <a:pt x="1715" y="1190"/>
                </a:cubicBezTo>
                <a:cubicBezTo>
                  <a:pt x="1741" y="1190"/>
                  <a:pt x="1767" y="1151"/>
                  <a:pt x="1796" y="1151"/>
                </a:cubicBezTo>
                <a:cubicBezTo>
                  <a:pt x="1822" y="1151"/>
                  <a:pt x="1848" y="1203"/>
                  <a:pt x="1877" y="1203"/>
                </a:cubicBezTo>
                <a:cubicBezTo>
                  <a:pt x="1903" y="1203"/>
                  <a:pt x="1929" y="1151"/>
                  <a:pt x="1958" y="1151"/>
                </a:cubicBezTo>
                <a:lnTo>
                  <a:pt x="2039" y="1151"/>
                </a:lnTo>
                <a:cubicBezTo>
                  <a:pt x="2065" y="1151"/>
                  <a:pt x="2091" y="1177"/>
                  <a:pt x="2120" y="1177"/>
                </a:cubicBezTo>
                <a:cubicBezTo>
                  <a:pt x="2146" y="1177"/>
                  <a:pt x="2172" y="1164"/>
                  <a:pt x="2188" y="1164"/>
                </a:cubicBezTo>
                <a:cubicBezTo>
                  <a:pt x="2214" y="1164"/>
                  <a:pt x="2253" y="1190"/>
                  <a:pt x="2269" y="1190"/>
                </a:cubicBezTo>
                <a:cubicBezTo>
                  <a:pt x="2295" y="1190"/>
                  <a:pt x="2321" y="1164"/>
                  <a:pt x="2350" y="1164"/>
                </a:cubicBezTo>
                <a:cubicBezTo>
                  <a:pt x="2359" y="1160"/>
                  <a:pt x="2367" y="1158"/>
                  <a:pt x="2376" y="1158"/>
                </a:cubicBezTo>
                <a:cubicBezTo>
                  <a:pt x="2393" y="1158"/>
                  <a:pt x="2411" y="1164"/>
                  <a:pt x="2431" y="1164"/>
                </a:cubicBezTo>
                <a:lnTo>
                  <a:pt x="2512" y="1164"/>
                </a:lnTo>
                <a:cubicBezTo>
                  <a:pt x="2538" y="1151"/>
                  <a:pt x="2551" y="1109"/>
                  <a:pt x="2577" y="1109"/>
                </a:cubicBezTo>
                <a:cubicBezTo>
                  <a:pt x="2601" y="1109"/>
                  <a:pt x="2632" y="1139"/>
                  <a:pt x="2659" y="1139"/>
                </a:cubicBezTo>
                <a:cubicBezTo>
                  <a:pt x="2664" y="1139"/>
                  <a:pt x="2669" y="1137"/>
                  <a:pt x="2674" y="1135"/>
                </a:cubicBezTo>
                <a:cubicBezTo>
                  <a:pt x="2700" y="1135"/>
                  <a:pt x="2713" y="1109"/>
                  <a:pt x="2739" y="1096"/>
                </a:cubicBezTo>
                <a:cubicBezTo>
                  <a:pt x="2768" y="1083"/>
                  <a:pt x="2794" y="1070"/>
                  <a:pt x="2807" y="1070"/>
                </a:cubicBezTo>
                <a:cubicBezTo>
                  <a:pt x="2836" y="1054"/>
                  <a:pt x="2875" y="1054"/>
                  <a:pt x="2888" y="1041"/>
                </a:cubicBezTo>
                <a:cubicBezTo>
                  <a:pt x="2917" y="1015"/>
                  <a:pt x="2901" y="1002"/>
                  <a:pt x="2901" y="973"/>
                </a:cubicBezTo>
                <a:cubicBezTo>
                  <a:pt x="2901" y="960"/>
                  <a:pt x="2930" y="908"/>
                  <a:pt x="2901" y="892"/>
                </a:cubicBezTo>
                <a:cubicBezTo>
                  <a:pt x="2896" y="889"/>
                  <a:pt x="2891" y="889"/>
                  <a:pt x="2885" y="889"/>
                </a:cubicBezTo>
                <a:cubicBezTo>
                  <a:pt x="2861" y="889"/>
                  <a:pt x="2831" y="908"/>
                  <a:pt x="2807" y="908"/>
                </a:cubicBezTo>
                <a:cubicBezTo>
                  <a:pt x="2781" y="892"/>
                  <a:pt x="2768" y="866"/>
                  <a:pt x="2739" y="866"/>
                </a:cubicBezTo>
                <a:cubicBezTo>
                  <a:pt x="2730" y="862"/>
                  <a:pt x="2721" y="860"/>
                  <a:pt x="2713" y="860"/>
                </a:cubicBezTo>
                <a:cubicBezTo>
                  <a:pt x="2695" y="860"/>
                  <a:pt x="2677" y="866"/>
                  <a:pt x="2658" y="866"/>
                </a:cubicBezTo>
                <a:cubicBezTo>
                  <a:pt x="2632" y="866"/>
                  <a:pt x="2606" y="853"/>
                  <a:pt x="2577" y="840"/>
                </a:cubicBezTo>
                <a:cubicBezTo>
                  <a:pt x="2551" y="840"/>
                  <a:pt x="2525" y="866"/>
                  <a:pt x="2496" y="866"/>
                </a:cubicBezTo>
                <a:cubicBezTo>
                  <a:pt x="2483" y="866"/>
                  <a:pt x="2457" y="853"/>
                  <a:pt x="2431" y="853"/>
                </a:cubicBezTo>
                <a:cubicBezTo>
                  <a:pt x="2402" y="840"/>
                  <a:pt x="2376" y="798"/>
                  <a:pt x="2350" y="798"/>
                </a:cubicBezTo>
                <a:lnTo>
                  <a:pt x="2269" y="798"/>
                </a:lnTo>
                <a:cubicBezTo>
                  <a:pt x="2253" y="798"/>
                  <a:pt x="2240" y="827"/>
                  <a:pt x="2214" y="827"/>
                </a:cubicBezTo>
                <a:cubicBezTo>
                  <a:pt x="2240" y="811"/>
                  <a:pt x="2253" y="798"/>
                  <a:pt x="2253" y="785"/>
                </a:cubicBezTo>
                <a:cubicBezTo>
                  <a:pt x="2253" y="772"/>
                  <a:pt x="2227" y="759"/>
                  <a:pt x="2214" y="746"/>
                </a:cubicBezTo>
                <a:cubicBezTo>
                  <a:pt x="2240" y="746"/>
                  <a:pt x="2240" y="704"/>
                  <a:pt x="2269" y="704"/>
                </a:cubicBezTo>
                <a:cubicBezTo>
                  <a:pt x="2295" y="704"/>
                  <a:pt x="2321" y="730"/>
                  <a:pt x="2350" y="730"/>
                </a:cubicBezTo>
                <a:cubicBezTo>
                  <a:pt x="2376" y="717"/>
                  <a:pt x="2389" y="717"/>
                  <a:pt x="2415" y="704"/>
                </a:cubicBezTo>
                <a:lnTo>
                  <a:pt x="2496" y="704"/>
                </a:lnTo>
                <a:cubicBezTo>
                  <a:pt x="2525" y="704"/>
                  <a:pt x="2551" y="691"/>
                  <a:pt x="2564" y="678"/>
                </a:cubicBezTo>
                <a:cubicBezTo>
                  <a:pt x="2593" y="678"/>
                  <a:pt x="2619" y="665"/>
                  <a:pt x="2645" y="665"/>
                </a:cubicBezTo>
                <a:cubicBezTo>
                  <a:pt x="2650" y="662"/>
                  <a:pt x="2654" y="661"/>
                  <a:pt x="2659" y="661"/>
                </a:cubicBezTo>
                <a:cubicBezTo>
                  <a:pt x="2679" y="661"/>
                  <a:pt x="2697" y="681"/>
                  <a:pt x="2715" y="681"/>
                </a:cubicBezTo>
                <a:cubicBezTo>
                  <a:pt x="2719" y="681"/>
                  <a:pt x="2722" y="680"/>
                  <a:pt x="2726" y="678"/>
                </a:cubicBezTo>
                <a:cubicBezTo>
                  <a:pt x="2755" y="678"/>
                  <a:pt x="2768" y="610"/>
                  <a:pt x="2781" y="597"/>
                </a:cubicBezTo>
                <a:lnTo>
                  <a:pt x="2862" y="597"/>
                </a:lnTo>
                <a:cubicBezTo>
                  <a:pt x="2888" y="584"/>
                  <a:pt x="2901" y="555"/>
                  <a:pt x="2917" y="542"/>
                </a:cubicBezTo>
                <a:cubicBezTo>
                  <a:pt x="2943" y="529"/>
                  <a:pt x="2982" y="516"/>
                  <a:pt x="2982" y="487"/>
                </a:cubicBezTo>
                <a:cubicBezTo>
                  <a:pt x="2982" y="474"/>
                  <a:pt x="2930" y="474"/>
                  <a:pt x="2901" y="448"/>
                </a:cubicBezTo>
                <a:cubicBezTo>
                  <a:pt x="2888" y="448"/>
                  <a:pt x="2875" y="393"/>
                  <a:pt x="2849" y="380"/>
                </a:cubicBezTo>
                <a:cubicBezTo>
                  <a:pt x="2836" y="380"/>
                  <a:pt x="2807" y="367"/>
                  <a:pt x="2768" y="367"/>
                </a:cubicBezTo>
                <a:cubicBezTo>
                  <a:pt x="2765" y="364"/>
                  <a:pt x="2762" y="363"/>
                  <a:pt x="2757" y="363"/>
                </a:cubicBezTo>
                <a:cubicBezTo>
                  <a:pt x="2739" y="363"/>
                  <a:pt x="2708" y="380"/>
                  <a:pt x="2687" y="380"/>
                </a:cubicBezTo>
                <a:cubicBezTo>
                  <a:pt x="2658" y="367"/>
                  <a:pt x="2645" y="341"/>
                  <a:pt x="2619" y="325"/>
                </a:cubicBezTo>
                <a:cubicBezTo>
                  <a:pt x="2593" y="325"/>
                  <a:pt x="2564" y="341"/>
                  <a:pt x="2538" y="341"/>
                </a:cubicBezTo>
                <a:cubicBezTo>
                  <a:pt x="2529" y="336"/>
                  <a:pt x="2520" y="334"/>
                  <a:pt x="2511" y="334"/>
                </a:cubicBezTo>
                <a:cubicBezTo>
                  <a:pt x="2493" y="334"/>
                  <a:pt x="2474" y="341"/>
                  <a:pt x="2457" y="341"/>
                </a:cubicBezTo>
                <a:cubicBezTo>
                  <a:pt x="2448" y="336"/>
                  <a:pt x="2439" y="334"/>
                  <a:pt x="2430" y="334"/>
                </a:cubicBezTo>
                <a:cubicBezTo>
                  <a:pt x="2412" y="334"/>
                  <a:pt x="2393" y="341"/>
                  <a:pt x="2376" y="341"/>
                </a:cubicBezTo>
                <a:cubicBezTo>
                  <a:pt x="2350" y="325"/>
                  <a:pt x="2321" y="286"/>
                  <a:pt x="2295" y="286"/>
                </a:cubicBezTo>
                <a:cubicBezTo>
                  <a:pt x="2269" y="286"/>
                  <a:pt x="2240" y="312"/>
                  <a:pt x="2214" y="312"/>
                </a:cubicBezTo>
                <a:cubicBezTo>
                  <a:pt x="2188" y="312"/>
                  <a:pt x="2133" y="286"/>
                  <a:pt x="2107" y="286"/>
                </a:cubicBezTo>
                <a:cubicBezTo>
                  <a:pt x="2159" y="260"/>
                  <a:pt x="2201" y="244"/>
                  <a:pt x="2201" y="218"/>
                </a:cubicBezTo>
                <a:cubicBezTo>
                  <a:pt x="2201" y="192"/>
                  <a:pt x="2188" y="179"/>
                  <a:pt x="2159" y="163"/>
                </a:cubicBezTo>
                <a:cubicBezTo>
                  <a:pt x="2146" y="156"/>
                  <a:pt x="2133" y="156"/>
                  <a:pt x="2119" y="156"/>
                </a:cubicBezTo>
                <a:cubicBezTo>
                  <a:pt x="2106" y="156"/>
                  <a:pt x="2092" y="156"/>
                  <a:pt x="2078" y="150"/>
                </a:cubicBezTo>
                <a:cubicBezTo>
                  <a:pt x="2065" y="137"/>
                  <a:pt x="2039" y="111"/>
                  <a:pt x="2010" y="98"/>
                </a:cubicBezTo>
                <a:cubicBezTo>
                  <a:pt x="1997" y="98"/>
                  <a:pt x="1971" y="69"/>
                  <a:pt x="1945" y="69"/>
                </a:cubicBezTo>
                <a:cubicBezTo>
                  <a:pt x="1939" y="66"/>
                  <a:pt x="1933" y="65"/>
                  <a:pt x="1928" y="65"/>
                </a:cubicBezTo>
                <a:cubicBezTo>
                  <a:pt x="1905" y="65"/>
                  <a:pt x="1885" y="82"/>
                  <a:pt x="1864" y="82"/>
                </a:cubicBezTo>
                <a:cubicBezTo>
                  <a:pt x="1835" y="82"/>
                  <a:pt x="1809" y="69"/>
                  <a:pt x="1783" y="69"/>
                </a:cubicBezTo>
                <a:cubicBezTo>
                  <a:pt x="1754" y="69"/>
                  <a:pt x="1741" y="30"/>
                  <a:pt x="1715" y="17"/>
                </a:cubicBezTo>
                <a:lnTo>
                  <a:pt x="1634" y="17"/>
                </a:lnTo>
                <a:cubicBezTo>
                  <a:pt x="1609" y="17"/>
                  <a:pt x="1586" y="46"/>
                  <a:pt x="1564" y="46"/>
                </a:cubicBezTo>
                <a:cubicBezTo>
                  <a:pt x="1560" y="46"/>
                  <a:pt x="1557" y="45"/>
                  <a:pt x="1553" y="43"/>
                </a:cubicBezTo>
                <a:cubicBezTo>
                  <a:pt x="1524" y="43"/>
                  <a:pt x="1498" y="17"/>
                  <a:pt x="1485" y="17"/>
                </a:cubicBezTo>
                <a:cubicBezTo>
                  <a:pt x="1459" y="17"/>
                  <a:pt x="1430" y="1"/>
                  <a:pt x="1404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0" name="Google Shape;630;p26"/>
          <p:cNvSpPr/>
          <p:nvPr/>
        </p:nvSpPr>
        <p:spPr>
          <a:xfrm>
            <a:off x="3212904" y="4526310"/>
            <a:ext cx="15212" cy="4909"/>
          </a:xfrm>
          <a:custGeom>
            <a:avLst/>
            <a:gdLst/>
            <a:ahLst/>
            <a:cxnLst/>
            <a:rect l="l" t="t" r="r" b="b"/>
            <a:pathLst>
              <a:path w="82" h="43" extrusionOk="0">
                <a:moveTo>
                  <a:pt x="40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30"/>
                  <a:pt x="14" y="43"/>
                  <a:pt x="40" y="43"/>
                </a:cubicBezTo>
                <a:cubicBezTo>
                  <a:pt x="69" y="43"/>
                  <a:pt x="82" y="30"/>
                  <a:pt x="82" y="30"/>
                </a:cubicBezTo>
                <a:cubicBezTo>
                  <a:pt x="82" y="14"/>
                  <a:pt x="69" y="1"/>
                  <a:pt x="4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1" name="Google Shape;631;p26"/>
          <p:cNvSpPr/>
          <p:nvPr/>
        </p:nvSpPr>
        <p:spPr>
          <a:xfrm>
            <a:off x="3150386" y="4520488"/>
            <a:ext cx="17624" cy="2968"/>
          </a:xfrm>
          <a:custGeom>
            <a:avLst/>
            <a:gdLst/>
            <a:ahLst/>
            <a:cxnLst/>
            <a:rect l="l" t="t" r="r" b="b"/>
            <a:pathLst>
              <a:path w="95" h="26" extrusionOk="0">
                <a:moveTo>
                  <a:pt x="53" y="0"/>
                </a:moveTo>
                <a:cubicBezTo>
                  <a:pt x="27" y="0"/>
                  <a:pt x="1" y="0"/>
                  <a:pt x="1" y="13"/>
                </a:cubicBezTo>
                <a:cubicBezTo>
                  <a:pt x="1" y="26"/>
                  <a:pt x="27" y="26"/>
                  <a:pt x="40" y="26"/>
                </a:cubicBezTo>
                <a:cubicBezTo>
                  <a:pt x="69" y="26"/>
                  <a:pt x="95" y="26"/>
                  <a:pt x="95" y="13"/>
                </a:cubicBezTo>
                <a:cubicBezTo>
                  <a:pt x="95" y="13"/>
                  <a:pt x="69" y="0"/>
                  <a:pt x="53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2" name="Google Shape;632;p26"/>
          <p:cNvSpPr/>
          <p:nvPr/>
        </p:nvSpPr>
        <p:spPr>
          <a:xfrm>
            <a:off x="3185262" y="4515580"/>
            <a:ext cx="17624" cy="5023"/>
          </a:xfrm>
          <a:custGeom>
            <a:avLst/>
            <a:gdLst/>
            <a:ahLst/>
            <a:cxnLst/>
            <a:rect l="l" t="t" r="r" b="b"/>
            <a:pathLst>
              <a:path w="95" h="44" extrusionOk="0">
                <a:moveTo>
                  <a:pt x="43" y="1"/>
                </a:moveTo>
                <a:cubicBezTo>
                  <a:pt x="27" y="1"/>
                  <a:pt x="1" y="14"/>
                  <a:pt x="1" y="14"/>
                </a:cubicBezTo>
                <a:cubicBezTo>
                  <a:pt x="1" y="27"/>
                  <a:pt x="14" y="43"/>
                  <a:pt x="43" y="43"/>
                </a:cubicBezTo>
                <a:cubicBezTo>
                  <a:pt x="69" y="43"/>
                  <a:pt x="95" y="43"/>
                  <a:pt x="95" y="27"/>
                </a:cubicBezTo>
                <a:cubicBezTo>
                  <a:pt x="95" y="14"/>
                  <a:pt x="69" y="14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3" name="Google Shape;633;p26"/>
          <p:cNvSpPr/>
          <p:nvPr/>
        </p:nvSpPr>
        <p:spPr>
          <a:xfrm>
            <a:off x="3114952" y="4527794"/>
            <a:ext cx="15212" cy="3425"/>
          </a:xfrm>
          <a:custGeom>
            <a:avLst/>
            <a:gdLst/>
            <a:ahLst/>
            <a:cxnLst/>
            <a:rect l="l" t="t" r="r" b="b"/>
            <a:pathLst>
              <a:path w="82" h="30" extrusionOk="0">
                <a:moveTo>
                  <a:pt x="43" y="1"/>
                </a:moveTo>
                <a:cubicBezTo>
                  <a:pt x="17" y="1"/>
                  <a:pt x="1" y="1"/>
                  <a:pt x="1" y="17"/>
                </a:cubicBezTo>
                <a:cubicBezTo>
                  <a:pt x="1" y="17"/>
                  <a:pt x="17" y="30"/>
                  <a:pt x="43" y="30"/>
                </a:cubicBezTo>
                <a:cubicBezTo>
                  <a:pt x="69" y="30"/>
                  <a:pt x="82" y="30"/>
                  <a:pt x="82" y="17"/>
                </a:cubicBezTo>
                <a:cubicBezTo>
                  <a:pt x="82" y="17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4" name="Google Shape;634;p26"/>
          <p:cNvSpPr/>
          <p:nvPr/>
        </p:nvSpPr>
        <p:spPr>
          <a:xfrm>
            <a:off x="3245370" y="4518547"/>
            <a:ext cx="17624" cy="3425"/>
          </a:xfrm>
          <a:custGeom>
            <a:avLst/>
            <a:gdLst/>
            <a:ahLst/>
            <a:cxnLst/>
            <a:rect l="l" t="t" r="r" b="b"/>
            <a:pathLst>
              <a:path w="95" h="30" extrusionOk="0">
                <a:moveTo>
                  <a:pt x="43" y="1"/>
                </a:moveTo>
                <a:cubicBezTo>
                  <a:pt x="27" y="1"/>
                  <a:pt x="1" y="1"/>
                  <a:pt x="1" y="17"/>
                </a:cubicBezTo>
                <a:cubicBezTo>
                  <a:pt x="1" y="17"/>
                  <a:pt x="14" y="30"/>
                  <a:pt x="43" y="30"/>
                </a:cubicBezTo>
                <a:cubicBezTo>
                  <a:pt x="69" y="30"/>
                  <a:pt x="95" y="30"/>
                  <a:pt x="95" y="17"/>
                </a:cubicBezTo>
                <a:cubicBezTo>
                  <a:pt x="95" y="1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5" name="Google Shape;635;p26"/>
          <p:cNvSpPr/>
          <p:nvPr/>
        </p:nvSpPr>
        <p:spPr>
          <a:xfrm>
            <a:off x="3232755" y="4538067"/>
            <a:ext cx="17624" cy="3881"/>
          </a:xfrm>
          <a:custGeom>
            <a:avLst/>
            <a:gdLst/>
            <a:ahLst/>
            <a:cxnLst/>
            <a:rect l="l" t="t" r="r" b="b"/>
            <a:pathLst>
              <a:path w="95" h="34" extrusionOk="0">
                <a:moveTo>
                  <a:pt x="19" y="1"/>
                </a:moveTo>
                <a:cubicBezTo>
                  <a:pt x="6" y="1"/>
                  <a:pt x="1" y="8"/>
                  <a:pt x="1" y="8"/>
                </a:cubicBezTo>
                <a:cubicBezTo>
                  <a:pt x="1" y="21"/>
                  <a:pt x="14" y="34"/>
                  <a:pt x="43" y="34"/>
                </a:cubicBezTo>
                <a:cubicBezTo>
                  <a:pt x="69" y="34"/>
                  <a:pt x="82" y="34"/>
                  <a:pt x="82" y="21"/>
                </a:cubicBezTo>
                <a:cubicBezTo>
                  <a:pt x="95" y="8"/>
                  <a:pt x="69" y="8"/>
                  <a:pt x="43" y="8"/>
                </a:cubicBezTo>
                <a:cubicBezTo>
                  <a:pt x="33" y="3"/>
                  <a:pt x="25" y="1"/>
                  <a:pt x="19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6" name="Google Shape;636;p26"/>
          <p:cNvSpPr/>
          <p:nvPr/>
        </p:nvSpPr>
        <p:spPr>
          <a:xfrm>
            <a:off x="3122744" y="4510443"/>
            <a:ext cx="17624" cy="3767"/>
          </a:xfrm>
          <a:custGeom>
            <a:avLst/>
            <a:gdLst/>
            <a:ahLst/>
            <a:cxnLst/>
            <a:rect l="l" t="t" r="r" b="b"/>
            <a:pathLst>
              <a:path w="95" h="33" extrusionOk="0">
                <a:moveTo>
                  <a:pt x="26" y="0"/>
                </a:moveTo>
                <a:cubicBezTo>
                  <a:pt x="14" y="0"/>
                  <a:pt x="1" y="11"/>
                  <a:pt x="1" y="20"/>
                </a:cubicBezTo>
                <a:cubicBezTo>
                  <a:pt x="1" y="20"/>
                  <a:pt x="14" y="33"/>
                  <a:pt x="40" y="33"/>
                </a:cubicBezTo>
                <a:cubicBezTo>
                  <a:pt x="69" y="33"/>
                  <a:pt x="82" y="33"/>
                  <a:pt x="95" y="20"/>
                </a:cubicBezTo>
                <a:cubicBezTo>
                  <a:pt x="95" y="7"/>
                  <a:pt x="69" y="7"/>
                  <a:pt x="40" y="7"/>
                </a:cubicBezTo>
                <a:cubicBezTo>
                  <a:pt x="36" y="2"/>
                  <a:pt x="31" y="0"/>
                  <a:pt x="2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7" name="Google Shape;637;p26"/>
          <p:cNvSpPr/>
          <p:nvPr/>
        </p:nvSpPr>
        <p:spPr>
          <a:xfrm>
            <a:off x="3208081" y="4504849"/>
            <a:ext cx="17624" cy="4566"/>
          </a:xfrm>
          <a:custGeom>
            <a:avLst/>
            <a:gdLst/>
            <a:ahLst/>
            <a:cxnLst/>
            <a:rect l="l" t="t" r="r" b="b"/>
            <a:pathLst>
              <a:path w="95" h="40" extrusionOk="0">
                <a:moveTo>
                  <a:pt x="40" y="1"/>
                </a:moveTo>
                <a:cubicBezTo>
                  <a:pt x="27" y="1"/>
                  <a:pt x="1" y="14"/>
                  <a:pt x="1" y="14"/>
                </a:cubicBezTo>
                <a:cubicBezTo>
                  <a:pt x="1" y="27"/>
                  <a:pt x="14" y="27"/>
                  <a:pt x="40" y="40"/>
                </a:cubicBezTo>
                <a:cubicBezTo>
                  <a:pt x="66" y="40"/>
                  <a:pt x="95" y="27"/>
                  <a:pt x="95" y="27"/>
                </a:cubicBezTo>
                <a:cubicBezTo>
                  <a:pt x="95" y="14"/>
                  <a:pt x="66" y="1"/>
                  <a:pt x="4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8" name="Google Shape;638;p26"/>
          <p:cNvSpPr/>
          <p:nvPr/>
        </p:nvSpPr>
        <p:spPr>
          <a:xfrm>
            <a:off x="3280247" y="4527794"/>
            <a:ext cx="18181" cy="4909"/>
          </a:xfrm>
          <a:custGeom>
            <a:avLst/>
            <a:gdLst/>
            <a:ahLst/>
            <a:cxnLst/>
            <a:rect l="l" t="t" r="r" b="b"/>
            <a:pathLst>
              <a:path w="98" h="43" extrusionOk="0">
                <a:moveTo>
                  <a:pt x="43" y="1"/>
                </a:moveTo>
                <a:cubicBezTo>
                  <a:pt x="30" y="1"/>
                  <a:pt x="1" y="1"/>
                  <a:pt x="1" y="17"/>
                </a:cubicBezTo>
                <a:cubicBezTo>
                  <a:pt x="1" y="30"/>
                  <a:pt x="17" y="30"/>
                  <a:pt x="43" y="43"/>
                </a:cubicBezTo>
                <a:cubicBezTo>
                  <a:pt x="69" y="43"/>
                  <a:pt x="98" y="30"/>
                  <a:pt x="98" y="30"/>
                </a:cubicBezTo>
                <a:cubicBezTo>
                  <a:pt x="98" y="17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9" name="Google Shape;639;p26"/>
          <p:cNvSpPr/>
          <p:nvPr/>
        </p:nvSpPr>
        <p:spPr>
          <a:xfrm>
            <a:off x="3069872" y="4520488"/>
            <a:ext cx="18181" cy="2968"/>
          </a:xfrm>
          <a:custGeom>
            <a:avLst/>
            <a:gdLst/>
            <a:ahLst/>
            <a:cxnLst/>
            <a:rect l="l" t="t" r="r" b="b"/>
            <a:pathLst>
              <a:path w="98" h="26" extrusionOk="0">
                <a:moveTo>
                  <a:pt x="56" y="0"/>
                </a:moveTo>
                <a:cubicBezTo>
                  <a:pt x="30" y="0"/>
                  <a:pt x="17" y="0"/>
                  <a:pt x="17" y="13"/>
                </a:cubicBezTo>
                <a:cubicBezTo>
                  <a:pt x="1" y="26"/>
                  <a:pt x="30" y="26"/>
                  <a:pt x="56" y="26"/>
                </a:cubicBezTo>
                <a:cubicBezTo>
                  <a:pt x="82" y="26"/>
                  <a:pt x="98" y="26"/>
                  <a:pt x="98" y="13"/>
                </a:cubicBezTo>
                <a:cubicBezTo>
                  <a:pt x="98" y="13"/>
                  <a:pt x="82" y="0"/>
                  <a:pt x="5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0" name="Google Shape;640;p26"/>
          <p:cNvSpPr/>
          <p:nvPr/>
        </p:nvSpPr>
        <p:spPr>
          <a:xfrm>
            <a:off x="3155209" y="4543318"/>
            <a:ext cx="17624" cy="5023"/>
          </a:xfrm>
          <a:custGeom>
            <a:avLst/>
            <a:gdLst/>
            <a:ahLst/>
            <a:cxnLst/>
            <a:rect l="l" t="t" r="r" b="b"/>
            <a:pathLst>
              <a:path w="95" h="44" extrusionOk="0">
                <a:moveTo>
                  <a:pt x="56" y="1"/>
                </a:moveTo>
                <a:cubicBezTo>
                  <a:pt x="27" y="1"/>
                  <a:pt x="1" y="14"/>
                  <a:pt x="1" y="14"/>
                </a:cubicBezTo>
                <a:cubicBezTo>
                  <a:pt x="1" y="27"/>
                  <a:pt x="27" y="27"/>
                  <a:pt x="56" y="43"/>
                </a:cubicBezTo>
                <a:cubicBezTo>
                  <a:pt x="69" y="43"/>
                  <a:pt x="95" y="27"/>
                  <a:pt x="95" y="27"/>
                </a:cubicBezTo>
                <a:cubicBezTo>
                  <a:pt x="95" y="14"/>
                  <a:pt x="82" y="1"/>
                  <a:pt x="56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1" name="Google Shape;641;p26"/>
          <p:cNvSpPr/>
          <p:nvPr/>
        </p:nvSpPr>
        <p:spPr>
          <a:xfrm>
            <a:off x="3182851" y="4534072"/>
            <a:ext cx="17624" cy="3082"/>
          </a:xfrm>
          <a:custGeom>
            <a:avLst/>
            <a:gdLst/>
            <a:ahLst/>
            <a:cxnLst/>
            <a:rect l="l" t="t" r="r" b="b"/>
            <a:pathLst>
              <a:path w="95" h="27" extrusionOk="0">
                <a:moveTo>
                  <a:pt x="56" y="1"/>
                </a:moveTo>
                <a:cubicBezTo>
                  <a:pt x="27" y="1"/>
                  <a:pt x="1" y="1"/>
                  <a:pt x="1" y="14"/>
                </a:cubicBezTo>
                <a:cubicBezTo>
                  <a:pt x="1" y="14"/>
                  <a:pt x="27" y="27"/>
                  <a:pt x="40" y="27"/>
                </a:cubicBezTo>
                <a:cubicBezTo>
                  <a:pt x="69" y="27"/>
                  <a:pt x="95" y="27"/>
                  <a:pt x="95" y="14"/>
                </a:cubicBezTo>
                <a:cubicBezTo>
                  <a:pt x="95" y="14"/>
                  <a:pt x="69" y="1"/>
                  <a:pt x="56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2" name="Google Shape;642;p26"/>
          <p:cNvSpPr/>
          <p:nvPr/>
        </p:nvSpPr>
        <p:spPr>
          <a:xfrm>
            <a:off x="1775158" y="4505763"/>
            <a:ext cx="17624" cy="3653"/>
          </a:xfrm>
          <a:custGeom>
            <a:avLst/>
            <a:gdLst/>
            <a:ahLst/>
            <a:cxnLst/>
            <a:rect l="l" t="t" r="r" b="b"/>
            <a:pathLst>
              <a:path w="95" h="32" extrusionOk="0">
                <a:moveTo>
                  <a:pt x="68" y="0"/>
                </a:moveTo>
                <a:cubicBezTo>
                  <a:pt x="60" y="0"/>
                  <a:pt x="52" y="2"/>
                  <a:pt x="43" y="6"/>
                </a:cubicBezTo>
                <a:cubicBezTo>
                  <a:pt x="30" y="6"/>
                  <a:pt x="1" y="6"/>
                  <a:pt x="1" y="19"/>
                </a:cubicBezTo>
                <a:cubicBezTo>
                  <a:pt x="1" y="32"/>
                  <a:pt x="30" y="32"/>
                  <a:pt x="56" y="32"/>
                </a:cubicBezTo>
                <a:cubicBezTo>
                  <a:pt x="69" y="32"/>
                  <a:pt x="95" y="19"/>
                  <a:pt x="95" y="6"/>
                </a:cubicBezTo>
                <a:cubicBezTo>
                  <a:pt x="95" y="6"/>
                  <a:pt x="83" y="0"/>
                  <a:pt x="6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3" name="Google Shape;643;p26"/>
          <p:cNvSpPr/>
          <p:nvPr/>
        </p:nvSpPr>
        <p:spPr>
          <a:xfrm>
            <a:off x="1837677" y="4498571"/>
            <a:ext cx="15212" cy="4909"/>
          </a:xfrm>
          <a:custGeom>
            <a:avLst/>
            <a:gdLst/>
            <a:ahLst/>
            <a:cxnLst/>
            <a:rect l="l" t="t" r="r" b="b"/>
            <a:pathLst>
              <a:path w="82" h="43" extrusionOk="0">
                <a:moveTo>
                  <a:pt x="43" y="1"/>
                </a:moveTo>
                <a:cubicBezTo>
                  <a:pt x="17" y="1"/>
                  <a:pt x="1" y="14"/>
                  <a:pt x="1" y="30"/>
                </a:cubicBezTo>
                <a:cubicBezTo>
                  <a:pt x="1" y="30"/>
                  <a:pt x="17" y="43"/>
                  <a:pt x="43" y="43"/>
                </a:cubicBezTo>
                <a:cubicBezTo>
                  <a:pt x="69" y="30"/>
                  <a:pt x="82" y="30"/>
                  <a:pt x="82" y="14"/>
                </a:cubicBezTo>
                <a:cubicBezTo>
                  <a:pt x="82" y="14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4" name="Google Shape;644;p26"/>
          <p:cNvSpPr/>
          <p:nvPr/>
        </p:nvSpPr>
        <p:spPr>
          <a:xfrm>
            <a:off x="1802800" y="4495603"/>
            <a:ext cx="17624" cy="3082"/>
          </a:xfrm>
          <a:custGeom>
            <a:avLst/>
            <a:gdLst/>
            <a:ahLst/>
            <a:cxnLst/>
            <a:rect l="l" t="t" r="r" b="b"/>
            <a:pathLst>
              <a:path w="95" h="27" extrusionOk="0">
                <a:moveTo>
                  <a:pt x="43" y="1"/>
                </a:moveTo>
                <a:cubicBezTo>
                  <a:pt x="14" y="1"/>
                  <a:pt x="1" y="1"/>
                  <a:pt x="1" y="14"/>
                </a:cubicBezTo>
                <a:cubicBezTo>
                  <a:pt x="1" y="27"/>
                  <a:pt x="14" y="27"/>
                  <a:pt x="43" y="27"/>
                </a:cubicBezTo>
                <a:cubicBezTo>
                  <a:pt x="69" y="27"/>
                  <a:pt x="95" y="14"/>
                  <a:pt x="82" y="14"/>
                </a:cubicBezTo>
                <a:cubicBezTo>
                  <a:pt x="82" y="1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5" name="Google Shape;645;p26"/>
          <p:cNvSpPr/>
          <p:nvPr/>
        </p:nvSpPr>
        <p:spPr>
          <a:xfrm>
            <a:off x="1873110" y="4506333"/>
            <a:ext cx="17624" cy="5023"/>
          </a:xfrm>
          <a:custGeom>
            <a:avLst/>
            <a:gdLst/>
            <a:ahLst/>
            <a:cxnLst/>
            <a:rect l="l" t="t" r="r" b="b"/>
            <a:pathLst>
              <a:path w="95" h="44" extrusionOk="0">
                <a:moveTo>
                  <a:pt x="40" y="1"/>
                </a:moveTo>
                <a:cubicBezTo>
                  <a:pt x="27" y="1"/>
                  <a:pt x="1" y="14"/>
                  <a:pt x="1" y="27"/>
                </a:cubicBezTo>
                <a:cubicBezTo>
                  <a:pt x="1" y="27"/>
                  <a:pt x="27" y="43"/>
                  <a:pt x="53" y="43"/>
                </a:cubicBezTo>
                <a:cubicBezTo>
                  <a:pt x="69" y="27"/>
                  <a:pt x="95" y="27"/>
                  <a:pt x="95" y="14"/>
                </a:cubicBezTo>
                <a:cubicBezTo>
                  <a:pt x="95" y="1"/>
                  <a:pt x="69" y="1"/>
                  <a:pt x="4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6" name="Google Shape;646;p26"/>
          <p:cNvSpPr/>
          <p:nvPr/>
        </p:nvSpPr>
        <p:spPr>
          <a:xfrm>
            <a:off x="1742693" y="4497087"/>
            <a:ext cx="15212" cy="3082"/>
          </a:xfrm>
          <a:custGeom>
            <a:avLst/>
            <a:gdLst/>
            <a:ahLst/>
            <a:cxnLst/>
            <a:rect l="l" t="t" r="r" b="b"/>
            <a:pathLst>
              <a:path w="82" h="27" extrusionOk="0">
                <a:moveTo>
                  <a:pt x="43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27"/>
                  <a:pt x="14" y="27"/>
                  <a:pt x="43" y="27"/>
                </a:cubicBezTo>
                <a:cubicBezTo>
                  <a:pt x="69" y="27"/>
                  <a:pt x="82" y="27"/>
                  <a:pt x="82" y="14"/>
                </a:cubicBezTo>
                <a:cubicBezTo>
                  <a:pt x="82" y="1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7" name="Google Shape;647;p26"/>
          <p:cNvSpPr/>
          <p:nvPr/>
        </p:nvSpPr>
        <p:spPr>
          <a:xfrm>
            <a:off x="1755308" y="4517064"/>
            <a:ext cx="17624" cy="3539"/>
          </a:xfrm>
          <a:custGeom>
            <a:avLst/>
            <a:gdLst/>
            <a:ahLst/>
            <a:cxnLst/>
            <a:rect l="l" t="t" r="r" b="b"/>
            <a:pathLst>
              <a:path w="95" h="31" extrusionOk="0">
                <a:moveTo>
                  <a:pt x="40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30"/>
                  <a:pt x="27" y="30"/>
                  <a:pt x="40" y="30"/>
                </a:cubicBezTo>
                <a:cubicBezTo>
                  <a:pt x="69" y="30"/>
                  <a:pt x="95" y="14"/>
                  <a:pt x="95" y="14"/>
                </a:cubicBezTo>
                <a:cubicBezTo>
                  <a:pt x="95" y="1"/>
                  <a:pt x="69" y="1"/>
                  <a:pt x="4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8" name="Google Shape;648;p26"/>
          <p:cNvSpPr/>
          <p:nvPr/>
        </p:nvSpPr>
        <p:spPr>
          <a:xfrm>
            <a:off x="1865319" y="4489325"/>
            <a:ext cx="17624" cy="3539"/>
          </a:xfrm>
          <a:custGeom>
            <a:avLst/>
            <a:gdLst/>
            <a:ahLst/>
            <a:cxnLst/>
            <a:rect l="l" t="t" r="r" b="b"/>
            <a:pathLst>
              <a:path w="95" h="31" extrusionOk="0">
                <a:moveTo>
                  <a:pt x="43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30"/>
                  <a:pt x="30" y="30"/>
                  <a:pt x="43" y="30"/>
                </a:cubicBezTo>
                <a:cubicBezTo>
                  <a:pt x="69" y="30"/>
                  <a:pt x="95" y="30"/>
                  <a:pt x="95" y="14"/>
                </a:cubicBezTo>
                <a:cubicBezTo>
                  <a:pt x="95" y="1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9" name="Google Shape;649;p26"/>
          <p:cNvSpPr/>
          <p:nvPr/>
        </p:nvSpPr>
        <p:spPr>
          <a:xfrm>
            <a:off x="1780538" y="4484302"/>
            <a:ext cx="17624" cy="3653"/>
          </a:xfrm>
          <a:custGeom>
            <a:avLst/>
            <a:gdLst/>
            <a:ahLst/>
            <a:cxnLst/>
            <a:rect l="l" t="t" r="r" b="b"/>
            <a:pathLst>
              <a:path w="95" h="32" extrusionOk="0">
                <a:moveTo>
                  <a:pt x="62" y="0"/>
                </a:moveTo>
                <a:cubicBezTo>
                  <a:pt x="56" y="0"/>
                  <a:pt x="48" y="2"/>
                  <a:pt x="40" y="6"/>
                </a:cubicBezTo>
                <a:cubicBezTo>
                  <a:pt x="14" y="6"/>
                  <a:pt x="1" y="6"/>
                  <a:pt x="1" y="19"/>
                </a:cubicBezTo>
                <a:cubicBezTo>
                  <a:pt x="1" y="32"/>
                  <a:pt x="14" y="32"/>
                  <a:pt x="40" y="32"/>
                </a:cubicBezTo>
                <a:cubicBezTo>
                  <a:pt x="66" y="32"/>
                  <a:pt x="95" y="19"/>
                  <a:pt x="82" y="6"/>
                </a:cubicBezTo>
                <a:cubicBezTo>
                  <a:pt x="82" y="6"/>
                  <a:pt x="75" y="0"/>
                  <a:pt x="62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0" name="Google Shape;650;p26"/>
          <p:cNvSpPr/>
          <p:nvPr/>
        </p:nvSpPr>
        <p:spPr>
          <a:xfrm>
            <a:off x="1707816" y="4506333"/>
            <a:ext cx="15212" cy="5023"/>
          </a:xfrm>
          <a:custGeom>
            <a:avLst/>
            <a:gdLst/>
            <a:ahLst/>
            <a:cxnLst/>
            <a:rect l="l" t="t" r="r" b="b"/>
            <a:pathLst>
              <a:path w="82" h="44" extrusionOk="0">
                <a:moveTo>
                  <a:pt x="40" y="1"/>
                </a:moveTo>
                <a:cubicBezTo>
                  <a:pt x="14" y="14"/>
                  <a:pt x="1" y="14"/>
                  <a:pt x="1" y="27"/>
                </a:cubicBezTo>
                <a:cubicBezTo>
                  <a:pt x="1" y="43"/>
                  <a:pt x="14" y="43"/>
                  <a:pt x="40" y="43"/>
                </a:cubicBezTo>
                <a:cubicBezTo>
                  <a:pt x="69" y="43"/>
                  <a:pt x="82" y="27"/>
                  <a:pt x="82" y="14"/>
                </a:cubicBezTo>
                <a:cubicBezTo>
                  <a:pt x="82" y="14"/>
                  <a:pt x="69" y="1"/>
                  <a:pt x="4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1" name="Google Shape;651;p26"/>
          <p:cNvSpPr/>
          <p:nvPr/>
        </p:nvSpPr>
        <p:spPr>
          <a:xfrm>
            <a:off x="1915779" y="4498571"/>
            <a:ext cx="17624" cy="4909"/>
          </a:xfrm>
          <a:custGeom>
            <a:avLst/>
            <a:gdLst/>
            <a:ahLst/>
            <a:cxnLst/>
            <a:rect l="l" t="t" r="r" b="b"/>
            <a:pathLst>
              <a:path w="95" h="43" extrusionOk="0">
                <a:moveTo>
                  <a:pt x="53" y="1"/>
                </a:moveTo>
                <a:cubicBezTo>
                  <a:pt x="27" y="1"/>
                  <a:pt x="1" y="14"/>
                  <a:pt x="1" y="30"/>
                </a:cubicBezTo>
                <a:cubicBezTo>
                  <a:pt x="1" y="30"/>
                  <a:pt x="27" y="43"/>
                  <a:pt x="53" y="43"/>
                </a:cubicBezTo>
                <a:cubicBezTo>
                  <a:pt x="82" y="30"/>
                  <a:pt x="95" y="30"/>
                  <a:pt x="95" y="14"/>
                </a:cubicBezTo>
                <a:cubicBezTo>
                  <a:pt x="95" y="1"/>
                  <a:pt x="66" y="1"/>
                  <a:pt x="5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2" name="Google Shape;652;p26"/>
          <p:cNvSpPr/>
          <p:nvPr/>
        </p:nvSpPr>
        <p:spPr>
          <a:xfrm>
            <a:off x="1830442" y="4521972"/>
            <a:ext cx="17624" cy="4452"/>
          </a:xfrm>
          <a:custGeom>
            <a:avLst/>
            <a:gdLst/>
            <a:ahLst/>
            <a:cxnLst/>
            <a:rect l="l" t="t" r="r" b="b"/>
            <a:pathLst>
              <a:path w="95" h="39" extrusionOk="0">
                <a:moveTo>
                  <a:pt x="56" y="0"/>
                </a:moveTo>
                <a:cubicBezTo>
                  <a:pt x="27" y="13"/>
                  <a:pt x="1" y="13"/>
                  <a:pt x="14" y="26"/>
                </a:cubicBezTo>
                <a:cubicBezTo>
                  <a:pt x="14" y="39"/>
                  <a:pt x="27" y="39"/>
                  <a:pt x="56" y="39"/>
                </a:cubicBezTo>
                <a:cubicBezTo>
                  <a:pt x="82" y="39"/>
                  <a:pt x="95" y="26"/>
                  <a:pt x="95" y="13"/>
                </a:cubicBezTo>
                <a:cubicBezTo>
                  <a:pt x="95" y="13"/>
                  <a:pt x="82" y="0"/>
                  <a:pt x="5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3" name="Google Shape;653;p26"/>
          <p:cNvSpPr/>
          <p:nvPr/>
        </p:nvSpPr>
        <p:spPr>
          <a:xfrm>
            <a:off x="1805212" y="4512726"/>
            <a:ext cx="15212" cy="3653"/>
          </a:xfrm>
          <a:custGeom>
            <a:avLst/>
            <a:gdLst/>
            <a:ahLst/>
            <a:cxnLst/>
            <a:rect l="l" t="t" r="r" b="b"/>
            <a:pathLst>
              <a:path w="82" h="32" extrusionOk="0">
                <a:moveTo>
                  <a:pt x="43" y="0"/>
                </a:moveTo>
                <a:cubicBezTo>
                  <a:pt x="14" y="0"/>
                  <a:pt x="1" y="13"/>
                  <a:pt x="1" y="26"/>
                </a:cubicBezTo>
                <a:cubicBezTo>
                  <a:pt x="1" y="26"/>
                  <a:pt x="7" y="32"/>
                  <a:pt x="19" y="32"/>
                </a:cubicBezTo>
                <a:cubicBezTo>
                  <a:pt x="25" y="32"/>
                  <a:pt x="33" y="30"/>
                  <a:pt x="43" y="26"/>
                </a:cubicBezTo>
                <a:cubicBezTo>
                  <a:pt x="69" y="26"/>
                  <a:pt x="82" y="26"/>
                  <a:pt x="82" y="13"/>
                </a:cubicBezTo>
                <a:cubicBezTo>
                  <a:pt x="82" y="0"/>
                  <a:pt x="69" y="0"/>
                  <a:pt x="43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4" name="Google Shape;654;p26"/>
          <p:cNvSpPr/>
          <p:nvPr/>
        </p:nvSpPr>
        <p:spPr>
          <a:xfrm>
            <a:off x="6820819" y="4480591"/>
            <a:ext cx="611466" cy="385032"/>
          </a:xfrm>
          <a:custGeom>
            <a:avLst/>
            <a:gdLst/>
            <a:ahLst/>
            <a:cxnLst/>
            <a:rect l="l" t="t" r="r" b="b"/>
            <a:pathLst>
              <a:path w="3296" h="3373" extrusionOk="0">
                <a:moveTo>
                  <a:pt x="1932" y="0"/>
                </a:moveTo>
                <a:lnTo>
                  <a:pt x="1757" y="457"/>
                </a:lnTo>
                <a:lnTo>
                  <a:pt x="1689" y="392"/>
                </a:lnTo>
                <a:lnTo>
                  <a:pt x="1595" y="214"/>
                </a:lnTo>
                <a:lnTo>
                  <a:pt x="1498" y="94"/>
                </a:lnTo>
                <a:lnTo>
                  <a:pt x="1404" y="243"/>
                </a:lnTo>
                <a:lnTo>
                  <a:pt x="1297" y="149"/>
                </a:lnTo>
                <a:lnTo>
                  <a:pt x="1203" y="188"/>
                </a:lnTo>
                <a:lnTo>
                  <a:pt x="1174" y="418"/>
                </a:lnTo>
                <a:lnTo>
                  <a:pt x="1067" y="405"/>
                </a:lnTo>
                <a:lnTo>
                  <a:pt x="837" y="120"/>
                </a:lnTo>
                <a:lnTo>
                  <a:pt x="973" y="606"/>
                </a:lnTo>
                <a:lnTo>
                  <a:pt x="973" y="606"/>
                </a:lnTo>
                <a:lnTo>
                  <a:pt x="717" y="350"/>
                </a:lnTo>
                <a:lnTo>
                  <a:pt x="607" y="376"/>
                </a:lnTo>
                <a:lnTo>
                  <a:pt x="649" y="593"/>
                </a:lnTo>
                <a:lnTo>
                  <a:pt x="649" y="593"/>
                </a:lnTo>
                <a:lnTo>
                  <a:pt x="445" y="525"/>
                </a:lnTo>
                <a:lnTo>
                  <a:pt x="338" y="567"/>
                </a:lnTo>
                <a:lnTo>
                  <a:pt x="487" y="823"/>
                </a:lnTo>
                <a:lnTo>
                  <a:pt x="594" y="998"/>
                </a:lnTo>
                <a:lnTo>
                  <a:pt x="150" y="836"/>
                </a:lnTo>
                <a:lnTo>
                  <a:pt x="150" y="836"/>
                </a:lnTo>
                <a:lnTo>
                  <a:pt x="202" y="985"/>
                </a:lnTo>
                <a:lnTo>
                  <a:pt x="406" y="1186"/>
                </a:lnTo>
                <a:lnTo>
                  <a:pt x="14" y="1134"/>
                </a:lnTo>
                <a:lnTo>
                  <a:pt x="218" y="1309"/>
                </a:lnTo>
                <a:lnTo>
                  <a:pt x="244" y="1403"/>
                </a:lnTo>
                <a:lnTo>
                  <a:pt x="14" y="1471"/>
                </a:lnTo>
                <a:lnTo>
                  <a:pt x="364" y="1591"/>
                </a:lnTo>
                <a:lnTo>
                  <a:pt x="202" y="1672"/>
                </a:lnTo>
                <a:lnTo>
                  <a:pt x="1" y="1782"/>
                </a:lnTo>
                <a:lnTo>
                  <a:pt x="95" y="1876"/>
                </a:lnTo>
                <a:lnTo>
                  <a:pt x="150" y="1957"/>
                </a:lnTo>
                <a:lnTo>
                  <a:pt x="393" y="1996"/>
                </a:lnTo>
                <a:lnTo>
                  <a:pt x="189" y="2145"/>
                </a:lnTo>
                <a:lnTo>
                  <a:pt x="312" y="2213"/>
                </a:lnTo>
                <a:lnTo>
                  <a:pt x="121" y="2401"/>
                </a:lnTo>
                <a:lnTo>
                  <a:pt x="121" y="2401"/>
                </a:lnTo>
                <a:lnTo>
                  <a:pt x="461" y="2336"/>
                </a:lnTo>
                <a:lnTo>
                  <a:pt x="380" y="2482"/>
                </a:lnTo>
                <a:lnTo>
                  <a:pt x="312" y="2660"/>
                </a:lnTo>
                <a:lnTo>
                  <a:pt x="312" y="2660"/>
                </a:lnTo>
                <a:lnTo>
                  <a:pt x="636" y="2524"/>
                </a:lnTo>
                <a:lnTo>
                  <a:pt x="688" y="2579"/>
                </a:lnTo>
                <a:lnTo>
                  <a:pt x="769" y="2618"/>
                </a:lnTo>
                <a:lnTo>
                  <a:pt x="850" y="2644"/>
                </a:lnTo>
                <a:lnTo>
                  <a:pt x="743" y="2942"/>
                </a:lnTo>
                <a:lnTo>
                  <a:pt x="931" y="2822"/>
                </a:lnTo>
                <a:lnTo>
                  <a:pt x="879" y="3146"/>
                </a:lnTo>
                <a:lnTo>
                  <a:pt x="1122" y="2835"/>
                </a:lnTo>
                <a:lnTo>
                  <a:pt x="1109" y="3130"/>
                </a:lnTo>
                <a:lnTo>
                  <a:pt x="1203" y="3146"/>
                </a:lnTo>
                <a:lnTo>
                  <a:pt x="1297" y="3211"/>
                </a:lnTo>
                <a:lnTo>
                  <a:pt x="1391" y="3240"/>
                </a:lnTo>
                <a:lnTo>
                  <a:pt x="1514" y="3049"/>
                </a:lnTo>
                <a:lnTo>
                  <a:pt x="1595" y="3373"/>
                </a:lnTo>
                <a:lnTo>
                  <a:pt x="1702" y="3159"/>
                </a:lnTo>
                <a:lnTo>
                  <a:pt x="1809" y="3292"/>
                </a:lnTo>
                <a:lnTo>
                  <a:pt x="1838" y="2874"/>
                </a:lnTo>
                <a:lnTo>
                  <a:pt x="1945" y="2955"/>
                </a:lnTo>
                <a:lnTo>
                  <a:pt x="2052" y="3023"/>
                </a:lnTo>
                <a:lnTo>
                  <a:pt x="2094" y="2874"/>
                </a:lnTo>
                <a:lnTo>
                  <a:pt x="2256" y="3023"/>
                </a:lnTo>
                <a:lnTo>
                  <a:pt x="2324" y="2929"/>
                </a:lnTo>
                <a:lnTo>
                  <a:pt x="2499" y="3010"/>
                </a:lnTo>
                <a:lnTo>
                  <a:pt x="2499" y="3010"/>
                </a:lnTo>
                <a:lnTo>
                  <a:pt x="2457" y="2793"/>
                </a:lnTo>
                <a:lnTo>
                  <a:pt x="2606" y="2822"/>
                </a:lnTo>
                <a:lnTo>
                  <a:pt x="2632" y="2712"/>
                </a:lnTo>
                <a:lnTo>
                  <a:pt x="2674" y="2618"/>
                </a:lnTo>
                <a:lnTo>
                  <a:pt x="2781" y="2592"/>
                </a:lnTo>
                <a:lnTo>
                  <a:pt x="2972" y="2592"/>
                </a:lnTo>
                <a:lnTo>
                  <a:pt x="2768" y="2349"/>
                </a:lnTo>
                <a:lnTo>
                  <a:pt x="2956" y="2349"/>
                </a:lnTo>
                <a:lnTo>
                  <a:pt x="2781" y="2158"/>
                </a:lnTo>
                <a:lnTo>
                  <a:pt x="2917" y="2119"/>
                </a:lnTo>
                <a:lnTo>
                  <a:pt x="2810" y="1996"/>
                </a:lnTo>
                <a:lnTo>
                  <a:pt x="3024" y="1957"/>
                </a:lnTo>
                <a:lnTo>
                  <a:pt x="2930" y="1850"/>
                </a:lnTo>
                <a:lnTo>
                  <a:pt x="2810" y="1753"/>
                </a:lnTo>
                <a:lnTo>
                  <a:pt x="3118" y="1672"/>
                </a:lnTo>
                <a:lnTo>
                  <a:pt x="2956" y="1578"/>
                </a:lnTo>
                <a:lnTo>
                  <a:pt x="3296" y="1458"/>
                </a:lnTo>
                <a:lnTo>
                  <a:pt x="2917" y="1416"/>
                </a:lnTo>
                <a:lnTo>
                  <a:pt x="3118" y="1267"/>
                </a:lnTo>
                <a:lnTo>
                  <a:pt x="2875" y="1241"/>
                </a:lnTo>
                <a:lnTo>
                  <a:pt x="2998" y="1092"/>
                </a:lnTo>
                <a:lnTo>
                  <a:pt x="2943" y="1011"/>
                </a:lnTo>
                <a:lnTo>
                  <a:pt x="2943" y="904"/>
                </a:lnTo>
                <a:lnTo>
                  <a:pt x="3011" y="729"/>
                </a:lnTo>
                <a:lnTo>
                  <a:pt x="2687" y="836"/>
                </a:lnTo>
                <a:lnTo>
                  <a:pt x="2619" y="768"/>
                </a:lnTo>
                <a:lnTo>
                  <a:pt x="2755" y="525"/>
                </a:lnTo>
                <a:lnTo>
                  <a:pt x="2431" y="729"/>
                </a:lnTo>
                <a:lnTo>
                  <a:pt x="2470" y="538"/>
                </a:lnTo>
                <a:lnTo>
                  <a:pt x="2499" y="337"/>
                </a:lnTo>
                <a:lnTo>
                  <a:pt x="2444" y="201"/>
                </a:lnTo>
                <a:lnTo>
                  <a:pt x="2243" y="363"/>
                </a:lnTo>
                <a:lnTo>
                  <a:pt x="2175" y="295"/>
                </a:lnTo>
                <a:lnTo>
                  <a:pt x="2052" y="350"/>
                </a:lnTo>
                <a:lnTo>
                  <a:pt x="1958" y="337"/>
                </a:lnTo>
                <a:lnTo>
                  <a:pt x="1932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5" name="Google Shape;655;p26"/>
          <p:cNvSpPr/>
          <p:nvPr/>
        </p:nvSpPr>
        <p:spPr>
          <a:xfrm>
            <a:off x="6500434" y="4606613"/>
            <a:ext cx="438378" cy="276018"/>
          </a:xfrm>
          <a:custGeom>
            <a:avLst/>
            <a:gdLst/>
            <a:ahLst/>
            <a:cxnLst/>
            <a:rect l="l" t="t" r="r" b="b"/>
            <a:pathLst>
              <a:path w="2363" h="2418" extrusionOk="0">
                <a:moveTo>
                  <a:pt x="973" y="1"/>
                </a:moveTo>
                <a:lnTo>
                  <a:pt x="957" y="244"/>
                </a:lnTo>
                <a:lnTo>
                  <a:pt x="892" y="244"/>
                </a:lnTo>
                <a:lnTo>
                  <a:pt x="811" y="218"/>
                </a:lnTo>
                <a:lnTo>
                  <a:pt x="756" y="273"/>
                </a:lnTo>
                <a:lnTo>
                  <a:pt x="607" y="150"/>
                </a:lnTo>
                <a:lnTo>
                  <a:pt x="581" y="244"/>
                </a:lnTo>
                <a:lnTo>
                  <a:pt x="594" y="393"/>
                </a:lnTo>
                <a:lnTo>
                  <a:pt x="620" y="516"/>
                </a:lnTo>
                <a:lnTo>
                  <a:pt x="620" y="516"/>
                </a:lnTo>
                <a:lnTo>
                  <a:pt x="390" y="380"/>
                </a:lnTo>
                <a:lnTo>
                  <a:pt x="487" y="555"/>
                </a:lnTo>
                <a:lnTo>
                  <a:pt x="432" y="597"/>
                </a:lnTo>
                <a:lnTo>
                  <a:pt x="202" y="529"/>
                </a:lnTo>
                <a:lnTo>
                  <a:pt x="202" y="529"/>
                </a:lnTo>
                <a:lnTo>
                  <a:pt x="257" y="649"/>
                </a:lnTo>
                <a:lnTo>
                  <a:pt x="244" y="730"/>
                </a:lnTo>
                <a:lnTo>
                  <a:pt x="215" y="785"/>
                </a:lnTo>
                <a:lnTo>
                  <a:pt x="296" y="892"/>
                </a:lnTo>
                <a:lnTo>
                  <a:pt x="121" y="908"/>
                </a:lnTo>
                <a:lnTo>
                  <a:pt x="270" y="1015"/>
                </a:lnTo>
                <a:lnTo>
                  <a:pt x="1" y="1041"/>
                </a:lnTo>
                <a:lnTo>
                  <a:pt x="244" y="1135"/>
                </a:lnTo>
                <a:lnTo>
                  <a:pt x="121" y="1203"/>
                </a:lnTo>
                <a:lnTo>
                  <a:pt x="351" y="1258"/>
                </a:lnTo>
                <a:lnTo>
                  <a:pt x="270" y="1326"/>
                </a:lnTo>
                <a:lnTo>
                  <a:pt x="189" y="1407"/>
                </a:lnTo>
                <a:lnTo>
                  <a:pt x="351" y="1433"/>
                </a:lnTo>
                <a:lnTo>
                  <a:pt x="270" y="1527"/>
                </a:lnTo>
                <a:lnTo>
                  <a:pt x="364" y="1556"/>
                </a:lnTo>
                <a:lnTo>
                  <a:pt x="244" y="1689"/>
                </a:lnTo>
                <a:lnTo>
                  <a:pt x="377" y="1689"/>
                </a:lnTo>
                <a:lnTo>
                  <a:pt x="228" y="1864"/>
                </a:lnTo>
                <a:lnTo>
                  <a:pt x="364" y="1851"/>
                </a:lnTo>
                <a:lnTo>
                  <a:pt x="445" y="1880"/>
                </a:lnTo>
                <a:lnTo>
                  <a:pt x="471" y="1945"/>
                </a:lnTo>
                <a:lnTo>
                  <a:pt x="500" y="2026"/>
                </a:lnTo>
                <a:lnTo>
                  <a:pt x="607" y="2000"/>
                </a:lnTo>
                <a:lnTo>
                  <a:pt x="581" y="2162"/>
                </a:lnTo>
                <a:lnTo>
                  <a:pt x="581" y="2162"/>
                </a:lnTo>
                <a:lnTo>
                  <a:pt x="701" y="2094"/>
                </a:lnTo>
                <a:lnTo>
                  <a:pt x="743" y="2162"/>
                </a:lnTo>
                <a:lnTo>
                  <a:pt x="863" y="2068"/>
                </a:lnTo>
                <a:lnTo>
                  <a:pt x="892" y="2175"/>
                </a:lnTo>
                <a:lnTo>
                  <a:pt x="973" y="2123"/>
                </a:lnTo>
                <a:lnTo>
                  <a:pt x="1038" y="2068"/>
                </a:lnTo>
                <a:lnTo>
                  <a:pt x="1067" y="2366"/>
                </a:lnTo>
                <a:lnTo>
                  <a:pt x="1148" y="2269"/>
                </a:lnTo>
                <a:lnTo>
                  <a:pt x="1216" y="2418"/>
                </a:lnTo>
                <a:lnTo>
                  <a:pt x="1281" y="2188"/>
                </a:lnTo>
                <a:lnTo>
                  <a:pt x="1362" y="2324"/>
                </a:lnTo>
                <a:lnTo>
                  <a:pt x="1430" y="2298"/>
                </a:lnTo>
                <a:lnTo>
                  <a:pt x="1498" y="2256"/>
                </a:lnTo>
                <a:lnTo>
                  <a:pt x="1566" y="2243"/>
                </a:lnTo>
                <a:lnTo>
                  <a:pt x="1566" y="2042"/>
                </a:lnTo>
                <a:lnTo>
                  <a:pt x="1741" y="2256"/>
                </a:lnTo>
                <a:lnTo>
                  <a:pt x="1686" y="2026"/>
                </a:lnTo>
                <a:lnTo>
                  <a:pt x="1822" y="2123"/>
                </a:lnTo>
                <a:lnTo>
                  <a:pt x="1822" y="2123"/>
                </a:lnTo>
                <a:lnTo>
                  <a:pt x="1754" y="1906"/>
                </a:lnTo>
                <a:lnTo>
                  <a:pt x="1809" y="1880"/>
                </a:lnTo>
                <a:lnTo>
                  <a:pt x="1864" y="1851"/>
                </a:lnTo>
                <a:lnTo>
                  <a:pt x="1916" y="1812"/>
                </a:lnTo>
                <a:lnTo>
                  <a:pt x="2146" y="1919"/>
                </a:lnTo>
                <a:lnTo>
                  <a:pt x="2091" y="1783"/>
                </a:lnTo>
                <a:lnTo>
                  <a:pt x="2026" y="1676"/>
                </a:lnTo>
                <a:lnTo>
                  <a:pt x="2026" y="1676"/>
                </a:lnTo>
                <a:lnTo>
                  <a:pt x="2282" y="1731"/>
                </a:lnTo>
                <a:lnTo>
                  <a:pt x="2146" y="1582"/>
                </a:lnTo>
                <a:lnTo>
                  <a:pt x="2227" y="1540"/>
                </a:lnTo>
                <a:lnTo>
                  <a:pt x="2078" y="1433"/>
                </a:lnTo>
                <a:lnTo>
                  <a:pt x="2253" y="1407"/>
                </a:lnTo>
                <a:lnTo>
                  <a:pt x="2295" y="1339"/>
                </a:lnTo>
                <a:lnTo>
                  <a:pt x="2363" y="1284"/>
                </a:lnTo>
                <a:lnTo>
                  <a:pt x="2227" y="1203"/>
                </a:lnTo>
                <a:lnTo>
                  <a:pt x="2107" y="1151"/>
                </a:lnTo>
                <a:lnTo>
                  <a:pt x="2350" y="1054"/>
                </a:lnTo>
                <a:lnTo>
                  <a:pt x="2188" y="1015"/>
                </a:lnTo>
                <a:lnTo>
                  <a:pt x="2214" y="934"/>
                </a:lnTo>
                <a:lnTo>
                  <a:pt x="2350" y="811"/>
                </a:lnTo>
                <a:lnTo>
                  <a:pt x="2065" y="853"/>
                </a:lnTo>
                <a:lnTo>
                  <a:pt x="2214" y="704"/>
                </a:lnTo>
                <a:lnTo>
                  <a:pt x="2253" y="597"/>
                </a:lnTo>
                <a:lnTo>
                  <a:pt x="2253" y="597"/>
                </a:lnTo>
                <a:lnTo>
                  <a:pt x="1929" y="717"/>
                </a:lnTo>
                <a:lnTo>
                  <a:pt x="1929" y="717"/>
                </a:lnTo>
                <a:lnTo>
                  <a:pt x="2010" y="597"/>
                </a:lnTo>
                <a:lnTo>
                  <a:pt x="2120" y="406"/>
                </a:lnTo>
                <a:lnTo>
                  <a:pt x="2039" y="380"/>
                </a:lnTo>
                <a:lnTo>
                  <a:pt x="1890" y="435"/>
                </a:lnTo>
                <a:lnTo>
                  <a:pt x="1929" y="273"/>
                </a:lnTo>
                <a:lnTo>
                  <a:pt x="1848" y="260"/>
                </a:lnTo>
                <a:lnTo>
                  <a:pt x="1660" y="435"/>
                </a:lnTo>
                <a:lnTo>
                  <a:pt x="1767" y="98"/>
                </a:lnTo>
                <a:lnTo>
                  <a:pt x="1592" y="299"/>
                </a:lnTo>
                <a:lnTo>
                  <a:pt x="1524" y="299"/>
                </a:lnTo>
                <a:lnTo>
                  <a:pt x="1498" y="137"/>
                </a:lnTo>
                <a:lnTo>
                  <a:pt x="1430" y="111"/>
                </a:lnTo>
                <a:lnTo>
                  <a:pt x="1349" y="179"/>
                </a:lnTo>
                <a:lnTo>
                  <a:pt x="1297" y="69"/>
                </a:lnTo>
                <a:lnTo>
                  <a:pt x="1216" y="150"/>
                </a:lnTo>
                <a:lnTo>
                  <a:pt x="1161" y="286"/>
                </a:lnTo>
                <a:lnTo>
                  <a:pt x="1106" y="341"/>
                </a:lnTo>
                <a:lnTo>
                  <a:pt x="973" y="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6" name="Google Shape;656;p26"/>
          <p:cNvSpPr/>
          <p:nvPr/>
        </p:nvSpPr>
        <p:spPr>
          <a:xfrm>
            <a:off x="1313405" y="4613098"/>
            <a:ext cx="7906756" cy="732409"/>
          </a:xfrm>
          <a:custGeom>
            <a:avLst/>
            <a:gdLst/>
            <a:ahLst/>
            <a:cxnLst/>
            <a:rect l="l" t="t" r="r" b="b"/>
            <a:pathLst>
              <a:path w="42620" h="10715" extrusionOk="0">
                <a:moveTo>
                  <a:pt x="42620" y="0"/>
                </a:moveTo>
                <a:cubicBezTo>
                  <a:pt x="40783" y="94"/>
                  <a:pt x="38907" y="214"/>
                  <a:pt x="37005" y="350"/>
                </a:cubicBezTo>
                <a:cubicBezTo>
                  <a:pt x="16415" y="1847"/>
                  <a:pt x="1" y="5236"/>
                  <a:pt x="325" y="7896"/>
                </a:cubicBezTo>
                <a:cubicBezTo>
                  <a:pt x="553" y="9699"/>
                  <a:pt x="8423" y="10715"/>
                  <a:pt x="19883" y="10715"/>
                </a:cubicBezTo>
                <a:cubicBezTo>
                  <a:pt x="25329" y="10715"/>
                  <a:pt x="31587" y="10485"/>
                  <a:pt x="38220" y="10002"/>
                </a:cubicBezTo>
                <a:cubicBezTo>
                  <a:pt x="39717" y="9895"/>
                  <a:pt x="41175" y="9772"/>
                  <a:pt x="42620" y="9652"/>
                </a:cubicBezTo>
                <a:lnTo>
                  <a:pt x="4262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7" name="Google Shape;657;p26"/>
          <p:cNvSpPr/>
          <p:nvPr/>
        </p:nvSpPr>
        <p:spPr>
          <a:xfrm>
            <a:off x="-35834" y="4459987"/>
            <a:ext cx="579000" cy="404212"/>
          </a:xfrm>
          <a:custGeom>
            <a:avLst/>
            <a:gdLst/>
            <a:ahLst/>
            <a:cxnLst/>
            <a:rect l="l" t="t" r="r" b="b"/>
            <a:pathLst>
              <a:path w="3121" h="3216" extrusionOk="0">
                <a:moveTo>
                  <a:pt x="1825" y="1"/>
                </a:moveTo>
                <a:lnTo>
                  <a:pt x="1663" y="445"/>
                </a:lnTo>
                <a:lnTo>
                  <a:pt x="1595" y="380"/>
                </a:lnTo>
                <a:lnTo>
                  <a:pt x="1514" y="218"/>
                </a:lnTo>
                <a:lnTo>
                  <a:pt x="1420" y="95"/>
                </a:lnTo>
                <a:lnTo>
                  <a:pt x="1339" y="244"/>
                </a:lnTo>
                <a:lnTo>
                  <a:pt x="1229" y="150"/>
                </a:lnTo>
                <a:lnTo>
                  <a:pt x="1135" y="189"/>
                </a:lnTo>
                <a:lnTo>
                  <a:pt x="1109" y="406"/>
                </a:lnTo>
                <a:lnTo>
                  <a:pt x="1015" y="393"/>
                </a:lnTo>
                <a:lnTo>
                  <a:pt x="785" y="137"/>
                </a:lnTo>
                <a:lnTo>
                  <a:pt x="921" y="581"/>
                </a:lnTo>
                <a:lnTo>
                  <a:pt x="921" y="581"/>
                </a:lnTo>
                <a:lnTo>
                  <a:pt x="678" y="338"/>
                </a:lnTo>
                <a:lnTo>
                  <a:pt x="568" y="380"/>
                </a:lnTo>
                <a:lnTo>
                  <a:pt x="623" y="581"/>
                </a:lnTo>
                <a:lnTo>
                  <a:pt x="435" y="513"/>
                </a:lnTo>
                <a:lnTo>
                  <a:pt x="325" y="555"/>
                </a:lnTo>
                <a:lnTo>
                  <a:pt x="461" y="785"/>
                </a:lnTo>
                <a:lnTo>
                  <a:pt x="568" y="960"/>
                </a:lnTo>
                <a:lnTo>
                  <a:pt x="568" y="960"/>
                </a:lnTo>
                <a:lnTo>
                  <a:pt x="137" y="798"/>
                </a:lnTo>
                <a:lnTo>
                  <a:pt x="137" y="798"/>
                </a:lnTo>
                <a:lnTo>
                  <a:pt x="192" y="947"/>
                </a:lnTo>
                <a:lnTo>
                  <a:pt x="380" y="1135"/>
                </a:lnTo>
                <a:lnTo>
                  <a:pt x="14" y="1080"/>
                </a:lnTo>
                <a:lnTo>
                  <a:pt x="205" y="1242"/>
                </a:lnTo>
                <a:lnTo>
                  <a:pt x="231" y="1336"/>
                </a:lnTo>
                <a:lnTo>
                  <a:pt x="14" y="1404"/>
                </a:lnTo>
                <a:lnTo>
                  <a:pt x="338" y="1527"/>
                </a:lnTo>
                <a:lnTo>
                  <a:pt x="192" y="1595"/>
                </a:lnTo>
                <a:lnTo>
                  <a:pt x="1" y="1702"/>
                </a:lnTo>
                <a:lnTo>
                  <a:pt x="95" y="1783"/>
                </a:lnTo>
                <a:lnTo>
                  <a:pt x="150" y="1864"/>
                </a:lnTo>
                <a:lnTo>
                  <a:pt x="367" y="1903"/>
                </a:lnTo>
                <a:lnTo>
                  <a:pt x="192" y="2052"/>
                </a:lnTo>
                <a:lnTo>
                  <a:pt x="299" y="2107"/>
                </a:lnTo>
                <a:lnTo>
                  <a:pt x="111" y="2282"/>
                </a:lnTo>
                <a:lnTo>
                  <a:pt x="435" y="2214"/>
                </a:lnTo>
                <a:lnTo>
                  <a:pt x="367" y="2363"/>
                </a:lnTo>
                <a:lnTo>
                  <a:pt x="299" y="2538"/>
                </a:lnTo>
                <a:lnTo>
                  <a:pt x="299" y="2538"/>
                </a:lnTo>
                <a:lnTo>
                  <a:pt x="597" y="2405"/>
                </a:lnTo>
                <a:lnTo>
                  <a:pt x="649" y="2457"/>
                </a:lnTo>
                <a:lnTo>
                  <a:pt x="730" y="2486"/>
                </a:lnTo>
                <a:lnTo>
                  <a:pt x="811" y="2512"/>
                </a:lnTo>
                <a:lnTo>
                  <a:pt x="704" y="2810"/>
                </a:lnTo>
                <a:lnTo>
                  <a:pt x="879" y="2687"/>
                </a:lnTo>
                <a:lnTo>
                  <a:pt x="824" y="2985"/>
                </a:lnTo>
                <a:lnTo>
                  <a:pt x="1054" y="2700"/>
                </a:lnTo>
                <a:lnTo>
                  <a:pt x="1041" y="2972"/>
                </a:lnTo>
                <a:lnTo>
                  <a:pt x="1135" y="2985"/>
                </a:lnTo>
                <a:lnTo>
                  <a:pt x="1216" y="3053"/>
                </a:lnTo>
                <a:lnTo>
                  <a:pt x="1310" y="3079"/>
                </a:lnTo>
                <a:lnTo>
                  <a:pt x="1433" y="2891"/>
                </a:lnTo>
                <a:lnTo>
                  <a:pt x="1514" y="3215"/>
                </a:lnTo>
                <a:lnTo>
                  <a:pt x="1608" y="2998"/>
                </a:lnTo>
                <a:lnTo>
                  <a:pt x="1715" y="3134"/>
                </a:lnTo>
                <a:lnTo>
                  <a:pt x="1744" y="2742"/>
                </a:lnTo>
                <a:lnTo>
                  <a:pt x="1838" y="2810"/>
                </a:lnTo>
                <a:lnTo>
                  <a:pt x="1945" y="2875"/>
                </a:lnTo>
                <a:lnTo>
                  <a:pt x="1987" y="2742"/>
                </a:lnTo>
                <a:lnTo>
                  <a:pt x="2136" y="2862"/>
                </a:lnTo>
                <a:lnTo>
                  <a:pt x="2188" y="2781"/>
                </a:lnTo>
                <a:lnTo>
                  <a:pt x="2363" y="2862"/>
                </a:lnTo>
                <a:lnTo>
                  <a:pt x="2324" y="2661"/>
                </a:lnTo>
                <a:lnTo>
                  <a:pt x="2473" y="2687"/>
                </a:lnTo>
                <a:lnTo>
                  <a:pt x="2499" y="2580"/>
                </a:lnTo>
                <a:lnTo>
                  <a:pt x="2525" y="2486"/>
                </a:lnTo>
                <a:lnTo>
                  <a:pt x="2635" y="2457"/>
                </a:lnTo>
                <a:lnTo>
                  <a:pt x="2810" y="2470"/>
                </a:lnTo>
                <a:lnTo>
                  <a:pt x="2622" y="2227"/>
                </a:lnTo>
                <a:lnTo>
                  <a:pt x="2797" y="2227"/>
                </a:lnTo>
                <a:lnTo>
                  <a:pt x="2635" y="2065"/>
                </a:lnTo>
                <a:lnTo>
                  <a:pt x="2755" y="2026"/>
                </a:lnTo>
                <a:lnTo>
                  <a:pt x="2661" y="1903"/>
                </a:lnTo>
                <a:lnTo>
                  <a:pt x="2865" y="1864"/>
                </a:lnTo>
                <a:lnTo>
                  <a:pt x="2768" y="1770"/>
                </a:lnTo>
                <a:lnTo>
                  <a:pt x="2661" y="1676"/>
                </a:lnTo>
                <a:lnTo>
                  <a:pt x="2959" y="1595"/>
                </a:lnTo>
                <a:lnTo>
                  <a:pt x="2797" y="1514"/>
                </a:lnTo>
                <a:lnTo>
                  <a:pt x="3121" y="1391"/>
                </a:lnTo>
                <a:lnTo>
                  <a:pt x="2755" y="1352"/>
                </a:lnTo>
                <a:lnTo>
                  <a:pt x="2946" y="1216"/>
                </a:lnTo>
                <a:lnTo>
                  <a:pt x="2729" y="1190"/>
                </a:lnTo>
                <a:lnTo>
                  <a:pt x="2836" y="1054"/>
                </a:lnTo>
                <a:lnTo>
                  <a:pt x="2797" y="973"/>
                </a:lnTo>
                <a:lnTo>
                  <a:pt x="2784" y="866"/>
                </a:lnTo>
                <a:lnTo>
                  <a:pt x="2849" y="704"/>
                </a:lnTo>
                <a:lnTo>
                  <a:pt x="2554" y="798"/>
                </a:lnTo>
                <a:lnTo>
                  <a:pt x="2486" y="743"/>
                </a:lnTo>
                <a:lnTo>
                  <a:pt x="2606" y="500"/>
                </a:lnTo>
                <a:lnTo>
                  <a:pt x="2298" y="704"/>
                </a:lnTo>
                <a:lnTo>
                  <a:pt x="2337" y="526"/>
                </a:lnTo>
                <a:lnTo>
                  <a:pt x="2363" y="325"/>
                </a:lnTo>
                <a:lnTo>
                  <a:pt x="2311" y="202"/>
                </a:lnTo>
                <a:lnTo>
                  <a:pt x="2120" y="364"/>
                </a:lnTo>
                <a:lnTo>
                  <a:pt x="2055" y="299"/>
                </a:lnTo>
                <a:lnTo>
                  <a:pt x="1932" y="338"/>
                </a:lnTo>
                <a:lnTo>
                  <a:pt x="1851" y="338"/>
                </a:lnTo>
                <a:lnTo>
                  <a:pt x="1825" y="1"/>
                </a:ln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8" name="Google Shape;658;p26"/>
          <p:cNvSpPr/>
          <p:nvPr/>
        </p:nvSpPr>
        <p:spPr>
          <a:xfrm>
            <a:off x="-88909" y="4708925"/>
            <a:ext cx="5031025" cy="636582"/>
          </a:xfrm>
          <a:custGeom>
            <a:avLst/>
            <a:gdLst/>
            <a:ahLst/>
            <a:cxnLst/>
            <a:rect l="l" t="t" r="r" b="b"/>
            <a:pathLst>
              <a:path w="27026" h="10756" extrusionOk="0">
                <a:moveTo>
                  <a:pt x="1" y="1"/>
                </a:moveTo>
                <a:lnTo>
                  <a:pt x="1" y="9261"/>
                </a:lnTo>
                <a:cubicBezTo>
                  <a:pt x="1660" y="9572"/>
                  <a:pt x="3390" y="9828"/>
                  <a:pt x="5185" y="10058"/>
                </a:cubicBezTo>
                <a:cubicBezTo>
                  <a:pt x="8967" y="10531"/>
                  <a:pt x="12535" y="10756"/>
                  <a:pt x="15642" y="10756"/>
                </a:cubicBezTo>
                <a:cubicBezTo>
                  <a:pt x="22197" y="10756"/>
                  <a:pt x="26701" y="9756"/>
                  <a:pt x="26838" y="7978"/>
                </a:cubicBezTo>
                <a:cubicBezTo>
                  <a:pt x="27026" y="5360"/>
                  <a:pt x="17646" y="2039"/>
                  <a:pt x="5872" y="555"/>
                </a:cubicBezTo>
                <a:cubicBezTo>
                  <a:pt x="3847" y="299"/>
                  <a:pt x="1877" y="121"/>
                  <a:pt x="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9" name="Google Shape;659;p26"/>
          <p:cNvSpPr/>
          <p:nvPr/>
        </p:nvSpPr>
        <p:spPr>
          <a:xfrm>
            <a:off x="3393681" y="5059153"/>
            <a:ext cx="3200919" cy="404210"/>
          </a:xfrm>
          <a:custGeom>
            <a:avLst/>
            <a:gdLst/>
            <a:ahLst/>
            <a:cxnLst/>
            <a:rect l="l" t="t" r="r" b="b"/>
            <a:pathLst>
              <a:path w="17254" h="3541" extrusionOk="0">
                <a:moveTo>
                  <a:pt x="7184" y="1"/>
                </a:moveTo>
                <a:cubicBezTo>
                  <a:pt x="7103" y="1"/>
                  <a:pt x="7009" y="124"/>
                  <a:pt x="6915" y="124"/>
                </a:cubicBezTo>
                <a:cubicBezTo>
                  <a:pt x="6834" y="124"/>
                  <a:pt x="6740" y="30"/>
                  <a:pt x="6643" y="30"/>
                </a:cubicBezTo>
                <a:cubicBezTo>
                  <a:pt x="6549" y="43"/>
                  <a:pt x="6468" y="150"/>
                  <a:pt x="6374" y="150"/>
                </a:cubicBezTo>
                <a:cubicBezTo>
                  <a:pt x="6297" y="150"/>
                  <a:pt x="6197" y="42"/>
                  <a:pt x="6106" y="42"/>
                </a:cubicBezTo>
                <a:cubicBezTo>
                  <a:pt x="6102" y="42"/>
                  <a:pt x="6097" y="42"/>
                  <a:pt x="6092" y="43"/>
                </a:cubicBezTo>
                <a:cubicBezTo>
                  <a:pt x="6011" y="43"/>
                  <a:pt x="5914" y="124"/>
                  <a:pt x="5833" y="124"/>
                </a:cubicBezTo>
                <a:cubicBezTo>
                  <a:pt x="5739" y="137"/>
                  <a:pt x="5658" y="179"/>
                  <a:pt x="5564" y="179"/>
                </a:cubicBezTo>
                <a:cubicBezTo>
                  <a:pt x="5554" y="180"/>
                  <a:pt x="5544" y="181"/>
                  <a:pt x="5534" y="181"/>
                </a:cubicBezTo>
                <a:cubicBezTo>
                  <a:pt x="5460" y="181"/>
                  <a:pt x="5387" y="148"/>
                  <a:pt x="5321" y="148"/>
                </a:cubicBezTo>
                <a:cubicBezTo>
                  <a:pt x="5312" y="148"/>
                  <a:pt x="5303" y="148"/>
                  <a:pt x="5295" y="150"/>
                </a:cubicBezTo>
                <a:cubicBezTo>
                  <a:pt x="5201" y="163"/>
                  <a:pt x="5104" y="163"/>
                  <a:pt x="5023" y="179"/>
                </a:cubicBezTo>
                <a:cubicBezTo>
                  <a:pt x="4941" y="179"/>
                  <a:pt x="4850" y="147"/>
                  <a:pt x="4774" y="147"/>
                </a:cubicBezTo>
                <a:cubicBezTo>
                  <a:pt x="4763" y="147"/>
                  <a:pt x="4752" y="148"/>
                  <a:pt x="4741" y="150"/>
                </a:cubicBezTo>
                <a:cubicBezTo>
                  <a:pt x="4647" y="150"/>
                  <a:pt x="4592" y="299"/>
                  <a:pt x="4498" y="312"/>
                </a:cubicBezTo>
                <a:cubicBezTo>
                  <a:pt x="4404" y="325"/>
                  <a:pt x="4323" y="341"/>
                  <a:pt x="4242" y="354"/>
                </a:cubicBezTo>
                <a:cubicBezTo>
                  <a:pt x="4235" y="355"/>
                  <a:pt x="4228" y="355"/>
                  <a:pt x="4220" y="355"/>
                </a:cubicBezTo>
                <a:cubicBezTo>
                  <a:pt x="4137" y="355"/>
                  <a:pt x="4036" y="298"/>
                  <a:pt x="3963" y="298"/>
                </a:cubicBezTo>
                <a:cubicBezTo>
                  <a:pt x="3956" y="298"/>
                  <a:pt x="3950" y="298"/>
                  <a:pt x="3944" y="299"/>
                </a:cubicBezTo>
                <a:cubicBezTo>
                  <a:pt x="3850" y="312"/>
                  <a:pt x="3756" y="341"/>
                  <a:pt x="3675" y="354"/>
                </a:cubicBezTo>
                <a:cubicBezTo>
                  <a:pt x="3581" y="380"/>
                  <a:pt x="3565" y="516"/>
                  <a:pt x="3484" y="542"/>
                </a:cubicBezTo>
                <a:cubicBezTo>
                  <a:pt x="3472" y="545"/>
                  <a:pt x="3459" y="547"/>
                  <a:pt x="3445" y="547"/>
                </a:cubicBezTo>
                <a:cubicBezTo>
                  <a:pt x="3366" y="547"/>
                  <a:pt x="3257" y="505"/>
                  <a:pt x="3190" y="505"/>
                </a:cubicBezTo>
                <a:cubicBezTo>
                  <a:pt x="3172" y="505"/>
                  <a:pt x="3157" y="508"/>
                  <a:pt x="3147" y="516"/>
                </a:cubicBezTo>
                <a:cubicBezTo>
                  <a:pt x="3053" y="568"/>
                  <a:pt x="3053" y="678"/>
                  <a:pt x="3053" y="730"/>
                </a:cubicBezTo>
                <a:cubicBezTo>
                  <a:pt x="3053" y="785"/>
                  <a:pt x="3108" y="840"/>
                  <a:pt x="3176" y="879"/>
                </a:cubicBezTo>
                <a:cubicBezTo>
                  <a:pt x="3228" y="921"/>
                  <a:pt x="3322" y="947"/>
                  <a:pt x="3403" y="973"/>
                </a:cubicBezTo>
                <a:cubicBezTo>
                  <a:pt x="3309" y="989"/>
                  <a:pt x="3189" y="1002"/>
                  <a:pt x="3108" y="1002"/>
                </a:cubicBezTo>
                <a:cubicBezTo>
                  <a:pt x="3100" y="1003"/>
                  <a:pt x="3091" y="1004"/>
                  <a:pt x="3083" y="1004"/>
                </a:cubicBezTo>
                <a:cubicBezTo>
                  <a:pt x="3005" y="1004"/>
                  <a:pt x="2925" y="958"/>
                  <a:pt x="2848" y="958"/>
                </a:cubicBezTo>
                <a:cubicBezTo>
                  <a:pt x="2839" y="958"/>
                  <a:pt x="2831" y="959"/>
                  <a:pt x="2823" y="960"/>
                </a:cubicBezTo>
                <a:cubicBezTo>
                  <a:pt x="2729" y="960"/>
                  <a:pt x="2661" y="1070"/>
                  <a:pt x="2567" y="1083"/>
                </a:cubicBezTo>
                <a:cubicBezTo>
                  <a:pt x="2486" y="1083"/>
                  <a:pt x="2379" y="989"/>
                  <a:pt x="2285" y="989"/>
                </a:cubicBezTo>
                <a:cubicBezTo>
                  <a:pt x="2204" y="1002"/>
                  <a:pt x="2107" y="1002"/>
                  <a:pt x="2013" y="1015"/>
                </a:cubicBezTo>
                <a:cubicBezTo>
                  <a:pt x="1932" y="1028"/>
                  <a:pt x="1851" y="1096"/>
                  <a:pt x="1770" y="1096"/>
                </a:cubicBezTo>
                <a:cubicBezTo>
                  <a:pt x="1756" y="1098"/>
                  <a:pt x="1742" y="1099"/>
                  <a:pt x="1728" y="1099"/>
                </a:cubicBezTo>
                <a:cubicBezTo>
                  <a:pt x="1659" y="1099"/>
                  <a:pt x="1587" y="1080"/>
                  <a:pt x="1525" y="1080"/>
                </a:cubicBezTo>
                <a:cubicBezTo>
                  <a:pt x="1512" y="1080"/>
                  <a:pt x="1500" y="1081"/>
                  <a:pt x="1488" y="1083"/>
                </a:cubicBezTo>
                <a:cubicBezTo>
                  <a:pt x="1394" y="1096"/>
                  <a:pt x="1313" y="1151"/>
                  <a:pt x="1232" y="1164"/>
                </a:cubicBezTo>
                <a:cubicBezTo>
                  <a:pt x="1183" y="1170"/>
                  <a:pt x="1135" y="1170"/>
                  <a:pt x="1090" y="1170"/>
                </a:cubicBezTo>
                <a:cubicBezTo>
                  <a:pt x="1044" y="1170"/>
                  <a:pt x="1000" y="1170"/>
                  <a:pt x="960" y="1177"/>
                </a:cubicBezTo>
                <a:cubicBezTo>
                  <a:pt x="866" y="1190"/>
                  <a:pt x="811" y="1284"/>
                  <a:pt x="730" y="1313"/>
                </a:cubicBezTo>
                <a:cubicBezTo>
                  <a:pt x="636" y="1326"/>
                  <a:pt x="568" y="1365"/>
                  <a:pt x="503" y="1394"/>
                </a:cubicBezTo>
                <a:cubicBezTo>
                  <a:pt x="474" y="1406"/>
                  <a:pt x="441" y="1409"/>
                  <a:pt x="407" y="1409"/>
                </a:cubicBezTo>
                <a:cubicBezTo>
                  <a:pt x="363" y="1409"/>
                  <a:pt x="317" y="1403"/>
                  <a:pt x="279" y="1403"/>
                </a:cubicBezTo>
                <a:cubicBezTo>
                  <a:pt x="248" y="1403"/>
                  <a:pt x="222" y="1407"/>
                  <a:pt x="205" y="1420"/>
                </a:cubicBezTo>
                <a:cubicBezTo>
                  <a:pt x="124" y="1475"/>
                  <a:pt x="1" y="1556"/>
                  <a:pt x="1" y="1608"/>
                </a:cubicBezTo>
                <a:cubicBezTo>
                  <a:pt x="1" y="1663"/>
                  <a:pt x="98" y="1770"/>
                  <a:pt x="192" y="1825"/>
                </a:cubicBezTo>
                <a:cubicBezTo>
                  <a:pt x="260" y="1851"/>
                  <a:pt x="380" y="1851"/>
                  <a:pt x="474" y="1893"/>
                </a:cubicBezTo>
                <a:cubicBezTo>
                  <a:pt x="490" y="1898"/>
                  <a:pt x="508" y="1900"/>
                  <a:pt x="527" y="1900"/>
                </a:cubicBezTo>
                <a:cubicBezTo>
                  <a:pt x="582" y="1900"/>
                  <a:pt x="646" y="1884"/>
                  <a:pt x="706" y="1884"/>
                </a:cubicBezTo>
                <a:cubicBezTo>
                  <a:pt x="729" y="1884"/>
                  <a:pt x="751" y="1887"/>
                  <a:pt x="772" y="1893"/>
                </a:cubicBezTo>
                <a:cubicBezTo>
                  <a:pt x="853" y="1919"/>
                  <a:pt x="921" y="1945"/>
                  <a:pt x="1015" y="1974"/>
                </a:cubicBezTo>
                <a:cubicBezTo>
                  <a:pt x="1109" y="1987"/>
                  <a:pt x="1164" y="2094"/>
                  <a:pt x="1258" y="2107"/>
                </a:cubicBezTo>
                <a:cubicBezTo>
                  <a:pt x="1270" y="2109"/>
                  <a:pt x="1282" y="2110"/>
                  <a:pt x="1295" y="2110"/>
                </a:cubicBezTo>
                <a:cubicBezTo>
                  <a:pt x="1369" y="2110"/>
                  <a:pt x="1449" y="2079"/>
                  <a:pt x="1524" y="2079"/>
                </a:cubicBezTo>
                <a:cubicBezTo>
                  <a:pt x="1535" y="2079"/>
                  <a:pt x="1545" y="2080"/>
                  <a:pt x="1556" y="2081"/>
                </a:cubicBezTo>
                <a:cubicBezTo>
                  <a:pt x="1637" y="2081"/>
                  <a:pt x="1718" y="2149"/>
                  <a:pt x="1812" y="2149"/>
                </a:cubicBezTo>
                <a:cubicBezTo>
                  <a:pt x="1825" y="2151"/>
                  <a:pt x="1839" y="2152"/>
                  <a:pt x="1852" y="2152"/>
                </a:cubicBezTo>
                <a:cubicBezTo>
                  <a:pt x="1933" y="2152"/>
                  <a:pt x="2013" y="2123"/>
                  <a:pt x="2094" y="2123"/>
                </a:cubicBezTo>
                <a:cubicBezTo>
                  <a:pt x="2188" y="2136"/>
                  <a:pt x="2269" y="2230"/>
                  <a:pt x="2366" y="2230"/>
                </a:cubicBezTo>
                <a:cubicBezTo>
                  <a:pt x="2447" y="2243"/>
                  <a:pt x="2541" y="2269"/>
                  <a:pt x="2635" y="2269"/>
                </a:cubicBezTo>
                <a:cubicBezTo>
                  <a:pt x="2645" y="2271"/>
                  <a:pt x="2655" y="2271"/>
                  <a:pt x="2665" y="2271"/>
                </a:cubicBezTo>
                <a:cubicBezTo>
                  <a:pt x="2749" y="2271"/>
                  <a:pt x="2833" y="2217"/>
                  <a:pt x="2917" y="2217"/>
                </a:cubicBezTo>
                <a:cubicBezTo>
                  <a:pt x="3014" y="2217"/>
                  <a:pt x="3160" y="2230"/>
                  <a:pt x="3257" y="2230"/>
                </a:cubicBezTo>
                <a:cubicBezTo>
                  <a:pt x="3176" y="2269"/>
                  <a:pt x="3027" y="2324"/>
                  <a:pt x="3027" y="2379"/>
                </a:cubicBezTo>
                <a:cubicBezTo>
                  <a:pt x="3027" y="2418"/>
                  <a:pt x="3014" y="2447"/>
                  <a:pt x="3095" y="2486"/>
                </a:cubicBezTo>
                <a:cubicBezTo>
                  <a:pt x="2998" y="2486"/>
                  <a:pt x="3014" y="2554"/>
                  <a:pt x="2917" y="2554"/>
                </a:cubicBezTo>
                <a:cubicBezTo>
                  <a:pt x="2829" y="2554"/>
                  <a:pt x="2741" y="2472"/>
                  <a:pt x="2653" y="2472"/>
                </a:cubicBezTo>
                <a:cubicBezTo>
                  <a:pt x="2647" y="2472"/>
                  <a:pt x="2641" y="2472"/>
                  <a:pt x="2635" y="2473"/>
                </a:cubicBezTo>
                <a:cubicBezTo>
                  <a:pt x="2541" y="2473"/>
                  <a:pt x="2460" y="2609"/>
                  <a:pt x="2379" y="2609"/>
                </a:cubicBezTo>
                <a:cubicBezTo>
                  <a:pt x="2285" y="2609"/>
                  <a:pt x="2175" y="2554"/>
                  <a:pt x="2081" y="2554"/>
                </a:cubicBezTo>
                <a:cubicBezTo>
                  <a:pt x="2061" y="2557"/>
                  <a:pt x="2041" y="2558"/>
                  <a:pt x="2021" y="2558"/>
                </a:cubicBezTo>
                <a:cubicBezTo>
                  <a:pt x="1967" y="2558"/>
                  <a:pt x="1914" y="2550"/>
                  <a:pt x="1865" y="2550"/>
                </a:cubicBezTo>
                <a:cubicBezTo>
                  <a:pt x="1847" y="2550"/>
                  <a:pt x="1829" y="2551"/>
                  <a:pt x="1812" y="2554"/>
                </a:cubicBezTo>
                <a:cubicBezTo>
                  <a:pt x="1718" y="2554"/>
                  <a:pt x="1621" y="2609"/>
                  <a:pt x="1540" y="2609"/>
                </a:cubicBezTo>
                <a:cubicBezTo>
                  <a:pt x="1531" y="2610"/>
                  <a:pt x="1523" y="2611"/>
                  <a:pt x="1514" y="2611"/>
                </a:cubicBezTo>
                <a:cubicBezTo>
                  <a:pt x="1434" y="2611"/>
                  <a:pt x="1339" y="2565"/>
                  <a:pt x="1267" y="2565"/>
                </a:cubicBezTo>
                <a:cubicBezTo>
                  <a:pt x="1259" y="2565"/>
                  <a:pt x="1252" y="2566"/>
                  <a:pt x="1245" y="2567"/>
                </a:cubicBezTo>
                <a:cubicBezTo>
                  <a:pt x="1151" y="2580"/>
                  <a:pt x="1096" y="2729"/>
                  <a:pt x="1015" y="2742"/>
                </a:cubicBezTo>
                <a:cubicBezTo>
                  <a:pt x="981" y="2752"/>
                  <a:pt x="944" y="2755"/>
                  <a:pt x="908" y="2755"/>
                </a:cubicBezTo>
                <a:cubicBezTo>
                  <a:pt x="865" y="2755"/>
                  <a:pt x="822" y="2751"/>
                  <a:pt x="782" y="2751"/>
                </a:cubicBezTo>
                <a:cubicBezTo>
                  <a:pt x="764" y="2751"/>
                  <a:pt x="746" y="2752"/>
                  <a:pt x="730" y="2755"/>
                </a:cubicBezTo>
                <a:cubicBezTo>
                  <a:pt x="636" y="2784"/>
                  <a:pt x="597" y="2865"/>
                  <a:pt x="529" y="2891"/>
                </a:cubicBezTo>
                <a:cubicBezTo>
                  <a:pt x="422" y="2946"/>
                  <a:pt x="231" y="2933"/>
                  <a:pt x="231" y="2985"/>
                </a:cubicBezTo>
                <a:cubicBezTo>
                  <a:pt x="231" y="3040"/>
                  <a:pt x="354" y="3108"/>
                  <a:pt x="448" y="3147"/>
                </a:cubicBezTo>
                <a:cubicBezTo>
                  <a:pt x="516" y="3189"/>
                  <a:pt x="597" y="3215"/>
                  <a:pt x="691" y="3241"/>
                </a:cubicBezTo>
                <a:cubicBezTo>
                  <a:pt x="700" y="3243"/>
                  <a:pt x="709" y="3243"/>
                  <a:pt x="718" y="3243"/>
                </a:cubicBezTo>
                <a:cubicBezTo>
                  <a:pt x="790" y="3243"/>
                  <a:pt x="882" y="3200"/>
                  <a:pt x="963" y="3200"/>
                </a:cubicBezTo>
                <a:cubicBezTo>
                  <a:pt x="972" y="3200"/>
                  <a:pt x="980" y="3201"/>
                  <a:pt x="989" y="3202"/>
                </a:cubicBezTo>
                <a:cubicBezTo>
                  <a:pt x="1054" y="3215"/>
                  <a:pt x="1109" y="3322"/>
                  <a:pt x="1203" y="3338"/>
                </a:cubicBezTo>
                <a:cubicBezTo>
                  <a:pt x="1284" y="3351"/>
                  <a:pt x="1365" y="3377"/>
                  <a:pt x="1459" y="3390"/>
                </a:cubicBezTo>
                <a:cubicBezTo>
                  <a:pt x="1475" y="3392"/>
                  <a:pt x="1492" y="3393"/>
                  <a:pt x="1509" y="3393"/>
                </a:cubicBezTo>
                <a:cubicBezTo>
                  <a:pt x="1578" y="3393"/>
                  <a:pt x="1656" y="3377"/>
                  <a:pt x="1731" y="3377"/>
                </a:cubicBezTo>
                <a:cubicBezTo>
                  <a:pt x="1812" y="3390"/>
                  <a:pt x="1893" y="3471"/>
                  <a:pt x="1987" y="3484"/>
                </a:cubicBezTo>
                <a:cubicBezTo>
                  <a:pt x="2068" y="3484"/>
                  <a:pt x="2162" y="3432"/>
                  <a:pt x="2256" y="3432"/>
                </a:cubicBezTo>
                <a:cubicBezTo>
                  <a:pt x="2337" y="3432"/>
                  <a:pt x="2431" y="3419"/>
                  <a:pt x="2512" y="3419"/>
                </a:cubicBezTo>
                <a:cubicBezTo>
                  <a:pt x="2609" y="3432"/>
                  <a:pt x="2690" y="3526"/>
                  <a:pt x="2771" y="3526"/>
                </a:cubicBezTo>
                <a:cubicBezTo>
                  <a:pt x="2865" y="3526"/>
                  <a:pt x="2946" y="3513"/>
                  <a:pt x="3040" y="3513"/>
                </a:cubicBezTo>
                <a:cubicBezTo>
                  <a:pt x="3121" y="3513"/>
                  <a:pt x="3215" y="3539"/>
                  <a:pt x="3309" y="3539"/>
                </a:cubicBezTo>
                <a:cubicBezTo>
                  <a:pt x="3390" y="3539"/>
                  <a:pt x="3484" y="3500"/>
                  <a:pt x="3565" y="3500"/>
                </a:cubicBezTo>
                <a:lnTo>
                  <a:pt x="3837" y="3500"/>
                </a:lnTo>
                <a:cubicBezTo>
                  <a:pt x="3931" y="3500"/>
                  <a:pt x="4012" y="3458"/>
                  <a:pt x="4093" y="3458"/>
                </a:cubicBezTo>
                <a:cubicBezTo>
                  <a:pt x="4181" y="3458"/>
                  <a:pt x="4269" y="3540"/>
                  <a:pt x="4346" y="3540"/>
                </a:cubicBezTo>
                <a:cubicBezTo>
                  <a:pt x="4351" y="3540"/>
                  <a:pt x="4356" y="3540"/>
                  <a:pt x="4362" y="3539"/>
                </a:cubicBezTo>
                <a:cubicBezTo>
                  <a:pt x="4456" y="3539"/>
                  <a:pt x="4537" y="3403"/>
                  <a:pt x="4618" y="3403"/>
                </a:cubicBezTo>
                <a:cubicBezTo>
                  <a:pt x="4626" y="3402"/>
                  <a:pt x="4635" y="3401"/>
                  <a:pt x="4643" y="3401"/>
                </a:cubicBezTo>
                <a:cubicBezTo>
                  <a:pt x="4731" y="3401"/>
                  <a:pt x="4816" y="3458"/>
                  <a:pt x="4890" y="3458"/>
                </a:cubicBezTo>
                <a:cubicBezTo>
                  <a:pt x="4984" y="3445"/>
                  <a:pt x="5052" y="3364"/>
                  <a:pt x="5146" y="3364"/>
                </a:cubicBezTo>
                <a:cubicBezTo>
                  <a:pt x="5150" y="3363"/>
                  <a:pt x="5155" y="3363"/>
                  <a:pt x="5160" y="3363"/>
                </a:cubicBezTo>
                <a:cubicBezTo>
                  <a:pt x="5239" y="3363"/>
                  <a:pt x="5339" y="3458"/>
                  <a:pt x="5428" y="3458"/>
                </a:cubicBezTo>
                <a:cubicBezTo>
                  <a:pt x="5509" y="3445"/>
                  <a:pt x="5577" y="3309"/>
                  <a:pt x="5658" y="3296"/>
                </a:cubicBezTo>
                <a:cubicBezTo>
                  <a:pt x="5733" y="3296"/>
                  <a:pt x="5810" y="3312"/>
                  <a:pt x="5879" y="3312"/>
                </a:cubicBezTo>
                <a:cubicBezTo>
                  <a:pt x="5897" y="3312"/>
                  <a:pt x="5914" y="3311"/>
                  <a:pt x="5930" y="3309"/>
                </a:cubicBezTo>
                <a:cubicBezTo>
                  <a:pt x="5938" y="3308"/>
                  <a:pt x="5946" y="3307"/>
                  <a:pt x="5955" y="3307"/>
                </a:cubicBezTo>
                <a:cubicBezTo>
                  <a:pt x="6034" y="3307"/>
                  <a:pt x="6120" y="3353"/>
                  <a:pt x="6190" y="3353"/>
                </a:cubicBezTo>
                <a:cubicBezTo>
                  <a:pt x="6197" y="3353"/>
                  <a:pt x="6205" y="3352"/>
                  <a:pt x="6212" y="3351"/>
                </a:cubicBezTo>
                <a:cubicBezTo>
                  <a:pt x="6306" y="3338"/>
                  <a:pt x="6335" y="3189"/>
                  <a:pt x="6400" y="3160"/>
                </a:cubicBezTo>
                <a:cubicBezTo>
                  <a:pt x="6510" y="3134"/>
                  <a:pt x="6578" y="3121"/>
                  <a:pt x="6643" y="3095"/>
                </a:cubicBezTo>
                <a:cubicBezTo>
                  <a:pt x="6740" y="3053"/>
                  <a:pt x="6847" y="3040"/>
                  <a:pt x="6847" y="2985"/>
                </a:cubicBezTo>
                <a:cubicBezTo>
                  <a:pt x="6847" y="2946"/>
                  <a:pt x="6847" y="2917"/>
                  <a:pt x="6766" y="2865"/>
                </a:cubicBezTo>
                <a:cubicBezTo>
                  <a:pt x="6860" y="2865"/>
                  <a:pt x="6886" y="2836"/>
                  <a:pt x="6983" y="2836"/>
                </a:cubicBezTo>
                <a:cubicBezTo>
                  <a:pt x="7077" y="2836"/>
                  <a:pt x="7171" y="2852"/>
                  <a:pt x="7265" y="2852"/>
                </a:cubicBezTo>
                <a:cubicBezTo>
                  <a:pt x="7359" y="2836"/>
                  <a:pt x="7440" y="2771"/>
                  <a:pt x="7534" y="2771"/>
                </a:cubicBezTo>
                <a:cubicBezTo>
                  <a:pt x="7631" y="2771"/>
                  <a:pt x="7725" y="2836"/>
                  <a:pt x="7819" y="2836"/>
                </a:cubicBezTo>
                <a:cubicBezTo>
                  <a:pt x="7836" y="2833"/>
                  <a:pt x="7853" y="2833"/>
                  <a:pt x="7870" y="2833"/>
                </a:cubicBezTo>
                <a:cubicBezTo>
                  <a:pt x="7947" y="2833"/>
                  <a:pt x="8024" y="2852"/>
                  <a:pt x="8101" y="2852"/>
                </a:cubicBezTo>
                <a:cubicBezTo>
                  <a:pt x="8198" y="2836"/>
                  <a:pt x="8263" y="2742"/>
                  <a:pt x="8360" y="2729"/>
                </a:cubicBezTo>
                <a:cubicBezTo>
                  <a:pt x="8380" y="2726"/>
                  <a:pt x="8400" y="2725"/>
                  <a:pt x="8419" y="2725"/>
                </a:cubicBezTo>
                <a:cubicBezTo>
                  <a:pt x="8474" y="2725"/>
                  <a:pt x="8528" y="2733"/>
                  <a:pt x="8582" y="2733"/>
                </a:cubicBezTo>
                <a:cubicBezTo>
                  <a:pt x="8602" y="2733"/>
                  <a:pt x="8622" y="2732"/>
                  <a:pt x="8642" y="2729"/>
                </a:cubicBezTo>
                <a:cubicBezTo>
                  <a:pt x="8736" y="2716"/>
                  <a:pt x="8830" y="2703"/>
                  <a:pt x="8911" y="2690"/>
                </a:cubicBezTo>
                <a:cubicBezTo>
                  <a:pt x="9008" y="2674"/>
                  <a:pt x="9060" y="2567"/>
                  <a:pt x="9141" y="2554"/>
                </a:cubicBezTo>
                <a:cubicBezTo>
                  <a:pt x="9235" y="2528"/>
                  <a:pt x="9303" y="2486"/>
                  <a:pt x="9358" y="2460"/>
                </a:cubicBezTo>
                <a:cubicBezTo>
                  <a:pt x="9465" y="2405"/>
                  <a:pt x="9559" y="2431"/>
                  <a:pt x="9559" y="2379"/>
                </a:cubicBezTo>
                <a:cubicBezTo>
                  <a:pt x="9559" y="2371"/>
                  <a:pt x="9562" y="2368"/>
                  <a:pt x="9566" y="2368"/>
                </a:cubicBezTo>
                <a:cubicBezTo>
                  <a:pt x="9575" y="2368"/>
                  <a:pt x="9590" y="2382"/>
                  <a:pt x="9590" y="2382"/>
                </a:cubicBezTo>
                <a:cubicBezTo>
                  <a:pt x="9590" y="2382"/>
                  <a:pt x="9590" y="2381"/>
                  <a:pt x="9588" y="2379"/>
                </a:cubicBezTo>
                <a:cubicBezTo>
                  <a:pt x="9669" y="2379"/>
                  <a:pt x="9750" y="2366"/>
                  <a:pt x="9844" y="2366"/>
                </a:cubicBezTo>
                <a:cubicBezTo>
                  <a:pt x="9848" y="2367"/>
                  <a:pt x="9853" y="2367"/>
                  <a:pt x="9858" y="2367"/>
                </a:cubicBezTo>
                <a:cubicBezTo>
                  <a:pt x="9931" y="2367"/>
                  <a:pt x="10022" y="2283"/>
                  <a:pt x="10106" y="2283"/>
                </a:cubicBezTo>
                <a:cubicBezTo>
                  <a:pt x="10113" y="2283"/>
                  <a:pt x="10119" y="2284"/>
                  <a:pt x="10126" y="2285"/>
                </a:cubicBezTo>
                <a:cubicBezTo>
                  <a:pt x="10207" y="2285"/>
                  <a:pt x="10288" y="2431"/>
                  <a:pt x="10385" y="2431"/>
                </a:cubicBezTo>
                <a:cubicBezTo>
                  <a:pt x="10479" y="2431"/>
                  <a:pt x="10612" y="2311"/>
                  <a:pt x="10693" y="2311"/>
                </a:cubicBezTo>
                <a:cubicBezTo>
                  <a:pt x="10680" y="2324"/>
                  <a:pt x="10748" y="2405"/>
                  <a:pt x="10748" y="2418"/>
                </a:cubicBezTo>
                <a:cubicBezTo>
                  <a:pt x="10748" y="2473"/>
                  <a:pt x="10693" y="2528"/>
                  <a:pt x="10790" y="2580"/>
                </a:cubicBezTo>
                <a:cubicBezTo>
                  <a:pt x="10855" y="2609"/>
                  <a:pt x="10923" y="2661"/>
                  <a:pt x="11017" y="2690"/>
                </a:cubicBezTo>
                <a:cubicBezTo>
                  <a:pt x="11098" y="2703"/>
                  <a:pt x="11166" y="2755"/>
                  <a:pt x="11260" y="2771"/>
                </a:cubicBezTo>
                <a:cubicBezTo>
                  <a:pt x="11264" y="2772"/>
                  <a:pt x="11269" y="2772"/>
                  <a:pt x="11274" y="2772"/>
                </a:cubicBezTo>
                <a:cubicBezTo>
                  <a:pt x="11348" y="2772"/>
                  <a:pt x="11453" y="2688"/>
                  <a:pt x="11538" y="2688"/>
                </a:cubicBezTo>
                <a:cubicBezTo>
                  <a:pt x="11545" y="2688"/>
                  <a:pt x="11551" y="2689"/>
                  <a:pt x="11558" y="2690"/>
                </a:cubicBezTo>
                <a:cubicBezTo>
                  <a:pt x="11639" y="2703"/>
                  <a:pt x="11707" y="2810"/>
                  <a:pt x="11788" y="2823"/>
                </a:cubicBezTo>
                <a:cubicBezTo>
                  <a:pt x="11795" y="2824"/>
                  <a:pt x="11802" y="2824"/>
                  <a:pt x="11809" y="2824"/>
                </a:cubicBezTo>
                <a:cubicBezTo>
                  <a:pt x="11887" y="2824"/>
                  <a:pt x="11966" y="2769"/>
                  <a:pt x="12044" y="2769"/>
                </a:cubicBezTo>
                <a:cubicBezTo>
                  <a:pt x="12052" y="2769"/>
                  <a:pt x="12061" y="2770"/>
                  <a:pt x="12070" y="2771"/>
                </a:cubicBezTo>
                <a:cubicBezTo>
                  <a:pt x="12151" y="2784"/>
                  <a:pt x="12232" y="2865"/>
                  <a:pt x="12313" y="2878"/>
                </a:cubicBezTo>
                <a:cubicBezTo>
                  <a:pt x="12410" y="2878"/>
                  <a:pt x="12491" y="2946"/>
                  <a:pt x="12572" y="2946"/>
                </a:cubicBezTo>
                <a:cubicBezTo>
                  <a:pt x="12576" y="2947"/>
                  <a:pt x="12580" y="2947"/>
                  <a:pt x="12585" y="2947"/>
                </a:cubicBezTo>
                <a:cubicBezTo>
                  <a:pt x="12674" y="2947"/>
                  <a:pt x="12764" y="2823"/>
                  <a:pt x="12854" y="2823"/>
                </a:cubicBezTo>
                <a:cubicBezTo>
                  <a:pt x="12935" y="2836"/>
                  <a:pt x="13016" y="2904"/>
                  <a:pt x="13110" y="2917"/>
                </a:cubicBezTo>
                <a:cubicBezTo>
                  <a:pt x="13191" y="2917"/>
                  <a:pt x="13285" y="2959"/>
                  <a:pt x="13366" y="2959"/>
                </a:cubicBezTo>
                <a:cubicBezTo>
                  <a:pt x="13454" y="2959"/>
                  <a:pt x="13530" y="2902"/>
                  <a:pt x="13614" y="2902"/>
                </a:cubicBezTo>
                <a:cubicBezTo>
                  <a:pt x="13622" y="2902"/>
                  <a:pt x="13630" y="2903"/>
                  <a:pt x="13638" y="2904"/>
                </a:cubicBezTo>
                <a:cubicBezTo>
                  <a:pt x="13719" y="2904"/>
                  <a:pt x="13813" y="2946"/>
                  <a:pt x="13907" y="2946"/>
                </a:cubicBezTo>
                <a:cubicBezTo>
                  <a:pt x="13988" y="2946"/>
                  <a:pt x="14082" y="2985"/>
                  <a:pt x="14163" y="2985"/>
                </a:cubicBezTo>
                <a:cubicBezTo>
                  <a:pt x="14257" y="2985"/>
                  <a:pt x="14338" y="2852"/>
                  <a:pt x="14419" y="2836"/>
                </a:cubicBezTo>
                <a:cubicBezTo>
                  <a:pt x="14506" y="2836"/>
                  <a:pt x="14590" y="2880"/>
                  <a:pt x="14665" y="2880"/>
                </a:cubicBezTo>
                <a:cubicBezTo>
                  <a:pt x="14674" y="2880"/>
                  <a:pt x="14682" y="2879"/>
                  <a:pt x="14691" y="2878"/>
                </a:cubicBezTo>
                <a:cubicBezTo>
                  <a:pt x="14785" y="2878"/>
                  <a:pt x="14879" y="2917"/>
                  <a:pt x="14960" y="2917"/>
                </a:cubicBezTo>
                <a:cubicBezTo>
                  <a:pt x="15054" y="2904"/>
                  <a:pt x="15122" y="2823"/>
                  <a:pt x="15216" y="2823"/>
                </a:cubicBezTo>
                <a:cubicBezTo>
                  <a:pt x="15297" y="2810"/>
                  <a:pt x="15391" y="2810"/>
                  <a:pt x="15472" y="2810"/>
                </a:cubicBezTo>
                <a:cubicBezTo>
                  <a:pt x="15491" y="2807"/>
                  <a:pt x="15510" y="2806"/>
                  <a:pt x="15530" y="2806"/>
                </a:cubicBezTo>
                <a:cubicBezTo>
                  <a:pt x="15606" y="2806"/>
                  <a:pt x="15679" y="2823"/>
                  <a:pt x="15744" y="2823"/>
                </a:cubicBezTo>
                <a:cubicBezTo>
                  <a:pt x="15754" y="2822"/>
                  <a:pt x="15764" y="2821"/>
                  <a:pt x="15773" y="2821"/>
                </a:cubicBezTo>
                <a:cubicBezTo>
                  <a:pt x="15857" y="2821"/>
                  <a:pt x="15940" y="2865"/>
                  <a:pt x="16013" y="2865"/>
                </a:cubicBezTo>
                <a:cubicBezTo>
                  <a:pt x="16107" y="2852"/>
                  <a:pt x="16175" y="2755"/>
                  <a:pt x="16256" y="2742"/>
                </a:cubicBezTo>
                <a:cubicBezTo>
                  <a:pt x="16350" y="2729"/>
                  <a:pt x="16418" y="2674"/>
                  <a:pt x="16499" y="2661"/>
                </a:cubicBezTo>
                <a:cubicBezTo>
                  <a:pt x="16525" y="2654"/>
                  <a:pt x="16551" y="2651"/>
                  <a:pt x="16576" y="2651"/>
                </a:cubicBezTo>
                <a:cubicBezTo>
                  <a:pt x="16618" y="2651"/>
                  <a:pt x="16659" y="2657"/>
                  <a:pt x="16698" y="2657"/>
                </a:cubicBezTo>
                <a:cubicBezTo>
                  <a:pt x="16722" y="2657"/>
                  <a:pt x="16745" y="2655"/>
                  <a:pt x="16768" y="2648"/>
                </a:cubicBezTo>
                <a:cubicBezTo>
                  <a:pt x="16816" y="2635"/>
                  <a:pt x="16871" y="2635"/>
                  <a:pt x="16920" y="2635"/>
                </a:cubicBezTo>
                <a:cubicBezTo>
                  <a:pt x="16969" y="2635"/>
                  <a:pt x="17012" y="2635"/>
                  <a:pt x="17040" y="2622"/>
                </a:cubicBezTo>
                <a:cubicBezTo>
                  <a:pt x="17147" y="2567"/>
                  <a:pt x="17254" y="2473"/>
                  <a:pt x="17254" y="2418"/>
                </a:cubicBezTo>
                <a:cubicBezTo>
                  <a:pt x="17254" y="2379"/>
                  <a:pt x="17147" y="2285"/>
                  <a:pt x="17053" y="2243"/>
                </a:cubicBezTo>
                <a:cubicBezTo>
                  <a:pt x="16985" y="2217"/>
                  <a:pt x="16904" y="2175"/>
                  <a:pt x="16810" y="2149"/>
                </a:cubicBezTo>
                <a:cubicBezTo>
                  <a:pt x="16796" y="2144"/>
                  <a:pt x="16780" y="2142"/>
                  <a:pt x="16762" y="2142"/>
                </a:cubicBezTo>
                <a:cubicBezTo>
                  <a:pt x="16704" y="2142"/>
                  <a:pt x="16630" y="2164"/>
                  <a:pt x="16570" y="2164"/>
                </a:cubicBezTo>
                <a:cubicBezTo>
                  <a:pt x="16560" y="2164"/>
                  <a:pt x="16550" y="2163"/>
                  <a:pt x="16541" y="2162"/>
                </a:cubicBezTo>
                <a:cubicBezTo>
                  <a:pt x="16460" y="2149"/>
                  <a:pt x="16379" y="2136"/>
                  <a:pt x="16298" y="2123"/>
                </a:cubicBezTo>
                <a:cubicBezTo>
                  <a:pt x="16217" y="2107"/>
                  <a:pt x="16136" y="2068"/>
                  <a:pt x="16055" y="2055"/>
                </a:cubicBezTo>
                <a:cubicBezTo>
                  <a:pt x="16046" y="2054"/>
                  <a:pt x="16036" y="2053"/>
                  <a:pt x="16027" y="2053"/>
                </a:cubicBezTo>
                <a:cubicBezTo>
                  <a:pt x="15962" y="2053"/>
                  <a:pt x="15888" y="2083"/>
                  <a:pt x="15815" y="2083"/>
                </a:cubicBezTo>
                <a:cubicBezTo>
                  <a:pt x="15804" y="2083"/>
                  <a:pt x="15793" y="2082"/>
                  <a:pt x="15783" y="2081"/>
                </a:cubicBezTo>
                <a:cubicBezTo>
                  <a:pt x="15702" y="2081"/>
                  <a:pt x="15634" y="1987"/>
                  <a:pt x="15553" y="1974"/>
                </a:cubicBezTo>
                <a:lnTo>
                  <a:pt x="15216" y="1974"/>
                </a:lnTo>
                <a:cubicBezTo>
                  <a:pt x="15310" y="1932"/>
                  <a:pt x="15459" y="1906"/>
                  <a:pt x="15514" y="1864"/>
                </a:cubicBezTo>
                <a:cubicBezTo>
                  <a:pt x="15608" y="1812"/>
                  <a:pt x="15731" y="1770"/>
                  <a:pt x="15731" y="1718"/>
                </a:cubicBezTo>
                <a:cubicBezTo>
                  <a:pt x="15731" y="1663"/>
                  <a:pt x="15553" y="1663"/>
                  <a:pt x="15472" y="1608"/>
                </a:cubicBezTo>
                <a:cubicBezTo>
                  <a:pt x="15407" y="1569"/>
                  <a:pt x="15378" y="1501"/>
                  <a:pt x="15284" y="1475"/>
                </a:cubicBezTo>
                <a:cubicBezTo>
                  <a:pt x="15216" y="1446"/>
                  <a:pt x="15177" y="1326"/>
                  <a:pt x="15083" y="1297"/>
                </a:cubicBezTo>
                <a:cubicBezTo>
                  <a:pt x="15074" y="1295"/>
                  <a:pt x="15063" y="1294"/>
                  <a:pt x="15052" y="1294"/>
                </a:cubicBezTo>
                <a:cubicBezTo>
                  <a:pt x="14993" y="1294"/>
                  <a:pt x="14911" y="1316"/>
                  <a:pt x="14838" y="1316"/>
                </a:cubicBezTo>
                <a:cubicBezTo>
                  <a:pt x="14824" y="1316"/>
                  <a:pt x="14811" y="1315"/>
                  <a:pt x="14798" y="1313"/>
                </a:cubicBezTo>
                <a:cubicBezTo>
                  <a:pt x="14717" y="1297"/>
                  <a:pt x="14623" y="1284"/>
                  <a:pt x="14529" y="1271"/>
                </a:cubicBezTo>
                <a:cubicBezTo>
                  <a:pt x="14448" y="1258"/>
                  <a:pt x="14380" y="1177"/>
                  <a:pt x="14286" y="1164"/>
                </a:cubicBezTo>
                <a:cubicBezTo>
                  <a:pt x="14280" y="1163"/>
                  <a:pt x="14274" y="1163"/>
                  <a:pt x="14267" y="1163"/>
                </a:cubicBezTo>
                <a:cubicBezTo>
                  <a:pt x="14195" y="1163"/>
                  <a:pt x="14097" y="1218"/>
                  <a:pt x="14024" y="1218"/>
                </a:cubicBezTo>
                <a:cubicBezTo>
                  <a:pt x="14016" y="1218"/>
                  <a:pt x="14008" y="1217"/>
                  <a:pt x="14001" y="1216"/>
                </a:cubicBezTo>
                <a:cubicBezTo>
                  <a:pt x="13907" y="1203"/>
                  <a:pt x="13839" y="1096"/>
                  <a:pt x="13745" y="1096"/>
                </a:cubicBezTo>
                <a:cubicBezTo>
                  <a:pt x="13736" y="1094"/>
                  <a:pt x="13726" y="1094"/>
                  <a:pt x="13716" y="1094"/>
                </a:cubicBezTo>
                <a:cubicBezTo>
                  <a:pt x="13650" y="1094"/>
                  <a:pt x="13570" y="1124"/>
                  <a:pt x="13495" y="1124"/>
                </a:cubicBezTo>
                <a:cubicBezTo>
                  <a:pt x="13484" y="1124"/>
                  <a:pt x="13473" y="1123"/>
                  <a:pt x="13463" y="1122"/>
                </a:cubicBezTo>
                <a:cubicBezTo>
                  <a:pt x="13382" y="1122"/>
                  <a:pt x="13301" y="1054"/>
                  <a:pt x="13204" y="1041"/>
                </a:cubicBezTo>
                <a:cubicBezTo>
                  <a:pt x="13114" y="1041"/>
                  <a:pt x="13024" y="1165"/>
                  <a:pt x="12935" y="1165"/>
                </a:cubicBezTo>
                <a:cubicBezTo>
                  <a:pt x="12930" y="1165"/>
                  <a:pt x="12926" y="1165"/>
                  <a:pt x="12922" y="1164"/>
                </a:cubicBezTo>
                <a:cubicBezTo>
                  <a:pt x="12828" y="1164"/>
                  <a:pt x="12747" y="1096"/>
                  <a:pt x="12653" y="1096"/>
                </a:cubicBezTo>
                <a:cubicBezTo>
                  <a:pt x="12572" y="1096"/>
                  <a:pt x="12475" y="1054"/>
                  <a:pt x="12381" y="1054"/>
                </a:cubicBezTo>
                <a:cubicBezTo>
                  <a:pt x="12300" y="1054"/>
                  <a:pt x="12206" y="1041"/>
                  <a:pt x="12112" y="1041"/>
                </a:cubicBezTo>
                <a:cubicBezTo>
                  <a:pt x="12031" y="1041"/>
                  <a:pt x="11937" y="1135"/>
                  <a:pt x="11843" y="1135"/>
                </a:cubicBezTo>
                <a:cubicBezTo>
                  <a:pt x="11746" y="1122"/>
                  <a:pt x="11665" y="1122"/>
                  <a:pt x="11571" y="1122"/>
                </a:cubicBezTo>
                <a:cubicBezTo>
                  <a:pt x="11477" y="1122"/>
                  <a:pt x="11409" y="1054"/>
                  <a:pt x="11328" y="1054"/>
                </a:cubicBezTo>
                <a:cubicBezTo>
                  <a:pt x="11358" y="1044"/>
                  <a:pt x="11389" y="1042"/>
                  <a:pt x="11420" y="1042"/>
                </a:cubicBezTo>
                <a:cubicBezTo>
                  <a:pt x="11454" y="1042"/>
                  <a:pt x="11487" y="1045"/>
                  <a:pt x="11515" y="1045"/>
                </a:cubicBezTo>
                <a:cubicBezTo>
                  <a:pt x="11531" y="1045"/>
                  <a:pt x="11545" y="1044"/>
                  <a:pt x="11558" y="1041"/>
                </a:cubicBezTo>
                <a:cubicBezTo>
                  <a:pt x="11652" y="1002"/>
                  <a:pt x="11733" y="960"/>
                  <a:pt x="11788" y="934"/>
                </a:cubicBezTo>
                <a:cubicBezTo>
                  <a:pt x="11869" y="879"/>
                  <a:pt x="11788" y="785"/>
                  <a:pt x="11788" y="730"/>
                </a:cubicBezTo>
                <a:cubicBezTo>
                  <a:pt x="11788" y="678"/>
                  <a:pt x="11746" y="678"/>
                  <a:pt x="11652" y="623"/>
                </a:cubicBezTo>
                <a:cubicBezTo>
                  <a:pt x="11600" y="597"/>
                  <a:pt x="11571" y="516"/>
                  <a:pt x="11477" y="474"/>
                </a:cubicBezTo>
                <a:cubicBezTo>
                  <a:pt x="11456" y="467"/>
                  <a:pt x="11433" y="465"/>
                  <a:pt x="11409" y="465"/>
                </a:cubicBezTo>
                <a:cubicBezTo>
                  <a:pt x="11355" y="465"/>
                  <a:pt x="11295" y="477"/>
                  <a:pt x="11238" y="477"/>
                </a:cubicBezTo>
                <a:cubicBezTo>
                  <a:pt x="11223" y="477"/>
                  <a:pt x="11209" y="476"/>
                  <a:pt x="11195" y="474"/>
                </a:cubicBezTo>
                <a:cubicBezTo>
                  <a:pt x="11114" y="448"/>
                  <a:pt x="11059" y="354"/>
                  <a:pt x="10978" y="341"/>
                </a:cubicBezTo>
                <a:cubicBezTo>
                  <a:pt x="10943" y="330"/>
                  <a:pt x="10907" y="327"/>
                  <a:pt x="10872" y="327"/>
                </a:cubicBezTo>
                <a:cubicBezTo>
                  <a:pt x="10837" y="327"/>
                  <a:pt x="10801" y="330"/>
                  <a:pt x="10765" y="330"/>
                </a:cubicBezTo>
                <a:cubicBezTo>
                  <a:pt x="10741" y="330"/>
                  <a:pt x="10717" y="329"/>
                  <a:pt x="10693" y="325"/>
                </a:cubicBezTo>
                <a:cubicBezTo>
                  <a:pt x="10652" y="318"/>
                  <a:pt x="10608" y="318"/>
                  <a:pt x="10563" y="318"/>
                </a:cubicBezTo>
                <a:cubicBezTo>
                  <a:pt x="10518" y="318"/>
                  <a:pt x="10471" y="318"/>
                  <a:pt x="10424" y="312"/>
                </a:cubicBezTo>
                <a:cubicBezTo>
                  <a:pt x="10343" y="299"/>
                  <a:pt x="10262" y="260"/>
                  <a:pt x="10168" y="244"/>
                </a:cubicBezTo>
                <a:cubicBezTo>
                  <a:pt x="10074" y="231"/>
                  <a:pt x="9993" y="218"/>
                  <a:pt x="9899" y="205"/>
                </a:cubicBezTo>
                <a:cubicBezTo>
                  <a:pt x="9818" y="192"/>
                  <a:pt x="9737" y="98"/>
                  <a:pt x="9640" y="82"/>
                </a:cubicBezTo>
                <a:cubicBezTo>
                  <a:pt x="9573" y="82"/>
                  <a:pt x="9498" y="101"/>
                  <a:pt x="9422" y="101"/>
                </a:cubicBezTo>
                <a:cubicBezTo>
                  <a:pt x="9405" y="101"/>
                  <a:pt x="9388" y="100"/>
                  <a:pt x="9371" y="98"/>
                </a:cubicBezTo>
                <a:cubicBezTo>
                  <a:pt x="9277" y="98"/>
                  <a:pt x="9196" y="82"/>
                  <a:pt x="9102" y="69"/>
                </a:cubicBezTo>
                <a:cubicBezTo>
                  <a:pt x="9008" y="69"/>
                  <a:pt x="8911" y="137"/>
                  <a:pt x="8817" y="137"/>
                </a:cubicBezTo>
                <a:cubicBezTo>
                  <a:pt x="8723" y="137"/>
                  <a:pt x="8642" y="30"/>
                  <a:pt x="8561" y="30"/>
                </a:cubicBezTo>
                <a:cubicBezTo>
                  <a:pt x="8467" y="30"/>
                  <a:pt x="8373" y="124"/>
                  <a:pt x="8279" y="124"/>
                </a:cubicBezTo>
                <a:lnTo>
                  <a:pt x="8007" y="124"/>
                </a:lnTo>
                <a:cubicBezTo>
                  <a:pt x="7913" y="111"/>
                  <a:pt x="7832" y="69"/>
                  <a:pt x="7738" y="69"/>
                </a:cubicBezTo>
                <a:cubicBezTo>
                  <a:pt x="7644" y="69"/>
                  <a:pt x="7550" y="150"/>
                  <a:pt x="7469" y="150"/>
                </a:cubicBezTo>
                <a:cubicBezTo>
                  <a:pt x="7372" y="150"/>
                  <a:pt x="7278" y="1"/>
                  <a:pt x="718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0" name="Google Shape;660;p26"/>
          <p:cNvSpPr/>
          <p:nvPr/>
        </p:nvSpPr>
        <p:spPr>
          <a:xfrm>
            <a:off x="5949267" y="4646741"/>
            <a:ext cx="1975947" cy="249763"/>
          </a:xfrm>
          <a:custGeom>
            <a:avLst/>
            <a:gdLst/>
            <a:ahLst/>
            <a:cxnLst/>
            <a:rect l="l" t="t" r="r" b="b"/>
            <a:pathLst>
              <a:path w="10651" h="2188" extrusionOk="0">
                <a:moveTo>
                  <a:pt x="7615" y="0"/>
                </a:moveTo>
                <a:cubicBezTo>
                  <a:pt x="7560" y="0"/>
                  <a:pt x="7492" y="39"/>
                  <a:pt x="7440" y="39"/>
                </a:cubicBezTo>
                <a:lnTo>
                  <a:pt x="7265" y="39"/>
                </a:lnTo>
                <a:cubicBezTo>
                  <a:pt x="7210" y="39"/>
                  <a:pt x="7155" y="65"/>
                  <a:pt x="7103" y="81"/>
                </a:cubicBezTo>
                <a:cubicBezTo>
                  <a:pt x="7048" y="81"/>
                  <a:pt x="6980" y="65"/>
                  <a:pt x="6925" y="65"/>
                </a:cubicBezTo>
                <a:cubicBezTo>
                  <a:pt x="6880" y="65"/>
                  <a:pt x="6833" y="36"/>
                  <a:pt x="6778" y="36"/>
                </a:cubicBezTo>
                <a:cubicBezTo>
                  <a:pt x="6769" y="36"/>
                  <a:pt x="6759" y="37"/>
                  <a:pt x="6750" y="39"/>
                </a:cubicBezTo>
                <a:cubicBezTo>
                  <a:pt x="6698" y="39"/>
                  <a:pt x="6643" y="107"/>
                  <a:pt x="6588" y="107"/>
                </a:cubicBezTo>
                <a:cubicBezTo>
                  <a:pt x="6582" y="108"/>
                  <a:pt x="6577" y="109"/>
                  <a:pt x="6571" y="109"/>
                </a:cubicBezTo>
                <a:cubicBezTo>
                  <a:pt x="6524" y="109"/>
                  <a:pt x="6474" y="65"/>
                  <a:pt x="6413" y="65"/>
                </a:cubicBezTo>
                <a:cubicBezTo>
                  <a:pt x="6358" y="65"/>
                  <a:pt x="6306" y="133"/>
                  <a:pt x="6251" y="133"/>
                </a:cubicBezTo>
                <a:cubicBezTo>
                  <a:pt x="6202" y="133"/>
                  <a:pt x="6145" y="92"/>
                  <a:pt x="6094" y="92"/>
                </a:cubicBezTo>
                <a:cubicBezTo>
                  <a:pt x="6088" y="92"/>
                  <a:pt x="6082" y="93"/>
                  <a:pt x="6076" y="94"/>
                </a:cubicBezTo>
                <a:cubicBezTo>
                  <a:pt x="6021" y="94"/>
                  <a:pt x="5969" y="175"/>
                  <a:pt x="5914" y="188"/>
                </a:cubicBezTo>
                <a:cubicBezTo>
                  <a:pt x="5868" y="188"/>
                  <a:pt x="5812" y="158"/>
                  <a:pt x="5765" y="158"/>
                </a:cubicBezTo>
                <a:cubicBezTo>
                  <a:pt x="5756" y="158"/>
                  <a:pt x="5747" y="159"/>
                  <a:pt x="5739" y="162"/>
                </a:cubicBezTo>
                <a:cubicBezTo>
                  <a:pt x="5684" y="162"/>
                  <a:pt x="5629" y="188"/>
                  <a:pt x="5577" y="201"/>
                </a:cubicBezTo>
                <a:cubicBezTo>
                  <a:pt x="5522" y="201"/>
                  <a:pt x="5467" y="214"/>
                  <a:pt x="5415" y="214"/>
                </a:cubicBezTo>
                <a:cubicBezTo>
                  <a:pt x="5405" y="216"/>
                  <a:pt x="5395" y="217"/>
                  <a:pt x="5386" y="217"/>
                </a:cubicBezTo>
                <a:cubicBezTo>
                  <a:pt x="5328" y="217"/>
                  <a:pt x="5271" y="188"/>
                  <a:pt x="5224" y="188"/>
                </a:cubicBezTo>
                <a:cubicBezTo>
                  <a:pt x="5172" y="201"/>
                  <a:pt x="5130" y="256"/>
                  <a:pt x="5078" y="269"/>
                </a:cubicBezTo>
                <a:cubicBezTo>
                  <a:pt x="5023" y="269"/>
                  <a:pt x="4955" y="243"/>
                  <a:pt x="4900" y="243"/>
                </a:cubicBezTo>
                <a:cubicBezTo>
                  <a:pt x="4835" y="256"/>
                  <a:pt x="4780" y="269"/>
                  <a:pt x="4725" y="282"/>
                </a:cubicBezTo>
                <a:lnTo>
                  <a:pt x="4563" y="282"/>
                </a:lnTo>
                <a:cubicBezTo>
                  <a:pt x="4495" y="295"/>
                  <a:pt x="4469" y="363"/>
                  <a:pt x="4414" y="376"/>
                </a:cubicBezTo>
                <a:cubicBezTo>
                  <a:pt x="4349" y="376"/>
                  <a:pt x="4294" y="389"/>
                  <a:pt x="4239" y="405"/>
                </a:cubicBezTo>
                <a:cubicBezTo>
                  <a:pt x="4187" y="418"/>
                  <a:pt x="4145" y="444"/>
                  <a:pt x="4090" y="457"/>
                </a:cubicBezTo>
                <a:cubicBezTo>
                  <a:pt x="4038" y="470"/>
                  <a:pt x="3970" y="470"/>
                  <a:pt x="3928" y="486"/>
                </a:cubicBezTo>
                <a:cubicBezTo>
                  <a:pt x="3863" y="499"/>
                  <a:pt x="3808" y="499"/>
                  <a:pt x="3753" y="512"/>
                </a:cubicBezTo>
                <a:cubicBezTo>
                  <a:pt x="3701" y="525"/>
                  <a:pt x="3672" y="580"/>
                  <a:pt x="3633" y="593"/>
                </a:cubicBezTo>
                <a:cubicBezTo>
                  <a:pt x="3599" y="606"/>
                  <a:pt x="3565" y="606"/>
                  <a:pt x="3534" y="606"/>
                </a:cubicBezTo>
                <a:cubicBezTo>
                  <a:pt x="3504" y="606"/>
                  <a:pt x="3477" y="606"/>
                  <a:pt x="3458" y="619"/>
                </a:cubicBezTo>
                <a:cubicBezTo>
                  <a:pt x="3390" y="648"/>
                  <a:pt x="3390" y="687"/>
                  <a:pt x="3348" y="713"/>
                </a:cubicBezTo>
                <a:cubicBezTo>
                  <a:pt x="3296" y="742"/>
                  <a:pt x="3267" y="742"/>
                  <a:pt x="3280" y="781"/>
                </a:cubicBezTo>
                <a:cubicBezTo>
                  <a:pt x="3280" y="810"/>
                  <a:pt x="3241" y="862"/>
                  <a:pt x="3296" y="875"/>
                </a:cubicBezTo>
                <a:cubicBezTo>
                  <a:pt x="3322" y="891"/>
                  <a:pt x="3390" y="917"/>
                  <a:pt x="3442" y="917"/>
                </a:cubicBezTo>
                <a:cubicBezTo>
                  <a:pt x="3451" y="920"/>
                  <a:pt x="3460" y="921"/>
                  <a:pt x="3470" y="921"/>
                </a:cubicBezTo>
                <a:cubicBezTo>
                  <a:pt x="3497" y="921"/>
                  <a:pt x="3527" y="913"/>
                  <a:pt x="3558" y="913"/>
                </a:cubicBezTo>
                <a:cubicBezTo>
                  <a:pt x="3569" y="913"/>
                  <a:pt x="3580" y="914"/>
                  <a:pt x="3591" y="917"/>
                </a:cubicBezTo>
                <a:cubicBezTo>
                  <a:pt x="3539" y="917"/>
                  <a:pt x="3497" y="956"/>
                  <a:pt x="3442" y="972"/>
                </a:cubicBezTo>
                <a:cubicBezTo>
                  <a:pt x="3377" y="972"/>
                  <a:pt x="3322" y="985"/>
                  <a:pt x="3267" y="985"/>
                </a:cubicBezTo>
                <a:cubicBezTo>
                  <a:pt x="3260" y="987"/>
                  <a:pt x="3253" y="987"/>
                  <a:pt x="3245" y="987"/>
                </a:cubicBezTo>
                <a:cubicBezTo>
                  <a:pt x="3197" y="987"/>
                  <a:pt x="3139" y="956"/>
                  <a:pt x="3092" y="956"/>
                </a:cubicBezTo>
                <a:cubicBezTo>
                  <a:pt x="3037" y="972"/>
                  <a:pt x="2985" y="972"/>
                  <a:pt x="2930" y="985"/>
                </a:cubicBezTo>
                <a:cubicBezTo>
                  <a:pt x="2875" y="998"/>
                  <a:pt x="2823" y="1011"/>
                  <a:pt x="2768" y="1024"/>
                </a:cubicBezTo>
                <a:cubicBezTo>
                  <a:pt x="2713" y="1037"/>
                  <a:pt x="2661" y="1079"/>
                  <a:pt x="2606" y="1079"/>
                </a:cubicBezTo>
                <a:cubicBezTo>
                  <a:pt x="2601" y="1080"/>
                  <a:pt x="2596" y="1081"/>
                  <a:pt x="2591" y="1081"/>
                </a:cubicBezTo>
                <a:cubicBezTo>
                  <a:pt x="2542" y="1081"/>
                  <a:pt x="2479" y="1035"/>
                  <a:pt x="2432" y="1035"/>
                </a:cubicBezTo>
                <a:cubicBezTo>
                  <a:pt x="2427" y="1035"/>
                  <a:pt x="2422" y="1036"/>
                  <a:pt x="2418" y="1037"/>
                </a:cubicBezTo>
                <a:cubicBezTo>
                  <a:pt x="2363" y="1037"/>
                  <a:pt x="2324" y="1079"/>
                  <a:pt x="2269" y="1092"/>
                </a:cubicBezTo>
                <a:cubicBezTo>
                  <a:pt x="2254" y="1095"/>
                  <a:pt x="2240" y="1096"/>
                  <a:pt x="2226" y="1096"/>
                </a:cubicBezTo>
                <a:cubicBezTo>
                  <a:pt x="2187" y="1096"/>
                  <a:pt x="2149" y="1088"/>
                  <a:pt x="2116" y="1088"/>
                </a:cubicBezTo>
                <a:cubicBezTo>
                  <a:pt x="2103" y="1088"/>
                  <a:pt x="2092" y="1089"/>
                  <a:pt x="2081" y="1092"/>
                </a:cubicBezTo>
                <a:cubicBezTo>
                  <a:pt x="2026" y="1105"/>
                  <a:pt x="2000" y="1160"/>
                  <a:pt x="1945" y="1173"/>
                </a:cubicBezTo>
                <a:cubicBezTo>
                  <a:pt x="1933" y="1176"/>
                  <a:pt x="1920" y="1177"/>
                  <a:pt x="1907" y="1177"/>
                </a:cubicBezTo>
                <a:cubicBezTo>
                  <a:pt x="1870" y="1177"/>
                  <a:pt x="1829" y="1169"/>
                  <a:pt x="1793" y="1169"/>
                </a:cubicBezTo>
                <a:cubicBezTo>
                  <a:pt x="1780" y="1169"/>
                  <a:pt x="1768" y="1170"/>
                  <a:pt x="1757" y="1173"/>
                </a:cubicBezTo>
                <a:cubicBezTo>
                  <a:pt x="1702" y="1186"/>
                  <a:pt x="1660" y="1228"/>
                  <a:pt x="1608" y="1241"/>
                </a:cubicBezTo>
                <a:cubicBezTo>
                  <a:pt x="1553" y="1254"/>
                  <a:pt x="1498" y="1267"/>
                  <a:pt x="1446" y="1280"/>
                </a:cubicBezTo>
                <a:cubicBezTo>
                  <a:pt x="1418" y="1288"/>
                  <a:pt x="1388" y="1288"/>
                  <a:pt x="1357" y="1288"/>
                </a:cubicBezTo>
                <a:cubicBezTo>
                  <a:pt x="1327" y="1288"/>
                  <a:pt x="1297" y="1288"/>
                  <a:pt x="1271" y="1296"/>
                </a:cubicBezTo>
                <a:cubicBezTo>
                  <a:pt x="1216" y="1309"/>
                  <a:pt x="1203" y="1377"/>
                  <a:pt x="1161" y="1403"/>
                </a:cubicBezTo>
                <a:cubicBezTo>
                  <a:pt x="1109" y="1416"/>
                  <a:pt x="1093" y="1458"/>
                  <a:pt x="1054" y="1484"/>
                </a:cubicBezTo>
                <a:cubicBezTo>
                  <a:pt x="999" y="1510"/>
                  <a:pt x="892" y="1523"/>
                  <a:pt x="905" y="1552"/>
                </a:cubicBezTo>
                <a:cubicBezTo>
                  <a:pt x="905" y="1591"/>
                  <a:pt x="986" y="1604"/>
                  <a:pt x="1054" y="1620"/>
                </a:cubicBezTo>
                <a:cubicBezTo>
                  <a:pt x="1093" y="1633"/>
                  <a:pt x="1174" y="1646"/>
                  <a:pt x="1242" y="1659"/>
                </a:cubicBezTo>
                <a:cubicBezTo>
                  <a:pt x="1190" y="1672"/>
                  <a:pt x="1080" y="1672"/>
                  <a:pt x="1041" y="1685"/>
                </a:cubicBezTo>
                <a:cubicBezTo>
                  <a:pt x="986" y="1701"/>
                  <a:pt x="947" y="1753"/>
                  <a:pt x="892" y="1753"/>
                </a:cubicBezTo>
                <a:cubicBezTo>
                  <a:pt x="873" y="1757"/>
                  <a:pt x="855" y="1759"/>
                  <a:pt x="838" y="1759"/>
                </a:cubicBezTo>
                <a:cubicBezTo>
                  <a:pt x="802" y="1759"/>
                  <a:pt x="767" y="1753"/>
                  <a:pt x="730" y="1753"/>
                </a:cubicBezTo>
                <a:cubicBezTo>
                  <a:pt x="675" y="1766"/>
                  <a:pt x="636" y="1795"/>
                  <a:pt x="581" y="1808"/>
                </a:cubicBezTo>
                <a:cubicBezTo>
                  <a:pt x="526" y="1821"/>
                  <a:pt x="487" y="1834"/>
                  <a:pt x="432" y="1847"/>
                </a:cubicBezTo>
                <a:cubicBezTo>
                  <a:pt x="406" y="1855"/>
                  <a:pt x="376" y="1855"/>
                  <a:pt x="345" y="1855"/>
                </a:cubicBezTo>
                <a:cubicBezTo>
                  <a:pt x="315" y="1855"/>
                  <a:pt x="284" y="1855"/>
                  <a:pt x="257" y="1863"/>
                </a:cubicBezTo>
                <a:cubicBezTo>
                  <a:pt x="202" y="1876"/>
                  <a:pt x="163" y="1902"/>
                  <a:pt x="121" y="1928"/>
                </a:cubicBezTo>
                <a:cubicBezTo>
                  <a:pt x="69" y="1957"/>
                  <a:pt x="1" y="2009"/>
                  <a:pt x="14" y="2038"/>
                </a:cubicBezTo>
                <a:cubicBezTo>
                  <a:pt x="14" y="2064"/>
                  <a:pt x="95" y="2106"/>
                  <a:pt x="150" y="2119"/>
                </a:cubicBezTo>
                <a:cubicBezTo>
                  <a:pt x="163" y="2123"/>
                  <a:pt x="180" y="2125"/>
                  <a:pt x="200" y="2125"/>
                </a:cubicBezTo>
                <a:cubicBezTo>
                  <a:pt x="240" y="2125"/>
                  <a:pt x="288" y="2119"/>
                  <a:pt x="325" y="2119"/>
                </a:cubicBezTo>
                <a:cubicBezTo>
                  <a:pt x="336" y="2122"/>
                  <a:pt x="347" y="2123"/>
                  <a:pt x="358" y="2123"/>
                </a:cubicBezTo>
                <a:cubicBezTo>
                  <a:pt x="401" y="2123"/>
                  <a:pt x="445" y="2106"/>
                  <a:pt x="500" y="2106"/>
                </a:cubicBezTo>
                <a:cubicBezTo>
                  <a:pt x="542" y="2119"/>
                  <a:pt x="594" y="2145"/>
                  <a:pt x="649" y="2145"/>
                </a:cubicBezTo>
                <a:cubicBezTo>
                  <a:pt x="704" y="2145"/>
                  <a:pt x="756" y="2187"/>
                  <a:pt x="811" y="2187"/>
                </a:cubicBezTo>
                <a:cubicBezTo>
                  <a:pt x="866" y="2187"/>
                  <a:pt x="918" y="2145"/>
                  <a:pt x="973" y="2145"/>
                </a:cubicBezTo>
                <a:cubicBezTo>
                  <a:pt x="1028" y="2145"/>
                  <a:pt x="1080" y="2132"/>
                  <a:pt x="1148" y="2132"/>
                </a:cubicBezTo>
                <a:cubicBezTo>
                  <a:pt x="1203" y="2119"/>
                  <a:pt x="1255" y="2119"/>
                  <a:pt x="1310" y="2119"/>
                </a:cubicBezTo>
                <a:cubicBezTo>
                  <a:pt x="1318" y="2117"/>
                  <a:pt x="1325" y="2116"/>
                  <a:pt x="1333" y="2116"/>
                </a:cubicBezTo>
                <a:cubicBezTo>
                  <a:pt x="1380" y="2116"/>
                  <a:pt x="1425" y="2145"/>
                  <a:pt x="1472" y="2145"/>
                </a:cubicBezTo>
                <a:cubicBezTo>
                  <a:pt x="1527" y="2145"/>
                  <a:pt x="1579" y="2119"/>
                  <a:pt x="1634" y="2119"/>
                </a:cubicBezTo>
                <a:cubicBezTo>
                  <a:pt x="1689" y="2106"/>
                  <a:pt x="1741" y="2077"/>
                  <a:pt x="1796" y="2077"/>
                </a:cubicBezTo>
                <a:cubicBezTo>
                  <a:pt x="1846" y="2077"/>
                  <a:pt x="1907" y="2134"/>
                  <a:pt x="1957" y="2134"/>
                </a:cubicBezTo>
                <a:cubicBezTo>
                  <a:pt x="1962" y="2134"/>
                  <a:pt x="1966" y="2133"/>
                  <a:pt x="1971" y="2132"/>
                </a:cubicBezTo>
                <a:cubicBezTo>
                  <a:pt x="2026" y="2132"/>
                  <a:pt x="2081" y="2106"/>
                  <a:pt x="2133" y="2090"/>
                </a:cubicBezTo>
                <a:cubicBezTo>
                  <a:pt x="2188" y="2090"/>
                  <a:pt x="2243" y="2064"/>
                  <a:pt x="2295" y="2051"/>
                </a:cubicBezTo>
                <a:cubicBezTo>
                  <a:pt x="2339" y="2051"/>
                  <a:pt x="2383" y="2068"/>
                  <a:pt x="2425" y="2068"/>
                </a:cubicBezTo>
                <a:cubicBezTo>
                  <a:pt x="2436" y="2068"/>
                  <a:pt x="2446" y="2067"/>
                  <a:pt x="2457" y="2064"/>
                </a:cubicBezTo>
                <a:cubicBezTo>
                  <a:pt x="2512" y="2064"/>
                  <a:pt x="2567" y="2038"/>
                  <a:pt x="2619" y="2025"/>
                </a:cubicBezTo>
                <a:cubicBezTo>
                  <a:pt x="2674" y="2025"/>
                  <a:pt x="2713" y="1970"/>
                  <a:pt x="2768" y="1970"/>
                </a:cubicBezTo>
                <a:cubicBezTo>
                  <a:pt x="2773" y="1969"/>
                  <a:pt x="2778" y="1968"/>
                  <a:pt x="2783" y="1968"/>
                </a:cubicBezTo>
                <a:cubicBezTo>
                  <a:pt x="2830" y="1968"/>
                  <a:pt x="2892" y="2011"/>
                  <a:pt x="2938" y="2011"/>
                </a:cubicBezTo>
                <a:cubicBezTo>
                  <a:pt x="2944" y="2011"/>
                  <a:pt x="2950" y="2011"/>
                  <a:pt x="2956" y="2009"/>
                </a:cubicBezTo>
                <a:cubicBezTo>
                  <a:pt x="3011" y="1996"/>
                  <a:pt x="3053" y="1970"/>
                  <a:pt x="3105" y="1957"/>
                </a:cubicBezTo>
                <a:cubicBezTo>
                  <a:pt x="3160" y="1944"/>
                  <a:pt x="3199" y="1889"/>
                  <a:pt x="3254" y="1889"/>
                </a:cubicBezTo>
                <a:cubicBezTo>
                  <a:pt x="3265" y="1886"/>
                  <a:pt x="3278" y="1885"/>
                  <a:pt x="3290" y="1885"/>
                </a:cubicBezTo>
                <a:cubicBezTo>
                  <a:pt x="3324" y="1885"/>
                  <a:pt x="3361" y="1893"/>
                  <a:pt x="3394" y="1893"/>
                </a:cubicBezTo>
                <a:cubicBezTo>
                  <a:pt x="3406" y="1893"/>
                  <a:pt x="3418" y="1892"/>
                  <a:pt x="3429" y="1889"/>
                </a:cubicBezTo>
                <a:cubicBezTo>
                  <a:pt x="3484" y="1889"/>
                  <a:pt x="3510" y="1821"/>
                  <a:pt x="3565" y="1808"/>
                </a:cubicBezTo>
                <a:cubicBezTo>
                  <a:pt x="3571" y="1806"/>
                  <a:pt x="3578" y="1806"/>
                  <a:pt x="3584" y="1806"/>
                </a:cubicBezTo>
                <a:cubicBezTo>
                  <a:pt x="3631" y="1806"/>
                  <a:pt x="3689" y="1836"/>
                  <a:pt x="3734" y="1836"/>
                </a:cubicBezTo>
                <a:cubicBezTo>
                  <a:pt x="3741" y="1836"/>
                  <a:pt x="3747" y="1835"/>
                  <a:pt x="3753" y="1834"/>
                </a:cubicBezTo>
                <a:cubicBezTo>
                  <a:pt x="3808" y="1821"/>
                  <a:pt x="3847" y="1782"/>
                  <a:pt x="3902" y="1766"/>
                </a:cubicBezTo>
                <a:cubicBezTo>
                  <a:pt x="3957" y="1753"/>
                  <a:pt x="3996" y="1714"/>
                  <a:pt x="4025" y="1701"/>
                </a:cubicBezTo>
                <a:cubicBezTo>
                  <a:pt x="4090" y="1672"/>
                  <a:pt x="4051" y="1646"/>
                  <a:pt x="4051" y="1620"/>
                </a:cubicBezTo>
                <a:cubicBezTo>
                  <a:pt x="4051" y="1604"/>
                  <a:pt x="4077" y="1552"/>
                  <a:pt x="4064" y="1552"/>
                </a:cubicBezTo>
                <a:cubicBezTo>
                  <a:pt x="4070" y="1551"/>
                  <a:pt x="4076" y="1550"/>
                  <a:pt x="4083" y="1550"/>
                </a:cubicBezTo>
                <a:cubicBezTo>
                  <a:pt x="4140" y="1550"/>
                  <a:pt x="4203" y="1593"/>
                  <a:pt x="4252" y="1593"/>
                </a:cubicBezTo>
                <a:cubicBezTo>
                  <a:pt x="4258" y="1593"/>
                  <a:pt x="4263" y="1592"/>
                  <a:pt x="4268" y="1591"/>
                </a:cubicBezTo>
                <a:cubicBezTo>
                  <a:pt x="4333" y="1591"/>
                  <a:pt x="4375" y="1497"/>
                  <a:pt x="4430" y="1497"/>
                </a:cubicBezTo>
                <a:cubicBezTo>
                  <a:pt x="4435" y="1496"/>
                  <a:pt x="4441" y="1495"/>
                  <a:pt x="4447" y="1495"/>
                </a:cubicBezTo>
                <a:cubicBezTo>
                  <a:pt x="4489" y="1495"/>
                  <a:pt x="4538" y="1526"/>
                  <a:pt x="4583" y="1526"/>
                </a:cubicBezTo>
                <a:cubicBezTo>
                  <a:pt x="4590" y="1526"/>
                  <a:pt x="4598" y="1525"/>
                  <a:pt x="4605" y="1523"/>
                </a:cubicBezTo>
                <a:cubicBezTo>
                  <a:pt x="4639" y="1516"/>
                  <a:pt x="4666" y="1516"/>
                  <a:pt x="4691" y="1516"/>
                </a:cubicBezTo>
                <a:cubicBezTo>
                  <a:pt x="4716" y="1516"/>
                  <a:pt x="4739" y="1516"/>
                  <a:pt x="4767" y="1510"/>
                </a:cubicBezTo>
                <a:cubicBezTo>
                  <a:pt x="4767" y="1513"/>
                  <a:pt x="4767" y="1514"/>
                  <a:pt x="4768" y="1514"/>
                </a:cubicBezTo>
                <a:cubicBezTo>
                  <a:pt x="4771" y="1514"/>
                  <a:pt x="4776" y="1506"/>
                  <a:pt x="4778" y="1506"/>
                </a:cubicBezTo>
                <a:cubicBezTo>
                  <a:pt x="4779" y="1506"/>
                  <a:pt x="4780" y="1507"/>
                  <a:pt x="4780" y="1510"/>
                </a:cubicBezTo>
                <a:cubicBezTo>
                  <a:pt x="4780" y="1539"/>
                  <a:pt x="4848" y="1523"/>
                  <a:pt x="4916" y="1539"/>
                </a:cubicBezTo>
                <a:cubicBezTo>
                  <a:pt x="4955" y="1552"/>
                  <a:pt x="4997" y="1565"/>
                  <a:pt x="5049" y="1578"/>
                </a:cubicBezTo>
                <a:cubicBezTo>
                  <a:pt x="5104" y="1578"/>
                  <a:pt x="5143" y="1633"/>
                  <a:pt x="5211" y="1633"/>
                </a:cubicBezTo>
                <a:cubicBezTo>
                  <a:pt x="5229" y="1637"/>
                  <a:pt x="5247" y="1639"/>
                  <a:pt x="5266" y="1639"/>
                </a:cubicBezTo>
                <a:cubicBezTo>
                  <a:pt x="5302" y="1639"/>
                  <a:pt x="5338" y="1633"/>
                  <a:pt x="5373" y="1633"/>
                </a:cubicBezTo>
                <a:cubicBezTo>
                  <a:pt x="5384" y="1636"/>
                  <a:pt x="5395" y="1637"/>
                  <a:pt x="5407" y="1637"/>
                </a:cubicBezTo>
                <a:cubicBezTo>
                  <a:pt x="5454" y="1637"/>
                  <a:pt x="5506" y="1620"/>
                  <a:pt x="5548" y="1620"/>
                </a:cubicBezTo>
                <a:cubicBezTo>
                  <a:pt x="5603" y="1620"/>
                  <a:pt x="5658" y="1672"/>
                  <a:pt x="5726" y="1672"/>
                </a:cubicBezTo>
                <a:cubicBezTo>
                  <a:pt x="5778" y="1672"/>
                  <a:pt x="5833" y="1646"/>
                  <a:pt x="5901" y="1646"/>
                </a:cubicBezTo>
                <a:cubicBezTo>
                  <a:pt x="5953" y="1646"/>
                  <a:pt x="6008" y="1591"/>
                  <a:pt x="6076" y="1591"/>
                </a:cubicBezTo>
                <a:cubicBezTo>
                  <a:pt x="6131" y="1591"/>
                  <a:pt x="6183" y="1620"/>
                  <a:pt x="6251" y="1620"/>
                </a:cubicBezTo>
                <a:cubicBezTo>
                  <a:pt x="6306" y="1604"/>
                  <a:pt x="6358" y="1591"/>
                  <a:pt x="6413" y="1591"/>
                </a:cubicBezTo>
                <a:cubicBezTo>
                  <a:pt x="6449" y="1591"/>
                  <a:pt x="6473" y="1597"/>
                  <a:pt x="6501" y="1597"/>
                </a:cubicBezTo>
                <a:cubicBezTo>
                  <a:pt x="6515" y="1597"/>
                  <a:pt x="6530" y="1595"/>
                  <a:pt x="6549" y="1591"/>
                </a:cubicBezTo>
                <a:lnTo>
                  <a:pt x="6549" y="1591"/>
                </a:lnTo>
                <a:cubicBezTo>
                  <a:pt x="6507" y="1620"/>
                  <a:pt x="6507" y="1646"/>
                  <a:pt x="6507" y="1659"/>
                </a:cubicBezTo>
                <a:cubicBezTo>
                  <a:pt x="6520" y="1685"/>
                  <a:pt x="6588" y="1685"/>
                  <a:pt x="6643" y="1714"/>
                </a:cubicBezTo>
                <a:cubicBezTo>
                  <a:pt x="6682" y="1727"/>
                  <a:pt x="6737" y="1727"/>
                  <a:pt x="6792" y="1727"/>
                </a:cubicBezTo>
                <a:cubicBezTo>
                  <a:pt x="6844" y="1740"/>
                  <a:pt x="6873" y="1808"/>
                  <a:pt x="6925" y="1821"/>
                </a:cubicBezTo>
                <a:cubicBezTo>
                  <a:pt x="6980" y="1821"/>
                  <a:pt x="7048" y="1782"/>
                  <a:pt x="7103" y="1782"/>
                </a:cubicBezTo>
                <a:cubicBezTo>
                  <a:pt x="7155" y="1782"/>
                  <a:pt x="7210" y="1753"/>
                  <a:pt x="7278" y="1753"/>
                </a:cubicBezTo>
                <a:cubicBezTo>
                  <a:pt x="7330" y="1753"/>
                  <a:pt x="7372" y="1821"/>
                  <a:pt x="7427" y="1821"/>
                </a:cubicBezTo>
                <a:cubicBezTo>
                  <a:pt x="7479" y="1821"/>
                  <a:pt x="7547" y="1753"/>
                  <a:pt x="7602" y="1753"/>
                </a:cubicBezTo>
                <a:cubicBezTo>
                  <a:pt x="7654" y="1753"/>
                  <a:pt x="7709" y="1782"/>
                  <a:pt x="7764" y="1782"/>
                </a:cubicBezTo>
                <a:cubicBezTo>
                  <a:pt x="7816" y="1782"/>
                  <a:pt x="7871" y="1740"/>
                  <a:pt x="7926" y="1740"/>
                </a:cubicBezTo>
                <a:cubicBezTo>
                  <a:pt x="7973" y="1740"/>
                  <a:pt x="8023" y="1797"/>
                  <a:pt x="8073" y="1797"/>
                </a:cubicBezTo>
                <a:cubicBezTo>
                  <a:pt x="8078" y="1797"/>
                  <a:pt x="8083" y="1796"/>
                  <a:pt x="8088" y="1795"/>
                </a:cubicBezTo>
                <a:cubicBezTo>
                  <a:pt x="8140" y="1795"/>
                  <a:pt x="8195" y="1740"/>
                  <a:pt x="8250" y="1740"/>
                </a:cubicBezTo>
                <a:lnTo>
                  <a:pt x="8425" y="1740"/>
                </a:lnTo>
                <a:cubicBezTo>
                  <a:pt x="8480" y="1740"/>
                  <a:pt x="8532" y="1727"/>
                  <a:pt x="8587" y="1727"/>
                </a:cubicBezTo>
                <a:cubicBezTo>
                  <a:pt x="8605" y="1723"/>
                  <a:pt x="8623" y="1721"/>
                  <a:pt x="8641" y="1721"/>
                </a:cubicBezTo>
                <a:cubicBezTo>
                  <a:pt x="8677" y="1721"/>
                  <a:pt x="8712" y="1727"/>
                  <a:pt x="8749" y="1727"/>
                </a:cubicBezTo>
                <a:cubicBezTo>
                  <a:pt x="8804" y="1727"/>
                  <a:pt x="8856" y="1701"/>
                  <a:pt x="8911" y="1701"/>
                </a:cubicBezTo>
                <a:cubicBezTo>
                  <a:pt x="8938" y="1693"/>
                  <a:pt x="8968" y="1693"/>
                  <a:pt x="8997" y="1693"/>
                </a:cubicBezTo>
                <a:cubicBezTo>
                  <a:pt x="9025" y="1693"/>
                  <a:pt x="9052" y="1693"/>
                  <a:pt x="9073" y="1685"/>
                </a:cubicBezTo>
                <a:cubicBezTo>
                  <a:pt x="9141" y="1672"/>
                  <a:pt x="9180" y="1620"/>
                  <a:pt x="9235" y="1620"/>
                </a:cubicBezTo>
                <a:cubicBezTo>
                  <a:pt x="9290" y="1604"/>
                  <a:pt x="9342" y="1604"/>
                  <a:pt x="9397" y="1604"/>
                </a:cubicBezTo>
                <a:cubicBezTo>
                  <a:pt x="9407" y="1601"/>
                  <a:pt x="9417" y="1601"/>
                  <a:pt x="9428" y="1601"/>
                </a:cubicBezTo>
                <a:cubicBezTo>
                  <a:pt x="9475" y="1601"/>
                  <a:pt x="9527" y="1620"/>
                  <a:pt x="9572" y="1620"/>
                </a:cubicBezTo>
                <a:cubicBezTo>
                  <a:pt x="9627" y="1604"/>
                  <a:pt x="9666" y="1552"/>
                  <a:pt x="9721" y="1539"/>
                </a:cubicBezTo>
                <a:cubicBezTo>
                  <a:pt x="9776" y="1539"/>
                  <a:pt x="9828" y="1539"/>
                  <a:pt x="9883" y="1523"/>
                </a:cubicBezTo>
                <a:cubicBezTo>
                  <a:pt x="9938" y="1523"/>
                  <a:pt x="9990" y="1497"/>
                  <a:pt x="10045" y="1484"/>
                </a:cubicBezTo>
                <a:cubicBezTo>
                  <a:pt x="10100" y="1471"/>
                  <a:pt x="10126" y="1416"/>
                  <a:pt x="10165" y="1403"/>
                </a:cubicBezTo>
                <a:cubicBezTo>
                  <a:pt x="10176" y="1400"/>
                  <a:pt x="10189" y="1399"/>
                  <a:pt x="10203" y="1399"/>
                </a:cubicBezTo>
                <a:cubicBezTo>
                  <a:pt x="10239" y="1399"/>
                  <a:pt x="10281" y="1407"/>
                  <a:pt x="10318" y="1407"/>
                </a:cubicBezTo>
                <a:cubicBezTo>
                  <a:pt x="10331" y="1407"/>
                  <a:pt x="10344" y="1406"/>
                  <a:pt x="10356" y="1403"/>
                </a:cubicBezTo>
                <a:cubicBezTo>
                  <a:pt x="10408" y="1377"/>
                  <a:pt x="10450" y="1361"/>
                  <a:pt x="10489" y="1335"/>
                </a:cubicBezTo>
                <a:cubicBezTo>
                  <a:pt x="10544" y="1309"/>
                  <a:pt x="10625" y="1267"/>
                  <a:pt x="10625" y="1241"/>
                </a:cubicBezTo>
                <a:cubicBezTo>
                  <a:pt x="10612" y="1215"/>
                  <a:pt x="10505" y="1228"/>
                  <a:pt x="10424" y="1199"/>
                </a:cubicBezTo>
                <a:cubicBezTo>
                  <a:pt x="10382" y="1186"/>
                  <a:pt x="10356" y="1160"/>
                  <a:pt x="10288" y="1147"/>
                </a:cubicBezTo>
                <a:cubicBezTo>
                  <a:pt x="10233" y="1147"/>
                  <a:pt x="10181" y="1160"/>
                  <a:pt x="10113" y="1160"/>
                </a:cubicBezTo>
                <a:cubicBezTo>
                  <a:pt x="10058" y="1160"/>
                  <a:pt x="10019" y="1079"/>
                  <a:pt x="9964" y="1079"/>
                </a:cubicBezTo>
                <a:cubicBezTo>
                  <a:pt x="9909" y="1079"/>
                  <a:pt x="9841" y="1118"/>
                  <a:pt x="9776" y="1118"/>
                </a:cubicBezTo>
                <a:cubicBezTo>
                  <a:pt x="9721" y="1118"/>
                  <a:pt x="9666" y="1105"/>
                  <a:pt x="9614" y="1105"/>
                </a:cubicBezTo>
                <a:cubicBezTo>
                  <a:pt x="9546" y="1105"/>
                  <a:pt x="9491" y="1118"/>
                  <a:pt x="9436" y="1118"/>
                </a:cubicBezTo>
                <a:cubicBezTo>
                  <a:pt x="9384" y="1118"/>
                  <a:pt x="9316" y="1173"/>
                  <a:pt x="9261" y="1173"/>
                </a:cubicBezTo>
                <a:cubicBezTo>
                  <a:pt x="9209" y="1173"/>
                  <a:pt x="9141" y="1105"/>
                  <a:pt x="9086" y="1105"/>
                </a:cubicBezTo>
                <a:cubicBezTo>
                  <a:pt x="9031" y="1118"/>
                  <a:pt x="8979" y="1173"/>
                  <a:pt x="8911" y="1173"/>
                </a:cubicBezTo>
                <a:cubicBezTo>
                  <a:pt x="8903" y="1175"/>
                  <a:pt x="8896" y="1176"/>
                  <a:pt x="8890" y="1176"/>
                </a:cubicBezTo>
                <a:cubicBezTo>
                  <a:pt x="8855" y="1176"/>
                  <a:pt x="8848" y="1147"/>
                  <a:pt x="8804" y="1147"/>
                </a:cubicBezTo>
                <a:cubicBezTo>
                  <a:pt x="8843" y="1118"/>
                  <a:pt x="8843" y="1105"/>
                  <a:pt x="8843" y="1092"/>
                </a:cubicBezTo>
                <a:cubicBezTo>
                  <a:pt x="8830" y="1066"/>
                  <a:pt x="8736" y="1037"/>
                  <a:pt x="8681" y="1024"/>
                </a:cubicBezTo>
                <a:cubicBezTo>
                  <a:pt x="8749" y="1011"/>
                  <a:pt x="8830" y="998"/>
                  <a:pt x="8898" y="998"/>
                </a:cubicBezTo>
                <a:cubicBezTo>
                  <a:pt x="8905" y="996"/>
                  <a:pt x="8913" y="995"/>
                  <a:pt x="8922" y="995"/>
                </a:cubicBezTo>
                <a:cubicBezTo>
                  <a:pt x="8961" y="995"/>
                  <a:pt x="9007" y="1014"/>
                  <a:pt x="9048" y="1014"/>
                </a:cubicBezTo>
                <a:cubicBezTo>
                  <a:pt x="9056" y="1014"/>
                  <a:pt x="9065" y="1013"/>
                  <a:pt x="9073" y="1011"/>
                </a:cubicBezTo>
                <a:cubicBezTo>
                  <a:pt x="9128" y="998"/>
                  <a:pt x="9180" y="985"/>
                  <a:pt x="9235" y="972"/>
                </a:cubicBezTo>
                <a:cubicBezTo>
                  <a:pt x="9303" y="956"/>
                  <a:pt x="9342" y="904"/>
                  <a:pt x="9397" y="891"/>
                </a:cubicBezTo>
                <a:cubicBezTo>
                  <a:pt x="9409" y="887"/>
                  <a:pt x="9423" y="886"/>
                  <a:pt x="9436" y="886"/>
                </a:cubicBezTo>
                <a:cubicBezTo>
                  <a:pt x="9470" y="886"/>
                  <a:pt x="9505" y="894"/>
                  <a:pt x="9539" y="894"/>
                </a:cubicBezTo>
                <a:cubicBezTo>
                  <a:pt x="9550" y="894"/>
                  <a:pt x="9561" y="894"/>
                  <a:pt x="9572" y="891"/>
                </a:cubicBezTo>
                <a:cubicBezTo>
                  <a:pt x="9627" y="875"/>
                  <a:pt x="9679" y="849"/>
                  <a:pt x="9734" y="836"/>
                </a:cubicBezTo>
                <a:cubicBezTo>
                  <a:pt x="9752" y="832"/>
                  <a:pt x="9772" y="830"/>
                  <a:pt x="9792" y="830"/>
                </a:cubicBezTo>
                <a:cubicBezTo>
                  <a:pt x="9832" y="830"/>
                  <a:pt x="9874" y="836"/>
                  <a:pt x="9909" y="836"/>
                </a:cubicBezTo>
                <a:cubicBezTo>
                  <a:pt x="9977" y="810"/>
                  <a:pt x="10003" y="755"/>
                  <a:pt x="10058" y="742"/>
                </a:cubicBezTo>
                <a:cubicBezTo>
                  <a:pt x="10113" y="729"/>
                  <a:pt x="10152" y="700"/>
                  <a:pt x="10207" y="687"/>
                </a:cubicBezTo>
                <a:cubicBezTo>
                  <a:pt x="10234" y="674"/>
                  <a:pt x="10268" y="674"/>
                  <a:pt x="10300" y="674"/>
                </a:cubicBezTo>
                <a:cubicBezTo>
                  <a:pt x="10332" y="674"/>
                  <a:pt x="10362" y="674"/>
                  <a:pt x="10382" y="661"/>
                </a:cubicBezTo>
                <a:cubicBezTo>
                  <a:pt x="10450" y="632"/>
                  <a:pt x="10518" y="632"/>
                  <a:pt x="10557" y="606"/>
                </a:cubicBezTo>
                <a:cubicBezTo>
                  <a:pt x="10612" y="580"/>
                  <a:pt x="10651" y="512"/>
                  <a:pt x="10651" y="486"/>
                </a:cubicBezTo>
                <a:cubicBezTo>
                  <a:pt x="10651" y="457"/>
                  <a:pt x="10570" y="418"/>
                  <a:pt x="10518" y="389"/>
                </a:cubicBezTo>
                <a:cubicBezTo>
                  <a:pt x="10510" y="386"/>
                  <a:pt x="10501" y="386"/>
                  <a:pt x="10491" y="386"/>
                </a:cubicBezTo>
                <a:cubicBezTo>
                  <a:pt x="10447" y="386"/>
                  <a:pt x="10382" y="405"/>
                  <a:pt x="10327" y="405"/>
                </a:cubicBezTo>
                <a:cubicBezTo>
                  <a:pt x="10288" y="389"/>
                  <a:pt x="10246" y="376"/>
                  <a:pt x="10181" y="363"/>
                </a:cubicBezTo>
                <a:cubicBezTo>
                  <a:pt x="10126" y="363"/>
                  <a:pt x="10084" y="308"/>
                  <a:pt x="10032" y="308"/>
                </a:cubicBezTo>
                <a:cubicBezTo>
                  <a:pt x="9977" y="308"/>
                  <a:pt x="9922" y="324"/>
                  <a:pt x="9857" y="324"/>
                </a:cubicBezTo>
                <a:cubicBezTo>
                  <a:pt x="9802" y="324"/>
                  <a:pt x="9760" y="295"/>
                  <a:pt x="9695" y="295"/>
                </a:cubicBezTo>
                <a:cubicBezTo>
                  <a:pt x="9640" y="295"/>
                  <a:pt x="9585" y="324"/>
                  <a:pt x="9533" y="324"/>
                </a:cubicBezTo>
                <a:cubicBezTo>
                  <a:pt x="9478" y="324"/>
                  <a:pt x="9423" y="295"/>
                  <a:pt x="9355" y="295"/>
                </a:cubicBezTo>
                <a:lnTo>
                  <a:pt x="9193" y="295"/>
                </a:lnTo>
                <a:cubicBezTo>
                  <a:pt x="9141" y="295"/>
                  <a:pt x="9073" y="363"/>
                  <a:pt x="9018" y="363"/>
                </a:cubicBezTo>
                <a:cubicBezTo>
                  <a:pt x="8966" y="363"/>
                  <a:pt x="8911" y="308"/>
                  <a:pt x="8856" y="308"/>
                </a:cubicBezTo>
                <a:cubicBezTo>
                  <a:pt x="8804" y="324"/>
                  <a:pt x="8749" y="350"/>
                  <a:pt x="8681" y="363"/>
                </a:cubicBezTo>
                <a:lnTo>
                  <a:pt x="8493" y="363"/>
                </a:lnTo>
                <a:cubicBezTo>
                  <a:pt x="8545" y="350"/>
                  <a:pt x="8600" y="324"/>
                  <a:pt x="8626" y="295"/>
                </a:cubicBezTo>
                <a:cubicBezTo>
                  <a:pt x="8668" y="269"/>
                  <a:pt x="8707" y="243"/>
                  <a:pt x="8707" y="214"/>
                </a:cubicBezTo>
                <a:cubicBezTo>
                  <a:pt x="8694" y="175"/>
                  <a:pt x="8681" y="120"/>
                  <a:pt x="8626" y="94"/>
                </a:cubicBezTo>
                <a:cubicBezTo>
                  <a:pt x="8622" y="93"/>
                  <a:pt x="8618" y="92"/>
                  <a:pt x="8613" y="92"/>
                </a:cubicBezTo>
                <a:cubicBezTo>
                  <a:pt x="8572" y="92"/>
                  <a:pt x="8492" y="135"/>
                  <a:pt x="8431" y="135"/>
                </a:cubicBezTo>
                <a:cubicBezTo>
                  <a:pt x="8425" y="135"/>
                  <a:pt x="8418" y="134"/>
                  <a:pt x="8412" y="133"/>
                </a:cubicBezTo>
                <a:cubicBezTo>
                  <a:pt x="8370" y="120"/>
                  <a:pt x="8344" y="52"/>
                  <a:pt x="8289" y="52"/>
                </a:cubicBezTo>
                <a:cubicBezTo>
                  <a:pt x="8237" y="39"/>
                  <a:pt x="8169" y="39"/>
                  <a:pt x="8114" y="39"/>
                </a:cubicBezTo>
                <a:cubicBezTo>
                  <a:pt x="8108" y="38"/>
                  <a:pt x="8102" y="37"/>
                  <a:pt x="8096" y="37"/>
                </a:cubicBezTo>
                <a:cubicBezTo>
                  <a:pt x="8045" y="37"/>
                  <a:pt x="7988" y="81"/>
                  <a:pt x="7939" y="81"/>
                </a:cubicBezTo>
                <a:lnTo>
                  <a:pt x="7764" y="81"/>
                </a:lnTo>
                <a:cubicBezTo>
                  <a:pt x="7709" y="81"/>
                  <a:pt x="7670" y="0"/>
                  <a:pt x="761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1" name="Google Shape;661;p26"/>
          <p:cNvSpPr txBox="1">
            <a:spLocks noGrp="1"/>
          </p:cNvSpPr>
          <p:nvPr>
            <p:ph type="title"/>
          </p:nvPr>
        </p:nvSpPr>
        <p:spPr>
          <a:xfrm>
            <a:off x="720000" y="419100"/>
            <a:ext cx="7704000" cy="47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62" name="Google Shape;662;p26"/>
          <p:cNvSpPr txBox="1">
            <a:spLocks noGrp="1"/>
          </p:cNvSpPr>
          <p:nvPr>
            <p:ph type="subTitle" idx="1"/>
          </p:nvPr>
        </p:nvSpPr>
        <p:spPr>
          <a:xfrm>
            <a:off x="3000725" y="1977075"/>
            <a:ext cx="4768800" cy="37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663" name="Google Shape;663;p26"/>
          <p:cNvSpPr txBox="1">
            <a:spLocks noGrp="1"/>
          </p:cNvSpPr>
          <p:nvPr>
            <p:ph type="title" idx="2"/>
          </p:nvPr>
        </p:nvSpPr>
        <p:spPr>
          <a:xfrm>
            <a:off x="3000725" y="1515605"/>
            <a:ext cx="4768800" cy="37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664" name="Google Shape;664;p26"/>
          <p:cNvSpPr txBox="1">
            <a:spLocks noGrp="1"/>
          </p:cNvSpPr>
          <p:nvPr>
            <p:ph type="subTitle" idx="3"/>
          </p:nvPr>
        </p:nvSpPr>
        <p:spPr>
          <a:xfrm>
            <a:off x="3000725" y="3831852"/>
            <a:ext cx="4768800" cy="37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665" name="Google Shape;665;p26"/>
          <p:cNvSpPr txBox="1">
            <a:spLocks noGrp="1"/>
          </p:cNvSpPr>
          <p:nvPr>
            <p:ph type="title" idx="4"/>
          </p:nvPr>
        </p:nvSpPr>
        <p:spPr>
          <a:xfrm>
            <a:off x="3000725" y="3370385"/>
            <a:ext cx="4768800" cy="37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666" name="Google Shape;666;p26"/>
          <p:cNvSpPr txBox="1">
            <a:spLocks noGrp="1"/>
          </p:cNvSpPr>
          <p:nvPr>
            <p:ph type="subTitle" idx="5"/>
          </p:nvPr>
        </p:nvSpPr>
        <p:spPr>
          <a:xfrm>
            <a:off x="3000725" y="2904463"/>
            <a:ext cx="4768800" cy="37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R="23369"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667" name="Google Shape;667;p26"/>
          <p:cNvSpPr txBox="1">
            <a:spLocks noGrp="1"/>
          </p:cNvSpPr>
          <p:nvPr>
            <p:ph type="title" idx="6"/>
          </p:nvPr>
        </p:nvSpPr>
        <p:spPr>
          <a:xfrm>
            <a:off x="3000725" y="2442995"/>
            <a:ext cx="4768800" cy="37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1526979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 header 1">
    <p:spTree>
      <p:nvGrpSpPr>
        <p:cNvPr id="1" name="Shape 6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9" name="Google Shape;669;p27"/>
          <p:cNvSpPr/>
          <p:nvPr/>
        </p:nvSpPr>
        <p:spPr>
          <a:xfrm>
            <a:off x="5986518" y="3004222"/>
            <a:ext cx="4497039" cy="2191267"/>
          </a:xfrm>
          <a:custGeom>
            <a:avLst/>
            <a:gdLst/>
            <a:ahLst/>
            <a:cxnLst/>
            <a:rect l="l" t="t" r="r" b="b"/>
            <a:pathLst>
              <a:path w="19522" h="11895" extrusionOk="0">
                <a:moveTo>
                  <a:pt x="10693" y="1"/>
                </a:moveTo>
                <a:cubicBezTo>
                  <a:pt x="8668" y="1"/>
                  <a:pt x="6967" y="1310"/>
                  <a:pt x="6361" y="3121"/>
                </a:cubicBezTo>
                <a:cubicBezTo>
                  <a:pt x="6251" y="3079"/>
                  <a:pt x="6144" y="3053"/>
                  <a:pt x="6024" y="3053"/>
                </a:cubicBezTo>
                <a:cubicBezTo>
                  <a:pt x="5807" y="3053"/>
                  <a:pt x="5619" y="3134"/>
                  <a:pt x="5470" y="3283"/>
                </a:cubicBezTo>
                <a:cubicBezTo>
                  <a:pt x="5321" y="3254"/>
                  <a:pt x="5159" y="3241"/>
                  <a:pt x="4984" y="3241"/>
                </a:cubicBezTo>
                <a:cubicBezTo>
                  <a:pt x="3646" y="3241"/>
                  <a:pt x="2567" y="4323"/>
                  <a:pt x="2567" y="5658"/>
                </a:cubicBezTo>
                <a:cubicBezTo>
                  <a:pt x="2567" y="5713"/>
                  <a:pt x="2567" y="5765"/>
                  <a:pt x="2580" y="5807"/>
                </a:cubicBezTo>
                <a:cubicBezTo>
                  <a:pt x="2298" y="5590"/>
                  <a:pt x="1958" y="5457"/>
                  <a:pt x="1569" y="5457"/>
                </a:cubicBezTo>
                <a:cubicBezTo>
                  <a:pt x="704" y="5457"/>
                  <a:pt x="1" y="6157"/>
                  <a:pt x="1" y="7022"/>
                </a:cubicBezTo>
                <a:cubicBezTo>
                  <a:pt x="1" y="7900"/>
                  <a:pt x="704" y="8600"/>
                  <a:pt x="1569" y="8600"/>
                </a:cubicBezTo>
                <a:cubicBezTo>
                  <a:pt x="2068" y="8600"/>
                  <a:pt x="2512" y="8373"/>
                  <a:pt x="2810" y="8007"/>
                </a:cubicBezTo>
                <a:cubicBezTo>
                  <a:pt x="2917" y="8049"/>
                  <a:pt x="3053" y="8075"/>
                  <a:pt x="3189" y="8075"/>
                </a:cubicBezTo>
                <a:cubicBezTo>
                  <a:pt x="3458" y="8075"/>
                  <a:pt x="3701" y="7968"/>
                  <a:pt x="3889" y="7806"/>
                </a:cubicBezTo>
                <a:cubicBezTo>
                  <a:pt x="4226" y="7981"/>
                  <a:pt x="4592" y="8075"/>
                  <a:pt x="4984" y="8075"/>
                </a:cubicBezTo>
                <a:cubicBezTo>
                  <a:pt x="5091" y="8075"/>
                  <a:pt x="5185" y="8062"/>
                  <a:pt x="5279" y="8049"/>
                </a:cubicBezTo>
                <a:lnTo>
                  <a:pt x="5279" y="8049"/>
                </a:lnTo>
                <a:cubicBezTo>
                  <a:pt x="5052" y="8357"/>
                  <a:pt x="4903" y="8736"/>
                  <a:pt x="4903" y="9141"/>
                </a:cubicBezTo>
                <a:cubicBezTo>
                  <a:pt x="4903" y="10113"/>
                  <a:pt x="5684" y="10910"/>
                  <a:pt x="6672" y="10910"/>
                </a:cubicBezTo>
                <a:cubicBezTo>
                  <a:pt x="7644" y="10910"/>
                  <a:pt x="8425" y="10113"/>
                  <a:pt x="8425" y="9141"/>
                </a:cubicBezTo>
                <a:lnTo>
                  <a:pt x="8425" y="9115"/>
                </a:lnTo>
                <a:cubicBezTo>
                  <a:pt x="8600" y="9034"/>
                  <a:pt x="8762" y="8924"/>
                  <a:pt x="8911" y="8791"/>
                </a:cubicBezTo>
                <a:cubicBezTo>
                  <a:pt x="9465" y="9021"/>
                  <a:pt x="10058" y="9141"/>
                  <a:pt x="10693" y="9141"/>
                </a:cubicBezTo>
                <a:cubicBezTo>
                  <a:pt x="10868" y="9141"/>
                  <a:pt x="11046" y="9128"/>
                  <a:pt x="11221" y="9115"/>
                </a:cubicBezTo>
                <a:lnTo>
                  <a:pt x="11221" y="9264"/>
                </a:lnTo>
                <a:cubicBezTo>
                  <a:pt x="11221" y="10722"/>
                  <a:pt x="12394" y="11895"/>
                  <a:pt x="13839" y="11895"/>
                </a:cubicBezTo>
                <a:cubicBezTo>
                  <a:pt x="14542" y="11895"/>
                  <a:pt x="15161" y="11613"/>
                  <a:pt x="15634" y="11179"/>
                </a:cubicBezTo>
                <a:lnTo>
                  <a:pt x="15744" y="11179"/>
                </a:lnTo>
                <a:cubicBezTo>
                  <a:pt x="16363" y="11179"/>
                  <a:pt x="16878" y="10667"/>
                  <a:pt x="16878" y="10032"/>
                </a:cubicBezTo>
                <a:cubicBezTo>
                  <a:pt x="16878" y="9815"/>
                  <a:pt x="16823" y="9614"/>
                  <a:pt x="16716" y="9452"/>
                </a:cubicBezTo>
                <a:cubicBezTo>
                  <a:pt x="18294" y="9290"/>
                  <a:pt x="19522" y="7968"/>
                  <a:pt x="19522" y="6348"/>
                </a:cubicBezTo>
                <a:cubicBezTo>
                  <a:pt x="19522" y="4631"/>
                  <a:pt x="18132" y="3241"/>
                  <a:pt x="16418" y="3241"/>
                </a:cubicBezTo>
                <a:cubicBezTo>
                  <a:pt x="16175" y="3241"/>
                  <a:pt x="15945" y="3270"/>
                  <a:pt x="15728" y="3309"/>
                </a:cubicBezTo>
                <a:cubicBezTo>
                  <a:pt x="15728" y="3254"/>
                  <a:pt x="15744" y="3189"/>
                  <a:pt x="15744" y="3121"/>
                </a:cubicBezTo>
                <a:cubicBezTo>
                  <a:pt x="15744" y="2175"/>
                  <a:pt x="14973" y="1407"/>
                  <a:pt x="14027" y="1407"/>
                </a:cubicBezTo>
                <a:lnTo>
                  <a:pt x="13988" y="1407"/>
                </a:lnTo>
                <a:cubicBezTo>
                  <a:pt x="13165" y="542"/>
                  <a:pt x="11989" y="1"/>
                  <a:pt x="10693" y="1"/>
                </a:cubicBezTo>
                <a:close/>
              </a:path>
            </a:pathLst>
          </a:custGeom>
          <a:solidFill>
            <a:srgbClr val="FFFFFF">
              <a:alpha val="758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0" name="Google Shape;670;p27"/>
          <p:cNvSpPr/>
          <p:nvPr/>
        </p:nvSpPr>
        <p:spPr>
          <a:xfrm>
            <a:off x="-341182" y="3004222"/>
            <a:ext cx="4497039" cy="2191267"/>
          </a:xfrm>
          <a:custGeom>
            <a:avLst/>
            <a:gdLst/>
            <a:ahLst/>
            <a:cxnLst/>
            <a:rect l="l" t="t" r="r" b="b"/>
            <a:pathLst>
              <a:path w="19522" h="11895" extrusionOk="0">
                <a:moveTo>
                  <a:pt x="10693" y="1"/>
                </a:moveTo>
                <a:cubicBezTo>
                  <a:pt x="8668" y="1"/>
                  <a:pt x="6967" y="1310"/>
                  <a:pt x="6361" y="3121"/>
                </a:cubicBezTo>
                <a:cubicBezTo>
                  <a:pt x="6251" y="3079"/>
                  <a:pt x="6144" y="3053"/>
                  <a:pt x="6024" y="3053"/>
                </a:cubicBezTo>
                <a:cubicBezTo>
                  <a:pt x="5807" y="3053"/>
                  <a:pt x="5619" y="3134"/>
                  <a:pt x="5470" y="3283"/>
                </a:cubicBezTo>
                <a:cubicBezTo>
                  <a:pt x="5321" y="3254"/>
                  <a:pt x="5159" y="3241"/>
                  <a:pt x="4984" y="3241"/>
                </a:cubicBezTo>
                <a:cubicBezTo>
                  <a:pt x="3646" y="3241"/>
                  <a:pt x="2567" y="4323"/>
                  <a:pt x="2567" y="5658"/>
                </a:cubicBezTo>
                <a:cubicBezTo>
                  <a:pt x="2567" y="5713"/>
                  <a:pt x="2567" y="5765"/>
                  <a:pt x="2580" y="5807"/>
                </a:cubicBezTo>
                <a:cubicBezTo>
                  <a:pt x="2298" y="5590"/>
                  <a:pt x="1958" y="5457"/>
                  <a:pt x="1569" y="5457"/>
                </a:cubicBezTo>
                <a:cubicBezTo>
                  <a:pt x="704" y="5457"/>
                  <a:pt x="1" y="6157"/>
                  <a:pt x="1" y="7022"/>
                </a:cubicBezTo>
                <a:cubicBezTo>
                  <a:pt x="1" y="7900"/>
                  <a:pt x="704" y="8600"/>
                  <a:pt x="1569" y="8600"/>
                </a:cubicBezTo>
                <a:cubicBezTo>
                  <a:pt x="2068" y="8600"/>
                  <a:pt x="2512" y="8373"/>
                  <a:pt x="2810" y="8007"/>
                </a:cubicBezTo>
                <a:cubicBezTo>
                  <a:pt x="2917" y="8049"/>
                  <a:pt x="3053" y="8075"/>
                  <a:pt x="3189" y="8075"/>
                </a:cubicBezTo>
                <a:cubicBezTo>
                  <a:pt x="3458" y="8075"/>
                  <a:pt x="3701" y="7968"/>
                  <a:pt x="3889" y="7806"/>
                </a:cubicBezTo>
                <a:cubicBezTo>
                  <a:pt x="4226" y="7981"/>
                  <a:pt x="4592" y="8075"/>
                  <a:pt x="4984" y="8075"/>
                </a:cubicBezTo>
                <a:cubicBezTo>
                  <a:pt x="5091" y="8075"/>
                  <a:pt x="5185" y="8062"/>
                  <a:pt x="5279" y="8049"/>
                </a:cubicBezTo>
                <a:lnTo>
                  <a:pt x="5279" y="8049"/>
                </a:lnTo>
                <a:cubicBezTo>
                  <a:pt x="5052" y="8357"/>
                  <a:pt x="4903" y="8736"/>
                  <a:pt x="4903" y="9141"/>
                </a:cubicBezTo>
                <a:cubicBezTo>
                  <a:pt x="4903" y="10113"/>
                  <a:pt x="5684" y="10910"/>
                  <a:pt x="6672" y="10910"/>
                </a:cubicBezTo>
                <a:cubicBezTo>
                  <a:pt x="7644" y="10910"/>
                  <a:pt x="8425" y="10113"/>
                  <a:pt x="8425" y="9141"/>
                </a:cubicBezTo>
                <a:lnTo>
                  <a:pt x="8425" y="9115"/>
                </a:lnTo>
                <a:cubicBezTo>
                  <a:pt x="8600" y="9034"/>
                  <a:pt x="8762" y="8924"/>
                  <a:pt x="8911" y="8791"/>
                </a:cubicBezTo>
                <a:cubicBezTo>
                  <a:pt x="9465" y="9021"/>
                  <a:pt x="10058" y="9141"/>
                  <a:pt x="10693" y="9141"/>
                </a:cubicBezTo>
                <a:cubicBezTo>
                  <a:pt x="10868" y="9141"/>
                  <a:pt x="11046" y="9128"/>
                  <a:pt x="11221" y="9115"/>
                </a:cubicBezTo>
                <a:lnTo>
                  <a:pt x="11221" y="9264"/>
                </a:lnTo>
                <a:cubicBezTo>
                  <a:pt x="11221" y="10722"/>
                  <a:pt x="12394" y="11895"/>
                  <a:pt x="13839" y="11895"/>
                </a:cubicBezTo>
                <a:cubicBezTo>
                  <a:pt x="14542" y="11895"/>
                  <a:pt x="15161" y="11613"/>
                  <a:pt x="15634" y="11179"/>
                </a:cubicBezTo>
                <a:lnTo>
                  <a:pt x="15744" y="11179"/>
                </a:lnTo>
                <a:cubicBezTo>
                  <a:pt x="16363" y="11179"/>
                  <a:pt x="16878" y="10667"/>
                  <a:pt x="16878" y="10032"/>
                </a:cubicBezTo>
                <a:cubicBezTo>
                  <a:pt x="16878" y="9815"/>
                  <a:pt x="16823" y="9614"/>
                  <a:pt x="16716" y="9452"/>
                </a:cubicBezTo>
                <a:cubicBezTo>
                  <a:pt x="18294" y="9290"/>
                  <a:pt x="19522" y="7968"/>
                  <a:pt x="19522" y="6348"/>
                </a:cubicBezTo>
                <a:cubicBezTo>
                  <a:pt x="19522" y="4631"/>
                  <a:pt x="18132" y="3241"/>
                  <a:pt x="16418" y="3241"/>
                </a:cubicBezTo>
                <a:cubicBezTo>
                  <a:pt x="16175" y="3241"/>
                  <a:pt x="15945" y="3270"/>
                  <a:pt x="15728" y="3309"/>
                </a:cubicBezTo>
                <a:cubicBezTo>
                  <a:pt x="15728" y="3254"/>
                  <a:pt x="15744" y="3189"/>
                  <a:pt x="15744" y="3121"/>
                </a:cubicBezTo>
                <a:cubicBezTo>
                  <a:pt x="15744" y="2175"/>
                  <a:pt x="14973" y="1407"/>
                  <a:pt x="14027" y="1407"/>
                </a:cubicBezTo>
                <a:lnTo>
                  <a:pt x="13988" y="1407"/>
                </a:lnTo>
                <a:cubicBezTo>
                  <a:pt x="13165" y="542"/>
                  <a:pt x="11989" y="1"/>
                  <a:pt x="10693" y="1"/>
                </a:cubicBezTo>
                <a:close/>
              </a:path>
            </a:pathLst>
          </a:custGeom>
          <a:solidFill>
            <a:srgbClr val="FFFFFF">
              <a:alpha val="758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1" name="Google Shape;671;p27"/>
          <p:cNvSpPr/>
          <p:nvPr/>
        </p:nvSpPr>
        <p:spPr>
          <a:xfrm>
            <a:off x="3732676" y="4686973"/>
            <a:ext cx="53213" cy="1666"/>
          </a:xfrm>
          <a:custGeom>
            <a:avLst/>
            <a:gdLst/>
            <a:ahLst/>
            <a:cxnLst/>
            <a:rect l="l" t="t" r="r" b="b"/>
            <a:pathLst>
              <a:path w="231" h="14" extrusionOk="0">
                <a:moveTo>
                  <a:pt x="1" y="1"/>
                </a:moveTo>
                <a:cubicBezTo>
                  <a:pt x="69" y="14"/>
                  <a:pt x="150" y="14"/>
                  <a:pt x="231" y="14"/>
                </a:cubicBezTo>
                <a:cubicBezTo>
                  <a:pt x="150" y="14"/>
                  <a:pt x="69" y="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2" name="Google Shape;672;p27"/>
          <p:cNvSpPr/>
          <p:nvPr/>
        </p:nvSpPr>
        <p:spPr>
          <a:xfrm>
            <a:off x="7203254" y="4470881"/>
            <a:ext cx="448045" cy="10828"/>
          </a:xfrm>
          <a:custGeom>
            <a:avLst/>
            <a:gdLst/>
            <a:ahLst/>
            <a:cxnLst/>
            <a:rect l="l" t="t" r="r" b="b"/>
            <a:pathLst>
              <a:path w="1945" h="91" extrusionOk="0">
                <a:moveTo>
                  <a:pt x="1107" y="0"/>
                </a:moveTo>
                <a:cubicBezTo>
                  <a:pt x="738" y="0"/>
                  <a:pt x="370" y="35"/>
                  <a:pt x="1" y="35"/>
                </a:cubicBezTo>
                <a:cubicBezTo>
                  <a:pt x="649" y="61"/>
                  <a:pt x="1297" y="90"/>
                  <a:pt x="1945" y="90"/>
                </a:cubicBezTo>
                <a:cubicBezTo>
                  <a:pt x="1666" y="20"/>
                  <a:pt x="1386" y="0"/>
                  <a:pt x="1107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3" name="Google Shape;673;p27"/>
          <p:cNvSpPr/>
          <p:nvPr/>
        </p:nvSpPr>
        <p:spPr>
          <a:xfrm>
            <a:off x="25" y="3780925"/>
            <a:ext cx="9144012" cy="830128"/>
          </a:xfrm>
          <a:custGeom>
            <a:avLst/>
            <a:gdLst/>
            <a:ahLst/>
            <a:cxnLst/>
            <a:rect l="l" t="t" r="r" b="b"/>
            <a:pathLst>
              <a:path w="40501" h="5369" extrusionOk="0">
                <a:moveTo>
                  <a:pt x="34477" y="1"/>
                </a:moveTo>
                <a:cubicBezTo>
                  <a:pt x="31201" y="1"/>
                  <a:pt x="27125" y="3907"/>
                  <a:pt x="23815" y="4222"/>
                </a:cubicBezTo>
                <a:cubicBezTo>
                  <a:pt x="23673" y="4235"/>
                  <a:pt x="23530" y="4242"/>
                  <a:pt x="23385" y="4242"/>
                </a:cubicBezTo>
                <a:cubicBezTo>
                  <a:pt x="20043" y="4242"/>
                  <a:pt x="15781" y="801"/>
                  <a:pt x="11124" y="78"/>
                </a:cubicBezTo>
                <a:cubicBezTo>
                  <a:pt x="10838" y="34"/>
                  <a:pt x="10548" y="13"/>
                  <a:pt x="10254" y="13"/>
                </a:cubicBezTo>
                <a:cubicBezTo>
                  <a:pt x="5549" y="13"/>
                  <a:pt x="1" y="5369"/>
                  <a:pt x="1" y="5369"/>
                </a:cubicBezTo>
                <a:lnTo>
                  <a:pt x="40501" y="5369"/>
                </a:lnTo>
                <a:lnTo>
                  <a:pt x="40501" y="2278"/>
                </a:lnTo>
                <a:cubicBezTo>
                  <a:pt x="40501" y="2278"/>
                  <a:pt x="38071" y="253"/>
                  <a:pt x="34750" y="10"/>
                </a:cubicBezTo>
                <a:cubicBezTo>
                  <a:pt x="34660" y="4"/>
                  <a:pt x="34569" y="1"/>
                  <a:pt x="3447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4" name="Google Shape;674;p27"/>
          <p:cNvSpPr/>
          <p:nvPr/>
        </p:nvSpPr>
        <p:spPr>
          <a:xfrm>
            <a:off x="-12" y="4251773"/>
            <a:ext cx="9144012" cy="620005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5" name="Google Shape;675;p27"/>
          <p:cNvSpPr/>
          <p:nvPr/>
        </p:nvSpPr>
        <p:spPr>
          <a:xfrm>
            <a:off x="3640338" y="4125701"/>
            <a:ext cx="5503657" cy="1236353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6" name="Google Shape;676;p27"/>
          <p:cNvSpPr/>
          <p:nvPr/>
        </p:nvSpPr>
        <p:spPr>
          <a:xfrm>
            <a:off x="-12" y="4569318"/>
            <a:ext cx="8961901" cy="567316"/>
          </a:xfrm>
          <a:custGeom>
            <a:avLst/>
            <a:gdLst/>
            <a:ahLst/>
            <a:cxnLst/>
            <a:rect l="l" t="t" r="r" b="b"/>
            <a:pathLst>
              <a:path w="53351" h="10519" extrusionOk="0">
                <a:moveTo>
                  <a:pt x="1" y="1"/>
                </a:moveTo>
                <a:lnTo>
                  <a:pt x="1" y="10518"/>
                </a:lnTo>
                <a:lnTo>
                  <a:pt x="53351" y="10518"/>
                </a:lnTo>
                <a:lnTo>
                  <a:pt x="53351" y="6857"/>
                </a:lnTo>
                <a:cubicBezTo>
                  <a:pt x="34695" y="1135"/>
                  <a:pt x="10557" y="150"/>
                  <a:pt x="1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7" name="Google Shape;677;p27"/>
          <p:cNvSpPr/>
          <p:nvPr/>
        </p:nvSpPr>
        <p:spPr>
          <a:xfrm>
            <a:off x="-12" y="4794717"/>
            <a:ext cx="9144012" cy="567330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78" name="Google Shape;678;p27"/>
          <p:cNvGrpSpPr/>
          <p:nvPr/>
        </p:nvGrpSpPr>
        <p:grpSpPr>
          <a:xfrm>
            <a:off x="5379910" y="3842654"/>
            <a:ext cx="2581522" cy="876781"/>
            <a:chOff x="5379910" y="3842654"/>
            <a:chExt cx="2581522" cy="876781"/>
          </a:xfrm>
        </p:grpSpPr>
        <p:sp>
          <p:nvSpPr>
            <p:cNvPr id="679" name="Google Shape;679;p27"/>
            <p:cNvSpPr/>
            <p:nvPr/>
          </p:nvSpPr>
          <p:spPr>
            <a:xfrm>
              <a:off x="7639533" y="3968202"/>
              <a:ext cx="196495" cy="712964"/>
            </a:xfrm>
            <a:custGeom>
              <a:avLst/>
              <a:gdLst/>
              <a:ahLst/>
              <a:cxnLst/>
              <a:rect l="l" t="t" r="r" b="b"/>
              <a:pathLst>
                <a:path w="1335" h="4844" extrusionOk="0">
                  <a:moveTo>
                    <a:pt x="0" y="0"/>
                  </a:moveTo>
                  <a:lnTo>
                    <a:pt x="0" y="4698"/>
                  </a:lnTo>
                  <a:lnTo>
                    <a:pt x="1335" y="4844"/>
                  </a:lnTo>
                  <a:lnTo>
                    <a:pt x="1335" y="0"/>
                  </a:lnTo>
                  <a:close/>
                </a:path>
              </a:pathLst>
            </a:custGeom>
            <a:solidFill>
              <a:srgbClr val="FFC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" name="Google Shape;680;p27"/>
            <p:cNvSpPr/>
            <p:nvPr/>
          </p:nvSpPr>
          <p:spPr>
            <a:xfrm>
              <a:off x="7631290" y="3842654"/>
              <a:ext cx="210920" cy="125696"/>
            </a:xfrm>
            <a:custGeom>
              <a:avLst/>
              <a:gdLst/>
              <a:ahLst/>
              <a:cxnLst/>
              <a:rect l="l" t="t" r="r" b="b"/>
              <a:pathLst>
                <a:path w="1433" h="854" extrusionOk="0">
                  <a:moveTo>
                    <a:pt x="717" y="1"/>
                  </a:moveTo>
                  <a:cubicBezTo>
                    <a:pt x="1" y="1"/>
                    <a:pt x="56" y="853"/>
                    <a:pt x="56" y="853"/>
                  </a:cubicBezTo>
                  <a:lnTo>
                    <a:pt x="1391" y="853"/>
                  </a:lnTo>
                  <a:cubicBezTo>
                    <a:pt x="1391" y="853"/>
                    <a:pt x="1433" y="1"/>
                    <a:pt x="717" y="1"/>
                  </a:cubicBez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" name="Google Shape;681;p27"/>
            <p:cNvSpPr/>
            <p:nvPr/>
          </p:nvSpPr>
          <p:spPr>
            <a:xfrm>
              <a:off x="7748598" y="4331455"/>
              <a:ext cx="37827" cy="18398"/>
            </a:xfrm>
            <a:custGeom>
              <a:avLst/>
              <a:gdLst/>
              <a:ahLst/>
              <a:cxnLst/>
              <a:rect l="l" t="t" r="r" b="b"/>
              <a:pathLst>
                <a:path w="257" h="125" extrusionOk="0">
                  <a:moveTo>
                    <a:pt x="1" y="1"/>
                  </a:moveTo>
                  <a:lnTo>
                    <a:pt x="1" y="124"/>
                  </a:lnTo>
                  <a:lnTo>
                    <a:pt x="257" y="124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" name="Google Shape;682;p27"/>
            <p:cNvSpPr/>
            <p:nvPr/>
          </p:nvSpPr>
          <p:spPr>
            <a:xfrm>
              <a:off x="7794521" y="4331455"/>
              <a:ext cx="37680" cy="18398"/>
            </a:xfrm>
            <a:custGeom>
              <a:avLst/>
              <a:gdLst/>
              <a:ahLst/>
              <a:cxnLst/>
              <a:rect l="l" t="t" r="r" b="b"/>
              <a:pathLst>
                <a:path w="256" h="125" extrusionOk="0">
                  <a:moveTo>
                    <a:pt x="0" y="1"/>
                  </a:moveTo>
                  <a:lnTo>
                    <a:pt x="0" y="124"/>
                  </a:lnTo>
                  <a:lnTo>
                    <a:pt x="256" y="124"/>
                  </a:lnTo>
                  <a:lnTo>
                    <a:pt x="256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" name="Google Shape;683;p27"/>
            <p:cNvSpPr/>
            <p:nvPr/>
          </p:nvSpPr>
          <p:spPr>
            <a:xfrm>
              <a:off x="7770677" y="4357212"/>
              <a:ext cx="39593" cy="20164"/>
            </a:xfrm>
            <a:custGeom>
              <a:avLst/>
              <a:gdLst/>
              <a:ahLst/>
              <a:cxnLst/>
              <a:rect l="l" t="t" r="r" b="b"/>
              <a:pathLst>
                <a:path w="269" h="137" extrusionOk="0">
                  <a:moveTo>
                    <a:pt x="0" y="1"/>
                  </a:moveTo>
                  <a:lnTo>
                    <a:pt x="0" y="137"/>
                  </a:lnTo>
                  <a:lnTo>
                    <a:pt x="269" y="137"/>
                  </a:lnTo>
                  <a:lnTo>
                    <a:pt x="269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" name="Google Shape;684;p27"/>
            <p:cNvSpPr/>
            <p:nvPr/>
          </p:nvSpPr>
          <p:spPr>
            <a:xfrm>
              <a:off x="7661463" y="4003968"/>
              <a:ext cx="37680" cy="17662"/>
            </a:xfrm>
            <a:custGeom>
              <a:avLst/>
              <a:gdLst/>
              <a:ahLst/>
              <a:cxnLst/>
              <a:rect l="l" t="t" r="r" b="b"/>
              <a:pathLst>
                <a:path w="256" h="120" extrusionOk="0">
                  <a:moveTo>
                    <a:pt x="0" y="0"/>
                  </a:moveTo>
                  <a:lnTo>
                    <a:pt x="0" y="120"/>
                  </a:lnTo>
                  <a:lnTo>
                    <a:pt x="256" y="120"/>
                  </a:lnTo>
                  <a:lnTo>
                    <a:pt x="256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" name="Google Shape;685;p27"/>
            <p:cNvSpPr/>
            <p:nvPr/>
          </p:nvSpPr>
          <p:spPr>
            <a:xfrm>
              <a:off x="7706650" y="4003968"/>
              <a:ext cx="38416" cy="17662"/>
            </a:xfrm>
            <a:custGeom>
              <a:avLst/>
              <a:gdLst/>
              <a:ahLst/>
              <a:cxnLst/>
              <a:rect l="l" t="t" r="r" b="b"/>
              <a:pathLst>
                <a:path w="261" h="120" extrusionOk="0">
                  <a:moveTo>
                    <a:pt x="1" y="0"/>
                  </a:moveTo>
                  <a:lnTo>
                    <a:pt x="1" y="120"/>
                  </a:lnTo>
                  <a:lnTo>
                    <a:pt x="260" y="120"/>
                  </a:lnTo>
                  <a:lnTo>
                    <a:pt x="260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" name="Google Shape;686;p27"/>
            <p:cNvSpPr/>
            <p:nvPr/>
          </p:nvSpPr>
          <p:spPr>
            <a:xfrm>
              <a:off x="7682806" y="4029726"/>
              <a:ext cx="38416" cy="19576"/>
            </a:xfrm>
            <a:custGeom>
              <a:avLst/>
              <a:gdLst/>
              <a:ahLst/>
              <a:cxnLst/>
              <a:rect l="l" t="t" r="r" b="b"/>
              <a:pathLst>
                <a:path w="261" h="133" extrusionOk="0">
                  <a:moveTo>
                    <a:pt x="1" y="0"/>
                  </a:moveTo>
                  <a:lnTo>
                    <a:pt x="1" y="133"/>
                  </a:lnTo>
                  <a:lnTo>
                    <a:pt x="260" y="133"/>
                  </a:lnTo>
                  <a:lnTo>
                    <a:pt x="260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" name="Google Shape;687;p27"/>
            <p:cNvSpPr/>
            <p:nvPr/>
          </p:nvSpPr>
          <p:spPr>
            <a:xfrm>
              <a:off x="7774356" y="4130695"/>
              <a:ext cx="37827" cy="20164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" name="Google Shape;688;p27"/>
            <p:cNvSpPr/>
            <p:nvPr/>
          </p:nvSpPr>
          <p:spPr>
            <a:xfrm>
              <a:off x="7728581" y="4130695"/>
              <a:ext cx="37827" cy="20164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" name="Google Shape;689;p27"/>
            <p:cNvSpPr/>
            <p:nvPr/>
          </p:nvSpPr>
          <p:spPr>
            <a:xfrm>
              <a:off x="7750512" y="4104937"/>
              <a:ext cx="39741" cy="18398"/>
            </a:xfrm>
            <a:custGeom>
              <a:avLst/>
              <a:gdLst/>
              <a:ahLst/>
              <a:cxnLst/>
              <a:rect l="l" t="t" r="r" b="b"/>
              <a:pathLst>
                <a:path w="270" h="125" extrusionOk="0">
                  <a:moveTo>
                    <a:pt x="1" y="1"/>
                  </a:moveTo>
                  <a:lnTo>
                    <a:pt x="1" y="124"/>
                  </a:lnTo>
                  <a:lnTo>
                    <a:pt x="270" y="124"/>
                  </a:lnTo>
                  <a:lnTo>
                    <a:pt x="270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" name="Google Shape;690;p27"/>
            <p:cNvSpPr/>
            <p:nvPr/>
          </p:nvSpPr>
          <p:spPr>
            <a:xfrm>
              <a:off x="7748598" y="4382970"/>
              <a:ext cx="37827" cy="20164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" name="Google Shape;691;p27"/>
            <p:cNvSpPr/>
            <p:nvPr/>
          </p:nvSpPr>
          <p:spPr>
            <a:xfrm>
              <a:off x="7702823" y="4382970"/>
              <a:ext cx="37827" cy="20164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" name="Google Shape;692;p27"/>
            <p:cNvSpPr/>
            <p:nvPr/>
          </p:nvSpPr>
          <p:spPr>
            <a:xfrm>
              <a:off x="7726668" y="4357212"/>
              <a:ext cx="37827" cy="20164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" name="Google Shape;693;p27"/>
            <p:cNvSpPr/>
            <p:nvPr/>
          </p:nvSpPr>
          <p:spPr>
            <a:xfrm>
              <a:off x="7665143" y="4239906"/>
              <a:ext cx="37827" cy="20164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" name="Google Shape;694;p27"/>
            <p:cNvSpPr/>
            <p:nvPr/>
          </p:nvSpPr>
          <p:spPr>
            <a:xfrm>
              <a:off x="7711066" y="4239906"/>
              <a:ext cx="37680" cy="20164"/>
            </a:xfrm>
            <a:custGeom>
              <a:avLst/>
              <a:gdLst/>
              <a:ahLst/>
              <a:cxnLst/>
              <a:rect l="l" t="t" r="r" b="b"/>
              <a:pathLst>
                <a:path w="256" h="137" extrusionOk="0">
                  <a:moveTo>
                    <a:pt x="0" y="1"/>
                  </a:moveTo>
                  <a:lnTo>
                    <a:pt x="0" y="137"/>
                  </a:lnTo>
                  <a:lnTo>
                    <a:pt x="256" y="137"/>
                  </a:lnTo>
                  <a:lnTo>
                    <a:pt x="256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" name="Google Shape;695;p27"/>
            <p:cNvSpPr/>
            <p:nvPr/>
          </p:nvSpPr>
          <p:spPr>
            <a:xfrm>
              <a:off x="7754339" y="4239906"/>
              <a:ext cx="38416" cy="20164"/>
            </a:xfrm>
            <a:custGeom>
              <a:avLst/>
              <a:gdLst/>
              <a:ahLst/>
              <a:cxnLst/>
              <a:rect l="l" t="t" r="r" b="b"/>
              <a:pathLst>
                <a:path w="261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60" y="137"/>
                  </a:lnTo>
                  <a:lnTo>
                    <a:pt x="260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" name="Google Shape;696;p27"/>
            <p:cNvSpPr/>
            <p:nvPr/>
          </p:nvSpPr>
          <p:spPr>
            <a:xfrm>
              <a:off x="7687221" y="4266252"/>
              <a:ext cx="37680" cy="19576"/>
            </a:xfrm>
            <a:custGeom>
              <a:avLst/>
              <a:gdLst/>
              <a:ahLst/>
              <a:cxnLst/>
              <a:rect l="l" t="t" r="r" b="b"/>
              <a:pathLst>
                <a:path w="256" h="133" extrusionOk="0">
                  <a:moveTo>
                    <a:pt x="0" y="0"/>
                  </a:moveTo>
                  <a:lnTo>
                    <a:pt x="0" y="133"/>
                  </a:lnTo>
                  <a:lnTo>
                    <a:pt x="256" y="133"/>
                  </a:lnTo>
                  <a:lnTo>
                    <a:pt x="256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" name="Google Shape;697;p27"/>
            <p:cNvSpPr/>
            <p:nvPr/>
          </p:nvSpPr>
          <p:spPr>
            <a:xfrm>
              <a:off x="7730494" y="4266252"/>
              <a:ext cx="40182" cy="19576"/>
            </a:xfrm>
            <a:custGeom>
              <a:avLst/>
              <a:gdLst/>
              <a:ahLst/>
              <a:cxnLst/>
              <a:rect l="l" t="t" r="r" b="b"/>
              <a:pathLst>
                <a:path w="273" h="133" extrusionOk="0">
                  <a:moveTo>
                    <a:pt x="1" y="0"/>
                  </a:moveTo>
                  <a:lnTo>
                    <a:pt x="1" y="133"/>
                  </a:lnTo>
                  <a:lnTo>
                    <a:pt x="273" y="133"/>
                  </a:lnTo>
                  <a:lnTo>
                    <a:pt x="273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" name="Google Shape;698;p27"/>
            <p:cNvSpPr/>
            <p:nvPr/>
          </p:nvSpPr>
          <p:spPr>
            <a:xfrm>
              <a:off x="7196498" y="4061076"/>
              <a:ext cx="202824" cy="602428"/>
            </a:xfrm>
            <a:custGeom>
              <a:avLst/>
              <a:gdLst/>
              <a:ahLst/>
              <a:cxnLst/>
              <a:rect l="l" t="t" r="r" b="b"/>
              <a:pathLst>
                <a:path w="1378" h="4093" extrusionOk="0">
                  <a:moveTo>
                    <a:pt x="606" y="367"/>
                  </a:moveTo>
                  <a:lnTo>
                    <a:pt x="606" y="1002"/>
                  </a:lnTo>
                  <a:lnTo>
                    <a:pt x="512" y="1002"/>
                  </a:lnTo>
                  <a:lnTo>
                    <a:pt x="606" y="367"/>
                  </a:lnTo>
                  <a:close/>
                  <a:moveTo>
                    <a:pt x="661" y="312"/>
                  </a:moveTo>
                  <a:lnTo>
                    <a:pt x="794" y="1002"/>
                  </a:lnTo>
                  <a:lnTo>
                    <a:pt x="661" y="1002"/>
                  </a:lnTo>
                  <a:lnTo>
                    <a:pt x="661" y="312"/>
                  </a:lnTo>
                  <a:close/>
                  <a:moveTo>
                    <a:pt x="606" y="1054"/>
                  </a:moveTo>
                  <a:lnTo>
                    <a:pt x="606" y="1663"/>
                  </a:lnTo>
                  <a:lnTo>
                    <a:pt x="418" y="1663"/>
                  </a:lnTo>
                  <a:lnTo>
                    <a:pt x="512" y="1054"/>
                  </a:lnTo>
                  <a:close/>
                  <a:moveTo>
                    <a:pt x="794" y="1054"/>
                  </a:moveTo>
                  <a:lnTo>
                    <a:pt x="904" y="1663"/>
                  </a:lnTo>
                  <a:lnTo>
                    <a:pt x="661" y="1663"/>
                  </a:lnTo>
                  <a:lnTo>
                    <a:pt x="661" y="1054"/>
                  </a:lnTo>
                  <a:close/>
                  <a:moveTo>
                    <a:pt x="606" y="1718"/>
                  </a:moveTo>
                  <a:lnTo>
                    <a:pt x="606" y="2499"/>
                  </a:lnTo>
                  <a:lnTo>
                    <a:pt x="282" y="2499"/>
                  </a:lnTo>
                  <a:lnTo>
                    <a:pt x="405" y="1718"/>
                  </a:lnTo>
                  <a:close/>
                  <a:moveTo>
                    <a:pt x="917" y="1718"/>
                  </a:moveTo>
                  <a:lnTo>
                    <a:pt x="1066" y="2499"/>
                  </a:lnTo>
                  <a:lnTo>
                    <a:pt x="661" y="2499"/>
                  </a:lnTo>
                  <a:lnTo>
                    <a:pt x="661" y="1718"/>
                  </a:lnTo>
                  <a:close/>
                  <a:moveTo>
                    <a:pt x="606" y="2554"/>
                  </a:moveTo>
                  <a:lnTo>
                    <a:pt x="606" y="4038"/>
                  </a:lnTo>
                  <a:lnTo>
                    <a:pt x="52" y="4038"/>
                  </a:lnTo>
                  <a:lnTo>
                    <a:pt x="282" y="2554"/>
                  </a:lnTo>
                  <a:close/>
                  <a:moveTo>
                    <a:pt x="606" y="1"/>
                  </a:moveTo>
                  <a:lnTo>
                    <a:pt x="0" y="4093"/>
                  </a:lnTo>
                  <a:lnTo>
                    <a:pt x="661" y="4093"/>
                  </a:lnTo>
                  <a:lnTo>
                    <a:pt x="661" y="2554"/>
                  </a:lnTo>
                  <a:lnTo>
                    <a:pt x="1066" y="2554"/>
                  </a:lnTo>
                  <a:lnTo>
                    <a:pt x="1322" y="3931"/>
                  </a:lnTo>
                  <a:lnTo>
                    <a:pt x="1377" y="3918"/>
                  </a:lnTo>
                  <a:lnTo>
                    <a:pt x="661" y="1"/>
                  </a:lnTo>
                  <a:close/>
                </a:path>
              </a:pathLst>
            </a:custGeom>
            <a:solidFill>
              <a:srgbClr val="8080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" name="Google Shape;699;p27"/>
            <p:cNvSpPr/>
            <p:nvPr/>
          </p:nvSpPr>
          <p:spPr>
            <a:xfrm>
              <a:off x="7224022" y="4071085"/>
              <a:ext cx="61672" cy="61671"/>
            </a:xfrm>
            <a:custGeom>
              <a:avLst/>
              <a:gdLst/>
              <a:ahLst/>
              <a:cxnLst/>
              <a:rect l="l" t="t" r="r" b="b"/>
              <a:pathLst>
                <a:path w="419" h="419" extrusionOk="0">
                  <a:moveTo>
                    <a:pt x="364" y="1"/>
                  </a:moveTo>
                  <a:lnTo>
                    <a:pt x="1" y="205"/>
                  </a:lnTo>
                  <a:lnTo>
                    <a:pt x="69" y="312"/>
                  </a:lnTo>
                  <a:lnTo>
                    <a:pt x="299" y="124"/>
                  </a:lnTo>
                  <a:lnTo>
                    <a:pt x="95" y="338"/>
                  </a:lnTo>
                  <a:lnTo>
                    <a:pt x="202" y="419"/>
                  </a:lnTo>
                  <a:lnTo>
                    <a:pt x="419" y="56"/>
                  </a:lnTo>
                  <a:cubicBezTo>
                    <a:pt x="393" y="43"/>
                    <a:pt x="380" y="30"/>
                    <a:pt x="364" y="1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" name="Google Shape;700;p27"/>
            <p:cNvSpPr/>
            <p:nvPr/>
          </p:nvSpPr>
          <p:spPr>
            <a:xfrm>
              <a:off x="7214013" y="3989544"/>
              <a:ext cx="155136" cy="145713"/>
            </a:xfrm>
            <a:custGeom>
              <a:avLst/>
              <a:gdLst/>
              <a:ahLst/>
              <a:cxnLst/>
              <a:rect l="l" t="t" r="r" b="b"/>
              <a:pathLst>
                <a:path w="1054" h="990" extrusionOk="0">
                  <a:moveTo>
                    <a:pt x="529" y="419"/>
                  </a:moveTo>
                  <a:lnTo>
                    <a:pt x="529" y="422"/>
                  </a:lnTo>
                  <a:lnTo>
                    <a:pt x="529" y="419"/>
                  </a:lnTo>
                  <a:lnTo>
                    <a:pt x="529" y="419"/>
                  </a:lnTo>
                  <a:cubicBezTo>
                    <a:pt x="529" y="419"/>
                    <a:pt x="529" y="419"/>
                    <a:pt x="529" y="419"/>
                  </a:cubicBezTo>
                  <a:close/>
                  <a:moveTo>
                    <a:pt x="487" y="1"/>
                  </a:moveTo>
                  <a:lnTo>
                    <a:pt x="380" y="17"/>
                  </a:lnTo>
                  <a:lnTo>
                    <a:pt x="474" y="380"/>
                  </a:lnTo>
                  <a:lnTo>
                    <a:pt x="286" y="56"/>
                  </a:lnTo>
                  <a:lnTo>
                    <a:pt x="189" y="124"/>
                  </a:lnTo>
                  <a:lnTo>
                    <a:pt x="432" y="422"/>
                  </a:lnTo>
                  <a:lnTo>
                    <a:pt x="137" y="163"/>
                  </a:lnTo>
                  <a:lnTo>
                    <a:pt x="69" y="260"/>
                  </a:lnTo>
                  <a:lnTo>
                    <a:pt x="419" y="474"/>
                  </a:lnTo>
                  <a:lnTo>
                    <a:pt x="419" y="474"/>
                  </a:lnTo>
                  <a:lnTo>
                    <a:pt x="27" y="367"/>
                  </a:lnTo>
                  <a:lnTo>
                    <a:pt x="14" y="474"/>
                  </a:lnTo>
                  <a:lnTo>
                    <a:pt x="338" y="516"/>
                  </a:lnTo>
                  <a:lnTo>
                    <a:pt x="1" y="542"/>
                  </a:lnTo>
                  <a:lnTo>
                    <a:pt x="14" y="665"/>
                  </a:lnTo>
                  <a:lnTo>
                    <a:pt x="432" y="555"/>
                  </a:lnTo>
                  <a:cubicBezTo>
                    <a:pt x="432" y="542"/>
                    <a:pt x="419" y="542"/>
                    <a:pt x="419" y="529"/>
                  </a:cubicBezTo>
                  <a:cubicBezTo>
                    <a:pt x="419" y="474"/>
                    <a:pt x="448" y="422"/>
                    <a:pt x="500" y="422"/>
                  </a:cubicBezTo>
                  <a:cubicBezTo>
                    <a:pt x="508" y="420"/>
                    <a:pt x="516" y="419"/>
                    <a:pt x="524" y="419"/>
                  </a:cubicBezTo>
                  <a:cubicBezTo>
                    <a:pt x="526" y="419"/>
                    <a:pt x="527" y="419"/>
                    <a:pt x="529" y="419"/>
                  </a:cubicBezTo>
                  <a:lnTo>
                    <a:pt x="529" y="419"/>
                  </a:lnTo>
                  <a:lnTo>
                    <a:pt x="487" y="1"/>
                  </a:lnTo>
                  <a:close/>
                  <a:moveTo>
                    <a:pt x="568" y="1"/>
                  </a:moveTo>
                  <a:lnTo>
                    <a:pt x="529" y="419"/>
                  </a:lnTo>
                  <a:lnTo>
                    <a:pt x="529" y="419"/>
                  </a:lnTo>
                  <a:cubicBezTo>
                    <a:pt x="573" y="421"/>
                    <a:pt x="610" y="458"/>
                    <a:pt x="610" y="503"/>
                  </a:cubicBezTo>
                  <a:cubicBezTo>
                    <a:pt x="623" y="542"/>
                    <a:pt x="594" y="584"/>
                    <a:pt x="555" y="610"/>
                  </a:cubicBezTo>
                  <a:lnTo>
                    <a:pt x="772" y="989"/>
                  </a:lnTo>
                  <a:lnTo>
                    <a:pt x="866" y="921"/>
                  </a:lnTo>
                  <a:lnTo>
                    <a:pt x="649" y="649"/>
                  </a:lnTo>
                  <a:lnTo>
                    <a:pt x="905" y="866"/>
                  </a:lnTo>
                  <a:lnTo>
                    <a:pt x="973" y="772"/>
                  </a:lnTo>
                  <a:lnTo>
                    <a:pt x="636" y="568"/>
                  </a:lnTo>
                  <a:lnTo>
                    <a:pt x="1028" y="678"/>
                  </a:lnTo>
                  <a:lnTo>
                    <a:pt x="1054" y="555"/>
                  </a:lnTo>
                  <a:lnTo>
                    <a:pt x="649" y="516"/>
                  </a:lnTo>
                  <a:lnTo>
                    <a:pt x="1041" y="487"/>
                  </a:lnTo>
                  <a:lnTo>
                    <a:pt x="1015" y="367"/>
                  </a:lnTo>
                  <a:lnTo>
                    <a:pt x="662" y="461"/>
                  </a:lnTo>
                  <a:lnTo>
                    <a:pt x="662" y="461"/>
                  </a:lnTo>
                  <a:lnTo>
                    <a:pt x="986" y="286"/>
                  </a:lnTo>
                  <a:lnTo>
                    <a:pt x="918" y="179"/>
                  </a:lnTo>
                  <a:lnTo>
                    <a:pt x="594" y="448"/>
                  </a:lnTo>
                  <a:lnTo>
                    <a:pt x="866" y="137"/>
                  </a:lnTo>
                  <a:lnTo>
                    <a:pt x="772" y="56"/>
                  </a:lnTo>
                  <a:lnTo>
                    <a:pt x="581" y="367"/>
                  </a:lnTo>
                  <a:lnTo>
                    <a:pt x="691" y="30"/>
                  </a:lnTo>
                  <a:lnTo>
                    <a:pt x="568" y="1"/>
                  </a:ln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" name="Google Shape;701;p27"/>
            <p:cNvSpPr/>
            <p:nvPr/>
          </p:nvSpPr>
          <p:spPr>
            <a:xfrm>
              <a:off x="7269945" y="4079180"/>
              <a:ext cx="41507" cy="63584"/>
            </a:xfrm>
            <a:custGeom>
              <a:avLst/>
              <a:gdLst/>
              <a:ahLst/>
              <a:cxnLst/>
              <a:rect l="l" t="t" r="r" b="b"/>
              <a:pathLst>
                <a:path w="282" h="432" extrusionOk="0">
                  <a:moveTo>
                    <a:pt x="107" y="1"/>
                  </a:moveTo>
                  <a:lnTo>
                    <a:pt x="0" y="406"/>
                  </a:lnTo>
                  <a:lnTo>
                    <a:pt x="107" y="432"/>
                  </a:lnTo>
                  <a:lnTo>
                    <a:pt x="133" y="121"/>
                  </a:lnTo>
                  <a:lnTo>
                    <a:pt x="162" y="419"/>
                  </a:lnTo>
                  <a:lnTo>
                    <a:pt x="282" y="406"/>
                  </a:lnTo>
                  <a:lnTo>
                    <a:pt x="175" y="1"/>
                  </a:ln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" name="Google Shape;702;p27"/>
            <p:cNvSpPr/>
            <p:nvPr/>
          </p:nvSpPr>
          <p:spPr>
            <a:xfrm>
              <a:off x="7295555" y="4077414"/>
              <a:ext cx="147" cy="1913"/>
            </a:xfrm>
            <a:custGeom>
              <a:avLst/>
              <a:gdLst/>
              <a:ahLst/>
              <a:cxnLst/>
              <a:rect l="l" t="t" r="r" b="b"/>
              <a:pathLst>
                <a:path w="1" h="13" extrusionOk="0">
                  <a:moveTo>
                    <a:pt x="1" y="13"/>
                  </a:moveTo>
                  <a:lnTo>
                    <a:pt x="1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" name="Google Shape;703;p27"/>
            <p:cNvSpPr/>
            <p:nvPr/>
          </p:nvSpPr>
          <p:spPr>
            <a:xfrm>
              <a:off x="7494553" y="4331455"/>
              <a:ext cx="1913" cy="8390"/>
            </a:xfrm>
            <a:custGeom>
              <a:avLst/>
              <a:gdLst/>
              <a:ahLst/>
              <a:cxnLst/>
              <a:rect l="l" t="t" r="r" b="b"/>
              <a:pathLst>
                <a:path w="13" h="57" extrusionOk="0">
                  <a:moveTo>
                    <a:pt x="0" y="56"/>
                  </a:moveTo>
                  <a:cubicBezTo>
                    <a:pt x="0" y="56"/>
                    <a:pt x="0" y="27"/>
                    <a:pt x="13" y="1"/>
                  </a:cubicBezTo>
                  <a:cubicBezTo>
                    <a:pt x="0" y="27"/>
                    <a:pt x="0" y="56"/>
                    <a:pt x="0" y="56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" name="Google Shape;704;p27"/>
            <p:cNvSpPr/>
            <p:nvPr/>
          </p:nvSpPr>
          <p:spPr>
            <a:xfrm>
              <a:off x="7429202" y="4290096"/>
              <a:ext cx="136296" cy="103471"/>
            </a:xfrm>
            <a:custGeom>
              <a:avLst/>
              <a:gdLst/>
              <a:ahLst/>
              <a:cxnLst/>
              <a:rect l="l" t="t" r="r" b="b"/>
              <a:pathLst>
                <a:path w="926" h="703" extrusionOk="0">
                  <a:moveTo>
                    <a:pt x="347" y="175"/>
                  </a:moveTo>
                  <a:cubicBezTo>
                    <a:pt x="336" y="186"/>
                    <a:pt x="325" y="197"/>
                    <a:pt x="313" y="200"/>
                  </a:cubicBezTo>
                  <a:lnTo>
                    <a:pt x="313" y="200"/>
                  </a:lnTo>
                  <a:cubicBezTo>
                    <a:pt x="323" y="192"/>
                    <a:pt x="333" y="182"/>
                    <a:pt x="347" y="175"/>
                  </a:cubicBezTo>
                  <a:close/>
                  <a:moveTo>
                    <a:pt x="509" y="146"/>
                  </a:moveTo>
                  <a:cubicBezTo>
                    <a:pt x="537" y="186"/>
                    <a:pt x="586" y="251"/>
                    <a:pt x="615" y="279"/>
                  </a:cubicBezTo>
                  <a:lnTo>
                    <a:pt x="615" y="279"/>
                  </a:lnTo>
                  <a:cubicBezTo>
                    <a:pt x="573" y="240"/>
                    <a:pt x="508" y="188"/>
                    <a:pt x="483" y="175"/>
                  </a:cubicBezTo>
                  <a:lnTo>
                    <a:pt x="483" y="162"/>
                  </a:lnTo>
                  <a:cubicBezTo>
                    <a:pt x="496" y="175"/>
                    <a:pt x="525" y="175"/>
                    <a:pt x="525" y="188"/>
                  </a:cubicBezTo>
                  <a:cubicBezTo>
                    <a:pt x="527" y="190"/>
                    <a:pt x="529" y="191"/>
                    <a:pt x="530" y="191"/>
                  </a:cubicBezTo>
                  <a:cubicBezTo>
                    <a:pt x="533" y="191"/>
                    <a:pt x="522" y="170"/>
                    <a:pt x="509" y="146"/>
                  </a:cubicBezTo>
                  <a:close/>
                  <a:moveTo>
                    <a:pt x="428" y="162"/>
                  </a:moveTo>
                  <a:lnTo>
                    <a:pt x="428" y="162"/>
                  </a:lnTo>
                  <a:cubicBezTo>
                    <a:pt x="407" y="183"/>
                    <a:pt x="394" y="204"/>
                    <a:pt x="397" y="204"/>
                  </a:cubicBezTo>
                  <a:cubicBezTo>
                    <a:pt x="398" y="204"/>
                    <a:pt x="400" y="203"/>
                    <a:pt x="402" y="201"/>
                  </a:cubicBezTo>
                  <a:cubicBezTo>
                    <a:pt x="415" y="188"/>
                    <a:pt x="428" y="188"/>
                    <a:pt x="444" y="175"/>
                  </a:cubicBezTo>
                  <a:lnTo>
                    <a:pt x="444" y="188"/>
                  </a:lnTo>
                  <a:cubicBezTo>
                    <a:pt x="415" y="201"/>
                    <a:pt x="347" y="256"/>
                    <a:pt x="321" y="295"/>
                  </a:cubicBezTo>
                  <a:cubicBezTo>
                    <a:pt x="347" y="256"/>
                    <a:pt x="389" y="201"/>
                    <a:pt x="428" y="162"/>
                  </a:cubicBezTo>
                  <a:close/>
                  <a:moveTo>
                    <a:pt x="496" y="0"/>
                  </a:moveTo>
                  <a:cubicBezTo>
                    <a:pt x="496" y="0"/>
                    <a:pt x="201" y="146"/>
                    <a:pt x="240" y="146"/>
                  </a:cubicBezTo>
                  <a:cubicBezTo>
                    <a:pt x="244" y="146"/>
                    <a:pt x="247" y="146"/>
                    <a:pt x="249" y="145"/>
                  </a:cubicBezTo>
                  <a:lnTo>
                    <a:pt x="249" y="145"/>
                  </a:lnTo>
                  <a:cubicBezTo>
                    <a:pt x="194" y="185"/>
                    <a:pt x="107" y="227"/>
                    <a:pt x="133" y="227"/>
                  </a:cubicBezTo>
                  <a:cubicBezTo>
                    <a:pt x="185" y="214"/>
                    <a:pt x="214" y="201"/>
                    <a:pt x="214" y="201"/>
                  </a:cubicBezTo>
                  <a:lnTo>
                    <a:pt x="214" y="201"/>
                  </a:lnTo>
                  <a:cubicBezTo>
                    <a:pt x="214" y="201"/>
                    <a:pt x="52" y="308"/>
                    <a:pt x="78" y="308"/>
                  </a:cubicBezTo>
                  <a:cubicBezTo>
                    <a:pt x="104" y="295"/>
                    <a:pt x="308" y="146"/>
                    <a:pt x="308" y="146"/>
                  </a:cubicBezTo>
                  <a:lnTo>
                    <a:pt x="308" y="146"/>
                  </a:lnTo>
                  <a:cubicBezTo>
                    <a:pt x="308" y="146"/>
                    <a:pt x="257" y="219"/>
                    <a:pt x="271" y="219"/>
                  </a:cubicBezTo>
                  <a:cubicBezTo>
                    <a:pt x="273" y="219"/>
                    <a:pt x="277" y="218"/>
                    <a:pt x="282" y="214"/>
                  </a:cubicBezTo>
                  <a:cubicBezTo>
                    <a:pt x="287" y="214"/>
                    <a:pt x="291" y="213"/>
                    <a:pt x="294" y="212"/>
                  </a:cubicBezTo>
                  <a:lnTo>
                    <a:pt x="294" y="212"/>
                  </a:lnTo>
                  <a:cubicBezTo>
                    <a:pt x="228" y="265"/>
                    <a:pt x="148" y="324"/>
                    <a:pt x="172" y="324"/>
                  </a:cubicBezTo>
                  <a:cubicBezTo>
                    <a:pt x="198" y="314"/>
                    <a:pt x="223" y="300"/>
                    <a:pt x="241" y="288"/>
                  </a:cubicBezTo>
                  <a:lnTo>
                    <a:pt x="241" y="288"/>
                  </a:lnTo>
                  <a:cubicBezTo>
                    <a:pt x="173" y="346"/>
                    <a:pt x="1" y="512"/>
                    <a:pt x="20" y="512"/>
                  </a:cubicBezTo>
                  <a:cubicBezTo>
                    <a:pt x="21" y="512"/>
                    <a:pt x="22" y="512"/>
                    <a:pt x="23" y="512"/>
                  </a:cubicBezTo>
                  <a:cubicBezTo>
                    <a:pt x="52" y="499"/>
                    <a:pt x="253" y="308"/>
                    <a:pt x="253" y="308"/>
                  </a:cubicBezTo>
                  <a:lnTo>
                    <a:pt x="253" y="308"/>
                  </a:lnTo>
                  <a:cubicBezTo>
                    <a:pt x="253" y="308"/>
                    <a:pt x="167" y="445"/>
                    <a:pt x="182" y="445"/>
                  </a:cubicBezTo>
                  <a:cubicBezTo>
                    <a:pt x="183" y="445"/>
                    <a:pt x="184" y="444"/>
                    <a:pt x="185" y="444"/>
                  </a:cubicBezTo>
                  <a:cubicBezTo>
                    <a:pt x="201" y="418"/>
                    <a:pt x="266" y="337"/>
                    <a:pt x="295" y="295"/>
                  </a:cubicBezTo>
                  <a:lnTo>
                    <a:pt x="295" y="295"/>
                  </a:lnTo>
                  <a:cubicBezTo>
                    <a:pt x="295" y="308"/>
                    <a:pt x="282" y="324"/>
                    <a:pt x="282" y="324"/>
                  </a:cubicBezTo>
                  <a:lnTo>
                    <a:pt x="295" y="324"/>
                  </a:lnTo>
                  <a:cubicBezTo>
                    <a:pt x="308" y="324"/>
                    <a:pt x="363" y="269"/>
                    <a:pt x="363" y="269"/>
                  </a:cubicBezTo>
                  <a:lnTo>
                    <a:pt x="363" y="269"/>
                  </a:lnTo>
                  <a:cubicBezTo>
                    <a:pt x="363" y="269"/>
                    <a:pt x="208" y="538"/>
                    <a:pt x="238" y="538"/>
                  </a:cubicBezTo>
                  <a:cubicBezTo>
                    <a:pt x="238" y="538"/>
                    <a:pt x="239" y="538"/>
                    <a:pt x="240" y="538"/>
                  </a:cubicBezTo>
                  <a:cubicBezTo>
                    <a:pt x="253" y="512"/>
                    <a:pt x="295" y="457"/>
                    <a:pt x="321" y="418"/>
                  </a:cubicBezTo>
                  <a:lnTo>
                    <a:pt x="321" y="418"/>
                  </a:lnTo>
                  <a:cubicBezTo>
                    <a:pt x="269" y="506"/>
                    <a:pt x="161" y="703"/>
                    <a:pt x="169" y="703"/>
                  </a:cubicBezTo>
                  <a:cubicBezTo>
                    <a:pt x="169" y="703"/>
                    <a:pt x="170" y="702"/>
                    <a:pt x="172" y="700"/>
                  </a:cubicBezTo>
                  <a:cubicBezTo>
                    <a:pt x="214" y="661"/>
                    <a:pt x="402" y="308"/>
                    <a:pt x="402" y="308"/>
                  </a:cubicBezTo>
                  <a:lnTo>
                    <a:pt x="402" y="308"/>
                  </a:lnTo>
                  <a:cubicBezTo>
                    <a:pt x="402" y="308"/>
                    <a:pt x="367" y="406"/>
                    <a:pt x="374" y="406"/>
                  </a:cubicBezTo>
                  <a:cubicBezTo>
                    <a:pt x="375" y="406"/>
                    <a:pt x="375" y="406"/>
                    <a:pt x="376" y="405"/>
                  </a:cubicBezTo>
                  <a:cubicBezTo>
                    <a:pt x="389" y="389"/>
                    <a:pt x="428" y="308"/>
                    <a:pt x="457" y="269"/>
                  </a:cubicBezTo>
                  <a:lnTo>
                    <a:pt x="457" y="243"/>
                  </a:lnTo>
                  <a:lnTo>
                    <a:pt x="470" y="243"/>
                  </a:lnTo>
                  <a:lnTo>
                    <a:pt x="457" y="227"/>
                  </a:lnTo>
                  <a:cubicBezTo>
                    <a:pt x="470" y="227"/>
                    <a:pt x="470" y="227"/>
                    <a:pt x="470" y="214"/>
                  </a:cubicBezTo>
                  <a:lnTo>
                    <a:pt x="470" y="243"/>
                  </a:lnTo>
                  <a:cubicBezTo>
                    <a:pt x="470" y="256"/>
                    <a:pt x="457" y="256"/>
                    <a:pt x="457" y="269"/>
                  </a:cubicBezTo>
                  <a:lnTo>
                    <a:pt x="457" y="282"/>
                  </a:lnTo>
                  <a:cubicBezTo>
                    <a:pt x="457" y="269"/>
                    <a:pt x="457" y="256"/>
                    <a:pt x="470" y="256"/>
                  </a:cubicBezTo>
                  <a:cubicBezTo>
                    <a:pt x="496" y="295"/>
                    <a:pt x="538" y="376"/>
                    <a:pt x="551" y="389"/>
                  </a:cubicBezTo>
                  <a:cubicBezTo>
                    <a:pt x="552" y="390"/>
                    <a:pt x="552" y="390"/>
                    <a:pt x="553" y="390"/>
                  </a:cubicBezTo>
                  <a:cubicBezTo>
                    <a:pt x="559" y="390"/>
                    <a:pt x="525" y="295"/>
                    <a:pt x="525" y="295"/>
                  </a:cubicBezTo>
                  <a:lnTo>
                    <a:pt x="525" y="295"/>
                  </a:lnTo>
                  <a:cubicBezTo>
                    <a:pt x="525" y="295"/>
                    <a:pt x="713" y="648"/>
                    <a:pt x="752" y="687"/>
                  </a:cubicBezTo>
                  <a:cubicBezTo>
                    <a:pt x="753" y="688"/>
                    <a:pt x="755" y="689"/>
                    <a:pt x="755" y="689"/>
                  </a:cubicBezTo>
                  <a:cubicBezTo>
                    <a:pt x="767" y="689"/>
                    <a:pt x="655" y="494"/>
                    <a:pt x="606" y="405"/>
                  </a:cubicBezTo>
                  <a:lnTo>
                    <a:pt x="606" y="405"/>
                  </a:lnTo>
                  <a:cubicBezTo>
                    <a:pt x="632" y="444"/>
                    <a:pt x="671" y="512"/>
                    <a:pt x="700" y="525"/>
                  </a:cubicBezTo>
                  <a:cubicBezTo>
                    <a:pt x="701" y="526"/>
                    <a:pt x="702" y="527"/>
                    <a:pt x="702" y="527"/>
                  </a:cubicBezTo>
                  <a:cubicBezTo>
                    <a:pt x="713" y="527"/>
                    <a:pt x="564" y="256"/>
                    <a:pt x="564" y="256"/>
                  </a:cubicBezTo>
                  <a:lnTo>
                    <a:pt x="564" y="256"/>
                  </a:lnTo>
                  <a:cubicBezTo>
                    <a:pt x="564" y="256"/>
                    <a:pt x="619" y="308"/>
                    <a:pt x="645" y="324"/>
                  </a:cubicBezTo>
                  <a:lnTo>
                    <a:pt x="645" y="308"/>
                  </a:lnTo>
                  <a:cubicBezTo>
                    <a:pt x="645" y="308"/>
                    <a:pt x="645" y="304"/>
                    <a:pt x="643" y="299"/>
                  </a:cubicBezTo>
                  <a:lnTo>
                    <a:pt x="643" y="299"/>
                  </a:lnTo>
                  <a:cubicBezTo>
                    <a:pt x="674" y="346"/>
                    <a:pt x="729" y="420"/>
                    <a:pt x="752" y="431"/>
                  </a:cubicBezTo>
                  <a:cubicBezTo>
                    <a:pt x="753" y="432"/>
                    <a:pt x="753" y="432"/>
                    <a:pt x="753" y="432"/>
                  </a:cubicBezTo>
                  <a:cubicBezTo>
                    <a:pt x="759" y="432"/>
                    <a:pt x="671" y="308"/>
                    <a:pt x="671" y="308"/>
                  </a:cubicBezTo>
                  <a:lnTo>
                    <a:pt x="671" y="308"/>
                  </a:lnTo>
                  <a:cubicBezTo>
                    <a:pt x="671" y="308"/>
                    <a:pt x="875" y="486"/>
                    <a:pt x="901" y="499"/>
                  </a:cubicBezTo>
                  <a:cubicBezTo>
                    <a:pt x="902" y="499"/>
                    <a:pt x="903" y="500"/>
                    <a:pt x="904" y="500"/>
                  </a:cubicBezTo>
                  <a:cubicBezTo>
                    <a:pt x="926" y="500"/>
                    <a:pt x="751" y="339"/>
                    <a:pt x="690" y="278"/>
                  </a:cubicBezTo>
                  <a:lnTo>
                    <a:pt x="690" y="278"/>
                  </a:lnTo>
                  <a:cubicBezTo>
                    <a:pt x="706" y="289"/>
                    <a:pt x="729" y="300"/>
                    <a:pt x="752" y="308"/>
                  </a:cubicBezTo>
                  <a:cubicBezTo>
                    <a:pt x="756" y="309"/>
                    <a:pt x="758" y="310"/>
                    <a:pt x="760" y="310"/>
                  </a:cubicBezTo>
                  <a:cubicBezTo>
                    <a:pt x="775" y="310"/>
                    <a:pt x="681" y="239"/>
                    <a:pt x="619" y="201"/>
                  </a:cubicBezTo>
                  <a:lnTo>
                    <a:pt x="619" y="188"/>
                  </a:lnTo>
                  <a:cubicBezTo>
                    <a:pt x="619" y="201"/>
                    <a:pt x="632" y="201"/>
                    <a:pt x="645" y="201"/>
                  </a:cubicBezTo>
                  <a:cubicBezTo>
                    <a:pt x="652" y="204"/>
                    <a:pt x="656" y="205"/>
                    <a:pt x="659" y="205"/>
                  </a:cubicBezTo>
                  <a:cubicBezTo>
                    <a:pt x="682" y="205"/>
                    <a:pt x="619" y="133"/>
                    <a:pt x="619" y="133"/>
                  </a:cubicBezTo>
                  <a:lnTo>
                    <a:pt x="619" y="133"/>
                  </a:lnTo>
                  <a:cubicBezTo>
                    <a:pt x="619" y="133"/>
                    <a:pt x="820" y="282"/>
                    <a:pt x="849" y="295"/>
                  </a:cubicBezTo>
                  <a:cubicBezTo>
                    <a:pt x="875" y="295"/>
                    <a:pt x="713" y="188"/>
                    <a:pt x="713" y="188"/>
                  </a:cubicBezTo>
                  <a:lnTo>
                    <a:pt x="713" y="188"/>
                  </a:lnTo>
                  <a:lnTo>
                    <a:pt x="794" y="214"/>
                  </a:lnTo>
                  <a:cubicBezTo>
                    <a:pt x="820" y="214"/>
                    <a:pt x="713" y="162"/>
                    <a:pt x="658" y="133"/>
                  </a:cubicBezTo>
                  <a:lnTo>
                    <a:pt x="687" y="133"/>
                  </a:lnTo>
                  <a:cubicBezTo>
                    <a:pt x="726" y="133"/>
                    <a:pt x="496" y="0"/>
                    <a:pt x="49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" name="Google Shape;705;p27"/>
            <p:cNvSpPr/>
            <p:nvPr/>
          </p:nvSpPr>
          <p:spPr>
            <a:xfrm>
              <a:off x="7498233" y="4331455"/>
              <a:ext cx="3974" cy="6476"/>
            </a:xfrm>
            <a:custGeom>
              <a:avLst/>
              <a:gdLst/>
              <a:ahLst/>
              <a:cxnLst/>
              <a:rect l="l" t="t" r="r" b="b"/>
              <a:pathLst>
                <a:path w="27" h="44" extrusionOk="0">
                  <a:moveTo>
                    <a:pt x="1" y="1"/>
                  </a:moveTo>
                  <a:lnTo>
                    <a:pt x="1" y="1"/>
                  </a:lnTo>
                  <a:cubicBezTo>
                    <a:pt x="14" y="27"/>
                    <a:pt x="14" y="43"/>
                    <a:pt x="14" y="43"/>
                  </a:cubicBezTo>
                  <a:cubicBezTo>
                    <a:pt x="27" y="43"/>
                    <a:pt x="14" y="14"/>
                    <a:pt x="1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" name="Google Shape;706;p27"/>
            <p:cNvSpPr/>
            <p:nvPr/>
          </p:nvSpPr>
          <p:spPr>
            <a:xfrm>
              <a:off x="7492051" y="4359126"/>
              <a:ext cx="4416" cy="8242"/>
            </a:xfrm>
            <a:custGeom>
              <a:avLst/>
              <a:gdLst/>
              <a:ahLst/>
              <a:cxnLst/>
              <a:rect l="l" t="t" r="r" b="b"/>
              <a:pathLst>
                <a:path w="30" h="56" extrusionOk="0">
                  <a:moveTo>
                    <a:pt x="30" y="1"/>
                  </a:moveTo>
                  <a:cubicBezTo>
                    <a:pt x="17" y="30"/>
                    <a:pt x="1" y="56"/>
                    <a:pt x="1" y="56"/>
                  </a:cubicBezTo>
                  <a:cubicBezTo>
                    <a:pt x="17" y="56"/>
                    <a:pt x="17" y="30"/>
                    <a:pt x="30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7" name="Google Shape;707;p27"/>
            <p:cNvSpPr/>
            <p:nvPr/>
          </p:nvSpPr>
          <p:spPr>
            <a:xfrm>
              <a:off x="7410803" y="4305698"/>
              <a:ext cx="172504" cy="129964"/>
            </a:xfrm>
            <a:custGeom>
              <a:avLst/>
              <a:gdLst/>
              <a:ahLst/>
              <a:cxnLst/>
              <a:rect l="l" t="t" r="r" b="b"/>
              <a:pathLst>
                <a:path w="1172" h="883" extrusionOk="0">
                  <a:moveTo>
                    <a:pt x="406" y="250"/>
                  </a:moveTo>
                  <a:cubicBezTo>
                    <a:pt x="403" y="252"/>
                    <a:pt x="401" y="254"/>
                    <a:pt x="398" y="255"/>
                  </a:cubicBezTo>
                  <a:lnTo>
                    <a:pt x="398" y="255"/>
                  </a:lnTo>
                  <a:cubicBezTo>
                    <a:pt x="401" y="254"/>
                    <a:pt x="403" y="252"/>
                    <a:pt x="406" y="250"/>
                  </a:cubicBezTo>
                  <a:close/>
                  <a:moveTo>
                    <a:pt x="595" y="312"/>
                  </a:moveTo>
                  <a:cubicBezTo>
                    <a:pt x="595" y="325"/>
                    <a:pt x="595" y="338"/>
                    <a:pt x="608" y="351"/>
                  </a:cubicBezTo>
                  <a:cubicBezTo>
                    <a:pt x="608" y="338"/>
                    <a:pt x="595" y="325"/>
                    <a:pt x="595" y="312"/>
                  </a:cubicBezTo>
                  <a:close/>
                  <a:moveTo>
                    <a:pt x="634" y="189"/>
                  </a:moveTo>
                  <a:lnTo>
                    <a:pt x="634" y="189"/>
                  </a:lnTo>
                  <a:cubicBezTo>
                    <a:pt x="689" y="244"/>
                    <a:pt x="744" y="312"/>
                    <a:pt x="783" y="351"/>
                  </a:cubicBezTo>
                  <a:cubicBezTo>
                    <a:pt x="731" y="312"/>
                    <a:pt x="650" y="231"/>
                    <a:pt x="621" y="218"/>
                  </a:cubicBezTo>
                  <a:lnTo>
                    <a:pt x="621" y="202"/>
                  </a:lnTo>
                  <a:cubicBezTo>
                    <a:pt x="634" y="218"/>
                    <a:pt x="663" y="231"/>
                    <a:pt x="676" y="244"/>
                  </a:cubicBezTo>
                  <a:cubicBezTo>
                    <a:pt x="676" y="244"/>
                    <a:pt x="663" y="218"/>
                    <a:pt x="634" y="189"/>
                  </a:cubicBezTo>
                  <a:close/>
                  <a:moveTo>
                    <a:pt x="540" y="202"/>
                  </a:moveTo>
                  <a:cubicBezTo>
                    <a:pt x="514" y="244"/>
                    <a:pt x="501" y="257"/>
                    <a:pt x="514" y="257"/>
                  </a:cubicBezTo>
                  <a:cubicBezTo>
                    <a:pt x="527" y="244"/>
                    <a:pt x="540" y="231"/>
                    <a:pt x="553" y="231"/>
                  </a:cubicBezTo>
                  <a:cubicBezTo>
                    <a:pt x="527" y="257"/>
                    <a:pt x="446" y="325"/>
                    <a:pt x="407" y="364"/>
                  </a:cubicBezTo>
                  <a:cubicBezTo>
                    <a:pt x="433" y="325"/>
                    <a:pt x="501" y="257"/>
                    <a:pt x="540" y="202"/>
                  </a:cubicBezTo>
                  <a:close/>
                  <a:moveTo>
                    <a:pt x="595" y="312"/>
                  </a:moveTo>
                  <a:lnTo>
                    <a:pt x="582" y="325"/>
                  </a:lnTo>
                  <a:lnTo>
                    <a:pt x="582" y="364"/>
                  </a:lnTo>
                  <a:cubicBezTo>
                    <a:pt x="582" y="338"/>
                    <a:pt x="582" y="325"/>
                    <a:pt x="595" y="312"/>
                  </a:cubicBezTo>
                  <a:close/>
                  <a:moveTo>
                    <a:pt x="621" y="1"/>
                  </a:moveTo>
                  <a:cubicBezTo>
                    <a:pt x="621" y="1"/>
                    <a:pt x="282" y="177"/>
                    <a:pt x="306" y="177"/>
                  </a:cubicBezTo>
                  <a:cubicBezTo>
                    <a:pt x="307" y="177"/>
                    <a:pt x="308" y="176"/>
                    <a:pt x="310" y="176"/>
                  </a:cubicBezTo>
                  <a:lnTo>
                    <a:pt x="339" y="176"/>
                  </a:lnTo>
                  <a:cubicBezTo>
                    <a:pt x="271" y="218"/>
                    <a:pt x="135" y="283"/>
                    <a:pt x="177" y="283"/>
                  </a:cubicBezTo>
                  <a:cubicBezTo>
                    <a:pt x="229" y="270"/>
                    <a:pt x="271" y="257"/>
                    <a:pt x="271" y="257"/>
                  </a:cubicBezTo>
                  <a:lnTo>
                    <a:pt x="271" y="257"/>
                  </a:lnTo>
                  <a:cubicBezTo>
                    <a:pt x="271" y="257"/>
                    <a:pt x="85" y="381"/>
                    <a:pt x="105" y="381"/>
                  </a:cubicBezTo>
                  <a:cubicBezTo>
                    <a:pt x="106" y="381"/>
                    <a:pt x="107" y="381"/>
                    <a:pt x="109" y="380"/>
                  </a:cubicBezTo>
                  <a:cubicBezTo>
                    <a:pt x="135" y="380"/>
                    <a:pt x="391" y="189"/>
                    <a:pt x="391" y="189"/>
                  </a:cubicBezTo>
                  <a:lnTo>
                    <a:pt x="391" y="189"/>
                  </a:lnTo>
                  <a:cubicBezTo>
                    <a:pt x="391" y="189"/>
                    <a:pt x="322" y="279"/>
                    <a:pt x="345" y="279"/>
                  </a:cubicBezTo>
                  <a:cubicBezTo>
                    <a:pt x="349" y="279"/>
                    <a:pt x="355" y="276"/>
                    <a:pt x="365" y="270"/>
                  </a:cubicBezTo>
                  <a:cubicBezTo>
                    <a:pt x="369" y="270"/>
                    <a:pt x="375" y="268"/>
                    <a:pt x="382" y="264"/>
                  </a:cubicBezTo>
                  <a:lnTo>
                    <a:pt x="382" y="264"/>
                  </a:lnTo>
                  <a:cubicBezTo>
                    <a:pt x="306" y="327"/>
                    <a:pt x="194" y="407"/>
                    <a:pt x="211" y="407"/>
                  </a:cubicBezTo>
                  <a:cubicBezTo>
                    <a:pt x="212" y="407"/>
                    <a:pt x="213" y="407"/>
                    <a:pt x="216" y="406"/>
                  </a:cubicBezTo>
                  <a:cubicBezTo>
                    <a:pt x="264" y="395"/>
                    <a:pt x="312" y="362"/>
                    <a:pt x="332" y="344"/>
                  </a:cubicBezTo>
                  <a:lnTo>
                    <a:pt x="332" y="344"/>
                  </a:lnTo>
                  <a:cubicBezTo>
                    <a:pt x="277" y="394"/>
                    <a:pt x="1" y="649"/>
                    <a:pt x="26" y="649"/>
                  </a:cubicBezTo>
                  <a:cubicBezTo>
                    <a:pt x="26" y="649"/>
                    <a:pt x="27" y="649"/>
                    <a:pt x="28" y="649"/>
                  </a:cubicBezTo>
                  <a:cubicBezTo>
                    <a:pt x="67" y="623"/>
                    <a:pt x="326" y="393"/>
                    <a:pt x="326" y="393"/>
                  </a:cubicBezTo>
                  <a:lnTo>
                    <a:pt x="326" y="393"/>
                  </a:lnTo>
                  <a:cubicBezTo>
                    <a:pt x="326" y="393"/>
                    <a:pt x="218" y="557"/>
                    <a:pt x="226" y="557"/>
                  </a:cubicBezTo>
                  <a:cubicBezTo>
                    <a:pt x="226" y="557"/>
                    <a:pt x="227" y="557"/>
                    <a:pt x="229" y="555"/>
                  </a:cubicBezTo>
                  <a:cubicBezTo>
                    <a:pt x="257" y="527"/>
                    <a:pt x="335" y="424"/>
                    <a:pt x="375" y="368"/>
                  </a:cubicBezTo>
                  <a:lnTo>
                    <a:pt x="375" y="368"/>
                  </a:lnTo>
                  <a:cubicBezTo>
                    <a:pt x="365" y="384"/>
                    <a:pt x="365" y="406"/>
                    <a:pt x="365" y="406"/>
                  </a:cubicBezTo>
                  <a:lnTo>
                    <a:pt x="365" y="419"/>
                  </a:lnTo>
                  <a:cubicBezTo>
                    <a:pt x="391" y="406"/>
                    <a:pt x="459" y="338"/>
                    <a:pt x="459" y="338"/>
                  </a:cubicBezTo>
                  <a:lnTo>
                    <a:pt x="459" y="338"/>
                  </a:lnTo>
                  <a:cubicBezTo>
                    <a:pt x="459" y="338"/>
                    <a:pt x="273" y="677"/>
                    <a:pt x="293" y="677"/>
                  </a:cubicBezTo>
                  <a:cubicBezTo>
                    <a:pt x="294" y="677"/>
                    <a:pt x="295" y="676"/>
                    <a:pt x="297" y="675"/>
                  </a:cubicBezTo>
                  <a:cubicBezTo>
                    <a:pt x="318" y="656"/>
                    <a:pt x="352" y="614"/>
                    <a:pt x="380" y="571"/>
                  </a:cubicBezTo>
                  <a:lnTo>
                    <a:pt x="380" y="571"/>
                  </a:lnTo>
                  <a:cubicBezTo>
                    <a:pt x="312" y="689"/>
                    <a:pt x="211" y="883"/>
                    <a:pt x="224" y="883"/>
                  </a:cubicBezTo>
                  <a:cubicBezTo>
                    <a:pt x="225" y="883"/>
                    <a:pt x="226" y="882"/>
                    <a:pt x="229" y="879"/>
                  </a:cubicBezTo>
                  <a:cubicBezTo>
                    <a:pt x="284" y="824"/>
                    <a:pt x="514" y="380"/>
                    <a:pt x="514" y="380"/>
                  </a:cubicBezTo>
                  <a:lnTo>
                    <a:pt x="514" y="380"/>
                  </a:lnTo>
                  <a:cubicBezTo>
                    <a:pt x="514" y="380"/>
                    <a:pt x="464" y="501"/>
                    <a:pt x="470" y="501"/>
                  </a:cubicBezTo>
                  <a:cubicBezTo>
                    <a:pt x="471" y="501"/>
                    <a:pt x="471" y="501"/>
                    <a:pt x="472" y="500"/>
                  </a:cubicBezTo>
                  <a:cubicBezTo>
                    <a:pt x="501" y="487"/>
                    <a:pt x="553" y="393"/>
                    <a:pt x="582" y="325"/>
                  </a:cubicBezTo>
                  <a:lnTo>
                    <a:pt x="582" y="299"/>
                  </a:lnTo>
                  <a:cubicBezTo>
                    <a:pt x="595" y="283"/>
                    <a:pt x="595" y="283"/>
                    <a:pt x="595" y="270"/>
                  </a:cubicBezTo>
                  <a:lnTo>
                    <a:pt x="595" y="299"/>
                  </a:lnTo>
                  <a:lnTo>
                    <a:pt x="595" y="312"/>
                  </a:lnTo>
                  <a:cubicBezTo>
                    <a:pt x="621" y="380"/>
                    <a:pt x="689" y="474"/>
                    <a:pt x="702" y="487"/>
                  </a:cubicBezTo>
                  <a:cubicBezTo>
                    <a:pt x="703" y="488"/>
                    <a:pt x="704" y="488"/>
                    <a:pt x="705" y="488"/>
                  </a:cubicBezTo>
                  <a:cubicBezTo>
                    <a:pt x="725" y="488"/>
                    <a:pt x="663" y="364"/>
                    <a:pt x="663" y="364"/>
                  </a:cubicBezTo>
                  <a:lnTo>
                    <a:pt x="663" y="364"/>
                  </a:lnTo>
                  <a:cubicBezTo>
                    <a:pt x="663" y="364"/>
                    <a:pt x="906" y="811"/>
                    <a:pt x="958" y="866"/>
                  </a:cubicBezTo>
                  <a:cubicBezTo>
                    <a:pt x="961" y="869"/>
                    <a:pt x="962" y="870"/>
                    <a:pt x="963" y="870"/>
                  </a:cubicBezTo>
                  <a:cubicBezTo>
                    <a:pt x="977" y="870"/>
                    <a:pt x="882" y="701"/>
                    <a:pt x="812" y="583"/>
                  </a:cubicBezTo>
                  <a:lnTo>
                    <a:pt x="812" y="583"/>
                  </a:lnTo>
                  <a:cubicBezTo>
                    <a:pt x="836" y="616"/>
                    <a:pt x="861" y="647"/>
                    <a:pt x="877" y="662"/>
                  </a:cubicBezTo>
                  <a:cubicBezTo>
                    <a:pt x="878" y="663"/>
                    <a:pt x="879" y="663"/>
                    <a:pt x="880" y="663"/>
                  </a:cubicBezTo>
                  <a:cubicBezTo>
                    <a:pt x="905" y="663"/>
                    <a:pt x="715" y="325"/>
                    <a:pt x="715" y="325"/>
                  </a:cubicBezTo>
                  <a:lnTo>
                    <a:pt x="715" y="325"/>
                  </a:lnTo>
                  <a:cubicBezTo>
                    <a:pt x="715" y="325"/>
                    <a:pt x="783" y="393"/>
                    <a:pt x="812" y="406"/>
                  </a:cubicBezTo>
                  <a:lnTo>
                    <a:pt x="812" y="393"/>
                  </a:lnTo>
                  <a:cubicBezTo>
                    <a:pt x="825" y="393"/>
                    <a:pt x="812" y="364"/>
                    <a:pt x="812" y="351"/>
                  </a:cubicBezTo>
                  <a:lnTo>
                    <a:pt x="812" y="351"/>
                  </a:lnTo>
                  <a:cubicBezTo>
                    <a:pt x="838" y="406"/>
                    <a:pt x="932" y="513"/>
                    <a:pt x="945" y="542"/>
                  </a:cubicBezTo>
                  <a:cubicBezTo>
                    <a:pt x="947" y="544"/>
                    <a:pt x="948" y="545"/>
                    <a:pt x="949" y="545"/>
                  </a:cubicBezTo>
                  <a:cubicBezTo>
                    <a:pt x="959" y="545"/>
                    <a:pt x="851" y="380"/>
                    <a:pt x="851" y="380"/>
                  </a:cubicBezTo>
                  <a:lnTo>
                    <a:pt x="851" y="380"/>
                  </a:lnTo>
                  <a:cubicBezTo>
                    <a:pt x="851" y="380"/>
                    <a:pt x="1107" y="607"/>
                    <a:pt x="1149" y="636"/>
                  </a:cubicBezTo>
                  <a:cubicBezTo>
                    <a:pt x="1150" y="636"/>
                    <a:pt x="1150" y="636"/>
                    <a:pt x="1151" y="636"/>
                  </a:cubicBezTo>
                  <a:cubicBezTo>
                    <a:pt x="1172" y="636"/>
                    <a:pt x="944" y="416"/>
                    <a:pt x="862" y="345"/>
                  </a:cubicBezTo>
                  <a:lnTo>
                    <a:pt x="862" y="345"/>
                  </a:lnTo>
                  <a:cubicBezTo>
                    <a:pt x="886" y="362"/>
                    <a:pt x="923" y="384"/>
                    <a:pt x="958" y="393"/>
                  </a:cubicBezTo>
                  <a:cubicBezTo>
                    <a:pt x="960" y="394"/>
                    <a:pt x="962" y="394"/>
                    <a:pt x="964" y="394"/>
                  </a:cubicBezTo>
                  <a:cubicBezTo>
                    <a:pt x="985" y="394"/>
                    <a:pt x="871" y="308"/>
                    <a:pt x="783" y="244"/>
                  </a:cubicBezTo>
                  <a:lnTo>
                    <a:pt x="783" y="231"/>
                  </a:lnTo>
                  <a:lnTo>
                    <a:pt x="812" y="257"/>
                  </a:lnTo>
                  <a:cubicBezTo>
                    <a:pt x="822" y="263"/>
                    <a:pt x="828" y="266"/>
                    <a:pt x="831" y="266"/>
                  </a:cubicBezTo>
                  <a:cubicBezTo>
                    <a:pt x="851" y="266"/>
                    <a:pt x="783" y="176"/>
                    <a:pt x="783" y="176"/>
                  </a:cubicBezTo>
                  <a:lnTo>
                    <a:pt x="783" y="176"/>
                  </a:lnTo>
                  <a:cubicBezTo>
                    <a:pt x="783" y="176"/>
                    <a:pt x="1039" y="364"/>
                    <a:pt x="1081" y="364"/>
                  </a:cubicBezTo>
                  <a:cubicBezTo>
                    <a:pt x="1082" y="365"/>
                    <a:pt x="1083" y="365"/>
                    <a:pt x="1083" y="365"/>
                  </a:cubicBezTo>
                  <a:cubicBezTo>
                    <a:pt x="1085" y="365"/>
                    <a:pt x="906" y="244"/>
                    <a:pt x="906" y="244"/>
                  </a:cubicBezTo>
                  <a:lnTo>
                    <a:pt x="906" y="244"/>
                  </a:lnTo>
                  <a:cubicBezTo>
                    <a:pt x="906" y="244"/>
                    <a:pt x="945" y="257"/>
                    <a:pt x="1000" y="270"/>
                  </a:cubicBezTo>
                  <a:cubicBezTo>
                    <a:pt x="1039" y="270"/>
                    <a:pt x="906" y="202"/>
                    <a:pt x="838" y="163"/>
                  </a:cubicBezTo>
                  <a:lnTo>
                    <a:pt x="877" y="163"/>
                  </a:lnTo>
                  <a:cubicBezTo>
                    <a:pt x="879" y="163"/>
                    <a:pt x="880" y="164"/>
                    <a:pt x="881" y="164"/>
                  </a:cubicBezTo>
                  <a:cubicBezTo>
                    <a:pt x="910" y="164"/>
                    <a:pt x="621" y="1"/>
                    <a:pt x="62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" name="Google Shape;708;p27"/>
            <p:cNvSpPr/>
            <p:nvPr/>
          </p:nvSpPr>
          <p:spPr>
            <a:xfrm>
              <a:off x="7500146" y="4357212"/>
              <a:ext cx="2061" cy="8242"/>
            </a:xfrm>
            <a:custGeom>
              <a:avLst/>
              <a:gdLst/>
              <a:ahLst/>
              <a:cxnLst/>
              <a:rect l="l" t="t" r="r" b="b"/>
              <a:pathLst>
                <a:path w="14" h="56" extrusionOk="0">
                  <a:moveTo>
                    <a:pt x="1" y="1"/>
                  </a:moveTo>
                  <a:cubicBezTo>
                    <a:pt x="1" y="30"/>
                    <a:pt x="14" y="56"/>
                    <a:pt x="14" y="56"/>
                  </a:cubicBezTo>
                  <a:cubicBezTo>
                    <a:pt x="14" y="56"/>
                    <a:pt x="1" y="30"/>
                    <a:pt x="1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" name="Google Shape;709;p27"/>
            <p:cNvSpPr/>
            <p:nvPr/>
          </p:nvSpPr>
          <p:spPr>
            <a:xfrm>
              <a:off x="7490726" y="4403134"/>
              <a:ext cx="3974" cy="10450"/>
            </a:xfrm>
            <a:custGeom>
              <a:avLst/>
              <a:gdLst/>
              <a:ahLst/>
              <a:cxnLst/>
              <a:rect l="l" t="t" r="r" b="b"/>
              <a:pathLst>
                <a:path w="27" h="71" extrusionOk="0">
                  <a:moveTo>
                    <a:pt x="26" y="0"/>
                  </a:moveTo>
                  <a:cubicBezTo>
                    <a:pt x="12" y="36"/>
                    <a:pt x="0" y="71"/>
                    <a:pt x="6" y="71"/>
                  </a:cubicBezTo>
                  <a:cubicBezTo>
                    <a:pt x="7" y="71"/>
                    <a:pt x="8" y="70"/>
                    <a:pt x="10" y="68"/>
                  </a:cubicBezTo>
                  <a:cubicBezTo>
                    <a:pt x="10" y="68"/>
                    <a:pt x="10" y="42"/>
                    <a:pt x="26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" name="Google Shape;710;p27"/>
            <p:cNvSpPr/>
            <p:nvPr/>
          </p:nvSpPr>
          <p:spPr>
            <a:xfrm>
              <a:off x="7391522" y="4337784"/>
              <a:ext cx="211656" cy="161609"/>
            </a:xfrm>
            <a:custGeom>
              <a:avLst/>
              <a:gdLst/>
              <a:ahLst/>
              <a:cxnLst/>
              <a:rect l="l" t="t" r="r" b="b"/>
              <a:pathLst>
                <a:path w="1438" h="1098" extrusionOk="0">
                  <a:moveTo>
                    <a:pt x="713" y="363"/>
                  </a:moveTo>
                  <a:cubicBezTo>
                    <a:pt x="713" y="363"/>
                    <a:pt x="713" y="376"/>
                    <a:pt x="726" y="376"/>
                  </a:cubicBezTo>
                  <a:cubicBezTo>
                    <a:pt x="726" y="363"/>
                    <a:pt x="713" y="363"/>
                    <a:pt x="713" y="363"/>
                  </a:cubicBezTo>
                  <a:close/>
                  <a:moveTo>
                    <a:pt x="731" y="408"/>
                  </a:moveTo>
                  <a:cubicBezTo>
                    <a:pt x="733" y="411"/>
                    <a:pt x="736" y="415"/>
                    <a:pt x="739" y="418"/>
                  </a:cubicBezTo>
                  <a:lnTo>
                    <a:pt x="739" y="418"/>
                  </a:lnTo>
                  <a:cubicBezTo>
                    <a:pt x="739" y="418"/>
                    <a:pt x="735" y="414"/>
                    <a:pt x="731" y="408"/>
                  </a:cubicBezTo>
                  <a:close/>
                  <a:moveTo>
                    <a:pt x="781" y="227"/>
                  </a:moveTo>
                  <a:cubicBezTo>
                    <a:pt x="833" y="295"/>
                    <a:pt x="914" y="376"/>
                    <a:pt x="956" y="431"/>
                  </a:cubicBezTo>
                  <a:cubicBezTo>
                    <a:pt x="888" y="376"/>
                    <a:pt x="781" y="282"/>
                    <a:pt x="752" y="256"/>
                  </a:cubicBezTo>
                  <a:cubicBezTo>
                    <a:pt x="765" y="256"/>
                    <a:pt x="807" y="269"/>
                    <a:pt x="820" y="295"/>
                  </a:cubicBezTo>
                  <a:cubicBezTo>
                    <a:pt x="833" y="295"/>
                    <a:pt x="807" y="269"/>
                    <a:pt x="781" y="227"/>
                  </a:cubicBezTo>
                  <a:close/>
                  <a:moveTo>
                    <a:pt x="658" y="243"/>
                  </a:moveTo>
                  <a:lnTo>
                    <a:pt x="658" y="243"/>
                  </a:lnTo>
                  <a:cubicBezTo>
                    <a:pt x="636" y="276"/>
                    <a:pt x="612" y="311"/>
                    <a:pt x="615" y="311"/>
                  </a:cubicBezTo>
                  <a:cubicBezTo>
                    <a:pt x="615" y="311"/>
                    <a:pt x="617" y="310"/>
                    <a:pt x="619" y="308"/>
                  </a:cubicBezTo>
                  <a:cubicBezTo>
                    <a:pt x="632" y="295"/>
                    <a:pt x="658" y="282"/>
                    <a:pt x="671" y="269"/>
                  </a:cubicBezTo>
                  <a:lnTo>
                    <a:pt x="684" y="269"/>
                  </a:lnTo>
                  <a:cubicBezTo>
                    <a:pt x="645" y="308"/>
                    <a:pt x="538" y="389"/>
                    <a:pt x="483" y="457"/>
                  </a:cubicBezTo>
                  <a:cubicBezTo>
                    <a:pt x="522" y="405"/>
                    <a:pt x="590" y="308"/>
                    <a:pt x="658" y="243"/>
                  </a:cubicBezTo>
                  <a:close/>
                  <a:moveTo>
                    <a:pt x="765" y="0"/>
                  </a:moveTo>
                  <a:cubicBezTo>
                    <a:pt x="765" y="0"/>
                    <a:pt x="295" y="214"/>
                    <a:pt x="360" y="214"/>
                  </a:cubicBezTo>
                  <a:cubicBezTo>
                    <a:pt x="370" y="214"/>
                    <a:pt x="379" y="214"/>
                    <a:pt x="388" y="211"/>
                  </a:cubicBezTo>
                  <a:lnTo>
                    <a:pt x="388" y="211"/>
                  </a:lnTo>
                  <a:cubicBezTo>
                    <a:pt x="303" y="266"/>
                    <a:pt x="161" y="350"/>
                    <a:pt x="198" y="350"/>
                  </a:cubicBezTo>
                  <a:cubicBezTo>
                    <a:pt x="266" y="337"/>
                    <a:pt x="321" y="308"/>
                    <a:pt x="321" y="308"/>
                  </a:cubicBezTo>
                  <a:lnTo>
                    <a:pt x="321" y="308"/>
                  </a:lnTo>
                  <a:cubicBezTo>
                    <a:pt x="321" y="308"/>
                    <a:pt x="87" y="471"/>
                    <a:pt x="100" y="471"/>
                  </a:cubicBezTo>
                  <a:cubicBezTo>
                    <a:pt x="101" y="471"/>
                    <a:pt x="102" y="471"/>
                    <a:pt x="104" y="470"/>
                  </a:cubicBezTo>
                  <a:cubicBezTo>
                    <a:pt x="146" y="457"/>
                    <a:pt x="483" y="227"/>
                    <a:pt x="483" y="227"/>
                  </a:cubicBezTo>
                  <a:lnTo>
                    <a:pt x="483" y="227"/>
                  </a:lnTo>
                  <a:cubicBezTo>
                    <a:pt x="483" y="227"/>
                    <a:pt x="387" y="343"/>
                    <a:pt x="411" y="343"/>
                  </a:cubicBezTo>
                  <a:cubicBezTo>
                    <a:pt x="415" y="343"/>
                    <a:pt x="420" y="342"/>
                    <a:pt x="428" y="337"/>
                  </a:cubicBezTo>
                  <a:cubicBezTo>
                    <a:pt x="457" y="324"/>
                    <a:pt x="496" y="282"/>
                    <a:pt x="522" y="256"/>
                  </a:cubicBezTo>
                  <a:lnTo>
                    <a:pt x="522" y="256"/>
                  </a:lnTo>
                  <a:cubicBezTo>
                    <a:pt x="509" y="282"/>
                    <a:pt x="483" y="308"/>
                    <a:pt x="483" y="308"/>
                  </a:cubicBezTo>
                  <a:cubicBezTo>
                    <a:pt x="366" y="385"/>
                    <a:pt x="214" y="500"/>
                    <a:pt x="246" y="500"/>
                  </a:cubicBezTo>
                  <a:cubicBezTo>
                    <a:pt x="248" y="500"/>
                    <a:pt x="250" y="500"/>
                    <a:pt x="253" y="499"/>
                  </a:cubicBezTo>
                  <a:cubicBezTo>
                    <a:pt x="298" y="491"/>
                    <a:pt x="342" y="464"/>
                    <a:pt x="371" y="443"/>
                  </a:cubicBezTo>
                  <a:lnTo>
                    <a:pt x="371" y="443"/>
                  </a:lnTo>
                  <a:cubicBezTo>
                    <a:pt x="274" y="529"/>
                    <a:pt x="0" y="795"/>
                    <a:pt x="7" y="795"/>
                  </a:cubicBezTo>
                  <a:cubicBezTo>
                    <a:pt x="8" y="795"/>
                    <a:pt x="8" y="795"/>
                    <a:pt x="10" y="794"/>
                  </a:cubicBezTo>
                  <a:cubicBezTo>
                    <a:pt x="65" y="781"/>
                    <a:pt x="376" y="486"/>
                    <a:pt x="376" y="486"/>
                  </a:cubicBezTo>
                  <a:lnTo>
                    <a:pt x="376" y="486"/>
                  </a:lnTo>
                  <a:cubicBezTo>
                    <a:pt x="376" y="486"/>
                    <a:pt x="254" y="689"/>
                    <a:pt x="263" y="689"/>
                  </a:cubicBezTo>
                  <a:cubicBezTo>
                    <a:pt x="264" y="689"/>
                    <a:pt x="264" y="688"/>
                    <a:pt x="266" y="687"/>
                  </a:cubicBezTo>
                  <a:cubicBezTo>
                    <a:pt x="295" y="661"/>
                    <a:pt x="402" y="512"/>
                    <a:pt x="441" y="444"/>
                  </a:cubicBezTo>
                  <a:lnTo>
                    <a:pt x="441" y="444"/>
                  </a:lnTo>
                  <a:cubicBezTo>
                    <a:pt x="441" y="470"/>
                    <a:pt x="428" y="499"/>
                    <a:pt x="441" y="499"/>
                  </a:cubicBezTo>
                  <a:lnTo>
                    <a:pt x="441" y="512"/>
                  </a:lnTo>
                  <a:cubicBezTo>
                    <a:pt x="470" y="499"/>
                    <a:pt x="564" y="418"/>
                    <a:pt x="564" y="418"/>
                  </a:cubicBezTo>
                  <a:lnTo>
                    <a:pt x="564" y="418"/>
                  </a:lnTo>
                  <a:cubicBezTo>
                    <a:pt x="564" y="418"/>
                    <a:pt x="328" y="838"/>
                    <a:pt x="355" y="838"/>
                  </a:cubicBezTo>
                  <a:cubicBezTo>
                    <a:pt x="356" y="838"/>
                    <a:pt x="358" y="838"/>
                    <a:pt x="360" y="836"/>
                  </a:cubicBezTo>
                  <a:cubicBezTo>
                    <a:pt x="389" y="810"/>
                    <a:pt x="441" y="713"/>
                    <a:pt x="483" y="648"/>
                  </a:cubicBezTo>
                  <a:lnTo>
                    <a:pt x="483" y="648"/>
                  </a:lnTo>
                  <a:cubicBezTo>
                    <a:pt x="408" y="783"/>
                    <a:pt x="240" y="1098"/>
                    <a:pt x="258" y="1098"/>
                  </a:cubicBezTo>
                  <a:cubicBezTo>
                    <a:pt x="260" y="1098"/>
                    <a:pt x="262" y="1096"/>
                    <a:pt x="266" y="1092"/>
                  </a:cubicBezTo>
                  <a:cubicBezTo>
                    <a:pt x="321" y="1037"/>
                    <a:pt x="632" y="470"/>
                    <a:pt x="632" y="470"/>
                  </a:cubicBezTo>
                  <a:lnTo>
                    <a:pt x="632" y="470"/>
                  </a:lnTo>
                  <a:cubicBezTo>
                    <a:pt x="632" y="470"/>
                    <a:pt x="557" y="620"/>
                    <a:pt x="574" y="620"/>
                  </a:cubicBezTo>
                  <a:cubicBezTo>
                    <a:pt x="575" y="620"/>
                    <a:pt x="576" y="619"/>
                    <a:pt x="577" y="619"/>
                  </a:cubicBezTo>
                  <a:cubicBezTo>
                    <a:pt x="601" y="607"/>
                    <a:pt x="660" y="491"/>
                    <a:pt x="702" y="422"/>
                  </a:cubicBezTo>
                  <a:lnTo>
                    <a:pt x="702" y="422"/>
                  </a:lnTo>
                  <a:cubicBezTo>
                    <a:pt x="700" y="429"/>
                    <a:pt x="700" y="437"/>
                    <a:pt x="700" y="444"/>
                  </a:cubicBezTo>
                  <a:cubicBezTo>
                    <a:pt x="713" y="418"/>
                    <a:pt x="713" y="405"/>
                    <a:pt x="726" y="376"/>
                  </a:cubicBezTo>
                  <a:lnTo>
                    <a:pt x="726" y="376"/>
                  </a:lnTo>
                  <a:cubicBezTo>
                    <a:pt x="713" y="389"/>
                    <a:pt x="713" y="389"/>
                    <a:pt x="713" y="405"/>
                  </a:cubicBezTo>
                  <a:lnTo>
                    <a:pt x="713" y="363"/>
                  </a:lnTo>
                  <a:cubicBezTo>
                    <a:pt x="713" y="350"/>
                    <a:pt x="713" y="337"/>
                    <a:pt x="726" y="337"/>
                  </a:cubicBezTo>
                  <a:lnTo>
                    <a:pt x="726" y="363"/>
                  </a:lnTo>
                  <a:lnTo>
                    <a:pt x="726" y="376"/>
                  </a:lnTo>
                  <a:cubicBezTo>
                    <a:pt x="726" y="380"/>
                    <a:pt x="726" y="385"/>
                    <a:pt x="726" y="390"/>
                  </a:cubicBezTo>
                  <a:lnTo>
                    <a:pt x="726" y="390"/>
                  </a:lnTo>
                  <a:cubicBezTo>
                    <a:pt x="726" y="389"/>
                    <a:pt x="726" y="389"/>
                    <a:pt x="726" y="389"/>
                  </a:cubicBezTo>
                  <a:lnTo>
                    <a:pt x="726" y="389"/>
                  </a:lnTo>
                  <a:cubicBezTo>
                    <a:pt x="726" y="396"/>
                    <a:pt x="729" y="403"/>
                    <a:pt x="731" y="408"/>
                  </a:cubicBezTo>
                  <a:lnTo>
                    <a:pt x="731" y="408"/>
                  </a:lnTo>
                  <a:cubicBezTo>
                    <a:pt x="728" y="402"/>
                    <a:pt x="727" y="396"/>
                    <a:pt x="726" y="390"/>
                  </a:cubicBezTo>
                  <a:lnTo>
                    <a:pt x="726" y="390"/>
                  </a:lnTo>
                  <a:cubicBezTo>
                    <a:pt x="765" y="458"/>
                    <a:pt x="833" y="593"/>
                    <a:pt x="862" y="606"/>
                  </a:cubicBezTo>
                  <a:cubicBezTo>
                    <a:pt x="863" y="606"/>
                    <a:pt x="864" y="607"/>
                    <a:pt x="865" y="607"/>
                  </a:cubicBezTo>
                  <a:cubicBezTo>
                    <a:pt x="882" y="607"/>
                    <a:pt x="807" y="457"/>
                    <a:pt x="807" y="457"/>
                  </a:cubicBezTo>
                  <a:lnTo>
                    <a:pt x="807" y="457"/>
                  </a:lnTo>
                  <a:cubicBezTo>
                    <a:pt x="807" y="457"/>
                    <a:pt x="1105" y="1011"/>
                    <a:pt x="1170" y="1079"/>
                  </a:cubicBezTo>
                  <a:cubicBezTo>
                    <a:pt x="1173" y="1081"/>
                    <a:pt x="1175" y="1082"/>
                    <a:pt x="1177" y="1082"/>
                  </a:cubicBezTo>
                  <a:cubicBezTo>
                    <a:pt x="1200" y="1082"/>
                    <a:pt x="1095" y="880"/>
                    <a:pt x="1013" y="732"/>
                  </a:cubicBezTo>
                  <a:lnTo>
                    <a:pt x="1013" y="732"/>
                  </a:lnTo>
                  <a:cubicBezTo>
                    <a:pt x="1038" y="766"/>
                    <a:pt x="1062" y="795"/>
                    <a:pt x="1076" y="810"/>
                  </a:cubicBezTo>
                  <a:cubicBezTo>
                    <a:pt x="1078" y="812"/>
                    <a:pt x="1080" y="812"/>
                    <a:pt x="1081" y="812"/>
                  </a:cubicBezTo>
                  <a:cubicBezTo>
                    <a:pt x="1110" y="812"/>
                    <a:pt x="875" y="405"/>
                    <a:pt x="875" y="405"/>
                  </a:cubicBezTo>
                  <a:lnTo>
                    <a:pt x="875" y="405"/>
                  </a:lnTo>
                  <a:cubicBezTo>
                    <a:pt x="875" y="405"/>
                    <a:pt x="956" y="486"/>
                    <a:pt x="995" y="486"/>
                  </a:cubicBezTo>
                  <a:cubicBezTo>
                    <a:pt x="1008" y="486"/>
                    <a:pt x="995" y="457"/>
                    <a:pt x="995" y="431"/>
                  </a:cubicBezTo>
                  <a:lnTo>
                    <a:pt x="995" y="431"/>
                  </a:lnTo>
                  <a:cubicBezTo>
                    <a:pt x="1037" y="499"/>
                    <a:pt x="1144" y="632"/>
                    <a:pt x="1170" y="661"/>
                  </a:cubicBezTo>
                  <a:cubicBezTo>
                    <a:pt x="1171" y="662"/>
                    <a:pt x="1173" y="663"/>
                    <a:pt x="1173" y="663"/>
                  </a:cubicBezTo>
                  <a:cubicBezTo>
                    <a:pt x="1183" y="663"/>
                    <a:pt x="1050" y="470"/>
                    <a:pt x="1050" y="470"/>
                  </a:cubicBezTo>
                  <a:lnTo>
                    <a:pt x="1050" y="470"/>
                  </a:lnTo>
                  <a:cubicBezTo>
                    <a:pt x="1050" y="470"/>
                    <a:pt x="1374" y="755"/>
                    <a:pt x="1413" y="781"/>
                  </a:cubicBezTo>
                  <a:cubicBezTo>
                    <a:pt x="1415" y="782"/>
                    <a:pt x="1416" y="783"/>
                    <a:pt x="1417" y="783"/>
                  </a:cubicBezTo>
                  <a:cubicBezTo>
                    <a:pt x="1437" y="783"/>
                    <a:pt x="1142" y="495"/>
                    <a:pt x="1057" y="409"/>
                  </a:cubicBezTo>
                  <a:lnTo>
                    <a:pt x="1057" y="409"/>
                  </a:lnTo>
                  <a:cubicBezTo>
                    <a:pt x="1084" y="435"/>
                    <a:pt x="1135" y="474"/>
                    <a:pt x="1186" y="486"/>
                  </a:cubicBezTo>
                  <a:cubicBezTo>
                    <a:pt x="1225" y="486"/>
                    <a:pt x="1076" y="376"/>
                    <a:pt x="969" y="295"/>
                  </a:cubicBezTo>
                  <a:cubicBezTo>
                    <a:pt x="969" y="295"/>
                    <a:pt x="956" y="295"/>
                    <a:pt x="956" y="282"/>
                  </a:cubicBezTo>
                  <a:lnTo>
                    <a:pt x="956" y="282"/>
                  </a:lnTo>
                  <a:cubicBezTo>
                    <a:pt x="969" y="295"/>
                    <a:pt x="995" y="308"/>
                    <a:pt x="1008" y="308"/>
                  </a:cubicBezTo>
                  <a:cubicBezTo>
                    <a:pt x="1016" y="313"/>
                    <a:pt x="1022" y="315"/>
                    <a:pt x="1025" y="315"/>
                  </a:cubicBezTo>
                  <a:cubicBezTo>
                    <a:pt x="1048" y="315"/>
                    <a:pt x="956" y="201"/>
                    <a:pt x="956" y="201"/>
                  </a:cubicBezTo>
                  <a:lnTo>
                    <a:pt x="956" y="201"/>
                  </a:lnTo>
                  <a:cubicBezTo>
                    <a:pt x="956" y="201"/>
                    <a:pt x="1293" y="444"/>
                    <a:pt x="1332" y="457"/>
                  </a:cubicBezTo>
                  <a:cubicBezTo>
                    <a:pt x="1368" y="457"/>
                    <a:pt x="1187" y="330"/>
                    <a:pt x="1133" y="292"/>
                  </a:cubicBezTo>
                  <a:lnTo>
                    <a:pt x="1133" y="292"/>
                  </a:lnTo>
                  <a:cubicBezTo>
                    <a:pt x="1153" y="305"/>
                    <a:pt x="1192" y="324"/>
                    <a:pt x="1238" y="324"/>
                  </a:cubicBezTo>
                  <a:cubicBezTo>
                    <a:pt x="1241" y="325"/>
                    <a:pt x="1242" y="325"/>
                    <a:pt x="1244" y="325"/>
                  </a:cubicBezTo>
                  <a:cubicBezTo>
                    <a:pt x="1260" y="325"/>
                    <a:pt x="1113" y="240"/>
                    <a:pt x="1037" y="188"/>
                  </a:cubicBezTo>
                  <a:lnTo>
                    <a:pt x="1037" y="188"/>
                  </a:lnTo>
                  <a:cubicBezTo>
                    <a:pt x="1037" y="188"/>
                    <a:pt x="1063" y="201"/>
                    <a:pt x="1076" y="201"/>
                  </a:cubicBezTo>
                  <a:cubicBezTo>
                    <a:pt x="1144" y="201"/>
                    <a:pt x="765" y="0"/>
                    <a:pt x="76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" name="Google Shape;711;p27"/>
            <p:cNvSpPr/>
            <p:nvPr/>
          </p:nvSpPr>
          <p:spPr>
            <a:xfrm>
              <a:off x="7500146" y="4399307"/>
              <a:ext cx="3974" cy="12069"/>
            </a:xfrm>
            <a:custGeom>
              <a:avLst/>
              <a:gdLst/>
              <a:ahLst/>
              <a:cxnLst/>
              <a:rect l="l" t="t" r="r" b="b"/>
              <a:pathLst>
                <a:path w="27" h="82" extrusionOk="0">
                  <a:moveTo>
                    <a:pt x="1" y="0"/>
                  </a:moveTo>
                  <a:cubicBezTo>
                    <a:pt x="1" y="52"/>
                    <a:pt x="14" y="81"/>
                    <a:pt x="14" y="81"/>
                  </a:cubicBezTo>
                  <a:cubicBezTo>
                    <a:pt x="27" y="81"/>
                    <a:pt x="14" y="39"/>
                    <a:pt x="1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" name="Google Shape;712;p27"/>
            <p:cNvSpPr/>
            <p:nvPr/>
          </p:nvSpPr>
          <p:spPr>
            <a:xfrm>
              <a:off x="7490137" y="4430658"/>
              <a:ext cx="4563" cy="12511"/>
            </a:xfrm>
            <a:custGeom>
              <a:avLst/>
              <a:gdLst/>
              <a:ahLst/>
              <a:cxnLst/>
              <a:rect l="l" t="t" r="r" b="b"/>
              <a:pathLst>
                <a:path w="31" h="85" extrusionOk="0">
                  <a:moveTo>
                    <a:pt x="30" y="1"/>
                  </a:moveTo>
                  <a:cubicBezTo>
                    <a:pt x="18" y="32"/>
                    <a:pt x="8" y="70"/>
                    <a:pt x="3" y="81"/>
                  </a:cubicBezTo>
                  <a:lnTo>
                    <a:pt x="3" y="81"/>
                  </a:lnTo>
                  <a:cubicBezTo>
                    <a:pt x="14" y="76"/>
                    <a:pt x="15" y="40"/>
                    <a:pt x="30" y="1"/>
                  </a:cubicBezTo>
                  <a:close/>
                  <a:moveTo>
                    <a:pt x="3" y="81"/>
                  </a:moveTo>
                  <a:cubicBezTo>
                    <a:pt x="3" y="82"/>
                    <a:pt x="2" y="82"/>
                    <a:pt x="1" y="82"/>
                  </a:cubicBezTo>
                  <a:cubicBezTo>
                    <a:pt x="1" y="84"/>
                    <a:pt x="1" y="85"/>
                    <a:pt x="1" y="85"/>
                  </a:cubicBezTo>
                  <a:cubicBezTo>
                    <a:pt x="2" y="85"/>
                    <a:pt x="3" y="84"/>
                    <a:pt x="3" y="8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" name="Google Shape;713;p27"/>
            <p:cNvSpPr/>
            <p:nvPr/>
          </p:nvSpPr>
          <p:spPr>
            <a:xfrm>
              <a:off x="7373418" y="4353386"/>
              <a:ext cx="248011" cy="189721"/>
            </a:xfrm>
            <a:custGeom>
              <a:avLst/>
              <a:gdLst/>
              <a:ahLst/>
              <a:cxnLst/>
              <a:rect l="l" t="t" r="r" b="b"/>
              <a:pathLst>
                <a:path w="1685" h="1289" extrusionOk="0">
                  <a:moveTo>
                    <a:pt x="836" y="432"/>
                  </a:moveTo>
                  <a:cubicBezTo>
                    <a:pt x="836" y="432"/>
                    <a:pt x="836" y="445"/>
                    <a:pt x="849" y="445"/>
                  </a:cubicBezTo>
                  <a:cubicBezTo>
                    <a:pt x="849" y="432"/>
                    <a:pt x="836" y="432"/>
                    <a:pt x="836" y="432"/>
                  </a:cubicBezTo>
                  <a:close/>
                  <a:moveTo>
                    <a:pt x="849" y="406"/>
                  </a:moveTo>
                  <a:lnTo>
                    <a:pt x="849" y="432"/>
                  </a:lnTo>
                  <a:lnTo>
                    <a:pt x="849" y="445"/>
                  </a:lnTo>
                  <a:cubicBezTo>
                    <a:pt x="836" y="461"/>
                    <a:pt x="836" y="474"/>
                    <a:pt x="836" y="487"/>
                  </a:cubicBezTo>
                  <a:lnTo>
                    <a:pt x="836" y="432"/>
                  </a:lnTo>
                  <a:cubicBezTo>
                    <a:pt x="836" y="419"/>
                    <a:pt x="836" y="406"/>
                    <a:pt x="849" y="406"/>
                  </a:cubicBezTo>
                  <a:close/>
                  <a:moveTo>
                    <a:pt x="917" y="270"/>
                  </a:moveTo>
                  <a:lnTo>
                    <a:pt x="917" y="270"/>
                  </a:lnTo>
                  <a:cubicBezTo>
                    <a:pt x="985" y="351"/>
                    <a:pt x="1066" y="461"/>
                    <a:pt x="1118" y="513"/>
                  </a:cubicBezTo>
                  <a:cubicBezTo>
                    <a:pt x="1037" y="445"/>
                    <a:pt x="917" y="338"/>
                    <a:pt x="875" y="312"/>
                  </a:cubicBezTo>
                  <a:lnTo>
                    <a:pt x="888" y="299"/>
                  </a:lnTo>
                  <a:cubicBezTo>
                    <a:pt x="904" y="312"/>
                    <a:pt x="943" y="325"/>
                    <a:pt x="956" y="351"/>
                  </a:cubicBezTo>
                  <a:cubicBezTo>
                    <a:pt x="958" y="353"/>
                    <a:pt x="959" y="353"/>
                    <a:pt x="959" y="353"/>
                  </a:cubicBezTo>
                  <a:cubicBezTo>
                    <a:pt x="962" y="353"/>
                    <a:pt x="940" y="318"/>
                    <a:pt x="917" y="270"/>
                  </a:cubicBezTo>
                  <a:close/>
                  <a:moveTo>
                    <a:pt x="768" y="299"/>
                  </a:moveTo>
                  <a:lnTo>
                    <a:pt x="768" y="299"/>
                  </a:lnTo>
                  <a:cubicBezTo>
                    <a:pt x="746" y="332"/>
                    <a:pt x="722" y="367"/>
                    <a:pt x="723" y="367"/>
                  </a:cubicBezTo>
                  <a:cubicBezTo>
                    <a:pt x="723" y="367"/>
                    <a:pt x="724" y="366"/>
                    <a:pt x="726" y="364"/>
                  </a:cubicBezTo>
                  <a:cubicBezTo>
                    <a:pt x="742" y="351"/>
                    <a:pt x="768" y="338"/>
                    <a:pt x="794" y="325"/>
                  </a:cubicBezTo>
                  <a:lnTo>
                    <a:pt x="794" y="325"/>
                  </a:lnTo>
                  <a:cubicBezTo>
                    <a:pt x="755" y="364"/>
                    <a:pt x="632" y="474"/>
                    <a:pt x="564" y="542"/>
                  </a:cubicBezTo>
                  <a:cubicBezTo>
                    <a:pt x="619" y="474"/>
                    <a:pt x="700" y="380"/>
                    <a:pt x="768" y="299"/>
                  </a:cubicBezTo>
                  <a:close/>
                  <a:moveTo>
                    <a:pt x="888" y="1"/>
                  </a:moveTo>
                  <a:cubicBezTo>
                    <a:pt x="888" y="1"/>
                    <a:pt x="375" y="257"/>
                    <a:pt x="426" y="257"/>
                  </a:cubicBezTo>
                  <a:cubicBezTo>
                    <a:pt x="428" y="257"/>
                    <a:pt x="429" y="257"/>
                    <a:pt x="431" y="257"/>
                  </a:cubicBezTo>
                  <a:lnTo>
                    <a:pt x="483" y="257"/>
                  </a:lnTo>
                  <a:cubicBezTo>
                    <a:pt x="382" y="309"/>
                    <a:pt x="209" y="407"/>
                    <a:pt x="233" y="407"/>
                  </a:cubicBezTo>
                  <a:cubicBezTo>
                    <a:pt x="235" y="407"/>
                    <a:pt x="237" y="407"/>
                    <a:pt x="240" y="406"/>
                  </a:cubicBezTo>
                  <a:cubicBezTo>
                    <a:pt x="321" y="406"/>
                    <a:pt x="389" y="364"/>
                    <a:pt x="389" y="364"/>
                  </a:cubicBezTo>
                  <a:lnTo>
                    <a:pt x="389" y="364"/>
                  </a:lnTo>
                  <a:cubicBezTo>
                    <a:pt x="389" y="364"/>
                    <a:pt x="97" y="556"/>
                    <a:pt x="129" y="556"/>
                  </a:cubicBezTo>
                  <a:cubicBezTo>
                    <a:pt x="130" y="556"/>
                    <a:pt x="131" y="555"/>
                    <a:pt x="133" y="555"/>
                  </a:cubicBezTo>
                  <a:cubicBezTo>
                    <a:pt x="188" y="542"/>
                    <a:pt x="564" y="270"/>
                    <a:pt x="564" y="270"/>
                  </a:cubicBezTo>
                  <a:lnTo>
                    <a:pt x="564" y="270"/>
                  </a:lnTo>
                  <a:cubicBezTo>
                    <a:pt x="564" y="270"/>
                    <a:pt x="446" y="412"/>
                    <a:pt x="491" y="412"/>
                  </a:cubicBezTo>
                  <a:cubicBezTo>
                    <a:pt x="496" y="412"/>
                    <a:pt x="503" y="410"/>
                    <a:pt x="512" y="406"/>
                  </a:cubicBezTo>
                  <a:cubicBezTo>
                    <a:pt x="538" y="380"/>
                    <a:pt x="580" y="351"/>
                    <a:pt x="619" y="312"/>
                  </a:cubicBezTo>
                  <a:lnTo>
                    <a:pt x="619" y="312"/>
                  </a:lnTo>
                  <a:cubicBezTo>
                    <a:pt x="593" y="338"/>
                    <a:pt x="580" y="364"/>
                    <a:pt x="564" y="380"/>
                  </a:cubicBezTo>
                  <a:cubicBezTo>
                    <a:pt x="431" y="461"/>
                    <a:pt x="240" y="594"/>
                    <a:pt x="308" y="594"/>
                  </a:cubicBezTo>
                  <a:cubicBezTo>
                    <a:pt x="376" y="568"/>
                    <a:pt x="457" y="500"/>
                    <a:pt x="470" y="487"/>
                  </a:cubicBezTo>
                  <a:lnTo>
                    <a:pt x="470" y="487"/>
                  </a:lnTo>
                  <a:cubicBezTo>
                    <a:pt x="432" y="525"/>
                    <a:pt x="0" y="932"/>
                    <a:pt x="22" y="932"/>
                  </a:cubicBezTo>
                  <a:cubicBezTo>
                    <a:pt x="23" y="932"/>
                    <a:pt x="24" y="932"/>
                    <a:pt x="26" y="931"/>
                  </a:cubicBezTo>
                  <a:cubicBezTo>
                    <a:pt x="94" y="905"/>
                    <a:pt x="457" y="568"/>
                    <a:pt x="457" y="568"/>
                  </a:cubicBezTo>
                  <a:lnTo>
                    <a:pt x="457" y="568"/>
                  </a:lnTo>
                  <a:cubicBezTo>
                    <a:pt x="457" y="568"/>
                    <a:pt x="305" y="802"/>
                    <a:pt x="316" y="802"/>
                  </a:cubicBezTo>
                  <a:cubicBezTo>
                    <a:pt x="317" y="802"/>
                    <a:pt x="318" y="801"/>
                    <a:pt x="321" y="798"/>
                  </a:cubicBezTo>
                  <a:cubicBezTo>
                    <a:pt x="350" y="769"/>
                    <a:pt x="483" y="607"/>
                    <a:pt x="525" y="526"/>
                  </a:cubicBezTo>
                  <a:lnTo>
                    <a:pt x="525" y="526"/>
                  </a:lnTo>
                  <a:cubicBezTo>
                    <a:pt x="512" y="555"/>
                    <a:pt x="512" y="594"/>
                    <a:pt x="512" y="594"/>
                  </a:cubicBezTo>
                  <a:cubicBezTo>
                    <a:pt x="564" y="594"/>
                    <a:pt x="661" y="500"/>
                    <a:pt x="661" y="500"/>
                  </a:cubicBezTo>
                  <a:lnTo>
                    <a:pt x="661" y="500"/>
                  </a:lnTo>
                  <a:cubicBezTo>
                    <a:pt x="661" y="500"/>
                    <a:pt x="384" y="975"/>
                    <a:pt x="413" y="975"/>
                  </a:cubicBezTo>
                  <a:cubicBezTo>
                    <a:pt x="414" y="975"/>
                    <a:pt x="416" y="974"/>
                    <a:pt x="418" y="973"/>
                  </a:cubicBezTo>
                  <a:cubicBezTo>
                    <a:pt x="457" y="947"/>
                    <a:pt x="525" y="837"/>
                    <a:pt x="580" y="769"/>
                  </a:cubicBezTo>
                  <a:lnTo>
                    <a:pt x="580" y="769"/>
                  </a:lnTo>
                  <a:cubicBezTo>
                    <a:pt x="489" y="921"/>
                    <a:pt x="283" y="1289"/>
                    <a:pt x="302" y="1289"/>
                  </a:cubicBezTo>
                  <a:cubicBezTo>
                    <a:pt x="303" y="1289"/>
                    <a:pt x="305" y="1287"/>
                    <a:pt x="308" y="1284"/>
                  </a:cubicBezTo>
                  <a:cubicBezTo>
                    <a:pt x="389" y="1203"/>
                    <a:pt x="742" y="555"/>
                    <a:pt x="742" y="555"/>
                  </a:cubicBezTo>
                  <a:lnTo>
                    <a:pt x="742" y="555"/>
                  </a:lnTo>
                  <a:cubicBezTo>
                    <a:pt x="742" y="555"/>
                    <a:pt x="656" y="732"/>
                    <a:pt x="670" y="732"/>
                  </a:cubicBezTo>
                  <a:cubicBezTo>
                    <a:pt x="671" y="732"/>
                    <a:pt x="672" y="732"/>
                    <a:pt x="674" y="730"/>
                  </a:cubicBezTo>
                  <a:cubicBezTo>
                    <a:pt x="698" y="718"/>
                    <a:pt x="772" y="585"/>
                    <a:pt x="826" y="502"/>
                  </a:cubicBezTo>
                  <a:lnTo>
                    <a:pt x="826" y="502"/>
                  </a:lnTo>
                  <a:cubicBezTo>
                    <a:pt x="823" y="510"/>
                    <a:pt x="823" y="518"/>
                    <a:pt x="823" y="526"/>
                  </a:cubicBezTo>
                  <a:cubicBezTo>
                    <a:pt x="836" y="500"/>
                    <a:pt x="836" y="474"/>
                    <a:pt x="849" y="461"/>
                  </a:cubicBezTo>
                  <a:cubicBezTo>
                    <a:pt x="849" y="461"/>
                    <a:pt x="849" y="461"/>
                    <a:pt x="849" y="461"/>
                  </a:cubicBezTo>
                  <a:lnTo>
                    <a:pt x="849" y="461"/>
                  </a:lnTo>
                  <a:cubicBezTo>
                    <a:pt x="849" y="474"/>
                    <a:pt x="862" y="487"/>
                    <a:pt x="862" y="500"/>
                  </a:cubicBezTo>
                  <a:cubicBezTo>
                    <a:pt x="862" y="495"/>
                    <a:pt x="862" y="490"/>
                    <a:pt x="861" y="485"/>
                  </a:cubicBezTo>
                  <a:lnTo>
                    <a:pt x="861" y="485"/>
                  </a:lnTo>
                  <a:cubicBezTo>
                    <a:pt x="905" y="568"/>
                    <a:pt x="986" y="691"/>
                    <a:pt x="998" y="717"/>
                  </a:cubicBezTo>
                  <a:cubicBezTo>
                    <a:pt x="999" y="717"/>
                    <a:pt x="1000" y="718"/>
                    <a:pt x="1001" y="718"/>
                  </a:cubicBezTo>
                  <a:cubicBezTo>
                    <a:pt x="1031" y="718"/>
                    <a:pt x="943" y="542"/>
                    <a:pt x="943" y="542"/>
                  </a:cubicBezTo>
                  <a:lnTo>
                    <a:pt x="943" y="542"/>
                  </a:lnTo>
                  <a:cubicBezTo>
                    <a:pt x="943" y="542"/>
                    <a:pt x="1293" y="1190"/>
                    <a:pt x="1374" y="1255"/>
                  </a:cubicBezTo>
                  <a:cubicBezTo>
                    <a:pt x="1377" y="1258"/>
                    <a:pt x="1380" y="1260"/>
                    <a:pt x="1381" y="1260"/>
                  </a:cubicBezTo>
                  <a:cubicBezTo>
                    <a:pt x="1401" y="1260"/>
                    <a:pt x="1193" y="895"/>
                    <a:pt x="1105" y="743"/>
                  </a:cubicBezTo>
                  <a:lnTo>
                    <a:pt x="1105" y="743"/>
                  </a:lnTo>
                  <a:cubicBezTo>
                    <a:pt x="1147" y="811"/>
                    <a:pt x="1212" y="918"/>
                    <a:pt x="1254" y="960"/>
                  </a:cubicBezTo>
                  <a:cubicBezTo>
                    <a:pt x="1256" y="961"/>
                    <a:pt x="1258" y="962"/>
                    <a:pt x="1260" y="962"/>
                  </a:cubicBezTo>
                  <a:cubicBezTo>
                    <a:pt x="1301" y="962"/>
                    <a:pt x="1024" y="474"/>
                    <a:pt x="1024" y="474"/>
                  </a:cubicBezTo>
                  <a:lnTo>
                    <a:pt x="1024" y="474"/>
                  </a:lnTo>
                  <a:cubicBezTo>
                    <a:pt x="1024" y="474"/>
                    <a:pt x="1118" y="568"/>
                    <a:pt x="1160" y="581"/>
                  </a:cubicBezTo>
                  <a:lnTo>
                    <a:pt x="1173" y="568"/>
                  </a:lnTo>
                  <a:cubicBezTo>
                    <a:pt x="1173" y="568"/>
                    <a:pt x="1160" y="542"/>
                    <a:pt x="1160" y="513"/>
                  </a:cubicBezTo>
                  <a:lnTo>
                    <a:pt x="1160" y="513"/>
                  </a:lnTo>
                  <a:cubicBezTo>
                    <a:pt x="1199" y="581"/>
                    <a:pt x="1335" y="756"/>
                    <a:pt x="1361" y="785"/>
                  </a:cubicBezTo>
                  <a:cubicBezTo>
                    <a:pt x="1363" y="786"/>
                    <a:pt x="1364" y="787"/>
                    <a:pt x="1366" y="787"/>
                  </a:cubicBezTo>
                  <a:cubicBezTo>
                    <a:pt x="1387" y="787"/>
                    <a:pt x="1228" y="555"/>
                    <a:pt x="1228" y="555"/>
                  </a:cubicBezTo>
                  <a:lnTo>
                    <a:pt x="1228" y="555"/>
                  </a:lnTo>
                  <a:cubicBezTo>
                    <a:pt x="1228" y="555"/>
                    <a:pt x="1591" y="892"/>
                    <a:pt x="1659" y="918"/>
                  </a:cubicBezTo>
                  <a:cubicBezTo>
                    <a:pt x="1661" y="919"/>
                    <a:pt x="1662" y="919"/>
                    <a:pt x="1663" y="919"/>
                  </a:cubicBezTo>
                  <a:cubicBezTo>
                    <a:pt x="1685" y="919"/>
                    <a:pt x="1253" y="512"/>
                    <a:pt x="1212" y="474"/>
                  </a:cubicBezTo>
                  <a:lnTo>
                    <a:pt x="1212" y="474"/>
                  </a:lnTo>
                  <a:cubicBezTo>
                    <a:pt x="1228" y="487"/>
                    <a:pt x="1309" y="555"/>
                    <a:pt x="1374" y="568"/>
                  </a:cubicBezTo>
                  <a:cubicBezTo>
                    <a:pt x="1376" y="569"/>
                    <a:pt x="1378" y="569"/>
                    <a:pt x="1380" y="569"/>
                  </a:cubicBezTo>
                  <a:cubicBezTo>
                    <a:pt x="1413" y="569"/>
                    <a:pt x="1248" y="441"/>
                    <a:pt x="1131" y="364"/>
                  </a:cubicBezTo>
                  <a:cubicBezTo>
                    <a:pt x="1118" y="351"/>
                    <a:pt x="1118" y="351"/>
                    <a:pt x="1118" y="338"/>
                  </a:cubicBezTo>
                  <a:lnTo>
                    <a:pt x="1118" y="338"/>
                  </a:lnTo>
                  <a:cubicBezTo>
                    <a:pt x="1131" y="351"/>
                    <a:pt x="1160" y="364"/>
                    <a:pt x="1173" y="380"/>
                  </a:cubicBezTo>
                  <a:cubicBezTo>
                    <a:pt x="1182" y="384"/>
                    <a:pt x="1188" y="386"/>
                    <a:pt x="1192" y="386"/>
                  </a:cubicBezTo>
                  <a:cubicBezTo>
                    <a:pt x="1226" y="386"/>
                    <a:pt x="1118" y="257"/>
                    <a:pt x="1118" y="257"/>
                  </a:cubicBezTo>
                  <a:lnTo>
                    <a:pt x="1118" y="257"/>
                  </a:lnTo>
                  <a:cubicBezTo>
                    <a:pt x="1118" y="257"/>
                    <a:pt x="1497" y="526"/>
                    <a:pt x="1552" y="542"/>
                  </a:cubicBezTo>
                  <a:cubicBezTo>
                    <a:pt x="1553" y="542"/>
                    <a:pt x="1554" y="543"/>
                    <a:pt x="1555" y="543"/>
                  </a:cubicBezTo>
                  <a:cubicBezTo>
                    <a:pt x="1573" y="543"/>
                    <a:pt x="1293" y="351"/>
                    <a:pt x="1293" y="351"/>
                  </a:cubicBezTo>
                  <a:lnTo>
                    <a:pt x="1293" y="351"/>
                  </a:lnTo>
                  <a:cubicBezTo>
                    <a:pt x="1293" y="351"/>
                    <a:pt x="1361" y="380"/>
                    <a:pt x="1442" y="393"/>
                  </a:cubicBezTo>
                  <a:cubicBezTo>
                    <a:pt x="1445" y="394"/>
                    <a:pt x="1447" y="394"/>
                    <a:pt x="1449" y="394"/>
                  </a:cubicBezTo>
                  <a:cubicBezTo>
                    <a:pt x="1475" y="394"/>
                    <a:pt x="1319" y="305"/>
                    <a:pt x="1214" y="241"/>
                  </a:cubicBezTo>
                  <a:lnTo>
                    <a:pt x="1214" y="241"/>
                  </a:lnTo>
                  <a:cubicBezTo>
                    <a:pt x="1225" y="244"/>
                    <a:pt x="1237" y="244"/>
                    <a:pt x="1254" y="244"/>
                  </a:cubicBezTo>
                  <a:cubicBezTo>
                    <a:pt x="1335" y="244"/>
                    <a:pt x="888" y="1"/>
                    <a:pt x="88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4" name="Google Shape;714;p27"/>
            <p:cNvSpPr/>
            <p:nvPr/>
          </p:nvSpPr>
          <p:spPr>
            <a:xfrm>
              <a:off x="7500146" y="4426978"/>
              <a:ext cx="3974" cy="13835"/>
            </a:xfrm>
            <a:custGeom>
              <a:avLst/>
              <a:gdLst/>
              <a:ahLst/>
              <a:cxnLst/>
              <a:rect l="l" t="t" r="r" b="b"/>
              <a:pathLst>
                <a:path w="27" h="94" extrusionOk="0">
                  <a:moveTo>
                    <a:pt x="1" y="0"/>
                  </a:moveTo>
                  <a:cubicBezTo>
                    <a:pt x="14" y="55"/>
                    <a:pt x="14" y="94"/>
                    <a:pt x="27" y="94"/>
                  </a:cubicBezTo>
                  <a:cubicBezTo>
                    <a:pt x="27" y="94"/>
                    <a:pt x="14" y="55"/>
                    <a:pt x="1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5" name="Google Shape;715;p27"/>
            <p:cNvSpPr/>
            <p:nvPr/>
          </p:nvSpPr>
          <p:spPr>
            <a:xfrm>
              <a:off x="7456284" y="4377230"/>
              <a:ext cx="95525" cy="177947"/>
            </a:xfrm>
            <a:custGeom>
              <a:avLst/>
              <a:gdLst/>
              <a:ahLst/>
              <a:cxnLst/>
              <a:rect l="l" t="t" r="r" b="b"/>
              <a:pathLst>
                <a:path w="649" h="1209" extrusionOk="0">
                  <a:moveTo>
                    <a:pt x="299" y="487"/>
                  </a:moveTo>
                  <a:cubicBezTo>
                    <a:pt x="299" y="487"/>
                    <a:pt x="299" y="487"/>
                    <a:pt x="299" y="487"/>
                  </a:cubicBezTo>
                  <a:cubicBezTo>
                    <a:pt x="299" y="487"/>
                    <a:pt x="299" y="487"/>
                    <a:pt x="298" y="487"/>
                  </a:cubicBezTo>
                  <a:lnTo>
                    <a:pt x="298" y="487"/>
                  </a:lnTo>
                  <a:cubicBezTo>
                    <a:pt x="299" y="487"/>
                    <a:pt x="299" y="487"/>
                    <a:pt x="299" y="487"/>
                  </a:cubicBezTo>
                  <a:close/>
                  <a:moveTo>
                    <a:pt x="260" y="1"/>
                  </a:moveTo>
                  <a:lnTo>
                    <a:pt x="163" y="338"/>
                  </a:lnTo>
                  <a:lnTo>
                    <a:pt x="1" y="1041"/>
                  </a:lnTo>
                  <a:lnTo>
                    <a:pt x="231" y="445"/>
                  </a:lnTo>
                  <a:lnTo>
                    <a:pt x="231" y="445"/>
                  </a:lnTo>
                  <a:cubicBezTo>
                    <a:pt x="231" y="445"/>
                    <a:pt x="150" y="730"/>
                    <a:pt x="150" y="850"/>
                  </a:cubicBezTo>
                  <a:cubicBezTo>
                    <a:pt x="150" y="863"/>
                    <a:pt x="152" y="869"/>
                    <a:pt x="155" y="869"/>
                  </a:cubicBezTo>
                  <a:cubicBezTo>
                    <a:pt x="179" y="869"/>
                    <a:pt x="282" y="530"/>
                    <a:pt x="297" y="490"/>
                  </a:cubicBezTo>
                  <a:lnTo>
                    <a:pt x="297" y="490"/>
                  </a:lnTo>
                  <a:cubicBezTo>
                    <a:pt x="282" y="544"/>
                    <a:pt x="225" y="1209"/>
                    <a:pt x="241" y="1209"/>
                  </a:cubicBezTo>
                  <a:cubicBezTo>
                    <a:pt x="242" y="1209"/>
                    <a:pt x="243" y="1207"/>
                    <a:pt x="244" y="1203"/>
                  </a:cubicBezTo>
                  <a:cubicBezTo>
                    <a:pt x="260" y="1122"/>
                    <a:pt x="312" y="542"/>
                    <a:pt x="312" y="542"/>
                  </a:cubicBezTo>
                  <a:cubicBezTo>
                    <a:pt x="312" y="542"/>
                    <a:pt x="422" y="905"/>
                    <a:pt x="448" y="931"/>
                  </a:cubicBezTo>
                  <a:cubicBezTo>
                    <a:pt x="449" y="932"/>
                    <a:pt x="450" y="932"/>
                    <a:pt x="450" y="932"/>
                  </a:cubicBezTo>
                  <a:cubicBezTo>
                    <a:pt x="468" y="932"/>
                    <a:pt x="380" y="526"/>
                    <a:pt x="380" y="526"/>
                  </a:cubicBezTo>
                  <a:lnTo>
                    <a:pt x="380" y="526"/>
                  </a:lnTo>
                  <a:cubicBezTo>
                    <a:pt x="380" y="526"/>
                    <a:pt x="610" y="1028"/>
                    <a:pt x="623" y="1028"/>
                  </a:cubicBezTo>
                  <a:cubicBezTo>
                    <a:pt x="649" y="1028"/>
                    <a:pt x="260" y="1"/>
                    <a:pt x="26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6" name="Google Shape;716;p27"/>
            <p:cNvSpPr/>
            <p:nvPr/>
          </p:nvSpPr>
          <p:spPr>
            <a:xfrm>
              <a:off x="7467470" y="4273758"/>
              <a:ext cx="58581" cy="33117"/>
            </a:xfrm>
            <a:custGeom>
              <a:avLst/>
              <a:gdLst/>
              <a:ahLst/>
              <a:cxnLst/>
              <a:rect l="l" t="t" r="r" b="b"/>
              <a:pathLst>
                <a:path w="398" h="225" extrusionOk="0">
                  <a:moveTo>
                    <a:pt x="89" y="82"/>
                  </a:moveTo>
                  <a:cubicBezTo>
                    <a:pt x="88" y="82"/>
                    <a:pt x="87" y="82"/>
                    <a:pt x="87" y="82"/>
                  </a:cubicBezTo>
                  <a:cubicBezTo>
                    <a:pt x="86" y="83"/>
                    <a:pt x="86" y="83"/>
                    <a:pt x="86" y="83"/>
                  </a:cubicBezTo>
                  <a:cubicBezTo>
                    <a:pt x="86" y="83"/>
                    <a:pt x="87" y="83"/>
                    <a:pt x="89" y="82"/>
                  </a:cubicBezTo>
                  <a:close/>
                  <a:moveTo>
                    <a:pt x="210" y="1"/>
                  </a:moveTo>
                  <a:cubicBezTo>
                    <a:pt x="210" y="1"/>
                    <a:pt x="108" y="71"/>
                    <a:pt x="89" y="82"/>
                  </a:cubicBezTo>
                  <a:lnTo>
                    <a:pt x="89" y="82"/>
                  </a:lnTo>
                  <a:cubicBezTo>
                    <a:pt x="109" y="80"/>
                    <a:pt x="184" y="56"/>
                    <a:pt x="184" y="56"/>
                  </a:cubicBezTo>
                  <a:lnTo>
                    <a:pt x="184" y="56"/>
                  </a:lnTo>
                  <a:cubicBezTo>
                    <a:pt x="184" y="56"/>
                    <a:pt x="0" y="164"/>
                    <a:pt x="17" y="164"/>
                  </a:cubicBezTo>
                  <a:cubicBezTo>
                    <a:pt x="18" y="164"/>
                    <a:pt x="20" y="164"/>
                    <a:pt x="22" y="163"/>
                  </a:cubicBezTo>
                  <a:cubicBezTo>
                    <a:pt x="48" y="150"/>
                    <a:pt x="168" y="111"/>
                    <a:pt x="168" y="111"/>
                  </a:cubicBezTo>
                  <a:lnTo>
                    <a:pt x="168" y="111"/>
                  </a:lnTo>
                  <a:cubicBezTo>
                    <a:pt x="168" y="111"/>
                    <a:pt x="1" y="225"/>
                    <a:pt x="18" y="225"/>
                  </a:cubicBezTo>
                  <a:cubicBezTo>
                    <a:pt x="20" y="225"/>
                    <a:pt x="25" y="223"/>
                    <a:pt x="35" y="218"/>
                  </a:cubicBezTo>
                  <a:cubicBezTo>
                    <a:pt x="103" y="192"/>
                    <a:pt x="223" y="111"/>
                    <a:pt x="223" y="111"/>
                  </a:cubicBezTo>
                  <a:cubicBezTo>
                    <a:pt x="223" y="111"/>
                    <a:pt x="367" y="206"/>
                    <a:pt x="383" y="206"/>
                  </a:cubicBezTo>
                  <a:cubicBezTo>
                    <a:pt x="384" y="206"/>
                    <a:pt x="385" y="206"/>
                    <a:pt x="385" y="205"/>
                  </a:cubicBezTo>
                  <a:cubicBezTo>
                    <a:pt x="398" y="205"/>
                    <a:pt x="249" y="95"/>
                    <a:pt x="249" y="95"/>
                  </a:cubicBezTo>
                  <a:lnTo>
                    <a:pt x="249" y="95"/>
                  </a:lnTo>
                  <a:cubicBezTo>
                    <a:pt x="249" y="95"/>
                    <a:pt x="341" y="127"/>
                    <a:pt x="366" y="127"/>
                  </a:cubicBezTo>
                  <a:cubicBezTo>
                    <a:pt x="370" y="127"/>
                    <a:pt x="372" y="126"/>
                    <a:pt x="372" y="124"/>
                  </a:cubicBezTo>
                  <a:cubicBezTo>
                    <a:pt x="372" y="114"/>
                    <a:pt x="317" y="95"/>
                    <a:pt x="291" y="86"/>
                  </a:cubicBezTo>
                  <a:lnTo>
                    <a:pt x="291" y="86"/>
                  </a:lnTo>
                  <a:cubicBezTo>
                    <a:pt x="304" y="90"/>
                    <a:pt x="323" y="95"/>
                    <a:pt x="338" y="95"/>
                  </a:cubicBezTo>
                  <a:cubicBezTo>
                    <a:pt x="350" y="95"/>
                    <a:pt x="359" y="92"/>
                    <a:pt x="359" y="82"/>
                  </a:cubicBezTo>
                  <a:cubicBezTo>
                    <a:pt x="346" y="69"/>
                    <a:pt x="210" y="1"/>
                    <a:pt x="21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7" name="Google Shape;717;p27"/>
            <p:cNvSpPr/>
            <p:nvPr/>
          </p:nvSpPr>
          <p:spPr>
            <a:xfrm>
              <a:off x="7309391" y="4433160"/>
              <a:ext cx="2061" cy="7654"/>
            </a:xfrm>
            <a:custGeom>
              <a:avLst/>
              <a:gdLst/>
              <a:ahLst/>
              <a:cxnLst/>
              <a:rect l="l" t="t" r="r" b="b"/>
              <a:pathLst>
                <a:path w="14" h="52" extrusionOk="0">
                  <a:moveTo>
                    <a:pt x="1" y="52"/>
                  </a:moveTo>
                  <a:cubicBezTo>
                    <a:pt x="1" y="52"/>
                    <a:pt x="1" y="26"/>
                    <a:pt x="14" y="0"/>
                  </a:cubicBezTo>
                  <a:cubicBezTo>
                    <a:pt x="1" y="26"/>
                    <a:pt x="1" y="52"/>
                    <a:pt x="1" y="52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8" name="Google Shape;718;p27"/>
            <p:cNvSpPr/>
            <p:nvPr/>
          </p:nvSpPr>
          <p:spPr>
            <a:xfrm>
              <a:off x="7246542" y="4391065"/>
              <a:ext cx="133793" cy="104060"/>
            </a:xfrm>
            <a:custGeom>
              <a:avLst/>
              <a:gdLst/>
              <a:ahLst/>
              <a:cxnLst/>
              <a:rect l="l" t="t" r="r" b="b"/>
              <a:pathLst>
                <a:path w="909" h="707" extrusionOk="0">
                  <a:moveTo>
                    <a:pt x="334" y="176"/>
                  </a:moveTo>
                  <a:lnTo>
                    <a:pt x="334" y="176"/>
                  </a:lnTo>
                  <a:cubicBezTo>
                    <a:pt x="322" y="188"/>
                    <a:pt x="311" y="202"/>
                    <a:pt x="297" y="205"/>
                  </a:cubicBezTo>
                  <a:lnTo>
                    <a:pt x="297" y="205"/>
                  </a:lnTo>
                  <a:cubicBezTo>
                    <a:pt x="308" y="195"/>
                    <a:pt x="320" y="183"/>
                    <a:pt x="334" y="176"/>
                  </a:cubicBezTo>
                  <a:close/>
                  <a:moveTo>
                    <a:pt x="496" y="150"/>
                  </a:moveTo>
                  <a:cubicBezTo>
                    <a:pt x="522" y="189"/>
                    <a:pt x="577" y="257"/>
                    <a:pt x="603" y="286"/>
                  </a:cubicBezTo>
                  <a:cubicBezTo>
                    <a:pt x="564" y="244"/>
                    <a:pt x="496" y="189"/>
                    <a:pt x="470" y="176"/>
                  </a:cubicBezTo>
                  <a:lnTo>
                    <a:pt x="470" y="163"/>
                  </a:lnTo>
                  <a:cubicBezTo>
                    <a:pt x="483" y="176"/>
                    <a:pt x="509" y="176"/>
                    <a:pt x="509" y="189"/>
                  </a:cubicBezTo>
                  <a:cubicBezTo>
                    <a:pt x="512" y="192"/>
                    <a:pt x="513" y="194"/>
                    <a:pt x="514" y="194"/>
                  </a:cubicBezTo>
                  <a:cubicBezTo>
                    <a:pt x="517" y="194"/>
                    <a:pt x="506" y="171"/>
                    <a:pt x="496" y="150"/>
                  </a:cubicBezTo>
                  <a:close/>
                  <a:moveTo>
                    <a:pt x="415" y="163"/>
                  </a:moveTo>
                  <a:lnTo>
                    <a:pt x="415" y="163"/>
                  </a:lnTo>
                  <a:cubicBezTo>
                    <a:pt x="393" y="185"/>
                    <a:pt x="379" y="208"/>
                    <a:pt x="383" y="208"/>
                  </a:cubicBezTo>
                  <a:cubicBezTo>
                    <a:pt x="384" y="208"/>
                    <a:pt x="386" y="207"/>
                    <a:pt x="389" y="205"/>
                  </a:cubicBezTo>
                  <a:cubicBezTo>
                    <a:pt x="402" y="189"/>
                    <a:pt x="415" y="189"/>
                    <a:pt x="428" y="176"/>
                  </a:cubicBezTo>
                  <a:lnTo>
                    <a:pt x="428" y="189"/>
                  </a:lnTo>
                  <a:cubicBezTo>
                    <a:pt x="402" y="205"/>
                    <a:pt x="334" y="257"/>
                    <a:pt x="308" y="299"/>
                  </a:cubicBezTo>
                  <a:cubicBezTo>
                    <a:pt x="334" y="257"/>
                    <a:pt x="373" y="205"/>
                    <a:pt x="415" y="163"/>
                  </a:cubicBezTo>
                  <a:close/>
                  <a:moveTo>
                    <a:pt x="483" y="1"/>
                  </a:moveTo>
                  <a:cubicBezTo>
                    <a:pt x="483" y="1"/>
                    <a:pt x="185" y="150"/>
                    <a:pt x="227" y="150"/>
                  </a:cubicBezTo>
                  <a:cubicBezTo>
                    <a:pt x="230" y="150"/>
                    <a:pt x="232" y="150"/>
                    <a:pt x="234" y="150"/>
                  </a:cubicBezTo>
                  <a:lnTo>
                    <a:pt x="234" y="150"/>
                  </a:lnTo>
                  <a:cubicBezTo>
                    <a:pt x="177" y="187"/>
                    <a:pt x="95" y="231"/>
                    <a:pt x="130" y="231"/>
                  </a:cubicBezTo>
                  <a:cubicBezTo>
                    <a:pt x="172" y="218"/>
                    <a:pt x="198" y="205"/>
                    <a:pt x="198" y="205"/>
                  </a:cubicBezTo>
                  <a:lnTo>
                    <a:pt x="198" y="205"/>
                  </a:lnTo>
                  <a:cubicBezTo>
                    <a:pt x="198" y="205"/>
                    <a:pt x="36" y="312"/>
                    <a:pt x="65" y="312"/>
                  </a:cubicBezTo>
                  <a:cubicBezTo>
                    <a:pt x="91" y="299"/>
                    <a:pt x="292" y="150"/>
                    <a:pt x="292" y="150"/>
                  </a:cubicBezTo>
                  <a:lnTo>
                    <a:pt x="292" y="150"/>
                  </a:lnTo>
                  <a:cubicBezTo>
                    <a:pt x="292" y="150"/>
                    <a:pt x="242" y="223"/>
                    <a:pt x="256" y="223"/>
                  </a:cubicBezTo>
                  <a:cubicBezTo>
                    <a:pt x="258" y="223"/>
                    <a:pt x="261" y="221"/>
                    <a:pt x="266" y="218"/>
                  </a:cubicBezTo>
                  <a:cubicBezTo>
                    <a:pt x="270" y="218"/>
                    <a:pt x="274" y="217"/>
                    <a:pt x="278" y="216"/>
                  </a:cubicBezTo>
                  <a:lnTo>
                    <a:pt x="278" y="216"/>
                  </a:lnTo>
                  <a:cubicBezTo>
                    <a:pt x="215" y="266"/>
                    <a:pt x="132" y="325"/>
                    <a:pt x="159" y="325"/>
                  </a:cubicBezTo>
                  <a:cubicBezTo>
                    <a:pt x="194" y="313"/>
                    <a:pt x="231" y="292"/>
                    <a:pt x="248" y="276"/>
                  </a:cubicBezTo>
                  <a:lnTo>
                    <a:pt x="248" y="276"/>
                  </a:lnTo>
                  <a:cubicBezTo>
                    <a:pt x="205" y="320"/>
                    <a:pt x="1" y="514"/>
                    <a:pt x="8" y="514"/>
                  </a:cubicBezTo>
                  <a:cubicBezTo>
                    <a:pt x="9" y="514"/>
                    <a:pt x="9" y="513"/>
                    <a:pt x="10" y="513"/>
                  </a:cubicBezTo>
                  <a:cubicBezTo>
                    <a:pt x="36" y="500"/>
                    <a:pt x="240" y="312"/>
                    <a:pt x="240" y="312"/>
                  </a:cubicBezTo>
                  <a:lnTo>
                    <a:pt x="240" y="312"/>
                  </a:lnTo>
                  <a:cubicBezTo>
                    <a:pt x="240" y="312"/>
                    <a:pt x="154" y="449"/>
                    <a:pt x="169" y="449"/>
                  </a:cubicBezTo>
                  <a:cubicBezTo>
                    <a:pt x="170" y="449"/>
                    <a:pt x="171" y="449"/>
                    <a:pt x="172" y="448"/>
                  </a:cubicBezTo>
                  <a:cubicBezTo>
                    <a:pt x="185" y="419"/>
                    <a:pt x="253" y="338"/>
                    <a:pt x="279" y="299"/>
                  </a:cubicBezTo>
                  <a:lnTo>
                    <a:pt x="279" y="299"/>
                  </a:lnTo>
                  <a:cubicBezTo>
                    <a:pt x="279" y="312"/>
                    <a:pt x="266" y="325"/>
                    <a:pt x="266" y="325"/>
                  </a:cubicBezTo>
                  <a:lnTo>
                    <a:pt x="279" y="325"/>
                  </a:lnTo>
                  <a:cubicBezTo>
                    <a:pt x="292" y="325"/>
                    <a:pt x="347" y="270"/>
                    <a:pt x="347" y="270"/>
                  </a:cubicBezTo>
                  <a:lnTo>
                    <a:pt x="347" y="270"/>
                  </a:lnTo>
                  <a:cubicBezTo>
                    <a:pt x="347" y="270"/>
                    <a:pt x="192" y="542"/>
                    <a:pt x="225" y="542"/>
                  </a:cubicBezTo>
                  <a:cubicBezTo>
                    <a:pt x="225" y="542"/>
                    <a:pt x="226" y="542"/>
                    <a:pt x="227" y="542"/>
                  </a:cubicBezTo>
                  <a:cubicBezTo>
                    <a:pt x="240" y="513"/>
                    <a:pt x="279" y="461"/>
                    <a:pt x="308" y="419"/>
                  </a:cubicBezTo>
                  <a:lnTo>
                    <a:pt x="308" y="419"/>
                  </a:lnTo>
                  <a:cubicBezTo>
                    <a:pt x="256" y="508"/>
                    <a:pt x="143" y="706"/>
                    <a:pt x="156" y="706"/>
                  </a:cubicBezTo>
                  <a:cubicBezTo>
                    <a:pt x="156" y="706"/>
                    <a:pt x="157" y="705"/>
                    <a:pt x="159" y="704"/>
                  </a:cubicBezTo>
                  <a:cubicBezTo>
                    <a:pt x="198" y="662"/>
                    <a:pt x="389" y="312"/>
                    <a:pt x="389" y="312"/>
                  </a:cubicBezTo>
                  <a:lnTo>
                    <a:pt x="389" y="312"/>
                  </a:lnTo>
                  <a:cubicBezTo>
                    <a:pt x="389" y="312"/>
                    <a:pt x="352" y="407"/>
                    <a:pt x="358" y="407"/>
                  </a:cubicBezTo>
                  <a:cubicBezTo>
                    <a:pt x="359" y="407"/>
                    <a:pt x="359" y="407"/>
                    <a:pt x="360" y="406"/>
                  </a:cubicBezTo>
                  <a:cubicBezTo>
                    <a:pt x="373" y="393"/>
                    <a:pt x="415" y="312"/>
                    <a:pt x="441" y="270"/>
                  </a:cubicBezTo>
                  <a:lnTo>
                    <a:pt x="441" y="244"/>
                  </a:lnTo>
                  <a:cubicBezTo>
                    <a:pt x="454" y="231"/>
                    <a:pt x="454" y="231"/>
                    <a:pt x="454" y="218"/>
                  </a:cubicBezTo>
                  <a:lnTo>
                    <a:pt x="454" y="244"/>
                  </a:lnTo>
                  <a:cubicBezTo>
                    <a:pt x="454" y="257"/>
                    <a:pt x="441" y="257"/>
                    <a:pt x="441" y="270"/>
                  </a:cubicBezTo>
                  <a:lnTo>
                    <a:pt x="441" y="286"/>
                  </a:lnTo>
                  <a:cubicBezTo>
                    <a:pt x="441" y="270"/>
                    <a:pt x="454" y="257"/>
                    <a:pt x="454" y="257"/>
                  </a:cubicBezTo>
                  <a:cubicBezTo>
                    <a:pt x="483" y="299"/>
                    <a:pt x="522" y="380"/>
                    <a:pt x="535" y="393"/>
                  </a:cubicBezTo>
                  <a:cubicBezTo>
                    <a:pt x="536" y="394"/>
                    <a:pt x="537" y="394"/>
                    <a:pt x="537" y="394"/>
                  </a:cubicBezTo>
                  <a:cubicBezTo>
                    <a:pt x="546" y="394"/>
                    <a:pt x="509" y="299"/>
                    <a:pt x="509" y="299"/>
                  </a:cubicBezTo>
                  <a:lnTo>
                    <a:pt x="509" y="299"/>
                  </a:lnTo>
                  <a:cubicBezTo>
                    <a:pt x="509" y="299"/>
                    <a:pt x="697" y="649"/>
                    <a:pt x="739" y="691"/>
                  </a:cubicBezTo>
                  <a:cubicBezTo>
                    <a:pt x="740" y="693"/>
                    <a:pt x="741" y="693"/>
                    <a:pt x="742" y="693"/>
                  </a:cubicBezTo>
                  <a:cubicBezTo>
                    <a:pt x="750" y="693"/>
                    <a:pt x="680" y="564"/>
                    <a:pt x="632" y="468"/>
                  </a:cubicBezTo>
                  <a:lnTo>
                    <a:pt x="632" y="468"/>
                  </a:lnTo>
                  <a:cubicBezTo>
                    <a:pt x="649" y="495"/>
                    <a:pt x="669" y="520"/>
                    <a:pt x="684" y="529"/>
                  </a:cubicBezTo>
                  <a:cubicBezTo>
                    <a:pt x="685" y="530"/>
                    <a:pt x="686" y="531"/>
                    <a:pt x="687" y="531"/>
                  </a:cubicBezTo>
                  <a:cubicBezTo>
                    <a:pt x="700" y="531"/>
                    <a:pt x="551" y="257"/>
                    <a:pt x="551" y="257"/>
                  </a:cubicBezTo>
                  <a:lnTo>
                    <a:pt x="551" y="257"/>
                  </a:lnTo>
                  <a:cubicBezTo>
                    <a:pt x="551" y="257"/>
                    <a:pt x="603" y="312"/>
                    <a:pt x="632" y="325"/>
                  </a:cubicBezTo>
                  <a:lnTo>
                    <a:pt x="632" y="312"/>
                  </a:lnTo>
                  <a:cubicBezTo>
                    <a:pt x="632" y="312"/>
                    <a:pt x="632" y="310"/>
                    <a:pt x="631" y="306"/>
                  </a:cubicBezTo>
                  <a:lnTo>
                    <a:pt x="631" y="306"/>
                  </a:lnTo>
                  <a:cubicBezTo>
                    <a:pt x="664" y="351"/>
                    <a:pt x="717" y="421"/>
                    <a:pt x="739" y="432"/>
                  </a:cubicBezTo>
                  <a:cubicBezTo>
                    <a:pt x="740" y="433"/>
                    <a:pt x="740" y="433"/>
                    <a:pt x="740" y="433"/>
                  </a:cubicBezTo>
                  <a:cubicBezTo>
                    <a:pt x="742" y="433"/>
                    <a:pt x="658" y="312"/>
                    <a:pt x="658" y="312"/>
                  </a:cubicBezTo>
                  <a:lnTo>
                    <a:pt x="658" y="312"/>
                  </a:lnTo>
                  <a:cubicBezTo>
                    <a:pt x="658" y="312"/>
                    <a:pt x="859" y="487"/>
                    <a:pt x="888" y="500"/>
                  </a:cubicBezTo>
                  <a:cubicBezTo>
                    <a:pt x="889" y="500"/>
                    <a:pt x="890" y="500"/>
                    <a:pt x="891" y="500"/>
                  </a:cubicBezTo>
                  <a:cubicBezTo>
                    <a:pt x="908" y="500"/>
                    <a:pt x="761" y="367"/>
                    <a:pt x="692" y="296"/>
                  </a:cubicBezTo>
                  <a:lnTo>
                    <a:pt x="692" y="296"/>
                  </a:lnTo>
                  <a:cubicBezTo>
                    <a:pt x="706" y="305"/>
                    <a:pt x="722" y="312"/>
                    <a:pt x="739" y="312"/>
                  </a:cubicBezTo>
                  <a:cubicBezTo>
                    <a:pt x="742" y="313"/>
                    <a:pt x="744" y="313"/>
                    <a:pt x="745" y="313"/>
                  </a:cubicBezTo>
                  <a:cubicBezTo>
                    <a:pt x="762" y="313"/>
                    <a:pt x="666" y="241"/>
                    <a:pt x="603" y="205"/>
                  </a:cubicBezTo>
                  <a:lnTo>
                    <a:pt x="603" y="189"/>
                  </a:lnTo>
                  <a:cubicBezTo>
                    <a:pt x="603" y="205"/>
                    <a:pt x="616" y="205"/>
                    <a:pt x="632" y="218"/>
                  </a:cubicBezTo>
                  <a:cubicBezTo>
                    <a:pt x="635" y="219"/>
                    <a:pt x="638" y="219"/>
                    <a:pt x="640" y="219"/>
                  </a:cubicBezTo>
                  <a:cubicBezTo>
                    <a:pt x="674" y="219"/>
                    <a:pt x="603" y="137"/>
                    <a:pt x="603" y="137"/>
                  </a:cubicBezTo>
                  <a:lnTo>
                    <a:pt x="603" y="137"/>
                  </a:lnTo>
                  <a:cubicBezTo>
                    <a:pt x="603" y="137"/>
                    <a:pt x="807" y="286"/>
                    <a:pt x="833" y="299"/>
                  </a:cubicBezTo>
                  <a:cubicBezTo>
                    <a:pt x="858" y="299"/>
                    <a:pt x="705" y="195"/>
                    <a:pt x="697" y="189"/>
                  </a:cubicBezTo>
                  <a:lnTo>
                    <a:pt x="697" y="189"/>
                  </a:lnTo>
                  <a:cubicBezTo>
                    <a:pt x="701" y="192"/>
                    <a:pt x="741" y="218"/>
                    <a:pt x="778" y="218"/>
                  </a:cubicBezTo>
                  <a:cubicBezTo>
                    <a:pt x="807" y="218"/>
                    <a:pt x="697" y="163"/>
                    <a:pt x="645" y="137"/>
                  </a:cubicBezTo>
                  <a:lnTo>
                    <a:pt x="671" y="137"/>
                  </a:lnTo>
                  <a:cubicBezTo>
                    <a:pt x="713" y="137"/>
                    <a:pt x="483" y="1"/>
                    <a:pt x="48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9" name="Google Shape;719;p27"/>
            <p:cNvSpPr/>
            <p:nvPr/>
          </p:nvSpPr>
          <p:spPr>
            <a:xfrm>
              <a:off x="7313218" y="4433160"/>
              <a:ext cx="4563" cy="5740"/>
            </a:xfrm>
            <a:custGeom>
              <a:avLst/>
              <a:gdLst/>
              <a:ahLst/>
              <a:cxnLst/>
              <a:rect l="l" t="t" r="r" b="b"/>
              <a:pathLst>
                <a:path w="31" h="39" extrusionOk="0">
                  <a:moveTo>
                    <a:pt x="1" y="0"/>
                  </a:moveTo>
                  <a:lnTo>
                    <a:pt x="1" y="0"/>
                  </a:lnTo>
                  <a:cubicBezTo>
                    <a:pt x="17" y="26"/>
                    <a:pt x="17" y="39"/>
                    <a:pt x="17" y="39"/>
                  </a:cubicBezTo>
                  <a:cubicBezTo>
                    <a:pt x="30" y="39"/>
                    <a:pt x="17" y="13"/>
                    <a:pt x="1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0" name="Google Shape;720;p27"/>
            <p:cNvSpPr/>
            <p:nvPr/>
          </p:nvSpPr>
          <p:spPr>
            <a:xfrm>
              <a:off x="7307478" y="4460831"/>
              <a:ext cx="3974" cy="8242"/>
            </a:xfrm>
            <a:custGeom>
              <a:avLst/>
              <a:gdLst/>
              <a:ahLst/>
              <a:cxnLst/>
              <a:rect l="l" t="t" r="r" b="b"/>
              <a:pathLst>
                <a:path w="27" h="56" extrusionOk="0">
                  <a:moveTo>
                    <a:pt x="27" y="0"/>
                  </a:moveTo>
                  <a:lnTo>
                    <a:pt x="27" y="0"/>
                  </a:lnTo>
                  <a:cubicBezTo>
                    <a:pt x="14" y="26"/>
                    <a:pt x="1" y="55"/>
                    <a:pt x="1" y="55"/>
                  </a:cubicBezTo>
                  <a:cubicBezTo>
                    <a:pt x="14" y="55"/>
                    <a:pt x="14" y="26"/>
                    <a:pt x="27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" name="Google Shape;721;p27"/>
            <p:cNvSpPr/>
            <p:nvPr/>
          </p:nvSpPr>
          <p:spPr>
            <a:xfrm>
              <a:off x="7226524" y="4406814"/>
              <a:ext cx="172209" cy="130112"/>
            </a:xfrm>
            <a:custGeom>
              <a:avLst/>
              <a:gdLst/>
              <a:ahLst/>
              <a:cxnLst/>
              <a:rect l="l" t="t" r="r" b="b"/>
              <a:pathLst>
                <a:path w="1170" h="884" extrusionOk="0">
                  <a:moveTo>
                    <a:pt x="404" y="250"/>
                  </a:moveTo>
                  <a:lnTo>
                    <a:pt x="404" y="250"/>
                  </a:lnTo>
                  <a:cubicBezTo>
                    <a:pt x="399" y="255"/>
                    <a:pt x="395" y="259"/>
                    <a:pt x="391" y="260"/>
                  </a:cubicBezTo>
                  <a:lnTo>
                    <a:pt x="391" y="260"/>
                  </a:lnTo>
                  <a:cubicBezTo>
                    <a:pt x="395" y="257"/>
                    <a:pt x="399" y="254"/>
                    <a:pt x="404" y="250"/>
                  </a:cubicBezTo>
                  <a:close/>
                  <a:moveTo>
                    <a:pt x="590" y="312"/>
                  </a:moveTo>
                  <a:lnTo>
                    <a:pt x="590" y="312"/>
                  </a:lnTo>
                  <a:cubicBezTo>
                    <a:pt x="587" y="315"/>
                    <a:pt x="585" y="317"/>
                    <a:pt x="583" y="321"/>
                  </a:cubicBezTo>
                  <a:lnTo>
                    <a:pt x="583" y="321"/>
                  </a:lnTo>
                  <a:cubicBezTo>
                    <a:pt x="587" y="315"/>
                    <a:pt x="590" y="312"/>
                    <a:pt x="590" y="312"/>
                  </a:cubicBezTo>
                  <a:close/>
                  <a:moveTo>
                    <a:pt x="590" y="312"/>
                  </a:moveTo>
                  <a:cubicBezTo>
                    <a:pt x="590" y="325"/>
                    <a:pt x="590" y="341"/>
                    <a:pt x="606" y="354"/>
                  </a:cubicBezTo>
                  <a:cubicBezTo>
                    <a:pt x="606" y="341"/>
                    <a:pt x="590" y="325"/>
                    <a:pt x="590" y="312"/>
                  </a:cubicBezTo>
                  <a:close/>
                  <a:moveTo>
                    <a:pt x="632" y="192"/>
                  </a:moveTo>
                  <a:cubicBezTo>
                    <a:pt x="687" y="244"/>
                    <a:pt x="739" y="312"/>
                    <a:pt x="781" y="354"/>
                  </a:cubicBezTo>
                  <a:cubicBezTo>
                    <a:pt x="726" y="312"/>
                    <a:pt x="645" y="231"/>
                    <a:pt x="619" y="218"/>
                  </a:cubicBezTo>
                  <a:lnTo>
                    <a:pt x="619" y="205"/>
                  </a:lnTo>
                  <a:cubicBezTo>
                    <a:pt x="632" y="218"/>
                    <a:pt x="658" y="231"/>
                    <a:pt x="671" y="244"/>
                  </a:cubicBezTo>
                  <a:cubicBezTo>
                    <a:pt x="671" y="244"/>
                    <a:pt x="658" y="218"/>
                    <a:pt x="632" y="192"/>
                  </a:cubicBezTo>
                  <a:close/>
                  <a:moveTo>
                    <a:pt x="538" y="205"/>
                  </a:moveTo>
                  <a:cubicBezTo>
                    <a:pt x="509" y="244"/>
                    <a:pt x="496" y="260"/>
                    <a:pt x="509" y="260"/>
                  </a:cubicBezTo>
                  <a:cubicBezTo>
                    <a:pt x="525" y="244"/>
                    <a:pt x="538" y="231"/>
                    <a:pt x="551" y="231"/>
                  </a:cubicBezTo>
                  <a:cubicBezTo>
                    <a:pt x="525" y="260"/>
                    <a:pt x="444" y="325"/>
                    <a:pt x="402" y="367"/>
                  </a:cubicBezTo>
                  <a:cubicBezTo>
                    <a:pt x="428" y="325"/>
                    <a:pt x="496" y="260"/>
                    <a:pt x="538" y="205"/>
                  </a:cubicBezTo>
                  <a:close/>
                  <a:moveTo>
                    <a:pt x="583" y="321"/>
                  </a:moveTo>
                  <a:cubicBezTo>
                    <a:pt x="580" y="326"/>
                    <a:pt x="577" y="333"/>
                    <a:pt x="577" y="341"/>
                  </a:cubicBezTo>
                  <a:lnTo>
                    <a:pt x="577" y="367"/>
                  </a:lnTo>
                  <a:cubicBezTo>
                    <a:pt x="577" y="347"/>
                    <a:pt x="577" y="332"/>
                    <a:pt x="583" y="321"/>
                  </a:cubicBezTo>
                  <a:close/>
                  <a:moveTo>
                    <a:pt x="619" y="1"/>
                  </a:moveTo>
                  <a:cubicBezTo>
                    <a:pt x="619" y="1"/>
                    <a:pt x="277" y="180"/>
                    <a:pt x="304" y="180"/>
                  </a:cubicBezTo>
                  <a:cubicBezTo>
                    <a:pt x="305" y="180"/>
                    <a:pt x="306" y="179"/>
                    <a:pt x="308" y="179"/>
                  </a:cubicBezTo>
                  <a:lnTo>
                    <a:pt x="334" y="179"/>
                  </a:lnTo>
                  <a:cubicBezTo>
                    <a:pt x="266" y="218"/>
                    <a:pt x="133" y="286"/>
                    <a:pt x="172" y="286"/>
                  </a:cubicBezTo>
                  <a:cubicBezTo>
                    <a:pt x="227" y="273"/>
                    <a:pt x="266" y="260"/>
                    <a:pt x="266" y="260"/>
                  </a:cubicBezTo>
                  <a:lnTo>
                    <a:pt x="266" y="260"/>
                  </a:lnTo>
                  <a:cubicBezTo>
                    <a:pt x="266" y="260"/>
                    <a:pt x="83" y="381"/>
                    <a:pt x="100" y="381"/>
                  </a:cubicBezTo>
                  <a:cubicBezTo>
                    <a:pt x="101" y="381"/>
                    <a:pt x="102" y="381"/>
                    <a:pt x="104" y="380"/>
                  </a:cubicBezTo>
                  <a:cubicBezTo>
                    <a:pt x="133" y="380"/>
                    <a:pt x="389" y="192"/>
                    <a:pt x="389" y="192"/>
                  </a:cubicBezTo>
                  <a:lnTo>
                    <a:pt x="389" y="192"/>
                  </a:lnTo>
                  <a:cubicBezTo>
                    <a:pt x="389" y="192"/>
                    <a:pt x="319" y="281"/>
                    <a:pt x="343" y="281"/>
                  </a:cubicBezTo>
                  <a:cubicBezTo>
                    <a:pt x="347" y="281"/>
                    <a:pt x="354" y="278"/>
                    <a:pt x="363" y="273"/>
                  </a:cubicBezTo>
                  <a:cubicBezTo>
                    <a:pt x="367" y="273"/>
                    <a:pt x="375" y="270"/>
                    <a:pt x="384" y="264"/>
                  </a:cubicBezTo>
                  <a:lnTo>
                    <a:pt x="384" y="264"/>
                  </a:lnTo>
                  <a:cubicBezTo>
                    <a:pt x="308" y="324"/>
                    <a:pt x="192" y="408"/>
                    <a:pt x="207" y="408"/>
                  </a:cubicBezTo>
                  <a:cubicBezTo>
                    <a:pt x="209" y="408"/>
                    <a:pt x="211" y="407"/>
                    <a:pt x="214" y="406"/>
                  </a:cubicBezTo>
                  <a:cubicBezTo>
                    <a:pt x="266" y="393"/>
                    <a:pt x="321" y="354"/>
                    <a:pt x="334" y="341"/>
                  </a:cubicBezTo>
                  <a:lnTo>
                    <a:pt x="334" y="341"/>
                  </a:lnTo>
                  <a:cubicBezTo>
                    <a:pt x="309" y="366"/>
                    <a:pt x="1" y="650"/>
                    <a:pt x="21" y="650"/>
                  </a:cubicBezTo>
                  <a:cubicBezTo>
                    <a:pt x="21" y="650"/>
                    <a:pt x="22" y="649"/>
                    <a:pt x="23" y="649"/>
                  </a:cubicBezTo>
                  <a:cubicBezTo>
                    <a:pt x="65" y="623"/>
                    <a:pt x="321" y="393"/>
                    <a:pt x="321" y="393"/>
                  </a:cubicBezTo>
                  <a:lnTo>
                    <a:pt x="321" y="393"/>
                  </a:lnTo>
                  <a:cubicBezTo>
                    <a:pt x="321" y="393"/>
                    <a:pt x="217" y="558"/>
                    <a:pt x="224" y="558"/>
                  </a:cubicBezTo>
                  <a:cubicBezTo>
                    <a:pt x="224" y="558"/>
                    <a:pt x="225" y="557"/>
                    <a:pt x="227" y="555"/>
                  </a:cubicBezTo>
                  <a:cubicBezTo>
                    <a:pt x="252" y="530"/>
                    <a:pt x="328" y="430"/>
                    <a:pt x="371" y="373"/>
                  </a:cubicBezTo>
                  <a:lnTo>
                    <a:pt x="371" y="373"/>
                  </a:lnTo>
                  <a:cubicBezTo>
                    <a:pt x="363" y="387"/>
                    <a:pt x="363" y="406"/>
                    <a:pt x="363" y="406"/>
                  </a:cubicBezTo>
                  <a:lnTo>
                    <a:pt x="363" y="422"/>
                  </a:lnTo>
                  <a:cubicBezTo>
                    <a:pt x="389" y="406"/>
                    <a:pt x="457" y="341"/>
                    <a:pt x="457" y="341"/>
                  </a:cubicBezTo>
                  <a:lnTo>
                    <a:pt x="457" y="341"/>
                  </a:lnTo>
                  <a:cubicBezTo>
                    <a:pt x="457" y="341"/>
                    <a:pt x="267" y="679"/>
                    <a:pt x="292" y="679"/>
                  </a:cubicBezTo>
                  <a:cubicBezTo>
                    <a:pt x="292" y="679"/>
                    <a:pt x="294" y="679"/>
                    <a:pt x="295" y="678"/>
                  </a:cubicBezTo>
                  <a:cubicBezTo>
                    <a:pt x="311" y="660"/>
                    <a:pt x="340" y="627"/>
                    <a:pt x="365" y="591"/>
                  </a:cubicBezTo>
                  <a:lnTo>
                    <a:pt x="365" y="591"/>
                  </a:lnTo>
                  <a:cubicBezTo>
                    <a:pt x="297" y="708"/>
                    <a:pt x="207" y="883"/>
                    <a:pt x="221" y="883"/>
                  </a:cubicBezTo>
                  <a:cubicBezTo>
                    <a:pt x="222" y="883"/>
                    <a:pt x="224" y="882"/>
                    <a:pt x="227" y="879"/>
                  </a:cubicBezTo>
                  <a:cubicBezTo>
                    <a:pt x="282" y="827"/>
                    <a:pt x="509" y="380"/>
                    <a:pt x="509" y="380"/>
                  </a:cubicBezTo>
                  <a:lnTo>
                    <a:pt x="509" y="380"/>
                  </a:lnTo>
                  <a:cubicBezTo>
                    <a:pt x="509" y="380"/>
                    <a:pt x="462" y="504"/>
                    <a:pt x="469" y="504"/>
                  </a:cubicBezTo>
                  <a:cubicBezTo>
                    <a:pt x="469" y="504"/>
                    <a:pt x="469" y="504"/>
                    <a:pt x="470" y="503"/>
                  </a:cubicBezTo>
                  <a:cubicBezTo>
                    <a:pt x="496" y="503"/>
                    <a:pt x="551" y="393"/>
                    <a:pt x="577" y="341"/>
                  </a:cubicBezTo>
                  <a:lnTo>
                    <a:pt x="577" y="299"/>
                  </a:lnTo>
                  <a:cubicBezTo>
                    <a:pt x="590" y="286"/>
                    <a:pt x="590" y="286"/>
                    <a:pt x="590" y="273"/>
                  </a:cubicBezTo>
                  <a:lnTo>
                    <a:pt x="590" y="299"/>
                  </a:lnTo>
                  <a:lnTo>
                    <a:pt x="590" y="312"/>
                  </a:lnTo>
                  <a:cubicBezTo>
                    <a:pt x="619" y="380"/>
                    <a:pt x="687" y="474"/>
                    <a:pt x="700" y="487"/>
                  </a:cubicBezTo>
                  <a:cubicBezTo>
                    <a:pt x="701" y="488"/>
                    <a:pt x="703" y="488"/>
                    <a:pt x="704" y="488"/>
                  </a:cubicBezTo>
                  <a:cubicBezTo>
                    <a:pt x="718" y="488"/>
                    <a:pt x="658" y="367"/>
                    <a:pt x="658" y="367"/>
                  </a:cubicBezTo>
                  <a:lnTo>
                    <a:pt x="658" y="367"/>
                  </a:lnTo>
                  <a:cubicBezTo>
                    <a:pt x="658" y="367"/>
                    <a:pt x="901" y="811"/>
                    <a:pt x="956" y="866"/>
                  </a:cubicBezTo>
                  <a:cubicBezTo>
                    <a:pt x="959" y="869"/>
                    <a:pt x="960" y="870"/>
                    <a:pt x="961" y="870"/>
                  </a:cubicBezTo>
                  <a:cubicBezTo>
                    <a:pt x="972" y="870"/>
                    <a:pt x="865" y="680"/>
                    <a:pt x="797" y="564"/>
                  </a:cubicBezTo>
                  <a:lnTo>
                    <a:pt x="797" y="564"/>
                  </a:lnTo>
                  <a:cubicBezTo>
                    <a:pt x="824" y="604"/>
                    <a:pt x="857" y="644"/>
                    <a:pt x="875" y="665"/>
                  </a:cubicBezTo>
                  <a:cubicBezTo>
                    <a:pt x="876" y="666"/>
                    <a:pt x="877" y="666"/>
                    <a:pt x="878" y="666"/>
                  </a:cubicBezTo>
                  <a:cubicBezTo>
                    <a:pt x="900" y="666"/>
                    <a:pt x="713" y="325"/>
                    <a:pt x="713" y="325"/>
                  </a:cubicBezTo>
                  <a:lnTo>
                    <a:pt x="713" y="325"/>
                  </a:lnTo>
                  <a:cubicBezTo>
                    <a:pt x="713" y="325"/>
                    <a:pt x="781" y="393"/>
                    <a:pt x="807" y="406"/>
                  </a:cubicBezTo>
                  <a:lnTo>
                    <a:pt x="807" y="393"/>
                  </a:lnTo>
                  <a:cubicBezTo>
                    <a:pt x="820" y="393"/>
                    <a:pt x="807" y="367"/>
                    <a:pt x="807" y="354"/>
                  </a:cubicBezTo>
                  <a:lnTo>
                    <a:pt x="807" y="354"/>
                  </a:lnTo>
                  <a:cubicBezTo>
                    <a:pt x="833" y="406"/>
                    <a:pt x="930" y="516"/>
                    <a:pt x="943" y="542"/>
                  </a:cubicBezTo>
                  <a:cubicBezTo>
                    <a:pt x="945" y="544"/>
                    <a:pt x="946" y="544"/>
                    <a:pt x="946" y="544"/>
                  </a:cubicBezTo>
                  <a:cubicBezTo>
                    <a:pt x="954" y="544"/>
                    <a:pt x="849" y="380"/>
                    <a:pt x="849" y="380"/>
                  </a:cubicBezTo>
                  <a:lnTo>
                    <a:pt x="849" y="380"/>
                  </a:lnTo>
                  <a:cubicBezTo>
                    <a:pt x="849" y="380"/>
                    <a:pt x="1105" y="610"/>
                    <a:pt x="1144" y="636"/>
                  </a:cubicBezTo>
                  <a:cubicBezTo>
                    <a:pt x="1145" y="636"/>
                    <a:pt x="1146" y="636"/>
                    <a:pt x="1146" y="636"/>
                  </a:cubicBezTo>
                  <a:cubicBezTo>
                    <a:pt x="1169" y="636"/>
                    <a:pt x="944" y="420"/>
                    <a:pt x="859" y="347"/>
                  </a:cubicBezTo>
                  <a:lnTo>
                    <a:pt x="859" y="347"/>
                  </a:lnTo>
                  <a:cubicBezTo>
                    <a:pt x="884" y="364"/>
                    <a:pt x="919" y="384"/>
                    <a:pt x="956" y="393"/>
                  </a:cubicBezTo>
                  <a:cubicBezTo>
                    <a:pt x="958" y="394"/>
                    <a:pt x="960" y="394"/>
                    <a:pt x="961" y="394"/>
                  </a:cubicBezTo>
                  <a:cubicBezTo>
                    <a:pt x="980" y="394"/>
                    <a:pt x="869" y="308"/>
                    <a:pt x="781" y="244"/>
                  </a:cubicBezTo>
                  <a:lnTo>
                    <a:pt x="781" y="231"/>
                  </a:lnTo>
                  <a:lnTo>
                    <a:pt x="807" y="260"/>
                  </a:lnTo>
                  <a:cubicBezTo>
                    <a:pt x="816" y="265"/>
                    <a:pt x="823" y="268"/>
                    <a:pt x="827" y="268"/>
                  </a:cubicBezTo>
                  <a:cubicBezTo>
                    <a:pt x="851" y="268"/>
                    <a:pt x="781" y="179"/>
                    <a:pt x="781" y="179"/>
                  </a:cubicBezTo>
                  <a:lnTo>
                    <a:pt x="781" y="179"/>
                  </a:lnTo>
                  <a:cubicBezTo>
                    <a:pt x="781" y="179"/>
                    <a:pt x="1037" y="367"/>
                    <a:pt x="1076" y="367"/>
                  </a:cubicBezTo>
                  <a:cubicBezTo>
                    <a:pt x="1077" y="368"/>
                    <a:pt x="1078" y="368"/>
                    <a:pt x="1078" y="368"/>
                  </a:cubicBezTo>
                  <a:cubicBezTo>
                    <a:pt x="1087" y="368"/>
                    <a:pt x="901" y="244"/>
                    <a:pt x="901" y="244"/>
                  </a:cubicBezTo>
                  <a:lnTo>
                    <a:pt x="901" y="244"/>
                  </a:lnTo>
                  <a:cubicBezTo>
                    <a:pt x="901" y="244"/>
                    <a:pt x="943" y="260"/>
                    <a:pt x="995" y="273"/>
                  </a:cubicBezTo>
                  <a:cubicBezTo>
                    <a:pt x="1037" y="273"/>
                    <a:pt x="901" y="205"/>
                    <a:pt x="833" y="163"/>
                  </a:cubicBezTo>
                  <a:lnTo>
                    <a:pt x="875" y="163"/>
                  </a:lnTo>
                  <a:cubicBezTo>
                    <a:pt x="877" y="164"/>
                    <a:pt x="879" y="164"/>
                    <a:pt x="880" y="164"/>
                  </a:cubicBezTo>
                  <a:cubicBezTo>
                    <a:pt x="904" y="164"/>
                    <a:pt x="619" y="1"/>
                    <a:pt x="61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" name="Google Shape;722;p27"/>
            <p:cNvSpPr/>
            <p:nvPr/>
          </p:nvSpPr>
          <p:spPr>
            <a:xfrm>
              <a:off x="7315720" y="4458917"/>
              <a:ext cx="2061" cy="7654"/>
            </a:xfrm>
            <a:custGeom>
              <a:avLst/>
              <a:gdLst/>
              <a:ahLst/>
              <a:cxnLst/>
              <a:rect l="l" t="t" r="r" b="b"/>
              <a:pathLst>
                <a:path w="14" h="52" extrusionOk="0">
                  <a:moveTo>
                    <a:pt x="0" y="0"/>
                  </a:moveTo>
                  <a:cubicBezTo>
                    <a:pt x="0" y="26"/>
                    <a:pt x="13" y="52"/>
                    <a:pt x="13" y="52"/>
                  </a:cubicBezTo>
                  <a:cubicBezTo>
                    <a:pt x="13" y="52"/>
                    <a:pt x="0" y="26"/>
                    <a:pt x="0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" name="Google Shape;723;p27"/>
            <p:cNvSpPr/>
            <p:nvPr/>
          </p:nvSpPr>
          <p:spPr>
            <a:xfrm>
              <a:off x="7306153" y="4504692"/>
              <a:ext cx="3385" cy="10156"/>
            </a:xfrm>
            <a:custGeom>
              <a:avLst/>
              <a:gdLst/>
              <a:ahLst/>
              <a:cxnLst/>
              <a:rect l="l" t="t" r="r" b="b"/>
              <a:pathLst>
                <a:path w="23" h="69" extrusionOk="0">
                  <a:moveTo>
                    <a:pt x="23" y="0"/>
                  </a:moveTo>
                  <a:lnTo>
                    <a:pt x="23" y="0"/>
                  </a:lnTo>
                  <a:cubicBezTo>
                    <a:pt x="12" y="33"/>
                    <a:pt x="1" y="68"/>
                    <a:pt x="6" y="68"/>
                  </a:cubicBezTo>
                  <a:cubicBezTo>
                    <a:pt x="7" y="68"/>
                    <a:pt x="8" y="67"/>
                    <a:pt x="10" y="65"/>
                  </a:cubicBezTo>
                  <a:cubicBezTo>
                    <a:pt x="10" y="65"/>
                    <a:pt x="10" y="39"/>
                    <a:pt x="23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4" name="Google Shape;724;p27"/>
            <p:cNvSpPr/>
            <p:nvPr/>
          </p:nvSpPr>
          <p:spPr>
            <a:xfrm>
              <a:off x="7206065" y="4438753"/>
              <a:ext cx="212833" cy="162198"/>
            </a:xfrm>
            <a:custGeom>
              <a:avLst/>
              <a:gdLst/>
              <a:ahLst/>
              <a:cxnLst/>
              <a:rect l="l" t="t" r="r" b="b"/>
              <a:pathLst>
                <a:path w="1446" h="1102" extrusionOk="0">
                  <a:moveTo>
                    <a:pt x="716" y="367"/>
                  </a:moveTo>
                  <a:cubicBezTo>
                    <a:pt x="716" y="367"/>
                    <a:pt x="716" y="380"/>
                    <a:pt x="729" y="380"/>
                  </a:cubicBezTo>
                  <a:cubicBezTo>
                    <a:pt x="729" y="367"/>
                    <a:pt x="716" y="367"/>
                    <a:pt x="716" y="367"/>
                  </a:cubicBezTo>
                  <a:close/>
                  <a:moveTo>
                    <a:pt x="731" y="402"/>
                  </a:moveTo>
                  <a:cubicBezTo>
                    <a:pt x="733" y="410"/>
                    <a:pt x="737" y="420"/>
                    <a:pt x="745" y="432"/>
                  </a:cubicBezTo>
                  <a:cubicBezTo>
                    <a:pt x="745" y="422"/>
                    <a:pt x="736" y="412"/>
                    <a:pt x="731" y="402"/>
                  </a:cubicBezTo>
                  <a:close/>
                  <a:moveTo>
                    <a:pt x="784" y="231"/>
                  </a:moveTo>
                  <a:cubicBezTo>
                    <a:pt x="839" y="299"/>
                    <a:pt x="920" y="380"/>
                    <a:pt x="959" y="432"/>
                  </a:cubicBezTo>
                  <a:cubicBezTo>
                    <a:pt x="891" y="380"/>
                    <a:pt x="784" y="286"/>
                    <a:pt x="758" y="257"/>
                  </a:cubicBezTo>
                  <a:cubicBezTo>
                    <a:pt x="771" y="257"/>
                    <a:pt x="810" y="270"/>
                    <a:pt x="826" y="299"/>
                  </a:cubicBezTo>
                  <a:cubicBezTo>
                    <a:pt x="839" y="299"/>
                    <a:pt x="810" y="270"/>
                    <a:pt x="784" y="231"/>
                  </a:cubicBezTo>
                  <a:close/>
                  <a:moveTo>
                    <a:pt x="664" y="244"/>
                  </a:moveTo>
                  <a:lnTo>
                    <a:pt x="664" y="244"/>
                  </a:lnTo>
                  <a:cubicBezTo>
                    <a:pt x="639" y="280"/>
                    <a:pt x="616" y="315"/>
                    <a:pt x="619" y="315"/>
                  </a:cubicBezTo>
                  <a:cubicBezTo>
                    <a:pt x="619" y="315"/>
                    <a:pt x="620" y="314"/>
                    <a:pt x="622" y="312"/>
                  </a:cubicBezTo>
                  <a:cubicBezTo>
                    <a:pt x="635" y="299"/>
                    <a:pt x="664" y="286"/>
                    <a:pt x="677" y="270"/>
                  </a:cubicBezTo>
                  <a:lnTo>
                    <a:pt x="690" y="270"/>
                  </a:lnTo>
                  <a:cubicBezTo>
                    <a:pt x="648" y="312"/>
                    <a:pt x="541" y="393"/>
                    <a:pt x="486" y="461"/>
                  </a:cubicBezTo>
                  <a:cubicBezTo>
                    <a:pt x="528" y="406"/>
                    <a:pt x="596" y="312"/>
                    <a:pt x="664" y="244"/>
                  </a:cubicBezTo>
                  <a:close/>
                  <a:moveTo>
                    <a:pt x="1174" y="660"/>
                  </a:moveTo>
                  <a:lnTo>
                    <a:pt x="1174" y="660"/>
                  </a:lnTo>
                  <a:cubicBezTo>
                    <a:pt x="1177" y="665"/>
                    <a:pt x="1179" y="667"/>
                    <a:pt x="1179" y="667"/>
                  </a:cubicBezTo>
                  <a:cubicBezTo>
                    <a:pt x="1179" y="667"/>
                    <a:pt x="1178" y="665"/>
                    <a:pt x="1176" y="662"/>
                  </a:cubicBezTo>
                  <a:cubicBezTo>
                    <a:pt x="1175" y="661"/>
                    <a:pt x="1175" y="661"/>
                    <a:pt x="1174" y="660"/>
                  </a:cubicBezTo>
                  <a:close/>
                  <a:moveTo>
                    <a:pt x="771" y="1"/>
                  </a:moveTo>
                  <a:cubicBezTo>
                    <a:pt x="771" y="1"/>
                    <a:pt x="323" y="219"/>
                    <a:pt x="362" y="219"/>
                  </a:cubicBezTo>
                  <a:cubicBezTo>
                    <a:pt x="363" y="219"/>
                    <a:pt x="364" y="218"/>
                    <a:pt x="366" y="218"/>
                  </a:cubicBezTo>
                  <a:cubicBezTo>
                    <a:pt x="373" y="218"/>
                    <a:pt x="381" y="218"/>
                    <a:pt x="388" y="216"/>
                  </a:cubicBezTo>
                  <a:lnTo>
                    <a:pt x="388" y="216"/>
                  </a:lnTo>
                  <a:cubicBezTo>
                    <a:pt x="304" y="269"/>
                    <a:pt x="165" y="351"/>
                    <a:pt x="204" y="351"/>
                  </a:cubicBezTo>
                  <a:cubicBezTo>
                    <a:pt x="272" y="338"/>
                    <a:pt x="324" y="312"/>
                    <a:pt x="324" y="312"/>
                  </a:cubicBezTo>
                  <a:lnTo>
                    <a:pt x="324" y="312"/>
                  </a:lnTo>
                  <a:cubicBezTo>
                    <a:pt x="324" y="312"/>
                    <a:pt x="86" y="475"/>
                    <a:pt x="107" y="475"/>
                  </a:cubicBezTo>
                  <a:cubicBezTo>
                    <a:pt x="107" y="475"/>
                    <a:pt x="109" y="474"/>
                    <a:pt x="110" y="474"/>
                  </a:cubicBezTo>
                  <a:cubicBezTo>
                    <a:pt x="149" y="461"/>
                    <a:pt x="486" y="231"/>
                    <a:pt x="486" y="231"/>
                  </a:cubicBezTo>
                  <a:lnTo>
                    <a:pt x="486" y="231"/>
                  </a:lnTo>
                  <a:cubicBezTo>
                    <a:pt x="486" y="231"/>
                    <a:pt x="394" y="345"/>
                    <a:pt x="417" y="345"/>
                  </a:cubicBezTo>
                  <a:cubicBezTo>
                    <a:pt x="420" y="345"/>
                    <a:pt x="426" y="343"/>
                    <a:pt x="434" y="338"/>
                  </a:cubicBezTo>
                  <a:cubicBezTo>
                    <a:pt x="460" y="325"/>
                    <a:pt x="502" y="299"/>
                    <a:pt x="528" y="257"/>
                  </a:cubicBezTo>
                  <a:lnTo>
                    <a:pt x="528" y="257"/>
                  </a:lnTo>
                  <a:cubicBezTo>
                    <a:pt x="515" y="286"/>
                    <a:pt x="486" y="312"/>
                    <a:pt x="486" y="312"/>
                  </a:cubicBezTo>
                  <a:cubicBezTo>
                    <a:pt x="372" y="389"/>
                    <a:pt x="220" y="501"/>
                    <a:pt x="252" y="501"/>
                  </a:cubicBezTo>
                  <a:cubicBezTo>
                    <a:pt x="254" y="501"/>
                    <a:pt x="256" y="501"/>
                    <a:pt x="259" y="500"/>
                  </a:cubicBezTo>
                  <a:cubicBezTo>
                    <a:pt x="308" y="490"/>
                    <a:pt x="358" y="457"/>
                    <a:pt x="386" y="435"/>
                  </a:cubicBezTo>
                  <a:lnTo>
                    <a:pt x="386" y="435"/>
                  </a:lnTo>
                  <a:cubicBezTo>
                    <a:pt x="301" y="511"/>
                    <a:pt x="1" y="799"/>
                    <a:pt x="13" y="799"/>
                  </a:cubicBezTo>
                  <a:cubicBezTo>
                    <a:pt x="14" y="799"/>
                    <a:pt x="15" y="799"/>
                    <a:pt x="16" y="798"/>
                  </a:cubicBezTo>
                  <a:cubicBezTo>
                    <a:pt x="68" y="785"/>
                    <a:pt x="379" y="487"/>
                    <a:pt x="379" y="487"/>
                  </a:cubicBezTo>
                  <a:lnTo>
                    <a:pt x="379" y="487"/>
                  </a:lnTo>
                  <a:cubicBezTo>
                    <a:pt x="379" y="487"/>
                    <a:pt x="257" y="693"/>
                    <a:pt x="269" y="693"/>
                  </a:cubicBezTo>
                  <a:cubicBezTo>
                    <a:pt x="269" y="693"/>
                    <a:pt x="270" y="692"/>
                    <a:pt x="272" y="691"/>
                  </a:cubicBezTo>
                  <a:cubicBezTo>
                    <a:pt x="298" y="662"/>
                    <a:pt x="405" y="513"/>
                    <a:pt x="447" y="448"/>
                  </a:cubicBezTo>
                  <a:lnTo>
                    <a:pt x="447" y="448"/>
                  </a:lnTo>
                  <a:cubicBezTo>
                    <a:pt x="447" y="474"/>
                    <a:pt x="434" y="500"/>
                    <a:pt x="447" y="500"/>
                  </a:cubicBezTo>
                  <a:lnTo>
                    <a:pt x="447" y="513"/>
                  </a:lnTo>
                  <a:cubicBezTo>
                    <a:pt x="473" y="500"/>
                    <a:pt x="567" y="419"/>
                    <a:pt x="567" y="419"/>
                  </a:cubicBezTo>
                  <a:lnTo>
                    <a:pt x="567" y="419"/>
                  </a:lnTo>
                  <a:cubicBezTo>
                    <a:pt x="567" y="419"/>
                    <a:pt x="333" y="840"/>
                    <a:pt x="360" y="840"/>
                  </a:cubicBezTo>
                  <a:cubicBezTo>
                    <a:pt x="362" y="840"/>
                    <a:pt x="364" y="839"/>
                    <a:pt x="366" y="837"/>
                  </a:cubicBezTo>
                  <a:cubicBezTo>
                    <a:pt x="392" y="811"/>
                    <a:pt x="447" y="717"/>
                    <a:pt x="486" y="649"/>
                  </a:cubicBezTo>
                  <a:lnTo>
                    <a:pt x="486" y="649"/>
                  </a:lnTo>
                  <a:cubicBezTo>
                    <a:pt x="410" y="788"/>
                    <a:pt x="242" y="1101"/>
                    <a:pt x="264" y="1101"/>
                  </a:cubicBezTo>
                  <a:cubicBezTo>
                    <a:pt x="266" y="1101"/>
                    <a:pt x="268" y="1100"/>
                    <a:pt x="272" y="1096"/>
                  </a:cubicBezTo>
                  <a:cubicBezTo>
                    <a:pt x="324" y="1041"/>
                    <a:pt x="635" y="474"/>
                    <a:pt x="635" y="474"/>
                  </a:cubicBezTo>
                  <a:lnTo>
                    <a:pt x="635" y="474"/>
                  </a:lnTo>
                  <a:cubicBezTo>
                    <a:pt x="635" y="474"/>
                    <a:pt x="560" y="624"/>
                    <a:pt x="580" y="624"/>
                  </a:cubicBezTo>
                  <a:cubicBezTo>
                    <a:pt x="581" y="624"/>
                    <a:pt x="582" y="624"/>
                    <a:pt x="583" y="623"/>
                  </a:cubicBezTo>
                  <a:cubicBezTo>
                    <a:pt x="607" y="611"/>
                    <a:pt x="665" y="498"/>
                    <a:pt x="704" y="426"/>
                  </a:cubicBezTo>
                  <a:lnTo>
                    <a:pt x="704" y="426"/>
                  </a:lnTo>
                  <a:cubicBezTo>
                    <a:pt x="703" y="433"/>
                    <a:pt x="703" y="440"/>
                    <a:pt x="703" y="448"/>
                  </a:cubicBezTo>
                  <a:cubicBezTo>
                    <a:pt x="716" y="419"/>
                    <a:pt x="716" y="406"/>
                    <a:pt x="729" y="380"/>
                  </a:cubicBezTo>
                  <a:lnTo>
                    <a:pt x="729" y="380"/>
                  </a:lnTo>
                  <a:cubicBezTo>
                    <a:pt x="716" y="393"/>
                    <a:pt x="716" y="393"/>
                    <a:pt x="716" y="406"/>
                  </a:cubicBezTo>
                  <a:lnTo>
                    <a:pt x="716" y="367"/>
                  </a:lnTo>
                  <a:cubicBezTo>
                    <a:pt x="716" y="351"/>
                    <a:pt x="716" y="338"/>
                    <a:pt x="729" y="338"/>
                  </a:cubicBezTo>
                  <a:lnTo>
                    <a:pt x="729" y="367"/>
                  </a:lnTo>
                  <a:lnTo>
                    <a:pt x="729" y="380"/>
                  </a:lnTo>
                  <a:cubicBezTo>
                    <a:pt x="729" y="385"/>
                    <a:pt x="729" y="389"/>
                    <a:pt x="730" y="394"/>
                  </a:cubicBezTo>
                  <a:lnTo>
                    <a:pt x="730" y="394"/>
                  </a:lnTo>
                  <a:cubicBezTo>
                    <a:pt x="729" y="394"/>
                    <a:pt x="729" y="393"/>
                    <a:pt x="729" y="393"/>
                  </a:cubicBezTo>
                  <a:lnTo>
                    <a:pt x="729" y="393"/>
                  </a:lnTo>
                  <a:cubicBezTo>
                    <a:pt x="729" y="396"/>
                    <a:pt x="730" y="399"/>
                    <a:pt x="731" y="402"/>
                  </a:cubicBezTo>
                  <a:lnTo>
                    <a:pt x="731" y="402"/>
                  </a:lnTo>
                  <a:cubicBezTo>
                    <a:pt x="730" y="399"/>
                    <a:pt x="730" y="397"/>
                    <a:pt x="730" y="394"/>
                  </a:cubicBezTo>
                  <a:lnTo>
                    <a:pt x="730" y="394"/>
                  </a:lnTo>
                  <a:cubicBezTo>
                    <a:pt x="772" y="462"/>
                    <a:pt x="839" y="594"/>
                    <a:pt x="865" y="610"/>
                  </a:cubicBezTo>
                  <a:cubicBezTo>
                    <a:pt x="866" y="611"/>
                    <a:pt x="867" y="611"/>
                    <a:pt x="867" y="611"/>
                  </a:cubicBezTo>
                  <a:cubicBezTo>
                    <a:pt x="885" y="611"/>
                    <a:pt x="810" y="461"/>
                    <a:pt x="810" y="461"/>
                  </a:cubicBezTo>
                  <a:lnTo>
                    <a:pt x="810" y="461"/>
                  </a:lnTo>
                  <a:cubicBezTo>
                    <a:pt x="810" y="461"/>
                    <a:pt x="1108" y="1015"/>
                    <a:pt x="1176" y="1080"/>
                  </a:cubicBezTo>
                  <a:cubicBezTo>
                    <a:pt x="1179" y="1082"/>
                    <a:pt x="1181" y="1083"/>
                    <a:pt x="1183" y="1083"/>
                  </a:cubicBezTo>
                  <a:cubicBezTo>
                    <a:pt x="1204" y="1083"/>
                    <a:pt x="1105" y="894"/>
                    <a:pt x="1023" y="748"/>
                  </a:cubicBezTo>
                  <a:lnTo>
                    <a:pt x="1023" y="748"/>
                  </a:lnTo>
                  <a:cubicBezTo>
                    <a:pt x="1046" y="780"/>
                    <a:pt x="1068" y="805"/>
                    <a:pt x="1082" y="811"/>
                  </a:cubicBezTo>
                  <a:cubicBezTo>
                    <a:pt x="1084" y="813"/>
                    <a:pt x="1086" y="814"/>
                    <a:pt x="1087" y="814"/>
                  </a:cubicBezTo>
                  <a:cubicBezTo>
                    <a:pt x="1111" y="814"/>
                    <a:pt x="878" y="406"/>
                    <a:pt x="878" y="406"/>
                  </a:cubicBezTo>
                  <a:lnTo>
                    <a:pt x="878" y="406"/>
                  </a:lnTo>
                  <a:cubicBezTo>
                    <a:pt x="878" y="406"/>
                    <a:pt x="959" y="487"/>
                    <a:pt x="1001" y="487"/>
                  </a:cubicBezTo>
                  <a:cubicBezTo>
                    <a:pt x="1014" y="487"/>
                    <a:pt x="1001" y="461"/>
                    <a:pt x="1001" y="432"/>
                  </a:cubicBezTo>
                  <a:lnTo>
                    <a:pt x="1001" y="432"/>
                  </a:lnTo>
                  <a:cubicBezTo>
                    <a:pt x="1039" y="498"/>
                    <a:pt x="1145" y="630"/>
                    <a:pt x="1174" y="660"/>
                  </a:cubicBezTo>
                  <a:lnTo>
                    <a:pt x="1174" y="660"/>
                  </a:lnTo>
                  <a:cubicBezTo>
                    <a:pt x="1151" y="625"/>
                    <a:pt x="1053" y="474"/>
                    <a:pt x="1053" y="474"/>
                  </a:cubicBezTo>
                  <a:lnTo>
                    <a:pt x="1053" y="474"/>
                  </a:lnTo>
                  <a:cubicBezTo>
                    <a:pt x="1053" y="474"/>
                    <a:pt x="1377" y="756"/>
                    <a:pt x="1419" y="785"/>
                  </a:cubicBezTo>
                  <a:cubicBezTo>
                    <a:pt x="1421" y="786"/>
                    <a:pt x="1422" y="786"/>
                    <a:pt x="1423" y="786"/>
                  </a:cubicBezTo>
                  <a:cubicBezTo>
                    <a:pt x="1446" y="786"/>
                    <a:pt x="1154" y="501"/>
                    <a:pt x="1063" y="415"/>
                  </a:cubicBezTo>
                  <a:lnTo>
                    <a:pt x="1063" y="415"/>
                  </a:lnTo>
                  <a:cubicBezTo>
                    <a:pt x="1091" y="440"/>
                    <a:pt x="1140" y="478"/>
                    <a:pt x="1189" y="487"/>
                  </a:cubicBezTo>
                  <a:cubicBezTo>
                    <a:pt x="1231" y="487"/>
                    <a:pt x="1082" y="380"/>
                    <a:pt x="972" y="299"/>
                  </a:cubicBezTo>
                  <a:cubicBezTo>
                    <a:pt x="972" y="299"/>
                    <a:pt x="959" y="299"/>
                    <a:pt x="959" y="286"/>
                  </a:cubicBezTo>
                  <a:lnTo>
                    <a:pt x="959" y="286"/>
                  </a:lnTo>
                  <a:cubicBezTo>
                    <a:pt x="972" y="299"/>
                    <a:pt x="1001" y="312"/>
                    <a:pt x="1014" y="325"/>
                  </a:cubicBezTo>
                  <a:cubicBezTo>
                    <a:pt x="1020" y="327"/>
                    <a:pt x="1024" y="328"/>
                    <a:pt x="1027" y="328"/>
                  </a:cubicBezTo>
                  <a:cubicBezTo>
                    <a:pt x="1063" y="328"/>
                    <a:pt x="959" y="205"/>
                    <a:pt x="959" y="205"/>
                  </a:cubicBezTo>
                  <a:lnTo>
                    <a:pt x="959" y="205"/>
                  </a:lnTo>
                  <a:cubicBezTo>
                    <a:pt x="959" y="205"/>
                    <a:pt x="1296" y="448"/>
                    <a:pt x="1338" y="461"/>
                  </a:cubicBezTo>
                  <a:cubicBezTo>
                    <a:pt x="1339" y="461"/>
                    <a:pt x="1340" y="462"/>
                    <a:pt x="1341" y="462"/>
                  </a:cubicBezTo>
                  <a:cubicBezTo>
                    <a:pt x="1360" y="462"/>
                    <a:pt x="1121" y="286"/>
                    <a:pt x="1121" y="286"/>
                  </a:cubicBezTo>
                  <a:lnTo>
                    <a:pt x="1121" y="286"/>
                  </a:lnTo>
                  <a:cubicBezTo>
                    <a:pt x="1121" y="286"/>
                    <a:pt x="1176" y="325"/>
                    <a:pt x="1244" y="325"/>
                  </a:cubicBezTo>
                  <a:cubicBezTo>
                    <a:pt x="1246" y="326"/>
                    <a:pt x="1248" y="326"/>
                    <a:pt x="1249" y="326"/>
                  </a:cubicBezTo>
                  <a:cubicBezTo>
                    <a:pt x="1263" y="326"/>
                    <a:pt x="1116" y="240"/>
                    <a:pt x="1040" y="189"/>
                  </a:cubicBezTo>
                  <a:lnTo>
                    <a:pt x="1040" y="189"/>
                  </a:lnTo>
                  <a:cubicBezTo>
                    <a:pt x="1040" y="189"/>
                    <a:pt x="1069" y="205"/>
                    <a:pt x="1082" y="205"/>
                  </a:cubicBezTo>
                  <a:cubicBezTo>
                    <a:pt x="1150" y="205"/>
                    <a:pt x="771" y="1"/>
                    <a:pt x="77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5" name="Google Shape;725;p27"/>
            <p:cNvSpPr/>
            <p:nvPr/>
          </p:nvSpPr>
          <p:spPr>
            <a:xfrm>
              <a:off x="7315720" y="4502190"/>
              <a:ext cx="3827" cy="10156"/>
            </a:xfrm>
            <a:custGeom>
              <a:avLst/>
              <a:gdLst/>
              <a:ahLst/>
              <a:cxnLst/>
              <a:rect l="l" t="t" r="r" b="b"/>
              <a:pathLst>
                <a:path w="26" h="69" extrusionOk="0">
                  <a:moveTo>
                    <a:pt x="0" y="1"/>
                  </a:moveTo>
                  <a:cubicBezTo>
                    <a:pt x="0" y="43"/>
                    <a:pt x="13" y="69"/>
                    <a:pt x="13" y="69"/>
                  </a:cubicBezTo>
                  <a:cubicBezTo>
                    <a:pt x="26" y="69"/>
                    <a:pt x="13" y="43"/>
                    <a:pt x="0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6" name="Google Shape;726;p27"/>
            <p:cNvSpPr/>
            <p:nvPr/>
          </p:nvSpPr>
          <p:spPr>
            <a:xfrm>
              <a:off x="7305711" y="4532215"/>
              <a:ext cx="3827" cy="12364"/>
            </a:xfrm>
            <a:custGeom>
              <a:avLst/>
              <a:gdLst/>
              <a:ahLst/>
              <a:cxnLst/>
              <a:rect l="l" t="t" r="r" b="b"/>
              <a:pathLst>
                <a:path w="26" h="84" extrusionOk="0">
                  <a:moveTo>
                    <a:pt x="26" y="1"/>
                  </a:moveTo>
                  <a:cubicBezTo>
                    <a:pt x="16" y="32"/>
                    <a:pt x="6" y="72"/>
                    <a:pt x="2" y="82"/>
                  </a:cubicBezTo>
                  <a:lnTo>
                    <a:pt x="2" y="82"/>
                  </a:lnTo>
                  <a:cubicBezTo>
                    <a:pt x="13" y="80"/>
                    <a:pt x="14" y="54"/>
                    <a:pt x="26" y="1"/>
                  </a:cubicBezTo>
                  <a:close/>
                  <a:moveTo>
                    <a:pt x="2" y="82"/>
                  </a:moveTo>
                  <a:cubicBezTo>
                    <a:pt x="1" y="82"/>
                    <a:pt x="1" y="82"/>
                    <a:pt x="0" y="82"/>
                  </a:cubicBezTo>
                  <a:cubicBezTo>
                    <a:pt x="0" y="83"/>
                    <a:pt x="0" y="84"/>
                    <a:pt x="0" y="84"/>
                  </a:cubicBezTo>
                  <a:cubicBezTo>
                    <a:pt x="1" y="84"/>
                    <a:pt x="1" y="83"/>
                    <a:pt x="2" y="82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7" name="Google Shape;727;p27"/>
            <p:cNvSpPr/>
            <p:nvPr/>
          </p:nvSpPr>
          <p:spPr>
            <a:xfrm>
              <a:off x="7188550" y="4454502"/>
              <a:ext cx="248305" cy="189869"/>
            </a:xfrm>
            <a:custGeom>
              <a:avLst/>
              <a:gdLst/>
              <a:ahLst/>
              <a:cxnLst/>
              <a:rect l="l" t="t" r="r" b="b"/>
              <a:pathLst>
                <a:path w="1687" h="1290" extrusionOk="0">
                  <a:moveTo>
                    <a:pt x="835" y="435"/>
                  </a:moveTo>
                  <a:cubicBezTo>
                    <a:pt x="835" y="448"/>
                    <a:pt x="835" y="448"/>
                    <a:pt x="848" y="448"/>
                  </a:cubicBezTo>
                  <a:lnTo>
                    <a:pt x="835" y="435"/>
                  </a:lnTo>
                  <a:close/>
                  <a:moveTo>
                    <a:pt x="848" y="406"/>
                  </a:moveTo>
                  <a:lnTo>
                    <a:pt x="848" y="435"/>
                  </a:lnTo>
                  <a:lnTo>
                    <a:pt x="848" y="448"/>
                  </a:lnTo>
                  <a:cubicBezTo>
                    <a:pt x="835" y="461"/>
                    <a:pt x="835" y="474"/>
                    <a:pt x="835" y="487"/>
                  </a:cubicBezTo>
                  <a:lnTo>
                    <a:pt x="835" y="435"/>
                  </a:lnTo>
                  <a:cubicBezTo>
                    <a:pt x="835" y="422"/>
                    <a:pt x="835" y="406"/>
                    <a:pt x="848" y="406"/>
                  </a:cubicBezTo>
                  <a:close/>
                  <a:moveTo>
                    <a:pt x="916" y="273"/>
                  </a:moveTo>
                  <a:lnTo>
                    <a:pt x="916" y="273"/>
                  </a:lnTo>
                  <a:cubicBezTo>
                    <a:pt x="984" y="354"/>
                    <a:pt x="1065" y="461"/>
                    <a:pt x="1120" y="516"/>
                  </a:cubicBezTo>
                  <a:cubicBezTo>
                    <a:pt x="1039" y="448"/>
                    <a:pt x="916" y="341"/>
                    <a:pt x="877" y="312"/>
                  </a:cubicBezTo>
                  <a:lnTo>
                    <a:pt x="890" y="299"/>
                  </a:lnTo>
                  <a:cubicBezTo>
                    <a:pt x="903" y="312"/>
                    <a:pt x="945" y="325"/>
                    <a:pt x="958" y="354"/>
                  </a:cubicBezTo>
                  <a:cubicBezTo>
                    <a:pt x="960" y="356"/>
                    <a:pt x="961" y="356"/>
                    <a:pt x="961" y="356"/>
                  </a:cubicBezTo>
                  <a:cubicBezTo>
                    <a:pt x="964" y="356"/>
                    <a:pt x="941" y="318"/>
                    <a:pt x="916" y="273"/>
                  </a:cubicBezTo>
                  <a:close/>
                  <a:moveTo>
                    <a:pt x="767" y="299"/>
                  </a:moveTo>
                  <a:lnTo>
                    <a:pt x="767" y="299"/>
                  </a:lnTo>
                  <a:cubicBezTo>
                    <a:pt x="744" y="335"/>
                    <a:pt x="722" y="370"/>
                    <a:pt x="725" y="370"/>
                  </a:cubicBezTo>
                  <a:cubicBezTo>
                    <a:pt x="725" y="370"/>
                    <a:pt x="726" y="369"/>
                    <a:pt x="728" y="367"/>
                  </a:cubicBezTo>
                  <a:cubicBezTo>
                    <a:pt x="741" y="354"/>
                    <a:pt x="767" y="341"/>
                    <a:pt x="796" y="325"/>
                  </a:cubicBezTo>
                  <a:lnTo>
                    <a:pt x="796" y="325"/>
                  </a:lnTo>
                  <a:cubicBezTo>
                    <a:pt x="754" y="367"/>
                    <a:pt x="634" y="474"/>
                    <a:pt x="566" y="542"/>
                  </a:cubicBezTo>
                  <a:cubicBezTo>
                    <a:pt x="621" y="474"/>
                    <a:pt x="702" y="380"/>
                    <a:pt x="767" y="299"/>
                  </a:cubicBezTo>
                  <a:close/>
                  <a:moveTo>
                    <a:pt x="890" y="1"/>
                  </a:moveTo>
                  <a:cubicBezTo>
                    <a:pt x="890" y="1"/>
                    <a:pt x="349" y="273"/>
                    <a:pt x="430" y="273"/>
                  </a:cubicBezTo>
                  <a:cubicBezTo>
                    <a:pt x="443" y="260"/>
                    <a:pt x="472" y="260"/>
                    <a:pt x="485" y="260"/>
                  </a:cubicBezTo>
                  <a:cubicBezTo>
                    <a:pt x="385" y="308"/>
                    <a:pt x="212" y="407"/>
                    <a:pt x="234" y="407"/>
                  </a:cubicBezTo>
                  <a:cubicBezTo>
                    <a:pt x="236" y="407"/>
                    <a:pt x="238" y="407"/>
                    <a:pt x="242" y="406"/>
                  </a:cubicBezTo>
                  <a:cubicBezTo>
                    <a:pt x="323" y="406"/>
                    <a:pt x="391" y="367"/>
                    <a:pt x="391" y="367"/>
                  </a:cubicBezTo>
                  <a:lnTo>
                    <a:pt x="391" y="367"/>
                  </a:lnTo>
                  <a:cubicBezTo>
                    <a:pt x="391" y="367"/>
                    <a:pt x="99" y="556"/>
                    <a:pt x="131" y="556"/>
                  </a:cubicBezTo>
                  <a:cubicBezTo>
                    <a:pt x="132" y="556"/>
                    <a:pt x="133" y="555"/>
                    <a:pt x="135" y="555"/>
                  </a:cubicBezTo>
                  <a:cubicBezTo>
                    <a:pt x="187" y="542"/>
                    <a:pt x="566" y="273"/>
                    <a:pt x="566" y="273"/>
                  </a:cubicBezTo>
                  <a:lnTo>
                    <a:pt x="566" y="273"/>
                  </a:lnTo>
                  <a:cubicBezTo>
                    <a:pt x="566" y="273"/>
                    <a:pt x="447" y="412"/>
                    <a:pt x="489" y="412"/>
                  </a:cubicBezTo>
                  <a:cubicBezTo>
                    <a:pt x="494" y="412"/>
                    <a:pt x="501" y="410"/>
                    <a:pt x="511" y="406"/>
                  </a:cubicBezTo>
                  <a:cubicBezTo>
                    <a:pt x="540" y="380"/>
                    <a:pt x="579" y="354"/>
                    <a:pt x="621" y="312"/>
                  </a:cubicBezTo>
                  <a:lnTo>
                    <a:pt x="621" y="312"/>
                  </a:lnTo>
                  <a:cubicBezTo>
                    <a:pt x="592" y="341"/>
                    <a:pt x="579" y="367"/>
                    <a:pt x="566" y="380"/>
                  </a:cubicBezTo>
                  <a:cubicBezTo>
                    <a:pt x="430" y="461"/>
                    <a:pt x="242" y="597"/>
                    <a:pt x="310" y="597"/>
                  </a:cubicBezTo>
                  <a:cubicBezTo>
                    <a:pt x="366" y="573"/>
                    <a:pt x="430" y="525"/>
                    <a:pt x="459" y="500"/>
                  </a:cubicBezTo>
                  <a:lnTo>
                    <a:pt x="459" y="500"/>
                  </a:lnTo>
                  <a:cubicBezTo>
                    <a:pt x="376" y="582"/>
                    <a:pt x="0" y="948"/>
                    <a:pt x="22" y="948"/>
                  </a:cubicBezTo>
                  <a:cubicBezTo>
                    <a:pt x="22" y="948"/>
                    <a:pt x="23" y="948"/>
                    <a:pt x="25" y="947"/>
                  </a:cubicBezTo>
                  <a:cubicBezTo>
                    <a:pt x="93" y="908"/>
                    <a:pt x="459" y="568"/>
                    <a:pt x="459" y="568"/>
                  </a:cubicBezTo>
                  <a:lnTo>
                    <a:pt x="459" y="568"/>
                  </a:lnTo>
                  <a:cubicBezTo>
                    <a:pt x="459" y="568"/>
                    <a:pt x="306" y="802"/>
                    <a:pt x="317" y="802"/>
                  </a:cubicBezTo>
                  <a:cubicBezTo>
                    <a:pt x="318" y="802"/>
                    <a:pt x="320" y="801"/>
                    <a:pt x="323" y="798"/>
                  </a:cubicBezTo>
                  <a:cubicBezTo>
                    <a:pt x="349" y="772"/>
                    <a:pt x="483" y="612"/>
                    <a:pt x="523" y="531"/>
                  </a:cubicBezTo>
                  <a:lnTo>
                    <a:pt x="523" y="531"/>
                  </a:lnTo>
                  <a:cubicBezTo>
                    <a:pt x="511" y="557"/>
                    <a:pt x="511" y="597"/>
                    <a:pt x="511" y="597"/>
                  </a:cubicBezTo>
                  <a:cubicBezTo>
                    <a:pt x="566" y="597"/>
                    <a:pt x="660" y="503"/>
                    <a:pt x="660" y="503"/>
                  </a:cubicBezTo>
                  <a:lnTo>
                    <a:pt x="660" y="503"/>
                  </a:lnTo>
                  <a:cubicBezTo>
                    <a:pt x="660" y="503"/>
                    <a:pt x="385" y="975"/>
                    <a:pt x="412" y="975"/>
                  </a:cubicBezTo>
                  <a:cubicBezTo>
                    <a:pt x="413" y="975"/>
                    <a:pt x="415" y="975"/>
                    <a:pt x="417" y="973"/>
                  </a:cubicBezTo>
                  <a:cubicBezTo>
                    <a:pt x="459" y="947"/>
                    <a:pt x="524" y="840"/>
                    <a:pt x="579" y="772"/>
                  </a:cubicBezTo>
                  <a:lnTo>
                    <a:pt x="579" y="772"/>
                  </a:lnTo>
                  <a:cubicBezTo>
                    <a:pt x="491" y="924"/>
                    <a:pt x="283" y="1289"/>
                    <a:pt x="303" y="1289"/>
                  </a:cubicBezTo>
                  <a:cubicBezTo>
                    <a:pt x="304" y="1289"/>
                    <a:pt x="307" y="1287"/>
                    <a:pt x="310" y="1284"/>
                  </a:cubicBezTo>
                  <a:cubicBezTo>
                    <a:pt x="391" y="1203"/>
                    <a:pt x="741" y="555"/>
                    <a:pt x="741" y="555"/>
                  </a:cubicBezTo>
                  <a:lnTo>
                    <a:pt x="741" y="555"/>
                  </a:lnTo>
                  <a:cubicBezTo>
                    <a:pt x="741" y="555"/>
                    <a:pt x="659" y="733"/>
                    <a:pt x="669" y="733"/>
                  </a:cubicBezTo>
                  <a:cubicBezTo>
                    <a:pt x="670" y="733"/>
                    <a:pt x="671" y="732"/>
                    <a:pt x="673" y="730"/>
                  </a:cubicBezTo>
                  <a:cubicBezTo>
                    <a:pt x="701" y="718"/>
                    <a:pt x="775" y="582"/>
                    <a:pt x="827" y="500"/>
                  </a:cubicBezTo>
                  <a:lnTo>
                    <a:pt x="827" y="500"/>
                  </a:lnTo>
                  <a:cubicBezTo>
                    <a:pt x="822" y="510"/>
                    <a:pt x="822" y="520"/>
                    <a:pt x="822" y="529"/>
                  </a:cubicBezTo>
                  <a:cubicBezTo>
                    <a:pt x="835" y="503"/>
                    <a:pt x="835" y="474"/>
                    <a:pt x="848" y="461"/>
                  </a:cubicBezTo>
                  <a:cubicBezTo>
                    <a:pt x="848" y="461"/>
                    <a:pt x="848" y="461"/>
                    <a:pt x="848" y="461"/>
                  </a:cubicBezTo>
                  <a:lnTo>
                    <a:pt x="848" y="461"/>
                  </a:lnTo>
                  <a:cubicBezTo>
                    <a:pt x="848" y="474"/>
                    <a:pt x="864" y="487"/>
                    <a:pt x="864" y="503"/>
                  </a:cubicBezTo>
                  <a:cubicBezTo>
                    <a:pt x="864" y="499"/>
                    <a:pt x="864" y="494"/>
                    <a:pt x="864" y="490"/>
                  </a:cubicBezTo>
                  <a:lnTo>
                    <a:pt x="864" y="490"/>
                  </a:lnTo>
                  <a:cubicBezTo>
                    <a:pt x="910" y="574"/>
                    <a:pt x="985" y="694"/>
                    <a:pt x="997" y="717"/>
                  </a:cubicBezTo>
                  <a:cubicBezTo>
                    <a:pt x="998" y="717"/>
                    <a:pt x="1000" y="718"/>
                    <a:pt x="1001" y="718"/>
                  </a:cubicBezTo>
                  <a:cubicBezTo>
                    <a:pt x="1033" y="718"/>
                    <a:pt x="945" y="542"/>
                    <a:pt x="945" y="542"/>
                  </a:cubicBezTo>
                  <a:lnTo>
                    <a:pt x="945" y="542"/>
                  </a:lnTo>
                  <a:cubicBezTo>
                    <a:pt x="945" y="542"/>
                    <a:pt x="1295" y="1190"/>
                    <a:pt x="1376" y="1258"/>
                  </a:cubicBezTo>
                  <a:cubicBezTo>
                    <a:pt x="1379" y="1261"/>
                    <a:pt x="1382" y="1263"/>
                    <a:pt x="1383" y="1263"/>
                  </a:cubicBezTo>
                  <a:cubicBezTo>
                    <a:pt x="1403" y="1263"/>
                    <a:pt x="1195" y="898"/>
                    <a:pt x="1107" y="746"/>
                  </a:cubicBezTo>
                  <a:lnTo>
                    <a:pt x="1107" y="746"/>
                  </a:lnTo>
                  <a:cubicBezTo>
                    <a:pt x="1146" y="811"/>
                    <a:pt x="1214" y="921"/>
                    <a:pt x="1253" y="960"/>
                  </a:cubicBezTo>
                  <a:cubicBezTo>
                    <a:pt x="1255" y="962"/>
                    <a:pt x="1258" y="962"/>
                    <a:pt x="1259" y="962"/>
                  </a:cubicBezTo>
                  <a:cubicBezTo>
                    <a:pt x="1299" y="962"/>
                    <a:pt x="1026" y="474"/>
                    <a:pt x="1026" y="474"/>
                  </a:cubicBezTo>
                  <a:lnTo>
                    <a:pt x="1026" y="474"/>
                  </a:lnTo>
                  <a:cubicBezTo>
                    <a:pt x="1026" y="474"/>
                    <a:pt x="1120" y="568"/>
                    <a:pt x="1159" y="584"/>
                  </a:cubicBezTo>
                  <a:lnTo>
                    <a:pt x="1172" y="568"/>
                  </a:lnTo>
                  <a:cubicBezTo>
                    <a:pt x="1172" y="568"/>
                    <a:pt x="1159" y="542"/>
                    <a:pt x="1159" y="516"/>
                  </a:cubicBezTo>
                  <a:lnTo>
                    <a:pt x="1159" y="516"/>
                  </a:lnTo>
                  <a:cubicBezTo>
                    <a:pt x="1201" y="584"/>
                    <a:pt x="1334" y="759"/>
                    <a:pt x="1363" y="785"/>
                  </a:cubicBezTo>
                  <a:cubicBezTo>
                    <a:pt x="1365" y="786"/>
                    <a:pt x="1366" y="787"/>
                    <a:pt x="1367" y="787"/>
                  </a:cubicBezTo>
                  <a:cubicBezTo>
                    <a:pt x="1385" y="787"/>
                    <a:pt x="1227" y="555"/>
                    <a:pt x="1227" y="555"/>
                  </a:cubicBezTo>
                  <a:lnTo>
                    <a:pt x="1227" y="555"/>
                  </a:lnTo>
                  <a:cubicBezTo>
                    <a:pt x="1227" y="555"/>
                    <a:pt x="1593" y="892"/>
                    <a:pt x="1658" y="921"/>
                  </a:cubicBezTo>
                  <a:cubicBezTo>
                    <a:pt x="1659" y="922"/>
                    <a:pt x="1661" y="922"/>
                    <a:pt x="1661" y="922"/>
                  </a:cubicBezTo>
                  <a:cubicBezTo>
                    <a:pt x="1686" y="922"/>
                    <a:pt x="1252" y="515"/>
                    <a:pt x="1214" y="474"/>
                  </a:cubicBezTo>
                  <a:lnTo>
                    <a:pt x="1214" y="474"/>
                  </a:lnTo>
                  <a:cubicBezTo>
                    <a:pt x="1227" y="487"/>
                    <a:pt x="1308" y="555"/>
                    <a:pt x="1376" y="568"/>
                  </a:cubicBezTo>
                  <a:cubicBezTo>
                    <a:pt x="1379" y="569"/>
                    <a:pt x="1381" y="569"/>
                    <a:pt x="1383" y="569"/>
                  </a:cubicBezTo>
                  <a:cubicBezTo>
                    <a:pt x="1412" y="569"/>
                    <a:pt x="1246" y="444"/>
                    <a:pt x="1133" y="367"/>
                  </a:cubicBezTo>
                  <a:cubicBezTo>
                    <a:pt x="1120" y="354"/>
                    <a:pt x="1120" y="354"/>
                    <a:pt x="1120" y="341"/>
                  </a:cubicBezTo>
                  <a:lnTo>
                    <a:pt x="1120" y="341"/>
                  </a:lnTo>
                  <a:cubicBezTo>
                    <a:pt x="1133" y="354"/>
                    <a:pt x="1159" y="367"/>
                    <a:pt x="1172" y="380"/>
                  </a:cubicBezTo>
                  <a:cubicBezTo>
                    <a:pt x="1181" y="385"/>
                    <a:pt x="1188" y="387"/>
                    <a:pt x="1192" y="387"/>
                  </a:cubicBezTo>
                  <a:cubicBezTo>
                    <a:pt x="1224" y="387"/>
                    <a:pt x="1120" y="260"/>
                    <a:pt x="1120" y="260"/>
                  </a:cubicBezTo>
                  <a:lnTo>
                    <a:pt x="1120" y="260"/>
                  </a:lnTo>
                  <a:cubicBezTo>
                    <a:pt x="1120" y="260"/>
                    <a:pt x="1496" y="529"/>
                    <a:pt x="1551" y="542"/>
                  </a:cubicBezTo>
                  <a:cubicBezTo>
                    <a:pt x="1552" y="542"/>
                    <a:pt x="1553" y="543"/>
                    <a:pt x="1554" y="543"/>
                  </a:cubicBezTo>
                  <a:cubicBezTo>
                    <a:pt x="1575" y="543"/>
                    <a:pt x="1295" y="354"/>
                    <a:pt x="1295" y="354"/>
                  </a:cubicBezTo>
                  <a:lnTo>
                    <a:pt x="1295" y="354"/>
                  </a:lnTo>
                  <a:cubicBezTo>
                    <a:pt x="1295" y="354"/>
                    <a:pt x="1363" y="380"/>
                    <a:pt x="1444" y="393"/>
                  </a:cubicBezTo>
                  <a:cubicBezTo>
                    <a:pt x="1447" y="394"/>
                    <a:pt x="1449" y="394"/>
                    <a:pt x="1451" y="394"/>
                  </a:cubicBezTo>
                  <a:cubicBezTo>
                    <a:pt x="1474" y="394"/>
                    <a:pt x="1319" y="305"/>
                    <a:pt x="1217" y="241"/>
                  </a:cubicBezTo>
                  <a:lnTo>
                    <a:pt x="1217" y="241"/>
                  </a:lnTo>
                  <a:cubicBezTo>
                    <a:pt x="1226" y="244"/>
                    <a:pt x="1237" y="244"/>
                    <a:pt x="1253" y="244"/>
                  </a:cubicBezTo>
                  <a:cubicBezTo>
                    <a:pt x="1334" y="244"/>
                    <a:pt x="890" y="1"/>
                    <a:pt x="89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8" name="Google Shape;728;p27"/>
            <p:cNvSpPr/>
            <p:nvPr/>
          </p:nvSpPr>
          <p:spPr>
            <a:xfrm>
              <a:off x="7315720" y="4528536"/>
              <a:ext cx="3827" cy="13983"/>
            </a:xfrm>
            <a:custGeom>
              <a:avLst/>
              <a:gdLst/>
              <a:ahLst/>
              <a:cxnLst/>
              <a:rect l="l" t="t" r="r" b="b"/>
              <a:pathLst>
                <a:path w="26" h="95" extrusionOk="0">
                  <a:moveTo>
                    <a:pt x="0" y="0"/>
                  </a:moveTo>
                  <a:lnTo>
                    <a:pt x="0" y="0"/>
                  </a:lnTo>
                  <a:cubicBezTo>
                    <a:pt x="13" y="52"/>
                    <a:pt x="13" y="94"/>
                    <a:pt x="26" y="94"/>
                  </a:cubicBezTo>
                  <a:cubicBezTo>
                    <a:pt x="26" y="94"/>
                    <a:pt x="13" y="52"/>
                    <a:pt x="0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9" name="Google Shape;729;p27"/>
            <p:cNvSpPr/>
            <p:nvPr/>
          </p:nvSpPr>
          <p:spPr>
            <a:xfrm>
              <a:off x="7271711" y="4478346"/>
              <a:ext cx="95525" cy="177947"/>
            </a:xfrm>
            <a:custGeom>
              <a:avLst/>
              <a:gdLst/>
              <a:ahLst/>
              <a:cxnLst/>
              <a:rect l="l" t="t" r="r" b="b"/>
              <a:pathLst>
                <a:path w="649" h="1209" extrusionOk="0">
                  <a:moveTo>
                    <a:pt x="257" y="1"/>
                  </a:moveTo>
                  <a:lnTo>
                    <a:pt x="163" y="341"/>
                  </a:lnTo>
                  <a:lnTo>
                    <a:pt x="1" y="1041"/>
                  </a:lnTo>
                  <a:lnTo>
                    <a:pt x="231" y="448"/>
                  </a:lnTo>
                  <a:lnTo>
                    <a:pt x="231" y="448"/>
                  </a:lnTo>
                  <a:cubicBezTo>
                    <a:pt x="231" y="448"/>
                    <a:pt x="150" y="730"/>
                    <a:pt x="150" y="853"/>
                  </a:cubicBezTo>
                  <a:cubicBezTo>
                    <a:pt x="150" y="866"/>
                    <a:pt x="152" y="872"/>
                    <a:pt x="155" y="872"/>
                  </a:cubicBezTo>
                  <a:cubicBezTo>
                    <a:pt x="181" y="872"/>
                    <a:pt x="299" y="487"/>
                    <a:pt x="299" y="487"/>
                  </a:cubicBezTo>
                  <a:lnTo>
                    <a:pt x="299" y="487"/>
                  </a:lnTo>
                  <a:cubicBezTo>
                    <a:pt x="299" y="487"/>
                    <a:pt x="226" y="1209"/>
                    <a:pt x="241" y="1209"/>
                  </a:cubicBezTo>
                  <a:cubicBezTo>
                    <a:pt x="242" y="1209"/>
                    <a:pt x="243" y="1207"/>
                    <a:pt x="244" y="1203"/>
                  </a:cubicBezTo>
                  <a:cubicBezTo>
                    <a:pt x="257" y="1122"/>
                    <a:pt x="312" y="542"/>
                    <a:pt x="312" y="542"/>
                  </a:cubicBezTo>
                  <a:cubicBezTo>
                    <a:pt x="312" y="542"/>
                    <a:pt x="419" y="908"/>
                    <a:pt x="445" y="934"/>
                  </a:cubicBezTo>
                  <a:cubicBezTo>
                    <a:pt x="446" y="935"/>
                    <a:pt x="446" y="935"/>
                    <a:pt x="447" y="935"/>
                  </a:cubicBezTo>
                  <a:cubicBezTo>
                    <a:pt x="469" y="935"/>
                    <a:pt x="380" y="529"/>
                    <a:pt x="380" y="529"/>
                  </a:cubicBezTo>
                  <a:lnTo>
                    <a:pt x="380" y="529"/>
                  </a:lnTo>
                  <a:cubicBezTo>
                    <a:pt x="380" y="529"/>
                    <a:pt x="607" y="1028"/>
                    <a:pt x="623" y="1028"/>
                  </a:cubicBezTo>
                  <a:cubicBezTo>
                    <a:pt x="649" y="1028"/>
                    <a:pt x="257" y="1"/>
                    <a:pt x="25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0" name="Google Shape;730;p27"/>
            <p:cNvSpPr/>
            <p:nvPr/>
          </p:nvSpPr>
          <p:spPr>
            <a:xfrm>
              <a:off x="7282750" y="4375463"/>
              <a:ext cx="58728" cy="32675"/>
            </a:xfrm>
            <a:custGeom>
              <a:avLst/>
              <a:gdLst/>
              <a:ahLst/>
              <a:cxnLst/>
              <a:rect l="l" t="t" r="r" b="b"/>
              <a:pathLst>
                <a:path w="399" h="222" extrusionOk="0">
                  <a:moveTo>
                    <a:pt x="90" y="81"/>
                  </a:moveTo>
                  <a:cubicBezTo>
                    <a:pt x="89" y="81"/>
                    <a:pt x="89" y="81"/>
                    <a:pt x="88" y="81"/>
                  </a:cubicBezTo>
                  <a:cubicBezTo>
                    <a:pt x="87" y="82"/>
                    <a:pt x="87" y="82"/>
                    <a:pt x="87" y="82"/>
                  </a:cubicBezTo>
                  <a:cubicBezTo>
                    <a:pt x="88" y="82"/>
                    <a:pt x="89" y="82"/>
                    <a:pt x="90" y="81"/>
                  </a:cubicBezTo>
                  <a:close/>
                  <a:moveTo>
                    <a:pt x="208" y="0"/>
                  </a:moveTo>
                  <a:cubicBezTo>
                    <a:pt x="208" y="0"/>
                    <a:pt x="109" y="70"/>
                    <a:pt x="90" y="81"/>
                  </a:cubicBezTo>
                  <a:lnTo>
                    <a:pt x="90" y="81"/>
                  </a:lnTo>
                  <a:cubicBezTo>
                    <a:pt x="108" y="78"/>
                    <a:pt x="182" y="52"/>
                    <a:pt x="182" y="52"/>
                  </a:cubicBezTo>
                  <a:lnTo>
                    <a:pt x="182" y="52"/>
                  </a:lnTo>
                  <a:cubicBezTo>
                    <a:pt x="182" y="52"/>
                    <a:pt x="1" y="163"/>
                    <a:pt x="16" y="163"/>
                  </a:cubicBezTo>
                  <a:cubicBezTo>
                    <a:pt x="17" y="163"/>
                    <a:pt x="18" y="163"/>
                    <a:pt x="20" y="162"/>
                  </a:cubicBezTo>
                  <a:cubicBezTo>
                    <a:pt x="46" y="149"/>
                    <a:pt x="169" y="107"/>
                    <a:pt x="169" y="107"/>
                  </a:cubicBezTo>
                  <a:lnTo>
                    <a:pt x="169" y="107"/>
                  </a:lnTo>
                  <a:cubicBezTo>
                    <a:pt x="169" y="107"/>
                    <a:pt x="2" y="221"/>
                    <a:pt x="16" y="221"/>
                  </a:cubicBezTo>
                  <a:cubicBezTo>
                    <a:pt x="17" y="221"/>
                    <a:pt x="23" y="219"/>
                    <a:pt x="33" y="214"/>
                  </a:cubicBezTo>
                  <a:cubicBezTo>
                    <a:pt x="101" y="188"/>
                    <a:pt x="224" y="107"/>
                    <a:pt x="224" y="107"/>
                  </a:cubicBezTo>
                  <a:cubicBezTo>
                    <a:pt x="224" y="107"/>
                    <a:pt x="368" y="202"/>
                    <a:pt x="385" y="202"/>
                  </a:cubicBezTo>
                  <a:cubicBezTo>
                    <a:pt x="386" y="202"/>
                    <a:pt x="386" y="202"/>
                    <a:pt x="386" y="201"/>
                  </a:cubicBezTo>
                  <a:cubicBezTo>
                    <a:pt x="399" y="201"/>
                    <a:pt x="250" y="94"/>
                    <a:pt x="250" y="94"/>
                  </a:cubicBezTo>
                  <a:lnTo>
                    <a:pt x="250" y="94"/>
                  </a:lnTo>
                  <a:cubicBezTo>
                    <a:pt x="250" y="94"/>
                    <a:pt x="338" y="123"/>
                    <a:pt x="363" y="123"/>
                  </a:cubicBezTo>
                  <a:cubicBezTo>
                    <a:pt x="367" y="123"/>
                    <a:pt x="370" y="122"/>
                    <a:pt x="370" y="120"/>
                  </a:cubicBezTo>
                  <a:cubicBezTo>
                    <a:pt x="370" y="110"/>
                    <a:pt x="314" y="92"/>
                    <a:pt x="288" y="85"/>
                  </a:cubicBezTo>
                  <a:lnTo>
                    <a:pt x="288" y="85"/>
                  </a:lnTo>
                  <a:cubicBezTo>
                    <a:pt x="301" y="88"/>
                    <a:pt x="321" y="93"/>
                    <a:pt x="336" y="93"/>
                  </a:cubicBezTo>
                  <a:cubicBezTo>
                    <a:pt x="348" y="93"/>
                    <a:pt x="357" y="90"/>
                    <a:pt x="357" y="81"/>
                  </a:cubicBezTo>
                  <a:cubicBezTo>
                    <a:pt x="344" y="68"/>
                    <a:pt x="208" y="0"/>
                    <a:pt x="20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1" name="Google Shape;731;p27"/>
            <p:cNvSpPr/>
            <p:nvPr/>
          </p:nvSpPr>
          <p:spPr>
            <a:xfrm>
              <a:off x="7104800" y="4668214"/>
              <a:ext cx="815419" cy="33264"/>
            </a:xfrm>
            <a:custGeom>
              <a:avLst/>
              <a:gdLst/>
              <a:ahLst/>
              <a:cxnLst/>
              <a:rect l="l" t="t" r="r" b="b"/>
              <a:pathLst>
                <a:path w="5540" h="226" extrusionOk="0">
                  <a:moveTo>
                    <a:pt x="4403" y="0"/>
                  </a:moveTo>
                  <a:cubicBezTo>
                    <a:pt x="3103" y="0"/>
                    <a:pt x="1148" y="36"/>
                    <a:pt x="1148" y="36"/>
                  </a:cubicBezTo>
                  <a:cubicBezTo>
                    <a:pt x="1148" y="36"/>
                    <a:pt x="1" y="88"/>
                    <a:pt x="69" y="130"/>
                  </a:cubicBezTo>
                  <a:cubicBezTo>
                    <a:pt x="92" y="143"/>
                    <a:pt x="212" y="147"/>
                    <a:pt x="361" y="147"/>
                  </a:cubicBezTo>
                  <a:cubicBezTo>
                    <a:pt x="644" y="147"/>
                    <a:pt x="1033" y="132"/>
                    <a:pt x="1076" y="130"/>
                  </a:cubicBezTo>
                  <a:lnTo>
                    <a:pt x="1076" y="130"/>
                  </a:lnTo>
                  <a:cubicBezTo>
                    <a:pt x="1037" y="132"/>
                    <a:pt x="734" y="146"/>
                    <a:pt x="798" y="198"/>
                  </a:cubicBezTo>
                  <a:cubicBezTo>
                    <a:pt x="822" y="218"/>
                    <a:pt x="1237" y="225"/>
                    <a:pt x="1809" y="225"/>
                  </a:cubicBezTo>
                  <a:cubicBezTo>
                    <a:pt x="3172" y="225"/>
                    <a:pt x="5428" y="185"/>
                    <a:pt x="5428" y="185"/>
                  </a:cubicBezTo>
                  <a:cubicBezTo>
                    <a:pt x="5428" y="185"/>
                    <a:pt x="4592" y="117"/>
                    <a:pt x="4754" y="88"/>
                  </a:cubicBezTo>
                  <a:cubicBezTo>
                    <a:pt x="4784" y="83"/>
                    <a:pt x="4828" y="82"/>
                    <a:pt x="4881" y="82"/>
                  </a:cubicBezTo>
                  <a:cubicBezTo>
                    <a:pt x="4986" y="82"/>
                    <a:pt x="5124" y="88"/>
                    <a:pt x="5246" y="88"/>
                  </a:cubicBezTo>
                  <a:cubicBezTo>
                    <a:pt x="5397" y="88"/>
                    <a:pt x="5523" y="78"/>
                    <a:pt x="5535" y="36"/>
                  </a:cubicBezTo>
                  <a:cubicBezTo>
                    <a:pt x="5539" y="9"/>
                    <a:pt x="5053" y="0"/>
                    <a:pt x="4403" y="0"/>
                  </a:cubicBez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2" name="Google Shape;732;p27"/>
            <p:cNvSpPr/>
            <p:nvPr/>
          </p:nvSpPr>
          <p:spPr>
            <a:xfrm>
              <a:off x="7178247" y="4544137"/>
              <a:ext cx="107447" cy="137029"/>
            </a:xfrm>
            <a:custGeom>
              <a:avLst/>
              <a:gdLst/>
              <a:ahLst/>
              <a:cxnLst/>
              <a:rect l="l" t="t" r="r" b="b"/>
              <a:pathLst>
                <a:path w="730" h="931" extrusionOk="0">
                  <a:moveTo>
                    <a:pt x="270" y="1"/>
                  </a:moveTo>
                  <a:cubicBezTo>
                    <a:pt x="270" y="1"/>
                    <a:pt x="56" y="137"/>
                    <a:pt x="1" y="432"/>
                  </a:cubicBezTo>
                  <a:lnTo>
                    <a:pt x="1" y="931"/>
                  </a:lnTo>
                  <a:lnTo>
                    <a:pt x="730" y="931"/>
                  </a:lnTo>
                  <a:lnTo>
                    <a:pt x="730" y="351"/>
                  </a:lnTo>
                  <a:cubicBezTo>
                    <a:pt x="662" y="244"/>
                    <a:pt x="474" y="1"/>
                    <a:pt x="270" y="1"/>
                  </a:cubicBez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3" name="Google Shape;733;p27"/>
            <p:cNvSpPr/>
            <p:nvPr/>
          </p:nvSpPr>
          <p:spPr>
            <a:xfrm>
              <a:off x="7285547" y="4595652"/>
              <a:ext cx="3974" cy="85514"/>
            </a:xfrm>
            <a:custGeom>
              <a:avLst/>
              <a:gdLst/>
              <a:ahLst/>
              <a:cxnLst/>
              <a:rect l="l" t="t" r="r" b="b"/>
              <a:pathLst>
                <a:path w="27" h="581" extrusionOk="0">
                  <a:moveTo>
                    <a:pt x="1" y="1"/>
                  </a:moveTo>
                  <a:lnTo>
                    <a:pt x="1" y="581"/>
                  </a:lnTo>
                  <a:lnTo>
                    <a:pt x="27" y="581"/>
                  </a:lnTo>
                  <a:lnTo>
                    <a:pt x="27" y="43"/>
                  </a:lnTo>
                  <a:cubicBezTo>
                    <a:pt x="27" y="43"/>
                    <a:pt x="27" y="30"/>
                    <a:pt x="1" y="1"/>
                  </a:cubicBezTo>
                  <a:close/>
                </a:path>
              </a:pathLst>
            </a:custGeom>
            <a:solidFill>
              <a:srgbClr val="C5C6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4" name="Google Shape;734;p27"/>
            <p:cNvSpPr/>
            <p:nvPr/>
          </p:nvSpPr>
          <p:spPr>
            <a:xfrm>
              <a:off x="7289373" y="4578137"/>
              <a:ext cx="139387" cy="103029"/>
            </a:xfrm>
            <a:custGeom>
              <a:avLst/>
              <a:gdLst/>
              <a:ahLst/>
              <a:cxnLst/>
              <a:rect l="l" t="t" r="r" b="b"/>
              <a:pathLst>
                <a:path w="947" h="700" extrusionOk="0">
                  <a:moveTo>
                    <a:pt x="380" y="0"/>
                  </a:moveTo>
                  <a:lnTo>
                    <a:pt x="1" y="133"/>
                  </a:lnTo>
                  <a:lnTo>
                    <a:pt x="1" y="700"/>
                  </a:lnTo>
                  <a:lnTo>
                    <a:pt x="947" y="700"/>
                  </a:lnTo>
                  <a:lnTo>
                    <a:pt x="947" y="201"/>
                  </a:lnTo>
                  <a:lnTo>
                    <a:pt x="380" y="0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5" name="Google Shape;735;p27"/>
            <p:cNvSpPr/>
            <p:nvPr/>
          </p:nvSpPr>
          <p:spPr>
            <a:xfrm>
              <a:off x="7178247" y="4540458"/>
              <a:ext cx="254340" cy="67264"/>
            </a:xfrm>
            <a:custGeom>
              <a:avLst/>
              <a:gdLst/>
              <a:ahLst/>
              <a:cxnLst/>
              <a:rect l="l" t="t" r="r" b="b"/>
              <a:pathLst>
                <a:path w="1728" h="457" extrusionOk="0">
                  <a:moveTo>
                    <a:pt x="312" y="0"/>
                  </a:moveTo>
                  <a:cubicBezTo>
                    <a:pt x="312" y="0"/>
                    <a:pt x="56" y="120"/>
                    <a:pt x="1" y="457"/>
                  </a:cubicBezTo>
                  <a:cubicBezTo>
                    <a:pt x="1" y="457"/>
                    <a:pt x="108" y="81"/>
                    <a:pt x="312" y="39"/>
                  </a:cubicBezTo>
                  <a:cubicBezTo>
                    <a:pt x="312" y="39"/>
                    <a:pt x="380" y="39"/>
                    <a:pt x="461" y="94"/>
                  </a:cubicBezTo>
                  <a:cubicBezTo>
                    <a:pt x="513" y="120"/>
                    <a:pt x="581" y="175"/>
                    <a:pt x="623" y="256"/>
                  </a:cubicBezTo>
                  <a:cubicBezTo>
                    <a:pt x="662" y="308"/>
                    <a:pt x="691" y="376"/>
                    <a:pt x="704" y="457"/>
                  </a:cubicBezTo>
                  <a:lnTo>
                    <a:pt x="1728" y="457"/>
                  </a:lnTo>
                  <a:cubicBezTo>
                    <a:pt x="1728" y="457"/>
                    <a:pt x="1728" y="363"/>
                    <a:pt x="1676" y="256"/>
                  </a:cubicBezTo>
                  <a:cubicBezTo>
                    <a:pt x="1663" y="201"/>
                    <a:pt x="1621" y="146"/>
                    <a:pt x="1566" y="107"/>
                  </a:cubicBezTo>
                  <a:cubicBezTo>
                    <a:pt x="1540" y="65"/>
                    <a:pt x="1485" y="39"/>
                    <a:pt x="1433" y="26"/>
                  </a:cubicBezTo>
                  <a:lnTo>
                    <a:pt x="312" y="0"/>
                  </a:ln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6" name="Google Shape;736;p27"/>
            <p:cNvSpPr/>
            <p:nvPr/>
          </p:nvSpPr>
          <p:spPr>
            <a:xfrm>
              <a:off x="7200178" y="4637747"/>
              <a:ext cx="51663" cy="43420"/>
            </a:xfrm>
            <a:custGeom>
              <a:avLst/>
              <a:gdLst/>
              <a:ahLst/>
              <a:cxnLst/>
              <a:rect l="l" t="t" r="r" b="b"/>
              <a:pathLst>
                <a:path w="351" h="295" extrusionOk="0">
                  <a:moveTo>
                    <a:pt x="1" y="0"/>
                  </a:moveTo>
                  <a:lnTo>
                    <a:pt x="1" y="295"/>
                  </a:lnTo>
                  <a:lnTo>
                    <a:pt x="351" y="295"/>
                  </a:lnTo>
                  <a:lnTo>
                    <a:pt x="351" y="0"/>
                  </a:ln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" name="Google Shape;737;p27"/>
            <p:cNvSpPr/>
            <p:nvPr/>
          </p:nvSpPr>
          <p:spPr>
            <a:xfrm>
              <a:off x="7222256" y="4637747"/>
              <a:ext cx="1913" cy="43420"/>
            </a:xfrm>
            <a:custGeom>
              <a:avLst/>
              <a:gdLst/>
              <a:ahLst/>
              <a:cxnLst/>
              <a:rect l="l" t="t" r="r" b="b"/>
              <a:pathLst>
                <a:path w="13" h="295" extrusionOk="0">
                  <a:moveTo>
                    <a:pt x="0" y="0"/>
                  </a:moveTo>
                  <a:lnTo>
                    <a:pt x="0" y="295"/>
                  </a:lnTo>
                  <a:lnTo>
                    <a:pt x="13" y="295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8" name="Google Shape;738;p27"/>
            <p:cNvSpPr/>
            <p:nvPr/>
          </p:nvSpPr>
          <p:spPr>
            <a:xfrm>
              <a:off x="7379011" y="4414909"/>
              <a:ext cx="208565" cy="266258"/>
            </a:xfrm>
            <a:custGeom>
              <a:avLst/>
              <a:gdLst/>
              <a:ahLst/>
              <a:cxnLst/>
              <a:rect l="l" t="t" r="r" b="b"/>
              <a:pathLst>
                <a:path w="1417" h="1809" extrusionOk="0">
                  <a:moveTo>
                    <a:pt x="528" y="1"/>
                  </a:moveTo>
                  <a:cubicBezTo>
                    <a:pt x="523" y="1"/>
                    <a:pt x="518" y="1"/>
                    <a:pt x="513" y="1"/>
                  </a:cubicBezTo>
                  <a:cubicBezTo>
                    <a:pt x="513" y="1"/>
                    <a:pt x="95" y="270"/>
                    <a:pt x="1" y="853"/>
                  </a:cubicBezTo>
                  <a:lnTo>
                    <a:pt x="1" y="1809"/>
                  </a:lnTo>
                  <a:lnTo>
                    <a:pt x="1417" y="1809"/>
                  </a:lnTo>
                  <a:lnTo>
                    <a:pt x="1417" y="691"/>
                  </a:lnTo>
                  <a:cubicBezTo>
                    <a:pt x="1286" y="490"/>
                    <a:pt x="915" y="1"/>
                    <a:pt x="528" y="1"/>
                  </a:cubicBez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9" name="Google Shape;739;p27"/>
            <p:cNvSpPr/>
            <p:nvPr/>
          </p:nvSpPr>
          <p:spPr>
            <a:xfrm>
              <a:off x="7587428" y="4516614"/>
              <a:ext cx="8243" cy="164553"/>
            </a:xfrm>
            <a:custGeom>
              <a:avLst/>
              <a:gdLst/>
              <a:ahLst/>
              <a:cxnLst/>
              <a:rect l="l" t="t" r="r" b="b"/>
              <a:pathLst>
                <a:path w="56" h="1118" extrusionOk="0">
                  <a:moveTo>
                    <a:pt x="1" y="0"/>
                  </a:moveTo>
                  <a:lnTo>
                    <a:pt x="1" y="1118"/>
                  </a:lnTo>
                  <a:lnTo>
                    <a:pt x="56" y="1118"/>
                  </a:lnTo>
                  <a:lnTo>
                    <a:pt x="56" y="65"/>
                  </a:lnTo>
                  <a:cubicBezTo>
                    <a:pt x="56" y="65"/>
                    <a:pt x="43" y="39"/>
                    <a:pt x="1" y="0"/>
                  </a:cubicBez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0" name="Google Shape;740;p27"/>
            <p:cNvSpPr/>
            <p:nvPr/>
          </p:nvSpPr>
          <p:spPr>
            <a:xfrm>
              <a:off x="7595523" y="4480848"/>
              <a:ext cx="268764" cy="200319"/>
            </a:xfrm>
            <a:custGeom>
              <a:avLst/>
              <a:gdLst/>
              <a:ahLst/>
              <a:cxnLst/>
              <a:rect l="l" t="t" r="r" b="b"/>
              <a:pathLst>
                <a:path w="1826" h="1361" extrusionOk="0">
                  <a:moveTo>
                    <a:pt x="743" y="0"/>
                  </a:moveTo>
                  <a:lnTo>
                    <a:pt x="1" y="282"/>
                  </a:lnTo>
                  <a:lnTo>
                    <a:pt x="1" y="1361"/>
                  </a:lnTo>
                  <a:lnTo>
                    <a:pt x="1825" y="1361"/>
                  </a:lnTo>
                  <a:lnTo>
                    <a:pt x="1825" y="405"/>
                  </a:lnTo>
                  <a:lnTo>
                    <a:pt x="743" y="0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1" name="Google Shape;741;p27"/>
            <p:cNvSpPr/>
            <p:nvPr/>
          </p:nvSpPr>
          <p:spPr>
            <a:xfrm>
              <a:off x="7375331" y="4406814"/>
              <a:ext cx="498377" cy="133791"/>
            </a:xfrm>
            <a:custGeom>
              <a:avLst/>
              <a:gdLst/>
              <a:ahLst/>
              <a:cxnLst/>
              <a:rect l="l" t="t" r="r" b="b"/>
              <a:pathLst>
                <a:path w="3386" h="909" extrusionOk="0">
                  <a:moveTo>
                    <a:pt x="606" y="1"/>
                  </a:moveTo>
                  <a:cubicBezTo>
                    <a:pt x="606" y="1"/>
                    <a:pt x="133" y="244"/>
                    <a:pt x="0" y="908"/>
                  </a:cubicBezTo>
                  <a:lnTo>
                    <a:pt x="26" y="908"/>
                  </a:lnTo>
                  <a:cubicBezTo>
                    <a:pt x="26" y="908"/>
                    <a:pt x="214" y="163"/>
                    <a:pt x="606" y="82"/>
                  </a:cubicBezTo>
                  <a:cubicBezTo>
                    <a:pt x="606" y="82"/>
                    <a:pt x="742" y="82"/>
                    <a:pt x="917" y="179"/>
                  </a:cubicBezTo>
                  <a:cubicBezTo>
                    <a:pt x="1024" y="244"/>
                    <a:pt x="1134" y="341"/>
                    <a:pt x="1228" y="503"/>
                  </a:cubicBezTo>
                  <a:cubicBezTo>
                    <a:pt x="1296" y="610"/>
                    <a:pt x="1348" y="746"/>
                    <a:pt x="1390" y="908"/>
                  </a:cubicBezTo>
                  <a:lnTo>
                    <a:pt x="3373" y="908"/>
                  </a:lnTo>
                  <a:cubicBezTo>
                    <a:pt x="3373" y="908"/>
                    <a:pt x="3386" y="717"/>
                    <a:pt x="3292" y="516"/>
                  </a:cubicBezTo>
                  <a:cubicBezTo>
                    <a:pt x="3240" y="406"/>
                    <a:pt x="3172" y="312"/>
                    <a:pt x="3078" y="218"/>
                  </a:cubicBezTo>
                  <a:cubicBezTo>
                    <a:pt x="3010" y="150"/>
                    <a:pt x="2916" y="98"/>
                    <a:pt x="2819" y="56"/>
                  </a:cubicBezTo>
                  <a:lnTo>
                    <a:pt x="606" y="1"/>
                  </a:ln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2" name="Google Shape;742;p27"/>
            <p:cNvSpPr/>
            <p:nvPr/>
          </p:nvSpPr>
          <p:spPr>
            <a:xfrm>
              <a:off x="7418604" y="4597565"/>
              <a:ext cx="101707" cy="83601"/>
            </a:xfrm>
            <a:custGeom>
              <a:avLst/>
              <a:gdLst/>
              <a:ahLst/>
              <a:cxnLst/>
              <a:rect l="l" t="t" r="r" b="b"/>
              <a:pathLst>
                <a:path w="691" h="568" extrusionOk="0">
                  <a:moveTo>
                    <a:pt x="1" y="1"/>
                  </a:moveTo>
                  <a:lnTo>
                    <a:pt x="1" y="568"/>
                  </a:lnTo>
                  <a:lnTo>
                    <a:pt x="691" y="568"/>
                  </a:lnTo>
                  <a:lnTo>
                    <a:pt x="691" y="1"/>
                  </a:ln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3" name="Google Shape;743;p27"/>
            <p:cNvSpPr/>
            <p:nvPr/>
          </p:nvSpPr>
          <p:spPr>
            <a:xfrm>
              <a:off x="7464379" y="4597565"/>
              <a:ext cx="2061" cy="83601"/>
            </a:xfrm>
            <a:custGeom>
              <a:avLst/>
              <a:gdLst/>
              <a:ahLst/>
              <a:cxnLst/>
              <a:rect l="l" t="t" r="r" b="b"/>
              <a:pathLst>
                <a:path w="14" h="568" extrusionOk="0">
                  <a:moveTo>
                    <a:pt x="1" y="1"/>
                  </a:moveTo>
                  <a:lnTo>
                    <a:pt x="1" y="568"/>
                  </a:lnTo>
                  <a:lnTo>
                    <a:pt x="14" y="568"/>
                  </a:lnTo>
                  <a:lnTo>
                    <a:pt x="14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4" name="Google Shape;744;p27"/>
            <p:cNvSpPr/>
            <p:nvPr/>
          </p:nvSpPr>
          <p:spPr>
            <a:xfrm>
              <a:off x="7828374" y="4559886"/>
              <a:ext cx="133057" cy="159549"/>
            </a:xfrm>
            <a:custGeom>
              <a:avLst/>
              <a:gdLst/>
              <a:ahLst/>
              <a:cxnLst/>
              <a:rect l="l" t="t" r="r" b="b"/>
              <a:pathLst>
                <a:path w="904" h="1084" extrusionOk="0">
                  <a:moveTo>
                    <a:pt x="862" y="338"/>
                  </a:moveTo>
                  <a:cubicBezTo>
                    <a:pt x="836" y="338"/>
                    <a:pt x="810" y="367"/>
                    <a:pt x="810" y="393"/>
                  </a:cubicBezTo>
                  <a:cubicBezTo>
                    <a:pt x="810" y="406"/>
                    <a:pt x="823" y="419"/>
                    <a:pt x="836" y="435"/>
                  </a:cubicBezTo>
                  <a:lnTo>
                    <a:pt x="862" y="435"/>
                  </a:lnTo>
                  <a:cubicBezTo>
                    <a:pt x="891" y="435"/>
                    <a:pt x="904" y="419"/>
                    <a:pt x="904" y="393"/>
                  </a:cubicBezTo>
                  <a:cubicBezTo>
                    <a:pt x="904" y="367"/>
                    <a:pt x="891" y="338"/>
                    <a:pt x="862" y="338"/>
                  </a:cubicBezTo>
                  <a:close/>
                  <a:moveTo>
                    <a:pt x="486" y="1"/>
                  </a:moveTo>
                  <a:cubicBezTo>
                    <a:pt x="350" y="1"/>
                    <a:pt x="227" y="124"/>
                    <a:pt x="227" y="273"/>
                  </a:cubicBezTo>
                  <a:cubicBezTo>
                    <a:pt x="227" y="406"/>
                    <a:pt x="324" y="516"/>
                    <a:pt x="457" y="529"/>
                  </a:cubicBezTo>
                  <a:lnTo>
                    <a:pt x="457" y="678"/>
                  </a:lnTo>
                  <a:lnTo>
                    <a:pt x="405" y="623"/>
                  </a:lnTo>
                  <a:lnTo>
                    <a:pt x="405" y="568"/>
                  </a:lnTo>
                  <a:lnTo>
                    <a:pt x="389" y="568"/>
                  </a:lnTo>
                  <a:lnTo>
                    <a:pt x="389" y="662"/>
                  </a:lnTo>
                  <a:lnTo>
                    <a:pt x="282" y="555"/>
                  </a:lnTo>
                  <a:lnTo>
                    <a:pt x="282" y="529"/>
                  </a:lnTo>
                  <a:cubicBezTo>
                    <a:pt x="282" y="461"/>
                    <a:pt x="243" y="419"/>
                    <a:pt x="188" y="419"/>
                  </a:cubicBezTo>
                  <a:cubicBezTo>
                    <a:pt x="146" y="419"/>
                    <a:pt x="107" y="448"/>
                    <a:pt x="94" y="474"/>
                  </a:cubicBezTo>
                  <a:lnTo>
                    <a:pt x="65" y="474"/>
                  </a:lnTo>
                  <a:cubicBezTo>
                    <a:pt x="26" y="474"/>
                    <a:pt x="0" y="500"/>
                    <a:pt x="0" y="542"/>
                  </a:cubicBezTo>
                  <a:cubicBezTo>
                    <a:pt x="0" y="581"/>
                    <a:pt x="26" y="623"/>
                    <a:pt x="65" y="623"/>
                  </a:cubicBezTo>
                  <a:cubicBezTo>
                    <a:pt x="94" y="623"/>
                    <a:pt x="107" y="610"/>
                    <a:pt x="120" y="597"/>
                  </a:cubicBezTo>
                  <a:cubicBezTo>
                    <a:pt x="133" y="610"/>
                    <a:pt x="162" y="623"/>
                    <a:pt x="188" y="623"/>
                  </a:cubicBezTo>
                  <a:cubicBezTo>
                    <a:pt x="214" y="623"/>
                    <a:pt x="243" y="610"/>
                    <a:pt x="269" y="581"/>
                  </a:cubicBezTo>
                  <a:lnTo>
                    <a:pt x="457" y="730"/>
                  </a:lnTo>
                  <a:lnTo>
                    <a:pt x="457" y="1083"/>
                  </a:lnTo>
                  <a:lnTo>
                    <a:pt x="525" y="1083"/>
                  </a:lnTo>
                  <a:lnTo>
                    <a:pt x="525" y="691"/>
                  </a:lnTo>
                  <a:lnTo>
                    <a:pt x="567" y="678"/>
                  </a:lnTo>
                  <a:lnTo>
                    <a:pt x="606" y="691"/>
                  </a:lnTo>
                  <a:lnTo>
                    <a:pt x="619" y="678"/>
                  </a:lnTo>
                  <a:lnTo>
                    <a:pt x="593" y="662"/>
                  </a:lnTo>
                  <a:lnTo>
                    <a:pt x="742" y="581"/>
                  </a:lnTo>
                  <a:cubicBezTo>
                    <a:pt x="755" y="610"/>
                    <a:pt x="781" y="623"/>
                    <a:pt x="810" y="623"/>
                  </a:cubicBezTo>
                  <a:cubicBezTo>
                    <a:pt x="862" y="623"/>
                    <a:pt x="904" y="581"/>
                    <a:pt x="904" y="529"/>
                  </a:cubicBezTo>
                  <a:cubicBezTo>
                    <a:pt x="904" y="487"/>
                    <a:pt x="875" y="448"/>
                    <a:pt x="836" y="435"/>
                  </a:cubicBezTo>
                  <a:lnTo>
                    <a:pt x="810" y="435"/>
                  </a:lnTo>
                  <a:cubicBezTo>
                    <a:pt x="768" y="435"/>
                    <a:pt x="729" y="474"/>
                    <a:pt x="729" y="529"/>
                  </a:cubicBezTo>
                  <a:lnTo>
                    <a:pt x="729" y="555"/>
                  </a:lnTo>
                  <a:lnTo>
                    <a:pt x="619" y="610"/>
                  </a:lnTo>
                  <a:lnTo>
                    <a:pt x="632" y="542"/>
                  </a:lnTo>
                  <a:lnTo>
                    <a:pt x="606" y="542"/>
                  </a:lnTo>
                  <a:lnTo>
                    <a:pt x="606" y="610"/>
                  </a:lnTo>
                  <a:lnTo>
                    <a:pt x="525" y="636"/>
                  </a:lnTo>
                  <a:lnTo>
                    <a:pt x="525" y="529"/>
                  </a:lnTo>
                  <a:cubicBezTo>
                    <a:pt x="661" y="500"/>
                    <a:pt x="755" y="393"/>
                    <a:pt x="755" y="273"/>
                  </a:cubicBezTo>
                  <a:cubicBezTo>
                    <a:pt x="755" y="124"/>
                    <a:pt x="632" y="1"/>
                    <a:pt x="48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5" name="Google Shape;745;p27"/>
            <p:cNvSpPr/>
            <p:nvPr/>
          </p:nvSpPr>
          <p:spPr>
            <a:xfrm>
              <a:off x="5379910" y="4673513"/>
              <a:ext cx="1665427" cy="22078"/>
            </a:xfrm>
            <a:custGeom>
              <a:avLst/>
              <a:gdLst/>
              <a:ahLst/>
              <a:cxnLst/>
              <a:rect l="l" t="t" r="r" b="b"/>
              <a:pathLst>
                <a:path w="11315" h="150" extrusionOk="0">
                  <a:moveTo>
                    <a:pt x="892" y="0"/>
                  </a:moveTo>
                  <a:lnTo>
                    <a:pt x="1" y="149"/>
                  </a:lnTo>
                  <a:lnTo>
                    <a:pt x="10787" y="149"/>
                  </a:lnTo>
                  <a:lnTo>
                    <a:pt x="11315" y="0"/>
                  </a:ln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" name="Google Shape;746;p27"/>
            <p:cNvSpPr/>
            <p:nvPr/>
          </p:nvSpPr>
          <p:spPr>
            <a:xfrm>
              <a:off x="5536812" y="4639513"/>
              <a:ext cx="1600222" cy="22225"/>
            </a:xfrm>
            <a:custGeom>
              <a:avLst/>
              <a:gdLst/>
              <a:ahLst/>
              <a:cxnLst/>
              <a:rect l="l" t="t" r="r" b="b"/>
              <a:pathLst>
                <a:path w="10872" h="151" extrusionOk="0">
                  <a:moveTo>
                    <a:pt x="908" y="1"/>
                  </a:moveTo>
                  <a:lnTo>
                    <a:pt x="1" y="150"/>
                  </a:lnTo>
                  <a:lnTo>
                    <a:pt x="10343" y="150"/>
                  </a:lnTo>
                  <a:lnTo>
                    <a:pt x="10871" y="1"/>
                  </a:ln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" name="Google Shape;747;p27"/>
            <p:cNvSpPr/>
            <p:nvPr/>
          </p:nvSpPr>
          <p:spPr>
            <a:xfrm>
              <a:off x="7581688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" name="Google Shape;748;p27"/>
            <p:cNvSpPr/>
            <p:nvPr/>
          </p:nvSpPr>
          <p:spPr>
            <a:xfrm>
              <a:off x="7571679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9" name="Google Shape;749;p27"/>
            <p:cNvSpPr/>
            <p:nvPr/>
          </p:nvSpPr>
          <p:spPr>
            <a:xfrm>
              <a:off x="7561670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0" name="Google Shape;750;p27"/>
            <p:cNvSpPr/>
            <p:nvPr/>
          </p:nvSpPr>
          <p:spPr>
            <a:xfrm>
              <a:off x="7551662" y="4685435"/>
              <a:ext cx="4416" cy="17662"/>
            </a:xfrm>
            <a:custGeom>
              <a:avLst/>
              <a:gdLst/>
              <a:ahLst/>
              <a:cxnLst/>
              <a:rect l="l" t="t" r="r" b="b"/>
              <a:pathLst>
                <a:path w="30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1" name="Google Shape;751;p27"/>
            <p:cNvSpPr/>
            <p:nvPr/>
          </p:nvSpPr>
          <p:spPr>
            <a:xfrm>
              <a:off x="7542242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2" name="Google Shape;752;p27"/>
            <p:cNvSpPr/>
            <p:nvPr/>
          </p:nvSpPr>
          <p:spPr>
            <a:xfrm>
              <a:off x="7533999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3" name="Google Shape;753;p27"/>
            <p:cNvSpPr/>
            <p:nvPr/>
          </p:nvSpPr>
          <p:spPr>
            <a:xfrm>
              <a:off x="7523990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4" name="Google Shape;754;p27"/>
            <p:cNvSpPr/>
            <p:nvPr/>
          </p:nvSpPr>
          <p:spPr>
            <a:xfrm>
              <a:off x="7513982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5" name="Google Shape;755;p27"/>
            <p:cNvSpPr/>
            <p:nvPr/>
          </p:nvSpPr>
          <p:spPr>
            <a:xfrm>
              <a:off x="7503973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6" name="Google Shape;756;p27"/>
            <p:cNvSpPr/>
            <p:nvPr/>
          </p:nvSpPr>
          <p:spPr>
            <a:xfrm>
              <a:off x="7494553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7" name="Google Shape;757;p27"/>
            <p:cNvSpPr/>
            <p:nvPr/>
          </p:nvSpPr>
          <p:spPr>
            <a:xfrm>
              <a:off x="7484544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8" name="Google Shape;758;p27"/>
            <p:cNvSpPr/>
            <p:nvPr/>
          </p:nvSpPr>
          <p:spPr>
            <a:xfrm>
              <a:off x="7474388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9" name="Google Shape;759;p27"/>
            <p:cNvSpPr/>
            <p:nvPr/>
          </p:nvSpPr>
          <p:spPr>
            <a:xfrm>
              <a:off x="7464379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0" name="Google Shape;760;p27"/>
            <p:cNvSpPr/>
            <p:nvPr/>
          </p:nvSpPr>
          <p:spPr>
            <a:xfrm>
              <a:off x="7454371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1" name="Google Shape;761;p27"/>
            <p:cNvSpPr/>
            <p:nvPr/>
          </p:nvSpPr>
          <p:spPr>
            <a:xfrm>
              <a:off x="7444362" y="4685435"/>
              <a:ext cx="4416" cy="17662"/>
            </a:xfrm>
            <a:custGeom>
              <a:avLst/>
              <a:gdLst/>
              <a:ahLst/>
              <a:cxnLst/>
              <a:rect l="l" t="t" r="r" b="b"/>
              <a:pathLst>
                <a:path w="30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2" name="Google Shape;762;p27"/>
            <p:cNvSpPr/>
            <p:nvPr/>
          </p:nvSpPr>
          <p:spPr>
            <a:xfrm>
              <a:off x="7436855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3" name="Google Shape;763;p27"/>
            <p:cNvSpPr/>
            <p:nvPr/>
          </p:nvSpPr>
          <p:spPr>
            <a:xfrm>
              <a:off x="7426699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" name="Google Shape;764;p27"/>
            <p:cNvSpPr/>
            <p:nvPr/>
          </p:nvSpPr>
          <p:spPr>
            <a:xfrm>
              <a:off x="7416691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5" name="Google Shape;765;p27"/>
            <p:cNvSpPr/>
            <p:nvPr/>
          </p:nvSpPr>
          <p:spPr>
            <a:xfrm>
              <a:off x="7406682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6" name="Google Shape;766;p27"/>
            <p:cNvSpPr/>
            <p:nvPr/>
          </p:nvSpPr>
          <p:spPr>
            <a:xfrm>
              <a:off x="7396673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7" name="Google Shape;767;p27"/>
            <p:cNvSpPr/>
            <p:nvPr/>
          </p:nvSpPr>
          <p:spPr>
            <a:xfrm>
              <a:off x="7387253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8" name="Google Shape;768;p27"/>
            <p:cNvSpPr/>
            <p:nvPr/>
          </p:nvSpPr>
          <p:spPr>
            <a:xfrm>
              <a:off x="7377244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9" name="Google Shape;769;p27"/>
            <p:cNvSpPr/>
            <p:nvPr/>
          </p:nvSpPr>
          <p:spPr>
            <a:xfrm>
              <a:off x="7367088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0" name="Google Shape;770;p27"/>
            <p:cNvSpPr/>
            <p:nvPr/>
          </p:nvSpPr>
          <p:spPr>
            <a:xfrm>
              <a:off x="7357080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1" name="Google Shape;771;p27"/>
            <p:cNvSpPr/>
            <p:nvPr/>
          </p:nvSpPr>
          <p:spPr>
            <a:xfrm>
              <a:off x="7348984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2" name="Google Shape;772;p27"/>
            <p:cNvSpPr/>
            <p:nvPr/>
          </p:nvSpPr>
          <p:spPr>
            <a:xfrm>
              <a:off x="7339564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3" name="Google Shape;773;p27"/>
            <p:cNvSpPr/>
            <p:nvPr/>
          </p:nvSpPr>
          <p:spPr>
            <a:xfrm>
              <a:off x="7329556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4" name="Google Shape;774;p27"/>
            <p:cNvSpPr/>
            <p:nvPr/>
          </p:nvSpPr>
          <p:spPr>
            <a:xfrm>
              <a:off x="7319400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5" name="Google Shape;775;p27"/>
            <p:cNvSpPr/>
            <p:nvPr/>
          </p:nvSpPr>
          <p:spPr>
            <a:xfrm>
              <a:off x="7309391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6" name="Google Shape;776;p27"/>
            <p:cNvSpPr/>
            <p:nvPr/>
          </p:nvSpPr>
          <p:spPr>
            <a:xfrm>
              <a:off x="7299382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7" name="Google Shape;777;p27"/>
            <p:cNvSpPr/>
            <p:nvPr/>
          </p:nvSpPr>
          <p:spPr>
            <a:xfrm>
              <a:off x="7289373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8" name="Google Shape;778;p27"/>
            <p:cNvSpPr/>
            <p:nvPr/>
          </p:nvSpPr>
          <p:spPr>
            <a:xfrm>
              <a:off x="7279953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9" name="Google Shape;779;p27"/>
            <p:cNvSpPr/>
            <p:nvPr/>
          </p:nvSpPr>
          <p:spPr>
            <a:xfrm>
              <a:off x="7269945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0" name="Google Shape;780;p27"/>
            <p:cNvSpPr/>
            <p:nvPr/>
          </p:nvSpPr>
          <p:spPr>
            <a:xfrm>
              <a:off x="7261702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1" name="Google Shape;781;p27"/>
            <p:cNvSpPr/>
            <p:nvPr/>
          </p:nvSpPr>
          <p:spPr>
            <a:xfrm>
              <a:off x="7251693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2" name="Google Shape;782;p27"/>
            <p:cNvSpPr/>
            <p:nvPr/>
          </p:nvSpPr>
          <p:spPr>
            <a:xfrm>
              <a:off x="7241685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3" name="Google Shape;783;p27"/>
            <p:cNvSpPr/>
            <p:nvPr/>
          </p:nvSpPr>
          <p:spPr>
            <a:xfrm>
              <a:off x="7232265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4" name="Google Shape;784;p27"/>
            <p:cNvSpPr/>
            <p:nvPr/>
          </p:nvSpPr>
          <p:spPr>
            <a:xfrm>
              <a:off x="7222256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5" name="Google Shape;785;p27"/>
            <p:cNvSpPr/>
            <p:nvPr/>
          </p:nvSpPr>
          <p:spPr>
            <a:xfrm>
              <a:off x="7212100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6" name="Google Shape;786;p27"/>
            <p:cNvSpPr/>
            <p:nvPr/>
          </p:nvSpPr>
          <p:spPr>
            <a:xfrm>
              <a:off x="7202091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7" name="Google Shape;787;p27"/>
            <p:cNvSpPr/>
            <p:nvPr/>
          </p:nvSpPr>
          <p:spPr>
            <a:xfrm>
              <a:off x="7192083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8" name="Google Shape;788;p27"/>
            <p:cNvSpPr/>
            <p:nvPr/>
          </p:nvSpPr>
          <p:spPr>
            <a:xfrm>
              <a:off x="7182074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9" name="Google Shape;789;p27"/>
            <p:cNvSpPr/>
            <p:nvPr/>
          </p:nvSpPr>
          <p:spPr>
            <a:xfrm>
              <a:off x="7172654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0" name="Google Shape;790;p27"/>
            <p:cNvSpPr/>
            <p:nvPr/>
          </p:nvSpPr>
          <p:spPr>
            <a:xfrm>
              <a:off x="7164411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1" name="Google Shape;791;p27"/>
            <p:cNvSpPr/>
            <p:nvPr/>
          </p:nvSpPr>
          <p:spPr>
            <a:xfrm>
              <a:off x="7154403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2" name="Google Shape;792;p27"/>
            <p:cNvSpPr/>
            <p:nvPr/>
          </p:nvSpPr>
          <p:spPr>
            <a:xfrm>
              <a:off x="7144394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3" name="Google Shape;793;p27"/>
            <p:cNvSpPr/>
            <p:nvPr/>
          </p:nvSpPr>
          <p:spPr>
            <a:xfrm>
              <a:off x="7134385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4" name="Google Shape;794;p27"/>
            <p:cNvSpPr/>
            <p:nvPr/>
          </p:nvSpPr>
          <p:spPr>
            <a:xfrm>
              <a:off x="7124965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5" name="Google Shape;795;p27"/>
            <p:cNvSpPr/>
            <p:nvPr/>
          </p:nvSpPr>
          <p:spPr>
            <a:xfrm>
              <a:off x="7114956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6" name="Google Shape;796;p27"/>
            <p:cNvSpPr/>
            <p:nvPr/>
          </p:nvSpPr>
          <p:spPr>
            <a:xfrm>
              <a:off x="7104800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7" name="Google Shape;797;p27"/>
            <p:cNvSpPr/>
            <p:nvPr/>
          </p:nvSpPr>
          <p:spPr>
            <a:xfrm>
              <a:off x="7094792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8" name="Google Shape;798;p27"/>
            <p:cNvSpPr/>
            <p:nvPr/>
          </p:nvSpPr>
          <p:spPr>
            <a:xfrm>
              <a:off x="7084783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9" name="Google Shape;799;p27"/>
            <p:cNvSpPr/>
            <p:nvPr/>
          </p:nvSpPr>
          <p:spPr>
            <a:xfrm>
              <a:off x="7077276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0" name="Google Shape;800;p27"/>
            <p:cNvSpPr/>
            <p:nvPr/>
          </p:nvSpPr>
          <p:spPr>
            <a:xfrm>
              <a:off x="7067268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1" name="Google Shape;801;p27"/>
            <p:cNvSpPr/>
            <p:nvPr/>
          </p:nvSpPr>
          <p:spPr>
            <a:xfrm>
              <a:off x="7057112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2" name="Google Shape;802;p27"/>
            <p:cNvSpPr/>
            <p:nvPr/>
          </p:nvSpPr>
          <p:spPr>
            <a:xfrm>
              <a:off x="7047103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3" name="Google Shape;803;p27"/>
            <p:cNvSpPr/>
            <p:nvPr/>
          </p:nvSpPr>
          <p:spPr>
            <a:xfrm>
              <a:off x="7037094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4" name="Google Shape;804;p27"/>
            <p:cNvSpPr/>
            <p:nvPr/>
          </p:nvSpPr>
          <p:spPr>
            <a:xfrm>
              <a:off x="7027085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5" name="Google Shape;805;p27"/>
            <p:cNvSpPr/>
            <p:nvPr/>
          </p:nvSpPr>
          <p:spPr>
            <a:xfrm>
              <a:off x="7017665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6" name="Google Shape;806;p27"/>
            <p:cNvSpPr/>
            <p:nvPr/>
          </p:nvSpPr>
          <p:spPr>
            <a:xfrm>
              <a:off x="7007657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7" name="Google Shape;807;p27"/>
            <p:cNvSpPr/>
            <p:nvPr/>
          </p:nvSpPr>
          <p:spPr>
            <a:xfrm>
              <a:off x="6997501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8" name="Google Shape;808;p27"/>
            <p:cNvSpPr/>
            <p:nvPr/>
          </p:nvSpPr>
          <p:spPr>
            <a:xfrm>
              <a:off x="6987492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9" name="Google Shape;809;p27"/>
            <p:cNvSpPr/>
            <p:nvPr/>
          </p:nvSpPr>
          <p:spPr>
            <a:xfrm>
              <a:off x="6979397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0" name="Google Shape;810;p27"/>
            <p:cNvSpPr/>
            <p:nvPr/>
          </p:nvSpPr>
          <p:spPr>
            <a:xfrm>
              <a:off x="6969977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1" name="Google Shape;811;p27"/>
            <p:cNvSpPr/>
            <p:nvPr/>
          </p:nvSpPr>
          <p:spPr>
            <a:xfrm>
              <a:off x="6959968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2" name="Google Shape;812;p27"/>
            <p:cNvSpPr/>
            <p:nvPr/>
          </p:nvSpPr>
          <p:spPr>
            <a:xfrm>
              <a:off x="6949812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3" name="Google Shape;813;p27"/>
            <p:cNvSpPr/>
            <p:nvPr/>
          </p:nvSpPr>
          <p:spPr>
            <a:xfrm>
              <a:off x="6939803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4" name="Google Shape;814;p27"/>
            <p:cNvSpPr/>
            <p:nvPr/>
          </p:nvSpPr>
          <p:spPr>
            <a:xfrm>
              <a:off x="6929794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5" name="Google Shape;815;p27"/>
            <p:cNvSpPr/>
            <p:nvPr/>
          </p:nvSpPr>
          <p:spPr>
            <a:xfrm>
              <a:off x="6919786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6" name="Google Shape;816;p27"/>
            <p:cNvSpPr/>
            <p:nvPr/>
          </p:nvSpPr>
          <p:spPr>
            <a:xfrm>
              <a:off x="6910366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7" name="Google Shape;817;p27"/>
            <p:cNvSpPr/>
            <p:nvPr/>
          </p:nvSpPr>
          <p:spPr>
            <a:xfrm>
              <a:off x="6900357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8" name="Google Shape;818;p27"/>
            <p:cNvSpPr/>
            <p:nvPr/>
          </p:nvSpPr>
          <p:spPr>
            <a:xfrm>
              <a:off x="6892114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9" name="Google Shape;819;p27"/>
            <p:cNvSpPr/>
            <p:nvPr/>
          </p:nvSpPr>
          <p:spPr>
            <a:xfrm>
              <a:off x="6882106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0" name="Google Shape;820;p27"/>
            <p:cNvSpPr/>
            <p:nvPr/>
          </p:nvSpPr>
          <p:spPr>
            <a:xfrm>
              <a:off x="6872097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1" name="Google Shape;821;p27"/>
            <p:cNvSpPr/>
            <p:nvPr/>
          </p:nvSpPr>
          <p:spPr>
            <a:xfrm>
              <a:off x="6862677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2" name="Google Shape;822;p27"/>
            <p:cNvSpPr/>
            <p:nvPr/>
          </p:nvSpPr>
          <p:spPr>
            <a:xfrm>
              <a:off x="6852668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3" name="Google Shape;823;p27"/>
            <p:cNvSpPr/>
            <p:nvPr/>
          </p:nvSpPr>
          <p:spPr>
            <a:xfrm>
              <a:off x="6842512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4" name="Google Shape;824;p27"/>
            <p:cNvSpPr/>
            <p:nvPr/>
          </p:nvSpPr>
          <p:spPr>
            <a:xfrm>
              <a:off x="6832503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5" name="Google Shape;825;p27"/>
            <p:cNvSpPr/>
            <p:nvPr/>
          </p:nvSpPr>
          <p:spPr>
            <a:xfrm>
              <a:off x="6822495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6" name="Google Shape;826;p27"/>
            <p:cNvSpPr/>
            <p:nvPr/>
          </p:nvSpPr>
          <p:spPr>
            <a:xfrm>
              <a:off x="6812486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7" name="Google Shape;827;p27"/>
            <p:cNvSpPr/>
            <p:nvPr/>
          </p:nvSpPr>
          <p:spPr>
            <a:xfrm>
              <a:off x="6803066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8" name="Google Shape;828;p27"/>
            <p:cNvSpPr/>
            <p:nvPr/>
          </p:nvSpPr>
          <p:spPr>
            <a:xfrm>
              <a:off x="6794823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9" name="Google Shape;829;p27"/>
            <p:cNvSpPr/>
            <p:nvPr/>
          </p:nvSpPr>
          <p:spPr>
            <a:xfrm>
              <a:off x="6784815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0" name="Google Shape;830;p27"/>
            <p:cNvSpPr/>
            <p:nvPr/>
          </p:nvSpPr>
          <p:spPr>
            <a:xfrm>
              <a:off x="6774806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1" name="Google Shape;831;p27"/>
            <p:cNvSpPr/>
            <p:nvPr/>
          </p:nvSpPr>
          <p:spPr>
            <a:xfrm>
              <a:off x="6764797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2" name="Google Shape;832;p27"/>
            <p:cNvSpPr/>
            <p:nvPr/>
          </p:nvSpPr>
          <p:spPr>
            <a:xfrm>
              <a:off x="6755377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3" name="Google Shape;833;p27"/>
            <p:cNvSpPr/>
            <p:nvPr/>
          </p:nvSpPr>
          <p:spPr>
            <a:xfrm>
              <a:off x="6745368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4" name="Google Shape;834;p27"/>
            <p:cNvSpPr/>
            <p:nvPr/>
          </p:nvSpPr>
          <p:spPr>
            <a:xfrm>
              <a:off x="6735213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" name="Google Shape;835;p27"/>
            <p:cNvSpPr/>
            <p:nvPr/>
          </p:nvSpPr>
          <p:spPr>
            <a:xfrm>
              <a:off x="6725204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" name="Google Shape;836;p27"/>
            <p:cNvSpPr/>
            <p:nvPr/>
          </p:nvSpPr>
          <p:spPr>
            <a:xfrm>
              <a:off x="6715195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7" name="Google Shape;837;p27"/>
            <p:cNvSpPr/>
            <p:nvPr/>
          </p:nvSpPr>
          <p:spPr>
            <a:xfrm>
              <a:off x="6707688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8" name="Google Shape;838;p27"/>
            <p:cNvSpPr/>
            <p:nvPr/>
          </p:nvSpPr>
          <p:spPr>
            <a:xfrm>
              <a:off x="6697680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9" name="Google Shape;839;p27"/>
            <p:cNvSpPr/>
            <p:nvPr/>
          </p:nvSpPr>
          <p:spPr>
            <a:xfrm>
              <a:off x="6687524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0" name="Google Shape;840;p27"/>
            <p:cNvSpPr/>
            <p:nvPr/>
          </p:nvSpPr>
          <p:spPr>
            <a:xfrm>
              <a:off x="6677515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1" name="Google Shape;841;p27"/>
            <p:cNvSpPr/>
            <p:nvPr/>
          </p:nvSpPr>
          <p:spPr>
            <a:xfrm>
              <a:off x="6667506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2" name="Google Shape;842;p27"/>
            <p:cNvSpPr/>
            <p:nvPr/>
          </p:nvSpPr>
          <p:spPr>
            <a:xfrm>
              <a:off x="6657498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3" name="Google Shape;843;p27"/>
            <p:cNvSpPr/>
            <p:nvPr/>
          </p:nvSpPr>
          <p:spPr>
            <a:xfrm>
              <a:off x="6648078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4" name="Google Shape;844;p27"/>
            <p:cNvSpPr/>
            <p:nvPr/>
          </p:nvSpPr>
          <p:spPr>
            <a:xfrm>
              <a:off x="6638069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5" name="Google Shape;845;p27"/>
            <p:cNvSpPr/>
            <p:nvPr/>
          </p:nvSpPr>
          <p:spPr>
            <a:xfrm>
              <a:off x="6627913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6" name="Google Shape;846;p27"/>
            <p:cNvSpPr/>
            <p:nvPr/>
          </p:nvSpPr>
          <p:spPr>
            <a:xfrm>
              <a:off x="6617904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7" name="Google Shape;847;p27"/>
            <p:cNvSpPr/>
            <p:nvPr/>
          </p:nvSpPr>
          <p:spPr>
            <a:xfrm>
              <a:off x="6609809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8" name="Google Shape;848;p27"/>
            <p:cNvSpPr/>
            <p:nvPr/>
          </p:nvSpPr>
          <p:spPr>
            <a:xfrm>
              <a:off x="6600389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9" name="Google Shape;849;p27"/>
            <p:cNvSpPr/>
            <p:nvPr/>
          </p:nvSpPr>
          <p:spPr>
            <a:xfrm>
              <a:off x="6590380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0" name="Google Shape;850;p27"/>
            <p:cNvSpPr/>
            <p:nvPr/>
          </p:nvSpPr>
          <p:spPr>
            <a:xfrm>
              <a:off x="6580224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1" name="Google Shape;851;p27"/>
            <p:cNvSpPr/>
            <p:nvPr/>
          </p:nvSpPr>
          <p:spPr>
            <a:xfrm>
              <a:off x="6570215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2" name="Google Shape;852;p27"/>
            <p:cNvSpPr/>
            <p:nvPr/>
          </p:nvSpPr>
          <p:spPr>
            <a:xfrm>
              <a:off x="6560207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3" name="Google Shape;853;p27"/>
            <p:cNvSpPr/>
            <p:nvPr/>
          </p:nvSpPr>
          <p:spPr>
            <a:xfrm>
              <a:off x="6550198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4" name="Google Shape;854;p27"/>
            <p:cNvSpPr/>
            <p:nvPr/>
          </p:nvSpPr>
          <p:spPr>
            <a:xfrm>
              <a:off x="6540778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5" name="Google Shape;855;p27"/>
            <p:cNvSpPr/>
            <p:nvPr/>
          </p:nvSpPr>
          <p:spPr>
            <a:xfrm>
              <a:off x="6530769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6" name="Google Shape;856;p27"/>
            <p:cNvSpPr/>
            <p:nvPr/>
          </p:nvSpPr>
          <p:spPr>
            <a:xfrm>
              <a:off x="6522527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7" name="Google Shape;857;p27"/>
            <p:cNvSpPr/>
            <p:nvPr/>
          </p:nvSpPr>
          <p:spPr>
            <a:xfrm>
              <a:off x="6512518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8" name="Google Shape;858;p27"/>
            <p:cNvSpPr/>
            <p:nvPr/>
          </p:nvSpPr>
          <p:spPr>
            <a:xfrm>
              <a:off x="6502509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9" name="Google Shape;859;p27"/>
            <p:cNvSpPr/>
            <p:nvPr/>
          </p:nvSpPr>
          <p:spPr>
            <a:xfrm>
              <a:off x="6493089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0" name="Google Shape;860;p27"/>
            <p:cNvSpPr/>
            <p:nvPr/>
          </p:nvSpPr>
          <p:spPr>
            <a:xfrm>
              <a:off x="6483080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1" name="Google Shape;861;p27"/>
            <p:cNvSpPr/>
            <p:nvPr/>
          </p:nvSpPr>
          <p:spPr>
            <a:xfrm>
              <a:off x="6472924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2" name="Google Shape;862;p27"/>
            <p:cNvSpPr/>
            <p:nvPr/>
          </p:nvSpPr>
          <p:spPr>
            <a:xfrm>
              <a:off x="6462916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3" name="Google Shape;863;p27"/>
            <p:cNvSpPr/>
            <p:nvPr/>
          </p:nvSpPr>
          <p:spPr>
            <a:xfrm>
              <a:off x="6452907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4" name="Google Shape;864;p27"/>
            <p:cNvSpPr/>
            <p:nvPr/>
          </p:nvSpPr>
          <p:spPr>
            <a:xfrm>
              <a:off x="6442898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5" name="Google Shape;865;p27"/>
            <p:cNvSpPr/>
            <p:nvPr/>
          </p:nvSpPr>
          <p:spPr>
            <a:xfrm>
              <a:off x="6435392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6" name="Google Shape;866;p27"/>
            <p:cNvSpPr/>
            <p:nvPr/>
          </p:nvSpPr>
          <p:spPr>
            <a:xfrm>
              <a:off x="6425236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" name="Google Shape;867;p27"/>
            <p:cNvSpPr/>
            <p:nvPr/>
          </p:nvSpPr>
          <p:spPr>
            <a:xfrm>
              <a:off x="6415227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" name="Google Shape;868;p27"/>
            <p:cNvSpPr/>
            <p:nvPr/>
          </p:nvSpPr>
          <p:spPr>
            <a:xfrm>
              <a:off x="6405218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" name="Google Shape;869;p27"/>
            <p:cNvSpPr/>
            <p:nvPr/>
          </p:nvSpPr>
          <p:spPr>
            <a:xfrm>
              <a:off x="6395209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" name="Google Shape;870;p27"/>
            <p:cNvSpPr/>
            <p:nvPr/>
          </p:nvSpPr>
          <p:spPr>
            <a:xfrm>
              <a:off x="6385789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" name="Google Shape;871;p27"/>
            <p:cNvSpPr/>
            <p:nvPr/>
          </p:nvSpPr>
          <p:spPr>
            <a:xfrm>
              <a:off x="6375781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" name="Google Shape;872;p27"/>
            <p:cNvSpPr/>
            <p:nvPr/>
          </p:nvSpPr>
          <p:spPr>
            <a:xfrm>
              <a:off x="6365625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3" name="Google Shape;873;p27"/>
            <p:cNvSpPr/>
            <p:nvPr/>
          </p:nvSpPr>
          <p:spPr>
            <a:xfrm>
              <a:off x="6355616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4" name="Google Shape;874;p27"/>
            <p:cNvSpPr/>
            <p:nvPr/>
          </p:nvSpPr>
          <p:spPr>
            <a:xfrm>
              <a:off x="6345607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5" name="Google Shape;875;p27"/>
            <p:cNvSpPr/>
            <p:nvPr/>
          </p:nvSpPr>
          <p:spPr>
            <a:xfrm>
              <a:off x="6338101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6" name="Google Shape;876;p27"/>
            <p:cNvSpPr/>
            <p:nvPr/>
          </p:nvSpPr>
          <p:spPr>
            <a:xfrm>
              <a:off x="6328092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7" name="Google Shape;877;p27"/>
            <p:cNvSpPr/>
            <p:nvPr/>
          </p:nvSpPr>
          <p:spPr>
            <a:xfrm>
              <a:off x="6317936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8" name="Google Shape;878;p27"/>
            <p:cNvSpPr/>
            <p:nvPr/>
          </p:nvSpPr>
          <p:spPr>
            <a:xfrm>
              <a:off x="6307927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9" name="Google Shape;879;p27"/>
            <p:cNvSpPr/>
            <p:nvPr/>
          </p:nvSpPr>
          <p:spPr>
            <a:xfrm>
              <a:off x="6297918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0" name="Google Shape;880;p27"/>
            <p:cNvSpPr/>
            <p:nvPr/>
          </p:nvSpPr>
          <p:spPr>
            <a:xfrm>
              <a:off x="6287910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1" name="Google Shape;881;p27"/>
            <p:cNvSpPr/>
            <p:nvPr/>
          </p:nvSpPr>
          <p:spPr>
            <a:xfrm>
              <a:off x="6278490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2" name="Google Shape;882;p27"/>
            <p:cNvSpPr/>
            <p:nvPr/>
          </p:nvSpPr>
          <p:spPr>
            <a:xfrm>
              <a:off x="6268481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3" name="Google Shape;883;p27"/>
            <p:cNvSpPr/>
            <p:nvPr/>
          </p:nvSpPr>
          <p:spPr>
            <a:xfrm>
              <a:off x="6258325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4" name="Google Shape;884;p27"/>
            <p:cNvSpPr/>
            <p:nvPr/>
          </p:nvSpPr>
          <p:spPr>
            <a:xfrm>
              <a:off x="6250230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5" name="Google Shape;885;p27"/>
            <p:cNvSpPr/>
            <p:nvPr/>
          </p:nvSpPr>
          <p:spPr>
            <a:xfrm>
              <a:off x="6240221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86" name="Google Shape;886;p27"/>
          <p:cNvSpPr txBox="1">
            <a:spLocks noGrp="1"/>
          </p:cNvSpPr>
          <p:nvPr>
            <p:ph type="title"/>
          </p:nvPr>
        </p:nvSpPr>
        <p:spPr>
          <a:xfrm>
            <a:off x="3168000" y="2147125"/>
            <a:ext cx="2808000" cy="56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887" name="Google Shape;887;p27"/>
          <p:cNvSpPr txBox="1">
            <a:spLocks noGrp="1"/>
          </p:cNvSpPr>
          <p:nvPr>
            <p:ph type="body" idx="1"/>
          </p:nvPr>
        </p:nvSpPr>
        <p:spPr>
          <a:xfrm>
            <a:off x="3168000" y="2684745"/>
            <a:ext cx="2808000" cy="719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 algn="ctr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>
                <a:solidFill>
                  <a:schemeClr val="dk1"/>
                </a:solidFill>
              </a:defRPr>
            </a:lvl1pPr>
            <a:lvl2pPr marL="914400" lvl="1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marL="1371600" lvl="2" indent="-330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3pPr>
            <a:lvl4pPr marL="1828800" lvl="3" indent="-330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marL="2286000" lvl="4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marL="2743200" lvl="5" indent="-330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marL="3200400" lvl="6" indent="-330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marL="3657600" lvl="7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marL="4114800" lvl="8" indent="-330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>
            <a:endParaRPr/>
          </a:p>
        </p:txBody>
      </p:sp>
      <p:sp>
        <p:nvSpPr>
          <p:cNvPr id="888" name="Google Shape;888;p27"/>
          <p:cNvSpPr txBox="1">
            <a:spLocks noGrp="1"/>
          </p:cNvSpPr>
          <p:nvPr>
            <p:ph type="title" idx="2" hasCustomPrompt="1"/>
          </p:nvPr>
        </p:nvSpPr>
        <p:spPr>
          <a:xfrm>
            <a:off x="3168000" y="1084875"/>
            <a:ext cx="2808000" cy="719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60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171921505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Numbers and text">
    <p:spTree>
      <p:nvGrpSpPr>
        <p:cNvPr id="1" name="Shape 8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" name="Google Shape;890;p28"/>
          <p:cNvSpPr/>
          <p:nvPr/>
        </p:nvSpPr>
        <p:spPr>
          <a:xfrm>
            <a:off x="6352323" y="590600"/>
            <a:ext cx="1172415" cy="1145144"/>
          </a:xfrm>
          <a:custGeom>
            <a:avLst/>
            <a:gdLst/>
            <a:ahLst/>
            <a:cxnLst/>
            <a:rect l="l" t="t" r="r" b="b"/>
            <a:pathLst>
              <a:path w="8723" h="8706" extrusionOk="0">
                <a:moveTo>
                  <a:pt x="4362" y="0"/>
                </a:moveTo>
                <a:cubicBezTo>
                  <a:pt x="1961" y="0"/>
                  <a:pt x="1" y="1944"/>
                  <a:pt x="1" y="4345"/>
                </a:cubicBezTo>
                <a:cubicBezTo>
                  <a:pt x="1" y="6749"/>
                  <a:pt x="1961" y="8706"/>
                  <a:pt x="4362" y="8706"/>
                </a:cubicBezTo>
                <a:cubicBezTo>
                  <a:pt x="6766" y="8706"/>
                  <a:pt x="8723" y="6749"/>
                  <a:pt x="8723" y="4345"/>
                </a:cubicBezTo>
                <a:cubicBezTo>
                  <a:pt x="8723" y="1944"/>
                  <a:pt x="6766" y="0"/>
                  <a:pt x="4362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1" name="Google Shape;891;p28"/>
          <p:cNvSpPr/>
          <p:nvPr/>
        </p:nvSpPr>
        <p:spPr>
          <a:xfrm>
            <a:off x="-849401" y="-379450"/>
            <a:ext cx="3359633" cy="1246348"/>
          </a:xfrm>
          <a:custGeom>
            <a:avLst/>
            <a:gdLst/>
            <a:ahLst/>
            <a:cxnLst/>
            <a:rect l="l" t="t" r="r" b="b"/>
            <a:pathLst>
              <a:path w="14823" h="5499" extrusionOk="0">
                <a:moveTo>
                  <a:pt x="4461" y="1"/>
                </a:moveTo>
                <a:cubicBezTo>
                  <a:pt x="4182" y="1"/>
                  <a:pt x="3903" y="52"/>
                  <a:pt x="3645" y="152"/>
                </a:cubicBezTo>
                <a:cubicBezTo>
                  <a:pt x="3253" y="301"/>
                  <a:pt x="2874" y="612"/>
                  <a:pt x="2835" y="1030"/>
                </a:cubicBezTo>
                <a:cubicBezTo>
                  <a:pt x="2602" y="909"/>
                  <a:pt x="2348" y="802"/>
                  <a:pt x="2087" y="802"/>
                </a:cubicBezTo>
                <a:cubicBezTo>
                  <a:pt x="1999" y="802"/>
                  <a:pt x="1910" y="814"/>
                  <a:pt x="1821" y="842"/>
                </a:cubicBezTo>
                <a:cubicBezTo>
                  <a:pt x="1458" y="949"/>
                  <a:pt x="1134" y="1328"/>
                  <a:pt x="1202" y="1704"/>
                </a:cubicBezTo>
                <a:cubicBezTo>
                  <a:pt x="1072" y="1585"/>
                  <a:pt x="895" y="1525"/>
                  <a:pt x="716" y="1525"/>
                </a:cubicBezTo>
                <a:cubicBezTo>
                  <a:pt x="614" y="1525"/>
                  <a:pt x="511" y="1545"/>
                  <a:pt x="418" y="1584"/>
                </a:cubicBezTo>
                <a:cubicBezTo>
                  <a:pt x="201" y="1678"/>
                  <a:pt x="39" y="1895"/>
                  <a:pt x="0" y="2109"/>
                </a:cubicBezTo>
                <a:lnTo>
                  <a:pt x="0" y="5255"/>
                </a:lnTo>
                <a:cubicBezTo>
                  <a:pt x="162" y="5365"/>
                  <a:pt x="350" y="5417"/>
                  <a:pt x="541" y="5417"/>
                </a:cubicBezTo>
                <a:cubicBezTo>
                  <a:pt x="946" y="5417"/>
                  <a:pt x="1322" y="5135"/>
                  <a:pt x="1445" y="4756"/>
                </a:cubicBezTo>
                <a:cubicBezTo>
                  <a:pt x="1615" y="4991"/>
                  <a:pt x="1908" y="5114"/>
                  <a:pt x="2201" y="5114"/>
                </a:cubicBezTo>
                <a:cubicBezTo>
                  <a:pt x="2446" y="5114"/>
                  <a:pt x="2690" y="5028"/>
                  <a:pt x="2861" y="4850"/>
                </a:cubicBezTo>
                <a:cubicBezTo>
                  <a:pt x="2974" y="4936"/>
                  <a:pt x="3114" y="4977"/>
                  <a:pt x="3255" y="4977"/>
                </a:cubicBezTo>
                <a:cubicBezTo>
                  <a:pt x="3470" y="4977"/>
                  <a:pt x="3689" y="4881"/>
                  <a:pt x="3820" y="4701"/>
                </a:cubicBezTo>
                <a:cubicBezTo>
                  <a:pt x="4008" y="5041"/>
                  <a:pt x="4400" y="5268"/>
                  <a:pt x="4792" y="5284"/>
                </a:cubicBezTo>
                <a:cubicBezTo>
                  <a:pt x="4803" y="5284"/>
                  <a:pt x="4814" y="5285"/>
                  <a:pt x="4825" y="5285"/>
                </a:cubicBezTo>
                <a:cubicBezTo>
                  <a:pt x="5207" y="5285"/>
                  <a:pt x="5595" y="5071"/>
                  <a:pt x="5806" y="4756"/>
                </a:cubicBezTo>
                <a:cubicBezTo>
                  <a:pt x="6093" y="5129"/>
                  <a:pt x="6566" y="5319"/>
                  <a:pt x="7036" y="5319"/>
                </a:cubicBezTo>
                <a:cubicBezTo>
                  <a:pt x="7468" y="5319"/>
                  <a:pt x="7897" y="5159"/>
                  <a:pt x="8181" y="4837"/>
                </a:cubicBezTo>
                <a:cubicBezTo>
                  <a:pt x="8256" y="5037"/>
                  <a:pt x="8457" y="5190"/>
                  <a:pt x="8668" y="5190"/>
                </a:cubicBezTo>
                <a:cubicBezTo>
                  <a:pt x="8686" y="5190"/>
                  <a:pt x="8704" y="5189"/>
                  <a:pt x="8722" y="5187"/>
                </a:cubicBezTo>
                <a:cubicBezTo>
                  <a:pt x="8949" y="5161"/>
                  <a:pt x="9153" y="4960"/>
                  <a:pt x="9179" y="4730"/>
                </a:cubicBezTo>
                <a:cubicBezTo>
                  <a:pt x="9311" y="4887"/>
                  <a:pt x="9512" y="4965"/>
                  <a:pt x="9711" y="4965"/>
                </a:cubicBezTo>
                <a:cubicBezTo>
                  <a:pt x="9924" y="4965"/>
                  <a:pt x="10136" y="4876"/>
                  <a:pt x="10261" y="4701"/>
                </a:cubicBezTo>
                <a:cubicBezTo>
                  <a:pt x="10411" y="5147"/>
                  <a:pt x="10883" y="5416"/>
                  <a:pt x="11343" y="5416"/>
                </a:cubicBezTo>
                <a:cubicBezTo>
                  <a:pt x="11582" y="5416"/>
                  <a:pt x="11816" y="5344"/>
                  <a:pt x="12001" y="5187"/>
                </a:cubicBezTo>
                <a:cubicBezTo>
                  <a:pt x="12074" y="5388"/>
                  <a:pt x="12283" y="5499"/>
                  <a:pt x="12490" y="5499"/>
                </a:cubicBezTo>
                <a:cubicBezTo>
                  <a:pt x="12632" y="5499"/>
                  <a:pt x="12772" y="5447"/>
                  <a:pt x="12866" y="5336"/>
                </a:cubicBezTo>
                <a:cubicBezTo>
                  <a:pt x="12937" y="5426"/>
                  <a:pt x="13052" y="5470"/>
                  <a:pt x="13169" y="5470"/>
                </a:cubicBezTo>
                <a:cubicBezTo>
                  <a:pt x="13298" y="5470"/>
                  <a:pt x="13429" y="5416"/>
                  <a:pt x="13501" y="5310"/>
                </a:cubicBezTo>
                <a:cubicBezTo>
                  <a:pt x="13684" y="5355"/>
                  <a:pt x="13874" y="5379"/>
                  <a:pt x="14065" y="5379"/>
                </a:cubicBezTo>
                <a:cubicBezTo>
                  <a:pt x="14323" y="5379"/>
                  <a:pt x="14582" y="5335"/>
                  <a:pt x="14823" y="5242"/>
                </a:cubicBezTo>
                <a:cubicBezTo>
                  <a:pt x="14682" y="5186"/>
                  <a:pt x="14529" y="5156"/>
                  <a:pt x="14377" y="5156"/>
                </a:cubicBezTo>
                <a:cubicBezTo>
                  <a:pt x="14309" y="5156"/>
                  <a:pt x="14242" y="5162"/>
                  <a:pt x="14175" y="5174"/>
                </a:cubicBezTo>
                <a:cubicBezTo>
                  <a:pt x="14091" y="4958"/>
                  <a:pt x="13855" y="4835"/>
                  <a:pt x="13625" y="4835"/>
                </a:cubicBezTo>
                <a:cubicBezTo>
                  <a:pt x="13482" y="4835"/>
                  <a:pt x="13341" y="4883"/>
                  <a:pt x="13242" y="4986"/>
                </a:cubicBezTo>
                <a:cubicBezTo>
                  <a:pt x="13265" y="4789"/>
                  <a:pt x="13075" y="4618"/>
                  <a:pt x="12895" y="4618"/>
                </a:cubicBezTo>
                <a:cubicBezTo>
                  <a:pt x="12852" y="4618"/>
                  <a:pt x="12811" y="4628"/>
                  <a:pt x="12772" y="4649"/>
                </a:cubicBezTo>
                <a:cubicBezTo>
                  <a:pt x="12837" y="4432"/>
                  <a:pt x="12636" y="4202"/>
                  <a:pt x="12419" y="4150"/>
                </a:cubicBezTo>
                <a:cubicBezTo>
                  <a:pt x="12353" y="4134"/>
                  <a:pt x="12287" y="4127"/>
                  <a:pt x="12221" y="4127"/>
                </a:cubicBezTo>
                <a:cubicBezTo>
                  <a:pt x="12059" y="4127"/>
                  <a:pt x="11900" y="4169"/>
                  <a:pt x="11745" y="4215"/>
                </a:cubicBezTo>
                <a:cubicBezTo>
                  <a:pt x="11865" y="4121"/>
                  <a:pt x="11894" y="3920"/>
                  <a:pt x="11784" y="3797"/>
                </a:cubicBezTo>
                <a:cubicBezTo>
                  <a:pt x="11734" y="3733"/>
                  <a:pt x="11654" y="3703"/>
                  <a:pt x="11572" y="3703"/>
                </a:cubicBezTo>
                <a:cubicBezTo>
                  <a:pt x="11499" y="3703"/>
                  <a:pt x="11424" y="3727"/>
                  <a:pt x="11366" y="3771"/>
                </a:cubicBezTo>
                <a:cubicBezTo>
                  <a:pt x="11353" y="3379"/>
                  <a:pt x="11204" y="2974"/>
                  <a:pt x="10867" y="2757"/>
                </a:cubicBezTo>
                <a:cubicBezTo>
                  <a:pt x="10762" y="2691"/>
                  <a:pt x="10633" y="2660"/>
                  <a:pt x="10504" y="2660"/>
                </a:cubicBezTo>
                <a:cubicBezTo>
                  <a:pt x="10237" y="2660"/>
                  <a:pt x="9967" y="2795"/>
                  <a:pt x="9895" y="3042"/>
                </a:cubicBezTo>
                <a:cubicBezTo>
                  <a:pt x="9895" y="2935"/>
                  <a:pt x="9776" y="2850"/>
                  <a:pt x="9670" y="2850"/>
                </a:cubicBezTo>
                <a:cubicBezTo>
                  <a:pt x="9628" y="2850"/>
                  <a:pt x="9588" y="2863"/>
                  <a:pt x="9558" y="2893"/>
                </a:cubicBezTo>
                <a:cubicBezTo>
                  <a:pt x="9626" y="2731"/>
                  <a:pt x="9626" y="2514"/>
                  <a:pt x="9503" y="2381"/>
                </a:cubicBezTo>
                <a:cubicBezTo>
                  <a:pt x="9444" y="2314"/>
                  <a:pt x="9353" y="2280"/>
                  <a:pt x="9264" y="2280"/>
                </a:cubicBezTo>
                <a:cubicBezTo>
                  <a:pt x="9171" y="2280"/>
                  <a:pt x="9080" y="2318"/>
                  <a:pt x="9030" y="2394"/>
                </a:cubicBezTo>
                <a:cubicBezTo>
                  <a:pt x="9017" y="2015"/>
                  <a:pt x="8693" y="1678"/>
                  <a:pt x="8317" y="1652"/>
                </a:cubicBezTo>
                <a:cubicBezTo>
                  <a:pt x="8301" y="1651"/>
                  <a:pt x="8284" y="1650"/>
                  <a:pt x="8267" y="1650"/>
                </a:cubicBezTo>
                <a:cubicBezTo>
                  <a:pt x="7906" y="1650"/>
                  <a:pt x="7557" y="1950"/>
                  <a:pt x="7507" y="2300"/>
                </a:cubicBezTo>
                <a:cubicBezTo>
                  <a:pt x="7406" y="1976"/>
                  <a:pt x="7065" y="1759"/>
                  <a:pt x="6725" y="1759"/>
                </a:cubicBezTo>
                <a:cubicBezTo>
                  <a:pt x="6609" y="1759"/>
                  <a:pt x="6493" y="1785"/>
                  <a:pt x="6386" y="1840"/>
                </a:cubicBezTo>
                <a:cubicBezTo>
                  <a:pt x="6425" y="1205"/>
                  <a:pt x="6049" y="586"/>
                  <a:pt x="5495" y="262"/>
                </a:cubicBezTo>
                <a:cubicBezTo>
                  <a:pt x="5182" y="86"/>
                  <a:pt x="4822" y="1"/>
                  <a:pt x="4461" y="1"/>
                </a:cubicBezTo>
                <a:close/>
              </a:path>
            </a:pathLst>
          </a:custGeom>
          <a:solidFill>
            <a:srgbClr val="FFFFFF">
              <a:alpha val="553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2" name="Google Shape;892;p28"/>
          <p:cNvSpPr/>
          <p:nvPr/>
        </p:nvSpPr>
        <p:spPr>
          <a:xfrm>
            <a:off x="-215476" y="2734205"/>
            <a:ext cx="2208931" cy="1417469"/>
          </a:xfrm>
          <a:custGeom>
            <a:avLst/>
            <a:gdLst/>
            <a:ahLst/>
            <a:cxnLst/>
            <a:rect l="l" t="t" r="r" b="b"/>
            <a:pathLst>
              <a:path w="9746" h="6254" extrusionOk="0">
                <a:moveTo>
                  <a:pt x="0" y="1"/>
                </a:moveTo>
                <a:lnTo>
                  <a:pt x="0" y="6092"/>
                </a:lnTo>
                <a:cubicBezTo>
                  <a:pt x="39" y="6131"/>
                  <a:pt x="94" y="6157"/>
                  <a:pt x="162" y="6186"/>
                </a:cubicBezTo>
                <a:cubicBezTo>
                  <a:pt x="282" y="6238"/>
                  <a:pt x="405" y="6254"/>
                  <a:pt x="541" y="6254"/>
                </a:cubicBezTo>
                <a:cubicBezTo>
                  <a:pt x="849" y="6254"/>
                  <a:pt x="1160" y="6092"/>
                  <a:pt x="1335" y="5833"/>
                </a:cubicBezTo>
                <a:cubicBezTo>
                  <a:pt x="1371" y="6021"/>
                  <a:pt x="1570" y="6139"/>
                  <a:pt x="1763" y="6139"/>
                </a:cubicBezTo>
                <a:cubicBezTo>
                  <a:pt x="1792" y="6139"/>
                  <a:pt x="1822" y="6136"/>
                  <a:pt x="1850" y="6131"/>
                </a:cubicBezTo>
                <a:cubicBezTo>
                  <a:pt x="2064" y="6076"/>
                  <a:pt x="2242" y="5930"/>
                  <a:pt x="2388" y="5781"/>
                </a:cubicBezTo>
                <a:cubicBezTo>
                  <a:pt x="2709" y="6054"/>
                  <a:pt x="3132" y="6222"/>
                  <a:pt x="3560" y="6222"/>
                </a:cubicBezTo>
                <a:cubicBezTo>
                  <a:pt x="3619" y="6222"/>
                  <a:pt x="3679" y="6219"/>
                  <a:pt x="3739" y="6212"/>
                </a:cubicBezTo>
                <a:cubicBezTo>
                  <a:pt x="4225" y="6173"/>
                  <a:pt x="4685" y="5930"/>
                  <a:pt x="4980" y="5551"/>
                </a:cubicBezTo>
                <a:cubicBezTo>
                  <a:pt x="5085" y="5759"/>
                  <a:pt x="5328" y="5857"/>
                  <a:pt x="5556" y="5857"/>
                </a:cubicBezTo>
                <a:cubicBezTo>
                  <a:pt x="5595" y="5857"/>
                  <a:pt x="5633" y="5855"/>
                  <a:pt x="5670" y="5849"/>
                </a:cubicBezTo>
                <a:cubicBezTo>
                  <a:pt x="5939" y="5807"/>
                  <a:pt x="6169" y="5658"/>
                  <a:pt x="6399" y="5509"/>
                </a:cubicBezTo>
                <a:cubicBezTo>
                  <a:pt x="6464" y="5683"/>
                  <a:pt x="6653" y="5781"/>
                  <a:pt x="6838" y="5781"/>
                </a:cubicBezTo>
                <a:cubicBezTo>
                  <a:pt x="6955" y="5781"/>
                  <a:pt x="7071" y="5742"/>
                  <a:pt x="7154" y="5658"/>
                </a:cubicBezTo>
                <a:cubicBezTo>
                  <a:pt x="7291" y="5764"/>
                  <a:pt x="7465" y="5815"/>
                  <a:pt x="7640" y="5815"/>
                </a:cubicBezTo>
                <a:cubicBezTo>
                  <a:pt x="7844" y="5815"/>
                  <a:pt x="8049" y="5744"/>
                  <a:pt x="8194" y="5606"/>
                </a:cubicBezTo>
                <a:cubicBezTo>
                  <a:pt x="8274" y="5684"/>
                  <a:pt x="8385" y="5725"/>
                  <a:pt x="8496" y="5725"/>
                </a:cubicBezTo>
                <a:cubicBezTo>
                  <a:pt x="8591" y="5725"/>
                  <a:pt x="8686" y="5695"/>
                  <a:pt x="8761" y="5632"/>
                </a:cubicBezTo>
                <a:cubicBezTo>
                  <a:pt x="8798" y="5704"/>
                  <a:pt x="8883" y="5727"/>
                  <a:pt x="8971" y="5727"/>
                </a:cubicBezTo>
                <a:cubicBezTo>
                  <a:pt x="9014" y="5727"/>
                  <a:pt x="9058" y="5721"/>
                  <a:pt x="9098" y="5713"/>
                </a:cubicBezTo>
                <a:cubicBezTo>
                  <a:pt x="9260" y="5700"/>
                  <a:pt x="9435" y="5671"/>
                  <a:pt x="9597" y="5645"/>
                </a:cubicBezTo>
                <a:cubicBezTo>
                  <a:pt x="9626" y="5645"/>
                  <a:pt x="9652" y="5632"/>
                  <a:pt x="9678" y="5619"/>
                </a:cubicBezTo>
                <a:cubicBezTo>
                  <a:pt x="9746" y="5551"/>
                  <a:pt x="9626" y="5457"/>
                  <a:pt x="9532" y="5457"/>
                </a:cubicBezTo>
                <a:cubicBezTo>
                  <a:pt x="9435" y="5457"/>
                  <a:pt x="9328" y="5483"/>
                  <a:pt x="9247" y="5538"/>
                </a:cubicBezTo>
                <a:cubicBezTo>
                  <a:pt x="9227" y="5452"/>
                  <a:pt x="9148" y="5402"/>
                  <a:pt x="9070" y="5402"/>
                </a:cubicBezTo>
                <a:cubicBezTo>
                  <a:pt x="9047" y="5402"/>
                  <a:pt x="9025" y="5406"/>
                  <a:pt x="9004" y="5415"/>
                </a:cubicBezTo>
                <a:cubicBezTo>
                  <a:pt x="8978" y="5444"/>
                  <a:pt x="8949" y="5457"/>
                  <a:pt x="8923" y="5470"/>
                </a:cubicBezTo>
                <a:cubicBezTo>
                  <a:pt x="8916" y="5471"/>
                  <a:pt x="8910" y="5472"/>
                  <a:pt x="8903" y="5472"/>
                </a:cubicBezTo>
                <a:cubicBezTo>
                  <a:pt x="8833" y="5472"/>
                  <a:pt x="8783" y="5410"/>
                  <a:pt x="8735" y="5363"/>
                </a:cubicBezTo>
                <a:cubicBezTo>
                  <a:pt x="8599" y="5201"/>
                  <a:pt x="8437" y="5065"/>
                  <a:pt x="8236" y="5010"/>
                </a:cubicBezTo>
                <a:cubicBezTo>
                  <a:pt x="8180" y="4996"/>
                  <a:pt x="8123" y="4988"/>
                  <a:pt x="8066" y="4988"/>
                </a:cubicBezTo>
                <a:cubicBezTo>
                  <a:pt x="7913" y="4988"/>
                  <a:pt x="7761" y="5041"/>
                  <a:pt x="7653" y="5159"/>
                </a:cubicBezTo>
                <a:cubicBezTo>
                  <a:pt x="7721" y="5078"/>
                  <a:pt x="7303" y="4848"/>
                  <a:pt x="7248" y="4835"/>
                </a:cubicBezTo>
                <a:cubicBezTo>
                  <a:pt x="7178" y="4810"/>
                  <a:pt x="7108" y="4795"/>
                  <a:pt x="7040" y="4795"/>
                </a:cubicBezTo>
                <a:cubicBezTo>
                  <a:pt x="6927" y="4795"/>
                  <a:pt x="6821" y="4835"/>
                  <a:pt x="6736" y="4929"/>
                </a:cubicBezTo>
                <a:cubicBezTo>
                  <a:pt x="6655" y="4537"/>
                  <a:pt x="6344" y="4200"/>
                  <a:pt x="5952" y="4106"/>
                </a:cubicBezTo>
                <a:cubicBezTo>
                  <a:pt x="5874" y="4087"/>
                  <a:pt x="5794" y="4078"/>
                  <a:pt x="5714" y="4078"/>
                </a:cubicBezTo>
                <a:cubicBezTo>
                  <a:pt x="5392" y="4078"/>
                  <a:pt x="5067" y="4223"/>
                  <a:pt x="4873" y="4472"/>
                </a:cubicBezTo>
                <a:cubicBezTo>
                  <a:pt x="4873" y="4275"/>
                  <a:pt x="4674" y="4135"/>
                  <a:pt x="4483" y="4135"/>
                </a:cubicBezTo>
                <a:cubicBezTo>
                  <a:pt x="4410" y="4135"/>
                  <a:pt x="4339" y="4155"/>
                  <a:pt x="4280" y="4200"/>
                </a:cubicBezTo>
                <a:cubicBezTo>
                  <a:pt x="4307" y="3976"/>
                  <a:pt x="4076" y="3810"/>
                  <a:pt x="3865" y="3810"/>
                </a:cubicBezTo>
                <a:cubicBezTo>
                  <a:pt x="3771" y="3810"/>
                  <a:pt x="3681" y="3843"/>
                  <a:pt x="3619" y="3918"/>
                </a:cubicBezTo>
                <a:cubicBezTo>
                  <a:pt x="3765" y="3458"/>
                  <a:pt x="3551" y="2904"/>
                  <a:pt x="3133" y="2690"/>
                </a:cubicBezTo>
                <a:cubicBezTo>
                  <a:pt x="2993" y="2620"/>
                  <a:pt x="2838" y="2587"/>
                  <a:pt x="2683" y="2587"/>
                </a:cubicBezTo>
                <a:cubicBezTo>
                  <a:pt x="2358" y="2587"/>
                  <a:pt x="2032" y="2734"/>
                  <a:pt x="1850" y="2998"/>
                </a:cubicBezTo>
                <a:cubicBezTo>
                  <a:pt x="1837" y="2674"/>
                  <a:pt x="1837" y="2337"/>
                  <a:pt x="1675" y="2055"/>
                </a:cubicBezTo>
                <a:cubicBezTo>
                  <a:pt x="1540" y="1839"/>
                  <a:pt x="1299" y="1679"/>
                  <a:pt x="1060" y="1679"/>
                </a:cubicBezTo>
                <a:cubicBezTo>
                  <a:pt x="984" y="1679"/>
                  <a:pt x="908" y="1695"/>
                  <a:pt x="836" y="1731"/>
                </a:cubicBezTo>
                <a:cubicBezTo>
                  <a:pt x="983" y="1498"/>
                  <a:pt x="753" y="1153"/>
                  <a:pt x="486" y="1153"/>
                </a:cubicBezTo>
                <a:cubicBezTo>
                  <a:pt x="459" y="1153"/>
                  <a:pt x="432" y="1157"/>
                  <a:pt x="405" y="1164"/>
                </a:cubicBezTo>
                <a:cubicBezTo>
                  <a:pt x="593" y="1109"/>
                  <a:pt x="486" y="584"/>
                  <a:pt x="431" y="474"/>
                </a:cubicBezTo>
                <a:cubicBezTo>
                  <a:pt x="350" y="260"/>
                  <a:pt x="188" y="98"/>
                  <a:pt x="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3" name="Google Shape;893;p28"/>
          <p:cNvSpPr/>
          <p:nvPr/>
        </p:nvSpPr>
        <p:spPr>
          <a:xfrm>
            <a:off x="6117519" y="333339"/>
            <a:ext cx="3026457" cy="1388458"/>
          </a:xfrm>
          <a:custGeom>
            <a:avLst/>
            <a:gdLst/>
            <a:ahLst/>
            <a:cxnLst/>
            <a:rect l="l" t="t" r="r" b="b"/>
            <a:pathLst>
              <a:path w="13353" h="6126" extrusionOk="0">
                <a:moveTo>
                  <a:pt x="13095" y="1"/>
                </a:moveTo>
                <a:cubicBezTo>
                  <a:pt x="13024" y="1"/>
                  <a:pt x="12953" y="8"/>
                  <a:pt x="12880" y="21"/>
                </a:cubicBezTo>
                <a:cubicBezTo>
                  <a:pt x="12313" y="102"/>
                  <a:pt x="11921" y="588"/>
                  <a:pt x="11840" y="1139"/>
                </a:cubicBezTo>
                <a:cubicBezTo>
                  <a:pt x="11652" y="925"/>
                  <a:pt x="11302" y="750"/>
                  <a:pt x="11017" y="750"/>
                </a:cubicBezTo>
                <a:cubicBezTo>
                  <a:pt x="11003" y="749"/>
                  <a:pt x="10989" y="748"/>
                  <a:pt x="10975" y="748"/>
                </a:cubicBezTo>
                <a:cubicBezTo>
                  <a:pt x="10799" y="748"/>
                  <a:pt x="10615" y="841"/>
                  <a:pt x="10492" y="964"/>
                </a:cubicBezTo>
                <a:cubicBezTo>
                  <a:pt x="10343" y="1113"/>
                  <a:pt x="10275" y="1317"/>
                  <a:pt x="10288" y="1518"/>
                </a:cubicBezTo>
                <a:cubicBezTo>
                  <a:pt x="10211" y="1506"/>
                  <a:pt x="10129" y="1493"/>
                  <a:pt x="10048" y="1493"/>
                </a:cubicBezTo>
                <a:cubicBezTo>
                  <a:pt x="9957" y="1493"/>
                  <a:pt x="9868" y="1509"/>
                  <a:pt x="9789" y="1560"/>
                </a:cubicBezTo>
                <a:cubicBezTo>
                  <a:pt x="9666" y="1654"/>
                  <a:pt x="9614" y="1816"/>
                  <a:pt x="9666" y="1965"/>
                </a:cubicBezTo>
                <a:cubicBezTo>
                  <a:pt x="9465" y="1774"/>
                  <a:pt x="9180" y="1654"/>
                  <a:pt x="8911" y="1654"/>
                </a:cubicBezTo>
                <a:cubicBezTo>
                  <a:pt x="8629" y="1654"/>
                  <a:pt x="8344" y="1803"/>
                  <a:pt x="8195" y="2030"/>
                </a:cubicBezTo>
                <a:cubicBezTo>
                  <a:pt x="8114" y="2153"/>
                  <a:pt x="8075" y="2302"/>
                  <a:pt x="8033" y="2451"/>
                </a:cubicBezTo>
                <a:cubicBezTo>
                  <a:pt x="7981" y="2678"/>
                  <a:pt x="8020" y="2882"/>
                  <a:pt x="8007" y="3112"/>
                </a:cubicBezTo>
                <a:cubicBezTo>
                  <a:pt x="7888" y="3061"/>
                  <a:pt x="7763" y="3015"/>
                  <a:pt x="7636" y="3015"/>
                </a:cubicBezTo>
                <a:cubicBezTo>
                  <a:pt x="7562" y="3015"/>
                  <a:pt x="7488" y="3030"/>
                  <a:pt x="7414" y="3070"/>
                </a:cubicBezTo>
                <a:cubicBezTo>
                  <a:pt x="7210" y="3164"/>
                  <a:pt x="7090" y="3368"/>
                  <a:pt x="7074" y="3585"/>
                </a:cubicBezTo>
                <a:cubicBezTo>
                  <a:pt x="6891" y="3395"/>
                  <a:pt x="6691" y="3317"/>
                  <a:pt x="6491" y="3317"/>
                </a:cubicBezTo>
                <a:cubicBezTo>
                  <a:pt x="5877" y="3317"/>
                  <a:pt x="5255" y="4053"/>
                  <a:pt x="5091" y="4583"/>
                </a:cubicBezTo>
                <a:cubicBezTo>
                  <a:pt x="4916" y="4366"/>
                  <a:pt x="4699" y="4152"/>
                  <a:pt x="4417" y="4110"/>
                </a:cubicBezTo>
                <a:cubicBezTo>
                  <a:pt x="4396" y="4107"/>
                  <a:pt x="4374" y="4106"/>
                  <a:pt x="4352" y="4106"/>
                </a:cubicBezTo>
                <a:cubicBezTo>
                  <a:pt x="4085" y="4106"/>
                  <a:pt x="3813" y="4319"/>
                  <a:pt x="3876" y="4583"/>
                </a:cubicBezTo>
                <a:cubicBezTo>
                  <a:pt x="3687" y="4484"/>
                  <a:pt x="3490" y="4393"/>
                  <a:pt x="3289" y="4393"/>
                </a:cubicBezTo>
                <a:cubicBezTo>
                  <a:pt x="3273" y="4393"/>
                  <a:pt x="3257" y="4394"/>
                  <a:pt x="3241" y="4395"/>
                </a:cubicBezTo>
                <a:cubicBezTo>
                  <a:pt x="2972" y="4421"/>
                  <a:pt x="2849" y="4609"/>
                  <a:pt x="2755" y="4826"/>
                </a:cubicBezTo>
                <a:cubicBezTo>
                  <a:pt x="2679" y="4710"/>
                  <a:pt x="2540" y="4643"/>
                  <a:pt x="2403" y="4643"/>
                </a:cubicBezTo>
                <a:cubicBezTo>
                  <a:pt x="2348" y="4643"/>
                  <a:pt x="2293" y="4654"/>
                  <a:pt x="2243" y="4677"/>
                </a:cubicBezTo>
                <a:cubicBezTo>
                  <a:pt x="2052" y="4745"/>
                  <a:pt x="1932" y="4933"/>
                  <a:pt x="1919" y="5137"/>
                </a:cubicBezTo>
                <a:cubicBezTo>
                  <a:pt x="1878" y="5027"/>
                  <a:pt x="1766" y="4961"/>
                  <a:pt x="1650" y="4961"/>
                </a:cubicBezTo>
                <a:cubicBezTo>
                  <a:pt x="1608" y="4961"/>
                  <a:pt x="1566" y="4970"/>
                  <a:pt x="1527" y="4988"/>
                </a:cubicBezTo>
                <a:cubicBezTo>
                  <a:pt x="1378" y="5043"/>
                  <a:pt x="1297" y="5189"/>
                  <a:pt x="1271" y="5351"/>
                </a:cubicBezTo>
                <a:cubicBezTo>
                  <a:pt x="1189" y="5294"/>
                  <a:pt x="1103" y="5258"/>
                  <a:pt x="1015" y="5258"/>
                </a:cubicBezTo>
                <a:cubicBezTo>
                  <a:pt x="956" y="5258"/>
                  <a:pt x="897" y="5274"/>
                  <a:pt x="837" y="5312"/>
                </a:cubicBezTo>
                <a:cubicBezTo>
                  <a:pt x="798" y="5351"/>
                  <a:pt x="743" y="5406"/>
                  <a:pt x="691" y="5432"/>
                </a:cubicBezTo>
                <a:cubicBezTo>
                  <a:pt x="623" y="5461"/>
                  <a:pt x="542" y="5461"/>
                  <a:pt x="474" y="5461"/>
                </a:cubicBezTo>
                <a:lnTo>
                  <a:pt x="43" y="5461"/>
                </a:lnTo>
                <a:cubicBezTo>
                  <a:pt x="1" y="5513"/>
                  <a:pt x="69" y="5581"/>
                  <a:pt x="137" y="5610"/>
                </a:cubicBezTo>
                <a:cubicBezTo>
                  <a:pt x="284" y="5676"/>
                  <a:pt x="459" y="5710"/>
                  <a:pt x="636" y="5710"/>
                </a:cubicBezTo>
                <a:cubicBezTo>
                  <a:pt x="813" y="5710"/>
                  <a:pt x="992" y="5676"/>
                  <a:pt x="1148" y="5610"/>
                </a:cubicBezTo>
                <a:cubicBezTo>
                  <a:pt x="1221" y="5677"/>
                  <a:pt x="1320" y="5708"/>
                  <a:pt x="1422" y="5708"/>
                </a:cubicBezTo>
                <a:cubicBezTo>
                  <a:pt x="1588" y="5708"/>
                  <a:pt x="1762" y="5625"/>
                  <a:pt x="1838" y="5474"/>
                </a:cubicBezTo>
                <a:cubicBezTo>
                  <a:pt x="1917" y="5516"/>
                  <a:pt x="2010" y="5537"/>
                  <a:pt x="2104" y="5537"/>
                </a:cubicBezTo>
                <a:cubicBezTo>
                  <a:pt x="2219" y="5537"/>
                  <a:pt x="2335" y="5507"/>
                  <a:pt x="2431" y="5448"/>
                </a:cubicBezTo>
                <a:cubicBezTo>
                  <a:pt x="2623" y="5738"/>
                  <a:pt x="2969" y="5948"/>
                  <a:pt x="3307" y="5948"/>
                </a:cubicBezTo>
                <a:cubicBezTo>
                  <a:pt x="3517" y="5948"/>
                  <a:pt x="3724" y="5867"/>
                  <a:pt x="3889" y="5675"/>
                </a:cubicBezTo>
                <a:cubicBezTo>
                  <a:pt x="3955" y="5950"/>
                  <a:pt x="4250" y="6126"/>
                  <a:pt x="4540" y="6126"/>
                </a:cubicBezTo>
                <a:cubicBezTo>
                  <a:pt x="4608" y="6126"/>
                  <a:pt x="4676" y="6116"/>
                  <a:pt x="4741" y="6096"/>
                </a:cubicBezTo>
                <a:cubicBezTo>
                  <a:pt x="5078" y="5999"/>
                  <a:pt x="5308" y="5662"/>
                  <a:pt x="5373" y="5325"/>
                </a:cubicBezTo>
                <a:lnTo>
                  <a:pt x="5373" y="5325"/>
                </a:lnTo>
                <a:cubicBezTo>
                  <a:pt x="5334" y="5529"/>
                  <a:pt x="6037" y="5756"/>
                  <a:pt x="6157" y="5785"/>
                </a:cubicBezTo>
                <a:cubicBezTo>
                  <a:pt x="6211" y="5792"/>
                  <a:pt x="6262" y="5796"/>
                  <a:pt x="6313" y="5796"/>
                </a:cubicBezTo>
                <a:cubicBezTo>
                  <a:pt x="6617" y="5796"/>
                  <a:pt x="6866" y="5672"/>
                  <a:pt x="7155" y="5555"/>
                </a:cubicBezTo>
                <a:cubicBezTo>
                  <a:pt x="7171" y="5662"/>
                  <a:pt x="7252" y="5772"/>
                  <a:pt x="7359" y="5798"/>
                </a:cubicBezTo>
                <a:cubicBezTo>
                  <a:pt x="7381" y="5803"/>
                  <a:pt x="7403" y="5806"/>
                  <a:pt x="7426" y="5806"/>
                </a:cubicBezTo>
                <a:cubicBezTo>
                  <a:pt x="7514" y="5806"/>
                  <a:pt x="7603" y="5766"/>
                  <a:pt x="7657" y="5691"/>
                </a:cubicBezTo>
                <a:cubicBezTo>
                  <a:pt x="7777" y="5853"/>
                  <a:pt x="7981" y="5947"/>
                  <a:pt x="8182" y="5973"/>
                </a:cubicBezTo>
                <a:cubicBezTo>
                  <a:pt x="8219" y="5978"/>
                  <a:pt x="8255" y="5980"/>
                  <a:pt x="8293" y="5980"/>
                </a:cubicBezTo>
                <a:cubicBezTo>
                  <a:pt x="8462" y="5980"/>
                  <a:pt x="8634" y="5935"/>
                  <a:pt x="8791" y="5879"/>
                </a:cubicBezTo>
                <a:cubicBezTo>
                  <a:pt x="9128" y="5772"/>
                  <a:pt x="9504" y="5568"/>
                  <a:pt x="9763" y="5325"/>
                </a:cubicBezTo>
                <a:cubicBezTo>
                  <a:pt x="9883" y="5662"/>
                  <a:pt x="10233" y="5905"/>
                  <a:pt x="10599" y="5905"/>
                </a:cubicBezTo>
                <a:cubicBezTo>
                  <a:pt x="10608" y="5905"/>
                  <a:pt x="10617" y="5905"/>
                  <a:pt x="10627" y="5905"/>
                </a:cubicBezTo>
                <a:cubicBezTo>
                  <a:pt x="10980" y="5905"/>
                  <a:pt x="11331" y="5666"/>
                  <a:pt x="11464" y="5338"/>
                </a:cubicBezTo>
                <a:cubicBezTo>
                  <a:pt x="11477" y="5649"/>
                  <a:pt x="11720" y="5934"/>
                  <a:pt x="12015" y="5999"/>
                </a:cubicBezTo>
                <a:cubicBezTo>
                  <a:pt x="12055" y="6006"/>
                  <a:pt x="12097" y="6009"/>
                  <a:pt x="12138" y="6009"/>
                </a:cubicBezTo>
                <a:cubicBezTo>
                  <a:pt x="12411" y="6009"/>
                  <a:pt x="12681" y="5855"/>
                  <a:pt x="12799" y="5610"/>
                </a:cubicBezTo>
                <a:cubicBezTo>
                  <a:pt x="12922" y="5811"/>
                  <a:pt x="13123" y="5960"/>
                  <a:pt x="13353" y="6054"/>
                </a:cubicBezTo>
                <a:lnTo>
                  <a:pt x="13353" y="34"/>
                </a:lnTo>
                <a:cubicBezTo>
                  <a:pt x="13265" y="11"/>
                  <a:pt x="13180" y="1"/>
                  <a:pt x="13095" y="1"/>
                </a:cubicBezTo>
                <a:close/>
              </a:path>
            </a:pathLst>
          </a:custGeom>
          <a:solidFill>
            <a:srgbClr val="FFFFFF">
              <a:alpha val="848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4" name="Google Shape;894;p28"/>
          <p:cNvSpPr/>
          <p:nvPr/>
        </p:nvSpPr>
        <p:spPr>
          <a:xfrm>
            <a:off x="4195383" y="3746399"/>
            <a:ext cx="5043809" cy="425071"/>
          </a:xfrm>
          <a:custGeom>
            <a:avLst/>
            <a:gdLst/>
            <a:ahLst/>
            <a:cxnLst/>
            <a:rect l="l" t="t" r="r" b="b"/>
            <a:pathLst>
              <a:path w="27784" h="3594" extrusionOk="0">
                <a:moveTo>
                  <a:pt x="27784" y="1"/>
                </a:moveTo>
                <a:cubicBezTo>
                  <a:pt x="13745" y="218"/>
                  <a:pt x="1" y="3432"/>
                  <a:pt x="1" y="3432"/>
                </a:cubicBezTo>
                <a:lnTo>
                  <a:pt x="21061" y="3552"/>
                </a:lnTo>
                <a:lnTo>
                  <a:pt x="27784" y="3594"/>
                </a:lnTo>
                <a:lnTo>
                  <a:pt x="27784" y="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5" name="Google Shape;895;p28"/>
          <p:cNvSpPr/>
          <p:nvPr/>
        </p:nvSpPr>
        <p:spPr>
          <a:xfrm>
            <a:off x="-48896" y="3746404"/>
            <a:ext cx="9288108" cy="1046120"/>
          </a:xfrm>
          <a:custGeom>
            <a:avLst/>
            <a:gdLst/>
            <a:ahLst/>
            <a:cxnLst/>
            <a:rect l="l" t="t" r="r" b="b"/>
            <a:pathLst>
              <a:path w="45536" h="8845" extrusionOk="0">
                <a:moveTo>
                  <a:pt x="10609" y="1"/>
                </a:moveTo>
                <a:cubicBezTo>
                  <a:pt x="2565" y="1"/>
                  <a:pt x="1" y="719"/>
                  <a:pt x="1" y="719"/>
                </a:cubicBezTo>
                <a:lnTo>
                  <a:pt x="1" y="8845"/>
                </a:lnTo>
                <a:lnTo>
                  <a:pt x="45536" y="8845"/>
                </a:lnTo>
                <a:lnTo>
                  <a:pt x="45536" y="3230"/>
                </a:lnTo>
                <a:cubicBezTo>
                  <a:pt x="44954" y="3336"/>
                  <a:pt x="44228" y="3384"/>
                  <a:pt x="43384" y="3384"/>
                </a:cubicBezTo>
                <a:cubicBezTo>
                  <a:pt x="36402" y="3384"/>
                  <a:pt x="21312" y="137"/>
                  <a:pt x="12676" y="16"/>
                </a:cubicBezTo>
                <a:cubicBezTo>
                  <a:pt x="11950" y="6"/>
                  <a:pt x="11262" y="1"/>
                  <a:pt x="10609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6" name="Google Shape;896;p28"/>
          <p:cNvSpPr/>
          <p:nvPr/>
        </p:nvSpPr>
        <p:spPr>
          <a:xfrm>
            <a:off x="3713" y="4063516"/>
            <a:ext cx="8494091" cy="619748"/>
          </a:xfrm>
          <a:custGeom>
            <a:avLst/>
            <a:gdLst/>
            <a:ahLst/>
            <a:cxnLst/>
            <a:rect l="l" t="t" r="r" b="b"/>
            <a:pathLst>
              <a:path w="46790" h="3483" extrusionOk="0">
                <a:moveTo>
                  <a:pt x="24123" y="0"/>
                </a:moveTo>
                <a:cubicBezTo>
                  <a:pt x="12297" y="0"/>
                  <a:pt x="1" y="1740"/>
                  <a:pt x="1" y="1740"/>
                </a:cubicBezTo>
                <a:lnTo>
                  <a:pt x="1" y="3483"/>
                </a:lnTo>
                <a:lnTo>
                  <a:pt x="46790" y="3483"/>
                </a:lnTo>
                <a:lnTo>
                  <a:pt x="46790" y="2388"/>
                </a:lnTo>
                <a:cubicBezTo>
                  <a:pt x="46790" y="2388"/>
                  <a:pt x="35949" y="0"/>
                  <a:pt x="24123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7" name="Google Shape;897;p28"/>
          <p:cNvSpPr/>
          <p:nvPr/>
        </p:nvSpPr>
        <p:spPr>
          <a:xfrm>
            <a:off x="-48896" y="4151678"/>
            <a:ext cx="9288131" cy="991833"/>
          </a:xfrm>
          <a:custGeom>
            <a:avLst/>
            <a:gdLst/>
            <a:ahLst/>
            <a:cxnLst/>
            <a:rect l="l" t="t" r="r" b="b"/>
            <a:pathLst>
              <a:path w="51164" h="8386" extrusionOk="0">
                <a:moveTo>
                  <a:pt x="51164" y="1"/>
                </a:moveTo>
                <a:cubicBezTo>
                  <a:pt x="51164" y="1"/>
                  <a:pt x="12488" y="1783"/>
                  <a:pt x="1" y="4579"/>
                </a:cubicBezTo>
                <a:lnTo>
                  <a:pt x="1" y="8386"/>
                </a:lnTo>
                <a:lnTo>
                  <a:pt x="51164" y="8386"/>
                </a:lnTo>
                <a:lnTo>
                  <a:pt x="51164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8" name="Google Shape;898;p28"/>
          <p:cNvSpPr/>
          <p:nvPr/>
        </p:nvSpPr>
        <p:spPr>
          <a:xfrm>
            <a:off x="-48900" y="4523753"/>
            <a:ext cx="9288131" cy="619756"/>
          </a:xfrm>
          <a:custGeom>
            <a:avLst/>
            <a:gdLst/>
            <a:ahLst/>
            <a:cxnLst/>
            <a:rect l="l" t="t" r="r" b="b"/>
            <a:pathLst>
              <a:path w="51164" h="7555" extrusionOk="0">
                <a:moveTo>
                  <a:pt x="7656" y="1"/>
                </a:moveTo>
                <a:cubicBezTo>
                  <a:pt x="2876" y="1"/>
                  <a:pt x="1" y="385"/>
                  <a:pt x="1" y="385"/>
                </a:cubicBezTo>
                <a:lnTo>
                  <a:pt x="1" y="7555"/>
                </a:lnTo>
                <a:lnTo>
                  <a:pt x="51164" y="7555"/>
                </a:lnTo>
                <a:lnTo>
                  <a:pt x="51164" y="3249"/>
                </a:lnTo>
                <a:cubicBezTo>
                  <a:pt x="49225" y="3578"/>
                  <a:pt x="47012" y="3826"/>
                  <a:pt x="44108" y="3826"/>
                </a:cubicBezTo>
                <a:cubicBezTo>
                  <a:pt x="39852" y="3826"/>
                  <a:pt x="34112" y="3292"/>
                  <a:pt x="25581" y="1694"/>
                </a:cubicBezTo>
                <a:cubicBezTo>
                  <a:pt x="18442" y="347"/>
                  <a:pt x="12191" y="1"/>
                  <a:pt x="7656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9" name="Google Shape;899;p28"/>
          <p:cNvSpPr txBox="1">
            <a:spLocks noGrp="1"/>
          </p:cNvSpPr>
          <p:nvPr>
            <p:ph type="title" hasCustomPrompt="1"/>
          </p:nvPr>
        </p:nvSpPr>
        <p:spPr>
          <a:xfrm>
            <a:off x="720072" y="866900"/>
            <a:ext cx="4513500" cy="1040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6000"/>
            </a:lvl1pPr>
            <a:lvl2pPr lvl="1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2pPr>
            <a:lvl3pPr lvl="2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3pPr>
            <a:lvl4pPr lvl="3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4pPr>
            <a:lvl5pPr lvl="4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5pPr>
            <a:lvl6pPr lvl="5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6pPr>
            <a:lvl7pPr lvl="6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7pPr>
            <a:lvl8pPr lvl="7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8pPr>
            <a:lvl9pPr lvl="8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9pPr>
          </a:lstStyle>
          <a:p>
            <a:r>
              <a:t>xx%</a:t>
            </a:r>
          </a:p>
        </p:txBody>
      </p:sp>
      <p:sp>
        <p:nvSpPr>
          <p:cNvPr id="900" name="Google Shape;900;p28"/>
          <p:cNvSpPr txBox="1">
            <a:spLocks noGrp="1"/>
          </p:cNvSpPr>
          <p:nvPr>
            <p:ph type="subTitle" idx="1"/>
          </p:nvPr>
        </p:nvSpPr>
        <p:spPr>
          <a:xfrm>
            <a:off x="720024" y="1751350"/>
            <a:ext cx="4513500" cy="43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rgbClr val="242424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rgbClr val="242424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rgbClr val="242424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rgbClr val="242424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rgbClr val="242424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rgbClr val="242424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rgbClr val="242424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rgbClr val="242424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rgbClr val="242424"/>
                </a:solidFill>
              </a:defRPr>
            </a:lvl9pPr>
          </a:lstStyle>
          <a:p>
            <a:endParaRPr/>
          </a:p>
        </p:txBody>
      </p:sp>
      <p:sp>
        <p:nvSpPr>
          <p:cNvPr id="901" name="Google Shape;901;p28"/>
          <p:cNvSpPr txBox="1">
            <a:spLocks noGrp="1"/>
          </p:cNvSpPr>
          <p:nvPr>
            <p:ph type="title" idx="2" hasCustomPrompt="1"/>
          </p:nvPr>
        </p:nvSpPr>
        <p:spPr>
          <a:xfrm>
            <a:off x="720131" y="2285512"/>
            <a:ext cx="4513500" cy="1040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6000"/>
            </a:lvl1pPr>
            <a:lvl2pPr lvl="1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2pPr>
            <a:lvl3pPr lvl="2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3pPr>
            <a:lvl4pPr lvl="3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4pPr>
            <a:lvl5pPr lvl="4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5pPr>
            <a:lvl6pPr lvl="5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6pPr>
            <a:lvl7pPr lvl="6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7pPr>
            <a:lvl8pPr lvl="7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8pPr>
            <a:lvl9pPr lvl="8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9pPr>
          </a:lstStyle>
          <a:p>
            <a:r>
              <a:t>xx%</a:t>
            </a:r>
          </a:p>
        </p:txBody>
      </p:sp>
      <p:sp>
        <p:nvSpPr>
          <p:cNvPr id="902" name="Google Shape;902;p28"/>
          <p:cNvSpPr txBox="1">
            <a:spLocks noGrp="1"/>
          </p:cNvSpPr>
          <p:nvPr>
            <p:ph type="subTitle" idx="3"/>
          </p:nvPr>
        </p:nvSpPr>
        <p:spPr>
          <a:xfrm>
            <a:off x="720000" y="3169963"/>
            <a:ext cx="4513500" cy="43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rgbClr val="242424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rgbClr val="242424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rgbClr val="242424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rgbClr val="242424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rgbClr val="242424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rgbClr val="242424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rgbClr val="242424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rgbClr val="242424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rgbClr val="242424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6811475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Title and four columns">
    <p:spTree>
      <p:nvGrpSpPr>
        <p:cNvPr id="1" name="Shape 9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4" name="Google Shape;904;p29"/>
          <p:cNvSpPr/>
          <p:nvPr/>
        </p:nvSpPr>
        <p:spPr>
          <a:xfrm flipH="1">
            <a:off x="48" y="3512800"/>
            <a:ext cx="3987777" cy="1605595"/>
          </a:xfrm>
          <a:custGeom>
            <a:avLst/>
            <a:gdLst/>
            <a:ahLst/>
            <a:cxnLst/>
            <a:rect l="l" t="t" r="r" b="b"/>
            <a:pathLst>
              <a:path w="32291" h="10923" extrusionOk="0">
                <a:moveTo>
                  <a:pt x="32291" y="1"/>
                </a:moveTo>
                <a:cubicBezTo>
                  <a:pt x="31915" y="189"/>
                  <a:pt x="31293" y="432"/>
                  <a:pt x="30509" y="542"/>
                </a:cubicBezTo>
                <a:cubicBezTo>
                  <a:pt x="29229" y="704"/>
                  <a:pt x="28795" y="1109"/>
                  <a:pt x="27797" y="1352"/>
                </a:cubicBezTo>
                <a:cubicBezTo>
                  <a:pt x="27649" y="1387"/>
                  <a:pt x="27508" y="1402"/>
                  <a:pt x="27371" y="1402"/>
                </a:cubicBezTo>
                <a:cubicBezTo>
                  <a:pt x="26657" y="1402"/>
                  <a:pt x="26030" y="1004"/>
                  <a:pt x="25053" y="1004"/>
                </a:cubicBezTo>
                <a:cubicBezTo>
                  <a:pt x="24922" y="1004"/>
                  <a:pt x="24783" y="1012"/>
                  <a:pt x="24638" y="1028"/>
                </a:cubicBezTo>
                <a:cubicBezTo>
                  <a:pt x="23206" y="1190"/>
                  <a:pt x="23491" y="1676"/>
                  <a:pt x="21492" y="1757"/>
                </a:cubicBezTo>
                <a:cubicBezTo>
                  <a:pt x="19480" y="1838"/>
                  <a:pt x="20345" y="2405"/>
                  <a:pt x="18197" y="2742"/>
                </a:cubicBezTo>
                <a:cubicBezTo>
                  <a:pt x="16039" y="3066"/>
                  <a:pt x="17186" y="3309"/>
                  <a:pt x="15903" y="3552"/>
                </a:cubicBezTo>
                <a:cubicBezTo>
                  <a:pt x="14607" y="3795"/>
                  <a:pt x="14607" y="4038"/>
                  <a:pt x="14040" y="4362"/>
                </a:cubicBezTo>
                <a:cubicBezTo>
                  <a:pt x="13909" y="4435"/>
                  <a:pt x="13771" y="4463"/>
                  <a:pt x="13611" y="4463"/>
                </a:cubicBezTo>
                <a:cubicBezTo>
                  <a:pt x="13111" y="4463"/>
                  <a:pt x="12398" y="4192"/>
                  <a:pt x="11017" y="4192"/>
                </a:cubicBezTo>
                <a:cubicBezTo>
                  <a:pt x="10884" y="4192"/>
                  <a:pt x="10745" y="4194"/>
                  <a:pt x="10599" y="4200"/>
                </a:cubicBezTo>
                <a:cubicBezTo>
                  <a:pt x="8451" y="4281"/>
                  <a:pt x="8020" y="5023"/>
                  <a:pt x="8020" y="5023"/>
                </a:cubicBezTo>
                <a:lnTo>
                  <a:pt x="7019" y="4767"/>
                </a:lnTo>
                <a:cubicBezTo>
                  <a:pt x="6852" y="4751"/>
                  <a:pt x="6696" y="4744"/>
                  <a:pt x="6550" y="4744"/>
                </a:cubicBezTo>
                <a:cubicBezTo>
                  <a:pt x="5178" y="4744"/>
                  <a:pt x="4628" y="5378"/>
                  <a:pt x="3727" y="5671"/>
                </a:cubicBezTo>
                <a:cubicBezTo>
                  <a:pt x="2713" y="5995"/>
                  <a:pt x="1" y="5995"/>
                  <a:pt x="1" y="5995"/>
                </a:cubicBezTo>
                <a:cubicBezTo>
                  <a:pt x="1" y="5995"/>
                  <a:pt x="1851" y="9073"/>
                  <a:pt x="3092" y="10923"/>
                </a:cubicBezTo>
                <a:lnTo>
                  <a:pt x="32291" y="10923"/>
                </a:lnTo>
                <a:lnTo>
                  <a:pt x="32291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5" name="Google Shape;905;p29"/>
          <p:cNvSpPr/>
          <p:nvPr/>
        </p:nvSpPr>
        <p:spPr>
          <a:xfrm flipH="1">
            <a:off x="6648737" y="3587475"/>
            <a:ext cx="2495263" cy="1498403"/>
          </a:xfrm>
          <a:custGeom>
            <a:avLst/>
            <a:gdLst/>
            <a:ahLst/>
            <a:cxnLst/>
            <a:rect l="l" t="t" r="r" b="b"/>
            <a:pathLst>
              <a:path w="18359" h="10906" extrusionOk="0">
                <a:moveTo>
                  <a:pt x="1" y="0"/>
                </a:moveTo>
                <a:lnTo>
                  <a:pt x="1" y="10906"/>
                </a:lnTo>
                <a:lnTo>
                  <a:pt x="16606" y="10906"/>
                </a:lnTo>
                <a:cubicBezTo>
                  <a:pt x="17306" y="9072"/>
                  <a:pt x="18359" y="5994"/>
                  <a:pt x="18359" y="5994"/>
                </a:cubicBezTo>
                <a:cubicBezTo>
                  <a:pt x="18359" y="5994"/>
                  <a:pt x="16820" y="5994"/>
                  <a:pt x="16240" y="5670"/>
                </a:cubicBezTo>
                <a:cubicBezTo>
                  <a:pt x="15727" y="5377"/>
                  <a:pt x="15413" y="4740"/>
                  <a:pt x="14640" y="4740"/>
                </a:cubicBezTo>
                <a:cubicBezTo>
                  <a:pt x="14557" y="4740"/>
                  <a:pt x="14470" y="4747"/>
                  <a:pt x="14377" y="4763"/>
                </a:cubicBezTo>
                <a:lnTo>
                  <a:pt x="13797" y="5006"/>
                </a:lnTo>
                <a:cubicBezTo>
                  <a:pt x="13797" y="5006"/>
                  <a:pt x="13554" y="4277"/>
                  <a:pt x="12339" y="4196"/>
                </a:cubicBezTo>
                <a:cubicBezTo>
                  <a:pt x="12272" y="4192"/>
                  <a:pt x="12208" y="4191"/>
                  <a:pt x="12146" y="4191"/>
                </a:cubicBezTo>
                <a:cubicBezTo>
                  <a:pt x="11730" y="4191"/>
                  <a:pt x="11411" y="4261"/>
                  <a:pt x="11166" y="4332"/>
                </a:cubicBezTo>
                <a:cubicBezTo>
                  <a:pt x="10937" y="4396"/>
                  <a:pt x="10767" y="4462"/>
                  <a:pt x="10627" y="4462"/>
                </a:cubicBezTo>
                <a:cubicBezTo>
                  <a:pt x="10535" y="4462"/>
                  <a:pt x="10456" y="4434"/>
                  <a:pt x="10382" y="4358"/>
                </a:cubicBezTo>
                <a:cubicBezTo>
                  <a:pt x="10058" y="4034"/>
                  <a:pt x="10058" y="3791"/>
                  <a:pt x="9316" y="3548"/>
                </a:cubicBezTo>
                <a:cubicBezTo>
                  <a:pt x="8587" y="3305"/>
                  <a:pt x="9235" y="3062"/>
                  <a:pt x="8020" y="2725"/>
                </a:cubicBezTo>
                <a:cubicBezTo>
                  <a:pt x="6792" y="2401"/>
                  <a:pt x="7278" y="1834"/>
                  <a:pt x="6144" y="1753"/>
                </a:cubicBezTo>
                <a:cubicBezTo>
                  <a:pt x="4994" y="1672"/>
                  <a:pt x="5156" y="1186"/>
                  <a:pt x="4346" y="1024"/>
                </a:cubicBezTo>
                <a:cubicBezTo>
                  <a:pt x="4259" y="1006"/>
                  <a:pt x="4178" y="998"/>
                  <a:pt x="4100" y="998"/>
                </a:cubicBezTo>
                <a:cubicBezTo>
                  <a:pt x="3826" y="998"/>
                  <a:pt x="3599" y="1095"/>
                  <a:pt x="3390" y="1199"/>
                </a:cubicBezTo>
                <a:cubicBezTo>
                  <a:pt x="3183" y="1297"/>
                  <a:pt x="2992" y="1396"/>
                  <a:pt x="2789" y="1396"/>
                </a:cubicBezTo>
                <a:cubicBezTo>
                  <a:pt x="2712" y="1396"/>
                  <a:pt x="2633" y="1382"/>
                  <a:pt x="2551" y="1348"/>
                </a:cubicBezTo>
                <a:cubicBezTo>
                  <a:pt x="1984" y="1105"/>
                  <a:pt x="1741" y="687"/>
                  <a:pt x="999" y="525"/>
                </a:cubicBezTo>
                <a:cubicBezTo>
                  <a:pt x="568" y="431"/>
                  <a:pt x="202" y="188"/>
                  <a:pt x="1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6" name="Google Shape;906;p29"/>
          <p:cNvSpPr/>
          <p:nvPr/>
        </p:nvSpPr>
        <p:spPr>
          <a:xfrm flipH="1">
            <a:off x="25" y="4229220"/>
            <a:ext cx="9143961" cy="674929"/>
          </a:xfrm>
          <a:custGeom>
            <a:avLst/>
            <a:gdLst/>
            <a:ahLst/>
            <a:cxnLst/>
            <a:rect l="l" t="t" r="r" b="b"/>
            <a:pathLst>
              <a:path w="53351" h="10705" extrusionOk="0">
                <a:moveTo>
                  <a:pt x="1" y="0"/>
                </a:moveTo>
                <a:lnTo>
                  <a:pt x="1" y="10705"/>
                </a:lnTo>
                <a:lnTo>
                  <a:pt x="53351" y="6075"/>
                </a:lnTo>
                <a:lnTo>
                  <a:pt x="53351" y="431"/>
                </a:lnTo>
                <a:cubicBezTo>
                  <a:pt x="50211" y="280"/>
                  <a:pt x="46158" y="14"/>
                  <a:pt x="42519" y="14"/>
                </a:cubicBezTo>
                <a:cubicBezTo>
                  <a:pt x="40918" y="14"/>
                  <a:pt x="39398" y="65"/>
                  <a:pt x="38071" y="201"/>
                </a:cubicBezTo>
                <a:cubicBezTo>
                  <a:pt x="36591" y="351"/>
                  <a:pt x="33181" y="406"/>
                  <a:pt x="28961" y="406"/>
                </a:cubicBezTo>
                <a:cubicBezTo>
                  <a:pt x="18777" y="406"/>
                  <a:pt x="3875" y="85"/>
                  <a:pt x="1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7" name="Google Shape;907;p29"/>
          <p:cNvSpPr/>
          <p:nvPr/>
        </p:nvSpPr>
        <p:spPr>
          <a:xfrm flipH="1">
            <a:off x="6007683" y="4143392"/>
            <a:ext cx="3126028" cy="1010484"/>
          </a:xfrm>
          <a:custGeom>
            <a:avLst/>
            <a:gdLst/>
            <a:ahLst/>
            <a:cxnLst/>
            <a:rect l="l" t="t" r="r" b="b"/>
            <a:pathLst>
              <a:path w="18239" h="8318" extrusionOk="0">
                <a:moveTo>
                  <a:pt x="1" y="1"/>
                </a:moveTo>
                <a:lnTo>
                  <a:pt x="1" y="8318"/>
                </a:lnTo>
                <a:lnTo>
                  <a:pt x="13690" y="5279"/>
                </a:lnTo>
                <a:lnTo>
                  <a:pt x="4469" y="2917"/>
                </a:lnTo>
                <a:cubicBezTo>
                  <a:pt x="4469" y="2917"/>
                  <a:pt x="9883" y="2823"/>
                  <a:pt x="13959" y="2823"/>
                </a:cubicBezTo>
                <a:cubicBezTo>
                  <a:pt x="15997" y="2823"/>
                  <a:pt x="17711" y="2849"/>
                  <a:pt x="18239" y="2917"/>
                </a:cubicBezTo>
                <a:cubicBezTo>
                  <a:pt x="17131" y="2243"/>
                  <a:pt x="14594" y="1582"/>
                  <a:pt x="11704" y="1015"/>
                </a:cubicBezTo>
                <a:cubicBezTo>
                  <a:pt x="6737" y="380"/>
                  <a:pt x="2175" y="11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8" name="Google Shape;908;p29"/>
          <p:cNvSpPr/>
          <p:nvPr/>
        </p:nvSpPr>
        <p:spPr>
          <a:xfrm flipH="1">
            <a:off x="59" y="4314054"/>
            <a:ext cx="5844827" cy="822262"/>
          </a:xfrm>
          <a:custGeom>
            <a:avLst/>
            <a:gdLst/>
            <a:ahLst/>
            <a:cxnLst/>
            <a:rect l="l" t="t" r="r" b="b"/>
            <a:pathLst>
              <a:path w="34102" h="12070" extrusionOk="0">
                <a:moveTo>
                  <a:pt x="34102" y="0"/>
                </a:moveTo>
                <a:cubicBezTo>
                  <a:pt x="29744" y="107"/>
                  <a:pt x="22224" y="862"/>
                  <a:pt x="15216" y="1889"/>
                </a:cubicBezTo>
                <a:cubicBezTo>
                  <a:pt x="5104" y="3373"/>
                  <a:pt x="1" y="4063"/>
                  <a:pt x="1" y="4063"/>
                </a:cubicBezTo>
                <a:lnTo>
                  <a:pt x="27152" y="12069"/>
                </a:lnTo>
                <a:lnTo>
                  <a:pt x="34102" y="12069"/>
                </a:lnTo>
                <a:lnTo>
                  <a:pt x="34102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9" name="Google Shape;909;p29"/>
          <p:cNvSpPr/>
          <p:nvPr/>
        </p:nvSpPr>
        <p:spPr>
          <a:xfrm flipH="1">
            <a:off x="60" y="4461375"/>
            <a:ext cx="5568460" cy="674955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0" name="Google Shape;910;p29"/>
          <p:cNvSpPr/>
          <p:nvPr/>
        </p:nvSpPr>
        <p:spPr>
          <a:xfrm flipH="1">
            <a:off x="25" y="4379647"/>
            <a:ext cx="9143961" cy="756633"/>
          </a:xfrm>
          <a:custGeom>
            <a:avLst/>
            <a:gdLst/>
            <a:ahLst/>
            <a:cxnLst/>
            <a:rect l="l" t="t" r="r" b="b"/>
            <a:pathLst>
              <a:path w="53351" h="10519" extrusionOk="0">
                <a:moveTo>
                  <a:pt x="1" y="1"/>
                </a:moveTo>
                <a:lnTo>
                  <a:pt x="1" y="10518"/>
                </a:lnTo>
                <a:lnTo>
                  <a:pt x="53351" y="10518"/>
                </a:lnTo>
                <a:lnTo>
                  <a:pt x="53351" y="6857"/>
                </a:lnTo>
                <a:cubicBezTo>
                  <a:pt x="34695" y="1135"/>
                  <a:pt x="10557" y="150"/>
                  <a:pt x="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1" name="Google Shape;911;p29"/>
          <p:cNvSpPr txBox="1">
            <a:spLocks noGrp="1"/>
          </p:cNvSpPr>
          <p:nvPr>
            <p:ph type="title"/>
          </p:nvPr>
        </p:nvSpPr>
        <p:spPr>
          <a:xfrm>
            <a:off x="720000" y="419100"/>
            <a:ext cx="7704000" cy="47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912" name="Google Shape;912;p29"/>
          <p:cNvSpPr txBox="1">
            <a:spLocks noGrp="1"/>
          </p:cNvSpPr>
          <p:nvPr>
            <p:ph type="subTitle" idx="1"/>
          </p:nvPr>
        </p:nvSpPr>
        <p:spPr>
          <a:xfrm>
            <a:off x="2051285" y="1982564"/>
            <a:ext cx="2492700" cy="69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R="23369"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913" name="Google Shape;913;p29"/>
          <p:cNvSpPr txBox="1">
            <a:spLocks noGrp="1"/>
          </p:cNvSpPr>
          <p:nvPr>
            <p:ph type="title" idx="2"/>
          </p:nvPr>
        </p:nvSpPr>
        <p:spPr>
          <a:xfrm>
            <a:off x="2051177" y="1515025"/>
            <a:ext cx="2492700" cy="37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914" name="Google Shape;914;p29"/>
          <p:cNvSpPr txBox="1">
            <a:spLocks noGrp="1"/>
          </p:cNvSpPr>
          <p:nvPr>
            <p:ph type="subTitle" idx="3"/>
          </p:nvPr>
        </p:nvSpPr>
        <p:spPr>
          <a:xfrm>
            <a:off x="5692511" y="1982564"/>
            <a:ext cx="2492700" cy="69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R="16427"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915" name="Google Shape;915;p29"/>
          <p:cNvSpPr txBox="1">
            <a:spLocks noGrp="1"/>
          </p:cNvSpPr>
          <p:nvPr>
            <p:ph type="title" idx="4"/>
          </p:nvPr>
        </p:nvSpPr>
        <p:spPr>
          <a:xfrm>
            <a:off x="5692424" y="1515025"/>
            <a:ext cx="2492700" cy="37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916" name="Google Shape;916;p29"/>
          <p:cNvSpPr txBox="1">
            <a:spLocks noGrp="1"/>
          </p:cNvSpPr>
          <p:nvPr>
            <p:ph type="subTitle" idx="5"/>
          </p:nvPr>
        </p:nvSpPr>
        <p:spPr>
          <a:xfrm>
            <a:off x="2051163" y="3294300"/>
            <a:ext cx="2492700" cy="69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R="23369"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917" name="Google Shape;917;p29"/>
          <p:cNvSpPr txBox="1">
            <a:spLocks noGrp="1"/>
          </p:cNvSpPr>
          <p:nvPr>
            <p:ph type="title" idx="6"/>
          </p:nvPr>
        </p:nvSpPr>
        <p:spPr>
          <a:xfrm>
            <a:off x="2051177" y="2826746"/>
            <a:ext cx="2492700" cy="37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918" name="Google Shape;918;p29"/>
          <p:cNvSpPr txBox="1">
            <a:spLocks noGrp="1"/>
          </p:cNvSpPr>
          <p:nvPr>
            <p:ph type="subTitle" idx="7"/>
          </p:nvPr>
        </p:nvSpPr>
        <p:spPr>
          <a:xfrm>
            <a:off x="5692363" y="3294300"/>
            <a:ext cx="2492700" cy="69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R="73577"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919" name="Google Shape;919;p29"/>
          <p:cNvSpPr txBox="1">
            <a:spLocks noGrp="1"/>
          </p:cNvSpPr>
          <p:nvPr>
            <p:ph type="title" idx="8"/>
          </p:nvPr>
        </p:nvSpPr>
        <p:spPr>
          <a:xfrm>
            <a:off x="5692394" y="2826746"/>
            <a:ext cx="2492700" cy="37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74037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 and text 1">
    <p:spTree>
      <p:nvGrpSpPr>
        <p:cNvPr id="1" name="Shape 9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1" name="Google Shape;921;p30"/>
          <p:cNvGrpSpPr/>
          <p:nvPr/>
        </p:nvGrpSpPr>
        <p:grpSpPr>
          <a:xfrm>
            <a:off x="275" y="4059268"/>
            <a:ext cx="9167406" cy="1098588"/>
            <a:chOff x="271" y="2964551"/>
            <a:chExt cx="9167406" cy="2193229"/>
          </a:xfrm>
        </p:grpSpPr>
        <p:sp>
          <p:nvSpPr>
            <p:cNvPr id="922" name="Google Shape;922;p30"/>
            <p:cNvSpPr/>
            <p:nvPr/>
          </p:nvSpPr>
          <p:spPr>
            <a:xfrm>
              <a:off x="275" y="3538374"/>
              <a:ext cx="9167398" cy="1619406"/>
            </a:xfrm>
            <a:custGeom>
              <a:avLst/>
              <a:gdLst/>
              <a:ahLst/>
              <a:cxnLst/>
              <a:rect l="l" t="t" r="r" b="b"/>
              <a:pathLst>
                <a:path w="43860" h="10974" extrusionOk="0">
                  <a:moveTo>
                    <a:pt x="0" y="0"/>
                  </a:moveTo>
                  <a:lnTo>
                    <a:pt x="0" y="10974"/>
                  </a:lnTo>
                  <a:lnTo>
                    <a:pt x="43860" y="10974"/>
                  </a:lnTo>
                  <a:lnTo>
                    <a:pt x="43860" y="0"/>
                  </a:ln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3" name="Google Shape;923;p30"/>
            <p:cNvSpPr/>
            <p:nvPr/>
          </p:nvSpPr>
          <p:spPr>
            <a:xfrm>
              <a:off x="1413430" y="2964551"/>
              <a:ext cx="7754247" cy="680775"/>
            </a:xfrm>
            <a:custGeom>
              <a:avLst/>
              <a:gdLst/>
              <a:ahLst/>
              <a:cxnLst/>
              <a:rect l="l" t="t" r="r" b="b"/>
              <a:pathLst>
                <a:path w="37099" h="4687" extrusionOk="0">
                  <a:moveTo>
                    <a:pt x="29289" y="0"/>
                  </a:moveTo>
                  <a:cubicBezTo>
                    <a:pt x="28606" y="0"/>
                    <a:pt x="27911" y="10"/>
                    <a:pt x="27217" y="28"/>
                  </a:cubicBezTo>
                  <a:cubicBezTo>
                    <a:pt x="18981" y="245"/>
                    <a:pt x="8493" y="2688"/>
                    <a:pt x="1" y="4687"/>
                  </a:cubicBezTo>
                  <a:lnTo>
                    <a:pt x="37099" y="4687"/>
                  </a:lnTo>
                  <a:lnTo>
                    <a:pt x="37099" y="731"/>
                  </a:lnTo>
                  <a:cubicBezTo>
                    <a:pt x="35742" y="225"/>
                    <a:pt x="32651" y="0"/>
                    <a:pt x="2928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4" name="Google Shape;924;p30"/>
            <p:cNvSpPr/>
            <p:nvPr/>
          </p:nvSpPr>
          <p:spPr>
            <a:xfrm>
              <a:off x="271" y="3209866"/>
              <a:ext cx="4762825" cy="666541"/>
            </a:xfrm>
            <a:custGeom>
              <a:avLst/>
              <a:gdLst/>
              <a:ahLst/>
              <a:cxnLst/>
              <a:rect l="l" t="t" r="r" b="b"/>
              <a:pathLst>
                <a:path w="22787" h="4589" extrusionOk="0">
                  <a:moveTo>
                    <a:pt x="3161" y="1"/>
                  </a:moveTo>
                  <a:cubicBezTo>
                    <a:pt x="1090" y="1"/>
                    <a:pt x="0" y="199"/>
                    <a:pt x="0" y="199"/>
                  </a:cubicBezTo>
                  <a:lnTo>
                    <a:pt x="0" y="4589"/>
                  </a:lnTo>
                  <a:lnTo>
                    <a:pt x="22787" y="4589"/>
                  </a:lnTo>
                  <a:cubicBezTo>
                    <a:pt x="22787" y="4589"/>
                    <a:pt x="18128" y="2036"/>
                    <a:pt x="11029" y="766"/>
                  </a:cubicBezTo>
                  <a:cubicBezTo>
                    <a:pt x="7669" y="160"/>
                    <a:pt x="5020" y="1"/>
                    <a:pt x="3161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5" name="Google Shape;925;p30"/>
            <p:cNvSpPr/>
            <p:nvPr/>
          </p:nvSpPr>
          <p:spPr>
            <a:xfrm>
              <a:off x="271" y="3612551"/>
              <a:ext cx="9167398" cy="362393"/>
            </a:xfrm>
            <a:custGeom>
              <a:avLst/>
              <a:gdLst/>
              <a:ahLst/>
              <a:cxnLst/>
              <a:rect l="l" t="t" r="r" b="b"/>
              <a:pathLst>
                <a:path w="43860" h="2495" extrusionOk="0">
                  <a:moveTo>
                    <a:pt x="0" y="0"/>
                  </a:moveTo>
                  <a:lnTo>
                    <a:pt x="0" y="512"/>
                  </a:lnTo>
                  <a:cubicBezTo>
                    <a:pt x="18857" y="538"/>
                    <a:pt x="31655" y="810"/>
                    <a:pt x="43860" y="2495"/>
                  </a:cubicBezTo>
                  <a:lnTo>
                    <a:pt x="4386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26" name="Google Shape;926;p30"/>
          <p:cNvGrpSpPr/>
          <p:nvPr/>
        </p:nvGrpSpPr>
        <p:grpSpPr>
          <a:xfrm>
            <a:off x="7213854" y="3976469"/>
            <a:ext cx="1333373" cy="827977"/>
            <a:chOff x="6746800" y="2104200"/>
            <a:chExt cx="70575" cy="43825"/>
          </a:xfrm>
        </p:grpSpPr>
        <p:sp>
          <p:nvSpPr>
            <p:cNvPr id="927" name="Google Shape;927;p30"/>
            <p:cNvSpPr/>
            <p:nvPr/>
          </p:nvSpPr>
          <p:spPr>
            <a:xfrm>
              <a:off x="6796125" y="2117300"/>
              <a:ext cx="10150" cy="21650"/>
            </a:xfrm>
            <a:custGeom>
              <a:avLst/>
              <a:gdLst/>
              <a:ahLst/>
              <a:cxnLst/>
              <a:rect l="l" t="t" r="r" b="b"/>
              <a:pathLst>
                <a:path w="406" h="866" extrusionOk="0">
                  <a:moveTo>
                    <a:pt x="202" y="1"/>
                  </a:moveTo>
                  <a:cubicBezTo>
                    <a:pt x="202" y="1"/>
                    <a:pt x="176" y="95"/>
                    <a:pt x="133" y="218"/>
                  </a:cubicBezTo>
                  <a:lnTo>
                    <a:pt x="176" y="286"/>
                  </a:lnTo>
                  <a:lnTo>
                    <a:pt x="121" y="231"/>
                  </a:lnTo>
                  <a:cubicBezTo>
                    <a:pt x="108" y="286"/>
                    <a:pt x="95" y="338"/>
                    <a:pt x="82" y="393"/>
                  </a:cubicBezTo>
                  <a:lnTo>
                    <a:pt x="121" y="487"/>
                  </a:lnTo>
                  <a:lnTo>
                    <a:pt x="69" y="419"/>
                  </a:lnTo>
                  <a:cubicBezTo>
                    <a:pt x="27" y="542"/>
                    <a:pt x="1" y="649"/>
                    <a:pt x="1" y="675"/>
                  </a:cubicBezTo>
                  <a:cubicBezTo>
                    <a:pt x="1" y="730"/>
                    <a:pt x="150" y="837"/>
                    <a:pt x="150" y="837"/>
                  </a:cubicBezTo>
                  <a:lnTo>
                    <a:pt x="214" y="866"/>
                  </a:lnTo>
                  <a:lnTo>
                    <a:pt x="257" y="837"/>
                  </a:lnTo>
                  <a:cubicBezTo>
                    <a:pt x="257" y="837"/>
                    <a:pt x="406" y="730"/>
                    <a:pt x="406" y="675"/>
                  </a:cubicBezTo>
                  <a:cubicBezTo>
                    <a:pt x="406" y="662"/>
                    <a:pt x="376" y="568"/>
                    <a:pt x="351" y="487"/>
                  </a:cubicBezTo>
                  <a:lnTo>
                    <a:pt x="257" y="610"/>
                  </a:lnTo>
                  <a:lnTo>
                    <a:pt x="338" y="448"/>
                  </a:lnTo>
                  <a:cubicBezTo>
                    <a:pt x="283" y="257"/>
                    <a:pt x="202" y="1"/>
                    <a:pt x="202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8" name="Google Shape;928;p30"/>
            <p:cNvSpPr/>
            <p:nvPr/>
          </p:nvSpPr>
          <p:spPr>
            <a:xfrm>
              <a:off x="6801150" y="2127100"/>
              <a:ext cx="750" cy="12825"/>
            </a:xfrm>
            <a:custGeom>
              <a:avLst/>
              <a:gdLst/>
              <a:ahLst/>
              <a:cxnLst/>
              <a:rect l="l" t="t" r="r" b="b"/>
              <a:pathLst>
                <a:path w="30" h="513" extrusionOk="0">
                  <a:moveTo>
                    <a:pt x="1" y="1"/>
                  </a:moveTo>
                  <a:lnTo>
                    <a:pt x="1" y="513"/>
                  </a:lnTo>
                  <a:lnTo>
                    <a:pt x="30" y="513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9" name="Google Shape;929;p30"/>
            <p:cNvSpPr/>
            <p:nvPr/>
          </p:nvSpPr>
          <p:spPr>
            <a:xfrm>
              <a:off x="6797100" y="2139575"/>
              <a:ext cx="7150" cy="7800"/>
            </a:xfrm>
            <a:custGeom>
              <a:avLst/>
              <a:gdLst/>
              <a:ahLst/>
              <a:cxnLst/>
              <a:rect l="l" t="t" r="r" b="b"/>
              <a:pathLst>
                <a:path w="286" h="312" extrusionOk="0">
                  <a:moveTo>
                    <a:pt x="163" y="1"/>
                  </a:moveTo>
                  <a:cubicBezTo>
                    <a:pt x="137" y="1"/>
                    <a:pt x="69" y="1"/>
                    <a:pt x="56" y="14"/>
                  </a:cubicBezTo>
                  <a:cubicBezTo>
                    <a:pt x="43" y="14"/>
                    <a:pt x="1" y="270"/>
                    <a:pt x="1" y="312"/>
                  </a:cubicBezTo>
                  <a:cubicBezTo>
                    <a:pt x="13" y="312"/>
                    <a:pt x="256" y="82"/>
                    <a:pt x="286" y="56"/>
                  </a:cubicBezTo>
                  <a:cubicBezTo>
                    <a:pt x="273" y="43"/>
                    <a:pt x="218" y="14"/>
                    <a:pt x="192" y="1"/>
                  </a:cubicBezTo>
                  <a:lnTo>
                    <a:pt x="192" y="14"/>
                  </a:lnTo>
                  <a:lnTo>
                    <a:pt x="163" y="14"/>
                  </a:lnTo>
                  <a:lnTo>
                    <a:pt x="163" y="1"/>
                  </a:lnTo>
                  <a:close/>
                </a:path>
              </a:pathLst>
            </a:custGeom>
            <a:solidFill>
              <a:srgbClr val="3D7D40">
                <a:alpha val="513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0" name="Google Shape;930;p30"/>
            <p:cNvSpPr/>
            <p:nvPr/>
          </p:nvSpPr>
          <p:spPr>
            <a:xfrm>
              <a:off x="6801150" y="2139575"/>
              <a:ext cx="750" cy="350"/>
            </a:xfrm>
            <a:custGeom>
              <a:avLst/>
              <a:gdLst/>
              <a:ahLst/>
              <a:cxnLst/>
              <a:rect l="l" t="t" r="r" b="b"/>
              <a:pathLst>
                <a:path w="30" h="14" extrusionOk="0">
                  <a:moveTo>
                    <a:pt x="1" y="1"/>
                  </a:moveTo>
                  <a:lnTo>
                    <a:pt x="1" y="14"/>
                  </a:lnTo>
                  <a:lnTo>
                    <a:pt x="30" y="14"/>
                  </a:lnTo>
                  <a:lnTo>
                    <a:pt x="30" y="1"/>
                  </a:lnTo>
                  <a:close/>
                </a:path>
              </a:pathLst>
            </a:custGeom>
            <a:solidFill>
              <a:srgbClr val="44151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1" name="Google Shape;931;p30"/>
            <p:cNvSpPr/>
            <p:nvPr/>
          </p:nvSpPr>
          <p:spPr>
            <a:xfrm>
              <a:off x="6746800" y="2117300"/>
              <a:ext cx="10150" cy="21650"/>
            </a:xfrm>
            <a:custGeom>
              <a:avLst/>
              <a:gdLst/>
              <a:ahLst/>
              <a:cxnLst/>
              <a:rect l="l" t="t" r="r" b="b"/>
              <a:pathLst>
                <a:path w="406" h="866" extrusionOk="0">
                  <a:moveTo>
                    <a:pt x="205" y="1"/>
                  </a:moveTo>
                  <a:cubicBezTo>
                    <a:pt x="205" y="1"/>
                    <a:pt x="162" y="95"/>
                    <a:pt x="137" y="218"/>
                  </a:cubicBezTo>
                  <a:lnTo>
                    <a:pt x="179" y="286"/>
                  </a:lnTo>
                  <a:lnTo>
                    <a:pt x="124" y="231"/>
                  </a:lnTo>
                  <a:cubicBezTo>
                    <a:pt x="111" y="286"/>
                    <a:pt x="98" y="338"/>
                    <a:pt x="81" y="393"/>
                  </a:cubicBezTo>
                  <a:lnTo>
                    <a:pt x="124" y="487"/>
                  </a:lnTo>
                  <a:lnTo>
                    <a:pt x="69" y="419"/>
                  </a:lnTo>
                  <a:cubicBezTo>
                    <a:pt x="30" y="542"/>
                    <a:pt x="0" y="649"/>
                    <a:pt x="0" y="675"/>
                  </a:cubicBezTo>
                  <a:cubicBezTo>
                    <a:pt x="0" y="730"/>
                    <a:pt x="150" y="837"/>
                    <a:pt x="150" y="837"/>
                  </a:cubicBezTo>
                  <a:lnTo>
                    <a:pt x="218" y="866"/>
                  </a:lnTo>
                  <a:lnTo>
                    <a:pt x="243" y="837"/>
                  </a:lnTo>
                  <a:cubicBezTo>
                    <a:pt x="243" y="837"/>
                    <a:pt x="405" y="730"/>
                    <a:pt x="405" y="675"/>
                  </a:cubicBezTo>
                  <a:cubicBezTo>
                    <a:pt x="405" y="662"/>
                    <a:pt x="380" y="568"/>
                    <a:pt x="354" y="487"/>
                  </a:cubicBezTo>
                  <a:lnTo>
                    <a:pt x="260" y="610"/>
                  </a:lnTo>
                  <a:lnTo>
                    <a:pt x="341" y="448"/>
                  </a:lnTo>
                  <a:cubicBezTo>
                    <a:pt x="286" y="257"/>
                    <a:pt x="205" y="1"/>
                    <a:pt x="205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2" name="Google Shape;932;p30"/>
            <p:cNvSpPr/>
            <p:nvPr/>
          </p:nvSpPr>
          <p:spPr>
            <a:xfrm>
              <a:off x="6751900" y="2127100"/>
              <a:ext cx="675" cy="12825"/>
            </a:xfrm>
            <a:custGeom>
              <a:avLst/>
              <a:gdLst/>
              <a:ahLst/>
              <a:cxnLst/>
              <a:rect l="l" t="t" r="r" b="b"/>
              <a:pathLst>
                <a:path w="27" h="513" extrusionOk="0">
                  <a:moveTo>
                    <a:pt x="1" y="1"/>
                  </a:moveTo>
                  <a:lnTo>
                    <a:pt x="1" y="513"/>
                  </a:lnTo>
                  <a:lnTo>
                    <a:pt x="27" y="513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3" name="Google Shape;933;p30"/>
            <p:cNvSpPr/>
            <p:nvPr/>
          </p:nvSpPr>
          <p:spPr>
            <a:xfrm>
              <a:off x="6747850" y="2139575"/>
              <a:ext cx="7075" cy="7800"/>
            </a:xfrm>
            <a:custGeom>
              <a:avLst/>
              <a:gdLst/>
              <a:ahLst/>
              <a:cxnLst/>
              <a:rect l="l" t="t" r="r" b="b"/>
              <a:pathLst>
                <a:path w="283" h="312" extrusionOk="0">
                  <a:moveTo>
                    <a:pt x="163" y="1"/>
                  </a:moveTo>
                  <a:cubicBezTo>
                    <a:pt x="137" y="1"/>
                    <a:pt x="69" y="1"/>
                    <a:pt x="56" y="14"/>
                  </a:cubicBezTo>
                  <a:cubicBezTo>
                    <a:pt x="39" y="14"/>
                    <a:pt x="1" y="270"/>
                    <a:pt x="1" y="312"/>
                  </a:cubicBezTo>
                  <a:cubicBezTo>
                    <a:pt x="14" y="312"/>
                    <a:pt x="257" y="82"/>
                    <a:pt x="282" y="56"/>
                  </a:cubicBezTo>
                  <a:cubicBezTo>
                    <a:pt x="270" y="43"/>
                    <a:pt x="218" y="14"/>
                    <a:pt x="189" y="1"/>
                  </a:cubicBezTo>
                  <a:lnTo>
                    <a:pt x="189" y="14"/>
                  </a:lnTo>
                  <a:lnTo>
                    <a:pt x="163" y="14"/>
                  </a:lnTo>
                  <a:lnTo>
                    <a:pt x="163" y="1"/>
                  </a:lnTo>
                  <a:close/>
                </a:path>
              </a:pathLst>
            </a:custGeom>
            <a:solidFill>
              <a:srgbClr val="3D7D40">
                <a:alpha val="513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4" name="Google Shape;934;p30"/>
            <p:cNvSpPr/>
            <p:nvPr/>
          </p:nvSpPr>
          <p:spPr>
            <a:xfrm>
              <a:off x="6751900" y="2139575"/>
              <a:ext cx="675" cy="350"/>
            </a:xfrm>
            <a:custGeom>
              <a:avLst/>
              <a:gdLst/>
              <a:ahLst/>
              <a:cxnLst/>
              <a:rect l="l" t="t" r="r" b="b"/>
              <a:pathLst>
                <a:path w="27" h="14" extrusionOk="0">
                  <a:moveTo>
                    <a:pt x="1" y="1"/>
                  </a:moveTo>
                  <a:lnTo>
                    <a:pt x="1" y="14"/>
                  </a:lnTo>
                  <a:lnTo>
                    <a:pt x="27" y="14"/>
                  </a:lnTo>
                  <a:lnTo>
                    <a:pt x="27" y="1"/>
                  </a:lnTo>
                  <a:close/>
                </a:path>
              </a:pathLst>
            </a:custGeom>
            <a:solidFill>
              <a:srgbClr val="44151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5" name="Google Shape;935;p30"/>
            <p:cNvSpPr/>
            <p:nvPr/>
          </p:nvSpPr>
          <p:spPr>
            <a:xfrm>
              <a:off x="6811275" y="2129125"/>
              <a:ext cx="6100" cy="13575"/>
            </a:xfrm>
            <a:custGeom>
              <a:avLst/>
              <a:gdLst/>
              <a:ahLst/>
              <a:cxnLst/>
              <a:rect l="l" t="t" r="r" b="b"/>
              <a:pathLst>
                <a:path w="244" h="543" extrusionOk="0">
                  <a:moveTo>
                    <a:pt x="124" y="1"/>
                  </a:moveTo>
                  <a:cubicBezTo>
                    <a:pt x="124" y="1"/>
                    <a:pt x="111" y="69"/>
                    <a:pt x="82" y="137"/>
                  </a:cubicBezTo>
                  <a:lnTo>
                    <a:pt x="111" y="189"/>
                  </a:lnTo>
                  <a:lnTo>
                    <a:pt x="82" y="150"/>
                  </a:lnTo>
                  <a:cubicBezTo>
                    <a:pt x="69" y="176"/>
                    <a:pt x="56" y="218"/>
                    <a:pt x="43" y="244"/>
                  </a:cubicBezTo>
                  <a:lnTo>
                    <a:pt x="82" y="299"/>
                  </a:lnTo>
                  <a:lnTo>
                    <a:pt x="43" y="257"/>
                  </a:lnTo>
                  <a:cubicBezTo>
                    <a:pt x="13" y="338"/>
                    <a:pt x="1" y="406"/>
                    <a:pt x="1" y="432"/>
                  </a:cubicBezTo>
                  <a:cubicBezTo>
                    <a:pt x="1" y="461"/>
                    <a:pt x="94" y="526"/>
                    <a:pt x="94" y="526"/>
                  </a:cubicBezTo>
                  <a:lnTo>
                    <a:pt x="137" y="542"/>
                  </a:lnTo>
                  <a:lnTo>
                    <a:pt x="150" y="526"/>
                  </a:lnTo>
                  <a:cubicBezTo>
                    <a:pt x="150" y="526"/>
                    <a:pt x="244" y="461"/>
                    <a:pt x="244" y="432"/>
                  </a:cubicBezTo>
                  <a:cubicBezTo>
                    <a:pt x="244" y="419"/>
                    <a:pt x="231" y="364"/>
                    <a:pt x="218" y="299"/>
                  </a:cubicBezTo>
                  <a:lnTo>
                    <a:pt x="163" y="380"/>
                  </a:lnTo>
                  <a:lnTo>
                    <a:pt x="218" y="283"/>
                  </a:lnTo>
                  <a:cubicBezTo>
                    <a:pt x="175" y="163"/>
                    <a:pt x="124" y="1"/>
                    <a:pt x="124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6" name="Google Shape;936;p30"/>
            <p:cNvSpPr/>
            <p:nvPr/>
          </p:nvSpPr>
          <p:spPr>
            <a:xfrm>
              <a:off x="6814350" y="2135200"/>
              <a:ext cx="350" cy="8125"/>
            </a:xfrm>
            <a:custGeom>
              <a:avLst/>
              <a:gdLst/>
              <a:ahLst/>
              <a:cxnLst/>
              <a:rect l="l" t="t" r="r" b="b"/>
              <a:pathLst>
                <a:path w="14" h="325" extrusionOk="0">
                  <a:moveTo>
                    <a:pt x="1" y="1"/>
                  </a:moveTo>
                  <a:lnTo>
                    <a:pt x="1" y="325"/>
                  </a:lnTo>
                  <a:lnTo>
                    <a:pt x="14" y="325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7" name="Google Shape;937;p30"/>
            <p:cNvSpPr/>
            <p:nvPr/>
          </p:nvSpPr>
          <p:spPr>
            <a:xfrm>
              <a:off x="6812000" y="2142975"/>
              <a:ext cx="4400" cy="5050"/>
            </a:xfrm>
            <a:custGeom>
              <a:avLst/>
              <a:gdLst/>
              <a:ahLst/>
              <a:cxnLst/>
              <a:rect l="l" t="t" r="r" b="b"/>
              <a:pathLst>
                <a:path w="176" h="202" extrusionOk="0">
                  <a:moveTo>
                    <a:pt x="95" y="1"/>
                  </a:moveTo>
                  <a:cubicBezTo>
                    <a:pt x="82" y="1"/>
                    <a:pt x="40" y="14"/>
                    <a:pt x="27" y="14"/>
                  </a:cubicBezTo>
                  <a:cubicBezTo>
                    <a:pt x="27" y="14"/>
                    <a:pt x="1" y="176"/>
                    <a:pt x="1" y="202"/>
                  </a:cubicBezTo>
                  <a:cubicBezTo>
                    <a:pt x="1" y="202"/>
                    <a:pt x="163" y="53"/>
                    <a:pt x="176" y="40"/>
                  </a:cubicBezTo>
                  <a:cubicBezTo>
                    <a:pt x="176" y="27"/>
                    <a:pt x="134" y="14"/>
                    <a:pt x="108" y="14"/>
                  </a:cubicBezTo>
                  <a:lnTo>
                    <a:pt x="95" y="14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3D7D40">
                <a:alpha val="513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8" name="Google Shape;938;p30"/>
            <p:cNvSpPr/>
            <p:nvPr/>
          </p:nvSpPr>
          <p:spPr>
            <a:xfrm>
              <a:off x="6814350" y="2142975"/>
              <a:ext cx="350" cy="350"/>
            </a:xfrm>
            <a:custGeom>
              <a:avLst/>
              <a:gdLst/>
              <a:ahLst/>
              <a:cxnLst/>
              <a:rect l="l" t="t" r="r" b="b"/>
              <a:pathLst>
                <a:path w="14" h="14" extrusionOk="0">
                  <a:moveTo>
                    <a:pt x="1" y="1"/>
                  </a:moveTo>
                  <a:lnTo>
                    <a:pt x="1" y="14"/>
                  </a:lnTo>
                  <a:lnTo>
                    <a:pt x="14" y="14"/>
                  </a:lnTo>
                  <a:cubicBezTo>
                    <a:pt x="14" y="1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44151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9" name="Google Shape;939;p30"/>
            <p:cNvSpPr/>
            <p:nvPr/>
          </p:nvSpPr>
          <p:spPr>
            <a:xfrm>
              <a:off x="6781625" y="2119000"/>
              <a:ext cx="9750" cy="24650"/>
            </a:xfrm>
            <a:custGeom>
              <a:avLst/>
              <a:gdLst/>
              <a:ahLst/>
              <a:cxnLst/>
              <a:rect l="l" t="t" r="r" b="b"/>
              <a:pathLst>
                <a:path w="390" h="986" extrusionOk="0">
                  <a:moveTo>
                    <a:pt x="1" y="1"/>
                  </a:moveTo>
                  <a:lnTo>
                    <a:pt x="65" y="986"/>
                  </a:lnTo>
                  <a:lnTo>
                    <a:pt x="351" y="811"/>
                  </a:lnTo>
                  <a:lnTo>
                    <a:pt x="389" y="25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0" name="Google Shape;940;p30"/>
            <p:cNvSpPr/>
            <p:nvPr/>
          </p:nvSpPr>
          <p:spPr>
            <a:xfrm>
              <a:off x="6760000" y="2107825"/>
              <a:ext cx="24975" cy="35825"/>
            </a:xfrm>
            <a:custGeom>
              <a:avLst/>
              <a:gdLst/>
              <a:ahLst/>
              <a:cxnLst/>
              <a:rect l="l" t="t" r="r" b="b"/>
              <a:pathLst>
                <a:path w="999" h="1433" extrusionOk="0">
                  <a:moveTo>
                    <a:pt x="513" y="1"/>
                  </a:moveTo>
                  <a:lnTo>
                    <a:pt x="201" y="179"/>
                  </a:lnTo>
                  <a:lnTo>
                    <a:pt x="1" y="691"/>
                  </a:lnTo>
                  <a:lnTo>
                    <a:pt x="108" y="1407"/>
                  </a:lnTo>
                  <a:lnTo>
                    <a:pt x="930" y="1433"/>
                  </a:lnTo>
                  <a:lnTo>
                    <a:pt x="999" y="785"/>
                  </a:lnTo>
                  <a:lnTo>
                    <a:pt x="768" y="192"/>
                  </a:lnTo>
                  <a:lnTo>
                    <a:pt x="513" y="1"/>
                  </a:ln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1" name="Google Shape;941;p30"/>
            <p:cNvSpPr/>
            <p:nvPr/>
          </p:nvSpPr>
          <p:spPr>
            <a:xfrm>
              <a:off x="6771825" y="2104200"/>
              <a:ext cx="22625" cy="25925"/>
            </a:xfrm>
            <a:custGeom>
              <a:avLst/>
              <a:gdLst/>
              <a:ahLst/>
              <a:cxnLst/>
              <a:rect l="l" t="t" r="r" b="b"/>
              <a:pathLst>
                <a:path w="905" h="1037" extrusionOk="0">
                  <a:moveTo>
                    <a:pt x="351" y="0"/>
                  </a:moveTo>
                  <a:lnTo>
                    <a:pt x="1" y="39"/>
                  </a:lnTo>
                  <a:lnTo>
                    <a:pt x="40" y="146"/>
                  </a:lnTo>
                  <a:lnTo>
                    <a:pt x="364" y="418"/>
                  </a:lnTo>
                  <a:lnTo>
                    <a:pt x="581" y="1037"/>
                  </a:lnTo>
                  <a:lnTo>
                    <a:pt x="905" y="891"/>
                  </a:lnTo>
                  <a:lnTo>
                    <a:pt x="636" y="188"/>
                  </a:lnTo>
                  <a:lnTo>
                    <a:pt x="351" y="0"/>
                  </a:ln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2" name="Google Shape;942;p30"/>
            <p:cNvSpPr/>
            <p:nvPr/>
          </p:nvSpPr>
          <p:spPr>
            <a:xfrm>
              <a:off x="6760000" y="2107825"/>
              <a:ext cx="24975" cy="22300"/>
            </a:xfrm>
            <a:custGeom>
              <a:avLst/>
              <a:gdLst/>
              <a:ahLst/>
              <a:cxnLst/>
              <a:rect l="l" t="t" r="r" b="b"/>
              <a:pathLst>
                <a:path w="999" h="892" extrusionOk="0">
                  <a:moveTo>
                    <a:pt x="513" y="1"/>
                  </a:moveTo>
                  <a:lnTo>
                    <a:pt x="201" y="179"/>
                  </a:lnTo>
                  <a:lnTo>
                    <a:pt x="1" y="691"/>
                  </a:lnTo>
                  <a:lnTo>
                    <a:pt x="27" y="892"/>
                  </a:lnTo>
                  <a:lnTo>
                    <a:pt x="282" y="273"/>
                  </a:lnTo>
                  <a:lnTo>
                    <a:pt x="513" y="124"/>
                  </a:lnTo>
                  <a:lnTo>
                    <a:pt x="743" y="231"/>
                  </a:lnTo>
                  <a:lnTo>
                    <a:pt x="999" y="785"/>
                  </a:lnTo>
                  <a:lnTo>
                    <a:pt x="768" y="192"/>
                  </a:lnTo>
                  <a:lnTo>
                    <a:pt x="513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3" name="Google Shape;943;p30"/>
            <p:cNvSpPr/>
            <p:nvPr/>
          </p:nvSpPr>
          <p:spPr>
            <a:xfrm>
              <a:off x="6764050" y="2112300"/>
              <a:ext cx="1725" cy="15475"/>
            </a:xfrm>
            <a:custGeom>
              <a:avLst/>
              <a:gdLst/>
              <a:ahLst/>
              <a:cxnLst/>
              <a:rect l="l" t="t" r="r" b="b"/>
              <a:pathLst>
                <a:path w="69" h="619" extrusionOk="0">
                  <a:moveTo>
                    <a:pt x="39" y="0"/>
                  </a:moveTo>
                  <a:lnTo>
                    <a:pt x="1" y="13"/>
                  </a:lnTo>
                  <a:cubicBezTo>
                    <a:pt x="1" y="39"/>
                    <a:pt x="39" y="619"/>
                    <a:pt x="39" y="619"/>
                  </a:cubicBezTo>
                  <a:lnTo>
                    <a:pt x="69" y="619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4" name="Google Shape;944;p30"/>
            <p:cNvSpPr/>
            <p:nvPr/>
          </p:nvSpPr>
          <p:spPr>
            <a:xfrm>
              <a:off x="6779925" y="2112300"/>
              <a:ext cx="2050" cy="15475"/>
            </a:xfrm>
            <a:custGeom>
              <a:avLst/>
              <a:gdLst/>
              <a:ahLst/>
              <a:cxnLst/>
              <a:rect l="l" t="t" r="r" b="b"/>
              <a:pathLst>
                <a:path w="82" h="619" extrusionOk="0">
                  <a:moveTo>
                    <a:pt x="27" y="0"/>
                  </a:moveTo>
                  <a:lnTo>
                    <a:pt x="1" y="619"/>
                  </a:lnTo>
                  <a:lnTo>
                    <a:pt x="27" y="619"/>
                  </a:lnTo>
                  <a:cubicBezTo>
                    <a:pt x="27" y="619"/>
                    <a:pt x="82" y="39"/>
                    <a:pt x="82" y="13"/>
                  </a:cubicBezTo>
                  <a:lnTo>
                    <a:pt x="27" y="0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5" name="Google Shape;945;p30"/>
            <p:cNvSpPr/>
            <p:nvPr/>
          </p:nvSpPr>
          <p:spPr>
            <a:xfrm>
              <a:off x="6769800" y="2109200"/>
              <a:ext cx="675" cy="18250"/>
            </a:xfrm>
            <a:custGeom>
              <a:avLst/>
              <a:gdLst/>
              <a:ahLst/>
              <a:cxnLst/>
              <a:rect l="l" t="t" r="r" b="b"/>
              <a:pathLst>
                <a:path w="27" h="730" extrusionOk="0">
                  <a:moveTo>
                    <a:pt x="27" y="1"/>
                  </a:moveTo>
                  <a:lnTo>
                    <a:pt x="14" y="56"/>
                  </a:lnTo>
                  <a:lnTo>
                    <a:pt x="1" y="717"/>
                  </a:lnTo>
                  <a:lnTo>
                    <a:pt x="27" y="730"/>
                  </a:lnTo>
                  <a:lnTo>
                    <a:pt x="2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6" name="Google Shape;946;p30"/>
            <p:cNvSpPr/>
            <p:nvPr/>
          </p:nvSpPr>
          <p:spPr>
            <a:xfrm>
              <a:off x="6775550" y="2109525"/>
              <a:ext cx="1000" cy="18250"/>
            </a:xfrm>
            <a:custGeom>
              <a:avLst/>
              <a:gdLst/>
              <a:ahLst/>
              <a:cxnLst/>
              <a:rect l="l" t="t" r="r" b="b"/>
              <a:pathLst>
                <a:path w="40" h="730" extrusionOk="0">
                  <a:moveTo>
                    <a:pt x="40" y="1"/>
                  </a:moveTo>
                  <a:lnTo>
                    <a:pt x="27" y="56"/>
                  </a:lnTo>
                  <a:lnTo>
                    <a:pt x="1" y="717"/>
                  </a:lnTo>
                  <a:lnTo>
                    <a:pt x="40" y="730"/>
                  </a:lnTo>
                  <a:lnTo>
                    <a:pt x="40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7" name="Google Shape;947;p30"/>
            <p:cNvSpPr/>
            <p:nvPr/>
          </p:nvSpPr>
          <p:spPr>
            <a:xfrm>
              <a:off x="6764375" y="2126775"/>
              <a:ext cx="16875" cy="16875"/>
            </a:xfrm>
            <a:custGeom>
              <a:avLst/>
              <a:gdLst/>
              <a:ahLst/>
              <a:cxnLst/>
              <a:rect l="l" t="t" r="r" b="b"/>
              <a:pathLst>
                <a:path w="675" h="675" extrusionOk="0">
                  <a:moveTo>
                    <a:pt x="1" y="1"/>
                  </a:moveTo>
                  <a:cubicBezTo>
                    <a:pt x="1" y="1"/>
                    <a:pt x="56" y="620"/>
                    <a:pt x="56" y="662"/>
                  </a:cubicBezTo>
                  <a:lnTo>
                    <a:pt x="623" y="675"/>
                  </a:lnTo>
                  <a:lnTo>
                    <a:pt x="674" y="1"/>
                  </a:lnTo>
                  <a:close/>
                </a:path>
              </a:pathLst>
            </a:custGeom>
            <a:solidFill>
              <a:srgbClr val="EADA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8" name="Google Shape;948;p30"/>
            <p:cNvSpPr/>
            <p:nvPr/>
          </p:nvSpPr>
          <p:spPr>
            <a:xfrm>
              <a:off x="6766075" y="2128075"/>
              <a:ext cx="13550" cy="15575"/>
            </a:xfrm>
            <a:custGeom>
              <a:avLst/>
              <a:gdLst/>
              <a:ahLst/>
              <a:cxnLst/>
              <a:rect l="l" t="t" r="r" b="b"/>
              <a:pathLst>
                <a:path w="542" h="623" extrusionOk="0">
                  <a:moveTo>
                    <a:pt x="1" y="1"/>
                  </a:moveTo>
                  <a:cubicBezTo>
                    <a:pt x="1" y="1"/>
                    <a:pt x="39" y="584"/>
                    <a:pt x="39" y="610"/>
                  </a:cubicBezTo>
                  <a:lnTo>
                    <a:pt x="487" y="623"/>
                  </a:lnTo>
                  <a:lnTo>
                    <a:pt x="542" y="1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9" name="Google Shape;949;p30"/>
            <p:cNvSpPr/>
            <p:nvPr/>
          </p:nvSpPr>
          <p:spPr>
            <a:xfrm>
              <a:off x="6775550" y="2106850"/>
              <a:ext cx="9750" cy="3750"/>
            </a:xfrm>
            <a:custGeom>
              <a:avLst/>
              <a:gdLst/>
              <a:ahLst/>
              <a:cxnLst/>
              <a:rect l="l" t="t" r="r" b="b"/>
              <a:pathLst>
                <a:path w="390" h="150" extrusionOk="0">
                  <a:moveTo>
                    <a:pt x="351" y="1"/>
                  </a:moveTo>
                  <a:lnTo>
                    <a:pt x="1" y="137"/>
                  </a:lnTo>
                  <a:lnTo>
                    <a:pt x="27" y="150"/>
                  </a:lnTo>
                  <a:lnTo>
                    <a:pt x="389" y="14"/>
                  </a:lnTo>
                  <a:lnTo>
                    <a:pt x="351" y="1"/>
                  </a:lnTo>
                  <a:close/>
                </a:path>
              </a:pathLst>
            </a:custGeom>
            <a:solidFill>
              <a:srgbClr val="41AAA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0" name="Google Shape;950;p30"/>
            <p:cNvSpPr/>
            <p:nvPr/>
          </p:nvSpPr>
          <p:spPr>
            <a:xfrm>
              <a:off x="6780900" y="2111225"/>
              <a:ext cx="8125" cy="4075"/>
            </a:xfrm>
            <a:custGeom>
              <a:avLst/>
              <a:gdLst/>
              <a:ahLst/>
              <a:cxnLst/>
              <a:rect l="l" t="t" r="r" b="b"/>
              <a:pathLst>
                <a:path w="325" h="163" extrusionOk="0">
                  <a:moveTo>
                    <a:pt x="312" y="1"/>
                  </a:moveTo>
                  <a:lnTo>
                    <a:pt x="1" y="124"/>
                  </a:lnTo>
                  <a:lnTo>
                    <a:pt x="1" y="137"/>
                  </a:lnTo>
                  <a:lnTo>
                    <a:pt x="13" y="163"/>
                  </a:lnTo>
                  <a:lnTo>
                    <a:pt x="325" y="43"/>
                  </a:lnTo>
                  <a:lnTo>
                    <a:pt x="312" y="1"/>
                  </a:lnTo>
                  <a:close/>
                </a:path>
              </a:pathLst>
            </a:custGeom>
            <a:solidFill>
              <a:srgbClr val="41AAA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1" name="Google Shape;951;p30"/>
            <p:cNvSpPr/>
            <p:nvPr/>
          </p:nvSpPr>
          <p:spPr>
            <a:xfrm>
              <a:off x="6782925" y="2116975"/>
              <a:ext cx="8450" cy="4075"/>
            </a:xfrm>
            <a:custGeom>
              <a:avLst/>
              <a:gdLst/>
              <a:ahLst/>
              <a:cxnLst/>
              <a:rect l="l" t="t" r="r" b="b"/>
              <a:pathLst>
                <a:path w="338" h="163" extrusionOk="0">
                  <a:moveTo>
                    <a:pt x="325" y="1"/>
                  </a:moveTo>
                  <a:lnTo>
                    <a:pt x="1" y="137"/>
                  </a:lnTo>
                  <a:lnTo>
                    <a:pt x="13" y="163"/>
                  </a:lnTo>
                  <a:lnTo>
                    <a:pt x="337" y="40"/>
                  </a:lnTo>
                  <a:lnTo>
                    <a:pt x="325" y="1"/>
                  </a:lnTo>
                  <a:close/>
                </a:path>
              </a:pathLst>
            </a:custGeom>
            <a:solidFill>
              <a:srgbClr val="41AAA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2" name="Google Shape;952;p30"/>
            <p:cNvSpPr/>
            <p:nvPr/>
          </p:nvSpPr>
          <p:spPr>
            <a:xfrm>
              <a:off x="6784625" y="2122425"/>
              <a:ext cx="8775" cy="4075"/>
            </a:xfrm>
            <a:custGeom>
              <a:avLst/>
              <a:gdLst/>
              <a:ahLst/>
              <a:cxnLst/>
              <a:rect l="l" t="t" r="r" b="b"/>
              <a:pathLst>
                <a:path w="351" h="163" extrusionOk="0">
                  <a:moveTo>
                    <a:pt x="338" y="0"/>
                  </a:moveTo>
                  <a:lnTo>
                    <a:pt x="1" y="133"/>
                  </a:lnTo>
                  <a:lnTo>
                    <a:pt x="14" y="162"/>
                  </a:lnTo>
                  <a:lnTo>
                    <a:pt x="350" y="39"/>
                  </a:lnTo>
                  <a:lnTo>
                    <a:pt x="338" y="0"/>
                  </a:lnTo>
                  <a:close/>
                </a:path>
              </a:pathLst>
            </a:custGeom>
            <a:solidFill>
              <a:srgbClr val="41AAA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3" name="Google Shape;953;p30"/>
            <p:cNvSpPr/>
            <p:nvPr/>
          </p:nvSpPr>
          <p:spPr>
            <a:xfrm>
              <a:off x="6756925" y="2105150"/>
              <a:ext cx="31125" cy="24975"/>
            </a:xfrm>
            <a:custGeom>
              <a:avLst/>
              <a:gdLst/>
              <a:ahLst/>
              <a:cxnLst/>
              <a:rect l="l" t="t" r="r" b="b"/>
              <a:pathLst>
                <a:path w="1245" h="999" extrusionOk="0">
                  <a:moveTo>
                    <a:pt x="597" y="1"/>
                  </a:moveTo>
                  <a:lnTo>
                    <a:pt x="243" y="244"/>
                  </a:lnTo>
                  <a:lnTo>
                    <a:pt x="0" y="879"/>
                  </a:lnTo>
                  <a:cubicBezTo>
                    <a:pt x="17" y="879"/>
                    <a:pt x="81" y="905"/>
                    <a:pt x="81" y="905"/>
                  </a:cubicBezTo>
                  <a:lnTo>
                    <a:pt x="324" y="286"/>
                  </a:lnTo>
                  <a:lnTo>
                    <a:pt x="636" y="108"/>
                  </a:lnTo>
                  <a:lnTo>
                    <a:pt x="891" y="299"/>
                  </a:lnTo>
                  <a:lnTo>
                    <a:pt x="1177" y="999"/>
                  </a:lnTo>
                  <a:lnTo>
                    <a:pt x="1245" y="973"/>
                  </a:lnTo>
                  <a:lnTo>
                    <a:pt x="989" y="257"/>
                  </a:lnTo>
                  <a:lnTo>
                    <a:pt x="597" y="1"/>
                  </a:lnTo>
                  <a:close/>
                </a:path>
              </a:pathLst>
            </a:custGeom>
            <a:solidFill>
              <a:srgbClr val="41AAA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4" name="Google Shape;954;p30"/>
            <p:cNvSpPr/>
            <p:nvPr/>
          </p:nvSpPr>
          <p:spPr>
            <a:xfrm>
              <a:off x="6765025" y="2127100"/>
              <a:ext cx="14200" cy="16225"/>
            </a:xfrm>
            <a:custGeom>
              <a:avLst/>
              <a:gdLst/>
              <a:ahLst/>
              <a:cxnLst/>
              <a:rect l="l" t="t" r="r" b="b"/>
              <a:pathLst>
                <a:path w="568" h="649" extrusionOk="0">
                  <a:moveTo>
                    <a:pt x="81" y="1"/>
                  </a:moveTo>
                  <a:lnTo>
                    <a:pt x="0" y="27"/>
                  </a:lnTo>
                  <a:lnTo>
                    <a:pt x="555" y="649"/>
                  </a:lnTo>
                  <a:lnTo>
                    <a:pt x="567" y="581"/>
                  </a:lnTo>
                  <a:lnTo>
                    <a:pt x="81" y="1"/>
                  </a:lnTo>
                  <a:close/>
                </a:path>
              </a:pathLst>
            </a:custGeom>
            <a:solidFill>
              <a:srgbClr val="EADA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5" name="Google Shape;955;p30"/>
            <p:cNvSpPr/>
            <p:nvPr/>
          </p:nvSpPr>
          <p:spPr>
            <a:xfrm>
              <a:off x="6766075" y="2127425"/>
              <a:ext cx="14525" cy="15900"/>
            </a:xfrm>
            <a:custGeom>
              <a:avLst/>
              <a:gdLst/>
              <a:ahLst/>
              <a:cxnLst/>
              <a:rect l="l" t="t" r="r" b="b"/>
              <a:pathLst>
                <a:path w="581" h="636" extrusionOk="0">
                  <a:moveTo>
                    <a:pt x="513" y="1"/>
                  </a:moveTo>
                  <a:lnTo>
                    <a:pt x="1" y="568"/>
                  </a:lnTo>
                  <a:lnTo>
                    <a:pt x="39" y="636"/>
                  </a:lnTo>
                  <a:lnTo>
                    <a:pt x="581" y="14"/>
                  </a:lnTo>
                  <a:lnTo>
                    <a:pt x="513" y="1"/>
                  </a:lnTo>
                  <a:close/>
                </a:path>
              </a:pathLst>
            </a:custGeom>
            <a:solidFill>
              <a:srgbClr val="EADA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56" name="Google Shape;956;p30"/>
          <p:cNvSpPr txBox="1">
            <a:spLocks noGrp="1"/>
          </p:cNvSpPr>
          <p:nvPr>
            <p:ph type="title"/>
          </p:nvPr>
        </p:nvSpPr>
        <p:spPr>
          <a:xfrm>
            <a:off x="713225" y="1738988"/>
            <a:ext cx="3424500" cy="53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957" name="Google Shape;957;p30"/>
          <p:cNvSpPr txBox="1">
            <a:spLocks noGrp="1"/>
          </p:cNvSpPr>
          <p:nvPr>
            <p:ph type="subTitle" idx="1"/>
          </p:nvPr>
        </p:nvSpPr>
        <p:spPr>
          <a:xfrm>
            <a:off x="713225" y="2278306"/>
            <a:ext cx="3424500" cy="113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6075029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Title and text 2">
    <p:spTree>
      <p:nvGrpSpPr>
        <p:cNvPr id="1" name="Shape 9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9" name="Google Shape;959;p31"/>
          <p:cNvSpPr/>
          <p:nvPr/>
        </p:nvSpPr>
        <p:spPr>
          <a:xfrm>
            <a:off x="3840357" y="4380056"/>
            <a:ext cx="52154" cy="2478"/>
          </a:xfrm>
          <a:custGeom>
            <a:avLst/>
            <a:gdLst/>
            <a:ahLst/>
            <a:cxnLst/>
            <a:rect l="l" t="t" r="r" b="b"/>
            <a:pathLst>
              <a:path w="231" h="14" extrusionOk="0">
                <a:moveTo>
                  <a:pt x="1" y="1"/>
                </a:moveTo>
                <a:cubicBezTo>
                  <a:pt x="69" y="14"/>
                  <a:pt x="150" y="14"/>
                  <a:pt x="231" y="14"/>
                </a:cubicBezTo>
                <a:cubicBezTo>
                  <a:pt x="150" y="14"/>
                  <a:pt x="69" y="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0" name="Google Shape;960;p31"/>
          <p:cNvSpPr/>
          <p:nvPr/>
        </p:nvSpPr>
        <p:spPr>
          <a:xfrm>
            <a:off x="-50" y="3759524"/>
            <a:ext cx="9144048" cy="1361001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1" name="Google Shape;961;p31"/>
          <p:cNvSpPr/>
          <p:nvPr/>
        </p:nvSpPr>
        <p:spPr>
          <a:xfrm>
            <a:off x="3749850" y="4155001"/>
            <a:ext cx="5394135" cy="988496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2" name="Google Shape;962;p31"/>
          <p:cNvSpPr/>
          <p:nvPr/>
        </p:nvSpPr>
        <p:spPr>
          <a:xfrm>
            <a:off x="-56" y="4128067"/>
            <a:ext cx="9144048" cy="1015433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3" name="Google Shape;963;p31"/>
          <p:cNvSpPr txBox="1">
            <a:spLocks noGrp="1"/>
          </p:cNvSpPr>
          <p:nvPr>
            <p:ph type="title"/>
          </p:nvPr>
        </p:nvSpPr>
        <p:spPr>
          <a:xfrm>
            <a:off x="713225" y="1725788"/>
            <a:ext cx="3023100" cy="52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964" name="Google Shape;964;p31"/>
          <p:cNvSpPr txBox="1">
            <a:spLocks noGrp="1"/>
          </p:cNvSpPr>
          <p:nvPr>
            <p:ph type="subTitle" idx="1"/>
          </p:nvPr>
        </p:nvSpPr>
        <p:spPr>
          <a:xfrm>
            <a:off x="713225" y="2265106"/>
            <a:ext cx="3500100" cy="116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5940534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Title and text 3">
    <p:spTree>
      <p:nvGrpSpPr>
        <p:cNvPr id="1" name="Shape 9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6" name="Google Shape;966;p32"/>
          <p:cNvSpPr/>
          <p:nvPr/>
        </p:nvSpPr>
        <p:spPr>
          <a:xfrm flipH="1">
            <a:off x="5358125" y="4686973"/>
            <a:ext cx="53213" cy="1666"/>
          </a:xfrm>
          <a:custGeom>
            <a:avLst/>
            <a:gdLst/>
            <a:ahLst/>
            <a:cxnLst/>
            <a:rect l="l" t="t" r="r" b="b"/>
            <a:pathLst>
              <a:path w="231" h="14" extrusionOk="0">
                <a:moveTo>
                  <a:pt x="1" y="1"/>
                </a:moveTo>
                <a:cubicBezTo>
                  <a:pt x="69" y="14"/>
                  <a:pt x="150" y="14"/>
                  <a:pt x="231" y="14"/>
                </a:cubicBezTo>
                <a:cubicBezTo>
                  <a:pt x="150" y="14"/>
                  <a:pt x="69" y="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7" name="Google Shape;967;p32"/>
          <p:cNvSpPr/>
          <p:nvPr/>
        </p:nvSpPr>
        <p:spPr>
          <a:xfrm flipH="1">
            <a:off x="1492714" y="4470881"/>
            <a:ext cx="448045" cy="10828"/>
          </a:xfrm>
          <a:custGeom>
            <a:avLst/>
            <a:gdLst/>
            <a:ahLst/>
            <a:cxnLst/>
            <a:rect l="l" t="t" r="r" b="b"/>
            <a:pathLst>
              <a:path w="1945" h="91" extrusionOk="0">
                <a:moveTo>
                  <a:pt x="1107" y="0"/>
                </a:moveTo>
                <a:cubicBezTo>
                  <a:pt x="738" y="0"/>
                  <a:pt x="370" y="35"/>
                  <a:pt x="1" y="35"/>
                </a:cubicBezTo>
                <a:cubicBezTo>
                  <a:pt x="649" y="61"/>
                  <a:pt x="1297" y="90"/>
                  <a:pt x="1945" y="90"/>
                </a:cubicBezTo>
                <a:cubicBezTo>
                  <a:pt x="1666" y="20"/>
                  <a:pt x="1386" y="0"/>
                  <a:pt x="1107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8" name="Google Shape;968;p32"/>
          <p:cNvSpPr/>
          <p:nvPr/>
        </p:nvSpPr>
        <p:spPr>
          <a:xfrm flipH="1">
            <a:off x="-12" y="3991051"/>
            <a:ext cx="9144012" cy="619999"/>
          </a:xfrm>
          <a:custGeom>
            <a:avLst/>
            <a:gdLst/>
            <a:ahLst/>
            <a:cxnLst/>
            <a:rect l="l" t="t" r="r" b="b"/>
            <a:pathLst>
              <a:path w="40501" h="5369" extrusionOk="0">
                <a:moveTo>
                  <a:pt x="34477" y="1"/>
                </a:moveTo>
                <a:cubicBezTo>
                  <a:pt x="31201" y="1"/>
                  <a:pt x="27125" y="3907"/>
                  <a:pt x="23815" y="4222"/>
                </a:cubicBezTo>
                <a:cubicBezTo>
                  <a:pt x="23673" y="4235"/>
                  <a:pt x="23530" y="4242"/>
                  <a:pt x="23385" y="4242"/>
                </a:cubicBezTo>
                <a:cubicBezTo>
                  <a:pt x="20043" y="4242"/>
                  <a:pt x="15781" y="801"/>
                  <a:pt x="11124" y="78"/>
                </a:cubicBezTo>
                <a:cubicBezTo>
                  <a:pt x="10838" y="34"/>
                  <a:pt x="10548" y="13"/>
                  <a:pt x="10254" y="13"/>
                </a:cubicBezTo>
                <a:cubicBezTo>
                  <a:pt x="5549" y="13"/>
                  <a:pt x="1" y="5369"/>
                  <a:pt x="1" y="5369"/>
                </a:cubicBezTo>
                <a:lnTo>
                  <a:pt x="40501" y="5369"/>
                </a:lnTo>
                <a:lnTo>
                  <a:pt x="40501" y="2278"/>
                </a:lnTo>
                <a:cubicBezTo>
                  <a:pt x="40501" y="2278"/>
                  <a:pt x="38071" y="253"/>
                  <a:pt x="34750" y="10"/>
                </a:cubicBezTo>
                <a:cubicBezTo>
                  <a:pt x="34660" y="4"/>
                  <a:pt x="34569" y="1"/>
                  <a:pt x="3447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9" name="Google Shape;969;p32"/>
          <p:cNvSpPr/>
          <p:nvPr/>
        </p:nvSpPr>
        <p:spPr>
          <a:xfrm flipH="1">
            <a:off x="13" y="4251773"/>
            <a:ext cx="9144012" cy="620005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0" name="Google Shape;970;p32"/>
          <p:cNvSpPr/>
          <p:nvPr/>
        </p:nvSpPr>
        <p:spPr>
          <a:xfrm flipH="1">
            <a:off x="18" y="4125701"/>
            <a:ext cx="5503657" cy="1236353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1" name="Google Shape;971;p32"/>
          <p:cNvSpPr/>
          <p:nvPr/>
        </p:nvSpPr>
        <p:spPr>
          <a:xfrm flipH="1">
            <a:off x="182124" y="4569318"/>
            <a:ext cx="8961901" cy="567316"/>
          </a:xfrm>
          <a:custGeom>
            <a:avLst/>
            <a:gdLst/>
            <a:ahLst/>
            <a:cxnLst/>
            <a:rect l="l" t="t" r="r" b="b"/>
            <a:pathLst>
              <a:path w="53351" h="10519" extrusionOk="0">
                <a:moveTo>
                  <a:pt x="1" y="1"/>
                </a:moveTo>
                <a:lnTo>
                  <a:pt x="1" y="10518"/>
                </a:lnTo>
                <a:lnTo>
                  <a:pt x="53351" y="10518"/>
                </a:lnTo>
                <a:lnTo>
                  <a:pt x="53351" y="6857"/>
                </a:lnTo>
                <a:cubicBezTo>
                  <a:pt x="34695" y="1135"/>
                  <a:pt x="10557" y="150"/>
                  <a:pt x="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2" name="Google Shape;972;p32"/>
          <p:cNvSpPr/>
          <p:nvPr/>
        </p:nvSpPr>
        <p:spPr>
          <a:xfrm flipH="1">
            <a:off x="13" y="4794717"/>
            <a:ext cx="9144012" cy="567330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73" name="Google Shape;973;p32"/>
          <p:cNvGrpSpPr/>
          <p:nvPr/>
        </p:nvGrpSpPr>
        <p:grpSpPr>
          <a:xfrm>
            <a:off x="620125" y="3581200"/>
            <a:ext cx="832675" cy="1022175"/>
            <a:chOff x="620125" y="3581200"/>
            <a:chExt cx="832675" cy="1022175"/>
          </a:xfrm>
        </p:grpSpPr>
        <p:sp>
          <p:nvSpPr>
            <p:cNvPr id="974" name="Google Shape;974;p32"/>
            <p:cNvSpPr/>
            <p:nvPr/>
          </p:nvSpPr>
          <p:spPr>
            <a:xfrm>
              <a:off x="1277069" y="4458809"/>
              <a:ext cx="78159" cy="144566"/>
            </a:xfrm>
            <a:custGeom>
              <a:avLst/>
              <a:gdLst/>
              <a:ahLst/>
              <a:cxnLst/>
              <a:rect l="l" t="t" r="r" b="b"/>
              <a:pathLst>
                <a:path w="306" h="566" extrusionOk="0">
                  <a:moveTo>
                    <a:pt x="166" y="1"/>
                  </a:moveTo>
                  <a:cubicBezTo>
                    <a:pt x="82" y="1"/>
                    <a:pt x="0" y="58"/>
                    <a:pt x="47" y="119"/>
                  </a:cubicBezTo>
                  <a:cubicBezTo>
                    <a:pt x="144" y="242"/>
                    <a:pt x="115" y="566"/>
                    <a:pt x="115" y="566"/>
                  </a:cubicBezTo>
                  <a:lnTo>
                    <a:pt x="238" y="566"/>
                  </a:lnTo>
                  <a:cubicBezTo>
                    <a:pt x="209" y="226"/>
                    <a:pt x="306" y="119"/>
                    <a:pt x="306" y="119"/>
                  </a:cubicBezTo>
                  <a:cubicBezTo>
                    <a:pt x="293" y="33"/>
                    <a:pt x="229" y="1"/>
                    <a:pt x="166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5" name="Google Shape;975;p32"/>
            <p:cNvSpPr/>
            <p:nvPr/>
          </p:nvSpPr>
          <p:spPr>
            <a:xfrm>
              <a:off x="1189460" y="3581455"/>
              <a:ext cx="263341" cy="958326"/>
            </a:xfrm>
            <a:custGeom>
              <a:avLst/>
              <a:gdLst/>
              <a:ahLst/>
              <a:cxnLst/>
              <a:rect l="l" t="t" r="r" b="b"/>
              <a:pathLst>
                <a:path w="1031" h="3752" extrusionOk="0">
                  <a:moveTo>
                    <a:pt x="524" y="0"/>
                  </a:moveTo>
                  <a:cubicBezTo>
                    <a:pt x="469" y="0"/>
                    <a:pt x="415" y="113"/>
                    <a:pt x="364" y="382"/>
                  </a:cubicBezTo>
                  <a:cubicBezTo>
                    <a:pt x="364" y="382"/>
                    <a:pt x="1" y="3418"/>
                    <a:pt x="257" y="3635"/>
                  </a:cubicBezTo>
                  <a:cubicBezTo>
                    <a:pt x="328" y="3702"/>
                    <a:pt x="437" y="3751"/>
                    <a:pt x="549" y="3751"/>
                  </a:cubicBezTo>
                  <a:cubicBezTo>
                    <a:pt x="754" y="3751"/>
                    <a:pt x="972" y="3586"/>
                    <a:pt x="999" y="3055"/>
                  </a:cubicBezTo>
                  <a:cubicBezTo>
                    <a:pt x="1031" y="2379"/>
                    <a:pt x="774" y="0"/>
                    <a:pt x="524" y="0"/>
                  </a:cubicBezTo>
                  <a:close/>
                </a:path>
              </a:pathLst>
            </a:custGeom>
            <a:solidFill>
              <a:srgbClr val="3D7D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6" name="Google Shape;976;p32"/>
            <p:cNvSpPr/>
            <p:nvPr/>
          </p:nvSpPr>
          <p:spPr>
            <a:xfrm>
              <a:off x="1175412" y="3581200"/>
              <a:ext cx="162449" cy="946066"/>
            </a:xfrm>
            <a:custGeom>
              <a:avLst/>
              <a:gdLst/>
              <a:ahLst/>
              <a:cxnLst/>
              <a:rect l="l" t="t" r="r" b="b"/>
              <a:pathLst>
                <a:path w="636" h="3704" extrusionOk="0">
                  <a:moveTo>
                    <a:pt x="578" y="0"/>
                  </a:moveTo>
                  <a:cubicBezTo>
                    <a:pt x="525" y="0"/>
                    <a:pt x="468" y="116"/>
                    <a:pt x="419" y="383"/>
                  </a:cubicBezTo>
                  <a:cubicBezTo>
                    <a:pt x="419" y="383"/>
                    <a:pt x="1" y="3218"/>
                    <a:pt x="312" y="3636"/>
                  </a:cubicBezTo>
                  <a:cubicBezTo>
                    <a:pt x="325" y="3662"/>
                    <a:pt x="364" y="3691"/>
                    <a:pt x="393" y="3704"/>
                  </a:cubicBezTo>
                  <a:cubicBezTo>
                    <a:pt x="244" y="3095"/>
                    <a:pt x="500" y="370"/>
                    <a:pt x="500" y="370"/>
                  </a:cubicBezTo>
                  <a:cubicBezTo>
                    <a:pt x="526" y="33"/>
                    <a:pt x="607" y="114"/>
                    <a:pt x="636" y="46"/>
                  </a:cubicBezTo>
                  <a:cubicBezTo>
                    <a:pt x="617" y="16"/>
                    <a:pt x="598" y="0"/>
                    <a:pt x="578" y="0"/>
                  </a:cubicBezTo>
                  <a:close/>
                </a:path>
              </a:pathLst>
            </a:custGeom>
            <a:solidFill>
              <a:srgbClr val="A59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7" name="Google Shape;977;p32"/>
            <p:cNvSpPr/>
            <p:nvPr/>
          </p:nvSpPr>
          <p:spPr>
            <a:xfrm>
              <a:off x="1018838" y="4458809"/>
              <a:ext cx="77393" cy="144566"/>
            </a:xfrm>
            <a:custGeom>
              <a:avLst/>
              <a:gdLst/>
              <a:ahLst/>
              <a:cxnLst/>
              <a:rect l="l" t="t" r="r" b="b"/>
              <a:pathLst>
                <a:path w="303" h="566" extrusionOk="0">
                  <a:moveTo>
                    <a:pt x="166" y="1"/>
                  </a:moveTo>
                  <a:cubicBezTo>
                    <a:pt x="82" y="1"/>
                    <a:pt x="1" y="58"/>
                    <a:pt x="47" y="119"/>
                  </a:cubicBezTo>
                  <a:cubicBezTo>
                    <a:pt x="141" y="242"/>
                    <a:pt x="115" y="566"/>
                    <a:pt x="115" y="566"/>
                  </a:cubicBezTo>
                  <a:lnTo>
                    <a:pt x="235" y="566"/>
                  </a:lnTo>
                  <a:cubicBezTo>
                    <a:pt x="209" y="226"/>
                    <a:pt x="303" y="119"/>
                    <a:pt x="303" y="119"/>
                  </a:cubicBezTo>
                  <a:cubicBezTo>
                    <a:pt x="292" y="33"/>
                    <a:pt x="228" y="1"/>
                    <a:pt x="166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8" name="Google Shape;978;p32"/>
            <p:cNvSpPr/>
            <p:nvPr/>
          </p:nvSpPr>
          <p:spPr>
            <a:xfrm>
              <a:off x="927142" y="3581455"/>
              <a:ext cx="267427" cy="958326"/>
            </a:xfrm>
            <a:custGeom>
              <a:avLst/>
              <a:gdLst/>
              <a:ahLst/>
              <a:cxnLst/>
              <a:rect l="l" t="t" r="r" b="b"/>
              <a:pathLst>
                <a:path w="1047" h="3752" extrusionOk="0">
                  <a:moveTo>
                    <a:pt x="530" y="0"/>
                  </a:moveTo>
                  <a:cubicBezTo>
                    <a:pt x="473" y="0"/>
                    <a:pt x="417" y="113"/>
                    <a:pt x="364" y="382"/>
                  </a:cubicBezTo>
                  <a:cubicBezTo>
                    <a:pt x="364" y="382"/>
                    <a:pt x="1" y="3418"/>
                    <a:pt x="257" y="3635"/>
                  </a:cubicBezTo>
                  <a:cubicBezTo>
                    <a:pt x="334" y="3702"/>
                    <a:pt x="446" y="3751"/>
                    <a:pt x="561" y="3751"/>
                  </a:cubicBezTo>
                  <a:cubicBezTo>
                    <a:pt x="770" y="3751"/>
                    <a:pt x="987" y="3586"/>
                    <a:pt x="1012" y="3055"/>
                  </a:cubicBezTo>
                  <a:cubicBezTo>
                    <a:pt x="1046" y="2379"/>
                    <a:pt x="788" y="0"/>
                    <a:pt x="530" y="0"/>
                  </a:cubicBezTo>
                  <a:close/>
                </a:path>
              </a:pathLst>
            </a:custGeom>
            <a:solidFill>
              <a:srgbClr val="3D7D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9" name="Google Shape;979;p32"/>
            <p:cNvSpPr/>
            <p:nvPr/>
          </p:nvSpPr>
          <p:spPr>
            <a:xfrm>
              <a:off x="916414" y="3581200"/>
              <a:ext cx="162449" cy="946066"/>
            </a:xfrm>
            <a:custGeom>
              <a:avLst/>
              <a:gdLst/>
              <a:ahLst/>
              <a:cxnLst/>
              <a:rect l="l" t="t" r="r" b="b"/>
              <a:pathLst>
                <a:path w="636" h="3704" extrusionOk="0">
                  <a:moveTo>
                    <a:pt x="572" y="0"/>
                  </a:moveTo>
                  <a:cubicBezTo>
                    <a:pt x="517" y="0"/>
                    <a:pt x="465" y="116"/>
                    <a:pt x="406" y="383"/>
                  </a:cubicBezTo>
                  <a:cubicBezTo>
                    <a:pt x="406" y="383"/>
                    <a:pt x="1" y="3218"/>
                    <a:pt x="299" y="3636"/>
                  </a:cubicBezTo>
                  <a:cubicBezTo>
                    <a:pt x="325" y="3662"/>
                    <a:pt x="367" y="3691"/>
                    <a:pt x="393" y="3704"/>
                  </a:cubicBezTo>
                  <a:cubicBezTo>
                    <a:pt x="244" y="3095"/>
                    <a:pt x="487" y="370"/>
                    <a:pt x="487" y="370"/>
                  </a:cubicBezTo>
                  <a:cubicBezTo>
                    <a:pt x="529" y="33"/>
                    <a:pt x="610" y="114"/>
                    <a:pt x="636" y="46"/>
                  </a:cubicBezTo>
                  <a:cubicBezTo>
                    <a:pt x="614" y="16"/>
                    <a:pt x="593" y="0"/>
                    <a:pt x="572" y="0"/>
                  </a:cubicBezTo>
                  <a:close/>
                </a:path>
              </a:pathLst>
            </a:custGeom>
            <a:solidFill>
              <a:srgbClr val="A59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0" name="Google Shape;980;p32"/>
            <p:cNvSpPr/>
            <p:nvPr/>
          </p:nvSpPr>
          <p:spPr>
            <a:xfrm>
              <a:off x="722549" y="4458809"/>
              <a:ext cx="77393" cy="144566"/>
            </a:xfrm>
            <a:custGeom>
              <a:avLst/>
              <a:gdLst/>
              <a:ahLst/>
              <a:cxnLst/>
              <a:rect l="l" t="t" r="r" b="b"/>
              <a:pathLst>
                <a:path w="303" h="566" extrusionOk="0">
                  <a:moveTo>
                    <a:pt x="164" y="1"/>
                  </a:moveTo>
                  <a:cubicBezTo>
                    <a:pt x="81" y="1"/>
                    <a:pt x="1" y="58"/>
                    <a:pt x="47" y="119"/>
                  </a:cubicBezTo>
                  <a:cubicBezTo>
                    <a:pt x="141" y="242"/>
                    <a:pt x="112" y="566"/>
                    <a:pt x="112" y="566"/>
                  </a:cubicBezTo>
                  <a:lnTo>
                    <a:pt x="235" y="566"/>
                  </a:lnTo>
                  <a:cubicBezTo>
                    <a:pt x="209" y="226"/>
                    <a:pt x="303" y="119"/>
                    <a:pt x="303" y="119"/>
                  </a:cubicBezTo>
                  <a:cubicBezTo>
                    <a:pt x="290" y="33"/>
                    <a:pt x="227" y="1"/>
                    <a:pt x="164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1" name="Google Shape;981;p32"/>
            <p:cNvSpPr/>
            <p:nvPr/>
          </p:nvSpPr>
          <p:spPr>
            <a:xfrm>
              <a:off x="630853" y="3581455"/>
              <a:ext cx="267427" cy="958326"/>
            </a:xfrm>
            <a:custGeom>
              <a:avLst/>
              <a:gdLst/>
              <a:ahLst/>
              <a:cxnLst/>
              <a:rect l="l" t="t" r="r" b="b"/>
              <a:pathLst>
                <a:path w="1047" h="3752" extrusionOk="0">
                  <a:moveTo>
                    <a:pt x="537" y="0"/>
                  </a:moveTo>
                  <a:cubicBezTo>
                    <a:pt x="482" y="0"/>
                    <a:pt x="428" y="113"/>
                    <a:pt x="377" y="382"/>
                  </a:cubicBezTo>
                  <a:cubicBezTo>
                    <a:pt x="377" y="382"/>
                    <a:pt x="1" y="3418"/>
                    <a:pt x="257" y="3635"/>
                  </a:cubicBezTo>
                  <a:cubicBezTo>
                    <a:pt x="333" y="3702"/>
                    <a:pt x="445" y="3751"/>
                    <a:pt x="560" y="3751"/>
                  </a:cubicBezTo>
                  <a:cubicBezTo>
                    <a:pt x="769" y="3751"/>
                    <a:pt x="987" y="3586"/>
                    <a:pt x="1012" y="3055"/>
                  </a:cubicBezTo>
                  <a:cubicBezTo>
                    <a:pt x="1046" y="2379"/>
                    <a:pt x="788" y="0"/>
                    <a:pt x="537" y="0"/>
                  </a:cubicBezTo>
                  <a:close/>
                </a:path>
              </a:pathLst>
            </a:custGeom>
            <a:solidFill>
              <a:srgbClr val="3D7D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2" name="Google Shape;982;p32"/>
            <p:cNvSpPr/>
            <p:nvPr/>
          </p:nvSpPr>
          <p:spPr>
            <a:xfrm>
              <a:off x="620125" y="3581200"/>
              <a:ext cx="162449" cy="946066"/>
            </a:xfrm>
            <a:custGeom>
              <a:avLst/>
              <a:gdLst/>
              <a:ahLst/>
              <a:cxnLst/>
              <a:rect l="l" t="t" r="r" b="b"/>
              <a:pathLst>
                <a:path w="636" h="3704" extrusionOk="0">
                  <a:moveTo>
                    <a:pt x="573" y="0"/>
                  </a:moveTo>
                  <a:cubicBezTo>
                    <a:pt x="518" y="0"/>
                    <a:pt x="468" y="116"/>
                    <a:pt x="419" y="383"/>
                  </a:cubicBezTo>
                  <a:cubicBezTo>
                    <a:pt x="419" y="383"/>
                    <a:pt x="1" y="3218"/>
                    <a:pt x="299" y="3636"/>
                  </a:cubicBezTo>
                  <a:cubicBezTo>
                    <a:pt x="325" y="3662"/>
                    <a:pt x="367" y="3691"/>
                    <a:pt x="393" y="3704"/>
                  </a:cubicBezTo>
                  <a:cubicBezTo>
                    <a:pt x="244" y="3095"/>
                    <a:pt x="500" y="370"/>
                    <a:pt x="500" y="370"/>
                  </a:cubicBezTo>
                  <a:cubicBezTo>
                    <a:pt x="529" y="33"/>
                    <a:pt x="610" y="114"/>
                    <a:pt x="636" y="46"/>
                  </a:cubicBezTo>
                  <a:cubicBezTo>
                    <a:pt x="614" y="16"/>
                    <a:pt x="593" y="0"/>
                    <a:pt x="573" y="0"/>
                  </a:cubicBezTo>
                  <a:close/>
                </a:path>
              </a:pathLst>
            </a:custGeom>
            <a:solidFill>
              <a:srgbClr val="A59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83" name="Google Shape;983;p32"/>
          <p:cNvSpPr txBox="1">
            <a:spLocks noGrp="1"/>
          </p:cNvSpPr>
          <p:nvPr>
            <p:ph type="title"/>
          </p:nvPr>
        </p:nvSpPr>
        <p:spPr>
          <a:xfrm>
            <a:off x="5407550" y="1701038"/>
            <a:ext cx="3023100" cy="51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984" name="Google Shape;984;p32"/>
          <p:cNvSpPr txBox="1">
            <a:spLocks noGrp="1"/>
          </p:cNvSpPr>
          <p:nvPr>
            <p:ph type="subTitle" idx="1"/>
          </p:nvPr>
        </p:nvSpPr>
        <p:spPr>
          <a:xfrm>
            <a:off x="5067175" y="2240356"/>
            <a:ext cx="3363600" cy="120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4223914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1_Title and text 3">
    <p:spTree>
      <p:nvGrpSpPr>
        <p:cNvPr id="1" name="Shape 9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6" name="Google Shape;986;p33"/>
          <p:cNvSpPr/>
          <p:nvPr/>
        </p:nvSpPr>
        <p:spPr>
          <a:xfrm>
            <a:off x="586" y="2305743"/>
            <a:ext cx="9165022" cy="1259419"/>
          </a:xfrm>
          <a:custGeom>
            <a:avLst/>
            <a:gdLst/>
            <a:ahLst/>
            <a:cxnLst/>
            <a:rect l="l" t="t" r="r" b="b"/>
            <a:pathLst>
              <a:path w="51070" h="8953" extrusionOk="0">
                <a:moveTo>
                  <a:pt x="51070" y="1"/>
                </a:moveTo>
                <a:cubicBezTo>
                  <a:pt x="49881" y="56"/>
                  <a:pt x="49100" y="432"/>
                  <a:pt x="48371" y="513"/>
                </a:cubicBezTo>
                <a:cubicBezTo>
                  <a:pt x="47629" y="594"/>
                  <a:pt x="46547" y="756"/>
                  <a:pt x="45941" y="879"/>
                </a:cubicBezTo>
                <a:cubicBezTo>
                  <a:pt x="45332" y="986"/>
                  <a:pt x="46952" y="1744"/>
                  <a:pt x="46223" y="1932"/>
                </a:cubicBezTo>
                <a:cubicBezTo>
                  <a:pt x="45494" y="2107"/>
                  <a:pt x="44914" y="2512"/>
                  <a:pt x="44334" y="2878"/>
                </a:cubicBezTo>
                <a:cubicBezTo>
                  <a:pt x="44159" y="2985"/>
                  <a:pt x="44010" y="3024"/>
                  <a:pt x="43822" y="3024"/>
                </a:cubicBezTo>
                <a:cubicBezTo>
                  <a:pt x="43631" y="3024"/>
                  <a:pt x="43388" y="2985"/>
                  <a:pt x="42996" y="2959"/>
                </a:cubicBezTo>
                <a:cubicBezTo>
                  <a:pt x="42607" y="2917"/>
                  <a:pt x="42066" y="2878"/>
                  <a:pt x="41295" y="2878"/>
                </a:cubicBezTo>
                <a:lnTo>
                  <a:pt x="40945" y="2878"/>
                </a:lnTo>
                <a:cubicBezTo>
                  <a:pt x="38314" y="2917"/>
                  <a:pt x="39610" y="3983"/>
                  <a:pt x="39056" y="4038"/>
                </a:cubicBezTo>
                <a:cubicBezTo>
                  <a:pt x="38557" y="4093"/>
                  <a:pt x="38408" y="4537"/>
                  <a:pt x="37828" y="4537"/>
                </a:cubicBezTo>
                <a:cubicBezTo>
                  <a:pt x="37773" y="4537"/>
                  <a:pt x="37705" y="4537"/>
                  <a:pt x="37637" y="4524"/>
                </a:cubicBezTo>
                <a:cubicBezTo>
                  <a:pt x="37488" y="4511"/>
                  <a:pt x="37326" y="4498"/>
                  <a:pt x="37138" y="4498"/>
                </a:cubicBezTo>
                <a:cubicBezTo>
                  <a:pt x="36422" y="4498"/>
                  <a:pt x="35531" y="4673"/>
                  <a:pt x="35194" y="4997"/>
                </a:cubicBezTo>
                <a:cubicBezTo>
                  <a:pt x="35045" y="5146"/>
                  <a:pt x="34925" y="5185"/>
                  <a:pt x="34750" y="5185"/>
                </a:cubicBezTo>
                <a:cubicBezTo>
                  <a:pt x="34426" y="5185"/>
                  <a:pt x="33940" y="5010"/>
                  <a:pt x="32858" y="4997"/>
                </a:cubicBezTo>
                <a:lnTo>
                  <a:pt x="32832" y="4997"/>
                </a:lnTo>
                <a:cubicBezTo>
                  <a:pt x="32048" y="4997"/>
                  <a:pt x="31549" y="5308"/>
                  <a:pt x="31076" y="5616"/>
                </a:cubicBezTo>
                <a:cubicBezTo>
                  <a:pt x="30603" y="5927"/>
                  <a:pt x="30133" y="6238"/>
                  <a:pt x="29417" y="6238"/>
                </a:cubicBezTo>
                <a:lnTo>
                  <a:pt x="29307" y="6238"/>
                </a:lnTo>
                <a:cubicBezTo>
                  <a:pt x="27768" y="6170"/>
                  <a:pt x="25623" y="6225"/>
                  <a:pt x="24583" y="5940"/>
                </a:cubicBezTo>
                <a:cubicBezTo>
                  <a:pt x="23556" y="5671"/>
                  <a:pt x="23880" y="5240"/>
                  <a:pt x="23491" y="4997"/>
                </a:cubicBezTo>
                <a:cubicBezTo>
                  <a:pt x="23394" y="4942"/>
                  <a:pt x="23287" y="4929"/>
                  <a:pt x="23167" y="4929"/>
                </a:cubicBezTo>
                <a:cubicBezTo>
                  <a:pt x="23018" y="4929"/>
                  <a:pt x="22843" y="4955"/>
                  <a:pt x="22652" y="4984"/>
                </a:cubicBezTo>
                <a:cubicBezTo>
                  <a:pt x="22464" y="5023"/>
                  <a:pt x="22234" y="5049"/>
                  <a:pt x="21991" y="5049"/>
                </a:cubicBezTo>
                <a:cubicBezTo>
                  <a:pt x="21829" y="5049"/>
                  <a:pt x="21667" y="5036"/>
                  <a:pt x="21479" y="4997"/>
                </a:cubicBezTo>
                <a:cubicBezTo>
                  <a:pt x="20494" y="4822"/>
                  <a:pt x="18777" y="5130"/>
                  <a:pt x="18278" y="4469"/>
                </a:cubicBezTo>
                <a:cubicBezTo>
                  <a:pt x="17779" y="3821"/>
                  <a:pt x="14500" y="2836"/>
                  <a:pt x="12974" y="2619"/>
                </a:cubicBezTo>
                <a:cubicBezTo>
                  <a:pt x="11448" y="2405"/>
                  <a:pt x="11785" y="2593"/>
                  <a:pt x="11448" y="2405"/>
                </a:cubicBezTo>
                <a:cubicBezTo>
                  <a:pt x="11150" y="2214"/>
                  <a:pt x="11043" y="1919"/>
                  <a:pt x="9948" y="1919"/>
                </a:cubicBezTo>
                <a:cubicBezTo>
                  <a:pt x="9841" y="1919"/>
                  <a:pt x="9721" y="1919"/>
                  <a:pt x="9585" y="1932"/>
                </a:cubicBezTo>
                <a:lnTo>
                  <a:pt x="9397" y="1932"/>
                </a:lnTo>
                <a:cubicBezTo>
                  <a:pt x="8004" y="1932"/>
                  <a:pt x="6465" y="1122"/>
                  <a:pt x="4913" y="704"/>
                </a:cubicBezTo>
                <a:cubicBezTo>
                  <a:pt x="4375" y="568"/>
                  <a:pt x="3646" y="513"/>
                  <a:pt x="2930" y="513"/>
                </a:cubicBezTo>
                <a:cubicBezTo>
                  <a:pt x="1472" y="513"/>
                  <a:pt x="1" y="704"/>
                  <a:pt x="1" y="704"/>
                </a:cubicBezTo>
                <a:lnTo>
                  <a:pt x="14" y="3335"/>
                </a:lnTo>
                <a:cubicBezTo>
                  <a:pt x="121" y="3309"/>
                  <a:pt x="1012" y="3066"/>
                  <a:pt x="1524" y="3066"/>
                </a:cubicBezTo>
                <a:cubicBezTo>
                  <a:pt x="1647" y="3066"/>
                  <a:pt x="1741" y="3079"/>
                  <a:pt x="1809" y="3105"/>
                </a:cubicBezTo>
                <a:cubicBezTo>
                  <a:pt x="2201" y="3267"/>
                  <a:pt x="3105" y="3471"/>
                  <a:pt x="4213" y="3471"/>
                </a:cubicBezTo>
                <a:lnTo>
                  <a:pt x="4359" y="3471"/>
                </a:lnTo>
                <a:cubicBezTo>
                  <a:pt x="5143" y="3458"/>
                  <a:pt x="5467" y="3322"/>
                  <a:pt x="5710" y="3322"/>
                </a:cubicBezTo>
                <a:cubicBezTo>
                  <a:pt x="5846" y="3322"/>
                  <a:pt x="5953" y="3348"/>
                  <a:pt x="6089" y="3471"/>
                </a:cubicBezTo>
                <a:cubicBezTo>
                  <a:pt x="6452" y="3740"/>
                  <a:pt x="6507" y="3944"/>
                  <a:pt x="6967" y="3944"/>
                </a:cubicBezTo>
                <a:cubicBezTo>
                  <a:pt x="7032" y="3944"/>
                  <a:pt x="7100" y="3931"/>
                  <a:pt x="7194" y="3931"/>
                </a:cubicBezTo>
                <a:cubicBezTo>
                  <a:pt x="7871" y="3863"/>
                  <a:pt x="7453" y="3889"/>
                  <a:pt x="7871" y="3863"/>
                </a:cubicBezTo>
                <a:lnTo>
                  <a:pt x="7910" y="3863"/>
                </a:lnTo>
                <a:cubicBezTo>
                  <a:pt x="8302" y="3863"/>
                  <a:pt x="8613" y="4200"/>
                  <a:pt x="8613" y="4200"/>
                </a:cubicBezTo>
                <a:cubicBezTo>
                  <a:pt x="8613" y="4200"/>
                  <a:pt x="8963" y="4174"/>
                  <a:pt x="9287" y="4174"/>
                </a:cubicBezTo>
                <a:cubicBezTo>
                  <a:pt x="9449" y="4174"/>
                  <a:pt x="9611" y="4174"/>
                  <a:pt x="9721" y="4200"/>
                </a:cubicBezTo>
                <a:cubicBezTo>
                  <a:pt x="10045" y="4268"/>
                  <a:pt x="9436" y="4401"/>
                  <a:pt x="10314" y="4550"/>
                </a:cubicBezTo>
                <a:cubicBezTo>
                  <a:pt x="10476" y="4563"/>
                  <a:pt x="10612" y="4579"/>
                  <a:pt x="10732" y="4579"/>
                </a:cubicBezTo>
                <a:cubicBezTo>
                  <a:pt x="10949" y="4579"/>
                  <a:pt x="11124" y="4550"/>
                  <a:pt x="11286" y="4524"/>
                </a:cubicBezTo>
                <a:cubicBezTo>
                  <a:pt x="11435" y="4498"/>
                  <a:pt x="11568" y="4482"/>
                  <a:pt x="11691" y="4482"/>
                </a:cubicBezTo>
                <a:cubicBezTo>
                  <a:pt x="11798" y="4482"/>
                  <a:pt x="11908" y="4498"/>
                  <a:pt x="12002" y="4550"/>
                </a:cubicBezTo>
                <a:cubicBezTo>
                  <a:pt x="12420" y="4754"/>
                  <a:pt x="12770" y="5198"/>
                  <a:pt x="13512" y="5227"/>
                </a:cubicBezTo>
                <a:cubicBezTo>
                  <a:pt x="14270" y="5266"/>
                  <a:pt x="16052" y="5373"/>
                  <a:pt x="16010" y="5778"/>
                </a:cubicBezTo>
                <a:cubicBezTo>
                  <a:pt x="15984" y="6008"/>
                  <a:pt x="16295" y="6021"/>
                  <a:pt x="16645" y="6021"/>
                </a:cubicBezTo>
                <a:lnTo>
                  <a:pt x="16875" y="6021"/>
                </a:lnTo>
                <a:cubicBezTo>
                  <a:pt x="17092" y="6021"/>
                  <a:pt x="17280" y="6037"/>
                  <a:pt x="17400" y="6089"/>
                </a:cubicBezTo>
                <a:cubicBezTo>
                  <a:pt x="17740" y="6264"/>
                  <a:pt x="17860" y="6264"/>
                  <a:pt x="18482" y="6400"/>
                </a:cubicBezTo>
                <a:cubicBezTo>
                  <a:pt x="19101" y="6536"/>
                  <a:pt x="21709" y="6494"/>
                  <a:pt x="21450" y="6669"/>
                </a:cubicBezTo>
                <a:cubicBezTo>
                  <a:pt x="21207" y="6847"/>
                  <a:pt x="19506" y="6847"/>
                  <a:pt x="20426" y="6941"/>
                </a:cubicBezTo>
                <a:cubicBezTo>
                  <a:pt x="21343" y="7048"/>
                  <a:pt x="24029" y="7116"/>
                  <a:pt x="24016" y="7252"/>
                </a:cubicBezTo>
                <a:cubicBezTo>
                  <a:pt x="24003" y="7398"/>
                  <a:pt x="20533" y="7427"/>
                  <a:pt x="20426" y="7738"/>
                </a:cubicBezTo>
                <a:cubicBezTo>
                  <a:pt x="20332" y="8046"/>
                  <a:pt x="18333" y="8830"/>
                  <a:pt x="18482" y="8937"/>
                </a:cubicBezTo>
                <a:cubicBezTo>
                  <a:pt x="18482" y="8937"/>
                  <a:pt x="18495" y="8937"/>
                  <a:pt x="18508" y="8953"/>
                </a:cubicBezTo>
                <a:lnTo>
                  <a:pt x="28335" y="8953"/>
                </a:lnTo>
                <a:cubicBezTo>
                  <a:pt x="28445" y="8898"/>
                  <a:pt x="28565" y="8856"/>
                  <a:pt x="28675" y="8856"/>
                </a:cubicBezTo>
                <a:cubicBezTo>
                  <a:pt x="28889" y="8856"/>
                  <a:pt x="29485" y="8749"/>
                  <a:pt x="29997" y="8642"/>
                </a:cubicBezTo>
                <a:cubicBezTo>
                  <a:pt x="30509" y="8532"/>
                  <a:pt x="29942" y="8519"/>
                  <a:pt x="29997" y="8451"/>
                </a:cubicBezTo>
                <a:cubicBezTo>
                  <a:pt x="30052" y="8399"/>
                  <a:pt x="30658" y="8386"/>
                  <a:pt x="31131" y="8344"/>
                </a:cubicBezTo>
                <a:cubicBezTo>
                  <a:pt x="31591" y="8305"/>
                  <a:pt x="31429" y="8127"/>
                  <a:pt x="31468" y="8007"/>
                </a:cubicBezTo>
                <a:cubicBezTo>
                  <a:pt x="31481" y="7926"/>
                  <a:pt x="31818" y="7913"/>
                  <a:pt x="32184" y="7913"/>
                </a:cubicBezTo>
                <a:lnTo>
                  <a:pt x="32858" y="7913"/>
                </a:lnTo>
                <a:cubicBezTo>
                  <a:pt x="33305" y="7913"/>
                  <a:pt x="33263" y="7466"/>
                  <a:pt x="33454" y="7278"/>
                </a:cubicBezTo>
                <a:cubicBezTo>
                  <a:pt x="33506" y="7223"/>
                  <a:pt x="33600" y="7197"/>
                  <a:pt x="33697" y="7197"/>
                </a:cubicBezTo>
                <a:cubicBezTo>
                  <a:pt x="33791" y="7197"/>
                  <a:pt x="33911" y="7223"/>
                  <a:pt x="34034" y="7236"/>
                </a:cubicBezTo>
                <a:cubicBezTo>
                  <a:pt x="34154" y="7265"/>
                  <a:pt x="34277" y="7278"/>
                  <a:pt x="34384" y="7278"/>
                </a:cubicBezTo>
                <a:lnTo>
                  <a:pt x="34478" y="7278"/>
                </a:lnTo>
                <a:cubicBezTo>
                  <a:pt x="34844" y="7236"/>
                  <a:pt x="34951" y="7048"/>
                  <a:pt x="35450" y="6873"/>
                </a:cubicBezTo>
                <a:cubicBezTo>
                  <a:pt x="35573" y="6831"/>
                  <a:pt x="35693" y="6818"/>
                  <a:pt x="35816" y="6818"/>
                </a:cubicBezTo>
                <a:cubicBezTo>
                  <a:pt x="35949" y="6818"/>
                  <a:pt x="36098" y="6831"/>
                  <a:pt x="36234" y="6860"/>
                </a:cubicBezTo>
                <a:cubicBezTo>
                  <a:pt x="36354" y="6873"/>
                  <a:pt x="36490" y="6899"/>
                  <a:pt x="36613" y="6899"/>
                </a:cubicBezTo>
                <a:cubicBezTo>
                  <a:pt x="36678" y="6899"/>
                  <a:pt x="36746" y="6886"/>
                  <a:pt x="36814" y="6873"/>
                </a:cubicBezTo>
                <a:cubicBezTo>
                  <a:pt x="37206" y="6766"/>
                  <a:pt x="37812" y="6468"/>
                  <a:pt x="38204" y="6319"/>
                </a:cubicBezTo>
                <a:cubicBezTo>
                  <a:pt x="38314" y="6280"/>
                  <a:pt x="38421" y="6264"/>
                  <a:pt x="38515" y="6264"/>
                </a:cubicBezTo>
                <a:cubicBezTo>
                  <a:pt x="38622" y="6264"/>
                  <a:pt x="38719" y="6280"/>
                  <a:pt x="38826" y="6293"/>
                </a:cubicBezTo>
                <a:cubicBezTo>
                  <a:pt x="38933" y="6319"/>
                  <a:pt x="39056" y="6332"/>
                  <a:pt x="39176" y="6332"/>
                </a:cubicBezTo>
                <a:cubicBezTo>
                  <a:pt x="39244" y="6332"/>
                  <a:pt x="39299" y="6332"/>
                  <a:pt x="39367" y="6319"/>
                </a:cubicBezTo>
                <a:cubicBezTo>
                  <a:pt x="39853" y="6251"/>
                  <a:pt x="39960" y="6021"/>
                  <a:pt x="40258" y="5875"/>
                </a:cubicBezTo>
                <a:cubicBezTo>
                  <a:pt x="40352" y="5833"/>
                  <a:pt x="40433" y="5807"/>
                  <a:pt x="40527" y="5807"/>
                </a:cubicBezTo>
                <a:cubicBezTo>
                  <a:pt x="40608" y="5807"/>
                  <a:pt x="40702" y="5833"/>
                  <a:pt x="40809" y="5846"/>
                </a:cubicBezTo>
                <a:cubicBezTo>
                  <a:pt x="40919" y="5859"/>
                  <a:pt x="41039" y="5875"/>
                  <a:pt x="41175" y="5875"/>
                </a:cubicBezTo>
                <a:lnTo>
                  <a:pt x="41337" y="5875"/>
                </a:lnTo>
                <a:cubicBezTo>
                  <a:pt x="41849" y="5833"/>
                  <a:pt x="41891" y="5483"/>
                  <a:pt x="41972" y="5373"/>
                </a:cubicBezTo>
                <a:cubicBezTo>
                  <a:pt x="41998" y="5334"/>
                  <a:pt x="42186" y="5321"/>
                  <a:pt x="42429" y="5321"/>
                </a:cubicBezTo>
                <a:cubicBezTo>
                  <a:pt x="42795" y="5321"/>
                  <a:pt x="43255" y="5360"/>
                  <a:pt x="43511" y="5402"/>
                </a:cubicBezTo>
                <a:cubicBezTo>
                  <a:pt x="43550" y="5415"/>
                  <a:pt x="43579" y="5415"/>
                  <a:pt x="43618" y="5415"/>
                </a:cubicBezTo>
                <a:cubicBezTo>
                  <a:pt x="43955" y="5415"/>
                  <a:pt x="44240" y="5091"/>
                  <a:pt x="44360" y="5078"/>
                </a:cubicBezTo>
                <a:cubicBezTo>
                  <a:pt x="45144" y="4968"/>
                  <a:pt x="45102" y="4942"/>
                  <a:pt x="45455" y="4903"/>
                </a:cubicBezTo>
                <a:cubicBezTo>
                  <a:pt x="45805" y="4861"/>
                  <a:pt x="45264" y="4511"/>
                  <a:pt x="45455" y="4375"/>
                </a:cubicBezTo>
                <a:cubicBezTo>
                  <a:pt x="45643" y="4255"/>
                  <a:pt x="46495" y="4268"/>
                  <a:pt x="46819" y="4187"/>
                </a:cubicBezTo>
                <a:cubicBezTo>
                  <a:pt x="47143" y="4106"/>
                  <a:pt x="47412" y="3996"/>
                  <a:pt x="47561" y="3902"/>
                </a:cubicBezTo>
                <a:cubicBezTo>
                  <a:pt x="47613" y="3876"/>
                  <a:pt x="47668" y="3876"/>
                  <a:pt x="47749" y="3876"/>
                </a:cubicBezTo>
                <a:cubicBezTo>
                  <a:pt x="47830" y="3876"/>
                  <a:pt x="47924" y="3889"/>
                  <a:pt x="48034" y="3889"/>
                </a:cubicBezTo>
                <a:cubicBezTo>
                  <a:pt x="48128" y="3902"/>
                  <a:pt x="48248" y="3915"/>
                  <a:pt x="48371" y="3915"/>
                </a:cubicBezTo>
                <a:cubicBezTo>
                  <a:pt x="48410" y="3915"/>
                  <a:pt x="48452" y="3915"/>
                  <a:pt x="48478" y="3902"/>
                </a:cubicBezTo>
                <a:cubicBezTo>
                  <a:pt x="48896" y="3889"/>
                  <a:pt x="49045" y="3701"/>
                  <a:pt x="49518" y="3539"/>
                </a:cubicBezTo>
                <a:cubicBezTo>
                  <a:pt x="49829" y="3445"/>
                  <a:pt x="50367" y="3429"/>
                  <a:pt x="50733" y="3429"/>
                </a:cubicBezTo>
                <a:cubicBezTo>
                  <a:pt x="50934" y="3429"/>
                  <a:pt x="51070" y="3445"/>
                  <a:pt x="51070" y="3445"/>
                </a:cubicBezTo>
                <a:lnTo>
                  <a:pt x="51070" y="1"/>
                </a:lnTo>
                <a:close/>
              </a:path>
            </a:pathLst>
          </a:custGeom>
          <a:solidFill>
            <a:srgbClr val="FFFFFF">
              <a:alpha val="848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7" name="Google Shape;987;p33"/>
          <p:cNvSpPr/>
          <p:nvPr/>
        </p:nvSpPr>
        <p:spPr>
          <a:xfrm>
            <a:off x="586" y="2619229"/>
            <a:ext cx="3781927" cy="815048"/>
          </a:xfrm>
          <a:custGeom>
            <a:avLst/>
            <a:gdLst/>
            <a:ahLst/>
            <a:cxnLst/>
            <a:rect l="l" t="t" r="r" b="b"/>
            <a:pathLst>
              <a:path w="21074" h="5794" extrusionOk="0">
                <a:moveTo>
                  <a:pt x="14" y="1"/>
                </a:moveTo>
                <a:cubicBezTo>
                  <a:pt x="1" y="1"/>
                  <a:pt x="1" y="14"/>
                  <a:pt x="1" y="14"/>
                </a:cubicBezTo>
                <a:lnTo>
                  <a:pt x="1" y="5794"/>
                </a:lnTo>
                <a:lnTo>
                  <a:pt x="21074" y="5794"/>
                </a:lnTo>
                <a:cubicBezTo>
                  <a:pt x="20721" y="5564"/>
                  <a:pt x="18793" y="5700"/>
                  <a:pt x="18508" y="5619"/>
                </a:cubicBezTo>
                <a:lnTo>
                  <a:pt x="27" y="5619"/>
                </a:lnTo>
                <a:lnTo>
                  <a:pt x="14" y="1"/>
                </a:lnTo>
                <a:close/>
              </a:path>
            </a:pathLst>
          </a:custGeom>
          <a:solidFill>
            <a:srgbClr val="ADF0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8" name="Google Shape;988;p33"/>
          <p:cNvSpPr/>
          <p:nvPr/>
        </p:nvSpPr>
        <p:spPr>
          <a:xfrm>
            <a:off x="2919" y="2736901"/>
            <a:ext cx="4309911" cy="828265"/>
          </a:xfrm>
          <a:custGeom>
            <a:avLst/>
            <a:gdLst/>
            <a:ahLst/>
            <a:cxnLst/>
            <a:rect l="l" t="t" r="r" b="b"/>
            <a:pathLst>
              <a:path w="24016" h="5888" extrusionOk="0">
                <a:moveTo>
                  <a:pt x="1511" y="1"/>
                </a:moveTo>
                <a:cubicBezTo>
                  <a:pt x="999" y="1"/>
                  <a:pt x="108" y="244"/>
                  <a:pt x="1" y="270"/>
                </a:cubicBezTo>
                <a:lnTo>
                  <a:pt x="14" y="5888"/>
                </a:lnTo>
                <a:lnTo>
                  <a:pt x="18495" y="5888"/>
                </a:lnTo>
                <a:cubicBezTo>
                  <a:pt x="18482" y="5872"/>
                  <a:pt x="18469" y="5872"/>
                  <a:pt x="18469" y="5872"/>
                </a:cubicBezTo>
                <a:cubicBezTo>
                  <a:pt x="18320" y="5765"/>
                  <a:pt x="20319" y="4981"/>
                  <a:pt x="20413" y="4673"/>
                </a:cubicBezTo>
                <a:cubicBezTo>
                  <a:pt x="20520" y="4362"/>
                  <a:pt x="23990" y="4333"/>
                  <a:pt x="24003" y="4187"/>
                </a:cubicBezTo>
                <a:cubicBezTo>
                  <a:pt x="24016" y="4051"/>
                  <a:pt x="21330" y="3983"/>
                  <a:pt x="20413" y="3876"/>
                </a:cubicBezTo>
                <a:cubicBezTo>
                  <a:pt x="19493" y="3782"/>
                  <a:pt x="21194" y="3782"/>
                  <a:pt x="21437" y="3604"/>
                </a:cubicBezTo>
                <a:cubicBezTo>
                  <a:pt x="21696" y="3429"/>
                  <a:pt x="19088" y="3471"/>
                  <a:pt x="18469" y="3335"/>
                </a:cubicBezTo>
                <a:cubicBezTo>
                  <a:pt x="17847" y="3199"/>
                  <a:pt x="17727" y="3199"/>
                  <a:pt x="17387" y="3024"/>
                </a:cubicBezTo>
                <a:cubicBezTo>
                  <a:pt x="17267" y="2972"/>
                  <a:pt x="17079" y="2956"/>
                  <a:pt x="16862" y="2956"/>
                </a:cubicBezTo>
                <a:lnTo>
                  <a:pt x="16632" y="2956"/>
                </a:lnTo>
                <a:cubicBezTo>
                  <a:pt x="16282" y="2956"/>
                  <a:pt x="15971" y="2943"/>
                  <a:pt x="15997" y="2713"/>
                </a:cubicBezTo>
                <a:cubicBezTo>
                  <a:pt x="16039" y="2308"/>
                  <a:pt x="14257" y="2201"/>
                  <a:pt x="13499" y="2162"/>
                </a:cubicBezTo>
                <a:cubicBezTo>
                  <a:pt x="12757" y="2133"/>
                  <a:pt x="12407" y="1689"/>
                  <a:pt x="11989" y="1485"/>
                </a:cubicBezTo>
                <a:cubicBezTo>
                  <a:pt x="11895" y="1433"/>
                  <a:pt x="11785" y="1417"/>
                  <a:pt x="11678" y="1417"/>
                </a:cubicBezTo>
                <a:cubicBezTo>
                  <a:pt x="11555" y="1417"/>
                  <a:pt x="11422" y="1433"/>
                  <a:pt x="11273" y="1459"/>
                </a:cubicBezTo>
                <a:cubicBezTo>
                  <a:pt x="11111" y="1485"/>
                  <a:pt x="10936" y="1514"/>
                  <a:pt x="10719" y="1514"/>
                </a:cubicBezTo>
                <a:cubicBezTo>
                  <a:pt x="10599" y="1514"/>
                  <a:pt x="10463" y="1498"/>
                  <a:pt x="10301" y="1485"/>
                </a:cubicBezTo>
                <a:cubicBezTo>
                  <a:pt x="9423" y="1336"/>
                  <a:pt x="10032" y="1203"/>
                  <a:pt x="9708" y="1135"/>
                </a:cubicBezTo>
                <a:cubicBezTo>
                  <a:pt x="9598" y="1109"/>
                  <a:pt x="9436" y="1109"/>
                  <a:pt x="9274" y="1109"/>
                </a:cubicBezTo>
                <a:cubicBezTo>
                  <a:pt x="8950" y="1109"/>
                  <a:pt x="8600" y="1135"/>
                  <a:pt x="8600" y="1135"/>
                </a:cubicBezTo>
                <a:cubicBezTo>
                  <a:pt x="8600" y="1135"/>
                  <a:pt x="8289" y="798"/>
                  <a:pt x="7897" y="798"/>
                </a:cubicBezTo>
                <a:lnTo>
                  <a:pt x="7858" y="798"/>
                </a:lnTo>
                <a:cubicBezTo>
                  <a:pt x="7440" y="824"/>
                  <a:pt x="7858" y="798"/>
                  <a:pt x="7181" y="866"/>
                </a:cubicBezTo>
                <a:cubicBezTo>
                  <a:pt x="7087" y="866"/>
                  <a:pt x="7019" y="879"/>
                  <a:pt x="6954" y="879"/>
                </a:cubicBezTo>
                <a:cubicBezTo>
                  <a:pt x="6494" y="879"/>
                  <a:pt x="6439" y="675"/>
                  <a:pt x="6076" y="406"/>
                </a:cubicBezTo>
                <a:cubicBezTo>
                  <a:pt x="5940" y="283"/>
                  <a:pt x="5833" y="257"/>
                  <a:pt x="5697" y="257"/>
                </a:cubicBezTo>
                <a:cubicBezTo>
                  <a:pt x="5454" y="257"/>
                  <a:pt x="5130" y="393"/>
                  <a:pt x="4346" y="406"/>
                </a:cubicBezTo>
                <a:lnTo>
                  <a:pt x="4200" y="406"/>
                </a:lnTo>
                <a:cubicBezTo>
                  <a:pt x="3092" y="406"/>
                  <a:pt x="2188" y="202"/>
                  <a:pt x="1796" y="40"/>
                </a:cubicBezTo>
                <a:cubicBezTo>
                  <a:pt x="1728" y="14"/>
                  <a:pt x="1634" y="1"/>
                  <a:pt x="1511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9" name="Google Shape;989;p33"/>
          <p:cNvSpPr/>
          <p:nvPr/>
        </p:nvSpPr>
        <p:spPr>
          <a:xfrm>
            <a:off x="5039463" y="3409662"/>
            <a:ext cx="4126130" cy="15052"/>
          </a:xfrm>
          <a:custGeom>
            <a:avLst/>
            <a:gdLst/>
            <a:ahLst/>
            <a:cxnLst/>
            <a:rect l="l" t="t" r="r" b="b"/>
            <a:pathLst>
              <a:path w="22992" h="107" extrusionOk="0">
                <a:moveTo>
                  <a:pt x="257" y="0"/>
                </a:moveTo>
                <a:cubicBezTo>
                  <a:pt x="111" y="52"/>
                  <a:pt x="1" y="107"/>
                  <a:pt x="1" y="107"/>
                </a:cubicBezTo>
                <a:lnTo>
                  <a:pt x="22992" y="107"/>
                </a:lnTo>
                <a:lnTo>
                  <a:pt x="22992" y="0"/>
                </a:lnTo>
                <a:close/>
              </a:path>
            </a:pathLst>
          </a:custGeom>
          <a:solidFill>
            <a:srgbClr val="ADF0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0" name="Google Shape;990;p33"/>
          <p:cNvSpPr/>
          <p:nvPr/>
        </p:nvSpPr>
        <p:spPr>
          <a:xfrm>
            <a:off x="5085405" y="2787965"/>
            <a:ext cx="4080203" cy="777202"/>
          </a:xfrm>
          <a:custGeom>
            <a:avLst/>
            <a:gdLst/>
            <a:ahLst/>
            <a:cxnLst/>
            <a:rect l="l" t="t" r="r" b="b"/>
            <a:pathLst>
              <a:path w="22736" h="5525" extrusionOk="0">
                <a:moveTo>
                  <a:pt x="22399" y="1"/>
                </a:moveTo>
                <a:cubicBezTo>
                  <a:pt x="22033" y="1"/>
                  <a:pt x="21495" y="17"/>
                  <a:pt x="21184" y="111"/>
                </a:cubicBezTo>
                <a:cubicBezTo>
                  <a:pt x="20711" y="273"/>
                  <a:pt x="20562" y="461"/>
                  <a:pt x="20144" y="474"/>
                </a:cubicBezTo>
                <a:cubicBezTo>
                  <a:pt x="20118" y="487"/>
                  <a:pt x="20076" y="487"/>
                  <a:pt x="20037" y="487"/>
                </a:cubicBezTo>
                <a:cubicBezTo>
                  <a:pt x="19914" y="487"/>
                  <a:pt x="19794" y="474"/>
                  <a:pt x="19700" y="461"/>
                </a:cubicBezTo>
                <a:cubicBezTo>
                  <a:pt x="19590" y="461"/>
                  <a:pt x="19496" y="448"/>
                  <a:pt x="19415" y="448"/>
                </a:cubicBezTo>
                <a:cubicBezTo>
                  <a:pt x="19334" y="448"/>
                  <a:pt x="19279" y="448"/>
                  <a:pt x="19227" y="474"/>
                </a:cubicBezTo>
                <a:cubicBezTo>
                  <a:pt x="19078" y="568"/>
                  <a:pt x="18809" y="678"/>
                  <a:pt x="18485" y="759"/>
                </a:cubicBezTo>
                <a:cubicBezTo>
                  <a:pt x="18161" y="840"/>
                  <a:pt x="17309" y="827"/>
                  <a:pt x="17121" y="947"/>
                </a:cubicBezTo>
                <a:cubicBezTo>
                  <a:pt x="16930" y="1083"/>
                  <a:pt x="17471" y="1433"/>
                  <a:pt x="17121" y="1475"/>
                </a:cubicBezTo>
                <a:cubicBezTo>
                  <a:pt x="16768" y="1514"/>
                  <a:pt x="16810" y="1540"/>
                  <a:pt x="16026" y="1650"/>
                </a:cubicBezTo>
                <a:cubicBezTo>
                  <a:pt x="15906" y="1663"/>
                  <a:pt x="15621" y="1987"/>
                  <a:pt x="15284" y="1987"/>
                </a:cubicBezTo>
                <a:cubicBezTo>
                  <a:pt x="15245" y="1987"/>
                  <a:pt x="15216" y="1987"/>
                  <a:pt x="15177" y="1974"/>
                </a:cubicBezTo>
                <a:cubicBezTo>
                  <a:pt x="14921" y="1932"/>
                  <a:pt x="14461" y="1893"/>
                  <a:pt x="14095" y="1893"/>
                </a:cubicBezTo>
                <a:cubicBezTo>
                  <a:pt x="13852" y="1893"/>
                  <a:pt x="13664" y="1906"/>
                  <a:pt x="13638" y="1945"/>
                </a:cubicBezTo>
                <a:cubicBezTo>
                  <a:pt x="13557" y="2055"/>
                  <a:pt x="13515" y="2405"/>
                  <a:pt x="13003" y="2447"/>
                </a:cubicBezTo>
                <a:lnTo>
                  <a:pt x="12841" y="2447"/>
                </a:lnTo>
                <a:cubicBezTo>
                  <a:pt x="12705" y="2447"/>
                  <a:pt x="12585" y="2431"/>
                  <a:pt x="12475" y="2418"/>
                </a:cubicBezTo>
                <a:cubicBezTo>
                  <a:pt x="12368" y="2405"/>
                  <a:pt x="12274" y="2379"/>
                  <a:pt x="12193" y="2379"/>
                </a:cubicBezTo>
                <a:cubicBezTo>
                  <a:pt x="12099" y="2379"/>
                  <a:pt x="12018" y="2405"/>
                  <a:pt x="11924" y="2447"/>
                </a:cubicBezTo>
                <a:cubicBezTo>
                  <a:pt x="11626" y="2593"/>
                  <a:pt x="11519" y="2823"/>
                  <a:pt x="11033" y="2891"/>
                </a:cubicBezTo>
                <a:cubicBezTo>
                  <a:pt x="10965" y="2904"/>
                  <a:pt x="10910" y="2904"/>
                  <a:pt x="10842" y="2904"/>
                </a:cubicBezTo>
                <a:cubicBezTo>
                  <a:pt x="10722" y="2904"/>
                  <a:pt x="10599" y="2891"/>
                  <a:pt x="10492" y="2865"/>
                </a:cubicBezTo>
                <a:cubicBezTo>
                  <a:pt x="10385" y="2852"/>
                  <a:pt x="10288" y="2836"/>
                  <a:pt x="10181" y="2836"/>
                </a:cubicBezTo>
                <a:cubicBezTo>
                  <a:pt x="10087" y="2836"/>
                  <a:pt x="9980" y="2852"/>
                  <a:pt x="9870" y="2891"/>
                </a:cubicBezTo>
                <a:cubicBezTo>
                  <a:pt x="9478" y="3040"/>
                  <a:pt x="8872" y="3338"/>
                  <a:pt x="8480" y="3445"/>
                </a:cubicBezTo>
                <a:cubicBezTo>
                  <a:pt x="8412" y="3458"/>
                  <a:pt x="8344" y="3471"/>
                  <a:pt x="8279" y="3471"/>
                </a:cubicBezTo>
                <a:cubicBezTo>
                  <a:pt x="8156" y="3471"/>
                  <a:pt x="8020" y="3445"/>
                  <a:pt x="7900" y="3432"/>
                </a:cubicBezTo>
                <a:cubicBezTo>
                  <a:pt x="7764" y="3403"/>
                  <a:pt x="7615" y="3390"/>
                  <a:pt x="7482" y="3390"/>
                </a:cubicBezTo>
                <a:cubicBezTo>
                  <a:pt x="7359" y="3390"/>
                  <a:pt x="7239" y="3403"/>
                  <a:pt x="7116" y="3445"/>
                </a:cubicBezTo>
                <a:cubicBezTo>
                  <a:pt x="6617" y="3620"/>
                  <a:pt x="6510" y="3808"/>
                  <a:pt x="6144" y="3850"/>
                </a:cubicBezTo>
                <a:lnTo>
                  <a:pt x="6050" y="3850"/>
                </a:lnTo>
                <a:cubicBezTo>
                  <a:pt x="5943" y="3850"/>
                  <a:pt x="5820" y="3837"/>
                  <a:pt x="5700" y="3808"/>
                </a:cubicBezTo>
                <a:cubicBezTo>
                  <a:pt x="5577" y="3795"/>
                  <a:pt x="5457" y="3769"/>
                  <a:pt x="5363" y="3769"/>
                </a:cubicBezTo>
                <a:cubicBezTo>
                  <a:pt x="5266" y="3769"/>
                  <a:pt x="5172" y="3795"/>
                  <a:pt x="5120" y="3850"/>
                </a:cubicBezTo>
                <a:cubicBezTo>
                  <a:pt x="4929" y="4038"/>
                  <a:pt x="4971" y="4485"/>
                  <a:pt x="4524" y="4485"/>
                </a:cubicBezTo>
                <a:lnTo>
                  <a:pt x="3850" y="4485"/>
                </a:lnTo>
                <a:cubicBezTo>
                  <a:pt x="3484" y="4485"/>
                  <a:pt x="3147" y="4498"/>
                  <a:pt x="3134" y="4579"/>
                </a:cubicBezTo>
                <a:cubicBezTo>
                  <a:pt x="3095" y="4699"/>
                  <a:pt x="3257" y="4877"/>
                  <a:pt x="2797" y="4916"/>
                </a:cubicBezTo>
                <a:cubicBezTo>
                  <a:pt x="2324" y="4958"/>
                  <a:pt x="1718" y="4971"/>
                  <a:pt x="1663" y="5023"/>
                </a:cubicBezTo>
                <a:cubicBezTo>
                  <a:pt x="1608" y="5091"/>
                  <a:pt x="2175" y="5104"/>
                  <a:pt x="1663" y="5214"/>
                </a:cubicBezTo>
                <a:cubicBezTo>
                  <a:pt x="1151" y="5321"/>
                  <a:pt x="555" y="5428"/>
                  <a:pt x="341" y="5428"/>
                </a:cubicBezTo>
                <a:cubicBezTo>
                  <a:pt x="231" y="5428"/>
                  <a:pt x="111" y="5470"/>
                  <a:pt x="1" y="5525"/>
                </a:cubicBezTo>
                <a:lnTo>
                  <a:pt x="22736" y="5525"/>
                </a:lnTo>
                <a:lnTo>
                  <a:pt x="22736" y="17"/>
                </a:lnTo>
                <a:cubicBezTo>
                  <a:pt x="22736" y="17"/>
                  <a:pt x="22600" y="1"/>
                  <a:pt x="22399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1" name="Google Shape;991;p33"/>
          <p:cNvSpPr/>
          <p:nvPr/>
        </p:nvSpPr>
        <p:spPr>
          <a:xfrm>
            <a:off x="-1065564" y="1243836"/>
            <a:ext cx="3825549" cy="689283"/>
          </a:xfrm>
          <a:custGeom>
            <a:avLst/>
            <a:gdLst/>
            <a:ahLst/>
            <a:cxnLst/>
            <a:rect l="l" t="t" r="r" b="b"/>
            <a:pathLst>
              <a:path w="21317" h="4900" extrusionOk="0">
                <a:moveTo>
                  <a:pt x="1" y="1"/>
                </a:moveTo>
                <a:lnTo>
                  <a:pt x="1" y="4900"/>
                </a:lnTo>
                <a:cubicBezTo>
                  <a:pt x="876" y="4806"/>
                  <a:pt x="3225" y="4712"/>
                  <a:pt x="3889" y="4469"/>
                </a:cubicBezTo>
                <a:cubicBezTo>
                  <a:pt x="4550" y="4226"/>
                  <a:pt x="5995" y="4375"/>
                  <a:pt x="7194" y="4281"/>
                </a:cubicBezTo>
                <a:cubicBezTo>
                  <a:pt x="8396" y="4171"/>
                  <a:pt x="9504" y="3795"/>
                  <a:pt x="10327" y="3740"/>
                </a:cubicBezTo>
                <a:lnTo>
                  <a:pt x="10596" y="3740"/>
                </a:lnTo>
                <a:cubicBezTo>
                  <a:pt x="10813" y="3740"/>
                  <a:pt x="11001" y="3753"/>
                  <a:pt x="11205" y="3766"/>
                </a:cubicBezTo>
                <a:cubicBezTo>
                  <a:pt x="11406" y="3782"/>
                  <a:pt x="11636" y="3795"/>
                  <a:pt x="11921" y="3795"/>
                </a:cubicBezTo>
                <a:cubicBezTo>
                  <a:pt x="12190" y="3795"/>
                  <a:pt x="12514" y="3782"/>
                  <a:pt x="12945" y="3740"/>
                </a:cubicBezTo>
                <a:cubicBezTo>
                  <a:pt x="14458" y="3604"/>
                  <a:pt x="18129" y="3552"/>
                  <a:pt x="19049" y="3552"/>
                </a:cubicBezTo>
                <a:cubicBezTo>
                  <a:pt x="19979" y="3552"/>
                  <a:pt x="21317" y="3024"/>
                  <a:pt x="20303" y="2972"/>
                </a:cubicBezTo>
                <a:cubicBezTo>
                  <a:pt x="19305" y="2930"/>
                  <a:pt x="19305" y="2972"/>
                  <a:pt x="18482" y="2742"/>
                </a:cubicBezTo>
                <a:cubicBezTo>
                  <a:pt x="18226" y="2661"/>
                  <a:pt x="17886" y="2632"/>
                  <a:pt x="17523" y="2632"/>
                </a:cubicBezTo>
                <a:cubicBezTo>
                  <a:pt x="17131" y="2632"/>
                  <a:pt x="16713" y="2661"/>
                  <a:pt x="16308" y="2687"/>
                </a:cubicBezTo>
                <a:cubicBezTo>
                  <a:pt x="15903" y="2713"/>
                  <a:pt x="15511" y="2742"/>
                  <a:pt x="15187" y="2742"/>
                </a:cubicBezTo>
                <a:lnTo>
                  <a:pt x="14944" y="2742"/>
                </a:lnTo>
                <a:cubicBezTo>
                  <a:pt x="14014" y="2687"/>
                  <a:pt x="13447" y="2350"/>
                  <a:pt x="13690" y="2175"/>
                </a:cubicBezTo>
                <a:cubicBezTo>
                  <a:pt x="13946" y="1984"/>
                  <a:pt x="16538" y="1822"/>
                  <a:pt x="17549" y="1770"/>
                </a:cubicBezTo>
                <a:cubicBezTo>
                  <a:pt x="18550" y="1728"/>
                  <a:pt x="19386" y="1242"/>
                  <a:pt x="19911" y="1148"/>
                </a:cubicBezTo>
                <a:cubicBezTo>
                  <a:pt x="20141" y="1109"/>
                  <a:pt x="19927" y="1093"/>
                  <a:pt x="19603" y="1093"/>
                </a:cubicBezTo>
                <a:cubicBezTo>
                  <a:pt x="19182" y="1093"/>
                  <a:pt x="18563" y="1122"/>
                  <a:pt x="18482" y="1148"/>
                </a:cubicBezTo>
                <a:lnTo>
                  <a:pt x="18440" y="1148"/>
                </a:lnTo>
                <a:cubicBezTo>
                  <a:pt x="18184" y="1148"/>
                  <a:pt x="16833" y="717"/>
                  <a:pt x="16010" y="704"/>
                </a:cubicBezTo>
                <a:lnTo>
                  <a:pt x="15971" y="704"/>
                </a:lnTo>
                <a:cubicBezTo>
                  <a:pt x="15579" y="704"/>
                  <a:pt x="15323" y="769"/>
                  <a:pt x="15012" y="837"/>
                </a:cubicBezTo>
                <a:cubicBezTo>
                  <a:pt x="14701" y="905"/>
                  <a:pt x="14322" y="960"/>
                  <a:pt x="13690" y="960"/>
                </a:cubicBezTo>
                <a:lnTo>
                  <a:pt x="13366" y="960"/>
                </a:lnTo>
                <a:cubicBezTo>
                  <a:pt x="11772" y="905"/>
                  <a:pt x="12433" y="866"/>
                  <a:pt x="11772" y="730"/>
                </a:cubicBezTo>
                <a:cubicBezTo>
                  <a:pt x="11422" y="649"/>
                  <a:pt x="10962" y="623"/>
                  <a:pt x="10489" y="623"/>
                </a:cubicBezTo>
                <a:cubicBezTo>
                  <a:pt x="10084" y="623"/>
                  <a:pt x="9653" y="649"/>
                  <a:pt x="9261" y="704"/>
                </a:cubicBezTo>
                <a:cubicBezTo>
                  <a:pt x="9193" y="717"/>
                  <a:pt x="9112" y="730"/>
                  <a:pt x="9031" y="730"/>
                </a:cubicBezTo>
                <a:cubicBezTo>
                  <a:pt x="8315" y="730"/>
                  <a:pt x="7696" y="189"/>
                  <a:pt x="6345" y="189"/>
                </a:cubicBezTo>
                <a:cubicBezTo>
                  <a:pt x="4861" y="189"/>
                  <a:pt x="1" y="1"/>
                  <a:pt x="1" y="1"/>
                </a:cubicBezTo>
                <a:close/>
              </a:path>
            </a:pathLst>
          </a:custGeom>
          <a:solidFill>
            <a:srgbClr val="FFFFFF">
              <a:alpha val="848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2" name="Google Shape;992;p33"/>
          <p:cNvSpPr/>
          <p:nvPr/>
        </p:nvSpPr>
        <p:spPr>
          <a:xfrm>
            <a:off x="586" y="3177413"/>
            <a:ext cx="5676300" cy="319323"/>
          </a:xfrm>
          <a:custGeom>
            <a:avLst/>
            <a:gdLst/>
            <a:ahLst/>
            <a:cxnLst/>
            <a:rect l="l" t="t" r="r" b="b"/>
            <a:pathLst>
              <a:path w="31630" h="2270" extrusionOk="0">
                <a:moveTo>
                  <a:pt x="15211" y="0"/>
                </a:moveTo>
                <a:cubicBezTo>
                  <a:pt x="9192" y="0"/>
                  <a:pt x="1" y="2270"/>
                  <a:pt x="1" y="2270"/>
                </a:cubicBezTo>
                <a:lnTo>
                  <a:pt x="31523" y="2270"/>
                </a:lnTo>
                <a:cubicBezTo>
                  <a:pt x="31630" y="2121"/>
                  <a:pt x="21641" y="70"/>
                  <a:pt x="15472" y="2"/>
                </a:cubicBezTo>
                <a:cubicBezTo>
                  <a:pt x="15386" y="1"/>
                  <a:pt x="15299" y="0"/>
                  <a:pt x="1521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3" name="Google Shape;993;p33"/>
          <p:cNvSpPr/>
          <p:nvPr/>
        </p:nvSpPr>
        <p:spPr>
          <a:xfrm>
            <a:off x="3944578" y="3177413"/>
            <a:ext cx="5254750" cy="319323"/>
          </a:xfrm>
          <a:custGeom>
            <a:avLst/>
            <a:gdLst/>
            <a:ahLst/>
            <a:cxnLst/>
            <a:rect l="l" t="t" r="r" b="b"/>
            <a:pathLst>
              <a:path w="29281" h="2270" extrusionOk="0">
                <a:moveTo>
                  <a:pt x="14071" y="0"/>
                </a:moveTo>
                <a:cubicBezTo>
                  <a:pt x="8512" y="0"/>
                  <a:pt x="1" y="2270"/>
                  <a:pt x="1" y="2270"/>
                </a:cubicBezTo>
                <a:lnTo>
                  <a:pt x="29187" y="2270"/>
                </a:lnTo>
                <a:cubicBezTo>
                  <a:pt x="29281" y="2121"/>
                  <a:pt x="20034" y="70"/>
                  <a:pt x="14312" y="2"/>
                </a:cubicBezTo>
                <a:cubicBezTo>
                  <a:pt x="14232" y="1"/>
                  <a:pt x="14152" y="0"/>
                  <a:pt x="1407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4" name="Google Shape;994;p33"/>
          <p:cNvSpPr/>
          <p:nvPr/>
        </p:nvSpPr>
        <p:spPr>
          <a:xfrm>
            <a:off x="785544" y="3327510"/>
            <a:ext cx="8396904" cy="518795"/>
          </a:xfrm>
          <a:custGeom>
            <a:avLst/>
            <a:gdLst/>
            <a:ahLst/>
            <a:cxnLst/>
            <a:rect l="l" t="t" r="r" b="b"/>
            <a:pathLst>
              <a:path w="46790" h="3688" extrusionOk="0">
                <a:moveTo>
                  <a:pt x="24123" y="1"/>
                </a:moveTo>
                <a:cubicBezTo>
                  <a:pt x="12297" y="1"/>
                  <a:pt x="1" y="1838"/>
                  <a:pt x="1" y="1838"/>
                </a:cubicBezTo>
                <a:lnTo>
                  <a:pt x="1" y="3688"/>
                </a:lnTo>
                <a:lnTo>
                  <a:pt x="46790" y="3688"/>
                </a:lnTo>
                <a:lnTo>
                  <a:pt x="46790" y="2528"/>
                </a:lnTo>
                <a:cubicBezTo>
                  <a:pt x="46790" y="2528"/>
                  <a:pt x="35949" y="1"/>
                  <a:pt x="2412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5" name="Google Shape;995;p33"/>
          <p:cNvSpPr/>
          <p:nvPr/>
        </p:nvSpPr>
        <p:spPr>
          <a:xfrm>
            <a:off x="785544" y="3364084"/>
            <a:ext cx="8396904" cy="489957"/>
          </a:xfrm>
          <a:custGeom>
            <a:avLst/>
            <a:gdLst/>
            <a:ahLst/>
            <a:cxnLst/>
            <a:rect l="l" t="t" r="r" b="b"/>
            <a:pathLst>
              <a:path w="46790" h="3483" extrusionOk="0">
                <a:moveTo>
                  <a:pt x="24123" y="0"/>
                </a:moveTo>
                <a:cubicBezTo>
                  <a:pt x="12297" y="0"/>
                  <a:pt x="1" y="1740"/>
                  <a:pt x="1" y="1740"/>
                </a:cubicBezTo>
                <a:lnTo>
                  <a:pt x="1" y="3483"/>
                </a:lnTo>
                <a:lnTo>
                  <a:pt x="46790" y="3483"/>
                </a:lnTo>
                <a:lnTo>
                  <a:pt x="46790" y="2388"/>
                </a:lnTo>
                <a:cubicBezTo>
                  <a:pt x="46790" y="2388"/>
                  <a:pt x="35949" y="0"/>
                  <a:pt x="24123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6" name="Google Shape;996;p33"/>
          <p:cNvSpPr/>
          <p:nvPr/>
        </p:nvSpPr>
        <p:spPr>
          <a:xfrm>
            <a:off x="586" y="3344531"/>
            <a:ext cx="8171862" cy="1244236"/>
          </a:xfrm>
          <a:custGeom>
            <a:avLst/>
            <a:gdLst/>
            <a:ahLst/>
            <a:cxnLst/>
            <a:rect l="l" t="t" r="r" b="b"/>
            <a:pathLst>
              <a:path w="45536" h="8845" extrusionOk="0">
                <a:moveTo>
                  <a:pt x="10609" y="1"/>
                </a:moveTo>
                <a:cubicBezTo>
                  <a:pt x="2565" y="1"/>
                  <a:pt x="1" y="719"/>
                  <a:pt x="1" y="719"/>
                </a:cubicBezTo>
                <a:lnTo>
                  <a:pt x="1" y="8845"/>
                </a:lnTo>
                <a:lnTo>
                  <a:pt x="45536" y="8845"/>
                </a:lnTo>
                <a:lnTo>
                  <a:pt x="45536" y="3230"/>
                </a:lnTo>
                <a:cubicBezTo>
                  <a:pt x="44954" y="3336"/>
                  <a:pt x="44228" y="3384"/>
                  <a:pt x="43384" y="3384"/>
                </a:cubicBezTo>
                <a:cubicBezTo>
                  <a:pt x="36402" y="3384"/>
                  <a:pt x="21312" y="137"/>
                  <a:pt x="12676" y="16"/>
                </a:cubicBezTo>
                <a:cubicBezTo>
                  <a:pt x="11950" y="6"/>
                  <a:pt x="11262" y="1"/>
                  <a:pt x="10609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7" name="Google Shape;997;p33"/>
          <p:cNvSpPr/>
          <p:nvPr/>
        </p:nvSpPr>
        <p:spPr>
          <a:xfrm>
            <a:off x="586" y="3344812"/>
            <a:ext cx="1756189" cy="509229"/>
          </a:xfrm>
          <a:custGeom>
            <a:avLst/>
            <a:gdLst/>
            <a:ahLst/>
            <a:cxnLst/>
            <a:rect l="l" t="t" r="r" b="b"/>
            <a:pathLst>
              <a:path w="9786" h="3620" extrusionOk="0">
                <a:moveTo>
                  <a:pt x="9786" y="1"/>
                </a:moveTo>
                <a:cubicBezTo>
                  <a:pt x="8937" y="1"/>
                  <a:pt x="6789" y="56"/>
                  <a:pt x="6789" y="56"/>
                </a:cubicBezTo>
                <a:cubicBezTo>
                  <a:pt x="3455" y="986"/>
                  <a:pt x="1" y="3620"/>
                  <a:pt x="1" y="3620"/>
                </a:cubicBezTo>
                <a:lnTo>
                  <a:pt x="3403" y="3620"/>
                </a:lnTo>
                <a:cubicBezTo>
                  <a:pt x="6993" y="798"/>
                  <a:pt x="9786" y="1"/>
                  <a:pt x="9786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8" name="Google Shape;998;p33"/>
          <p:cNvSpPr/>
          <p:nvPr/>
        </p:nvSpPr>
        <p:spPr>
          <a:xfrm>
            <a:off x="1141413" y="3348470"/>
            <a:ext cx="1657307" cy="505572"/>
          </a:xfrm>
          <a:custGeom>
            <a:avLst/>
            <a:gdLst/>
            <a:ahLst/>
            <a:cxnLst/>
            <a:rect l="l" t="t" r="r" b="b"/>
            <a:pathLst>
              <a:path w="9235" h="3594" extrusionOk="0">
                <a:moveTo>
                  <a:pt x="7048" y="1"/>
                </a:moveTo>
                <a:cubicBezTo>
                  <a:pt x="3957" y="678"/>
                  <a:pt x="1" y="3594"/>
                  <a:pt x="1" y="3594"/>
                </a:cubicBezTo>
                <a:lnTo>
                  <a:pt x="3416" y="3594"/>
                </a:lnTo>
                <a:cubicBezTo>
                  <a:pt x="6131" y="1135"/>
                  <a:pt x="9235" y="124"/>
                  <a:pt x="9235" y="124"/>
                </a:cubicBezTo>
                <a:cubicBezTo>
                  <a:pt x="8723" y="82"/>
                  <a:pt x="7048" y="1"/>
                  <a:pt x="7048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9" name="Google Shape;999;p33"/>
          <p:cNvSpPr/>
          <p:nvPr/>
        </p:nvSpPr>
        <p:spPr>
          <a:xfrm>
            <a:off x="2328720" y="3409662"/>
            <a:ext cx="1458466" cy="444380"/>
          </a:xfrm>
          <a:custGeom>
            <a:avLst/>
            <a:gdLst/>
            <a:ahLst/>
            <a:cxnLst/>
            <a:rect l="l" t="t" r="r" b="b"/>
            <a:pathLst>
              <a:path w="8127" h="3159" extrusionOk="0">
                <a:moveTo>
                  <a:pt x="6047" y="0"/>
                </a:moveTo>
                <a:cubicBezTo>
                  <a:pt x="2969" y="823"/>
                  <a:pt x="1" y="3159"/>
                  <a:pt x="1" y="3159"/>
                </a:cubicBezTo>
                <a:lnTo>
                  <a:pt x="3092" y="3159"/>
                </a:lnTo>
                <a:cubicBezTo>
                  <a:pt x="5927" y="875"/>
                  <a:pt x="8127" y="243"/>
                  <a:pt x="8127" y="243"/>
                </a:cubicBezTo>
                <a:cubicBezTo>
                  <a:pt x="7359" y="146"/>
                  <a:pt x="6047" y="0"/>
                  <a:pt x="6047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0" name="Google Shape;1000;p33"/>
          <p:cNvSpPr/>
          <p:nvPr/>
        </p:nvSpPr>
        <p:spPr>
          <a:xfrm>
            <a:off x="3673055" y="3507991"/>
            <a:ext cx="1156077" cy="346051"/>
          </a:xfrm>
          <a:custGeom>
            <a:avLst/>
            <a:gdLst/>
            <a:ahLst/>
            <a:cxnLst/>
            <a:rect l="l" t="t" r="r" b="b"/>
            <a:pathLst>
              <a:path w="6442" h="2460" extrusionOk="0">
                <a:moveTo>
                  <a:pt x="4281" y="1"/>
                </a:moveTo>
                <a:cubicBezTo>
                  <a:pt x="1501" y="1164"/>
                  <a:pt x="1" y="2460"/>
                  <a:pt x="1" y="2460"/>
                </a:cubicBezTo>
                <a:lnTo>
                  <a:pt x="3416" y="2460"/>
                </a:lnTo>
                <a:cubicBezTo>
                  <a:pt x="5496" y="662"/>
                  <a:pt x="6442" y="325"/>
                  <a:pt x="6442" y="325"/>
                </a:cubicBezTo>
                <a:cubicBezTo>
                  <a:pt x="5402" y="137"/>
                  <a:pt x="4281" y="1"/>
                  <a:pt x="428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1" name="Google Shape;1001;p33"/>
          <p:cNvSpPr/>
          <p:nvPr/>
        </p:nvSpPr>
        <p:spPr>
          <a:xfrm>
            <a:off x="586" y="3342983"/>
            <a:ext cx="5564676" cy="307788"/>
          </a:xfrm>
          <a:custGeom>
            <a:avLst/>
            <a:gdLst/>
            <a:ahLst/>
            <a:cxnLst/>
            <a:rect l="l" t="t" r="r" b="b"/>
            <a:pathLst>
              <a:path w="31008" h="2188" extrusionOk="0">
                <a:moveTo>
                  <a:pt x="10056" y="1"/>
                </a:moveTo>
                <a:cubicBezTo>
                  <a:pt x="6796" y="1"/>
                  <a:pt x="3184" y="185"/>
                  <a:pt x="1" y="730"/>
                </a:cubicBezTo>
                <a:lnTo>
                  <a:pt x="1" y="960"/>
                </a:lnTo>
                <a:cubicBezTo>
                  <a:pt x="1" y="960"/>
                  <a:pt x="3199" y="257"/>
                  <a:pt x="10476" y="150"/>
                </a:cubicBezTo>
                <a:cubicBezTo>
                  <a:pt x="10657" y="147"/>
                  <a:pt x="10842" y="146"/>
                  <a:pt x="11031" y="146"/>
                </a:cubicBezTo>
                <a:cubicBezTo>
                  <a:pt x="18370" y="146"/>
                  <a:pt x="30496" y="2188"/>
                  <a:pt x="30496" y="2188"/>
                </a:cubicBezTo>
                <a:lnTo>
                  <a:pt x="31008" y="2094"/>
                </a:lnTo>
                <a:cubicBezTo>
                  <a:pt x="31008" y="2094"/>
                  <a:pt x="20938" y="620"/>
                  <a:pt x="17037" y="283"/>
                </a:cubicBezTo>
                <a:cubicBezTo>
                  <a:pt x="15260" y="129"/>
                  <a:pt x="12781" y="1"/>
                  <a:pt x="10056" y="1"/>
                </a:cubicBezTo>
                <a:close/>
              </a:path>
            </a:pathLst>
          </a:custGeom>
          <a:solidFill>
            <a:srgbClr val="FFFAE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2" name="Google Shape;1002;p33"/>
          <p:cNvSpPr/>
          <p:nvPr/>
        </p:nvSpPr>
        <p:spPr>
          <a:xfrm>
            <a:off x="586" y="3659494"/>
            <a:ext cx="8171862" cy="547773"/>
          </a:xfrm>
          <a:custGeom>
            <a:avLst/>
            <a:gdLst/>
            <a:ahLst/>
            <a:cxnLst/>
            <a:rect l="l" t="t" r="r" b="b"/>
            <a:pathLst>
              <a:path w="45536" h="3894" extrusionOk="0">
                <a:moveTo>
                  <a:pt x="10726" y="0"/>
                </a:moveTo>
                <a:cubicBezTo>
                  <a:pt x="2590" y="0"/>
                  <a:pt x="1" y="314"/>
                  <a:pt x="1" y="314"/>
                </a:cubicBezTo>
                <a:lnTo>
                  <a:pt x="1" y="3894"/>
                </a:lnTo>
                <a:lnTo>
                  <a:pt x="45536" y="3894"/>
                </a:lnTo>
                <a:lnTo>
                  <a:pt x="45536" y="1422"/>
                </a:lnTo>
                <a:cubicBezTo>
                  <a:pt x="44956" y="1468"/>
                  <a:pt x="44232" y="1489"/>
                  <a:pt x="43390" y="1489"/>
                </a:cubicBezTo>
                <a:cubicBezTo>
                  <a:pt x="36411" y="1489"/>
                  <a:pt x="21315" y="64"/>
                  <a:pt x="12676" y="6"/>
                </a:cubicBezTo>
                <a:cubicBezTo>
                  <a:pt x="11993" y="2"/>
                  <a:pt x="11344" y="0"/>
                  <a:pt x="10726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3" name="Google Shape;1003;p33"/>
          <p:cNvSpPr/>
          <p:nvPr/>
        </p:nvSpPr>
        <p:spPr>
          <a:xfrm>
            <a:off x="4196360" y="3364084"/>
            <a:ext cx="4986099" cy="505009"/>
          </a:xfrm>
          <a:custGeom>
            <a:avLst/>
            <a:gdLst/>
            <a:ahLst/>
            <a:cxnLst/>
            <a:rect l="l" t="t" r="r" b="b"/>
            <a:pathLst>
              <a:path w="27784" h="3590" extrusionOk="0">
                <a:moveTo>
                  <a:pt x="27784" y="0"/>
                </a:moveTo>
                <a:cubicBezTo>
                  <a:pt x="13745" y="201"/>
                  <a:pt x="1" y="3415"/>
                  <a:pt x="1" y="3415"/>
                </a:cubicBezTo>
                <a:lnTo>
                  <a:pt x="21061" y="3548"/>
                </a:lnTo>
                <a:lnTo>
                  <a:pt x="27784" y="3590"/>
                </a:lnTo>
                <a:lnTo>
                  <a:pt x="27784" y="0"/>
                </a:ln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4" name="Google Shape;1004;p33"/>
          <p:cNvSpPr/>
          <p:nvPr/>
        </p:nvSpPr>
        <p:spPr>
          <a:xfrm>
            <a:off x="4196360" y="3496597"/>
            <a:ext cx="4986099" cy="505572"/>
          </a:xfrm>
          <a:custGeom>
            <a:avLst/>
            <a:gdLst/>
            <a:ahLst/>
            <a:cxnLst/>
            <a:rect l="l" t="t" r="r" b="b"/>
            <a:pathLst>
              <a:path w="27784" h="3594" extrusionOk="0">
                <a:moveTo>
                  <a:pt x="27784" y="1"/>
                </a:moveTo>
                <a:cubicBezTo>
                  <a:pt x="13745" y="218"/>
                  <a:pt x="1" y="3432"/>
                  <a:pt x="1" y="3432"/>
                </a:cubicBezTo>
                <a:lnTo>
                  <a:pt x="21061" y="3552"/>
                </a:lnTo>
                <a:lnTo>
                  <a:pt x="27784" y="3594"/>
                </a:lnTo>
                <a:lnTo>
                  <a:pt x="27784" y="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5" name="Google Shape;1005;p33"/>
          <p:cNvSpPr/>
          <p:nvPr/>
        </p:nvSpPr>
        <p:spPr>
          <a:xfrm>
            <a:off x="586" y="3826893"/>
            <a:ext cx="9181860" cy="1316541"/>
          </a:xfrm>
          <a:custGeom>
            <a:avLst/>
            <a:gdLst/>
            <a:ahLst/>
            <a:cxnLst/>
            <a:rect l="l" t="t" r="r" b="b"/>
            <a:pathLst>
              <a:path w="51164" h="9359" extrusionOk="0">
                <a:moveTo>
                  <a:pt x="28954" y="0"/>
                </a:moveTo>
                <a:cubicBezTo>
                  <a:pt x="13795" y="0"/>
                  <a:pt x="1" y="193"/>
                  <a:pt x="1" y="193"/>
                </a:cubicBezTo>
                <a:lnTo>
                  <a:pt x="1" y="9359"/>
                </a:lnTo>
                <a:lnTo>
                  <a:pt x="51164" y="9359"/>
                </a:lnTo>
                <a:lnTo>
                  <a:pt x="51164" y="193"/>
                </a:lnTo>
                <a:cubicBezTo>
                  <a:pt x="44455" y="48"/>
                  <a:pt x="36534" y="0"/>
                  <a:pt x="28954" y="0"/>
                </a:cubicBezTo>
                <a:close/>
              </a:path>
            </a:pathLst>
          </a:custGeom>
          <a:solidFill>
            <a:srgbClr val="FFC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6" name="Google Shape;1006;p33"/>
          <p:cNvSpPr/>
          <p:nvPr/>
        </p:nvSpPr>
        <p:spPr>
          <a:xfrm>
            <a:off x="586" y="3897510"/>
            <a:ext cx="9181860" cy="421451"/>
          </a:xfrm>
          <a:custGeom>
            <a:avLst/>
            <a:gdLst/>
            <a:ahLst/>
            <a:cxnLst/>
            <a:rect l="l" t="t" r="r" b="b"/>
            <a:pathLst>
              <a:path w="51164" h="2996" extrusionOk="0">
                <a:moveTo>
                  <a:pt x="28954" y="1"/>
                </a:moveTo>
                <a:cubicBezTo>
                  <a:pt x="13795" y="1"/>
                  <a:pt x="1" y="67"/>
                  <a:pt x="1" y="67"/>
                </a:cubicBezTo>
                <a:lnTo>
                  <a:pt x="1" y="2996"/>
                </a:lnTo>
                <a:lnTo>
                  <a:pt x="51164" y="2996"/>
                </a:lnTo>
                <a:lnTo>
                  <a:pt x="51164" y="67"/>
                </a:lnTo>
                <a:cubicBezTo>
                  <a:pt x="44455" y="17"/>
                  <a:pt x="36534" y="1"/>
                  <a:pt x="28954" y="1"/>
                </a:cubicBezTo>
                <a:close/>
              </a:path>
            </a:pathLst>
          </a:custGeom>
          <a:solidFill>
            <a:srgbClr val="FF8C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7" name="Google Shape;1007;p33"/>
          <p:cNvSpPr/>
          <p:nvPr/>
        </p:nvSpPr>
        <p:spPr>
          <a:xfrm>
            <a:off x="586" y="3963766"/>
            <a:ext cx="9181860" cy="1179668"/>
          </a:xfrm>
          <a:custGeom>
            <a:avLst/>
            <a:gdLst/>
            <a:ahLst/>
            <a:cxnLst/>
            <a:rect l="l" t="t" r="r" b="b"/>
            <a:pathLst>
              <a:path w="51164" h="8386" extrusionOk="0">
                <a:moveTo>
                  <a:pt x="51164" y="1"/>
                </a:moveTo>
                <a:cubicBezTo>
                  <a:pt x="51164" y="1"/>
                  <a:pt x="12488" y="1783"/>
                  <a:pt x="1" y="4579"/>
                </a:cubicBezTo>
                <a:lnTo>
                  <a:pt x="1" y="8386"/>
                </a:lnTo>
                <a:lnTo>
                  <a:pt x="51164" y="8386"/>
                </a:lnTo>
                <a:lnTo>
                  <a:pt x="51164" y="1"/>
                </a:ln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8" name="Google Shape;1008;p33"/>
          <p:cNvSpPr/>
          <p:nvPr/>
        </p:nvSpPr>
        <p:spPr>
          <a:xfrm>
            <a:off x="7922846" y="3759934"/>
            <a:ext cx="494411" cy="105503"/>
          </a:xfrm>
          <a:custGeom>
            <a:avLst/>
            <a:gdLst/>
            <a:ahLst/>
            <a:cxnLst/>
            <a:rect l="l" t="t" r="r" b="b"/>
            <a:pathLst>
              <a:path w="2755" h="750" extrusionOk="0">
                <a:moveTo>
                  <a:pt x="1395" y="1"/>
                </a:moveTo>
                <a:cubicBezTo>
                  <a:pt x="598" y="1"/>
                  <a:pt x="1" y="734"/>
                  <a:pt x="1" y="734"/>
                </a:cubicBezTo>
                <a:lnTo>
                  <a:pt x="2755" y="750"/>
                </a:lnTo>
                <a:cubicBezTo>
                  <a:pt x="2755" y="750"/>
                  <a:pt x="2525" y="167"/>
                  <a:pt x="1621" y="21"/>
                </a:cubicBezTo>
                <a:cubicBezTo>
                  <a:pt x="1544" y="7"/>
                  <a:pt x="1468" y="1"/>
                  <a:pt x="1395" y="1"/>
                </a:cubicBezTo>
                <a:close/>
              </a:path>
            </a:pathLst>
          </a:custGeom>
          <a:solidFill>
            <a:srgbClr val="FBB11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9" name="Google Shape;1009;p33"/>
          <p:cNvSpPr/>
          <p:nvPr/>
        </p:nvSpPr>
        <p:spPr>
          <a:xfrm>
            <a:off x="8310121" y="3720124"/>
            <a:ext cx="656642" cy="145313"/>
          </a:xfrm>
          <a:custGeom>
            <a:avLst/>
            <a:gdLst/>
            <a:ahLst/>
            <a:cxnLst/>
            <a:rect l="l" t="t" r="r" b="b"/>
            <a:pathLst>
              <a:path w="3659" h="1033" extrusionOk="0">
                <a:moveTo>
                  <a:pt x="1939" y="0"/>
                </a:moveTo>
                <a:cubicBezTo>
                  <a:pt x="757" y="0"/>
                  <a:pt x="1" y="1004"/>
                  <a:pt x="1" y="1004"/>
                </a:cubicBezTo>
                <a:lnTo>
                  <a:pt x="3659" y="1033"/>
                </a:lnTo>
                <a:cubicBezTo>
                  <a:pt x="3659" y="1033"/>
                  <a:pt x="3390" y="87"/>
                  <a:pt x="2094" y="6"/>
                </a:cubicBezTo>
                <a:cubicBezTo>
                  <a:pt x="2041" y="2"/>
                  <a:pt x="1990" y="0"/>
                  <a:pt x="1939" y="0"/>
                </a:cubicBezTo>
                <a:close/>
              </a:path>
            </a:pathLst>
          </a:custGeom>
          <a:solidFill>
            <a:srgbClr val="FBB11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0" name="Google Shape;1010;p33"/>
          <p:cNvSpPr/>
          <p:nvPr/>
        </p:nvSpPr>
        <p:spPr>
          <a:xfrm>
            <a:off x="8365933" y="3762184"/>
            <a:ext cx="538019" cy="103253"/>
          </a:xfrm>
          <a:custGeom>
            <a:avLst/>
            <a:gdLst/>
            <a:ahLst/>
            <a:cxnLst/>
            <a:rect l="l" t="t" r="r" b="b"/>
            <a:pathLst>
              <a:path w="2998" h="734" extrusionOk="0">
                <a:moveTo>
                  <a:pt x="1586" y="1"/>
                </a:moveTo>
                <a:cubicBezTo>
                  <a:pt x="619" y="1"/>
                  <a:pt x="1" y="718"/>
                  <a:pt x="1" y="718"/>
                </a:cubicBezTo>
                <a:lnTo>
                  <a:pt x="2998" y="734"/>
                </a:lnTo>
                <a:cubicBezTo>
                  <a:pt x="2998" y="734"/>
                  <a:pt x="2781" y="57"/>
                  <a:pt x="1715" y="5"/>
                </a:cubicBezTo>
                <a:cubicBezTo>
                  <a:pt x="1671" y="2"/>
                  <a:pt x="1628" y="1"/>
                  <a:pt x="1586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1" name="Google Shape;1011;p33"/>
          <p:cNvSpPr/>
          <p:nvPr/>
        </p:nvSpPr>
        <p:spPr>
          <a:xfrm>
            <a:off x="4661520" y="3749524"/>
            <a:ext cx="644977" cy="115913"/>
          </a:xfrm>
          <a:custGeom>
            <a:avLst/>
            <a:gdLst/>
            <a:ahLst/>
            <a:cxnLst/>
            <a:rect l="l" t="t" r="r" b="b"/>
            <a:pathLst>
              <a:path w="3594" h="824" extrusionOk="0">
                <a:moveTo>
                  <a:pt x="1950" y="0"/>
                </a:moveTo>
                <a:cubicBezTo>
                  <a:pt x="881" y="0"/>
                  <a:pt x="1" y="808"/>
                  <a:pt x="1" y="808"/>
                </a:cubicBezTo>
                <a:lnTo>
                  <a:pt x="3594" y="824"/>
                </a:lnTo>
                <a:cubicBezTo>
                  <a:pt x="3594" y="824"/>
                  <a:pt x="3377" y="147"/>
                  <a:pt x="2188" y="14"/>
                </a:cubicBezTo>
                <a:cubicBezTo>
                  <a:pt x="2108" y="5"/>
                  <a:pt x="2028" y="0"/>
                  <a:pt x="1950" y="0"/>
                </a:cubicBezTo>
                <a:close/>
              </a:path>
            </a:pathLst>
          </a:custGeom>
          <a:solidFill>
            <a:srgbClr val="FBB11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2" name="Google Shape;1012;p33"/>
          <p:cNvSpPr/>
          <p:nvPr/>
        </p:nvSpPr>
        <p:spPr>
          <a:xfrm>
            <a:off x="5199362" y="3711261"/>
            <a:ext cx="707788" cy="154176"/>
          </a:xfrm>
          <a:custGeom>
            <a:avLst/>
            <a:gdLst/>
            <a:ahLst/>
            <a:cxnLst/>
            <a:rect l="l" t="t" r="r" b="b"/>
            <a:pathLst>
              <a:path w="3944" h="1096" extrusionOk="0">
                <a:moveTo>
                  <a:pt x="2071" y="1"/>
                </a:moveTo>
                <a:cubicBezTo>
                  <a:pt x="814" y="1"/>
                  <a:pt x="1" y="1067"/>
                  <a:pt x="1" y="1067"/>
                </a:cubicBezTo>
                <a:lnTo>
                  <a:pt x="3944" y="1096"/>
                </a:lnTo>
                <a:cubicBezTo>
                  <a:pt x="3944" y="1096"/>
                  <a:pt x="3471" y="14"/>
                  <a:pt x="2094" y="1"/>
                </a:cubicBezTo>
                <a:cubicBezTo>
                  <a:pt x="2086" y="1"/>
                  <a:pt x="2079" y="1"/>
                  <a:pt x="2071" y="1"/>
                </a:cubicBezTo>
                <a:close/>
              </a:path>
            </a:pathLst>
          </a:custGeom>
          <a:solidFill>
            <a:srgbClr val="FBB11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3" name="Google Shape;1013;p33"/>
          <p:cNvSpPr/>
          <p:nvPr/>
        </p:nvSpPr>
        <p:spPr>
          <a:xfrm>
            <a:off x="7348395" y="3907217"/>
            <a:ext cx="656642" cy="92702"/>
          </a:xfrm>
          <a:custGeom>
            <a:avLst/>
            <a:gdLst/>
            <a:ahLst/>
            <a:cxnLst/>
            <a:rect l="l" t="t" r="r" b="b"/>
            <a:pathLst>
              <a:path w="3659" h="659" extrusionOk="0">
                <a:moveTo>
                  <a:pt x="1994" y="0"/>
                </a:moveTo>
                <a:cubicBezTo>
                  <a:pt x="896" y="0"/>
                  <a:pt x="1" y="659"/>
                  <a:pt x="1" y="659"/>
                </a:cubicBezTo>
                <a:lnTo>
                  <a:pt x="3659" y="659"/>
                </a:lnTo>
                <a:cubicBezTo>
                  <a:pt x="3659" y="659"/>
                  <a:pt x="3445" y="121"/>
                  <a:pt x="2230" y="11"/>
                </a:cubicBezTo>
                <a:cubicBezTo>
                  <a:pt x="2150" y="4"/>
                  <a:pt x="2072" y="0"/>
                  <a:pt x="1994" y="0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4" name="Google Shape;1014;p33"/>
          <p:cNvSpPr/>
          <p:nvPr/>
        </p:nvSpPr>
        <p:spPr>
          <a:xfrm>
            <a:off x="5327855" y="3778362"/>
            <a:ext cx="538019" cy="79338"/>
          </a:xfrm>
          <a:custGeom>
            <a:avLst/>
            <a:gdLst/>
            <a:ahLst/>
            <a:cxnLst/>
            <a:rect l="l" t="t" r="r" b="b"/>
            <a:pathLst>
              <a:path w="2998" h="564" extrusionOk="0">
                <a:moveTo>
                  <a:pt x="1640" y="1"/>
                </a:moveTo>
                <a:cubicBezTo>
                  <a:pt x="742" y="1"/>
                  <a:pt x="1" y="564"/>
                  <a:pt x="1" y="564"/>
                </a:cubicBezTo>
                <a:lnTo>
                  <a:pt x="2998" y="564"/>
                </a:lnTo>
                <a:cubicBezTo>
                  <a:pt x="2998" y="564"/>
                  <a:pt x="2823" y="104"/>
                  <a:pt x="1838" y="10"/>
                </a:cubicBezTo>
                <a:cubicBezTo>
                  <a:pt x="1771" y="4"/>
                  <a:pt x="1705" y="1"/>
                  <a:pt x="1640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5" name="Google Shape;1015;p33"/>
          <p:cNvSpPr/>
          <p:nvPr/>
        </p:nvSpPr>
        <p:spPr>
          <a:xfrm>
            <a:off x="4858029" y="3791725"/>
            <a:ext cx="380454" cy="65975"/>
          </a:xfrm>
          <a:custGeom>
            <a:avLst/>
            <a:gdLst/>
            <a:ahLst/>
            <a:cxnLst/>
            <a:rect l="l" t="t" r="r" b="b"/>
            <a:pathLst>
              <a:path w="2120" h="469" extrusionOk="0">
                <a:moveTo>
                  <a:pt x="1152" y="1"/>
                </a:moveTo>
                <a:cubicBezTo>
                  <a:pt x="514" y="1"/>
                  <a:pt x="1" y="469"/>
                  <a:pt x="1" y="469"/>
                </a:cubicBezTo>
                <a:lnTo>
                  <a:pt x="2120" y="469"/>
                </a:lnTo>
                <a:cubicBezTo>
                  <a:pt x="2120" y="469"/>
                  <a:pt x="1997" y="90"/>
                  <a:pt x="1297" y="9"/>
                </a:cubicBezTo>
                <a:cubicBezTo>
                  <a:pt x="1248" y="3"/>
                  <a:pt x="1199" y="1"/>
                  <a:pt x="1152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6" name="Google Shape;1016;p33"/>
          <p:cNvSpPr/>
          <p:nvPr/>
        </p:nvSpPr>
        <p:spPr>
          <a:xfrm>
            <a:off x="5657523" y="3774563"/>
            <a:ext cx="656642" cy="92702"/>
          </a:xfrm>
          <a:custGeom>
            <a:avLst/>
            <a:gdLst/>
            <a:ahLst/>
            <a:cxnLst/>
            <a:rect l="l" t="t" r="r" b="b"/>
            <a:pathLst>
              <a:path w="3659" h="659" extrusionOk="0">
                <a:moveTo>
                  <a:pt x="1996" y="0"/>
                </a:moveTo>
                <a:cubicBezTo>
                  <a:pt x="891" y="0"/>
                  <a:pt x="1" y="659"/>
                  <a:pt x="1" y="659"/>
                </a:cubicBezTo>
                <a:lnTo>
                  <a:pt x="3659" y="659"/>
                </a:lnTo>
                <a:cubicBezTo>
                  <a:pt x="3659" y="659"/>
                  <a:pt x="3442" y="118"/>
                  <a:pt x="2240" y="11"/>
                </a:cubicBezTo>
                <a:cubicBezTo>
                  <a:pt x="2157" y="3"/>
                  <a:pt x="2076" y="0"/>
                  <a:pt x="1996" y="0"/>
                </a:cubicBezTo>
                <a:close/>
              </a:path>
            </a:pathLst>
          </a:custGeom>
          <a:solidFill>
            <a:srgbClr val="FBB11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7" name="Google Shape;1017;p33"/>
          <p:cNvSpPr/>
          <p:nvPr/>
        </p:nvSpPr>
        <p:spPr>
          <a:xfrm>
            <a:off x="5831958" y="4079539"/>
            <a:ext cx="2306232" cy="651870"/>
          </a:xfrm>
          <a:custGeom>
            <a:avLst/>
            <a:gdLst/>
            <a:ahLst/>
            <a:cxnLst/>
            <a:rect l="l" t="t" r="r" b="b"/>
            <a:pathLst>
              <a:path w="12851" h="4634" extrusionOk="0">
                <a:moveTo>
                  <a:pt x="4009" y="1"/>
                </a:moveTo>
                <a:cubicBezTo>
                  <a:pt x="4009" y="1"/>
                  <a:pt x="2512" y="56"/>
                  <a:pt x="1" y="260"/>
                </a:cubicBezTo>
                <a:cubicBezTo>
                  <a:pt x="1" y="260"/>
                  <a:pt x="6170" y="1893"/>
                  <a:pt x="10045" y="4634"/>
                </a:cubicBezTo>
                <a:cubicBezTo>
                  <a:pt x="10045" y="4634"/>
                  <a:pt x="12339" y="4213"/>
                  <a:pt x="12851" y="4119"/>
                </a:cubicBezTo>
                <a:cubicBezTo>
                  <a:pt x="12851" y="4119"/>
                  <a:pt x="9815" y="1556"/>
                  <a:pt x="4009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8" name="Google Shape;1018;p33"/>
          <p:cNvSpPr/>
          <p:nvPr/>
        </p:nvSpPr>
        <p:spPr>
          <a:xfrm>
            <a:off x="4402201" y="4159300"/>
            <a:ext cx="2384118" cy="619516"/>
          </a:xfrm>
          <a:custGeom>
            <a:avLst/>
            <a:gdLst/>
            <a:ahLst/>
            <a:cxnLst/>
            <a:rect l="l" t="t" r="r" b="b"/>
            <a:pathLst>
              <a:path w="13285" h="4404" extrusionOk="0">
                <a:moveTo>
                  <a:pt x="3662" y="1"/>
                </a:moveTo>
                <a:cubicBezTo>
                  <a:pt x="3662" y="1"/>
                  <a:pt x="785" y="163"/>
                  <a:pt x="1" y="286"/>
                </a:cubicBezTo>
                <a:cubicBezTo>
                  <a:pt x="1" y="286"/>
                  <a:pt x="7197" y="2123"/>
                  <a:pt x="10249" y="4404"/>
                </a:cubicBezTo>
                <a:cubicBezTo>
                  <a:pt x="10249" y="4404"/>
                  <a:pt x="12773" y="4229"/>
                  <a:pt x="13285" y="4132"/>
                </a:cubicBezTo>
                <a:cubicBezTo>
                  <a:pt x="13285" y="4132"/>
                  <a:pt x="9465" y="1556"/>
                  <a:pt x="3662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9" name="Google Shape;1019;p33"/>
          <p:cNvSpPr/>
          <p:nvPr/>
        </p:nvSpPr>
        <p:spPr>
          <a:xfrm>
            <a:off x="7307119" y="4007515"/>
            <a:ext cx="1875350" cy="737117"/>
          </a:xfrm>
          <a:custGeom>
            <a:avLst/>
            <a:gdLst/>
            <a:ahLst/>
            <a:cxnLst/>
            <a:rect l="l" t="t" r="r" b="b"/>
            <a:pathLst>
              <a:path w="10450" h="5240" extrusionOk="0">
                <a:moveTo>
                  <a:pt x="4566" y="1"/>
                </a:moveTo>
                <a:cubicBezTo>
                  <a:pt x="4566" y="1"/>
                  <a:pt x="2661" y="43"/>
                  <a:pt x="1" y="257"/>
                </a:cubicBezTo>
                <a:cubicBezTo>
                  <a:pt x="1" y="257"/>
                  <a:pt x="5227" y="1323"/>
                  <a:pt x="10450" y="5240"/>
                </a:cubicBezTo>
                <a:lnTo>
                  <a:pt x="9248" y="4307"/>
                </a:lnTo>
                <a:lnTo>
                  <a:pt x="10450" y="4443"/>
                </a:lnTo>
                <a:lnTo>
                  <a:pt x="10450" y="2593"/>
                </a:lnTo>
                <a:cubicBezTo>
                  <a:pt x="7482" y="743"/>
                  <a:pt x="4566" y="1"/>
                  <a:pt x="4566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0" name="Google Shape;1020;p33"/>
          <p:cNvSpPr/>
          <p:nvPr/>
        </p:nvSpPr>
        <p:spPr>
          <a:xfrm>
            <a:off x="4038794" y="3963766"/>
            <a:ext cx="5143665" cy="289079"/>
          </a:xfrm>
          <a:custGeom>
            <a:avLst/>
            <a:gdLst/>
            <a:ahLst/>
            <a:cxnLst/>
            <a:rect l="l" t="t" r="r" b="b"/>
            <a:pathLst>
              <a:path w="28662" h="2055" extrusionOk="0">
                <a:moveTo>
                  <a:pt x="28662" y="1"/>
                </a:moveTo>
                <a:cubicBezTo>
                  <a:pt x="28662" y="1"/>
                  <a:pt x="21589" y="354"/>
                  <a:pt x="16486" y="678"/>
                </a:cubicBezTo>
                <a:cubicBezTo>
                  <a:pt x="11383" y="1002"/>
                  <a:pt x="908" y="1689"/>
                  <a:pt x="1" y="1838"/>
                </a:cubicBezTo>
                <a:cubicBezTo>
                  <a:pt x="1" y="1838"/>
                  <a:pt x="1122" y="2000"/>
                  <a:pt x="1488" y="2055"/>
                </a:cubicBezTo>
                <a:cubicBezTo>
                  <a:pt x="1488" y="2055"/>
                  <a:pt x="8360" y="1595"/>
                  <a:pt x="13071" y="1216"/>
                </a:cubicBezTo>
                <a:cubicBezTo>
                  <a:pt x="17782" y="840"/>
                  <a:pt x="28662" y="393"/>
                  <a:pt x="28662" y="393"/>
                </a:cubicBezTo>
                <a:lnTo>
                  <a:pt x="28662" y="1"/>
                </a:ln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1" name="Google Shape;1021;p33"/>
          <p:cNvSpPr/>
          <p:nvPr/>
        </p:nvSpPr>
        <p:spPr>
          <a:xfrm>
            <a:off x="586" y="4080664"/>
            <a:ext cx="9181860" cy="1062770"/>
          </a:xfrm>
          <a:custGeom>
            <a:avLst/>
            <a:gdLst/>
            <a:ahLst/>
            <a:cxnLst/>
            <a:rect l="l" t="t" r="r" b="b"/>
            <a:pathLst>
              <a:path w="51164" h="7555" extrusionOk="0">
                <a:moveTo>
                  <a:pt x="7656" y="1"/>
                </a:moveTo>
                <a:cubicBezTo>
                  <a:pt x="2876" y="1"/>
                  <a:pt x="1" y="385"/>
                  <a:pt x="1" y="385"/>
                </a:cubicBezTo>
                <a:lnTo>
                  <a:pt x="1" y="7555"/>
                </a:lnTo>
                <a:lnTo>
                  <a:pt x="51164" y="7555"/>
                </a:lnTo>
                <a:lnTo>
                  <a:pt x="51164" y="3249"/>
                </a:lnTo>
                <a:cubicBezTo>
                  <a:pt x="49225" y="3578"/>
                  <a:pt x="47012" y="3826"/>
                  <a:pt x="44108" y="3826"/>
                </a:cubicBezTo>
                <a:cubicBezTo>
                  <a:pt x="39852" y="3826"/>
                  <a:pt x="34112" y="3292"/>
                  <a:pt x="25581" y="1694"/>
                </a:cubicBezTo>
                <a:cubicBezTo>
                  <a:pt x="18442" y="347"/>
                  <a:pt x="12191" y="1"/>
                  <a:pt x="7656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2" name="Google Shape;1022;p33"/>
          <p:cNvSpPr/>
          <p:nvPr/>
        </p:nvSpPr>
        <p:spPr>
          <a:xfrm>
            <a:off x="586" y="4059142"/>
            <a:ext cx="9181860" cy="588427"/>
          </a:xfrm>
          <a:custGeom>
            <a:avLst/>
            <a:gdLst/>
            <a:ahLst/>
            <a:cxnLst/>
            <a:rect l="l" t="t" r="r" b="b"/>
            <a:pathLst>
              <a:path w="51164" h="4183" extrusionOk="0">
                <a:moveTo>
                  <a:pt x="7629" y="0"/>
                </a:moveTo>
                <a:cubicBezTo>
                  <a:pt x="4994" y="0"/>
                  <a:pt x="2508" y="145"/>
                  <a:pt x="1" y="431"/>
                </a:cubicBezTo>
                <a:lnTo>
                  <a:pt x="1" y="1105"/>
                </a:lnTo>
                <a:cubicBezTo>
                  <a:pt x="1" y="1105"/>
                  <a:pt x="4651" y="656"/>
                  <a:pt x="10046" y="656"/>
                </a:cubicBezTo>
                <a:cubicBezTo>
                  <a:pt x="12743" y="656"/>
                  <a:pt x="15627" y="768"/>
                  <a:pt x="18210" y="1105"/>
                </a:cubicBezTo>
                <a:cubicBezTo>
                  <a:pt x="24431" y="1920"/>
                  <a:pt x="37415" y="4183"/>
                  <a:pt x="45913" y="4183"/>
                </a:cubicBezTo>
                <a:cubicBezTo>
                  <a:pt x="47984" y="4183"/>
                  <a:pt x="49788" y="4049"/>
                  <a:pt x="51164" y="3726"/>
                </a:cubicBezTo>
                <a:lnTo>
                  <a:pt x="51164" y="3402"/>
                </a:lnTo>
                <a:cubicBezTo>
                  <a:pt x="51164" y="3402"/>
                  <a:pt x="49472" y="3778"/>
                  <a:pt x="45715" y="3778"/>
                </a:cubicBezTo>
                <a:cubicBezTo>
                  <a:pt x="42433" y="3778"/>
                  <a:pt x="37573" y="3491"/>
                  <a:pt x="30888" y="2414"/>
                </a:cubicBezTo>
                <a:cubicBezTo>
                  <a:pt x="20832" y="796"/>
                  <a:pt x="13818" y="0"/>
                  <a:pt x="7629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3" name="Google Shape;1023;p33"/>
          <p:cNvSpPr/>
          <p:nvPr/>
        </p:nvSpPr>
        <p:spPr>
          <a:xfrm>
            <a:off x="586" y="4089105"/>
            <a:ext cx="3495869" cy="1054330"/>
          </a:xfrm>
          <a:custGeom>
            <a:avLst/>
            <a:gdLst/>
            <a:ahLst/>
            <a:cxnLst/>
            <a:rect l="l" t="t" r="r" b="b"/>
            <a:pathLst>
              <a:path w="19480" h="7495" extrusionOk="0">
                <a:moveTo>
                  <a:pt x="13405" y="1"/>
                </a:moveTo>
                <a:cubicBezTo>
                  <a:pt x="4589" y="2282"/>
                  <a:pt x="1" y="7495"/>
                  <a:pt x="1" y="7495"/>
                </a:cubicBezTo>
                <a:lnTo>
                  <a:pt x="10058" y="7495"/>
                </a:lnTo>
                <a:cubicBezTo>
                  <a:pt x="13674" y="3121"/>
                  <a:pt x="19480" y="581"/>
                  <a:pt x="19480" y="581"/>
                </a:cubicBezTo>
                <a:cubicBezTo>
                  <a:pt x="17118" y="299"/>
                  <a:pt x="13405" y="1"/>
                  <a:pt x="13405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4" name="Google Shape;1024;p33"/>
          <p:cNvSpPr/>
          <p:nvPr/>
        </p:nvSpPr>
        <p:spPr>
          <a:xfrm>
            <a:off x="3321852" y="4321072"/>
            <a:ext cx="2813205" cy="822363"/>
          </a:xfrm>
          <a:custGeom>
            <a:avLst/>
            <a:gdLst/>
            <a:ahLst/>
            <a:cxnLst/>
            <a:rect l="l" t="t" r="r" b="b"/>
            <a:pathLst>
              <a:path w="15676" h="5846" extrusionOk="0">
                <a:moveTo>
                  <a:pt x="8843" y="1"/>
                </a:moveTo>
                <a:cubicBezTo>
                  <a:pt x="2849" y="2321"/>
                  <a:pt x="1" y="5846"/>
                  <a:pt x="1" y="5846"/>
                </a:cubicBezTo>
                <a:lnTo>
                  <a:pt x="10071" y="5846"/>
                </a:lnTo>
                <a:cubicBezTo>
                  <a:pt x="13677" y="1472"/>
                  <a:pt x="15676" y="1025"/>
                  <a:pt x="15676" y="1025"/>
                </a:cubicBezTo>
                <a:cubicBezTo>
                  <a:pt x="13327" y="756"/>
                  <a:pt x="8843" y="1"/>
                  <a:pt x="8843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5" name="Google Shape;1025;p33"/>
          <p:cNvSpPr/>
          <p:nvPr/>
        </p:nvSpPr>
        <p:spPr>
          <a:xfrm>
            <a:off x="6384336" y="4562183"/>
            <a:ext cx="2582420" cy="581253"/>
          </a:xfrm>
          <a:custGeom>
            <a:avLst/>
            <a:gdLst/>
            <a:ahLst/>
            <a:cxnLst/>
            <a:rect l="l" t="t" r="r" b="b"/>
            <a:pathLst>
              <a:path w="14390" h="4132" extrusionOk="0">
                <a:moveTo>
                  <a:pt x="14390" y="1"/>
                </a:moveTo>
                <a:lnTo>
                  <a:pt x="14390" y="1"/>
                </a:lnTo>
                <a:cubicBezTo>
                  <a:pt x="13070" y="161"/>
                  <a:pt x="11559" y="209"/>
                  <a:pt x="10213" y="209"/>
                </a:cubicBezTo>
                <a:cubicBezTo>
                  <a:pt x="8146" y="209"/>
                  <a:pt x="6468" y="95"/>
                  <a:pt x="6468" y="95"/>
                </a:cubicBezTo>
                <a:cubicBezTo>
                  <a:pt x="2418" y="1647"/>
                  <a:pt x="1" y="4132"/>
                  <a:pt x="1" y="4132"/>
                </a:cubicBezTo>
                <a:lnTo>
                  <a:pt x="10058" y="4132"/>
                </a:lnTo>
                <a:cubicBezTo>
                  <a:pt x="12501" y="811"/>
                  <a:pt x="14389" y="1"/>
                  <a:pt x="14390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6" name="Google Shape;1026;p33"/>
          <p:cNvSpPr/>
          <p:nvPr/>
        </p:nvSpPr>
        <p:spPr>
          <a:xfrm>
            <a:off x="6588743" y="1277624"/>
            <a:ext cx="3312114" cy="562117"/>
          </a:xfrm>
          <a:custGeom>
            <a:avLst/>
            <a:gdLst/>
            <a:ahLst/>
            <a:cxnLst/>
            <a:rect l="l" t="t" r="r" b="b"/>
            <a:pathLst>
              <a:path w="18456" h="3996" extrusionOk="0">
                <a:moveTo>
                  <a:pt x="18456" y="1"/>
                </a:moveTo>
                <a:cubicBezTo>
                  <a:pt x="18456" y="1"/>
                  <a:pt x="17944" y="202"/>
                  <a:pt x="17607" y="202"/>
                </a:cubicBezTo>
                <a:lnTo>
                  <a:pt x="17241" y="202"/>
                </a:lnTo>
                <a:cubicBezTo>
                  <a:pt x="16324" y="202"/>
                  <a:pt x="13907" y="215"/>
                  <a:pt x="12828" y="474"/>
                </a:cubicBezTo>
                <a:cubicBezTo>
                  <a:pt x="11477" y="782"/>
                  <a:pt x="12543" y="701"/>
                  <a:pt x="11221" y="905"/>
                </a:cubicBezTo>
                <a:cubicBezTo>
                  <a:pt x="9912" y="1093"/>
                  <a:pt x="10019" y="1135"/>
                  <a:pt x="9358" y="1297"/>
                </a:cubicBezTo>
                <a:cubicBezTo>
                  <a:pt x="8681" y="1446"/>
                  <a:pt x="7926" y="1365"/>
                  <a:pt x="7184" y="1446"/>
                </a:cubicBezTo>
                <a:cubicBezTo>
                  <a:pt x="6442" y="1527"/>
                  <a:pt x="6562" y="1608"/>
                  <a:pt x="5888" y="1689"/>
                </a:cubicBezTo>
                <a:cubicBezTo>
                  <a:pt x="5279" y="1754"/>
                  <a:pt x="4793" y="1890"/>
                  <a:pt x="4200" y="1890"/>
                </a:cubicBezTo>
                <a:cubicBezTo>
                  <a:pt x="4132" y="1890"/>
                  <a:pt x="4064" y="1877"/>
                  <a:pt x="3983" y="1877"/>
                </a:cubicBezTo>
                <a:cubicBezTo>
                  <a:pt x="3782" y="1864"/>
                  <a:pt x="3432" y="1864"/>
                  <a:pt x="3027" y="1864"/>
                </a:cubicBezTo>
                <a:cubicBezTo>
                  <a:pt x="2094" y="1864"/>
                  <a:pt x="947" y="1890"/>
                  <a:pt x="947" y="1890"/>
                </a:cubicBezTo>
                <a:cubicBezTo>
                  <a:pt x="947" y="1890"/>
                  <a:pt x="1" y="2078"/>
                  <a:pt x="163" y="2078"/>
                </a:cubicBezTo>
                <a:lnTo>
                  <a:pt x="244" y="2078"/>
                </a:lnTo>
                <a:cubicBezTo>
                  <a:pt x="273" y="2065"/>
                  <a:pt x="312" y="2065"/>
                  <a:pt x="367" y="2065"/>
                </a:cubicBezTo>
                <a:cubicBezTo>
                  <a:pt x="853" y="2065"/>
                  <a:pt x="1906" y="2240"/>
                  <a:pt x="3228" y="2350"/>
                </a:cubicBezTo>
                <a:cubicBezTo>
                  <a:pt x="4673" y="2457"/>
                  <a:pt x="5010" y="2389"/>
                  <a:pt x="6306" y="2538"/>
                </a:cubicBezTo>
                <a:cubicBezTo>
                  <a:pt x="6468" y="2564"/>
                  <a:pt x="6643" y="2564"/>
                  <a:pt x="6818" y="2564"/>
                </a:cubicBezTo>
                <a:cubicBezTo>
                  <a:pt x="7210" y="2564"/>
                  <a:pt x="7602" y="2525"/>
                  <a:pt x="7994" y="2483"/>
                </a:cubicBezTo>
                <a:cubicBezTo>
                  <a:pt x="8386" y="2444"/>
                  <a:pt x="8778" y="2402"/>
                  <a:pt x="9128" y="2402"/>
                </a:cubicBezTo>
                <a:cubicBezTo>
                  <a:pt x="9465" y="2402"/>
                  <a:pt x="9789" y="2431"/>
                  <a:pt x="10074" y="2538"/>
                </a:cubicBezTo>
                <a:cubicBezTo>
                  <a:pt x="11140" y="2930"/>
                  <a:pt x="8924" y="2823"/>
                  <a:pt x="8872" y="2969"/>
                </a:cubicBezTo>
                <a:cubicBezTo>
                  <a:pt x="8817" y="3131"/>
                  <a:pt x="9815" y="3131"/>
                  <a:pt x="10680" y="3280"/>
                </a:cubicBezTo>
                <a:cubicBezTo>
                  <a:pt x="11545" y="3442"/>
                  <a:pt x="13703" y="3241"/>
                  <a:pt x="13920" y="3523"/>
                </a:cubicBezTo>
                <a:lnTo>
                  <a:pt x="14137" y="3795"/>
                </a:lnTo>
                <a:cubicBezTo>
                  <a:pt x="14137" y="3795"/>
                  <a:pt x="14461" y="3727"/>
                  <a:pt x="14811" y="3727"/>
                </a:cubicBezTo>
                <a:cubicBezTo>
                  <a:pt x="14986" y="3727"/>
                  <a:pt x="15148" y="3740"/>
                  <a:pt x="15297" y="3795"/>
                </a:cubicBezTo>
                <a:cubicBezTo>
                  <a:pt x="15702" y="3941"/>
                  <a:pt x="15472" y="3941"/>
                  <a:pt x="16162" y="3983"/>
                </a:cubicBezTo>
                <a:cubicBezTo>
                  <a:pt x="16214" y="3996"/>
                  <a:pt x="16269" y="3996"/>
                  <a:pt x="16324" y="3996"/>
                </a:cubicBezTo>
                <a:cubicBezTo>
                  <a:pt x="16619" y="3996"/>
                  <a:pt x="16930" y="3957"/>
                  <a:pt x="17186" y="3915"/>
                </a:cubicBezTo>
                <a:cubicBezTo>
                  <a:pt x="17445" y="3876"/>
                  <a:pt x="17659" y="3821"/>
                  <a:pt x="17769" y="3821"/>
                </a:cubicBezTo>
                <a:cubicBezTo>
                  <a:pt x="17795" y="3821"/>
                  <a:pt x="17808" y="3834"/>
                  <a:pt x="17821" y="3834"/>
                </a:cubicBezTo>
                <a:cubicBezTo>
                  <a:pt x="18012" y="3876"/>
                  <a:pt x="18456" y="3996"/>
                  <a:pt x="18456" y="3996"/>
                </a:cubicBezTo>
                <a:lnTo>
                  <a:pt x="18456" y="1"/>
                </a:lnTo>
                <a:close/>
              </a:path>
            </a:pathLst>
          </a:custGeom>
          <a:solidFill>
            <a:srgbClr val="FFFFFF">
              <a:alpha val="848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7" name="Google Shape;1027;p33"/>
          <p:cNvSpPr txBox="1">
            <a:spLocks noGrp="1"/>
          </p:cNvSpPr>
          <p:nvPr>
            <p:ph type="title"/>
          </p:nvPr>
        </p:nvSpPr>
        <p:spPr>
          <a:xfrm>
            <a:off x="2549400" y="740275"/>
            <a:ext cx="4045200" cy="133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9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1028" name="Google Shape;1028;p33"/>
          <p:cNvSpPr txBox="1">
            <a:spLocks noGrp="1"/>
          </p:cNvSpPr>
          <p:nvPr>
            <p:ph type="subTitle" idx="1"/>
          </p:nvPr>
        </p:nvSpPr>
        <p:spPr>
          <a:xfrm>
            <a:off x="2549400" y="2079175"/>
            <a:ext cx="4045200" cy="952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150510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331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spTree>
      <p:nvGrpSpPr>
        <p:cNvPr id="1" name="Shape 10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Google Shape;1030;p34"/>
          <p:cNvSpPr/>
          <p:nvPr/>
        </p:nvSpPr>
        <p:spPr>
          <a:xfrm>
            <a:off x="-70525" y="3963821"/>
            <a:ext cx="3326922" cy="509150"/>
          </a:xfrm>
          <a:custGeom>
            <a:avLst/>
            <a:gdLst/>
            <a:ahLst/>
            <a:cxnLst/>
            <a:rect l="l" t="t" r="r" b="b"/>
            <a:pathLst>
              <a:path w="31630" h="2270" extrusionOk="0">
                <a:moveTo>
                  <a:pt x="15211" y="0"/>
                </a:moveTo>
                <a:cubicBezTo>
                  <a:pt x="9192" y="0"/>
                  <a:pt x="1" y="2270"/>
                  <a:pt x="1" y="2270"/>
                </a:cubicBezTo>
                <a:lnTo>
                  <a:pt x="31523" y="2270"/>
                </a:lnTo>
                <a:cubicBezTo>
                  <a:pt x="31630" y="2121"/>
                  <a:pt x="21641" y="70"/>
                  <a:pt x="15472" y="2"/>
                </a:cubicBezTo>
                <a:cubicBezTo>
                  <a:pt x="15386" y="1"/>
                  <a:pt x="15299" y="0"/>
                  <a:pt x="152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1" name="Google Shape;1031;p34"/>
          <p:cNvSpPr/>
          <p:nvPr/>
        </p:nvSpPr>
        <p:spPr>
          <a:xfrm>
            <a:off x="4446024" y="3953725"/>
            <a:ext cx="4697990" cy="802053"/>
          </a:xfrm>
          <a:custGeom>
            <a:avLst/>
            <a:gdLst/>
            <a:ahLst/>
            <a:cxnLst/>
            <a:rect l="l" t="t" r="r" b="b"/>
            <a:pathLst>
              <a:path w="29281" h="2270" extrusionOk="0">
                <a:moveTo>
                  <a:pt x="14071" y="0"/>
                </a:moveTo>
                <a:cubicBezTo>
                  <a:pt x="8512" y="0"/>
                  <a:pt x="1" y="2270"/>
                  <a:pt x="1" y="2270"/>
                </a:cubicBezTo>
                <a:lnTo>
                  <a:pt x="29187" y="2270"/>
                </a:lnTo>
                <a:cubicBezTo>
                  <a:pt x="29281" y="2121"/>
                  <a:pt x="20034" y="70"/>
                  <a:pt x="14312" y="2"/>
                </a:cubicBezTo>
                <a:cubicBezTo>
                  <a:pt x="14232" y="1"/>
                  <a:pt x="14152" y="0"/>
                  <a:pt x="140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2" name="Google Shape;1032;p34"/>
          <p:cNvSpPr/>
          <p:nvPr/>
        </p:nvSpPr>
        <p:spPr>
          <a:xfrm>
            <a:off x="-70525" y="4150227"/>
            <a:ext cx="9268056" cy="477595"/>
          </a:xfrm>
          <a:custGeom>
            <a:avLst/>
            <a:gdLst/>
            <a:ahLst/>
            <a:cxnLst/>
            <a:rect l="l" t="t" r="r" b="b"/>
            <a:pathLst>
              <a:path w="45536" h="8845" extrusionOk="0">
                <a:moveTo>
                  <a:pt x="10609" y="1"/>
                </a:moveTo>
                <a:cubicBezTo>
                  <a:pt x="2565" y="1"/>
                  <a:pt x="1" y="719"/>
                  <a:pt x="1" y="719"/>
                </a:cubicBezTo>
                <a:lnTo>
                  <a:pt x="1" y="8845"/>
                </a:lnTo>
                <a:lnTo>
                  <a:pt x="45536" y="8845"/>
                </a:lnTo>
                <a:lnTo>
                  <a:pt x="45536" y="3230"/>
                </a:lnTo>
                <a:cubicBezTo>
                  <a:pt x="44954" y="3336"/>
                  <a:pt x="44228" y="3384"/>
                  <a:pt x="43384" y="3384"/>
                </a:cubicBezTo>
                <a:cubicBezTo>
                  <a:pt x="36402" y="3384"/>
                  <a:pt x="21312" y="137"/>
                  <a:pt x="12676" y="16"/>
                </a:cubicBezTo>
                <a:cubicBezTo>
                  <a:pt x="11950" y="6"/>
                  <a:pt x="11262" y="1"/>
                  <a:pt x="10609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3" name="Google Shape;1033;p34"/>
          <p:cNvSpPr/>
          <p:nvPr/>
        </p:nvSpPr>
        <p:spPr>
          <a:xfrm>
            <a:off x="4164609" y="4133982"/>
            <a:ext cx="5032863" cy="469394"/>
          </a:xfrm>
          <a:custGeom>
            <a:avLst/>
            <a:gdLst/>
            <a:ahLst/>
            <a:cxnLst/>
            <a:rect l="l" t="t" r="r" b="b"/>
            <a:pathLst>
              <a:path w="27784" h="3590" extrusionOk="0">
                <a:moveTo>
                  <a:pt x="27784" y="0"/>
                </a:moveTo>
                <a:cubicBezTo>
                  <a:pt x="13745" y="201"/>
                  <a:pt x="1" y="3415"/>
                  <a:pt x="1" y="3415"/>
                </a:cubicBezTo>
                <a:lnTo>
                  <a:pt x="21061" y="3548"/>
                </a:lnTo>
                <a:lnTo>
                  <a:pt x="27784" y="3590"/>
                </a:lnTo>
                <a:lnTo>
                  <a:pt x="27784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4" name="Google Shape;1034;p34"/>
          <p:cNvSpPr/>
          <p:nvPr/>
        </p:nvSpPr>
        <p:spPr>
          <a:xfrm>
            <a:off x="-70525" y="4444671"/>
            <a:ext cx="9267975" cy="698703"/>
          </a:xfrm>
          <a:custGeom>
            <a:avLst/>
            <a:gdLst/>
            <a:ahLst/>
            <a:cxnLst/>
            <a:rect l="l" t="t" r="r" b="b"/>
            <a:pathLst>
              <a:path w="51164" h="9359" extrusionOk="0">
                <a:moveTo>
                  <a:pt x="28954" y="0"/>
                </a:moveTo>
                <a:cubicBezTo>
                  <a:pt x="13795" y="0"/>
                  <a:pt x="1" y="193"/>
                  <a:pt x="1" y="193"/>
                </a:cubicBezTo>
                <a:lnTo>
                  <a:pt x="1" y="9359"/>
                </a:lnTo>
                <a:lnTo>
                  <a:pt x="51164" y="9359"/>
                </a:lnTo>
                <a:lnTo>
                  <a:pt x="51164" y="193"/>
                </a:lnTo>
                <a:cubicBezTo>
                  <a:pt x="44455" y="48"/>
                  <a:pt x="36534" y="0"/>
                  <a:pt x="28954" y="0"/>
                </a:cubicBezTo>
                <a:close/>
              </a:path>
            </a:pathLst>
          </a:custGeom>
          <a:solidFill>
            <a:srgbClr val="FFC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5" name="Google Shape;1035;p34"/>
          <p:cNvSpPr/>
          <p:nvPr/>
        </p:nvSpPr>
        <p:spPr>
          <a:xfrm>
            <a:off x="-70525" y="4444671"/>
            <a:ext cx="9267975" cy="698699"/>
          </a:xfrm>
          <a:custGeom>
            <a:avLst/>
            <a:gdLst/>
            <a:ahLst/>
            <a:cxnLst/>
            <a:rect l="l" t="t" r="r" b="b"/>
            <a:pathLst>
              <a:path w="51164" h="8386" extrusionOk="0">
                <a:moveTo>
                  <a:pt x="51164" y="1"/>
                </a:moveTo>
                <a:cubicBezTo>
                  <a:pt x="51164" y="1"/>
                  <a:pt x="12488" y="1783"/>
                  <a:pt x="1" y="4579"/>
                </a:cubicBezTo>
                <a:lnTo>
                  <a:pt x="1" y="8386"/>
                </a:lnTo>
                <a:lnTo>
                  <a:pt x="51164" y="8386"/>
                </a:lnTo>
                <a:lnTo>
                  <a:pt x="51164" y="1"/>
                </a:ln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6" name="Google Shape;1036;p34"/>
          <p:cNvSpPr/>
          <p:nvPr/>
        </p:nvSpPr>
        <p:spPr>
          <a:xfrm>
            <a:off x="-70525" y="4444672"/>
            <a:ext cx="9267975" cy="698705"/>
          </a:xfrm>
          <a:custGeom>
            <a:avLst/>
            <a:gdLst/>
            <a:ahLst/>
            <a:cxnLst/>
            <a:rect l="l" t="t" r="r" b="b"/>
            <a:pathLst>
              <a:path w="51164" h="7555" extrusionOk="0">
                <a:moveTo>
                  <a:pt x="7656" y="1"/>
                </a:moveTo>
                <a:cubicBezTo>
                  <a:pt x="2876" y="1"/>
                  <a:pt x="1" y="385"/>
                  <a:pt x="1" y="385"/>
                </a:cubicBezTo>
                <a:lnTo>
                  <a:pt x="1" y="7555"/>
                </a:lnTo>
                <a:lnTo>
                  <a:pt x="51164" y="7555"/>
                </a:lnTo>
                <a:lnTo>
                  <a:pt x="51164" y="3249"/>
                </a:lnTo>
                <a:cubicBezTo>
                  <a:pt x="49225" y="3578"/>
                  <a:pt x="47012" y="3826"/>
                  <a:pt x="44108" y="3826"/>
                </a:cubicBezTo>
                <a:cubicBezTo>
                  <a:pt x="39852" y="3826"/>
                  <a:pt x="34112" y="3292"/>
                  <a:pt x="25581" y="1694"/>
                </a:cubicBezTo>
                <a:cubicBezTo>
                  <a:pt x="18442" y="347"/>
                  <a:pt x="12191" y="1"/>
                  <a:pt x="7656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7" name="Google Shape;1037;p34"/>
          <p:cNvSpPr txBox="1">
            <a:spLocks noGrp="1"/>
          </p:cNvSpPr>
          <p:nvPr>
            <p:ph type="title"/>
          </p:nvPr>
        </p:nvSpPr>
        <p:spPr>
          <a:xfrm>
            <a:off x="720000" y="419100"/>
            <a:ext cx="7704000" cy="47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038" name="Google Shape;1038;p34"/>
          <p:cNvSpPr txBox="1">
            <a:spLocks noGrp="1"/>
          </p:cNvSpPr>
          <p:nvPr>
            <p:ph type="subTitle" idx="1"/>
          </p:nvPr>
        </p:nvSpPr>
        <p:spPr>
          <a:xfrm>
            <a:off x="720001" y="3150125"/>
            <a:ext cx="2256000" cy="69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039" name="Google Shape;1039;p34"/>
          <p:cNvSpPr txBox="1">
            <a:spLocks noGrp="1"/>
          </p:cNvSpPr>
          <p:nvPr>
            <p:ph type="title" idx="2"/>
          </p:nvPr>
        </p:nvSpPr>
        <p:spPr>
          <a:xfrm>
            <a:off x="720000" y="2690893"/>
            <a:ext cx="2256000" cy="38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1040" name="Google Shape;1040;p34"/>
          <p:cNvSpPr txBox="1">
            <a:spLocks noGrp="1"/>
          </p:cNvSpPr>
          <p:nvPr>
            <p:ph type="subTitle" idx="3"/>
          </p:nvPr>
        </p:nvSpPr>
        <p:spPr>
          <a:xfrm>
            <a:off x="6167851" y="3150125"/>
            <a:ext cx="2256000" cy="69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041" name="Google Shape;1041;p34"/>
          <p:cNvSpPr txBox="1">
            <a:spLocks noGrp="1"/>
          </p:cNvSpPr>
          <p:nvPr>
            <p:ph type="title" idx="4"/>
          </p:nvPr>
        </p:nvSpPr>
        <p:spPr>
          <a:xfrm>
            <a:off x="6167850" y="2690893"/>
            <a:ext cx="2256000" cy="38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1042" name="Google Shape;1042;p34"/>
          <p:cNvSpPr txBox="1">
            <a:spLocks noGrp="1"/>
          </p:cNvSpPr>
          <p:nvPr>
            <p:ph type="subTitle" idx="5"/>
          </p:nvPr>
        </p:nvSpPr>
        <p:spPr>
          <a:xfrm>
            <a:off x="3435501" y="3150125"/>
            <a:ext cx="2256000" cy="69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043" name="Google Shape;1043;p34"/>
          <p:cNvSpPr txBox="1">
            <a:spLocks noGrp="1"/>
          </p:cNvSpPr>
          <p:nvPr>
            <p:ph type="title" idx="6"/>
          </p:nvPr>
        </p:nvSpPr>
        <p:spPr>
          <a:xfrm>
            <a:off x="3435500" y="2690893"/>
            <a:ext cx="2256000" cy="38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1044" name="Google Shape;1044;p34"/>
          <p:cNvSpPr/>
          <p:nvPr/>
        </p:nvSpPr>
        <p:spPr>
          <a:xfrm>
            <a:off x="-1447326" y="-393450"/>
            <a:ext cx="3359633" cy="1246348"/>
          </a:xfrm>
          <a:custGeom>
            <a:avLst/>
            <a:gdLst/>
            <a:ahLst/>
            <a:cxnLst/>
            <a:rect l="l" t="t" r="r" b="b"/>
            <a:pathLst>
              <a:path w="14823" h="5499" extrusionOk="0">
                <a:moveTo>
                  <a:pt x="4461" y="1"/>
                </a:moveTo>
                <a:cubicBezTo>
                  <a:pt x="4182" y="1"/>
                  <a:pt x="3903" y="52"/>
                  <a:pt x="3645" y="152"/>
                </a:cubicBezTo>
                <a:cubicBezTo>
                  <a:pt x="3253" y="301"/>
                  <a:pt x="2874" y="612"/>
                  <a:pt x="2835" y="1030"/>
                </a:cubicBezTo>
                <a:cubicBezTo>
                  <a:pt x="2602" y="909"/>
                  <a:pt x="2348" y="802"/>
                  <a:pt x="2087" y="802"/>
                </a:cubicBezTo>
                <a:cubicBezTo>
                  <a:pt x="1999" y="802"/>
                  <a:pt x="1910" y="814"/>
                  <a:pt x="1821" y="842"/>
                </a:cubicBezTo>
                <a:cubicBezTo>
                  <a:pt x="1458" y="949"/>
                  <a:pt x="1134" y="1328"/>
                  <a:pt x="1202" y="1704"/>
                </a:cubicBezTo>
                <a:cubicBezTo>
                  <a:pt x="1072" y="1585"/>
                  <a:pt x="895" y="1525"/>
                  <a:pt x="716" y="1525"/>
                </a:cubicBezTo>
                <a:cubicBezTo>
                  <a:pt x="614" y="1525"/>
                  <a:pt x="511" y="1545"/>
                  <a:pt x="418" y="1584"/>
                </a:cubicBezTo>
                <a:cubicBezTo>
                  <a:pt x="201" y="1678"/>
                  <a:pt x="39" y="1895"/>
                  <a:pt x="0" y="2109"/>
                </a:cubicBezTo>
                <a:lnTo>
                  <a:pt x="0" y="5255"/>
                </a:lnTo>
                <a:cubicBezTo>
                  <a:pt x="162" y="5365"/>
                  <a:pt x="350" y="5417"/>
                  <a:pt x="541" y="5417"/>
                </a:cubicBezTo>
                <a:cubicBezTo>
                  <a:pt x="946" y="5417"/>
                  <a:pt x="1322" y="5135"/>
                  <a:pt x="1445" y="4756"/>
                </a:cubicBezTo>
                <a:cubicBezTo>
                  <a:pt x="1615" y="4991"/>
                  <a:pt x="1908" y="5114"/>
                  <a:pt x="2201" y="5114"/>
                </a:cubicBezTo>
                <a:cubicBezTo>
                  <a:pt x="2446" y="5114"/>
                  <a:pt x="2690" y="5028"/>
                  <a:pt x="2861" y="4850"/>
                </a:cubicBezTo>
                <a:cubicBezTo>
                  <a:pt x="2974" y="4936"/>
                  <a:pt x="3114" y="4977"/>
                  <a:pt x="3255" y="4977"/>
                </a:cubicBezTo>
                <a:cubicBezTo>
                  <a:pt x="3470" y="4977"/>
                  <a:pt x="3689" y="4881"/>
                  <a:pt x="3820" y="4701"/>
                </a:cubicBezTo>
                <a:cubicBezTo>
                  <a:pt x="4008" y="5041"/>
                  <a:pt x="4400" y="5268"/>
                  <a:pt x="4792" y="5284"/>
                </a:cubicBezTo>
                <a:cubicBezTo>
                  <a:pt x="4803" y="5284"/>
                  <a:pt x="4814" y="5285"/>
                  <a:pt x="4825" y="5285"/>
                </a:cubicBezTo>
                <a:cubicBezTo>
                  <a:pt x="5207" y="5285"/>
                  <a:pt x="5595" y="5071"/>
                  <a:pt x="5806" y="4756"/>
                </a:cubicBezTo>
                <a:cubicBezTo>
                  <a:pt x="6093" y="5129"/>
                  <a:pt x="6566" y="5319"/>
                  <a:pt x="7036" y="5319"/>
                </a:cubicBezTo>
                <a:cubicBezTo>
                  <a:pt x="7468" y="5319"/>
                  <a:pt x="7897" y="5159"/>
                  <a:pt x="8181" y="4837"/>
                </a:cubicBezTo>
                <a:cubicBezTo>
                  <a:pt x="8256" y="5037"/>
                  <a:pt x="8457" y="5190"/>
                  <a:pt x="8668" y="5190"/>
                </a:cubicBezTo>
                <a:cubicBezTo>
                  <a:pt x="8686" y="5190"/>
                  <a:pt x="8704" y="5189"/>
                  <a:pt x="8722" y="5187"/>
                </a:cubicBezTo>
                <a:cubicBezTo>
                  <a:pt x="8949" y="5161"/>
                  <a:pt x="9153" y="4960"/>
                  <a:pt x="9179" y="4730"/>
                </a:cubicBezTo>
                <a:cubicBezTo>
                  <a:pt x="9311" y="4887"/>
                  <a:pt x="9512" y="4965"/>
                  <a:pt x="9711" y="4965"/>
                </a:cubicBezTo>
                <a:cubicBezTo>
                  <a:pt x="9924" y="4965"/>
                  <a:pt x="10136" y="4876"/>
                  <a:pt x="10261" y="4701"/>
                </a:cubicBezTo>
                <a:cubicBezTo>
                  <a:pt x="10411" y="5147"/>
                  <a:pt x="10883" y="5416"/>
                  <a:pt x="11343" y="5416"/>
                </a:cubicBezTo>
                <a:cubicBezTo>
                  <a:pt x="11582" y="5416"/>
                  <a:pt x="11816" y="5344"/>
                  <a:pt x="12001" y="5187"/>
                </a:cubicBezTo>
                <a:cubicBezTo>
                  <a:pt x="12074" y="5388"/>
                  <a:pt x="12283" y="5499"/>
                  <a:pt x="12490" y="5499"/>
                </a:cubicBezTo>
                <a:cubicBezTo>
                  <a:pt x="12632" y="5499"/>
                  <a:pt x="12772" y="5447"/>
                  <a:pt x="12866" y="5336"/>
                </a:cubicBezTo>
                <a:cubicBezTo>
                  <a:pt x="12937" y="5426"/>
                  <a:pt x="13052" y="5470"/>
                  <a:pt x="13169" y="5470"/>
                </a:cubicBezTo>
                <a:cubicBezTo>
                  <a:pt x="13298" y="5470"/>
                  <a:pt x="13429" y="5416"/>
                  <a:pt x="13501" y="5310"/>
                </a:cubicBezTo>
                <a:cubicBezTo>
                  <a:pt x="13684" y="5355"/>
                  <a:pt x="13874" y="5379"/>
                  <a:pt x="14065" y="5379"/>
                </a:cubicBezTo>
                <a:cubicBezTo>
                  <a:pt x="14323" y="5379"/>
                  <a:pt x="14582" y="5335"/>
                  <a:pt x="14823" y="5242"/>
                </a:cubicBezTo>
                <a:cubicBezTo>
                  <a:pt x="14682" y="5186"/>
                  <a:pt x="14529" y="5156"/>
                  <a:pt x="14377" y="5156"/>
                </a:cubicBezTo>
                <a:cubicBezTo>
                  <a:pt x="14309" y="5156"/>
                  <a:pt x="14242" y="5162"/>
                  <a:pt x="14175" y="5174"/>
                </a:cubicBezTo>
                <a:cubicBezTo>
                  <a:pt x="14091" y="4958"/>
                  <a:pt x="13855" y="4835"/>
                  <a:pt x="13625" y="4835"/>
                </a:cubicBezTo>
                <a:cubicBezTo>
                  <a:pt x="13482" y="4835"/>
                  <a:pt x="13341" y="4883"/>
                  <a:pt x="13242" y="4986"/>
                </a:cubicBezTo>
                <a:cubicBezTo>
                  <a:pt x="13265" y="4789"/>
                  <a:pt x="13075" y="4618"/>
                  <a:pt x="12895" y="4618"/>
                </a:cubicBezTo>
                <a:cubicBezTo>
                  <a:pt x="12852" y="4618"/>
                  <a:pt x="12811" y="4628"/>
                  <a:pt x="12772" y="4649"/>
                </a:cubicBezTo>
                <a:cubicBezTo>
                  <a:pt x="12837" y="4432"/>
                  <a:pt x="12636" y="4202"/>
                  <a:pt x="12419" y="4150"/>
                </a:cubicBezTo>
                <a:cubicBezTo>
                  <a:pt x="12353" y="4134"/>
                  <a:pt x="12287" y="4127"/>
                  <a:pt x="12221" y="4127"/>
                </a:cubicBezTo>
                <a:cubicBezTo>
                  <a:pt x="12059" y="4127"/>
                  <a:pt x="11900" y="4169"/>
                  <a:pt x="11745" y="4215"/>
                </a:cubicBezTo>
                <a:cubicBezTo>
                  <a:pt x="11865" y="4121"/>
                  <a:pt x="11894" y="3920"/>
                  <a:pt x="11784" y="3797"/>
                </a:cubicBezTo>
                <a:cubicBezTo>
                  <a:pt x="11734" y="3733"/>
                  <a:pt x="11654" y="3703"/>
                  <a:pt x="11572" y="3703"/>
                </a:cubicBezTo>
                <a:cubicBezTo>
                  <a:pt x="11499" y="3703"/>
                  <a:pt x="11424" y="3727"/>
                  <a:pt x="11366" y="3771"/>
                </a:cubicBezTo>
                <a:cubicBezTo>
                  <a:pt x="11353" y="3379"/>
                  <a:pt x="11204" y="2974"/>
                  <a:pt x="10867" y="2757"/>
                </a:cubicBezTo>
                <a:cubicBezTo>
                  <a:pt x="10762" y="2691"/>
                  <a:pt x="10633" y="2660"/>
                  <a:pt x="10504" y="2660"/>
                </a:cubicBezTo>
                <a:cubicBezTo>
                  <a:pt x="10237" y="2660"/>
                  <a:pt x="9967" y="2795"/>
                  <a:pt x="9895" y="3042"/>
                </a:cubicBezTo>
                <a:cubicBezTo>
                  <a:pt x="9895" y="2935"/>
                  <a:pt x="9776" y="2850"/>
                  <a:pt x="9670" y="2850"/>
                </a:cubicBezTo>
                <a:cubicBezTo>
                  <a:pt x="9628" y="2850"/>
                  <a:pt x="9588" y="2863"/>
                  <a:pt x="9558" y="2893"/>
                </a:cubicBezTo>
                <a:cubicBezTo>
                  <a:pt x="9626" y="2731"/>
                  <a:pt x="9626" y="2514"/>
                  <a:pt x="9503" y="2381"/>
                </a:cubicBezTo>
                <a:cubicBezTo>
                  <a:pt x="9444" y="2314"/>
                  <a:pt x="9353" y="2280"/>
                  <a:pt x="9264" y="2280"/>
                </a:cubicBezTo>
                <a:cubicBezTo>
                  <a:pt x="9171" y="2280"/>
                  <a:pt x="9080" y="2318"/>
                  <a:pt x="9030" y="2394"/>
                </a:cubicBezTo>
                <a:cubicBezTo>
                  <a:pt x="9017" y="2015"/>
                  <a:pt x="8693" y="1678"/>
                  <a:pt x="8317" y="1652"/>
                </a:cubicBezTo>
                <a:cubicBezTo>
                  <a:pt x="8301" y="1651"/>
                  <a:pt x="8284" y="1650"/>
                  <a:pt x="8267" y="1650"/>
                </a:cubicBezTo>
                <a:cubicBezTo>
                  <a:pt x="7906" y="1650"/>
                  <a:pt x="7557" y="1950"/>
                  <a:pt x="7507" y="2300"/>
                </a:cubicBezTo>
                <a:cubicBezTo>
                  <a:pt x="7406" y="1976"/>
                  <a:pt x="7065" y="1759"/>
                  <a:pt x="6725" y="1759"/>
                </a:cubicBezTo>
                <a:cubicBezTo>
                  <a:pt x="6609" y="1759"/>
                  <a:pt x="6493" y="1785"/>
                  <a:pt x="6386" y="1840"/>
                </a:cubicBezTo>
                <a:cubicBezTo>
                  <a:pt x="6425" y="1205"/>
                  <a:pt x="6049" y="586"/>
                  <a:pt x="5495" y="262"/>
                </a:cubicBezTo>
                <a:cubicBezTo>
                  <a:pt x="5182" y="86"/>
                  <a:pt x="4822" y="1"/>
                  <a:pt x="4461" y="1"/>
                </a:cubicBezTo>
                <a:close/>
              </a:path>
            </a:pathLst>
          </a:custGeom>
          <a:solidFill>
            <a:srgbClr val="FFFFFF">
              <a:alpha val="553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5" name="Google Shape;1045;p34"/>
          <p:cNvSpPr/>
          <p:nvPr/>
        </p:nvSpPr>
        <p:spPr>
          <a:xfrm flipH="1">
            <a:off x="7240449" y="1073100"/>
            <a:ext cx="3359633" cy="1246348"/>
          </a:xfrm>
          <a:custGeom>
            <a:avLst/>
            <a:gdLst/>
            <a:ahLst/>
            <a:cxnLst/>
            <a:rect l="l" t="t" r="r" b="b"/>
            <a:pathLst>
              <a:path w="14823" h="5499" extrusionOk="0">
                <a:moveTo>
                  <a:pt x="4461" y="1"/>
                </a:moveTo>
                <a:cubicBezTo>
                  <a:pt x="4182" y="1"/>
                  <a:pt x="3903" y="52"/>
                  <a:pt x="3645" y="152"/>
                </a:cubicBezTo>
                <a:cubicBezTo>
                  <a:pt x="3253" y="301"/>
                  <a:pt x="2874" y="612"/>
                  <a:pt x="2835" y="1030"/>
                </a:cubicBezTo>
                <a:cubicBezTo>
                  <a:pt x="2602" y="909"/>
                  <a:pt x="2348" y="802"/>
                  <a:pt x="2087" y="802"/>
                </a:cubicBezTo>
                <a:cubicBezTo>
                  <a:pt x="1999" y="802"/>
                  <a:pt x="1910" y="814"/>
                  <a:pt x="1821" y="842"/>
                </a:cubicBezTo>
                <a:cubicBezTo>
                  <a:pt x="1458" y="949"/>
                  <a:pt x="1134" y="1328"/>
                  <a:pt x="1202" y="1704"/>
                </a:cubicBezTo>
                <a:cubicBezTo>
                  <a:pt x="1072" y="1585"/>
                  <a:pt x="895" y="1525"/>
                  <a:pt x="716" y="1525"/>
                </a:cubicBezTo>
                <a:cubicBezTo>
                  <a:pt x="614" y="1525"/>
                  <a:pt x="511" y="1545"/>
                  <a:pt x="418" y="1584"/>
                </a:cubicBezTo>
                <a:cubicBezTo>
                  <a:pt x="201" y="1678"/>
                  <a:pt x="39" y="1895"/>
                  <a:pt x="0" y="2109"/>
                </a:cubicBezTo>
                <a:lnTo>
                  <a:pt x="0" y="5255"/>
                </a:lnTo>
                <a:cubicBezTo>
                  <a:pt x="162" y="5365"/>
                  <a:pt x="350" y="5417"/>
                  <a:pt x="541" y="5417"/>
                </a:cubicBezTo>
                <a:cubicBezTo>
                  <a:pt x="946" y="5417"/>
                  <a:pt x="1322" y="5135"/>
                  <a:pt x="1445" y="4756"/>
                </a:cubicBezTo>
                <a:cubicBezTo>
                  <a:pt x="1615" y="4991"/>
                  <a:pt x="1908" y="5114"/>
                  <a:pt x="2201" y="5114"/>
                </a:cubicBezTo>
                <a:cubicBezTo>
                  <a:pt x="2446" y="5114"/>
                  <a:pt x="2690" y="5028"/>
                  <a:pt x="2861" y="4850"/>
                </a:cubicBezTo>
                <a:cubicBezTo>
                  <a:pt x="2974" y="4936"/>
                  <a:pt x="3114" y="4977"/>
                  <a:pt x="3255" y="4977"/>
                </a:cubicBezTo>
                <a:cubicBezTo>
                  <a:pt x="3470" y="4977"/>
                  <a:pt x="3689" y="4881"/>
                  <a:pt x="3820" y="4701"/>
                </a:cubicBezTo>
                <a:cubicBezTo>
                  <a:pt x="4008" y="5041"/>
                  <a:pt x="4400" y="5268"/>
                  <a:pt x="4792" y="5284"/>
                </a:cubicBezTo>
                <a:cubicBezTo>
                  <a:pt x="4803" y="5284"/>
                  <a:pt x="4814" y="5285"/>
                  <a:pt x="4825" y="5285"/>
                </a:cubicBezTo>
                <a:cubicBezTo>
                  <a:pt x="5207" y="5285"/>
                  <a:pt x="5595" y="5071"/>
                  <a:pt x="5806" y="4756"/>
                </a:cubicBezTo>
                <a:cubicBezTo>
                  <a:pt x="6093" y="5129"/>
                  <a:pt x="6566" y="5319"/>
                  <a:pt x="7036" y="5319"/>
                </a:cubicBezTo>
                <a:cubicBezTo>
                  <a:pt x="7468" y="5319"/>
                  <a:pt x="7897" y="5159"/>
                  <a:pt x="8181" y="4837"/>
                </a:cubicBezTo>
                <a:cubicBezTo>
                  <a:pt x="8256" y="5037"/>
                  <a:pt x="8457" y="5190"/>
                  <a:pt x="8668" y="5190"/>
                </a:cubicBezTo>
                <a:cubicBezTo>
                  <a:pt x="8686" y="5190"/>
                  <a:pt x="8704" y="5189"/>
                  <a:pt x="8722" y="5187"/>
                </a:cubicBezTo>
                <a:cubicBezTo>
                  <a:pt x="8949" y="5161"/>
                  <a:pt x="9153" y="4960"/>
                  <a:pt x="9179" y="4730"/>
                </a:cubicBezTo>
                <a:cubicBezTo>
                  <a:pt x="9311" y="4887"/>
                  <a:pt x="9512" y="4965"/>
                  <a:pt x="9711" y="4965"/>
                </a:cubicBezTo>
                <a:cubicBezTo>
                  <a:pt x="9924" y="4965"/>
                  <a:pt x="10136" y="4876"/>
                  <a:pt x="10261" y="4701"/>
                </a:cubicBezTo>
                <a:cubicBezTo>
                  <a:pt x="10411" y="5147"/>
                  <a:pt x="10883" y="5416"/>
                  <a:pt x="11343" y="5416"/>
                </a:cubicBezTo>
                <a:cubicBezTo>
                  <a:pt x="11582" y="5416"/>
                  <a:pt x="11816" y="5344"/>
                  <a:pt x="12001" y="5187"/>
                </a:cubicBezTo>
                <a:cubicBezTo>
                  <a:pt x="12074" y="5388"/>
                  <a:pt x="12283" y="5499"/>
                  <a:pt x="12490" y="5499"/>
                </a:cubicBezTo>
                <a:cubicBezTo>
                  <a:pt x="12632" y="5499"/>
                  <a:pt x="12772" y="5447"/>
                  <a:pt x="12866" y="5336"/>
                </a:cubicBezTo>
                <a:cubicBezTo>
                  <a:pt x="12937" y="5426"/>
                  <a:pt x="13052" y="5470"/>
                  <a:pt x="13169" y="5470"/>
                </a:cubicBezTo>
                <a:cubicBezTo>
                  <a:pt x="13298" y="5470"/>
                  <a:pt x="13429" y="5416"/>
                  <a:pt x="13501" y="5310"/>
                </a:cubicBezTo>
                <a:cubicBezTo>
                  <a:pt x="13684" y="5355"/>
                  <a:pt x="13874" y="5379"/>
                  <a:pt x="14065" y="5379"/>
                </a:cubicBezTo>
                <a:cubicBezTo>
                  <a:pt x="14323" y="5379"/>
                  <a:pt x="14582" y="5335"/>
                  <a:pt x="14823" y="5242"/>
                </a:cubicBezTo>
                <a:cubicBezTo>
                  <a:pt x="14682" y="5186"/>
                  <a:pt x="14529" y="5156"/>
                  <a:pt x="14377" y="5156"/>
                </a:cubicBezTo>
                <a:cubicBezTo>
                  <a:pt x="14309" y="5156"/>
                  <a:pt x="14242" y="5162"/>
                  <a:pt x="14175" y="5174"/>
                </a:cubicBezTo>
                <a:cubicBezTo>
                  <a:pt x="14091" y="4958"/>
                  <a:pt x="13855" y="4835"/>
                  <a:pt x="13625" y="4835"/>
                </a:cubicBezTo>
                <a:cubicBezTo>
                  <a:pt x="13482" y="4835"/>
                  <a:pt x="13341" y="4883"/>
                  <a:pt x="13242" y="4986"/>
                </a:cubicBezTo>
                <a:cubicBezTo>
                  <a:pt x="13265" y="4789"/>
                  <a:pt x="13075" y="4618"/>
                  <a:pt x="12895" y="4618"/>
                </a:cubicBezTo>
                <a:cubicBezTo>
                  <a:pt x="12852" y="4618"/>
                  <a:pt x="12811" y="4628"/>
                  <a:pt x="12772" y="4649"/>
                </a:cubicBezTo>
                <a:cubicBezTo>
                  <a:pt x="12837" y="4432"/>
                  <a:pt x="12636" y="4202"/>
                  <a:pt x="12419" y="4150"/>
                </a:cubicBezTo>
                <a:cubicBezTo>
                  <a:pt x="12353" y="4134"/>
                  <a:pt x="12287" y="4127"/>
                  <a:pt x="12221" y="4127"/>
                </a:cubicBezTo>
                <a:cubicBezTo>
                  <a:pt x="12059" y="4127"/>
                  <a:pt x="11900" y="4169"/>
                  <a:pt x="11745" y="4215"/>
                </a:cubicBezTo>
                <a:cubicBezTo>
                  <a:pt x="11865" y="4121"/>
                  <a:pt x="11894" y="3920"/>
                  <a:pt x="11784" y="3797"/>
                </a:cubicBezTo>
                <a:cubicBezTo>
                  <a:pt x="11734" y="3733"/>
                  <a:pt x="11654" y="3703"/>
                  <a:pt x="11572" y="3703"/>
                </a:cubicBezTo>
                <a:cubicBezTo>
                  <a:pt x="11499" y="3703"/>
                  <a:pt x="11424" y="3727"/>
                  <a:pt x="11366" y="3771"/>
                </a:cubicBezTo>
                <a:cubicBezTo>
                  <a:pt x="11353" y="3379"/>
                  <a:pt x="11204" y="2974"/>
                  <a:pt x="10867" y="2757"/>
                </a:cubicBezTo>
                <a:cubicBezTo>
                  <a:pt x="10762" y="2691"/>
                  <a:pt x="10633" y="2660"/>
                  <a:pt x="10504" y="2660"/>
                </a:cubicBezTo>
                <a:cubicBezTo>
                  <a:pt x="10237" y="2660"/>
                  <a:pt x="9967" y="2795"/>
                  <a:pt x="9895" y="3042"/>
                </a:cubicBezTo>
                <a:cubicBezTo>
                  <a:pt x="9895" y="2935"/>
                  <a:pt x="9776" y="2850"/>
                  <a:pt x="9670" y="2850"/>
                </a:cubicBezTo>
                <a:cubicBezTo>
                  <a:pt x="9628" y="2850"/>
                  <a:pt x="9588" y="2863"/>
                  <a:pt x="9558" y="2893"/>
                </a:cubicBezTo>
                <a:cubicBezTo>
                  <a:pt x="9626" y="2731"/>
                  <a:pt x="9626" y="2514"/>
                  <a:pt x="9503" y="2381"/>
                </a:cubicBezTo>
                <a:cubicBezTo>
                  <a:pt x="9444" y="2314"/>
                  <a:pt x="9353" y="2280"/>
                  <a:pt x="9264" y="2280"/>
                </a:cubicBezTo>
                <a:cubicBezTo>
                  <a:pt x="9171" y="2280"/>
                  <a:pt x="9080" y="2318"/>
                  <a:pt x="9030" y="2394"/>
                </a:cubicBezTo>
                <a:cubicBezTo>
                  <a:pt x="9017" y="2015"/>
                  <a:pt x="8693" y="1678"/>
                  <a:pt x="8317" y="1652"/>
                </a:cubicBezTo>
                <a:cubicBezTo>
                  <a:pt x="8301" y="1651"/>
                  <a:pt x="8284" y="1650"/>
                  <a:pt x="8267" y="1650"/>
                </a:cubicBezTo>
                <a:cubicBezTo>
                  <a:pt x="7906" y="1650"/>
                  <a:pt x="7557" y="1950"/>
                  <a:pt x="7507" y="2300"/>
                </a:cubicBezTo>
                <a:cubicBezTo>
                  <a:pt x="7406" y="1976"/>
                  <a:pt x="7065" y="1759"/>
                  <a:pt x="6725" y="1759"/>
                </a:cubicBezTo>
                <a:cubicBezTo>
                  <a:pt x="6609" y="1759"/>
                  <a:pt x="6493" y="1785"/>
                  <a:pt x="6386" y="1840"/>
                </a:cubicBezTo>
                <a:cubicBezTo>
                  <a:pt x="6425" y="1205"/>
                  <a:pt x="6049" y="586"/>
                  <a:pt x="5495" y="262"/>
                </a:cubicBezTo>
                <a:cubicBezTo>
                  <a:pt x="5182" y="86"/>
                  <a:pt x="4822" y="1"/>
                  <a:pt x="4461" y="1"/>
                </a:cubicBezTo>
                <a:close/>
              </a:path>
            </a:pathLst>
          </a:custGeom>
          <a:solidFill>
            <a:srgbClr val="FFFFFF">
              <a:alpha val="553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810104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  1">
  <p:cSld name="Numbers and text  1">
    <p:spTree>
      <p:nvGrpSpPr>
        <p:cNvPr id="1" name="Shape 10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7" name="Google Shape;1047;p35"/>
          <p:cNvSpPr/>
          <p:nvPr/>
        </p:nvSpPr>
        <p:spPr>
          <a:xfrm>
            <a:off x="7931350" y="474498"/>
            <a:ext cx="3157342" cy="1538470"/>
          </a:xfrm>
          <a:custGeom>
            <a:avLst/>
            <a:gdLst/>
            <a:ahLst/>
            <a:cxnLst/>
            <a:rect l="l" t="t" r="r" b="b"/>
            <a:pathLst>
              <a:path w="19522" h="11895" extrusionOk="0">
                <a:moveTo>
                  <a:pt x="10693" y="1"/>
                </a:moveTo>
                <a:cubicBezTo>
                  <a:pt x="8668" y="1"/>
                  <a:pt x="6967" y="1310"/>
                  <a:pt x="6361" y="3121"/>
                </a:cubicBezTo>
                <a:cubicBezTo>
                  <a:pt x="6251" y="3079"/>
                  <a:pt x="6144" y="3053"/>
                  <a:pt x="6024" y="3053"/>
                </a:cubicBezTo>
                <a:cubicBezTo>
                  <a:pt x="5807" y="3053"/>
                  <a:pt x="5619" y="3134"/>
                  <a:pt x="5470" y="3283"/>
                </a:cubicBezTo>
                <a:cubicBezTo>
                  <a:pt x="5321" y="3254"/>
                  <a:pt x="5159" y="3241"/>
                  <a:pt x="4984" y="3241"/>
                </a:cubicBezTo>
                <a:cubicBezTo>
                  <a:pt x="3646" y="3241"/>
                  <a:pt x="2567" y="4323"/>
                  <a:pt x="2567" y="5658"/>
                </a:cubicBezTo>
                <a:cubicBezTo>
                  <a:pt x="2567" y="5713"/>
                  <a:pt x="2567" y="5765"/>
                  <a:pt x="2580" y="5807"/>
                </a:cubicBezTo>
                <a:cubicBezTo>
                  <a:pt x="2298" y="5590"/>
                  <a:pt x="1958" y="5457"/>
                  <a:pt x="1569" y="5457"/>
                </a:cubicBezTo>
                <a:cubicBezTo>
                  <a:pt x="704" y="5457"/>
                  <a:pt x="1" y="6157"/>
                  <a:pt x="1" y="7022"/>
                </a:cubicBezTo>
                <a:cubicBezTo>
                  <a:pt x="1" y="7900"/>
                  <a:pt x="704" y="8600"/>
                  <a:pt x="1569" y="8600"/>
                </a:cubicBezTo>
                <a:cubicBezTo>
                  <a:pt x="2068" y="8600"/>
                  <a:pt x="2512" y="8373"/>
                  <a:pt x="2810" y="8007"/>
                </a:cubicBezTo>
                <a:cubicBezTo>
                  <a:pt x="2917" y="8049"/>
                  <a:pt x="3053" y="8075"/>
                  <a:pt x="3189" y="8075"/>
                </a:cubicBezTo>
                <a:cubicBezTo>
                  <a:pt x="3458" y="8075"/>
                  <a:pt x="3701" y="7968"/>
                  <a:pt x="3889" y="7806"/>
                </a:cubicBezTo>
                <a:cubicBezTo>
                  <a:pt x="4226" y="7981"/>
                  <a:pt x="4592" y="8075"/>
                  <a:pt x="4984" y="8075"/>
                </a:cubicBezTo>
                <a:cubicBezTo>
                  <a:pt x="5091" y="8075"/>
                  <a:pt x="5185" y="8062"/>
                  <a:pt x="5279" y="8049"/>
                </a:cubicBezTo>
                <a:lnTo>
                  <a:pt x="5279" y="8049"/>
                </a:lnTo>
                <a:cubicBezTo>
                  <a:pt x="5052" y="8357"/>
                  <a:pt x="4903" y="8736"/>
                  <a:pt x="4903" y="9141"/>
                </a:cubicBezTo>
                <a:cubicBezTo>
                  <a:pt x="4903" y="10113"/>
                  <a:pt x="5684" y="10910"/>
                  <a:pt x="6672" y="10910"/>
                </a:cubicBezTo>
                <a:cubicBezTo>
                  <a:pt x="7644" y="10910"/>
                  <a:pt x="8425" y="10113"/>
                  <a:pt x="8425" y="9141"/>
                </a:cubicBezTo>
                <a:lnTo>
                  <a:pt x="8425" y="9115"/>
                </a:lnTo>
                <a:cubicBezTo>
                  <a:pt x="8600" y="9034"/>
                  <a:pt x="8762" y="8924"/>
                  <a:pt x="8911" y="8791"/>
                </a:cubicBezTo>
                <a:cubicBezTo>
                  <a:pt x="9465" y="9021"/>
                  <a:pt x="10058" y="9141"/>
                  <a:pt x="10693" y="9141"/>
                </a:cubicBezTo>
                <a:cubicBezTo>
                  <a:pt x="10868" y="9141"/>
                  <a:pt x="11046" y="9128"/>
                  <a:pt x="11221" y="9115"/>
                </a:cubicBezTo>
                <a:lnTo>
                  <a:pt x="11221" y="9264"/>
                </a:lnTo>
                <a:cubicBezTo>
                  <a:pt x="11221" y="10722"/>
                  <a:pt x="12394" y="11895"/>
                  <a:pt x="13839" y="11895"/>
                </a:cubicBezTo>
                <a:cubicBezTo>
                  <a:pt x="14542" y="11895"/>
                  <a:pt x="15161" y="11613"/>
                  <a:pt x="15634" y="11179"/>
                </a:cubicBezTo>
                <a:lnTo>
                  <a:pt x="15744" y="11179"/>
                </a:lnTo>
                <a:cubicBezTo>
                  <a:pt x="16363" y="11179"/>
                  <a:pt x="16878" y="10667"/>
                  <a:pt x="16878" y="10032"/>
                </a:cubicBezTo>
                <a:cubicBezTo>
                  <a:pt x="16878" y="9815"/>
                  <a:pt x="16823" y="9614"/>
                  <a:pt x="16716" y="9452"/>
                </a:cubicBezTo>
                <a:cubicBezTo>
                  <a:pt x="18294" y="9290"/>
                  <a:pt x="19522" y="7968"/>
                  <a:pt x="19522" y="6348"/>
                </a:cubicBezTo>
                <a:cubicBezTo>
                  <a:pt x="19522" y="4631"/>
                  <a:pt x="18132" y="3241"/>
                  <a:pt x="16418" y="3241"/>
                </a:cubicBezTo>
                <a:cubicBezTo>
                  <a:pt x="16175" y="3241"/>
                  <a:pt x="15945" y="3270"/>
                  <a:pt x="15728" y="3309"/>
                </a:cubicBezTo>
                <a:cubicBezTo>
                  <a:pt x="15728" y="3254"/>
                  <a:pt x="15744" y="3189"/>
                  <a:pt x="15744" y="3121"/>
                </a:cubicBezTo>
                <a:cubicBezTo>
                  <a:pt x="15744" y="2175"/>
                  <a:pt x="14973" y="1407"/>
                  <a:pt x="14027" y="1407"/>
                </a:cubicBezTo>
                <a:lnTo>
                  <a:pt x="13988" y="1407"/>
                </a:lnTo>
                <a:cubicBezTo>
                  <a:pt x="13165" y="542"/>
                  <a:pt x="11989" y="1"/>
                  <a:pt x="10693" y="1"/>
                </a:cubicBezTo>
                <a:close/>
              </a:path>
            </a:pathLst>
          </a:custGeom>
          <a:solidFill>
            <a:srgbClr val="FFFFFF">
              <a:alpha val="758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8" name="Google Shape;1048;p35"/>
          <p:cNvSpPr/>
          <p:nvPr/>
        </p:nvSpPr>
        <p:spPr>
          <a:xfrm>
            <a:off x="-76182" y="4069255"/>
            <a:ext cx="9329709" cy="715517"/>
          </a:xfrm>
          <a:custGeom>
            <a:avLst/>
            <a:gdLst/>
            <a:ahLst/>
            <a:cxnLst/>
            <a:rect l="l" t="t" r="r" b="b"/>
            <a:pathLst>
              <a:path w="40501" h="7334" extrusionOk="0">
                <a:moveTo>
                  <a:pt x="24305" y="0"/>
                </a:moveTo>
                <a:cubicBezTo>
                  <a:pt x="24276" y="0"/>
                  <a:pt x="24248" y="1"/>
                  <a:pt x="24220" y="2"/>
                </a:cubicBezTo>
                <a:cubicBezTo>
                  <a:pt x="21521" y="112"/>
                  <a:pt x="16499" y="5296"/>
                  <a:pt x="15203" y="5672"/>
                </a:cubicBezTo>
                <a:cubicBezTo>
                  <a:pt x="15149" y="5687"/>
                  <a:pt x="15084" y="5695"/>
                  <a:pt x="15007" y="5695"/>
                </a:cubicBezTo>
                <a:cubicBezTo>
                  <a:pt x="14617" y="5695"/>
                  <a:pt x="13941" y="5504"/>
                  <a:pt x="13097" y="5199"/>
                </a:cubicBezTo>
                <a:cubicBezTo>
                  <a:pt x="11746" y="4687"/>
                  <a:pt x="9909" y="3903"/>
                  <a:pt x="8195" y="3190"/>
                </a:cubicBezTo>
                <a:cubicBezTo>
                  <a:pt x="6008" y="2244"/>
                  <a:pt x="4051" y="1392"/>
                  <a:pt x="3484" y="1366"/>
                </a:cubicBezTo>
                <a:lnTo>
                  <a:pt x="3429" y="1366"/>
                </a:lnTo>
                <a:cubicBezTo>
                  <a:pt x="2107" y="1379"/>
                  <a:pt x="1" y="4039"/>
                  <a:pt x="1" y="4039"/>
                </a:cubicBezTo>
                <a:lnTo>
                  <a:pt x="1" y="4619"/>
                </a:lnTo>
                <a:lnTo>
                  <a:pt x="1" y="4755"/>
                </a:lnTo>
                <a:lnTo>
                  <a:pt x="1" y="7292"/>
                </a:lnTo>
                <a:lnTo>
                  <a:pt x="529" y="7334"/>
                </a:lnTo>
                <a:lnTo>
                  <a:pt x="581" y="7292"/>
                </a:lnTo>
                <a:lnTo>
                  <a:pt x="40501" y="7292"/>
                </a:lnTo>
                <a:lnTo>
                  <a:pt x="40501" y="1029"/>
                </a:lnTo>
                <a:lnTo>
                  <a:pt x="40501" y="637"/>
                </a:lnTo>
                <a:lnTo>
                  <a:pt x="40501" y="355"/>
                </a:lnTo>
                <a:cubicBezTo>
                  <a:pt x="39069" y="650"/>
                  <a:pt x="39584" y="3971"/>
                  <a:pt x="36020" y="4405"/>
                </a:cubicBezTo>
                <a:cubicBezTo>
                  <a:pt x="35869" y="4423"/>
                  <a:pt x="35714" y="4432"/>
                  <a:pt x="35556" y="4432"/>
                </a:cubicBezTo>
                <a:cubicBezTo>
                  <a:pt x="34107" y="4432"/>
                  <a:pt x="32390" y="3688"/>
                  <a:pt x="30687" y="2811"/>
                </a:cubicBezTo>
                <a:cubicBezTo>
                  <a:pt x="29835" y="2338"/>
                  <a:pt x="28986" y="1865"/>
                  <a:pt x="28163" y="1447"/>
                </a:cubicBezTo>
                <a:cubicBezTo>
                  <a:pt x="26667" y="647"/>
                  <a:pt x="25297" y="0"/>
                  <a:pt x="24305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9" name="Google Shape;1049;p35"/>
          <p:cNvSpPr/>
          <p:nvPr/>
        </p:nvSpPr>
        <p:spPr>
          <a:xfrm>
            <a:off x="3842218" y="4606378"/>
            <a:ext cx="53213" cy="1746"/>
          </a:xfrm>
          <a:custGeom>
            <a:avLst/>
            <a:gdLst/>
            <a:ahLst/>
            <a:cxnLst/>
            <a:rect l="l" t="t" r="r" b="b"/>
            <a:pathLst>
              <a:path w="231" h="14" extrusionOk="0">
                <a:moveTo>
                  <a:pt x="1" y="1"/>
                </a:moveTo>
                <a:cubicBezTo>
                  <a:pt x="69" y="14"/>
                  <a:pt x="150" y="14"/>
                  <a:pt x="231" y="14"/>
                </a:cubicBezTo>
                <a:cubicBezTo>
                  <a:pt x="150" y="14"/>
                  <a:pt x="69" y="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0" name="Google Shape;1050;p35"/>
          <p:cNvSpPr/>
          <p:nvPr/>
        </p:nvSpPr>
        <p:spPr>
          <a:xfrm>
            <a:off x="7312795" y="4379928"/>
            <a:ext cx="448045" cy="11347"/>
          </a:xfrm>
          <a:custGeom>
            <a:avLst/>
            <a:gdLst/>
            <a:ahLst/>
            <a:cxnLst/>
            <a:rect l="l" t="t" r="r" b="b"/>
            <a:pathLst>
              <a:path w="1945" h="91" extrusionOk="0">
                <a:moveTo>
                  <a:pt x="1107" y="0"/>
                </a:moveTo>
                <a:cubicBezTo>
                  <a:pt x="738" y="0"/>
                  <a:pt x="370" y="35"/>
                  <a:pt x="1" y="35"/>
                </a:cubicBezTo>
                <a:cubicBezTo>
                  <a:pt x="649" y="61"/>
                  <a:pt x="1297" y="90"/>
                  <a:pt x="1945" y="90"/>
                </a:cubicBezTo>
                <a:cubicBezTo>
                  <a:pt x="1666" y="20"/>
                  <a:pt x="1386" y="0"/>
                  <a:pt x="1107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1" name="Google Shape;1051;p35"/>
          <p:cNvSpPr/>
          <p:nvPr/>
        </p:nvSpPr>
        <p:spPr>
          <a:xfrm>
            <a:off x="-76175" y="3966201"/>
            <a:ext cx="9329709" cy="715516"/>
          </a:xfrm>
          <a:custGeom>
            <a:avLst/>
            <a:gdLst/>
            <a:ahLst/>
            <a:cxnLst/>
            <a:rect l="l" t="t" r="r" b="b"/>
            <a:pathLst>
              <a:path w="40501" h="5369" extrusionOk="0">
                <a:moveTo>
                  <a:pt x="34477" y="1"/>
                </a:moveTo>
                <a:cubicBezTo>
                  <a:pt x="31201" y="1"/>
                  <a:pt x="27125" y="3907"/>
                  <a:pt x="23815" y="4222"/>
                </a:cubicBezTo>
                <a:cubicBezTo>
                  <a:pt x="23673" y="4235"/>
                  <a:pt x="23530" y="4242"/>
                  <a:pt x="23385" y="4242"/>
                </a:cubicBezTo>
                <a:cubicBezTo>
                  <a:pt x="20043" y="4242"/>
                  <a:pt x="15781" y="801"/>
                  <a:pt x="11124" y="78"/>
                </a:cubicBezTo>
                <a:cubicBezTo>
                  <a:pt x="10838" y="34"/>
                  <a:pt x="10548" y="13"/>
                  <a:pt x="10254" y="13"/>
                </a:cubicBezTo>
                <a:cubicBezTo>
                  <a:pt x="5549" y="13"/>
                  <a:pt x="1" y="5369"/>
                  <a:pt x="1" y="5369"/>
                </a:cubicBezTo>
                <a:lnTo>
                  <a:pt x="40501" y="5369"/>
                </a:lnTo>
                <a:lnTo>
                  <a:pt x="40501" y="2278"/>
                </a:lnTo>
                <a:cubicBezTo>
                  <a:pt x="40501" y="2278"/>
                  <a:pt x="38071" y="253"/>
                  <a:pt x="34750" y="10"/>
                </a:cubicBezTo>
                <a:cubicBezTo>
                  <a:pt x="34660" y="4"/>
                  <a:pt x="34569" y="1"/>
                  <a:pt x="3447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2" name="Google Shape;1052;p35"/>
          <p:cNvSpPr/>
          <p:nvPr/>
        </p:nvSpPr>
        <p:spPr>
          <a:xfrm>
            <a:off x="-76182" y="4207833"/>
            <a:ext cx="9329709" cy="715491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3" name="Google Shape;1053;p35"/>
          <p:cNvSpPr/>
          <p:nvPr/>
        </p:nvSpPr>
        <p:spPr>
          <a:xfrm>
            <a:off x="3749875" y="4137250"/>
            <a:ext cx="5503657" cy="1025423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4" name="Google Shape;1054;p35"/>
          <p:cNvSpPr/>
          <p:nvPr/>
        </p:nvSpPr>
        <p:spPr>
          <a:xfrm>
            <a:off x="-76175" y="4428818"/>
            <a:ext cx="9329709" cy="715510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5" name="Google Shape;1055;p35"/>
          <p:cNvSpPr txBox="1">
            <a:spLocks noGrp="1"/>
          </p:cNvSpPr>
          <p:nvPr>
            <p:ph type="title"/>
          </p:nvPr>
        </p:nvSpPr>
        <p:spPr>
          <a:xfrm>
            <a:off x="720000" y="419100"/>
            <a:ext cx="7704000" cy="47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056" name="Google Shape;1056;p35"/>
          <p:cNvSpPr txBox="1">
            <a:spLocks noGrp="1"/>
          </p:cNvSpPr>
          <p:nvPr>
            <p:ph type="subTitle" idx="1"/>
          </p:nvPr>
        </p:nvSpPr>
        <p:spPr>
          <a:xfrm>
            <a:off x="719375" y="3247548"/>
            <a:ext cx="2425500" cy="69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057" name="Google Shape;1057;p35"/>
          <p:cNvSpPr txBox="1">
            <a:spLocks noGrp="1"/>
          </p:cNvSpPr>
          <p:nvPr>
            <p:ph type="title" idx="2"/>
          </p:nvPr>
        </p:nvSpPr>
        <p:spPr>
          <a:xfrm>
            <a:off x="868725" y="2786075"/>
            <a:ext cx="2126700" cy="37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1058" name="Google Shape;1058;p35"/>
          <p:cNvSpPr txBox="1">
            <a:spLocks noGrp="1"/>
          </p:cNvSpPr>
          <p:nvPr>
            <p:ph type="subTitle" idx="3"/>
          </p:nvPr>
        </p:nvSpPr>
        <p:spPr>
          <a:xfrm>
            <a:off x="5998499" y="3247548"/>
            <a:ext cx="2425500" cy="69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059" name="Google Shape;1059;p35"/>
          <p:cNvSpPr txBox="1">
            <a:spLocks noGrp="1"/>
          </p:cNvSpPr>
          <p:nvPr>
            <p:ph type="title" idx="4"/>
          </p:nvPr>
        </p:nvSpPr>
        <p:spPr>
          <a:xfrm>
            <a:off x="6147749" y="2786075"/>
            <a:ext cx="2127000" cy="37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1060" name="Google Shape;1060;p35"/>
          <p:cNvSpPr txBox="1">
            <a:spLocks noGrp="1"/>
          </p:cNvSpPr>
          <p:nvPr>
            <p:ph type="subTitle" idx="5"/>
          </p:nvPr>
        </p:nvSpPr>
        <p:spPr>
          <a:xfrm>
            <a:off x="3358937" y="3247548"/>
            <a:ext cx="2425500" cy="69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061" name="Google Shape;1061;p35"/>
          <p:cNvSpPr txBox="1">
            <a:spLocks noGrp="1"/>
          </p:cNvSpPr>
          <p:nvPr>
            <p:ph type="title" idx="6"/>
          </p:nvPr>
        </p:nvSpPr>
        <p:spPr>
          <a:xfrm>
            <a:off x="3508087" y="2786075"/>
            <a:ext cx="2127000" cy="37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3170137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10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3" name="Google Shape;1063;p36"/>
          <p:cNvSpPr/>
          <p:nvPr/>
        </p:nvSpPr>
        <p:spPr>
          <a:xfrm flipH="1">
            <a:off x="-1046900" y="2128442"/>
            <a:ext cx="4497039" cy="2615562"/>
          </a:xfrm>
          <a:custGeom>
            <a:avLst/>
            <a:gdLst/>
            <a:ahLst/>
            <a:cxnLst/>
            <a:rect l="l" t="t" r="r" b="b"/>
            <a:pathLst>
              <a:path w="19522" h="11895" extrusionOk="0">
                <a:moveTo>
                  <a:pt x="10693" y="1"/>
                </a:moveTo>
                <a:cubicBezTo>
                  <a:pt x="8668" y="1"/>
                  <a:pt x="6967" y="1310"/>
                  <a:pt x="6361" y="3121"/>
                </a:cubicBezTo>
                <a:cubicBezTo>
                  <a:pt x="6251" y="3079"/>
                  <a:pt x="6144" y="3053"/>
                  <a:pt x="6024" y="3053"/>
                </a:cubicBezTo>
                <a:cubicBezTo>
                  <a:pt x="5807" y="3053"/>
                  <a:pt x="5619" y="3134"/>
                  <a:pt x="5470" y="3283"/>
                </a:cubicBezTo>
                <a:cubicBezTo>
                  <a:pt x="5321" y="3254"/>
                  <a:pt x="5159" y="3241"/>
                  <a:pt x="4984" y="3241"/>
                </a:cubicBezTo>
                <a:cubicBezTo>
                  <a:pt x="3646" y="3241"/>
                  <a:pt x="2567" y="4323"/>
                  <a:pt x="2567" y="5658"/>
                </a:cubicBezTo>
                <a:cubicBezTo>
                  <a:pt x="2567" y="5713"/>
                  <a:pt x="2567" y="5765"/>
                  <a:pt x="2580" y="5807"/>
                </a:cubicBezTo>
                <a:cubicBezTo>
                  <a:pt x="2298" y="5590"/>
                  <a:pt x="1958" y="5457"/>
                  <a:pt x="1569" y="5457"/>
                </a:cubicBezTo>
                <a:cubicBezTo>
                  <a:pt x="704" y="5457"/>
                  <a:pt x="1" y="6157"/>
                  <a:pt x="1" y="7022"/>
                </a:cubicBezTo>
                <a:cubicBezTo>
                  <a:pt x="1" y="7900"/>
                  <a:pt x="704" y="8600"/>
                  <a:pt x="1569" y="8600"/>
                </a:cubicBezTo>
                <a:cubicBezTo>
                  <a:pt x="2068" y="8600"/>
                  <a:pt x="2512" y="8373"/>
                  <a:pt x="2810" y="8007"/>
                </a:cubicBezTo>
                <a:cubicBezTo>
                  <a:pt x="2917" y="8049"/>
                  <a:pt x="3053" y="8075"/>
                  <a:pt x="3189" y="8075"/>
                </a:cubicBezTo>
                <a:cubicBezTo>
                  <a:pt x="3458" y="8075"/>
                  <a:pt x="3701" y="7968"/>
                  <a:pt x="3889" y="7806"/>
                </a:cubicBezTo>
                <a:cubicBezTo>
                  <a:pt x="4226" y="7981"/>
                  <a:pt x="4592" y="8075"/>
                  <a:pt x="4984" y="8075"/>
                </a:cubicBezTo>
                <a:cubicBezTo>
                  <a:pt x="5091" y="8075"/>
                  <a:pt x="5185" y="8062"/>
                  <a:pt x="5279" y="8049"/>
                </a:cubicBezTo>
                <a:lnTo>
                  <a:pt x="5279" y="8049"/>
                </a:lnTo>
                <a:cubicBezTo>
                  <a:pt x="5052" y="8357"/>
                  <a:pt x="4903" y="8736"/>
                  <a:pt x="4903" y="9141"/>
                </a:cubicBezTo>
                <a:cubicBezTo>
                  <a:pt x="4903" y="10113"/>
                  <a:pt x="5684" y="10910"/>
                  <a:pt x="6672" y="10910"/>
                </a:cubicBezTo>
                <a:cubicBezTo>
                  <a:pt x="7644" y="10910"/>
                  <a:pt x="8425" y="10113"/>
                  <a:pt x="8425" y="9141"/>
                </a:cubicBezTo>
                <a:lnTo>
                  <a:pt x="8425" y="9115"/>
                </a:lnTo>
                <a:cubicBezTo>
                  <a:pt x="8600" y="9034"/>
                  <a:pt x="8762" y="8924"/>
                  <a:pt x="8911" y="8791"/>
                </a:cubicBezTo>
                <a:cubicBezTo>
                  <a:pt x="9465" y="9021"/>
                  <a:pt x="10058" y="9141"/>
                  <a:pt x="10693" y="9141"/>
                </a:cubicBezTo>
                <a:cubicBezTo>
                  <a:pt x="10868" y="9141"/>
                  <a:pt x="11046" y="9128"/>
                  <a:pt x="11221" y="9115"/>
                </a:cubicBezTo>
                <a:lnTo>
                  <a:pt x="11221" y="9264"/>
                </a:lnTo>
                <a:cubicBezTo>
                  <a:pt x="11221" y="10722"/>
                  <a:pt x="12394" y="11895"/>
                  <a:pt x="13839" y="11895"/>
                </a:cubicBezTo>
                <a:cubicBezTo>
                  <a:pt x="14542" y="11895"/>
                  <a:pt x="15161" y="11613"/>
                  <a:pt x="15634" y="11179"/>
                </a:cubicBezTo>
                <a:lnTo>
                  <a:pt x="15744" y="11179"/>
                </a:lnTo>
                <a:cubicBezTo>
                  <a:pt x="16363" y="11179"/>
                  <a:pt x="16878" y="10667"/>
                  <a:pt x="16878" y="10032"/>
                </a:cubicBezTo>
                <a:cubicBezTo>
                  <a:pt x="16878" y="9815"/>
                  <a:pt x="16823" y="9614"/>
                  <a:pt x="16716" y="9452"/>
                </a:cubicBezTo>
                <a:cubicBezTo>
                  <a:pt x="18294" y="9290"/>
                  <a:pt x="19522" y="7968"/>
                  <a:pt x="19522" y="6348"/>
                </a:cubicBezTo>
                <a:cubicBezTo>
                  <a:pt x="19522" y="4631"/>
                  <a:pt x="18132" y="3241"/>
                  <a:pt x="16418" y="3241"/>
                </a:cubicBezTo>
                <a:cubicBezTo>
                  <a:pt x="16175" y="3241"/>
                  <a:pt x="15945" y="3270"/>
                  <a:pt x="15728" y="3309"/>
                </a:cubicBezTo>
                <a:cubicBezTo>
                  <a:pt x="15728" y="3254"/>
                  <a:pt x="15744" y="3189"/>
                  <a:pt x="15744" y="3121"/>
                </a:cubicBezTo>
                <a:cubicBezTo>
                  <a:pt x="15744" y="2175"/>
                  <a:pt x="14973" y="1407"/>
                  <a:pt x="14027" y="1407"/>
                </a:cubicBezTo>
                <a:lnTo>
                  <a:pt x="13988" y="1407"/>
                </a:lnTo>
                <a:cubicBezTo>
                  <a:pt x="13165" y="542"/>
                  <a:pt x="11989" y="1"/>
                  <a:pt x="10693" y="1"/>
                </a:cubicBezTo>
                <a:close/>
              </a:path>
            </a:pathLst>
          </a:custGeom>
          <a:solidFill>
            <a:srgbClr val="FFFFFF">
              <a:alpha val="758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4" name="Google Shape;1064;p36"/>
          <p:cNvSpPr/>
          <p:nvPr/>
        </p:nvSpPr>
        <p:spPr>
          <a:xfrm>
            <a:off x="7628696" y="1423795"/>
            <a:ext cx="4500034" cy="2615562"/>
          </a:xfrm>
          <a:custGeom>
            <a:avLst/>
            <a:gdLst/>
            <a:ahLst/>
            <a:cxnLst/>
            <a:rect l="l" t="t" r="r" b="b"/>
            <a:pathLst>
              <a:path w="19535" h="11895" extrusionOk="0">
                <a:moveTo>
                  <a:pt x="10706" y="1"/>
                </a:moveTo>
                <a:cubicBezTo>
                  <a:pt x="8681" y="1"/>
                  <a:pt x="6967" y="1310"/>
                  <a:pt x="6358" y="3121"/>
                </a:cubicBezTo>
                <a:cubicBezTo>
                  <a:pt x="6264" y="3079"/>
                  <a:pt x="6157" y="3053"/>
                  <a:pt x="6034" y="3053"/>
                </a:cubicBezTo>
                <a:cubicBezTo>
                  <a:pt x="5820" y="3053"/>
                  <a:pt x="5616" y="3147"/>
                  <a:pt x="5480" y="3296"/>
                </a:cubicBezTo>
                <a:cubicBezTo>
                  <a:pt x="5318" y="3254"/>
                  <a:pt x="5156" y="3241"/>
                  <a:pt x="4994" y="3241"/>
                </a:cubicBezTo>
                <a:cubicBezTo>
                  <a:pt x="3659" y="3241"/>
                  <a:pt x="2580" y="4323"/>
                  <a:pt x="2580" y="5658"/>
                </a:cubicBezTo>
                <a:lnTo>
                  <a:pt x="2580" y="5820"/>
                </a:lnTo>
                <a:cubicBezTo>
                  <a:pt x="2308" y="5590"/>
                  <a:pt x="1958" y="5457"/>
                  <a:pt x="1579" y="5457"/>
                </a:cubicBezTo>
                <a:cubicBezTo>
                  <a:pt x="717" y="5457"/>
                  <a:pt x="1" y="6157"/>
                  <a:pt x="1" y="7035"/>
                </a:cubicBezTo>
                <a:cubicBezTo>
                  <a:pt x="1" y="7900"/>
                  <a:pt x="717" y="8600"/>
                  <a:pt x="1579" y="8600"/>
                </a:cubicBezTo>
                <a:cubicBezTo>
                  <a:pt x="2078" y="8600"/>
                  <a:pt x="2525" y="8373"/>
                  <a:pt x="2807" y="8007"/>
                </a:cubicBezTo>
                <a:cubicBezTo>
                  <a:pt x="2930" y="8049"/>
                  <a:pt x="3050" y="8075"/>
                  <a:pt x="3186" y="8075"/>
                </a:cubicBezTo>
                <a:cubicBezTo>
                  <a:pt x="3455" y="8075"/>
                  <a:pt x="3714" y="7981"/>
                  <a:pt x="3902" y="7819"/>
                </a:cubicBezTo>
                <a:cubicBezTo>
                  <a:pt x="4226" y="7981"/>
                  <a:pt x="4605" y="8075"/>
                  <a:pt x="4994" y="8075"/>
                </a:cubicBezTo>
                <a:cubicBezTo>
                  <a:pt x="5091" y="8075"/>
                  <a:pt x="5198" y="8062"/>
                  <a:pt x="5292" y="8062"/>
                </a:cubicBezTo>
                <a:cubicBezTo>
                  <a:pt x="5049" y="8357"/>
                  <a:pt x="4913" y="8736"/>
                  <a:pt x="4913" y="9154"/>
                </a:cubicBezTo>
                <a:cubicBezTo>
                  <a:pt x="4913" y="10126"/>
                  <a:pt x="5697" y="10910"/>
                  <a:pt x="6669" y="10910"/>
                </a:cubicBezTo>
                <a:cubicBezTo>
                  <a:pt x="7641" y="10910"/>
                  <a:pt x="8438" y="10126"/>
                  <a:pt x="8438" y="9154"/>
                </a:cubicBezTo>
                <a:lnTo>
                  <a:pt x="8438" y="9128"/>
                </a:lnTo>
                <a:cubicBezTo>
                  <a:pt x="8613" y="9034"/>
                  <a:pt x="8775" y="8924"/>
                  <a:pt x="8924" y="8791"/>
                </a:cubicBezTo>
                <a:cubicBezTo>
                  <a:pt x="9465" y="9021"/>
                  <a:pt x="10071" y="9154"/>
                  <a:pt x="10706" y="9154"/>
                </a:cubicBezTo>
                <a:cubicBezTo>
                  <a:pt x="10881" y="9154"/>
                  <a:pt x="11056" y="9141"/>
                  <a:pt x="11231" y="9115"/>
                </a:cubicBezTo>
                <a:lnTo>
                  <a:pt x="11231" y="9115"/>
                </a:lnTo>
                <a:cubicBezTo>
                  <a:pt x="11231" y="9167"/>
                  <a:pt x="11218" y="9222"/>
                  <a:pt x="11218" y="9277"/>
                </a:cubicBezTo>
                <a:cubicBezTo>
                  <a:pt x="11218" y="10722"/>
                  <a:pt x="12394" y="11895"/>
                  <a:pt x="13852" y="11895"/>
                </a:cubicBezTo>
                <a:cubicBezTo>
                  <a:pt x="14539" y="11895"/>
                  <a:pt x="15174" y="11626"/>
                  <a:pt x="15647" y="11179"/>
                </a:cubicBezTo>
                <a:lnTo>
                  <a:pt x="15741" y="11179"/>
                </a:lnTo>
                <a:cubicBezTo>
                  <a:pt x="16376" y="11179"/>
                  <a:pt x="16888" y="10680"/>
                  <a:pt x="16888" y="10045"/>
                </a:cubicBezTo>
                <a:cubicBezTo>
                  <a:pt x="16888" y="9831"/>
                  <a:pt x="16820" y="9627"/>
                  <a:pt x="16726" y="9452"/>
                </a:cubicBezTo>
                <a:cubicBezTo>
                  <a:pt x="18294" y="9303"/>
                  <a:pt x="19535" y="7968"/>
                  <a:pt x="19535" y="6348"/>
                </a:cubicBezTo>
                <a:cubicBezTo>
                  <a:pt x="19535" y="4631"/>
                  <a:pt x="18145" y="3241"/>
                  <a:pt x="16415" y="3241"/>
                </a:cubicBezTo>
                <a:cubicBezTo>
                  <a:pt x="16188" y="3241"/>
                  <a:pt x="15958" y="3270"/>
                  <a:pt x="15728" y="3322"/>
                </a:cubicBezTo>
                <a:cubicBezTo>
                  <a:pt x="15741" y="3254"/>
                  <a:pt x="15741" y="3189"/>
                  <a:pt x="15741" y="3121"/>
                </a:cubicBezTo>
                <a:cubicBezTo>
                  <a:pt x="15741" y="2175"/>
                  <a:pt x="14973" y="1407"/>
                  <a:pt x="14027" y="1407"/>
                </a:cubicBezTo>
                <a:lnTo>
                  <a:pt x="14001" y="1407"/>
                </a:lnTo>
                <a:cubicBezTo>
                  <a:pt x="13162" y="542"/>
                  <a:pt x="12002" y="1"/>
                  <a:pt x="10706" y="1"/>
                </a:cubicBezTo>
                <a:close/>
              </a:path>
            </a:pathLst>
          </a:custGeom>
          <a:solidFill>
            <a:srgbClr val="FFFFFF">
              <a:alpha val="553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5" name="Google Shape;1065;p36"/>
          <p:cNvSpPr/>
          <p:nvPr/>
        </p:nvSpPr>
        <p:spPr>
          <a:xfrm>
            <a:off x="1007335" y="625325"/>
            <a:ext cx="1642018" cy="1603798"/>
          </a:xfrm>
          <a:custGeom>
            <a:avLst/>
            <a:gdLst/>
            <a:ahLst/>
            <a:cxnLst/>
            <a:rect l="l" t="t" r="r" b="b"/>
            <a:pathLst>
              <a:path w="8723" h="8706" extrusionOk="0">
                <a:moveTo>
                  <a:pt x="4362" y="0"/>
                </a:moveTo>
                <a:cubicBezTo>
                  <a:pt x="1961" y="0"/>
                  <a:pt x="1" y="1944"/>
                  <a:pt x="1" y="4345"/>
                </a:cubicBezTo>
                <a:cubicBezTo>
                  <a:pt x="1" y="6749"/>
                  <a:pt x="1961" y="8706"/>
                  <a:pt x="4362" y="8706"/>
                </a:cubicBezTo>
                <a:cubicBezTo>
                  <a:pt x="6766" y="8706"/>
                  <a:pt x="8723" y="6749"/>
                  <a:pt x="8723" y="4345"/>
                </a:cubicBezTo>
                <a:cubicBezTo>
                  <a:pt x="8723" y="1944"/>
                  <a:pt x="6766" y="0"/>
                  <a:pt x="4362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6" name="Google Shape;1066;p36"/>
          <p:cNvSpPr/>
          <p:nvPr/>
        </p:nvSpPr>
        <p:spPr>
          <a:xfrm>
            <a:off x="3853495" y="4686973"/>
            <a:ext cx="53213" cy="1666"/>
          </a:xfrm>
          <a:custGeom>
            <a:avLst/>
            <a:gdLst/>
            <a:ahLst/>
            <a:cxnLst/>
            <a:rect l="l" t="t" r="r" b="b"/>
            <a:pathLst>
              <a:path w="231" h="14" extrusionOk="0">
                <a:moveTo>
                  <a:pt x="1" y="1"/>
                </a:moveTo>
                <a:cubicBezTo>
                  <a:pt x="69" y="14"/>
                  <a:pt x="150" y="14"/>
                  <a:pt x="231" y="14"/>
                </a:cubicBezTo>
                <a:cubicBezTo>
                  <a:pt x="150" y="14"/>
                  <a:pt x="69" y="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7" name="Google Shape;1067;p36"/>
          <p:cNvSpPr/>
          <p:nvPr/>
        </p:nvSpPr>
        <p:spPr>
          <a:xfrm>
            <a:off x="7324073" y="4470881"/>
            <a:ext cx="448045" cy="10828"/>
          </a:xfrm>
          <a:custGeom>
            <a:avLst/>
            <a:gdLst/>
            <a:ahLst/>
            <a:cxnLst/>
            <a:rect l="l" t="t" r="r" b="b"/>
            <a:pathLst>
              <a:path w="1945" h="91" extrusionOk="0">
                <a:moveTo>
                  <a:pt x="1107" y="0"/>
                </a:moveTo>
                <a:cubicBezTo>
                  <a:pt x="738" y="0"/>
                  <a:pt x="370" y="35"/>
                  <a:pt x="1" y="35"/>
                </a:cubicBezTo>
                <a:cubicBezTo>
                  <a:pt x="649" y="61"/>
                  <a:pt x="1297" y="90"/>
                  <a:pt x="1945" y="90"/>
                </a:cubicBezTo>
                <a:cubicBezTo>
                  <a:pt x="1666" y="20"/>
                  <a:pt x="1386" y="0"/>
                  <a:pt x="1107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8" name="Google Shape;1068;p36"/>
          <p:cNvSpPr/>
          <p:nvPr/>
        </p:nvSpPr>
        <p:spPr>
          <a:xfrm>
            <a:off x="-628651" y="3791075"/>
            <a:ext cx="9893483" cy="819981"/>
          </a:xfrm>
          <a:custGeom>
            <a:avLst/>
            <a:gdLst/>
            <a:ahLst/>
            <a:cxnLst/>
            <a:rect l="l" t="t" r="r" b="b"/>
            <a:pathLst>
              <a:path w="40501" h="5369" extrusionOk="0">
                <a:moveTo>
                  <a:pt x="34477" y="1"/>
                </a:moveTo>
                <a:cubicBezTo>
                  <a:pt x="31201" y="1"/>
                  <a:pt x="27125" y="3907"/>
                  <a:pt x="23815" y="4222"/>
                </a:cubicBezTo>
                <a:cubicBezTo>
                  <a:pt x="23673" y="4235"/>
                  <a:pt x="23530" y="4242"/>
                  <a:pt x="23385" y="4242"/>
                </a:cubicBezTo>
                <a:cubicBezTo>
                  <a:pt x="20043" y="4242"/>
                  <a:pt x="15781" y="801"/>
                  <a:pt x="11124" y="78"/>
                </a:cubicBezTo>
                <a:cubicBezTo>
                  <a:pt x="10838" y="34"/>
                  <a:pt x="10548" y="13"/>
                  <a:pt x="10254" y="13"/>
                </a:cubicBezTo>
                <a:cubicBezTo>
                  <a:pt x="5549" y="13"/>
                  <a:pt x="1" y="5369"/>
                  <a:pt x="1" y="5369"/>
                </a:cubicBezTo>
                <a:lnTo>
                  <a:pt x="40501" y="5369"/>
                </a:lnTo>
                <a:lnTo>
                  <a:pt x="40501" y="2278"/>
                </a:lnTo>
                <a:cubicBezTo>
                  <a:pt x="40501" y="2278"/>
                  <a:pt x="38071" y="253"/>
                  <a:pt x="34750" y="10"/>
                </a:cubicBezTo>
                <a:cubicBezTo>
                  <a:pt x="34660" y="4"/>
                  <a:pt x="34569" y="1"/>
                  <a:pt x="3447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9" name="Google Shape;1069;p36"/>
          <p:cNvSpPr/>
          <p:nvPr/>
        </p:nvSpPr>
        <p:spPr>
          <a:xfrm>
            <a:off x="-64900" y="4077609"/>
            <a:ext cx="9329709" cy="794168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0" name="Google Shape;1070;p36"/>
          <p:cNvSpPr/>
          <p:nvPr/>
        </p:nvSpPr>
        <p:spPr>
          <a:xfrm>
            <a:off x="3761150" y="3869249"/>
            <a:ext cx="5503657" cy="1444706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1" name="Google Shape;1071;p36"/>
          <p:cNvSpPr/>
          <p:nvPr/>
        </p:nvSpPr>
        <p:spPr>
          <a:xfrm>
            <a:off x="-64900" y="4569325"/>
            <a:ext cx="9143961" cy="567316"/>
          </a:xfrm>
          <a:custGeom>
            <a:avLst/>
            <a:gdLst/>
            <a:ahLst/>
            <a:cxnLst/>
            <a:rect l="l" t="t" r="r" b="b"/>
            <a:pathLst>
              <a:path w="53351" h="10519" extrusionOk="0">
                <a:moveTo>
                  <a:pt x="1" y="1"/>
                </a:moveTo>
                <a:lnTo>
                  <a:pt x="1" y="10518"/>
                </a:lnTo>
                <a:lnTo>
                  <a:pt x="53351" y="10518"/>
                </a:lnTo>
                <a:lnTo>
                  <a:pt x="53351" y="6857"/>
                </a:lnTo>
                <a:cubicBezTo>
                  <a:pt x="34695" y="1135"/>
                  <a:pt x="10557" y="150"/>
                  <a:pt x="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2" name="Google Shape;1072;p36"/>
          <p:cNvSpPr/>
          <p:nvPr/>
        </p:nvSpPr>
        <p:spPr>
          <a:xfrm>
            <a:off x="-64900" y="4794724"/>
            <a:ext cx="9329709" cy="567330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3" name="Google Shape;1073;p36"/>
          <p:cNvSpPr txBox="1">
            <a:spLocks noGrp="1"/>
          </p:cNvSpPr>
          <p:nvPr>
            <p:ph type="subTitle" idx="1"/>
          </p:nvPr>
        </p:nvSpPr>
        <p:spPr>
          <a:xfrm>
            <a:off x="3947275" y="1375500"/>
            <a:ext cx="3852000" cy="1073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074" name="Google Shape;1074;p36"/>
          <p:cNvSpPr txBox="1">
            <a:spLocks noGrp="1"/>
          </p:cNvSpPr>
          <p:nvPr>
            <p:ph type="ctrTitle"/>
          </p:nvPr>
        </p:nvSpPr>
        <p:spPr>
          <a:xfrm flipH="1">
            <a:off x="3953625" y="540000"/>
            <a:ext cx="3852000" cy="83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4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075" name="Google Shape;1075;p36"/>
          <p:cNvSpPr txBox="1"/>
          <p:nvPr/>
        </p:nvSpPr>
        <p:spPr>
          <a:xfrm>
            <a:off x="4024075" y="3521550"/>
            <a:ext cx="3698400" cy="7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300"/>
              </a:spcBef>
              <a:spcAft>
                <a:spcPts val="0"/>
              </a:spcAft>
              <a:buNone/>
            </a:pPr>
            <a:r>
              <a:rPr lang="de" sz="12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CREDITS: Diese Präsentationsvorlage wurde von </a:t>
            </a:r>
            <a:r>
              <a:rPr lang="de" sz="1200" b="1">
                <a:solidFill>
                  <a:schemeClr val="dk1"/>
                </a:solidFill>
                <a:uFill>
                  <a:noFill/>
                </a:uFill>
                <a:latin typeface="Lato"/>
                <a:ea typeface="Lato"/>
                <a:cs typeface="Lato"/>
                <a:sym typeface="Lato"/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Slidesgo</a:t>
            </a:r>
            <a:r>
              <a:rPr lang="de" sz="1200">
                <a:solidFill>
                  <a:schemeClr val="dk1"/>
                </a:solidFill>
                <a:uFill>
                  <a:noFill/>
                </a:uFill>
                <a:latin typeface="Lato"/>
                <a:ea typeface="Lato"/>
                <a:cs typeface="Lato"/>
                <a:sym typeface="Lato"/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 </a:t>
            </a:r>
            <a:r>
              <a:rPr lang="de" sz="12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erstellt, inklusive Icons von </a:t>
            </a:r>
            <a:r>
              <a:rPr lang="de" sz="1200" b="1">
                <a:solidFill>
                  <a:schemeClr val="dk1"/>
                </a:solidFill>
                <a:uFill>
                  <a:noFill/>
                </a:uFill>
                <a:latin typeface="Lato"/>
                <a:ea typeface="Lato"/>
                <a:cs typeface="Lato"/>
                <a:sym typeface="Lato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Flaticon</a:t>
            </a:r>
            <a:r>
              <a:rPr lang="de" sz="12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 und Infografiken &amp; Bilder von </a:t>
            </a:r>
            <a:r>
              <a:rPr lang="de" sz="1200" b="1">
                <a:solidFill>
                  <a:schemeClr val="dk1"/>
                </a:solidFill>
                <a:uFill>
                  <a:noFill/>
                </a:uFill>
                <a:latin typeface="Lato"/>
                <a:ea typeface="Lato"/>
                <a:cs typeface="Lato"/>
                <a:sym typeface="Lato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Freepik</a:t>
            </a:r>
            <a:r>
              <a:rPr lang="de" sz="1200">
                <a:solidFill>
                  <a:schemeClr val="dk1"/>
                </a:solidFill>
                <a:uFill>
                  <a:noFill/>
                </a:uFill>
                <a:latin typeface="Lato"/>
                <a:ea typeface="Lato"/>
                <a:cs typeface="Lato"/>
                <a:sym typeface="Lato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 </a:t>
            </a:r>
            <a:endParaRPr sz="12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ctr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331972163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">
  <p:cSld name="Background ">
    <p:bg>
      <p:bgPr>
        <a:solidFill>
          <a:schemeClr val="accent4"/>
        </a:solidFill>
        <a:effectLst/>
      </p:bgPr>
    </p:bg>
    <p:spTree>
      <p:nvGrpSpPr>
        <p:cNvPr id="1" name="Shape 107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2311204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bg>
      <p:bgPr>
        <a:solidFill>
          <a:schemeClr val="dk2"/>
        </a:solidFill>
        <a:effectLst/>
      </p:bgPr>
    </p:bg>
    <p:spTree>
      <p:nvGrpSpPr>
        <p:cNvPr id="1" name="Shape 10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8" name="Google Shape;1078;p38"/>
          <p:cNvSpPr/>
          <p:nvPr/>
        </p:nvSpPr>
        <p:spPr>
          <a:xfrm>
            <a:off x="3732676" y="4686973"/>
            <a:ext cx="53213" cy="1666"/>
          </a:xfrm>
          <a:custGeom>
            <a:avLst/>
            <a:gdLst/>
            <a:ahLst/>
            <a:cxnLst/>
            <a:rect l="l" t="t" r="r" b="b"/>
            <a:pathLst>
              <a:path w="231" h="14" extrusionOk="0">
                <a:moveTo>
                  <a:pt x="1" y="1"/>
                </a:moveTo>
                <a:cubicBezTo>
                  <a:pt x="69" y="14"/>
                  <a:pt x="150" y="14"/>
                  <a:pt x="231" y="14"/>
                </a:cubicBezTo>
                <a:cubicBezTo>
                  <a:pt x="150" y="14"/>
                  <a:pt x="69" y="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9" name="Google Shape;1079;p38"/>
          <p:cNvSpPr/>
          <p:nvPr/>
        </p:nvSpPr>
        <p:spPr>
          <a:xfrm>
            <a:off x="7203254" y="4470881"/>
            <a:ext cx="448045" cy="10828"/>
          </a:xfrm>
          <a:custGeom>
            <a:avLst/>
            <a:gdLst/>
            <a:ahLst/>
            <a:cxnLst/>
            <a:rect l="l" t="t" r="r" b="b"/>
            <a:pathLst>
              <a:path w="1945" h="91" extrusionOk="0">
                <a:moveTo>
                  <a:pt x="1107" y="0"/>
                </a:moveTo>
                <a:cubicBezTo>
                  <a:pt x="738" y="0"/>
                  <a:pt x="370" y="35"/>
                  <a:pt x="1" y="35"/>
                </a:cubicBezTo>
                <a:cubicBezTo>
                  <a:pt x="649" y="61"/>
                  <a:pt x="1297" y="90"/>
                  <a:pt x="1945" y="90"/>
                </a:cubicBezTo>
                <a:cubicBezTo>
                  <a:pt x="1666" y="20"/>
                  <a:pt x="1386" y="0"/>
                  <a:pt x="1107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0" name="Google Shape;1080;p38"/>
          <p:cNvSpPr/>
          <p:nvPr/>
        </p:nvSpPr>
        <p:spPr>
          <a:xfrm>
            <a:off x="13" y="3991051"/>
            <a:ext cx="9144012" cy="619999"/>
          </a:xfrm>
          <a:custGeom>
            <a:avLst/>
            <a:gdLst/>
            <a:ahLst/>
            <a:cxnLst/>
            <a:rect l="l" t="t" r="r" b="b"/>
            <a:pathLst>
              <a:path w="40501" h="5369" extrusionOk="0">
                <a:moveTo>
                  <a:pt x="34477" y="1"/>
                </a:moveTo>
                <a:cubicBezTo>
                  <a:pt x="31201" y="1"/>
                  <a:pt x="27125" y="3907"/>
                  <a:pt x="23815" y="4222"/>
                </a:cubicBezTo>
                <a:cubicBezTo>
                  <a:pt x="23673" y="4235"/>
                  <a:pt x="23530" y="4242"/>
                  <a:pt x="23385" y="4242"/>
                </a:cubicBezTo>
                <a:cubicBezTo>
                  <a:pt x="20043" y="4242"/>
                  <a:pt x="15781" y="801"/>
                  <a:pt x="11124" y="78"/>
                </a:cubicBezTo>
                <a:cubicBezTo>
                  <a:pt x="10838" y="34"/>
                  <a:pt x="10548" y="13"/>
                  <a:pt x="10254" y="13"/>
                </a:cubicBezTo>
                <a:cubicBezTo>
                  <a:pt x="5549" y="13"/>
                  <a:pt x="1" y="5369"/>
                  <a:pt x="1" y="5369"/>
                </a:cubicBezTo>
                <a:lnTo>
                  <a:pt x="40501" y="5369"/>
                </a:lnTo>
                <a:lnTo>
                  <a:pt x="40501" y="2278"/>
                </a:lnTo>
                <a:cubicBezTo>
                  <a:pt x="40501" y="2278"/>
                  <a:pt x="38071" y="253"/>
                  <a:pt x="34750" y="10"/>
                </a:cubicBezTo>
                <a:cubicBezTo>
                  <a:pt x="34660" y="4"/>
                  <a:pt x="34569" y="1"/>
                  <a:pt x="3447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1" name="Google Shape;1081;p38"/>
          <p:cNvSpPr/>
          <p:nvPr/>
        </p:nvSpPr>
        <p:spPr>
          <a:xfrm>
            <a:off x="-12" y="4251773"/>
            <a:ext cx="9144012" cy="620005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2" name="Google Shape;1082;p38"/>
          <p:cNvSpPr/>
          <p:nvPr/>
        </p:nvSpPr>
        <p:spPr>
          <a:xfrm>
            <a:off x="3640338" y="4125701"/>
            <a:ext cx="5503657" cy="1236353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3" name="Google Shape;1083;p38"/>
          <p:cNvSpPr/>
          <p:nvPr/>
        </p:nvSpPr>
        <p:spPr>
          <a:xfrm>
            <a:off x="-12" y="4569318"/>
            <a:ext cx="8961901" cy="567316"/>
          </a:xfrm>
          <a:custGeom>
            <a:avLst/>
            <a:gdLst/>
            <a:ahLst/>
            <a:cxnLst/>
            <a:rect l="l" t="t" r="r" b="b"/>
            <a:pathLst>
              <a:path w="53351" h="10519" extrusionOk="0">
                <a:moveTo>
                  <a:pt x="1" y="1"/>
                </a:moveTo>
                <a:lnTo>
                  <a:pt x="1" y="10518"/>
                </a:lnTo>
                <a:lnTo>
                  <a:pt x="53351" y="10518"/>
                </a:lnTo>
                <a:lnTo>
                  <a:pt x="53351" y="6857"/>
                </a:lnTo>
                <a:cubicBezTo>
                  <a:pt x="34695" y="1135"/>
                  <a:pt x="10557" y="150"/>
                  <a:pt x="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4" name="Google Shape;1084;p38"/>
          <p:cNvSpPr/>
          <p:nvPr/>
        </p:nvSpPr>
        <p:spPr>
          <a:xfrm>
            <a:off x="-12" y="4794717"/>
            <a:ext cx="9144012" cy="567330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85" name="Google Shape;1085;p38"/>
          <p:cNvGrpSpPr/>
          <p:nvPr/>
        </p:nvGrpSpPr>
        <p:grpSpPr>
          <a:xfrm flipH="1">
            <a:off x="582210" y="3888979"/>
            <a:ext cx="2581522" cy="876781"/>
            <a:chOff x="1260750" y="1341725"/>
            <a:chExt cx="438475" cy="148925"/>
          </a:xfrm>
        </p:grpSpPr>
        <p:sp>
          <p:nvSpPr>
            <p:cNvPr id="1086" name="Google Shape;1086;p38"/>
            <p:cNvSpPr/>
            <p:nvPr/>
          </p:nvSpPr>
          <p:spPr>
            <a:xfrm>
              <a:off x="1644550" y="1363050"/>
              <a:ext cx="33375" cy="121100"/>
            </a:xfrm>
            <a:custGeom>
              <a:avLst/>
              <a:gdLst/>
              <a:ahLst/>
              <a:cxnLst/>
              <a:rect l="l" t="t" r="r" b="b"/>
              <a:pathLst>
                <a:path w="1335" h="4844" extrusionOk="0">
                  <a:moveTo>
                    <a:pt x="0" y="0"/>
                  </a:moveTo>
                  <a:lnTo>
                    <a:pt x="0" y="4698"/>
                  </a:lnTo>
                  <a:lnTo>
                    <a:pt x="1335" y="4844"/>
                  </a:lnTo>
                  <a:lnTo>
                    <a:pt x="1335" y="0"/>
                  </a:lnTo>
                  <a:close/>
                </a:path>
              </a:pathLst>
            </a:custGeom>
            <a:solidFill>
              <a:srgbClr val="FFC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7" name="Google Shape;1087;p38"/>
            <p:cNvSpPr/>
            <p:nvPr/>
          </p:nvSpPr>
          <p:spPr>
            <a:xfrm>
              <a:off x="1643150" y="1341725"/>
              <a:ext cx="35825" cy="21350"/>
            </a:xfrm>
            <a:custGeom>
              <a:avLst/>
              <a:gdLst/>
              <a:ahLst/>
              <a:cxnLst/>
              <a:rect l="l" t="t" r="r" b="b"/>
              <a:pathLst>
                <a:path w="1433" h="854" extrusionOk="0">
                  <a:moveTo>
                    <a:pt x="717" y="1"/>
                  </a:moveTo>
                  <a:cubicBezTo>
                    <a:pt x="1" y="1"/>
                    <a:pt x="56" y="853"/>
                    <a:pt x="56" y="853"/>
                  </a:cubicBezTo>
                  <a:lnTo>
                    <a:pt x="1391" y="853"/>
                  </a:lnTo>
                  <a:cubicBezTo>
                    <a:pt x="1391" y="853"/>
                    <a:pt x="1433" y="1"/>
                    <a:pt x="717" y="1"/>
                  </a:cubicBez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8" name="Google Shape;1088;p38"/>
            <p:cNvSpPr/>
            <p:nvPr/>
          </p:nvSpPr>
          <p:spPr>
            <a:xfrm>
              <a:off x="1663075" y="1424750"/>
              <a:ext cx="6425" cy="3125"/>
            </a:xfrm>
            <a:custGeom>
              <a:avLst/>
              <a:gdLst/>
              <a:ahLst/>
              <a:cxnLst/>
              <a:rect l="l" t="t" r="r" b="b"/>
              <a:pathLst>
                <a:path w="257" h="125" extrusionOk="0">
                  <a:moveTo>
                    <a:pt x="1" y="1"/>
                  </a:moveTo>
                  <a:lnTo>
                    <a:pt x="1" y="124"/>
                  </a:lnTo>
                  <a:lnTo>
                    <a:pt x="257" y="124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9" name="Google Shape;1089;p38"/>
            <p:cNvSpPr/>
            <p:nvPr/>
          </p:nvSpPr>
          <p:spPr>
            <a:xfrm>
              <a:off x="1670875" y="1424750"/>
              <a:ext cx="6400" cy="3125"/>
            </a:xfrm>
            <a:custGeom>
              <a:avLst/>
              <a:gdLst/>
              <a:ahLst/>
              <a:cxnLst/>
              <a:rect l="l" t="t" r="r" b="b"/>
              <a:pathLst>
                <a:path w="256" h="125" extrusionOk="0">
                  <a:moveTo>
                    <a:pt x="0" y="1"/>
                  </a:moveTo>
                  <a:lnTo>
                    <a:pt x="0" y="124"/>
                  </a:lnTo>
                  <a:lnTo>
                    <a:pt x="256" y="124"/>
                  </a:lnTo>
                  <a:lnTo>
                    <a:pt x="256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0" name="Google Shape;1090;p38"/>
            <p:cNvSpPr/>
            <p:nvPr/>
          </p:nvSpPr>
          <p:spPr>
            <a:xfrm>
              <a:off x="1666825" y="1429125"/>
              <a:ext cx="6725" cy="3425"/>
            </a:xfrm>
            <a:custGeom>
              <a:avLst/>
              <a:gdLst/>
              <a:ahLst/>
              <a:cxnLst/>
              <a:rect l="l" t="t" r="r" b="b"/>
              <a:pathLst>
                <a:path w="269" h="137" extrusionOk="0">
                  <a:moveTo>
                    <a:pt x="0" y="1"/>
                  </a:moveTo>
                  <a:lnTo>
                    <a:pt x="0" y="137"/>
                  </a:lnTo>
                  <a:lnTo>
                    <a:pt x="269" y="137"/>
                  </a:lnTo>
                  <a:lnTo>
                    <a:pt x="269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1" name="Google Shape;1091;p38"/>
            <p:cNvSpPr/>
            <p:nvPr/>
          </p:nvSpPr>
          <p:spPr>
            <a:xfrm>
              <a:off x="1648275" y="1369125"/>
              <a:ext cx="6400" cy="3000"/>
            </a:xfrm>
            <a:custGeom>
              <a:avLst/>
              <a:gdLst/>
              <a:ahLst/>
              <a:cxnLst/>
              <a:rect l="l" t="t" r="r" b="b"/>
              <a:pathLst>
                <a:path w="256" h="120" extrusionOk="0">
                  <a:moveTo>
                    <a:pt x="0" y="0"/>
                  </a:moveTo>
                  <a:lnTo>
                    <a:pt x="0" y="120"/>
                  </a:lnTo>
                  <a:lnTo>
                    <a:pt x="256" y="120"/>
                  </a:lnTo>
                  <a:lnTo>
                    <a:pt x="256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2" name="Google Shape;1092;p38"/>
            <p:cNvSpPr/>
            <p:nvPr/>
          </p:nvSpPr>
          <p:spPr>
            <a:xfrm>
              <a:off x="1655950" y="1369125"/>
              <a:ext cx="6525" cy="3000"/>
            </a:xfrm>
            <a:custGeom>
              <a:avLst/>
              <a:gdLst/>
              <a:ahLst/>
              <a:cxnLst/>
              <a:rect l="l" t="t" r="r" b="b"/>
              <a:pathLst>
                <a:path w="261" h="120" extrusionOk="0">
                  <a:moveTo>
                    <a:pt x="1" y="0"/>
                  </a:moveTo>
                  <a:lnTo>
                    <a:pt x="1" y="120"/>
                  </a:lnTo>
                  <a:lnTo>
                    <a:pt x="260" y="120"/>
                  </a:lnTo>
                  <a:lnTo>
                    <a:pt x="260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3" name="Google Shape;1093;p38"/>
            <p:cNvSpPr/>
            <p:nvPr/>
          </p:nvSpPr>
          <p:spPr>
            <a:xfrm>
              <a:off x="1651900" y="1373500"/>
              <a:ext cx="6525" cy="3325"/>
            </a:xfrm>
            <a:custGeom>
              <a:avLst/>
              <a:gdLst/>
              <a:ahLst/>
              <a:cxnLst/>
              <a:rect l="l" t="t" r="r" b="b"/>
              <a:pathLst>
                <a:path w="261" h="133" extrusionOk="0">
                  <a:moveTo>
                    <a:pt x="1" y="0"/>
                  </a:moveTo>
                  <a:lnTo>
                    <a:pt x="1" y="133"/>
                  </a:lnTo>
                  <a:lnTo>
                    <a:pt x="260" y="133"/>
                  </a:lnTo>
                  <a:lnTo>
                    <a:pt x="260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4" name="Google Shape;1094;p38"/>
            <p:cNvSpPr/>
            <p:nvPr/>
          </p:nvSpPr>
          <p:spPr>
            <a:xfrm>
              <a:off x="1667450" y="1390650"/>
              <a:ext cx="6425" cy="3425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5" name="Google Shape;1095;p38"/>
            <p:cNvSpPr/>
            <p:nvPr/>
          </p:nvSpPr>
          <p:spPr>
            <a:xfrm>
              <a:off x="1659675" y="1390650"/>
              <a:ext cx="6425" cy="3425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6" name="Google Shape;1096;p38"/>
            <p:cNvSpPr/>
            <p:nvPr/>
          </p:nvSpPr>
          <p:spPr>
            <a:xfrm>
              <a:off x="1663400" y="1386275"/>
              <a:ext cx="6750" cy="3125"/>
            </a:xfrm>
            <a:custGeom>
              <a:avLst/>
              <a:gdLst/>
              <a:ahLst/>
              <a:cxnLst/>
              <a:rect l="l" t="t" r="r" b="b"/>
              <a:pathLst>
                <a:path w="270" h="125" extrusionOk="0">
                  <a:moveTo>
                    <a:pt x="1" y="1"/>
                  </a:moveTo>
                  <a:lnTo>
                    <a:pt x="1" y="124"/>
                  </a:lnTo>
                  <a:lnTo>
                    <a:pt x="270" y="124"/>
                  </a:lnTo>
                  <a:lnTo>
                    <a:pt x="270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7" name="Google Shape;1097;p38"/>
            <p:cNvSpPr/>
            <p:nvPr/>
          </p:nvSpPr>
          <p:spPr>
            <a:xfrm>
              <a:off x="1663075" y="1433500"/>
              <a:ext cx="6425" cy="3425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8" name="Google Shape;1098;p38"/>
            <p:cNvSpPr/>
            <p:nvPr/>
          </p:nvSpPr>
          <p:spPr>
            <a:xfrm>
              <a:off x="1655300" y="1433500"/>
              <a:ext cx="6425" cy="3425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9" name="Google Shape;1099;p38"/>
            <p:cNvSpPr/>
            <p:nvPr/>
          </p:nvSpPr>
          <p:spPr>
            <a:xfrm>
              <a:off x="1659350" y="1429125"/>
              <a:ext cx="6425" cy="3425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0" name="Google Shape;1100;p38"/>
            <p:cNvSpPr/>
            <p:nvPr/>
          </p:nvSpPr>
          <p:spPr>
            <a:xfrm>
              <a:off x="1648900" y="1409200"/>
              <a:ext cx="6425" cy="3425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1" name="Google Shape;1101;p38"/>
            <p:cNvSpPr/>
            <p:nvPr/>
          </p:nvSpPr>
          <p:spPr>
            <a:xfrm>
              <a:off x="1656700" y="1409200"/>
              <a:ext cx="6400" cy="3425"/>
            </a:xfrm>
            <a:custGeom>
              <a:avLst/>
              <a:gdLst/>
              <a:ahLst/>
              <a:cxnLst/>
              <a:rect l="l" t="t" r="r" b="b"/>
              <a:pathLst>
                <a:path w="256" h="137" extrusionOk="0">
                  <a:moveTo>
                    <a:pt x="0" y="1"/>
                  </a:moveTo>
                  <a:lnTo>
                    <a:pt x="0" y="137"/>
                  </a:lnTo>
                  <a:lnTo>
                    <a:pt x="256" y="137"/>
                  </a:lnTo>
                  <a:lnTo>
                    <a:pt x="256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2" name="Google Shape;1102;p38"/>
            <p:cNvSpPr/>
            <p:nvPr/>
          </p:nvSpPr>
          <p:spPr>
            <a:xfrm>
              <a:off x="1664050" y="1409200"/>
              <a:ext cx="6525" cy="3425"/>
            </a:xfrm>
            <a:custGeom>
              <a:avLst/>
              <a:gdLst/>
              <a:ahLst/>
              <a:cxnLst/>
              <a:rect l="l" t="t" r="r" b="b"/>
              <a:pathLst>
                <a:path w="261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60" y="137"/>
                  </a:lnTo>
                  <a:lnTo>
                    <a:pt x="260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3" name="Google Shape;1103;p38"/>
            <p:cNvSpPr/>
            <p:nvPr/>
          </p:nvSpPr>
          <p:spPr>
            <a:xfrm>
              <a:off x="1652650" y="1413675"/>
              <a:ext cx="6400" cy="3325"/>
            </a:xfrm>
            <a:custGeom>
              <a:avLst/>
              <a:gdLst/>
              <a:ahLst/>
              <a:cxnLst/>
              <a:rect l="l" t="t" r="r" b="b"/>
              <a:pathLst>
                <a:path w="256" h="133" extrusionOk="0">
                  <a:moveTo>
                    <a:pt x="0" y="0"/>
                  </a:moveTo>
                  <a:lnTo>
                    <a:pt x="0" y="133"/>
                  </a:lnTo>
                  <a:lnTo>
                    <a:pt x="256" y="133"/>
                  </a:lnTo>
                  <a:lnTo>
                    <a:pt x="256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4" name="Google Shape;1104;p38"/>
            <p:cNvSpPr/>
            <p:nvPr/>
          </p:nvSpPr>
          <p:spPr>
            <a:xfrm>
              <a:off x="1660000" y="1413675"/>
              <a:ext cx="6825" cy="3325"/>
            </a:xfrm>
            <a:custGeom>
              <a:avLst/>
              <a:gdLst/>
              <a:ahLst/>
              <a:cxnLst/>
              <a:rect l="l" t="t" r="r" b="b"/>
              <a:pathLst>
                <a:path w="273" h="133" extrusionOk="0">
                  <a:moveTo>
                    <a:pt x="1" y="0"/>
                  </a:moveTo>
                  <a:lnTo>
                    <a:pt x="1" y="133"/>
                  </a:lnTo>
                  <a:lnTo>
                    <a:pt x="273" y="133"/>
                  </a:lnTo>
                  <a:lnTo>
                    <a:pt x="273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5" name="Google Shape;1105;p38"/>
            <p:cNvSpPr/>
            <p:nvPr/>
          </p:nvSpPr>
          <p:spPr>
            <a:xfrm>
              <a:off x="1569300" y="1378825"/>
              <a:ext cx="34450" cy="102325"/>
            </a:xfrm>
            <a:custGeom>
              <a:avLst/>
              <a:gdLst/>
              <a:ahLst/>
              <a:cxnLst/>
              <a:rect l="l" t="t" r="r" b="b"/>
              <a:pathLst>
                <a:path w="1378" h="4093" extrusionOk="0">
                  <a:moveTo>
                    <a:pt x="606" y="367"/>
                  </a:moveTo>
                  <a:lnTo>
                    <a:pt x="606" y="1002"/>
                  </a:lnTo>
                  <a:lnTo>
                    <a:pt x="512" y="1002"/>
                  </a:lnTo>
                  <a:lnTo>
                    <a:pt x="606" y="367"/>
                  </a:lnTo>
                  <a:close/>
                  <a:moveTo>
                    <a:pt x="661" y="312"/>
                  </a:moveTo>
                  <a:lnTo>
                    <a:pt x="794" y="1002"/>
                  </a:lnTo>
                  <a:lnTo>
                    <a:pt x="661" y="1002"/>
                  </a:lnTo>
                  <a:lnTo>
                    <a:pt x="661" y="312"/>
                  </a:lnTo>
                  <a:close/>
                  <a:moveTo>
                    <a:pt x="606" y="1054"/>
                  </a:moveTo>
                  <a:lnTo>
                    <a:pt x="606" y="1663"/>
                  </a:lnTo>
                  <a:lnTo>
                    <a:pt x="418" y="1663"/>
                  </a:lnTo>
                  <a:lnTo>
                    <a:pt x="512" y="1054"/>
                  </a:lnTo>
                  <a:close/>
                  <a:moveTo>
                    <a:pt x="794" y="1054"/>
                  </a:moveTo>
                  <a:lnTo>
                    <a:pt x="904" y="1663"/>
                  </a:lnTo>
                  <a:lnTo>
                    <a:pt x="661" y="1663"/>
                  </a:lnTo>
                  <a:lnTo>
                    <a:pt x="661" y="1054"/>
                  </a:lnTo>
                  <a:close/>
                  <a:moveTo>
                    <a:pt x="606" y="1718"/>
                  </a:moveTo>
                  <a:lnTo>
                    <a:pt x="606" y="2499"/>
                  </a:lnTo>
                  <a:lnTo>
                    <a:pt x="282" y="2499"/>
                  </a:lnTo>
                  <a:lnTo>
                    <a:pt x="405" y="1718"/>
                  </a:lnTo>
                  <a:close/>
                  <a:moveTo>
                    <a:pt x="917" y="1718"/>
                  </a:moveTo>
                  <a:lnTo>
                    <a:pt x="1066" y="2499"/>
                  </a:lnTo>
                  <a:lnTo>
                    <a:pt x="661" y="2499"/>
                  </a:lnTo>
                  <a:lnTo>
                    <a:pt x="661" y="1718"/>
                  </a:lnTo>
                  <a:close/>
                  <a:moveTo>
                    <a:pt x="606" y="2554"/>
                  </a:moveTo>
                  <a:lnTo>
                    <a:pt x="606" y="4038"/>
                  </a:lnTo>
                  <a:lnTo>
                    <a:pt x="52" y="4038"/>
                  </a:lnTo>
                  <a:lnTo>
                    <a:pt x="282" y="2554"/>
                  </a:lnTo>
                  <a:close/>
                  <a:moveTo>
                    <a:pt x="606" y="1"/>
                  </a:moveTo>
                  <a:lnTo>
                    <a:pt x="0" y="4093"/>
                  </a:lnTo>
                  <a:lnTo>
                    <a:pt x="661" y="4093"/>
                  </a:lnTo>
                  <a:lnTo>
                    <a:pt x="661" y="2554"/>
                  </a:lnTo>
                  <a:lnTo>
                    <a:pt x="1066" y="2554"/>
                  </a:lnTo>
                  <a:lnTo>
                    <a:pt x="1322" y="3931"/>
                  </a:lnTo>
                  <a:lnTo>
                    <a:pt x="1377" y="3918"/>
                  </a:lnTo>
                  <a:lnTo>
                    <a:pt x="661" y="1"/>
                  </a:lnTo>
                  <a:close/>
                </a:path>
              </a:pathLst>
            </a:custGeom>
            <a:solidFill>
              <a:srgbClr val="8080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6" name="Google Shape;1106;p38"/>
            <p:cNvSpPr/>
            <p:nvPr/>
          </p:nvSpPr>
          <p:spPr>
            <a:xfrm>
              <a:off x="1573975" y="1380525"/>
              <a:ext cx="10475" cy="10475"/>
            </a:xfrm>
            <a:custGeom>
              <a:avLst/>
              <a:gdLst/>
              <a:ahLst/>
              <a:cxnLst/>
              <a:rect l="l" t="t" r="r" b="b"/>
              <a:pathLst>
                <a:path w="419" h="419" extrusionOk="0">
                  <a:moveTo>
                    <a:pt x="364" y="1"/>
                  </a:moveTo>
                  <a:lnTo>
                    <a:pt x="1" y="205"/>
                  </a:lnTo>
                  <a:lnTo>
                    <a:pt x="69" y="312"/>
                  </a:lnTo>
                  <a:lnTo>
                    <a:pt x="299" y="124"/>
                  </a:lnTo>
                  <a:lnTo>
                    <a:pt x="95" y="338"/>
                  </a:lnTo>
                  <a:lnTo>
                    <a:pt x="202" y="419"/>
                  </a:lnTo>
                  <a:lnTo>
                    <a:pt x="419" y="56"/>
                  </a:lnTo>
                  <a:cubicBezTo>
                    <a:pt x="393" y="43"/>
                    <a:pt x="380" y="30"/>
                    <a:pt x="364" y="1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7" name="Google Shape;1107;p38"/>
            <p:cNvSpPr/>
            <p:nvPr/>
          </p:nvSpPr>
          <p:spPr>
            <a:xfrm>
              <a:off x="1572275" y="1366675"/>
              <a:ext cx="26350" cy="24750"/>
            </a:xfrm>
            <a:custGeom>
              <a:avLst/>
              <a:gdLst/>
              <a:ahLst/>
              <a:cxnLst/>
              <a:rect l="l" t="t" r="r" b="b"/>
              <a:pathLst>
                <a:path w="1054" h="990" extrusionOk="0">
                  <a:moveTo>
                    <a:pt x="529" y="419"/>
                  </a:moveTo>
                  <a:lnTo>
                    <a:pt x="529" y="422"/>
                  </a:lnTo>
                  <a:lnTo>
                    <a:pt x="529" y="419"/>
                  </a:lnTo>
                  <a:lnTo>
                    <a:pt x="529" y="419"/>
                  </a:lnTo>
                  <a:cubicBezTo>
                    <a:pt x="529" y="419"/>
                    <a:pt x="529" y="419"/>
                    <a:pt x="529" y="419"/>
                  </a:cubicBezTo>
                  <a:close/>
                  <a:moveTo>
                    <a:pt x="487" y="1"/>
                  </a:moveTo>
                  <a:lnTo>
                    <a:pt x="380" y="17"/>
                  </a:lnTo>
                  <a:lnTo>
                    <a:pt x="474" y="380"/>
                  </a:lnTo>
                  <a:lnTo>
                    <a:pt x="286" y="56"/>
                  </a:lnTo>
                  <a:lnTo>
                    <a:pt x="189" y="124"/>
                  </a:lnTo>
                  <a:lnTo>
                    <a:pt x="432" y="422"/>
                  </a:lnTo>
                  <a:lnTo>
                    <a:pt x="137" y="163"/>
                  </a:lnTo>
                  <a:lnTo>
                    <a:pt x="69" y="260"/>
                  </a:lnTo>
                  <a:lnTo>
                    <a:pt x="419" y="474"/>
                  </a:lnTo>
                  <a:lnTo>
                    <a:pt x="419" y="474"/>
                  </a:lnTo>
                  <a:lnTo>
                    <a:pt x="27" y="367"/>
                  </a:lnTo>
                  <a:lnTo>
                    <a:pt x="14" y="474"/>
                  </a:lnTo>
                  <a:lnTo>
                    <a:pt x="338" y="516"/>
                  </a:lnTo>
                  <a:lnTo>
                    <a:pt x="1" y="542"/>
                  </a:lnTo>
                  <a:lnTo>
                    <a:pt x="14" y="665"/>
                  </a:lnTo>
                  <a:lnTo>
                    <a:pt x="432" y="555"/>
                  </a:lnTo>
                  <a:cubicBezTo>
                    <a:pt x="432" y="542"/>
                    <a:pt x="419" y="542"/>
                    <a:pt x="419" y="529"/>
                  </a:cubicBezTo>
                  <a:cubicBezTo>
                    <a:pt x="419" y="474"/>
                    <a:pt x="448" y="422"/>
                    <a:pt x="500" y="422"/>
                  </a:cubicBezTo>
                  <a:cubicBezTo>
                    <a:pt x="508" y="420"/>
                    <a:pt x="516" y="419"/>
                    <a:pt x="524" y="419"/>
                  </a:cubicBezTo>
                  <a:cubicBezTo>
                    <a:pt x="526" y="419"/>
                    <a:pt x="527" y="419"/>
                    <a:pt x="529" y="419"/>
                  </a:cubicBezTo>
                  <a:lnTo>
                    <a:pt x="529" y="419"/>
                  </a:lnTo>
                  <a:lnTo>
                    <a:pt x="487" y="1"/>
                  </a:lnTo>
                  <a:close/>
                  <a:moveTo>
                    <a:pt x="568" y="1"/>
                  </a:moveTo>
                  <a:lnTo>
                    <a:pt x="529" y="419"/>
                  </a:lnTo>
                  <a:lnTo>
                    <a:pt x="529" y="419"/>
                  </a:lnTo>
                  <a:cubicBezTo>
                    <a:pt x="573" y="421"/>
                    <a:pt x="610" y="458"/>
                    <a:pt x="610" y="503"/>
                  </a:cubicBezTo>
                  <a:cubicBezTo>
                    <a:pt x="623" y="542"/>
                    <a:pt x="594" y="584"/>
                    <a:pt x="555" y="610"/>
                  </a:cubicBezTo>
                  <a:lnTo>
                    <a:pt x="772" y="989"/>
                  </a:lnTo>
                  <a:lnTo>
                    <a:pt x="866" y="921"/>
                  </a:lnTo>
                  <a:lnTo>
                    <a:pt x="649" y="649"/>
                  </a:lnTo>
                  <a:lnTo>
                    <a:pt x="905" y="866"/>
                  </a:lnTo>
                  <a:lnTo>
                    <a:pt x="973" y="772"/>
                  </a:lnTo>
                  <a:lnTo>
                    <a:pt x="636" y="568"/>
                  </a:lnTo>
                  <a:lnTo>
                    <a:pt x="1028" y="678"/>
                  </a:lnTo>
                  <a:lnTo>
                    <a:pt x="1054" y="555"/>
                  </a:lnTo>
                  <a:lnTo>
                    <a:pt x="649" y="516"/>
                  </a:lnTo>
                  <a:lnTo>
                    <a:pt x="1041" y="487"/>
                  </a:lnTo>
                  <a:lnTo>
                    <a:pt x="1015" y="367"/>
                  </a:lnTo>
                  <a:lnTo>
                    <a:pt x="662" y="461"/>
                  </a:lnTo>
                  <a:lnTo>
                    <a:pt x="662" y="461"/>
                  </a:lnTo>
                  <a:lnTo>
                    <a:pt x="986" y="286"/>
                  </a:lnTo>
                  <a:lnTo>
                    <a:pt x="918" y="179"/>
                  </a:lnTo>
                  <a:lnTo>
                    <a:pt x="594" y="448"/>
                  </a:lnTo>
                  <a:lnTo>
                    <a:pt x="866" y="137"/>
                  </a:lnTo>
                  <a:lnTo>
                    <a:pt x="772" y="56"/>
                  </a:lnTo>
                  <a:lnTo>
                    <a:pt x="581" y="367"/>
                  </a:lnTo>
                  <a:lnTo>
                    <a:pt x="691" y="30"/>
                  </a:lnTo>
                  <a:lnTo>
                    <a:pt x="568" y="1"/>
                  </a:ln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8" name="Google Shape;1108;p38"/>
            <p:cNvSpPr/>
            <p:nvPr/>
          </p:nvSpPr>
          <p:spPr>
            <a:xfrm>
              <a:off x="1581775" y="1381900"/>
              <a:ext cx="7050" cy="10800"/>
            </a:xfrm>
            <a:custGeom>
              <a:avLst/>
              <a:gdLst/>
              <a:ahLst/>
              <a:cxnLst/>
              <a:rect l="l" t="t" r="r" b="b"/>
              <a:pathLst>
                <a:path w="282" h="432" extrusionOk="0">
                  <a:moveTo>
                    <a:pt x="107" y="1"/>
                  </a:moveTo>
                  <a:lnTo>
                    <a:pt x="0" y="406"/>
                  </a:lnTo>
                  <a:lnTo>
                    <a:pt x="107" y="432"/>
                  </a:lnTo>
                  <a:lnTo>
                    <a:pt x="133" y="121"/>
                  </a:lnTo>
                  <a:lnTo>
                    <a:pt x="162" y="419"/>
                  </a:lnTo>
                  <a:lnTo>
                    <a:pt x="282" y="406"/>
                  </a:lnTo>
                  <a:lnTo>
                    <a:pt x="175" y="1"/>
                  </a:ln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9" name="Google Shape;1109;p38"/>
            <p:cNvSpPr/>
            <p:nvPr/>
          </p:nvSpPr>
          <p:spPr>
            <a:xfrm>
              <a:off x="1586125" y="1381600"/>
              <a:ext cx="25" cy="325"/>
            </a:xfrm>
            <a:custGeom>
              <a:avLst/>
              <a:gdLst/>
              <a:ahLst/>
              <a:cxnLst/>
              <a:rect l="l" t="t" r="r" b="b"/>
              <a:pathLst>
                <a:path w="1" h="13" extrusionOk="0">
                  <a:moveTo>
                    <a:pt x="1" y="13"/>
                  </a:moveTo>
                  <a:lnTo>
                    <a:pt x="1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0" name="Google Shape;1110;p38"/>
            <p:cNvSpPr/>
            <p:nvPr/>
          </p:nvSpPr>
          <p:spPr>
            <a:xfrm>
              <a:off x="1619925" y="1424750"/>
              <a:ext cx="325" cy="1425"/>
            </a:xfrm>
            <a:custGeom>
              <a:avLst/>
              <a:gdLst/>
              <a:ahLst/>
              <a:cxnLst/>
              <a:rect l="l" t="t" r="r" b="b"/>
              <a:pathLst>
                <a:path w="13" h="57" extrusionOk="0">
                  <a:moveTo>
                    <a:pt x="0" y="56"/>
                  </a:moveTo>
                  <a:cubicBezTo>
                    <a:pt x="0" y="56"/>
                    <a:pt x="0" y="27"/>
                    <a:pt x="13" y="1"/>
                  </a:cubicBezTo>
                  <a:cubicBezTo>
                    <a:pt x="0" y="27"/>
                    <a:pt x="0" y="56"/>
                    <a:pt x="0" y="56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1" name="Google Shape;1111;p38"/>
            <p:cNvSpPr/>
            <p:nvPr/>
          </p:nvSpPr>
          <p:spPr>
            <a:xfrm>
              <a:off x="1608825" y="1417725"/>
              <a:ext cx="23150" cy="17575"/>
            </a:xfrm>
            <a:custGeom>
              <a:avLst/>
              <a:gdLst/>
              <a:ahLst/>
              <a:cxnLst/>
              <a:rect l="l" t="t" r="r" b="b"/>
              <a:pathLst>
                <a:path w="926" h="703" extrusionOk="0">
                  <a:moveTo>
                    <a:pt x="347" y="175"/>
                  </a:moveTo>
                  <a:cubicBezTo>
                    <a:pt x="336" y="186"/>
                    <a:pt x="325" y="197"/>
                    <a:pt x="313" y="200"/>
                  </a:cubicBezTo>
                  <a:lnTo>
                    <a:pt x="313" y="200"/>
                  </a:lnTo>
                  <a:cubicBezTo>
                    <a:pt x="323" y="192"/>
                    <a:pt x="333" y="182"/>
                    <a:pt x="347" y="175"/>
                  </a:cubicBezTo>
                  <a:close/>
                  <a:moveTo>
                    <a:pt x="509" y="146"/>
                  </a:moveTo>
                  <a:cubicBezTo>
                    <a:pt x="537" y="186"/>
                    <a:pt x="586" y="251"/>
                    <a:pt x="615" y="279"/>
                  </a:cubicBezTo>
                  <a:lnTo>
                    <a:pt x="615" y="279"/>
                  </a:lnTo>
                  <a:cubicBezTo>
                    <a:pt x="573" y="240"/>
                    <a:pt x="508" y="188"/>
                    <a:pt x="483" y="175"/>
                  </a:cubicBezTo>
                  <a:lnTo>
                    <a:pt x="483" y="162"/>
                  </a:lnTo>
                  <a:cubicBezTo>
                    <a:pt x="496" y="175"/>
                    <a:pt x="525" y="175"/>
                    <a:pt x="525" y="188"/>
                  </a:cubicBezTo>
                  <a:cubicBezTo>
                    <a:pt x="527" y="190"/>
                    <a:pt x="529" y="191"/>
                    <a:pt x="530" y="191"/>
                  </a:cubicBezTo>
                  <a:cubicBezTo>
                    <a:pt x="533" y="191"/>
                    <a:pt x="522" y="170"/>
                    <a:pt x="509" y="146"/>
                  </a:cubicBezTo>
                  <a:close/>
                  <a:moveTo>
                    <a:pt x="428" y="162"/>
                  </a:moveTo>
                  <a:lnTo>
                    <a:pt x="428" y="162"/>
                  </a:lnTo>
                  <a:cubicBezTo>
                    <a:pt x="407" y="183"/>
                    <a:pt x="394" y="204"/>
                    <a:pt x="397" y="204"/>
                  </a:cubicBezTo>
                  <a:cubicBezTo>
                    <a:pt x="398" y="204"/>
                    <a:pt x="400" y="203"/>
                    <a:pt x="402" y="201"/>
                  </a:cubicBezTo>
                  <a:cubicBezTo>
                    <a:pt x="415" y="188"/>
                    <a:pt x="428" y="188"/>
                    <a:pt x="444" y="175"/>
                  </a:cubicBezTo>
                  <a:lnTo>
                    <a:pt x="444" y="188"/>
                  </a:lnTo>
                  <a:cubicBezTo>
                    <a:pt x="415" y="201"/>
                    <a:pt x="347" y="256"/>
                    <a:pt x="321" y="295"/>
                  </a:cubicBezTo>
                  <a:cubicBezTo>
                    <a:pt x="347" y="256"/>
                    <a:pt x="389" y="201"/>
                    <a:pt x="428" y="162"/>
                  </a:cubicBezTo>
                  <a:close/>
                  <a:moveTo>
                    <a:pt x="496" y="0"/>
                  </a:moveTo>
                  <a:cubicBezTo>
                    <a:pt x="496" y="0"/>
                    <a:pt x="201" y="146"/>
                    <a:pt x="240" y="146"/>
                  </a:cubicBezTo>
                  <a:cubicBezTo>
                    <a:pt x="244" y="146"/>
                    <a:pt x="247" y="146"/>
                    <a:pt x="249" y="145"/>
                  </a:cubicBezTo>
                  <a:lnTo>
                    <a:pt x="249" y="145"/>
                  </a:lnTo>
                  <a:cubicBezTo>
                    <a:pt x="194" y="185"/>
                    <a:pt x="107" y="227"/>
                    <a:pt x="133" y="227"/>
                  </a:cubicBezTo>
                  <a:cubicBezTo>
                    <a:pt x="185" y="214"/>
                    <a:pt x="214" y="201"/>
                    <a:pt x="214" y="201"/>
                  </a:cubicBezTo>
                  <a:lnTo>
                    <a:pt x="214" y="201"/>
                  </a:lnTo>
                  <a:cubicBezTo>
                    <a:pt x="214" y="201"/>
                    <a:pt x="52" y="308"/>
                    <a:pt x="78" y="308"/>
                  </a:cubicBezTo>
                  <a:cubicBezTo>
                    <a:pt x="104" y="295"/>
                    <a:pt x="308" y="146"/>
                    <a:pt x="308" y="146"/>
                  </a:cubicBezTo>
                  <a:lnTo>
                    <a:pt x="308" y="146"/>
                  </a:lnTo>
                  <a:cubicBezTo>
                    <a:pt x="308" y="146"/>
                    <a:pt x="257" y="219"/>
                    <a:pt x="271" y="219"/>
                  </a:cubicBezTo>
                  <a:cubicBezTo>
                    <a:pt x="273" y="219"/>
                    <a:pt x="277" y="218"/>
                    <a:pt x="282" y="214"/>
                  </a:cubicBezTo>
                  <a:cubicBezTo>
                    <a:pt x="287" y="214"/>
                    <a:pt x="291" y="213"/>
                    <a:pt x="294" y="212"/>
                  </a:cubicBezTo>
                  <a:lnTo>
                    <a:pt x="294" y="212"/>
                  </a:lnTo>
                  <a:cubicBezTo>
                    <a:pt x="228" y="265"/>
                    <a:pt x="148" y="324"/>
                    <a:pt x="172" y="324"/>
                  </a:cubicBezTo>
                  <a:cubicBezTo>
                    <a:pt x="198" y="314"/>
                    <a:pt x="223" y="300"/>
                    <a:pt x="241" y="288"/>
                  </a:cubicBezTo>
                  <a:lnTo>
                    <a:pt x="241" y="288"/>
                  </a:lnTo>
                  <a:cubicBezTo>
                    <a:pt x="173" y="346"/>
                    <a:pt x="1" y="512"/>
                    <a:pt x="20" y="512"/>
                  </a:cubicBezTo>
                  <a:cubicBezTo>
                    <a:pt x="21" y="512"/>
                    <a:pt x="22" y="512"/>
                    <a:pt x="23" y="512"/>
                  </a:cubicBezTo>
                  <a:cubicBezTo>
                    <a:pt x="52" y="499"/>
                    <a:pt x="253" y="308"/>
                    <a:pt x="253" y="308"/>
                  </a:cubicBezTo>
                  <a:lnTo>
                    <a:pt x="253" y="308"/>
                  </a:lnTo>
                  <a:cubicBezTo>
                    <a:pt x="253" y="308"/>
                    <a:pt x="167" y="445"/>
                    <a:pt x="182" y="445"/>
                  </a:cubicBezTo>
                  <a:cubicBezTo>
                    <a:pt x="183" y="445"/>
                    <a:pt x="184" y="444"/>
                    <a:pt x="185" y="444"/>
                  </a:cubicBezTo>
                  <a:cubicBezTo>
                    <a:pt x="201" y="418"/>
                    <a:pt x="266" y="337"/>
                    <a:pt x="295" y="295"/>
                  </a:cubicBezTo>
                  <a:lnTo>
                    <a:pt x="295" y="295"/>
                  </a:lnTo>
                  <a:cubicBezTo>
                    <a:pt x="295" y="308"/>
                    <a:pt x="282" y="324"/>
                    <a:pt x="282" y="324"/>
                  </a:cubicBezTo>
                  <a:lnTo>
                    <a:pt x="295" y="324"/>
                  </a:lnTo>
                  <a:cubicBezTo>
                    <a:pt x="308" y="324"/>
                    <a:pt x="363" y="269"/>
                    <a:pt x="363" y="269"/>
                  </a:cubicBezTo>
                  <a:lnTo>
                    <a:pt x="363" y="269"/>
                  </a:lnTo>
                  <a:cubicBezTo>
                    <a:pt x="363" y="269"/>
                    <a:pt x="208" y="538"/>
                    <a:pt x="238" y="538"/>
                  </a:cubicBezTo>
                  <a:cubicBezTo>
                    <a:pt x="238" y="538"/>
                    <a:pt x="239" y="538"/>
                    <a:pt x="240" y="538"/>
                  </a:cubicBezTo>
                  <a:cubicBezTo>
                    <a:pt x="253" y="512"/>
                    <a:pt x="295" y="457"/>
                    <a:pt x="321" y="418"/>
                  </a:cubicBezTo>
                  <a:lnTo>
                    <a:pt x="321" y="418"/>
                  </a:lnTo>
                  <a:cubicBezTo>
                    <a:pt x="269" y="506"/>
                    <a:pt x="161" y="703"/>
                    <a:pt x="169" y="703"/>
                  </a:cubicBezTo>
                  <a:cubicBezTo>
                    <a:pt x="169" y="703"/>
                    <a:pt x="170" y="702"/>
                    <a:pt x="172" y="700"/>
                  </a:cubicBezTo>
                  <a:cubicBezTo>
                    <a:pt x="214" y="661"/>
                    <a:pt x="402" y="308"/>
                    <a:pt x="402" y="308"/>
                  </a:cubicBezTo>
                  <a:lnTo>
                    <a:pt x="402" y="308"/>
                  </a:lnTo>
                  <a:cubicBezTo>
                    <a:pt x="402" y="308"/>
                    <a:pt x="367" y="406"/>
                    <a:pt x="374" y="406"/>
                  </a:cubicBezTo>
                  <a:cubicBezTo>
                    <a:pt x="375" y="406"/>
                    <a:pt x="375" y="406"/>
                    <a:pt x="376" y="405"/>
                  </a:cubicBezTo>
                  <a:cubicBezTo>
                    <a:pt x="389" y="389"/>
                    <a:pt x="428" y="308"/>
                    <a:pt x="457" y="269"/>
                  </a:cubicBezTo>
                  <a:lnTo>
                    <a:pt x="457" y="243"/>
                  </a:lnTo>
                  <a:lnTo>
                    <a:pt x="470" y="243"/>
                  </a:lnTo>
                  <a:lnTo>
                    <a:pt x="457" y="227"/>
                  </a:lnTo>
                  <a:cubicBezTo>
                    <a:pt x="470" y="227"/>
                    <a:pt x="470" y="227"/>
                    <a:pt x="470" y="214"/>
                  </a:cubicBezTo>
                  <a:lnTo>
                    <a:pt x="470" y="243"/>
                  </a:lnTo>
                  <a:cubicBezTo>
                    <a:pt x="470" y="256"/>
                    <a:pt x="457" y="256"/>
                    <a:pt x="457" y="269"/>
                  </a:cubicBezTo>
                  <a:lnTo>
                    <a:pt x="457" y="282"/>
                  </a:lnTo>
                  <a:cubicBezTo>
                    <a:pt x="457" y="269"/>
                    <a:pt x="457" y="256"/>
                    <a:pt x="470" y="256"/>
                  </a:cubicBezTo>
                  <a:cubicBezTo>
                    <a:pt x="496" y="295"/>
                    <a:pt x="538" y="376"/>
                    <a:pt x="551" y="389"/>
                  </a:cubicBezTo>
                  <a:cubicBezTo>
                    <a:pt x="552" y="390"/>
                    <a:pt x="552" y="390"/>
                    <a:pt x="553" y="390"/>
                  </a:cubicBezTo>
                  <a:cubicBezTo>
                    <a:pt x="559" y="390"/>
                    <a:pt x="525" y="295"/>
                    <a:pt x="525" y="295"/>
                  </a:cubicBezTo>
                  <a:lnTo>
                    <a:pt x="525" y="295"/>
                  </a:lnTo>
                  <a:cubicBezTo>
                    <a:pt x="525" y="295"/>
                    <a:pt x="713" y="648"/>
                    <a:pt x="752" y="687"/>
                  </a:cubicBezTo>
                  <a:cubicBezTo>
                    <a:pt x="753" y="688"/>
                    <a:pt x="755" y="689"/>
                    <a:pt x="755" y="689"/>
                  </a:cubicBezTo>
                  <a:cubicBezTo>
                    <a:pt x="767" y="689"/>
                    <a:pt x="655" y="494"/>
                    <a:pt x="606" y="405"/>
                  </a:cubicBezTo>
                  <a:lnTo>
                    <a:pt x="606" y="405"/>
                  </a:lnTo>
                  <a:cubicBezTo>
                    <a:pt x="632" y="444"/>
                    <a:pt x="671" y="512"/>
                    <a:pt x="700" y="525"/>
                  </a:cubicBezTo>
                  <a:cubicBezTo>
                    <a:pt x="701" y="526"/>
                    <a:pt x="702" y="527"/>
                    <a:pt x="702" y="527"/>
                  </a:cubicBezTo>
                  <a:cubicBezTo>
                    <a:pt x="713" y="527"/>
                    <a:pt x="564" y="256"/>
                    <a:pt x="564" y="256"/>
                  </a:cubicBezTo>
                  <a:lnTo>
                    <a:pt x="564" y="256"/>
                  </a:lnTo>
                  <a:cubicBezTo>
                    <a:pt x="564" y="256"/>
                    <a:pt x="619" y="308"/>
                    <a:pt x="645" y="324"/>
                  </a:cubicBezTo>
                  <a:lnTo>
                    <a:pt x="645" y="308"/>
                  </a:lnTo>
                  <a:cubicBezTo>
                    <a:pt x="645" y="308"/>
                    <a:pt x="645" y="304"/>
                    <a:pt x="643" y="299"/>
                  </a:cubicBezTo>
                  <a:lnTo>
                    <a:pt x="643" y="299"/>
                  </a:lnTo>
                  <a:cubicBezTo>
                    <a:pt x="674" y="346"/>
                    <a:pt x="729" y="420"/>
                    <a:pt x="752" y="431"/>
                  </a:cubicBezTo>
                  <a:cubicBezTo>
                    <a:pt x="753" y="432"/>
                    <a:pt x="753" y="432"/>
                    <a:pt x="753" y="432"/>
                  </a:cubicBezTo>
                  <a:cubicBezTo>
                    <a:pt x="759" y="432"/>
                    <a:pt x="671" y="308"/>
                    <a:pt x="671" y="308"/>
                  </a:cubicBezTo>
                  <a:lnTo>
                    <a:pt x="671" y="308"/>
                  </a:lnTo>
                  <a:cubicBezTo>
                    <a:pt x="671" y="308"/>
                    <a:pt x="875" y="486"/>
                    <a:pt x="901" y="499"/>
                  </a:cubicBezTo>
                  <a:cubicBezTo>
                    <a:pt x="902" y="499"/>
                    <a:pt x="903" y="500"/>
                    <a:pt x="904" y="500"/>
                  </a:cubicBezTo>
                  <a:cubicBezTo>
                    <a:pt x="926" y="500"/>
                    <a:pt x="751" y="339"/>
                    <a:pt x="690" y="278"/>
                  </a:cubicBezTo>
                  <a:lnTo>
                    <a:pt x="690" y="278"/>
                  </a:lnTo>
                  <a:cubicBezTo>
                    <a:pt x="706" y="289"/>
                    <a:pt x="729" y="300"/>
                    <a:pt x="752" y="308"/>
                  </a:cubicBezTo>
                  <a:cubicBezTo>
                    <a:pt x="756" y="309"/>
                    <a:pt x="758" y="310"/>
                    <a:pt x="760" y="310"/>
                  </a:cubicBezTo>
                  <a:cubicBezTo>
                    <a:pt x="775" y="310"/>
                    <a:pt x="681" y="239"/>
                    <a:pt x="619" y="201"/>
                  </a:cubicBezTo>
                  <a:lnTo>
                    <a:pt x="619" y="188"/>
                  </a:lnTo>
                  <a:cubicBezTo>
                    <a:pt x="619" y="201"/>
                    <a:pt x="632" y="201"/>
                    <a:pt x="645" y="201"/>
                  </a:cubicBezTo>
                  <a:cubicBezTo>
                    <a:pt x="652" y="204"/>
                    <a:pt x="656" y="205"/>
                    <a:pt x="659" y="205"/>
                  </a:cubicBezTo>
                  <a:cubicBezTo>
                    <a:pt x="682" y="205"/>
                    <a:pt x="619" y="133"/>
                    <a:pt x="619" y="133"/>
                  </a:cubicBezTo>
                  <a:lnTo>
                    <a:pt x="619" y="133"/>
                  </a:lnTo>
                  <a:cubicBezTo>
                    <a:pt x="619" y="133"/>
                    <a:pt x="820" y="282"/>
                    <a:pt x="849" y="295"/>
                  </a:cubicBezTo>
                  <a:cubicBezTo>
                    <a:pt x="875" y="295"/>
                    <a:pt x="713" y="188"/>
                    <a:pt x="713" y="188"/>
                  </a:cubicBezTo>
                  <a:lnTo>
                    <a:pt x="713" y="188"/>
                  </a:lnTo>
                  <a:lnTo>
                    <a:pt x="794" y="214"/>
                  </a:lnTo>
                  <a:cubicBezTo>
                    <a:pt x="820" y="214"/>
                    <a:pt x="713" y="162"/>
                    <a:pt x="658" y="133"/>
                  </a:cubicBezTo>
                  <a:lnTo>
                    <a:pt x="687" y="133"/>
                  </a:lnTo>
                  <a:cubicBezTo>
                    <a:pt x="726" y="133"/>
                    <a:pt x="496" y="0"/>
                    <a:pt x="496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2" name="Google Shape;1112;p38"/>
            <p:cNvSpPr/>
            <p:nvPr/>
          </p:nvSpPr>
          <p:spPr>
            <a:xfrm>
              <a:off x="1620550" y="1424750"/>
              <a:ext cx="675" cy="1100"/>
            </a:xfrm>
            <a:custGeom>
              <a:avLst/>
              <a:gdLst/>
              <a:ahLst/>
              <a:cxnLst/>
              <a:rect l="l" t="t" r="r" b="b"/>
              <a:pathLst>
                <a:path w="27" h="44" extrusionOk="0">
                  <a:moveTo>
                    <a:pt x="1" y="1"/>
                  </a:moveTo>
                  <a:lnTo>
                    <a:pt x="1" y="1"/>
                  </a:lnTo>
                  <a:cubicBezTo>
                    <a:pt x="14" y="27"/>
                    <a:pt x="14" y="43"/>
                    <a:pt x="14" y="43"/>
                  </a:cubicBezTo>
                  <a:cubicBezTo>
                    <a:pt x="27" y="43"/>
                    <a:pt x="14" y="14"/>
                    <a:pt x="1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3" name="Google Shape;1113;p38"/>
            <p:cNvSpPr/>
            <p:nvPr/>
          </p:nvSpPr>
          <p:spPr>
            <a:xfrm>
              <a:off x="1619500" y="1429450"/>
              <a:ext cx="750" cy="1400"/>
            </a:xfrm>
            <a:custGeom>
              <a:avLst/>
              <a:gdLst/>
              <a:ahLst/>
              <a:cxnLst/>
              <a:rect l="l" t="t" r="r" b="b"/>
              <a:pathLst>
                <a:path w="30" h="56" extrusionOk="0">
                  <a:moveTo>
                    <a:pt x="30" y="1"/>
                  </a:moveTo>
                  <a:cubicBezTo>
                    <a:pt x="17" y="30"/>
                    <a:pt x="1" y="56"/>
                    <a:pt x="1" y="56"/>
                  </a:cubicBezTo>
                  <a:cubicBezTo>
                    <a:pt x="17" y="56"/>
                    <a:pt x="17" y="30"/>
                    <a:pt x="30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4" name="Google Shape;1114;p38"/>
            <p:cNvSpPr/>
            <p:nvPr/>
          </p:nvSpPr>
          <p:spPr>
            <a:xfrm>
              <a:off x="1605700" y="1420375"/>
              <a:ext cx="29300" cy="22075"/>
            </a:xfrm>
            <a:custGeom>
              <a:avLst/>
              <a:gdLst/>
              <a:ahLst/>
              <a:cxnLst/>
              <a:rect l="l" t="t" r="r" b="b"/>
              <a:pathLst>
                <a:path w="1172" h="883" extrusionOk="0">
                  <a:moveTo>
                    <a:pt x="406" y="250"/>
                  </a:moveTo>
                  <a:cubicBezTo>
                    <a:pt x="403" y="252"/>
                    <a:pt x="401" y="254"/>
                    <a:pt x="398" y="255"/>
                  </a:cubicBezTo>
                  <a:lnTo>
                    <a:pt x="398" y="255"/>
                  </a:lnTo>
                  <a:cubicBezTo>
                    <a:pt x="401" y="254"/>
                    <a:pt x="403" y="252"/>
                    <a:pt x="406" y="250"/>
                  </a:cubicBezTo>
                  <a:close/>
                  <a:moveTo>
                    <a:pt x="595" y="312"/>
                  </a:moveTo>
                  <a:cubicBezTo>
                    <a:pt x="595" y="325"/>
                    <a:pt x="595" y="338"/>
                    <a:pt x="608" y="351"/>
                  </a:cubicBezTo>
                  <a:cubicBezTo>
                    <a:pt x="608" y="338"/>
                    <a:pt x="595" y="325"/>
                    <a:pt x="595" y="312"/>
                  </a:cubicBezTo>
                  <a:close/>
                  <a:moveTo>
                    <a:pt x="634" y="189"/>
                  </a:moveTo>
                  <a:lnTo>
                    <a:pt x="634" y="189"/>
                  </a:lnTo>
                  <a:cubicBezTo>
                    <a:pt x="689" y="244"/>
                    <a:pt x="744" y="312"/>
                    <a:pt x="783" y="351"/>
                  </a:cubicBezTo>
                  <a:cubicBezTo>
                    <a:pt x="731" y="312"/>
                    <a:pt x="650" y="231"/>
                    <a:pt x="621" y="218"/>
                  </a:cubicBezTo>
                  <a:lnTo>
                    <a:pt x="621" y="202"/>
                  </a:lnTo>
                  <a:cubicBezTo>
                    <a:pt x="634" y="218"/>
                    <a:pt x="663" y="231"/>
                    <a:pt x="676" y="244"/>
                  </a:cubicBezTo>
                  <a:cubicBezTo>
                    <a:pt x="676" y="244"/>
                    <a:pt x="663" y="218"/>
                    <a:pt x="634" y="189"/>
                  </a:cubicBezTo>
                  <a:close/>
                  <a:moveTo>
                    <a:pt x="540" y="202"/>
                  </a:moveTo>
                  <a:cubicBezTo>
                    <a:pt x="514" y="244"/>
                    <a:pt x="501" y="257"/>
                    <a:pt x="514" y="257"/>
                  </a:cubicBezTo>
                  <a:cubicBezTo>
                    <a:pt x="527" y="244"/>
                    <a:pt x="540" y="231"/>
                    <a:pt x="553" y="231"/>
                  </a:cubicBezTo>
                  <a:cubicBezTo>
                    <a:pt x="527" y="257"/>
                    <a:pt x="446" y="325"/>
                    <a:pt x="407" y="364"/>
                  </a:cubicBezTo>
                  <a:cubicBezTo>
                    <a:pt x="433" y="325"/>
                    <a:pt x="501" y="257"/>
                    <a:pt x="540" y="202"/>
                  </a:cubicBezTo>
                  <a:close/>
                  <a:moveTo>
                    <a:pt x="595" y="312"/>
                  </a:moveTo>
                  <a:lnTo>
                    <a:pt x="582" y="325"/>
                  </a:lnTo>
                  <a:lnTo>
                    <a:pt x="582" y="364"/>
                  </a:lnTo>
                  <a:cubicBezTo>
                    <a:pt x="582" y="338"/>
                    <a:pt x="582" y="325"/>
                    <a:pt x="595" y="312"/>
                  </a:cubicBezTo>
                  <a:close/>
                  <a:moveTo>
                    <a:pt x="621" y="1"/>
                  </a:moveTo>
                  <a:cubicBezTo>
                    <a:pt x="621" y="1"/>
                    <a:pt x="282" y="177"/>
                    <a:pt x="306" y="177"/>
                  </a:cubicBezTo>
                  <a:cubicBezTo>
                    <a:pt x="307" y="177"/>
                    <a:pt x="308" y="176"/>
                    <a:pt x="310" y="176"/>
                  </a:cubicBezTo>
                  <a:lnTo>
                    <a:pt x="339" y="176"/>
                  </a:lnTo>
                  <a:cubicBezTo>
                    <a:pt x="271" y="218"/>
                    <a:pt x="135" y="283"/>
                    <a:pt x="177" y="283"/>
                  </a:cubicBezTo>
                  <a:cubicBezTo>
                    <a:pt x="229" y="270"/>
                    <a:pt x="271" y="257"/>
                    <a:pt x="271" y="257"/>
                  </a:cubicBezTo>
                  <a:lnTo>
                    <a:pt x="271" y="257"/>
                  </a:lnTo>
                  <a:cubicBezTo>
                    <a:pt x="271" y="257"/>
                    <a:pt x="85" y="381"/>
                    <a:pt x="105" y="381"/>
                  </a:cubicBezTo>
                  <a:cubicBezTo>
                    <a:pt x="106" y="381"/>
                    <a:pt x="107" y="381"/>
                    <a:pt x="109" y="380"/>
                  </a:cubicBezTo>
                  <a:cubicBezTo>
                    <a:pt x="135" y="380"/>
                    <a:pt x="391" y="189"/>
                    <a:pt x="391" y="189"/>
                  </a:cubicBezTo>
                  <a:lnTo>
                    <a:pt x="391" y="189"/>
                  </a:lnTo>
                  <a:cubicBezTo>
                    <a:pt x="391" y="189"/>
                    <a:pt x="322" y="279"/>
                    <a:pt x="345" y="279"/>
                  </a:cubicBezTo>
                  <a:cubicBezTo>
                    <a:pt x="349" y="279"/>
                    <a:pt x="355" y="276"/>
                    <a:pt x="365" y="270"/>
                  </a:cubicBezTo>
                  <a:cubicBezTo>
                    <a:pt x="369" y="270"/>
                    <a:pt x="375" y="268"/>
                    <a:pt x="382" y="264"/>
                  </a:cubicBezTo>
                  <a:lnTo>
                    <a:pt x="382" y="264"/>
                  </a:lnTo>
                  <a:cubicBezTo>
                    <a:pt x="306" y="327"/>
                    <a:pt x="194" y="407"/>
                    <a:pt x="211" y="407"/>
                  </a:cubicBezTo>
                  <a:cubicBezTo>
                    <a:pt x="212" y="407"/>
                    <a:pt x="213" y="407"/>
                    <a:pt x="216" y="406"/>
                  </a:cubicBezTo>
                  <a:cubicBezTo>
                    <a:pt x="264" y="395"/>
                    <a:pt x="312" y="362"/>
                    <a:pt x="332" y="344"/>
                  </a:cubicBezTo>
                  <a:lnTo>
                    <a:pt x="332" y="344"/>
                  </a:lnTo>
                  <a:cubicBezTo>
                    <a:pt x="277" y="394"/>
                    <a:pt x="1" y="649"/>
                    <a:pt x="26" y="649"/>
                  </a:cubicBezTo>
                  <a:cubicBezTo>
                    <a:pt x="26" y="649"/>
                    <a:pt x="27" y="649"/>
                    <a:pt x="28" y="649"/>
                  </a:cubicBezTo>
                  <a:cubicBezTo>
                    <a:pt x="67" y="623"/>
                    <a:pt x="326" y="393"/>
                    <a:pt x="326" y="393"/>
                  </a:cubicBezTo>
                  <a:lnTo>
                    <a:pt x="326" y="393"/>
                  </a:lnTo>
                  <a:cubicBezTo>
                    <a:pt x="326" y="393"/>
                    <a:pt x="218" y="557"/>
                    <a:pt x="226" y="557"/>
                  </a:cubicBezTo>
                  <a:cubicBezTo>
                    <a:pt x="226" y="557"/>
                    <a:pt x="227" y="557"/>
                    <a:pt x="229" y="555"/>
                  </a:cubicBezTo>
                  <a:cubicBezTo>
                    <a:pt x="257" y="527"/>
                    <a:pt x="335" y="424"/>
                    <a:pt x="375" y="368"/>
                  </a:cubicBezTo>
                  <a:lnTo>
                    <a:pt x="375" y="368"/>
                  </a:lnTo>
                  <a:cubicBezTo>
                    <a:pt x="365" y="384"/>
                    <a:pt x="365" y="406"/>
                    <a:pt x="365" y="406"/>
                  </a:cubicBezTo>
                  <a:lnTo>
                    <a:pt x="365" y="419"/>
                  </a:lnTo>
                  <a:cubicBezTo>
                    <a:pt x="391" y="406"/>
                    <a:pt x="459" y="338"/>
                    <a:pt x="459" y="338"/>
                  </a:cubicBezTo>
                  <a:lnTo>
                    <a:pt x="459" y="338"/>
                  </a:lnTo>
                  <a:cubicBezTo>
                    <a:pt x="459" y="338"/>
                    <a:pt x="273" y="677"/>
                    <a:pt x="293" y="677"/>
                  </a:cubicBezTo>
                  <a:cubicBezTo>
                    <a:pt x="294" y="677"/>
                    <a:pt x="295" y="676"/>
                    <a:pt x="297" y="675"/>
                  </a:cubicBezTo>
                  <a:cubicBezTo>
                    <a:pt x="318" y="656"/>
                    <a:pt x="352" y="614"/>
                    <a:pt x="380" y="571"/>
                  </a:cubicBezTo>
                  <a:lnTo>
                    <a:pt x="380" y="571"/>
                  </a:lnTo>
                  <a:cubicBezTo>
                    <a:pt x="312" y="689"/>
                    <a:pt x="211" y="883"/>
                    <a:pt x="224" y="883"/>
                  </a:cubicBezTo>
                  <a:cubicBezTo>
                    <a:pt x="225" y="883"/>
                    <a:pt x="226" y="882"/>
                    <a:pt x="229" y="879"/>
                  </a:cubicBezTo>
                  <a:cubicBezTo>
                    <a:pt x="284" y="824"/>
                    <a:pt x="514" y="380"/>
                    <a:pt x="514" y="380"/>
                  </a:cubicBezTo>
                  <a:lnTo>
                    <a:pt x="514" y="380"/>
                  </a:lnTo>
                  <a:cubicBezTo>
                    <a:pt x="514" y="380"/>
                    <a:pt x="464" y="501"/>
                    <a:pt x="470" y="501"/>
                  </a:cubicBezTo>
                  <a:cubicBezTo>
                    <a:pt x="471" y="501"/>
                    <a:pt x="471" y="501"/>
                    <a:pt x="472" y="500"/>
                  </a:cubicBezTo>
                  <a:cubicBezTo>
                    <a:pt x="501" y="487"/>
                    <a:pt x="553" y="393"/>
                    <a:pt x="582" y="325"/>
                  </a:cubicBezTo>
                  <a:lnTo>
                    <a:pt x="582" y="299"/>
                  </a:lnTo>
                  <a:cubicBezTo>
                    <a:pt x="595" y="283"/>
                    <a:pt x="595" y="283"/>
                    <a:pt x="595" y="270"/>
                  </a:cubicBezTo>
                  <a:lnTo>
                    <a:pt x="595" y="299"/>
                  </a:lnTo>
                  <a:lnTo>
                    <a:pt x="595" y="312"/>
                  </a:lnTo>
                  <a:cubicBezTo>
                    <a:pt x="621" y="380"/>
                    <a:pt x="689" y="474"/>
                    <a:pt x="702" y="487"/>
                  </a:cubicBezTo>
                  <a:cubicBezTo>
                    <a:pt x="703" y="488"/>
                    <a:pt x="704" y="488"/>
                    <a:pt x="705" y="488"/>
                  </a:cubicBezTo>
                  <a:cubicBezTo>
                    <a:pt x="725" y="488"/>
                    <a:pt x="663" y="364"/>
                    <a:pt x="663" y="364"/>
                  </a:cubicBezTo>
                  <a:lnTo>
                    <a:pt x="663" y="364"/>
                  </a:lnTo>
                  <a:cubicBezTo>
                    <a:pt x="663" y="364"/>
                    <a:pt x="906" y="811"/>
                    <a:pt x="958" y="866"/>
                  </a:cubicBezTo>
                  <a:cubicBezTo>
                    <a:pt x="961" y="869"/>
                    <a:pt x="962" y="870"/>
                    <a:pt x="963" y="870"/>
                  </a:cubicBezTo>
                  <a:cubicBezTo>
                    <a:pt x="977" y="870"/>
                    <a:pt x="882" y="701"/>
                    <a:pt x="812" y="583"/>
                  </a:cubicBezTo>
                  <a:lnTo>
                    <a:pt x="812" y="583"/>
                  </a:lnTo>
                  <a:cubicBezTo>
                    <a:pt x="836" y="616"/>
                    <a:pt x="861" y="647"/>
                    <a:pt x="877" y="662"/>
                  </a:cubicBezTo>
                  <a:cubicBezTo>
                    <a:pt x="878" y="663"/>
                    <a:pt x="879" y="663"/>
                    <a:pt x="880" y="663"/>
                  </a:cubicBezTo>
                  <a:cubicBezTo>
                    <a:pt x="905" y="663"/>
                    <a:pt x="715" y="325"/>
                    <a:pt x="715" y="325"/>
                  </a:cubicBezTo>
                  <a:lnTo>
                    <a:pt x="715" y="325"/>
                  </a:lnTo>
                  <a:cubicBezTo>
                    <a:pt x="715" y="325"/>
                    <a:pt x="783" y="393"/>
                    <a:pt x="812" y="406"/>
                  </a:cubicBezTo>
                  <a:lnTo>
                    <a:pt x="812" y="393"/>
                  </a:lnTo>
                  <a:cubicBezTo>
                    <a:pt x="825" y="393"/>
                    <a:pt x="812" y="364"/>
                    <a:pt x="812" y="351"/>
                  </a:cubicBezTo>
                  <a:lnTo>
                    <a:pt x="812" y="351"/>
                  </a:lnTo>
                  <a:cubicBezTo>
                    <a:pt x="838" y="406"/>
                    <a:pt x="932" y="513"/>
                    <a:pt x="945" y="542"/>
                  </a:cubicBezTo>
                  <a:cubicBezTo>
                    <a:pt x="947" y="544"/>
                    <a:pt x="948" y="545"/>
                    <a:pt x="949" y="545"/>
                  </a:cubicBezTo>
                  <a:cubicBezTo>
                    <a:pt x="959" y="545"/>
                    <a:pt x="851" y="380"/>
                    <a:pt x="851" y="380"/>
                  </a:cubicBezTo>
                  <a:lnTo>
                    <a:pt x="851" y="380"/>
                  </a:lnTo>
                  <a:cubicBezTo>
                    <a:pt x="851" y="380"/>
                    <a:pt x="1107" y="607"/>
                    <a:pt x="1149" y="636"/>
                  </a:cubicBezTo>
                  <a:cubicBezTo>
                    <a:pt x="1150" y="636"/>
                    <a:pt x="1150" y="636"/>
                    <a:pt x="1151" y="636"/>
                  </a:cubicBezTo>
                  <a:cubicBezTo>
                    <a:pt x="1172" y="636"/>
                    <a:pt x="944" y="416"/>
                    <a:pt x="862" y="345"/>
                  </a:cubicBezTo>
                  <a:lnTo>
                    <a:pt x="862" y="345"/>
                  </a:lnTo>
                  <a:cubicBezTo>
                    <a:pt x="886" y="362"/>
                    <a:pt x="923" y="384"/>
                    <a:pt x="958" y="393"/>
                  </a:cubicBezTo>
                  <a:cubicBezTo>
                    <a:pt x="960" y="394"/>
                    <a:pt x="962" y="394"/>
                    <a:pt x="964" y="394"/>
                  </a:cubicBezTo>
                  <a:cubicBezTo>
                    <a:pt x="985" y="394"/>
                    <a:pt x="871" y="308"/>
                    <a:pt x="783" y="244"/>
                  </a:cubicBezTo>
                  <a:lnTo>
                    <a:pt x="783" y="231"/>
                  </a:lnTo>
                  <a:lnTo>
                    <a:pt x="812" y="257"/>
                  </a:lnTo>
                  <a:cubicBezTo>
                    <a:pt x="822" y="263"/>
                    <a:pt x="828" y="266"/>
                    <a:pt x="831" y="266"/>
                  </a:cubicBezTo>
                  <a:cubicBezTo>
                    <a:pt x="851" y="266"/>
                    <a:pt x="783" y="176"/>
                    <a:pt x="783" y="176"/>
                  </a:cubicBezTo>
                  <a:lnTo>
                    <a:pt x="783" y="176"/>
                  </a:lnTo>
                  <a:cubicBezTo>
                    <a:pt x="783" y="176"/>
                    <a:pt x="1039" y="364"/>
                    <a:pt x="1081" y="364"/>
                  </a:cubicBezTo>
                  <a:cubicBezTo>
                    <a:pt x="1082" y="365"/>
                    <a:pt x="1083" y="365"/>
                    <a:pt x="1083" y="365"/>
                  </a:cubicBezTo>
                  <a:cubicBezTo>
                    <a:pt x="1085" y="365"/>
                    <a:pt x="906" y="244"/>
                    <a:pt x="906" y="244"/>
                  </a:cubicBezTo>
                  <a:lnTo>
                    <a:pt x="906" y="244"/>
                  </a:lnTo>
                  <a:cubicBezTo>
                    <a:pt x="906" y="244"/>
                    <a:pt x="945" y="257"/>
                    <a:pt x="1000" y="270"/>
                  </a:cubicBezTo>
                  <a:cubicBezTo>
                    <a:pt x="1039" y="270"/>
                    <a:pt x="906" y="202"/>
                    <a:pt x="838" y="163"/>
                  </a:cubicBezTo>
                  <a:lnTo>
                    <a:pt x="877" y="163"/>
                  </a:lnTo>
                  <a:cubicBezTo>
                    <a:pt x="879" y="163"/>
                    <a:pt x="880" y="164"/>
                    <a:pt x="881" y="164"/>
                  </a:cubicBezTo>
                  <a:cubicBezTo>
                    <a:pt x="910" y="164"/>
                    <a:pt x="621" y="1"/>
                    <a:pt x="621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5" name="Google Shape;1115;p38"/>
            <p:cNvSpPr/>
            <p:nvPr/>
          </p:nvSpPr>
          <p:spPr>
            <a:xfrm>
              <a:off x="1620875" y="1429125"/>
              <a:ext cx="350" cy="1400"/>
            </a:xfrm>
            <a:custGeom>
              <a:avLst/>
              <a:gdLst/>
              <a:ahLst/>
              <a:cxnLst/>
              <a:rect l="l" t="t" r="r" b="b"/>
              <a:pathLst>
                <a:path w="14" h="56" extrusionOk="0">
                  <a:moveTo>
                    <a:pt x="1" y="1"/>
                  </a:moveTo>
                  <a:cubicBezTo>
                    <a:pt x="1" y="30"/>
                    <a:pt x="14" y="56"/>
                    <a:pt x="14" y="56"/>
                  </a:cubicBezTo>
                  <a:cubicBezTo>
                    <a:pt x="14" y="56"/>
                    <a:pt x="1" y="30"/>
                    <a:pt x="1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6" name="Google Shape;1116;p38"/>
            <p:cNvSpPr/>
            <p:nvPr/>
          </p:nvSpPr>
          <p:spPr>
            <a:xfrm>
              <a:off x="1619275" y="1436925"/>
              <a:ext cx="675" cy="1775"/>
            </a:xfrm>
            <a:custGeom>
              <a:avLst/>
              <a:gdLst/>
              <a:ahLst/>
              <a:cxnLst/>
              <a:rect l="l" t="t" r="r" b="b"/>
              <a:pathLst>
                <a:path w="27" h="71" extrusionOk="0">
                  <a:moveTo>
                    <a:pt x="26" y="0"/>
                  </a:moveTo>
                  <a:cubicBezTo>
                    <a:pt x="12" y="36"/>
                    <a:pt x="0" y="71"/>
                    <a:pt x="6" y="71"/>
                  </a:cubicBezTo>
                  <a:cubicBezTo>
                    <a:pt x="7" y="71"/>
                    <a:pt x="8" y="70"/>
                    <a:pt x="10" y="68"/>
                  </a:cubicBezTo>
                  <a:cubicBezTo>
                    <a:pt x="10" y="68"/>
                    <a:pt x="10" y="42"/>
                    <a:pt x="26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7" name="Google Shape;1117;p38"/>
            <p:cNvSpPr/>
            <p:nvPr/>
          </p:nvSpPr>
          <p:spPr>
            <a:xfrm>
              <a:off x="1602425" y="1425825"/>
              <a:ext cx="35950" cy="27450"/>
            </a:xfrm>
            <a:custGeom>
              <a:avLst/>
              <a:gdLst/>
              <a:ahLst/>
              <a:cxnLst/>
              <a:rect l="l" t="t" r="r" b="b"/>
              <a:pathLst>
                <a:path w="1438" h="1098" extrusionOk="0">
                  <a:moveTo>
                    <a:pt x="713" y="363"/>
                  </a:moveTo>
                  <a:cubicBezTo>
                    <a:pt x="713" y="363"/>
                    <a:pt x="713" y="376"/>
                    <a:pt x="726" y="376"/>
                  </a:cubicBezTo>
                  <a:cubicBezTo>
                    <a:pt x="726" y="363"/>
                    <a:pt x="713" y="363"/>
                    <a:pt x="713" y="363"/>
                  </a:cubicBezTo>
                  <a:close/>
                  <a:moveTo>
                    <a:pt x="731" y="408"/>
                  </a:moveTo>
                  <a:cubicBezTo>
                    <a:pt x="733" y="411"/>
                    <a:pt x="736" y="415"/>
                    <a:pt x="739" y="418"/>
                  </a:cubicBezTo>
                  <a:lnTo>
                    <a:pt x="739" y="418"/>
                  </a:lnTo>
                  <a:cubicBezTo>
                    <a:pt x="739" y="418"/>
                    <a:pt x="735" y="414"/>
                    <a:pt x="731" y="408"/>
                  </a:cubicBezTo>
                  <a:close/>
                  <a:moveTo>
                    <a:pt x="781" y="227"/>
                  </a:moveTo>
                  <a:cubicBezTo>
                    <a:pt x="833" y="295"/>
                    <a:pt x="914" y="376"/>
                    <a:pt x="956" y="431"/>
                  </a:cubicBezTo>
                  <a:cubicBezTo>
                    <a:pt x="888" y="376"/>
                    <a:pt x="781" y="282"/>
                    <a:pt x="752" y="256"/>
                  </a:cubicBezTo>
                  <a:cubicBezTo>
                    <a:pt x="765" y="256"/>
                    <a:pt x="807" y="269"/>
                    <a:pt x="820" y="295"/>
                  </a:cubicBezTo>
                  <a:cubicBezTo>
                    <a:pt x="833" y="295"/>
                    <a:pt x="807" y="269"/>
                    <a:pt x="781" y="227"/>
                  </a:cubicBezTo>
                  <a:close/>
                  <a:moveTo>
                    <a:pt x="658" y="243"/>
                  </a:moveTo>
                  <a:lnTo>
                    <a:pt x="658" y="243"/>
                  </a:lnTo>
                  <a:cubicBezTo>
                    <a:pt x="636" y="276"/>
                    <a:pt x="612" y="311"/>
                    <a:pt x="615" y="311"/>
                  </a:cubicBezTo>
                  <a:cubicBezTo>
                    <a:pt x="615" y="311"/>
                    <a:pt x="617" y="310"/>
                    <a:pt x="619" y="308"/>
                  </a:cubicBezTo>
                  <a:cubicBezTo>
                    <a:pt x="632" y="295"/>
                    <a:pt x="658" y="282"/>
                    <a:pt x="671" y="269"/>
                  </a:cubicBezTo>
                  <a:lnTo>
                    <a:pt x="684" y="269"/>
                  </a:lnTo>
                  <a:cubicBezTo>
                    <a:pt x="645" y="308"/>
                    <a:pt x="538" y="389"/>
                    <a:pt x="483" y="457"/>
                  </a:cubicBezTo>
                  <a:cubicBezTo>
                    <a:pt x="522" y="405"/>
                    <a:pt x="590" y="308"/>
                    <a:pt x="658" y="243"/>
                  </a:cubicBezTo>
                  <a:close/>
                  <a:moveTo>
                    <a:pt x="765" y="0"/>
                  </a:moveTo>
                  <a:cubicBezTo>
                    <a:pt x="765" y="0"/>
                    <a:pt x="295" y="214"/>
                    <a:pt x="360" y="214"/>
                  </a:cubicBezTo>
                  <a:cubicBezTo>
                    <a:pt x="370" y="214"/>
                    <a:pt x="379" y="214"/>
                    <a:pt x="388" y="211"/>
                  </a:cubicBezTo>
                  <a:lnTo>
                    <a:pt x="388" y="211"/>
                  </a:lnTo>
                  <a:cubicBezTo>
                    <a:pt x="303" y="266"/>
                    <a:pt x="161" y="350"/>
                    <a:pt x="198" y="350"/>
                  </a:cubicBezTo>
                  <a:cubicBezTo>
                    <a:pt x="266" y="337"/>
                    <a:pt x="321" y="308"/>
                    <a:pt x="321" y="308"/>
                  </a:cubicBezTo>
                  <a:lnTo>
                    <a:pt x="321" y="308"/>
                  </a:lnTo>
                  <a:cubicBezTo>
                    <a:pt x="321" y="308"/>
                    <a:pt x="87" y="471"/>
                    <a:pt x="100" y="471"/>
                  </a:cubicBezTo>
                  <a:cubicBezTo>
                    <a:pt x="101" y="471"/>
                    <a:pt x="102" y="471"/>
                    <a:pt x="104" y="470"/>
                  </a:cubicBezTo>
                  <a:cubicBezTo>
                    <a:pt x="146" y="457"/>
                    <a:pt x="483" y="227"/>
                    <a:pt x="483" y="227"/>
                  </a:cubicBezTo>
                  <a:lnTo>
                    <a:pt x="483" y="227"/>
                  </a:lnTo>
                  <a:cubicBezTo>
                    <a:pt x="483" y="227"/>
                    <a:pt x="387" y="343"/>
                    <a:pt x="411" y="343"/>
                  </a:cubicBezTo>
                  <a:cubicBezTo>
                    <a:pt x="415" y="343"/>
                    <a:pt x="420" y="342"/>
                    <a:pt x="428" y="337"/>
                  </a:cubicBezTo>
                  <a:cubicBezTo>
                    <a:pt x="457" y="324"/>
                    <a:pt x="496" y="282"/>
                    <a:pt x="522" y="256"/>
                  </a:cubicBezTo>
                  <a:lnTo>
                    <a:pt x="522" y="256"/>
                  </a:lnTo>
                  <a:cubicBezTo>
                    <a:pt x="509" y="282"/>
                    <a:pt x="483" y="308"/>
                    <a:pt x="483" y="308"/>
                  </a:cubicBezTo>
                  <a:cubicBezTo>
                    <a:pt x="366" y="385"/>
                    <a:pt x="214" y="500"/>
                    <a:pt x="246" y="500"/>
                  </a:cubicBezTo>
                  <a:cubicBezTo>
                    <a:pt x="248" y="500"/>
                    <a:pt x="250" y="500"/>
                    <a:pt x="253" y="499"/>
                  </a:cubicBezTo>
                  <a:cubicBezTo>
                    <a:pt x="298" y="491"/>
                    <a:pt x="342" y="464"/>
                    <a:pt x="371" y="443"/>
                  </a:cubicBezTo>
                  <a:lnTo>
                    <a:pt x="371" y="443"/>
                  </a:lnTo>
                  <a:cubicBezTo>
                    <a:pt x="274" y="529"/>
                    <a:pt x="0" y="795"/>
                    <a:pt x="7" y="795"/>
                  </a:cubicBezTo>
                  <a:cubicBezTo>
                    <a:pt x="8" y="795"/>
                    <a:pt x="8" y="795"/>
                    <a:pt x="10" y="794"/>
                  </a:cubicBezTo>
                  <a:cubicBezTo>
                    <a:pt x="65" y="781"/>
                    <a:pt x="376" y="486"/>
                    <a:pt x="376" y="486"/>
                  </a:cubicBezTo>
                  <a:lnTo>
                    <a:pt x="376" y="486"/>
                  </a:lnTo>
                  <a:cubicBezTo>
                    <a:pt x="376" y="486"/>
                    <a:pt x="254" y="689"/>
                    <a:pt x="263" y="689"/>
                  </a:cubicBezTo>
                  <a:cubicBezTo>
                    <a:pt x="264" y="689"/>
                    <a:pt x="264" y="688"/>
                    <a:pt x="266" y="687"/>
                  </a:cubicBezTo>
                  <a:cubicBezTo>
                    <a:pt x="295" y="661"/>
                    <a:pt x="402" y="512"/>
                    <a:pt x="441" y="444"/>
                  </a:cubicBezTo>
                  <a:lnTo>
                    <a:pt x="441" y="444"/>
                  </a:lnTo>
                  <a:cubicBezTo>
                    <a:pt x="441" y="470"/>
                    <a:pt x="428" y="499"/>
                    <a:pt x="441" y="499"/>
                  </a:cubicBezTo>
                  <a:lnTo>
                    <a:pt x="441" y="512"/>
                  </a:lnTo>
                  <a:cubicBezTo>
                    <a:pt x="470" y="499"/>
                    <a:pt x="564" y="418"/>
                    <a:pt x="564" y="418"/>
                  </a:cubicBezTo>
                  <a:lnTo>
                    <a:pt x="564" y="418"/>
                  </a:lnTo>
                  <a:cubicBezTo>
                    <a:pt x="564" y="418"/>
                    <a:pt x="328" y="838"/>
                    <a:pt x="355" y="838"/>
                  </a:cubicBezTo>
                  <a:cubicBezTo>
                    <a:pt x="356" y="838"/>
                    <a:pt x="358" y="838"/>
                    <a:pt x="360" y="836"/>
                  </a:cubicBezTo>
                  <a:cubicBezTo>
                    <a:pt x="389" y="810"/>
                    <a:pt x="441" y="713"/>
                    <a:pt x="483" y="648"/>
                  </a:cubicBezTo>
                  <a:lnTo>
                    <a:pt x="483" y="648"/>
                  </a:lnTo>
                  <a:cubicBezTo>
                    <a:pt x="408" y="783"/>
                    <a:pt x="240" y="1098"/>
                    <a:pt x="258" y="1098"/>
                  </a:cubicBezTo>
                  <a:cubicBezTo>
                    <a:pt x="260" y="1098"/>
                    <a:pt x="262" y="1096"/>
                    <a:pt x="266" y="1092"/>
                  </a:cubicBezTo>
                  <a:cubicBezTo>
                    <a:pt x="321" y="1037"/>
                    <a:pt x="632" y="470"/>
                    <a:pt x="632" y="470"/>
                  </a:cubicBezTo>
                  <a:lnTo>
                    <a:pt x="632" y="470"/>
                  </a:lnTo>
                  <a:cubicBezTo>
                    <a:pt x="632" y="470"/>
                    <a:pt x="557" y="620"/>
                    <a:pt x="574" y="620"/>
                  </a:cubicBezTo>
                  <a:cubicBezTo>
                    <a:pt x="575" y="620"/>
                    <a:pt x="576" y="619"/>
                    <a:pt x="577" y="619"/>
                  </a:cubicBezTo>
                  <a:cubicBezTo>
                    <a:pt x="601" y="607"/>
                    <a:pt x="660" y="491"/>
                    <a:pt x="702" y="422"/>
                  </a:cubicBezTo>
                  <a:lnTo>
                    <a:pt x="702" y="422"/>
                  </a:lnTo>
                  <a:cubicBezTo>
                    <a:pt x="700" y="429"/>
                    <a:pt x="700" y="437"/>
                    <a:pt x="700" y="444"/>
                  </a:cubicBezTo>
                  <a:cubicBezTo>
                    <a:pt x="713" y="418"/>
                    <a:pt x="713" y="405"/>
                    <a:pt x="726" y="376"/>
                  </a:cubicBezTo>
                  <a:lnTo>
                    <a:pt x="726" y="376"/>
                  </a:lnTo>
                  <a:cubicBezTo>
                    <a:pt x="713" y="389"/>
                    <a:pt x="713" y="389"/>
                    <a:pt x="713" y="405"/>
                  </a:cubicBezTo>
                  <a:lnTo>
                    <a:pt x="713" y="363"/>
                  </a:lnTo>
                  <a:cubicBezTo>
                    <a:pt x="713" y="350"/>
                    <a:pt x="713" y="337"/>
                    <a:pt x="726" y="337"/>
                  </a:cubicBezTo>
                  <a:lnTo>
                    <a:pt x="726" y="363"/>
                  </a:lnTo>
                  <a:lnTo>
                    <a:pt x="726" y="376"/>
                  </a:lnTo>
                  <a:cubicBezTo>
                    <a:pt x="726" y="380"/>
                    <a:pt x="726" y="385"/>
                    <a:pt x="726" y="390"/>
                  </a:cubicBezTo>
                  <a:lnTo>
                    <a:pt x="726" y="390"/>
                  </a:lnTo>
                  <a:cubicBezTo>
                    <a:pt x="726" y="389"/>
                    <a:pt x="726" y="389"/>
                    <a:pt x="726" y="389"/>
                  </a:cubicBezTo>
                  <a:lnTo>
                    <a:pt x="726" y="389"/>
                  </a:lnTo>
                  <a:cubicBezTo>
                    <a:pt x="726" y="396"/>
                    <a:pt x="729" y="403"/>
                    <a:pt x="731" y="408"/>
                  </a:cubicBezTo>
                  <a:lnTo>
                    <a:pt x="731" y="408"/>
                  </a:lnTo>
                  <a:cubicBezTo>
                    <a:pt x="728" y="402"/>
                    <a:pt x="727" y="396"/>
                    <a:pt x="726" y="390"/>
                  </a:cubicBezTo>
                  <a:lnTo>
                    <a:pt x="726" y="390"/>
                  </a:lnTo>
                  <a:cubicBezTo>
                    <a:pt x="765" y="458"/>
                    <a:pt x="833" y="593"/>
                    <a:pt x="862" y="606"/>
                  </a:cubicBezTo>
                  <a:cubicBezTo>
                    <a:pt x="863" y="606"/>
                    <a:pt x="864" y="607"/>
                    <a:pt x="865" y="607"/>
                  </a:cubicBezTo>
                  <a:cubicBezTo>
                    <a:pt x="882" y="607"/>
                    <a:pt x="807" y="457"/>
                    <a:pt x="807" y="457"/>
                  </a:cubicBezTo>
                  <a:lnTo>
                    <a:pt x="807" y="457"/>
                  </a:lnTo>
                  <a:cubicBezTo>
                    <a:pt x="807" y="457"/>
                    <a:pt x="1105" y="1011"/>
                    <a:pt x="1170" y="1079"/>
                  </a:cubicBezTo>
                  <a:cubicBezTo>
                    <a:pt x="1173" y="1081"/>
                    <a:pt x="1175" y="1082"/>
                    <a:pt x="1177" y="1082"/>
                  </a:cubicBezTo>
                  <a:cubicBezTo>
                    <a:pt x="1200" y="1082"/>
                    <a:pt x="1095" y="880"/>
                    <a:pt x="1013" y="732"/>
                  </a:cubicBezTo>
                  <a:lnTo>
                    <a:pt x="1013" y="732"/>
                  </a:lnTo>
                  <a:cubicBezTo>
                    <a:pt x="1038" y="766"/>
                    <a:pt x="1062" y="795"/>
                    <a:pt x="1076" y="810"/>
                  </a:cubicBezTo>
                  <a:cubicBezTo>
                    <a:pt x="1078" y="812"/>
                    <a:pt x="1080" y="812"/>
                    <a:pt x="1081" y="812"/>
                  </a:cubicBezTo>
                  <a:cubicBezTo>
                    <a:pt x="1110" y="812"/>
                    <a:pt x="875" y="405"/>
                    <a:pt x="875" y="405"/>
                  </a:cubicBezTo>
                  <a:lnTo>
                    <a:pt x="875" y="405"/>
                  </a:lnTo>
                  <a:cubicBezTo>
                    <a:pt x="875" y="405"/>
                    <a:pt x="956" y="486"/>
                    <a:pt x="995" y="486"/>
                  </a:cubicBezTo>
                  <a:cubicBezTo>
                    <a:pt x="1008" y="486"/>
                    <a:pt x="995" y="457"/>
                    <a:pt x="995" y="431"/>
                  </a:cubicBezTo>
                  <a:lnTo>
                    <a:pt x="995" y="431"/>
                  </a:lnTo>
                  <a:cubicBezTo>
                    <a:pt x="1037" y="499"/>
                    <a:pt x="1144" y="632"/>
                    <a:pt x="1170" y="661"/>
                  </a:cubicBezTo>
                  <a:cubicBezTo>
                    <a:pt x="1171" y="662"/>
                    <a:pt x="1173" y="663"/>
                    <a:pt x="1173" y="663"/>
                  </a:cubicBezTo>
                  <a:cubicBezTo>
                    <a:pt x="1183" y="663"/>
                    <a:pt x="1050" y="470"/>
                    <a:pt x="1050" y="470"/>
                  </a:cubicBezTo>
                  <a:lnTo>
                    <a:pt x="1050" y="470"/>
                  </a:lnTo>
                  <a:cubicBezTo>
                    <a:pt x="1050" y="470"/>
                    <a:pt x="1374" y="755"/>
                    <a:pt x="1413" y="781"/>
                  </a:cubicBezTo>
                  <a:cubicBezTo>
                    <a:pt x="1415" y="782"/>
                    <a:pt x="1416" y="783"/>
                    <a:pt x="1417" y="783"/>
                  </a:cubicBezTo>
                  <a:cubicBezTo>
                    <a:pt x="1437" y="783"/>
                    <a:pt x="1142" y="495"/>
                    <a:pt x="1057" y="409"/>
                  </a:cubicBezTo>
                  <a:lnTo>
                    <a:pt x="1057" y="409"/>
                  </a:lnTo>
                  <a:cubicBezTo>
                    <a:pt x="1084" y="435"/>
                    <a:pt x="1135" y="474"/>
                    <a:pt x="1186" y="486"/>
                  </a:cubicBezTo>
                  <a:cubicBezTo>
                    <a:pt x="1225" y="486"/>
                    <a:pt x="1076" y="376"/>
                    <a:pt x="969" y="295"/>
                  </a:cubicBezTo>
                  <a:cubicBezTo>
                    <a:pt x="969" y="295"/>
                    <a:pt x="956" y="295"/>
                    <a:pt x="956" y="282"/>
                  </a:cubicBezTo>
                  <a:lnTo>
                    <a:pt x="956" y="282"/>
                  </a:lnTo>
                  <a:cubicBezTo>
                    <a:pt x="969" y="295"/>
                    <a:pt x="995" y="308"/>
                    <a:pt x="1008" y="308"/>
                  </a:cubicBezTo>
                  <a:cubicBezTo>
                    <a:pt x="1016" y="313"/>
                    <a:pt x="1022" y="315"/>
                    <a:pt x="1025" y="315"/>
                  </a:cubicBezTo>
                  <a:cubicBezTo>
                    <a:pt x="1048" y="315"/>
                    <a:pt x="956" y="201"/>
                    <a:pt x="956" y="201"/>
                  </a:cubicBezTo>
                  <a:lnTo>
                    <a:pt x="956" y="201"/>
                  </a:lnTo>
                  <a:cubicBezTo>
                    <a:pt x="956" y="201"/>
                    <a:pt x="1293" y="444"/>
                    <a:pt x="1332" y="457"/>
                  </a:cubicBezTo>
                  <a:cubicBezTo>
                    <a:pt x="1368" y="457"/>
                    <a:pt x="1187" y="330"/>
                    <a:pt x="1133" y="292"/>
                  </a:cubicBezTo>
                  <a:lnTo>
                    <a:pt x="1133" y="292"/>
                  </a:lnTo>
                  <a:cubicBezTo>
                    <a:pt x="1153" y="305"/>
                    <a:pt x="1192" y="324"/>
                    <a:pt x="1238" y="324"/>
                  </a:cubicBezTo>
                  <a:cubicBezTo>
                    <a:pt x="1241" y="325"/>
                    <a:pt x="1242" y="325"/>
                    <a:pt x="1244" y="325"/>
                  </a:cubicBezTo>
                  <a:cubicBezTo>
                    <a:pt x="1260" y="325"/>
                    <a:pt x="1113" y="240"/>
                    <a:pt x="1037" y="188"/>
                  </a:cubicBezTo>
                  <a:lnTo>
                    <a:pt x="1037" y="188"/>
                  </a:lnTo>
                  <a:cubicBezTo>
                    <a:pt x="1037" y="188"/>
                    <a:pt x="1063" y="201"/>
                    <a:pt x="1076" y="201"/>
                  </a:cubicBezTo>
                  <a:cubicBezTo>
                    <a:pt x="1144" y="201"/>
                    <a:pt x="765" y="0"/>
                    <a:pt x="765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8" name="Google Shape;1118;p38"/>
            <p:cNvSpPr/>
            <p:nvPr/>
          </p:nvSpPr>
          <p:spPr>
            <a:xfrm>
              <a:off x="1620875" y="1436275"/>
              <a:ext cx="675" cy="2050"/>
            </a:xfrm>
            <a:custGeom>
              <a:avLst/>
              <a:gdLst/>
              <a:ahLst/>
              <a:cxnLst/>
              <a:rect l="l" t="t" r="r" b="b"/>
              <a:pathLst>
                <a:path w="27" h="82" extrusionOk="0">
                  <a:moveTo>
                    <a:pt x="1" y="0"/>
                  </a:moveTo>
                  <a:cubicBezTo>
                    <a:pt x="1" y="52"/>
                    <a:pt x="14" y="81"/>
                    <a:pt x="14" y="81"/>
                  </a:cubicBezTo>
                  <a:cubicBezTo>
                    <a:pt x="27" y="81"/>
                    <a:pt x="14" y="39"/>
                    <a:pt x="1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9" name="Google Shape;1119;p38"/>
            <p:cNvSpPr/>
            <p:nvPr/>
          </p:nvSpPr>
          <p:spPr>
            <a:xfrm>
              <a:off x="1619175" y="1441600"/>
              <a:ext cx="775" cy="2125"/>
            </a:xfrm>
            <a:custGeom>
              <a:avLst/>
              <a:gdLst/>
              <a:ahLst/>
              <a:cxnLst/>
              <a:rect l="l" t="t" r="r" b="b"/>
              <a:pathLst>
                <a:path w="31" h="85" extrusionOk="0">
                  <a:moveTo>
                    <a:pt x="30" y="1"/>
                  </a:moveTo>
                  <a:cubicBezTo>
                    <a:pt x="18" y="32"/>
                    <a:pt x="8" y="70"/>
                    <a:pt x="3" y="81"/>
                  </a:cubicBezTo>
                  <a:lnTo>
                    <a:pt x="3" y="81"/>
                  </a:lnTo>
                  <a:cubicBezTo>
                    <a:pt x="14" y="76"/>
                    <a:pt x="15" y="40"/>
                    <a:pt x="30" y="1"/>
                  </a:cubicBezTo>
                  <a:close/>
                  <a:moveTo>
                    <a:pt x="3" y="81"/>
                  </a:moveTo>
                  <a:cubicBezTo>
                    <a:pt x="3" y="82"/>
                    <a:pt x="2" y="82"/>
                    <a:pt x="1" y="82"/>
                  </a:cubicBezTo>
                  <a:cubicBezTo>
                    <a:pt x="1" y="84"/>
                    <a:pt x="1" y="85"/>
                    <a:pt x="1" y="85"/>
                  </a:cubicBezTo>
                  <a:cubicBezTo>
                    <a:pt x="2" y="85"/>
                    <a:pt x="3" y="84"/>
                    <a:pt x="3" y="8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0" name="Google Shape;1120;p38"/>
            <p:cNvSpPr/>
            <p:nvPr/>
          </p:nvSpPr>
          <p:spPr>
            <a:xfrm>
              <a:off x="1599350" y="1428475"/>
              <a:ext cx="42125" cy="32225"/>
            </a:xfrm>
            <a:custGeom>
              <a:avLst/>
              <a:gdLst/>
              <a:ahLst/>
              <a:cxnLst/>
              <a:rect l="l" t="t" r="r" b="b"/>
              <a:pathLst>
                <a:path w="1685" h="1289" extrusionOk="0">
                  <a:moveTo>
                    <a:pt x="836" y="432"/>
                  </a:moveTo>
                  <a:cubicBezTo>
                    <a:pt x="836" y="432"/>
                    <a:pt x="836" y="445"/>
                    <a:pt x="849" y="445"/>
                  </a:cubicBezTo>
                  <a:cubicBezTo>
                    <a:pt x="849" y="432"/>
                    <a:pt x="836" y="432"/>
                    <a:pt x="836" y="432"/>
                  </a:cubicBezTo>
                  <a:close/>
                  <a:moveTo>
                    <a:pt x="849" y="406"/>
                  </a:moveTo>
                  <a:lnTo>
                    <a:pt x="849" y="432"/>
                  </a:lnTo>
                  <a:lnTo>
                    <a:pt x="849" y="445"/>
                  </a:lnTo>
                  <a:cubicBezTo>
                    <a:pt x="836" y="461"/>
                    <a:pt x="836" y="474"/>
                    <a:pt x="836" y="487"/>
                  </a:cubicBezTo>
                  <a:lnTo>
                    <a:pt x="836" y="432"/>
                  </a:lnTo>
                  <a:cubicBezTo>
                    <a:pt x="836" y="419"/>
                    <a:pt x="836" y="406"/>
                    <a:pt x="849" y="406"/>
                  </a:cubicBezTo>
                  <a:close/>
                  <a:moveTo>
                    <a:pt x="917" y="270"/>
                  </a:moveTo>
                  <a:lnTo>
                    <a:pt x="917" y="270"/>
                  </a:lnTo>
                  <a:cubicBezTo>
                    <a:pt x="985" y="351"/>
                    <a:pt x="1066" y="461"/>
                    <a:pt x="1118" y="513"/>
                  </a:cubicBezTo>
                  <a:cubicBezTo>
                    <a:pt x="1037" y="445"/>
                    <a:pt x="917" y="338"/>
                    <a:pt x="875" y="312"/>
                  </a:cubicBezTo>
                  <a:lnTo>
                    <a:pt x="888" y="299"/>
                  </a:lnTo>
                  <a:cubicBezTo>
                    <a:pt x="904" y="312"/>
                    <a:pt x="943" y="325"/>
                    <a:pt x="956" y="351"/>
                  </a:cubicBezTo>
                  <a:cubicBezTo>
                    <a:pt x="958" y="353"/>
                    <a:pt x="959" y="353"/>
                    <a:pt x="959" y="353"/>
                  </a:cubicBezTo>
                  <a:cubicBezTo>
                    <a:pt x="962" y="353"/>
                    <a:pt x="940" y="318"/>
                    <a:pt x="917" y="270"/>
                  </a:cubicBezTo>
                  <a:close/>
                  <a:moveTo>
                    <a:pt x="768" y="299"/>
                  </a:moveTo>
                  <a:lnTo>
                    <a:pt x="768" y="299"/>
                  </a:lnTo>
                  <a:cubicBezTo>
                    <a:pt x="746" y="332"/>
                    <a:pt x="722" y="367"/>
                    <a:pt x="723" y="367"/>
                  </a:cubicBezTo>
                  <a:cubicBezTo>
                    <a:pt x="723" y="367"/>
                    <a:pt x="724" y="366"/>
                    <a:pt x="726" y="364"/>
                  </a:cubicBezTo>
                  <a:cubicBezTo>
                    <a:pt x="742" y="351"/>
                    <a:pt x="768" y="338"/>
                    <a:pt x="794" y="325"/>
                  </a:cubicBezTo>
                  <a:lnTo>
                    <a:pt x="794" y="325"/>
                  </a:lnTo>
                  <a:cubicBezTo>
                    <a:pt x="755" y="364"/>
                    <a:pt x="632" y="474"/>
                    <a:pt x="564" y="542"/>
                  </a:cubicBezTo>
                  <a:cubicBezTo>
                    <a:pt x="619" y="474"/>
                    <a:pt x="700" y="380"/>
                    <a:pt x="768" y="299"/>
                  </a:cubicBezTo>
                  <a:close/>
                  <a:moveTo>
                    <a:pt x="888" y="1"/>
                  </a:moveTo>
                  <a:cubicBezTo>
                    <a:pt x="888" y="1"/>
                    <a:pt x="375" y="257"/>
                    <a:pt x="426" y="257"/>
                  </a:cubicBezTo>
                  <a:cubicBezTo>
                    <a:pt x="428" y="257"/>
                    <a:pt x="429" y="257"/>
                    <a:pt x="431" y="257"/>
                  </a:cubicBezTo>
                  <a:lnTo>
                    <a:pt x="483" y="257"/>
                  </a:lnTo>
                  <a:cubicBezTo>
                    <a:pt x="382" y="309"/>
                    <a:pt x="209" y="407"/>
                    <a:pt x="233" y="407"/>
                  </a:cubicBezTo>
                  <a:cubicBezTo>
                    <a:pt x="235" y="407"/>
                    <a:pt x="237" y="407"/>
                    <a:pt x="240" y="406"/>
                  </a:cubicBezTo>
                  <a:cubicBezTo>
                    <a:pt x="321" y="406"/>
                    <a:pt x="389" y="364"/>
                    <a:pt x="389" y="364"/>
                  </a:cubicBezTo>
                  <a:lnTo>
                    <a:pt x="389" y="364"/>
                  </a:lnTo>
                  <a:cubicBezTo>
                    <a:pt x="389" y="364"/>
                    <a:pt x="97" y="556"/>
                    <a:pt x="129" y="556"/>
                  </a:cubicBezTo>
                  <a:cubicBezTo>
                    <a:pt x="130" y="556"/>
                    <a:pt x="131" y="555"/>
                    <a:pt x="133" y="555"/>
                  </a:cubicBezTo>
                  <a:cubicBezTo>
                    <a:pt x="188" y="542"/>
                    <a:pt x="564" y="270"/>
                    <a:pt x="564" y="270"/>
                  </a:cubicBezTo>
                  <a:lnTo>
                    <a:pt x="564" y="270"/>
                  </a:lnTo>
                  <a:cubicBezTo>
                    <a:pt x="564" y="270"/>
                    <a:pt x="446" y="412"/>
                    <a:pt x="491" y="412"/>
                  </a:cubicBezTo>
                  <a:cubicBezTo>
                    <a:pt x="496" y="412"/>
                    <a:pt x="503" y="410"/>
                    <a:pt x="512" y="406"/>
                  </a:cubicBezTo>
                  <a:cubicBezTo>
                    <a:pt x="538" y="380"/>
                    <a:pt x="580" y="351"/>
                    <a:pt x="619" y="312"/>
                  </a:cubicBezTo>
                  <a:lnTo>
                    <a:pt x="619" y="312"/>
                  </a:lnTo>
                  <a:cubicBezTo>
                    <a:pt x="593" y="338"/>
                    <a:pt x="580" y="364"/>
                    <a:pt x="564" y="380"/>
                  </a:cubicBezTo>
                  <a:cubicBezTo>
                    <a:pt x="431" y="461"/>
                    <a:pt x="240" y="594"/>
                    <a:pt x="308" y="594"/>
                  </a:cubicBezTo>
                  <a:cubicBezTo>
                    <a:pt x="376" y="568"/>
                    <a:pt x="457" y="500"/>
                    <a:pt x="470" y="487"/>
                  </a:cubicBezTo>
                  <a:lnTo>
                    <a:pt x="470" y="487"/>
                  </a:lnTo>
                  <a:cubicBezTo>
                    <a:pt x="432" y="525"/>
                    <a:pt x="0" y="932"/>
                    <a:pt x="22" y="932"/>
                  </a:cubicBezTo>
                  <a:cubicBezTo>
                    <a:pt x="23" y="932"/>
                    <a:pt x="24" y="932"/>
                    <a:pt x="26" y="931"/>
                  </a:cubicBezTo>
                  <a:cubicBezTo>
                    <a:pt x="94" y="905"/>
                    <a:pt x="457" y="568"/>
                    <a:pt x="457" y="568"/>
                  </a:cubicBezTo>
                  <a:lnTo>
                    <a:pt x="457" y="568"/>
                  </a:lnTo>
                  <a:cubicBezTo>
                    <a:pt x="457" y="568"/>
                    <a:pt x="305" y="802"/>
                    <a:pt x="316" y="802"/>
                  </a:cubicBezTo>
                  <a:cubicBezTo>
                    <a:pt x="317" y="802"/>
                    <a:pt x="318" y="801"/>
                    <a:pt x="321" y="798"/>
                  </a:cubicBezTo>
                  <a:cubicBezTo>
                    <a:pt x="350" y="769"/>
                    <a:pt x="483" y="607"/>
                    <a:pt x="525" y="526"/>
                  </a:cubicBezTo>
                  <a:lnTo>
                    <a:pt x="525" y="526"/>
                  </a:lnTo>
                  <a:cubicBezTo>
                    <a:pt x="512" y="555"/>
                    <a:pt x="512" y="594"/>
                    <a:pt x="512" y="594"/>
                  </a:cubicBezTo>
                  <a:cubicBezTo>
                    <a:pt x="564" y="594"/>
                    <a:pt x="661" y="500"/>
                    <a:pt x="661" y="500"/>
                  </a:cubicBezTo>
                  <a:lnTo>
                    <a:pt x="661" y="500"/>
                  </a:lnTo>
                  <a:cubicBezTo>
                    <a:pt x="661" y="500"/>
                    <a:pt x="384" y="975"/>
                    <a:pt x="413" y="975"/>
                  </a:cubicBezTo>
                  <a:cubicBezTo>
                    <a:pt x="414" y="975"/>
                    <a:pt x="416" y="974"/>
                    <a:pt x="418" y="973"/>
                  </a:cubicBezTo>
                  <a:cubicBezTo>
                    <a:pt x="457" y="947"/>
                    <a:pt x="525" y="837"/>
                    <a:pt x="580" y="769"/>
                  </a:cubicBezTo>
                  <a:lnTo>
                    <a:pt x="580" y="769"/>
                  </a:lnTo>
                  <a:cubicBezTo>
                    <a:pt x="489" y="921"/>
                    <a:pt x="283" y="1289"/>
                    <a:pt x="302" y="1289"/>
                  </a:cubicBezTo>
                  <a:cubicBezTo>
                    <a:pt x="303" y="1289"/>
                    <a:pt x="305" y="1287"/>
                    <a:pt x="308" y="1284"/>
                  </a:cubicBezTo>
                  <a:cubicBezTo>
                    <a:pt x="389" y="1203"/>
                    <a:pt x="742" y="555"/>
                    <a:pt x="742" y="555"/>
                  </a:cubicBezTo>
                  <a:lnTo>
                    <a:pt x="742" y="555"/>
                  </a:lnTo>
                  <a:cubicBezTo>
                    <a:pt x="742" y="555"/>
                    <a:pt x="656" y="732"/>
                    <a:pt x="670" y="732"/>
                  </a:cubicBezTo>
                  <a:cubicBezTo>
                    <a:pt x="671" y="732"/>
                    <a:pt x="672" y="732"/>
                    <a:pt x="674" y="730"/>
                  </a:cubicBezTo>
                  <a:cubicBezTo>
                    <a:pt x="698" y="718"/>
                    <a:pt x="772" y="585"/>
                    <a:pt x="826" y="502"/>
                  </a:cubicBezTo>
                  <a:lnTo>
                    <a:pt x="826" y="502"/>
                  </a:lnTo>
                  <a:cubicBezTo>
                    <a:pt x="823" y="510"/>
                    <a:pt x="823" y="518"/>
                    <a:pt x="823" y="526"/>
                  </a:cubicBezTo>
                  <a:cubicBezTo>
                    <a:pt x="836" y="500"/>
                    <a:pt x="836" y="474"/>
                    <a:pt x="849" y="461"/>
                  </a:cubicBezTo>
                  <a:cubicBezTo>
                    <a:pt x="849" y="461"/>
                    <a:pt x="849" y="461"/>
                    <a:pt x="849" y="461"/>
                  </a:cubicBezTo>
                  <a:lnTo>
                    <a:pt x="849" y="461"/>
                  </a:lnTo>
                  <a:cubicBezTo>
                    <a:pt x="849" y="474"/>
                    <a:pt x="862" y="487"/>
                    <a:pt x="862" y="500"/>
                  </a:cubicBezTo>
                  <a:cubicBezTo>
                    <a:pt x="862" y="495"/>
                    <a:pt x="862" y="490"/>
                    <a:pt x="861" y="485"/>
                  </a:cubicBezTo>
                  <a:lnTo>
                    <a:pt x="861" y="485"/>
                  </a:lnTo>
                  <a:cubicBezTo>
                    <a:pt x="905" y="568"/>
                    <a:pt x="986" y="691"/>
                    <a:pt x="998" y="717"/>
                  </a:cubicBezTo>
                  <a:cubicBezTo>
                    <a:pt x="999" y="717"/>
                    <a:pt x="1000" y="718"/>
                    <a:pt x="1001" y="718"/>
                  </a:cubicBezTo>
                  <a:cubicBezTo>
                    <a:pt x="1031" y="718"/>
                    <a:pt x="943" y="542"/>
                    <a:pt x="943" y="542"/>
                  </a:cubicBezTo>
                  <a:lnTo>
                    <a:pt x="943" y="542"/>
                  </a:lnTo>
                  <a:cubicBezTo>
                    <a:pt x="943" y="542"/>
                    <a:pt x="1293" y="1190"/>
                    <a:pt x="1374" y="1255"/>
                  </a:cubicBezTo>
                  <a:cubicBezTo>
                    <a:pt x="1377" y="1258"/>
                    <a:pt x="1380" y="1260"/>
                    <a:pt x="1381" y="1260"/>
                  </a:cubicBezTo>
                  <a:cubicBezTo>
                    <a:pt x="1401" y="1260"/>
                    <a:pt x="1193" y="895"/>
                    <a:pt x="1105" y="743"/>
                  </a:cubicBezTo>
                  <a:lnTo>
                    <a:pt x="1105" y="743"/>
                  </a:lnTo>
                  <a:cubicBezTo>
                    <a:pt x="1147" y="811"/>
                    <a:pt x="1212" y="918"/>
                    <a:pt x="1254" y="960"/>
                  </a:cubicBezTo>
                  <a:cubicBezTo>
                    <a:pt x="1256" y="961"/>
                    <a:pt x="1258" y="962"/>
                    <a:pt x="1260" y="962"/>
                  </a:cubicBezTo>
                  <a:cubicBezTo>
                    <a:pt x="1301" y="962"/>
                    <a:pt x="1024" y="474"/>
                    <a:pt x="1024" y="474"/>
                  </a:cubicBezTo>
                  <a:lnTo>
                    <a:pt x="1024" y="474"/>
                  </a:lnTo>
                  <a:cubicBezTo>
                    <a:pt x="1024" y="474"/>
                    <a:pt x="1118" y="568"/>
                    <a:pt x="1160" y="581"/>
                  </a:cubicBezTo>
                  <a:lnTo>
                    <a:pt x="1173" y="568"/>
                  </a:lnTo>
                  <a:cubicBezTo>
                    <a:pt x="1173" y="568"/>
                    <a:pt x="1160" y="542"/>
                    <a:pt x="1160" y="513"/>
                  </a:cubicBezTo>
                  <a:lnTo>
                    <a:pt x="1160" y="513"/>
                  </a:lnTo>
                  <a:cubicBezTo>
                    <a:pt x="1199" y="581"/>
                    <a:pt x="1335" y="756"/>
                    <a:pt x="1361" y="785"/>
                  </a:cubicBezTo>
                  <a:cubicBezTo>
                    <a:pt x="1363" y="786"/>
                    <a:pt x="1364" y="787"/>
                    <a:pt x="1366" y="787"/>
                  </a:cubicBezTo>
                  <a:cubicBezTo>
                    <a:pt x="1387" y="787"/>
                    <a:pt x="1228" y="555"/>
                    <a:pt x="1228" y="555"/>
                  </a:cubicBezTo>
                  <a:lnTo>
                    <a:pt x="1228" y="555"/>
                  </a:lnTo>
                  <a:cubicBezTo>
                    <a:pt x="1228" y="555"/>
                    <a:pt x="1591" y="892"/>
                    <a:pt x="1659" y="918"/>
                  </a:cubicBezTo>
                  <a:cubicBezTo>
                    <a:pt x="1661" y="919"/>
                    <a:pt x="1662" y="919"/>
                    <a:pt x="1663" y="919"/>
                  </a:cubicBezTo>
                  <a:cubicBezTo>
                    <a:pt x="1685" y="919"/>
                    <a:pt x="1253" y="512"/>
                    <a:pt x="1212" y="474"/>
                  </a:cubicBezTo>
                  <a:lnTo>
                    <a:pt x="1212" y="474"/>
                  </a:lnTo>
                  <a:cubicBezTo>
                    <a:pt x="1228" y="487"/>
                    <a:pt x="1309" y="555"/>
                    <a:pt x="1374" y="568"/>
                  </a:cubicBezTo>
                  <a:cubicBezTo>
                    <a:pt x="1376" y="569"/>
                    <a:pt x="1378" y="569"/>
                    <a:pt x="1380" y="569"/>
                  </a:cubicBezTo>
                  <a:cubicBezTo>
                    <a:pt x="1413" y="569"/>
                    <a:pt x="1248" y="441"/>
                    <a:pt x="1131" y="364"/>
                  </a:cubicBezTo>
                  <a:cubicBezTo>
                    <a:pt x="1118" y="351"/>
                    <a:pt x="1118" y="351"/>
                    <a:pt x="1118" y="338"/>
                  </a:cubicBezTo>
                  <a:lnTo>
                    <a:pt x="1118" y="338"/>
                  </a:lnTo>
                  <a:cubicBezTo>
                    <a:pt x="1131" y="351"/>
                    <a:pt x="1160" y="364"/>
                    <a:pt x="1173" y="380"/>
                  </a:cubicBezTo>
                  <a:cubicBezTo>
                    <a:pt x="1182" y="384"/>
                    <a:pt x="1188" y="386"/>
                    <a:pt x="1192" y="386"/>
                  </a:cubicBezTo>
                  <a:cubicBezTo>
                    <a:pt x="1226" y="386"/>
                    <a:pt x="1118" y="257"/>
                    <a:pt x="1118" y="257"/>
                  </a:cubicBezTo>
                  <a:lnTo>
                    <a:pt x="1118" y="257"/>
                  </a:lnTo>
                  <a:cubicBezTo>
                    <a:pt x="1118" y="257"/>
                    <a:pt x="1497" y="526"/>
                    <a:pt x="1552" y="542"/>
                  </a:cubicBezTo>
                  <a:cubicBezTo>
                    <a:pt x="1553" y="542"/>
                    <a:pt x="1554" y="543"/>
                    <a:pt x="1555" y="543"/>
                  </a:cubicBezTo>
                  <a:cubicBezTo>
                    <a:pt x="1573" y="543"/>
                    <a:pt x="1293" y="351"/>
                    <a:pt x="1293" y="351"/>
                  </a:cubicBezTo>
                  <a:lnTo>
                    <a:pt x="1293" y="351"/>
                  </a:lnTo>
                  <a:cubicBezTo>
                    <a:pt x="1293" y="351"/>
                    <a:pt x="1361" y="380"/>
                    <a:pt x="1442" y="393"/>
                  </a:cubicBezTo>
                  <a:cubicBezTo>
                    <a:pt x="1445" y="394"/>
                    <a:pt x="1447" y="394"/>
                    <a:pt x="1449" y="394"/>
                  </a:cubicBezTo>
                  <a:cubicBezTo>
                    <a:pt x="1475" y="394"/>
                    <a:pt x="1319" y="305"/>
                    <a:pt x="1214" y="241"/>
                  </a:cubicBezTo>
                  <a:lnTo>
                    <a:pt x="1214" y="241"/>
                  </a:lnTo>
                  <a:cubicBezTo>
                    <a:pt x="1225" y="244"/>
                    <a:pt x="1237" y="244"/>
                    <a:pt x="1254" y="244"/>
                  </a:cubicBezTo>
                  <a:cubicBezTo>
                    <a:pt x="1335" y="244"/>
                    <a:pt x="888" y="1"/>
                    <a:pt x="888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1" name="Google Shape;1121;p38"/>
            <p:cNvSpPr/>
            <p:nvPr/>
          </p:nvSpPr>
          <p:spPr>
            <a:xfrm>
              <a:off x="1620875" y="1440975"/>
              <a:ext cx="675" cy="2350"/>
            </a:xfrm>
            <a:custGeom>
              <a:avLst/>
              <a:gdLst/>
              <a:ahLst/>
              <a:cxnLst/>
              <a:rect l="l" t="t" r="r" b="b"/>
              <a:pathLst>
                <a:path w="27" h="94" extrusionOk="0">
                  <a:moveTo>
                    <a:pt x="1" y="0"/>
                  </a:moveTo>
                  <a:cubicBezTo>
                    <a:pt x="14" y="55"/>
                    <a:pt x="14" y="94"/>
                    <a:pt x="27" y="94"/>
                  </a:cubicBezTo>
                  <a:cubicBezTo>
                    <a:pt x="27" y="94"/>
                    <a:pt x="14" y="55"/>
                    <a:pt x="1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2" name="Google Shape;1122;p38"/>
            <p:cNvSpPr/>
            <p:nvPr/>
          </p:nvSpPr>
          <p:spPr>
            <a:xfrm>
              <a:off x="1613425" y="1432525"/>
              <a:ext cx="16225" cy="30225"/>
            </a:xfrm>
            <a:custGeom>
              <a:avLst/>
              <a:gdLst/>
              <a:ahLst/>
              <a:cxnLst/>
              <a:rect l="l" t="t" r="r" b="b"/>
              <a:pathLst>
                <a:path w="649" h="1209" extrusionOk="0">
                  <a:moveTo>
                    <a:pt x="299" y="487"/>
                  </a:moveTo>
                  <a:cubicBezTo>
                    <a:pt x="299" y="487"/>
                    <a:pt x="299" y="487"/>
                    <a:pt x="299" y="487"/>
                  </a:cubicBezTo>
                  <a:cubicBezTo>
                    <a:pt x="299" y="487"/>
                    <a:pt x="299" y="487"/>
                    <a:pt x="298" y="487"/>
                  </a:cubicBezTo>
                  <a:lnTo>
                    <a:pt x="298" y="487"/>
                  </a:lnTo>
                  <a:cubicBezTo>
                    <a:pt x="299" y="487"/>
                    <a:pt x="299" y="487"/>
                    <a:pt x="299" y="487"/>
                  </a:cubicBezTo>
                  <a:close/>
                  <a:moveTo>
                    <a:pt x="260" y="1"/>
                  </a:moveTo>
                  <a:lnTo>
                    <a:pt x="163" y="338"/>
                  </a:lnTo>
                  <a:lnTo>
                    <a:pt x="1" y="1041"/>
                  </a:lnTo>
                  <a:lnTo>
                    <a:pt x="231" y="445"/>
                  </a:lnTo>
                  <a:lnTo>
                    <a:pt x="231" y="445"/>
                  </a:lnTo>
                  <a:cubicBezTo>
                    <a:pt x="231" y="445"/>
                    <a:pt x="150" y="730"/>
                    <a:pt x="150" y="850"/>
                  </a:cubicBezTo>
                  <a:cubicBezTo>
                    <a:pt x="150" y="863"/>
                    <a:pt x="152" y="869"/>
                    <a:pt x="155" y="869"/>
                  </a:cubicBezTo>
                  <a:cubicBezTo>
                    <a:pt x="179" y="869"/>
                    <a:pt x="282" y="530"/>
                    <a:pt x="297" y="490"/>
                  </a:cubicBezTo>
                  <a:lnTo>
                    <a:pt x="297" y="490"/>
                  </a:lnTo>
                  <a:cubicBezTo>
                    <a:pt x="282" y="544"/>
                    <a:pt x="225" y="1209"/>
                    <a:pt x="241" y="1209"/>
                  </a:cubicBezTo>
                  <a:cubicBezTo>
                    <a:pt x="242" y="1209"/>
                    <a:pt x="243" y="1207"/>
                    <a:pt x="244" y="1203"/>
                  </a:cubicBezTo>
                  <a:cubicBezTo>
                    <a:pt x="260" y="1122"/>
                    <a:pt x="312" y="542"/>
                    <a:pt x="312" y="542"/>
                  </a:cubicBezTo>
                  <a:cubicBezTo>
                    <a:pt x="312" y="542"/>
                    <a:pt x="422" y="905"/>
                    <a:pt x="448" y="931"/>
                  </a:cubicBezTo>
                  <a:cubicBezTo>
                    <a:pt x="449" y="932"/>
                    <a:pt x="450" y="932"/>
                    <a:pt x="450" y="932"/>
                  </a:cubicBezTo>
                  <a:cubicBezTo>
                    <a:pt x="468" y="932"/>
                    <a:pt x="380" y="526"/>
                    <a:pt x="380" y="526"/>
                  </a:cubicBezTo>
                  <a:lnTo>
                    <a:pt x="380" y="526"/>
                  </a:lnTo>
                  <a:cubicBezTo>
                    <a:pt x="380" y="526"/>
                    <a:pt x="610" y="1028"/>
                    <a:pt x="623" y="1028"/>
                  </a:cubicBezTo>
                  <a:cubicBezTo>
                    <a:pt x="649" y="1028"/>
                    <a:pt x="260" y="1"/>
                    <a:pt x="260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3" name="Google Shape;1123;p38"/>
            <p:cNvSpPr/>
            <p:nvPr/>
          </p:nvSpPr>
          <p:spPr>
            <a:xfrm>
              <a:off x="1615325" y="1414950"/>
              <a:ext cx="9950" cy="5625"/>
            </a:xfrm>
            <a:custGeom>
              <a:avLst/>
              <a:gdLst/>
              <a:ahLst/>
              <a:cxnLst/>
              <a:rect l="l" t="t" r="r" b="b"/>
              <a:pathLst>
                <a:path w="398" h="225" extrusionOk="0">
                  <a:moveTo>
                    <a:pt x="89" y="82"/>
                  </a:moveTo>
                  <a:cubicBezTo>
                    <a:pt x="88" y="82"/>
                    <a:pt x="87" y="82"/>
                    <a:pt x="87" y="82"/>
                  </a:cubicBezTo>
                  <a:cubicBezTo>
                    <a:pt x="86" y="83"/>
                    <a:pt x="86" y="83"/>
                    <a:pt x="86" y="83"/>
                  </a:cubicBezTo>
                  <a:cubicBezTo>
                    <a:pt x="86" y="83"/>
                    <a:pt x="87" y="83"/>
                    <a:pt x="89" y="82"/>
                  </a:cubicBezTo>
                  <a:close/>
                  <a:moveTo>
                    <a:pt x="210" y="1"/>
                  </a:moveTo>
                  <a:cubicBezTo>
                    <a:pt x="210" y="1"/>
                    <a:pt x="108" y="71"/>
                    <a:pt x="89" y="82"/>
                  </a:cubicBezTo>
                  <a:lnTo>
                    <a:pt x="89" y="82"/>
                  </a:lnTo>
                  <a:cubicBezTo>
                    <a:pt x="109" y="80"/>
                    <a:pt x="184" y="56"/>
                    <a:pt x="184" y="56"/>
                  </a:cubicBezTo>
                  <a:lnTo>
                    <a:pt x="184" y="56"/>
                  </a:lnTo>
                  <a:cubicBezTo>
                    <a:pt x="184" y="56"/>
                    <a:pt x="0" y="164"/>
                    <a:pt x="17" y="164"/>
                  </a:cubicBezTo>
                  <a:cubicBezTo>
                    <a:pt x="18" y="164"/>
                    <a:pt x="20" y="164"/>
                    <a:pt x="22" y="163"/>
                  </a:cubicBezTo>
                  <a:cubicBezTo>
                    <a:pt x="48" y="150"/>
                    <a:pt x="168" y="111"/>
                    <a:pt x="168" y="111"/>
                  </a:cubicBezTo>
                  <a:lnTo>
                    <a:pt x="168" y="111"/>
                  </a:lnTo>
                  <a:cubicBezTo>
                    <a:pt x="168" y="111"/>
                    <a:pt x="1" y="225"/>
                    <a:pt x="18" y="225"/>
                  </a:cubicBezTo>
                  <a:cubicBezTo>
                    <a:pt x="20" y="225"/>
                    <a:pt x="25" y="223"/>
                    <a:pt x="35" y="218"/>
                  </a:cubicBezTo>
                  <a:cubicBezTo>
                    <a:pt x="103" y="192"/>
                    <a:pt x="223" y="111"/>
                    <a:pt x="223" y="111"/>
                  </a:cubicBezTo>
                  <a:cubicBezTo>
                    <a:pt x="223" y="111"/>
                    <a:pt x="367" y="206"/>
                    <a:pt x="383" y="206"/>
                  </a:cubicBezTo>
                  <a:cubicBezTo>
                    <a:pt x="384" y="206"/>
                    <a:pt x="385" y="206"/>
                    <a:pt x="385" y="205"/>
                  </a:cubicBezTo>
                  <a:cubicBezTo>
                    <a:pt x="398" y="205"/>
                    <a:pt x="249" y="95"/>
                    <a:pt x="249" y="95"/>
                  </a:cubicBezTo>
                  <a:lnTo>
                    <a:pt x="249" y="95"/>
                  </a:lnTo>
                  <a:cubicBezTo>
                    <a:pt x="249" y="95"/>
                    <a:pt x="341" y="127"/>
                    <a:pt x="366" y="127"/>
                  </a:cubicBezTo>
                  <a:cubicBezTo>
                    <a:pt x="370" y="127"/>
                    <a:pt x="372" y="126"/>
                    <a:pt x="372" y="124"/>
                  </a:cubicBezTo>
                  <a:cubicBezTo>
                    <a:pt x="372" y="114"/>
                    <a:pt x="317" y="95"/>
                    <a:pt x="291" y="86"/>
                  </a:cubicBezTo>
                  <a:lnTo>
                    <a:pt x="291" y="86"/>
                  </a:lnTo>
                  <a:cubicBezTo>
                    <a:pt x="304" y="90"/>
                    <a:pt x="323" y="95"/>
                    <a:pt x="338" y="95"/>
                  </a:cubicBezTo>
                  <a:cubicBezTo>
                    <a:pt x="350" y="95"/>
                    <a:pt x="359" y="92"/>
                    <a:pt x="359" y="82"/>
                  </a:cubicBezTo>
                  <a:cubicBezTo>
                    <a:pt x="346" y="69"/>
                    <a:pt x="210" y="1"/>
                    <a:pt x="210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4" name="Google Shape;1124;p38"/>
            <p:cNvSpPr/>
            <p:nvPr/>
          </p:nvSpPr>
          <p:spPr>
            <a:xfrm>
              <a:off x="1588475" y="1442025"/>
              <a:ext cx="350" cy="1300"/>
            </a:xfrm>
            <a:custGeom>
              <a:avLst/>
              <a:gdLst/>
              <a:ahLst/>
              <a:cxnLst/>
              <a:rect l="l" t="t" r="r" b="b"/>
              <a:pathLst>
                <a:path w="14" h="52" extrusionOk="0">
                  <a:moveTo>
                    <a:pt x="1" y="52"/>
                  </a:moveTo>
                  <a:cubicBezTo>
                    <a:pt x="1" y="52"/>
                    <a:pt x="1" y="26"/>
                    <a:pt x="14" y="0"/>
                  </a:cubicBezTo>
                  <a:cubicBezTo>
                    <a:pt x="1" y="26"/>
                    <a:pt x="1" y="52"/>
                    <a:pt x="1" y="52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5" name="Google Shape;1125;p38"/>
            <p:cNvSpPr/>
            <p:nvPr/>
          </p:nvSpPr>
          <p:spPr>
            <a:xfrm>
              <a:off x="1577800" y="1434875"/>
              <a:ext cx="22725" cy="17675"/>
            </a:xfrm>
            <a:custGeom>
              <a:avLst/>
              <a:gdLst/>
              <a:ahLst/>
              <a:cxnLst/>
              <a:rect l="l" t="t" r="r" b="b"/>
              <a:pathLst>
                <a:path w="909" h="707" extrusionOk="0">
                  <a:moveTo>
                    <a:pt x="334" y="176"/>
                  </a:moveTo>
                  <a:lnTo>
                    <a:pt x="334" y="176"/>
                  </a:lnTo>
                  <a:cubicBezTo>
                    <a:pt x="322" y="188"/>
                    <a:pt x="311" y="202"/>
                    <a:pt x="297" y="205"/>
                  </a:cubicBezTo>
                  <a:lnTo>
                    <a:pt x="297" y="205"/>
                  </a:lnTo>
                  <a:cubicBezTo>
                    <a:pt x="308" y="195"/>
                    <a:pt x="320" y="183"/>
                    <a:pt x="334" y="176"/>
                  </a:cubicBezTo>
                  <a:close/>
                  <a:moveTo>
                    <a:pt x="496" y="150"/>
                  </a:moveTo>
                  <a:cubicBezTo>
                    <a:pt x="522" y="189"/>
                    <a:pt x="577" y="257"/>
                    <a:pt x="603" y="286"/>
                  </a:cubicBezTo>
                  <a:cubicBezTo>
                    <a:pt x="564" y="244"/>
                    <a:pt x="496" y="189"/>
                    <a:pt x="470" y="176"/>
                  </a:cubicBezTo>
                  <a:lnTo>
                    <a:pt x="470" y="163"/>
                  </a:lnTo>
                  <a:cubicBezTo>
                    <a:pt x="483" y="176"/>
                    <a:pt x="509" y="176"/>
                    <a:pt x="509" y="189"/>
                  </a:cubicBezTo>
                  <a:cubicBezTo>
                    <a:pt x="512" y="192"/>
                    <a:pt x="513" y="194"/>
                    <a:pt x="514" y="194"/>
                  </a:cubicBezTo>
                  <a:cubicBezTo>
                    <a:pt x="517" y="194"/>
                    <a:pt x="506" y="171"/>
                    <a:pt x="496" y="150"/>
                  </a:cubicBezTo>
                  <a:close/>
                  <a:moveTo>
                    <a:pt x="415" y="163"/>
                  </a:moveTo>
                  <a:lnTo>
                    <a:pt x="415" y="163"/>
                  </a:lnTo>
                  <a:cubicBezTo>
                    <a:pt x="393" y="185"/>
                    <a:pt x="379" y="208"/>
                    <a:pt x="383" y="208"/>
                  </a:cubicBezTo>
                  <a:cubicBezTo>
                    <a:pt x="384" y="208"/>
                    <a:pt x="386" y="207"/>
                    <a:pt x="389" y="205"/>
                  </a:cubicBezTo>
                  <a:cubicBezTo>
                    <a:pt x="402" y="189"/>
                    <a:pt x="415" y="189"/>
                    <a:pt x="428" y="176"/>
                  </a:cubicBezTo>
                  <a:lnTo>
                    <a:pt x="428" y="189"/>
                  </a:lnTo>
                  <a:cubicBezTo>
                    <a:pt x="402" y="205"/>
                    <a:pt x="334" y="257"/>
                    <a:pt x="308" y="299"/>
                  </a:cubicBezTo>
                  <a:cubicBezTo>
                    <a:pt x="334" y="257"/>
                    <a:pt x="373" y="205"/>
                    <a:pt x="415" y="163"/>
                  </a:cubicBezTo>
                  <a:close/>
                  <a:moveTo>
                    <a:pt x="483" y="1"/>
                  </a:moveTo>
                  <a:cubicBezTo>
                    <a:pt x="483" y="1"/>
                    <a:pt x="185" y="150"/>
                    <a:pt x="227" y="150"/>
                  </a:cubicBezTo>
                  <a:cubicBezTo>
                    <a:pt x="230" y="150"/>
                    <a:pt x="232" y="150"/>
                    <a:pt x="234" y="150"/>
                  </a:cubicBezTo>
                  <a:lnTo>
                    <a:pt x="234" y="150"/>
                  </a:lnTo>
                  <a:cubicBezTo>
                    <a:pt x="177" y="187"/>
                    <a:pt x="95" y="231"/>
                    <a:pt x="130" y="231"/>
                  </a:cubicBezTo>
                  <a:cubicBezTo>
                    <a:pt x="172" y="218"/>
                    <a:pt x="198" y="205"/>
                    <a:pt x="198" y="205"/>
                  </a:cubicBezTo>
                  <a:lnTo>
                    <a:pt x="198" y="205"/>
                  </a:lnTo>
                  <a:cubicBezTo>
                    <a:pt x="198" y="205"/>
                    <a:pt x="36" y="312"/>
                    <a:pt x="65" y="312"/>
                  </a:cubicBezTo>
                  <a:cubicBezTo>
                    <a:pt x="91" y="299"/>
                    <a:pt x="292" y="150"/>
                    <a:pt x="292" y="150"/>
                  </a:cubicBezTo>
                  <a:lnTo>
                    <a:pt x="292" y="150"/>
                  </a:lnTo>
                  <a:cubicBezTo>
                    <a:pt x="292" y="150"/>
                    <a:pt x="242" y="223"/>
                    <a:pt x="256" y="223"/>
                  </a:cubicBezTo>
                  <a:cubicBezTo>
                    <a:pt x="258" y="223"/>
                    <a:pt x="261" y="221"/>
                    <a:pt x="266" y="218"/>
                  </a:cubicBezTo>
                  <a:cubicBezTo>
                    <a:pt x="270" y="218"/>
                    <a:pt x="274" y="217"/>
                    <a:pt x="278" y="216"/>
                  </a:cubicBezTo>
                  <a:lnTo>
                    <a:pt x="278" y="216"/>
                  </a:lnTo>
                  <a:cubicBezTo>
                    <a:pt x="215" y="266"/>
                    <a:pt x="132" y="325"/>
                    <a:pt x="159" y="325"/>
                  </a:cubicBezTo>
                  <a:cubicBezTo>
                    <a:pt x="194" y="313"/>
                    <a:pt x="231" y="292"/>
                    <a:pt x="248" y="276"/>
                  </a:cubicBezTo>
                  <a:lnTo>
                    <a:pt x="248" y="276"/>
                  </a:lnTo>
                  <a:cubicBezTo>
                    <a:pt x="205" y="320"/>
                    <a:pt x="1" y="514"/>
                    <a:pt x="8" y="514"/>
                  </a:cubicBezTo>
                  <a:cubicBezTo>
                    <a:pt x="9" y="514"/>
                    <a:pt x="9" y="513"/>
                    <a:pt x="10" y="513"/>
                  </a:cubicBezTo>
                  <a:cubicBezTo>
                    <a:pt x="36" y="500"/>
                    <a:pt x="240" y="312"/>
                    <a:pt x="240" y="312"/>
                  </a:cubicBezTo>
                  <a:lnTo>
                    <a:pt x="240" y="312"/>
                  </a:lnTo>
                  <a:cubicBezTo>
                    <a:pt x="240" y="312"/>
                    <a:pt x="154" y="449"/>
                    <a:pt x="169" y="449"/>
                  </a:cubicBezTo>
                  <a:cubicBezTo>
                    <a:pt x="170" y="449"/>
                    <a:pt x="171" y="449"/>
                    <a:pt x="172" y="448"/>
                  </a:cubicBezTo>
                  <a:cubicBezTo>
                    <a:pt x="185" y="419"/>
                    <a:pt x="253" y="338"/>
                    <a:pt x="279" y="299"/>
                  </a:cubicBezTo>
                  <a:lnTo>
                    <a:pt x="279" y="299"/>
                  </a:lnTo>
                  <a:cubicBezTo>
                    <a:pt x="279" y="312"/>
                    <a:pt x="266" y="325"/>
                    <a:pt x="266" y="325"/>
                  </a:cubicBezTo>
                  <a:lnTo>
                    <a:pt x="279" y="325"/>
                  </a:lnTo>
                  <a:cubicBezTo>
                    <a:pt x="292" y="325"/>
                    <a:pt x="347" y="270"/>
                    <a:pt x="347" y="270"/>
                  </a:cubicBezTo>
                  <a:lnTo>
                    <a:pt x="347" y="270"/>
                  </a:lnTo>
                  <a:cubicBezTo>
                    <a:pt x="347" y="270"/>
                    <a:pt x="192" y="542"/>
                    <a:pt x="225" y="542"/>
                  </a:cubicBezTo>
                  <a:cubicBezTo>
                    <a:pt x="225" y="542"/>
                    <a:pt x="226" y="542"/>
                    <a:pt x="227" y="542"/>
                  </a:cubicBezTo>
                  <a:cubicBezTo>
                    <a:pt x="240" y="513"/>
                    <a:pt x="279" y="461"/>
                    <a:pt x="308" y="419"/>
                  </a:cubicBezTo>
                  <a:lnTo>
                    <a:pt x="308" y="419"/>
                  </a:lnTo>
                  <a:cubicBezTo>
                    <a:pt x="256" y="508"/>
                    <a:pt x="143" y="706"/>
                    <a:pt x="156" y="706"/>
                  </a:cubicBezTo>
                  <a:cubicBezTo>
                    <a:pt x="156" y="706"/>
                    <a:pt x="157" y="705"/>
                    <a:pt x="159" y="704"/>
                  </a:cubicBezTo>
                  <a:cubicBezTo>
                    <a:pt x="198" y="662"/>
                    <a:pt x="389" y="312"/>
                    <a:pt x="389" y="312"/>
                  </a:cubicBezTo>
                  <a:lnTo>
                    <a:pt x="389" y="312"/>
                  </a:lnTo>
                  <a:cubicBezTo>
                    <a:pt x="389" y="312"/>
                    <a:pt x="352" y="407"/>
                    <a:pt x="358" y="407"/>
                  </a:cubicBezTo>
                  <a:cubicBezTo>
                    <a:pt x="359" y="407"/>
                    <a:pt x="359" y="407"/>
                    <a:pt x="360" y="406"/>
                  </a:cubicBezTo>
                  <a:cubicBezTo>
                    <a:pt x="373" y="393"/>
                    <a:pt x="415" y="312"/>
                    <a:pt x="441" y="270"/>
                  </a:cubicBezTo>
                  <a:lnTo>
                    <a:pt x="441" y="244"/>
                  </a:lnTo>
                  <a:cubicBezTo>
                    <a:pt x="454" y="231"/>
                    <a:pt x="454" y="231"/>
                    <a:pt x="454" y="218"/>
                  </a:cubicBezTo>
                  <a:lnTo>
                    <a:pt x="454" y="244"/>
                  </a:lnTo>
                  <a:cubicBezTo>
                    <a:pt x="454" y="257"/>
                    <a:pt x="441" y="257"/>
                    <a:pt x="441" y="270"/>
                  </a:cubicBezTo>
                  <a:lnTo>
                    <a:pt x="441" y="286"/>
                  </a:lnTo>
                  <a:cubicBezTo>
                    <a:pt x="441" y="270"/>
                    <a:pt x="454" y="257"/>
                    <a:pt x="454" y="257"/>
                  </a:cubicBezTo>
                  <a:cubicBezTo>
                    <a:pt x="483" y="299"/>
                    <a:pt x="522" y="380"/>
                    <a:pt x="535" y="393"/>
                  </a:cubicBezTo>
                  <a:cubicBezTo>
                    <a:pt x="536" y="394"/>
                    <a:pt x="537" y="394"/>
                    <a:pt x="537" y="394"/>
                  </a:cubicBezTo>
                  <a:cubicBezTo>
                    <a:pt x="546" y="394"/>
                    <a:pt x="509" y="299"/>
                    <a:pt x="509" y="299"/>
                  </a:cubicBezTo>
                  <a:lnTo>
                    <a:pt x="509" y="299"/>
                  </a:lnTo>
                  <a:cubicBezTo>
                    <a:pt x="509" y="299"/>
                    <a:pt x="697" y="649"/>
                    <a:pt x="739" y="691"/>
                  </a:cubicBezTo>
                  <a:cubicBezTo>
                    <a:pt x="740" y="693"/>
                    <a:pt x="741" y="693"/>
                    <a:pt x="742" y="693"/>
                  </a:cubicBezTo>
                  <a:cubicBezTo>
                    <a:pt x="750" y="693"/>
                    <a:pt x="680" y="564"/>
                    <a:pt x="632" y="468"/>
                  </a:cubicBezTo>
                  <a:lnTo>
                    <a:pt x="632" y="468"/>
                  </a:lnTo>
                  <a:cubicBezTo>
                    <a:pt x="649" y="495"/>
                    <a:pt x="669" y="520"/>
                    <a:pt x="684" y="529"/>
                  </a:cubicBezTo>
                  <a:cubicBezTo>
                    <a:pt x="685" y="530"/>
                    <a:pt x="686" y="531"/>
                    <a:pt x="687" y="531"/>
                  </a:cubicBezTo>
                  <a:cubicBezTo>
                    <a:pt x="700" y="531"/>
                    <a:pt x="551" y="257"/>
                    <a:pt x="551" y="257"/>
                  </a:cubicBezTo>
                  <a:lnTo>
                    <a:pt x="551" y="257"/>
                  </a:lnTo>
                  <a:cubicBezTo>
                    <a:pt x="551" y="257"/>
                    <a:pt x="603" y="312"/>
                    <a:pt x="632" y="325"/>
                  </a:cubicBezTo>
                  <a:lnTo>
                    <a:pt x="632" y="312"/>
                  </a:lnTo>
                  <a:cubicBezTo>
                    <a:pt x="632" y="312"/>
                    <a:pt x="632" y="310"/>
                    <a:pt x="631" y="306"/>
                  </a:cubicBezTo>
                  <a:lnTo>
                    <a:pt x="631" y="306"/>
                  </a:lnTo>
                  <a:cubicBezTo>
                    <a:pt x="664" y="351"/>
                    <a:pt x="717" y="421"/>
                    <a:pt x="739" y="432"/>
                  </a:cubicBezTo>
                  <a:cubicBezTo>
                    <a:pt x="740" y="433"/>
                    <a:pt x="740" y="433"/>
                    <a:pt x="740" y="433"/>
                  </a:cubicBezTo>
                  <a:cubicBezTo>
                    <a:pt x="742" y="433"/>
                    <a:pt x="658" y="312"/>
                    <a:pt x="658" y="312"/>
                  </a:cubicBezTo>
                  <a:lnTo>
                    <a:pt x="658" y="312"/>
                  </a:lnTo>
                  <a:cubicBezTo>
                    <a:pt x="658" y="312"/>
                    <a:pt x="859" y="487"/>
                    <a:pt x="888" y="500"/>
                  </a:cubicBezTo>
                  <a:cubicBezTo>
                    <a:pt x="889" y="500"/>
                    <a:pt x="890" y="500"/>
                    <a:pt x="891" y="500"/>
                  </a:cubicBezTo>
                  <a:cubicBezTo>
                    <a:pt x="908" y="500"/>
                    <a:pt x="761" y="367"/>
                    <a:pt x="692" y="296"/>
                  </a:cubicBezTo>
                  <a:lnTo>
                    <a:pt x="692" y="296"/>
                  </a:lnTo>
                  <a:cubicBezTo>
                    <a:pt x="706" y="305"/>
                    <a:pt x="722" y="312"/>
                    <a:pt x="739" y="312"/>
                  </a:cubicBezTo>
                  <a:cubicBezTo>
                    <a:pt x="742" y="313"/>
                    <a:pt x="744" y="313"/>
                    <a:pt x="745" y="313"/>
                  </a:cubicBezTo>
                  <a:cubicBezTo>
                    <a:pt x="762" y="313"/>
                    <a:pt x="666" y="241"/>
                    <a:pt x="603" y="205"/>
                  </a:cubicBezTo>
                  <a:lnTo>
                    <a:pt x="603" y="189"/>
                  </a:lnTo>
                  <a:cubicBezTo>
                    <a:pt x="603" y="205"/>
                    <a:pt x="616" y="205"/>
                    <a:pt x="632" y="218"/>
                  </a:cubicBezTo>
                  <a:cubicBezTo>
                    <a:pt x="635" y="219"/>
                    <a:pt x="638" y="219"/>
                    <a:pt x="640" y="219"/>
                  </a:cubicBezTo>
                  <a:cubicBezTo>
                    <a:pt x="674" y="219"/>
                    <a:pt x="603" y="137"/>
                    <a:pt x="603" y="137"/>
                  </a:cubicBezTo>
                  <a:lnTo>
                    <a:pt x="603" y="137"/>
                  </a:lnTo>
                  <a:cubicBezTo>
                    <a:pt x="603" y="137"/>
                    <a:pt x="807" y="286"/>
                    <a:pt x="833" y="299"/>
                  </a:cubicBezTo>
                  <a:cubicBezTo>
                    <a:pt x="858" y="299"/>
                    <a:pt x="705" y="195"/>
                    <a:pt x="697" y="189"/>
                  </a:cubicBezTo>
                  <a:lnTo>
                    <a:pt x="697" y="189"/>
                  </a:lnTo>
                  <a:cubicBezTo>
                    <a:pt x="701" y="192"/>
                    <a:pt x="741" y="218"/>
                    <a:pt x="778" y="218"/>
                  </a:cubicBezTo>
                  <a:cubicBezTo>
                    <a:pt x="807" y="218"/>
                    <a:pt x="697" y="163"/>
                    <a:pt x="645" y="137"/>
                  </a:cubicBezTo>
                  <a:lnTo>
                    <a:pt x="671" y="137"/>
                  </a:lnTo>
                  <a:cubicBezTo>
                    <a:pt x="713" y="137"/>
                    <a:pt x="483" y="1"/>
                    <a:pt x="483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6" name="Google Shape;1126;p38"/>
            <p:cNvSpPr/>
            <p:nvPr/>
          </p:nvSpPr>
          <p:spPr>
            <a:xfrm>
              <a:off x="1589125" y="1442025"/>
              <a:ext cx="775" cy="975"/>
            </a:xfrm>
            <a:custGeom>
              <a:avLst/>
              <a:gdLst/>
              <a:ahLst/>
              <a:cxnLst/>
              <a:rect l="l" t="t" r="r" b="b"/>
              <a:pathLst>
                <a:path w="31" h="39" extrusionOk="0">
                  <a:moveTo>
                    <a:pt x="1" y="0"/>
                  </a:moveTo>
                  <a:lnTo>
                    <a:pt x="1" y="0"/>
                  </a:lnTo>
                  <a:cubicBezTo>
                    <a:pt x="17" y="26"/>
                    <a:pt x="17" y="39"/>
                    <a:pt x="17" y="39"/>
                  </a:cubicBezTo>
                  <a:cubicBezTo>
                    <a:pt x="30" y="39"/>
                    <a:pt x="17" y="13"/>
                    <a:pt x="1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7" name="Google Shape;1127;p38"/>
            <p:cNvSpPr/>
            <p:nvPr/>
          </p:nvSpPr>
          <p:spPr>
            <a:xfrm>
              <a:off x="1588150" y="1446725"/>
              <a:ext cx="675" cy="1400"/>
            </a:xfrm>
            <a:custGeom>
              <a:avLst/>
              <a:gdLst/>
              <a:ahLst/>
              <a:cxnLst/>
              <a:rect l="l" t="t" r="r" b="b"/>
              <a:pathLst>
                <a:path w="27" h="56" extrusionOk="0">
                  <a:moveTo>
                    <a:pt x="27" y="0"/>
                  </a:moveTo>
                  <a:lnTo>
                    <a:pt x="27" y="0"/>
                  </a:lnTo>
                  <a:cubicBezTo>
                    <a:pt x="14" y="26"/>
                    <a:pt x="1" y="55"/>
                    <a:pt x="1" y="55"/>
                  </a:cubicBezTo>
                  <a:cubicBezTo>
                    <a:pt x="14" y="55"/>
                    <a:pt x="14" y="26"/>
                    <a:pt x="27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8" name="Google Shape;1128;p38"/>
            <p:cNvSpPr/>
            <p:nvPr/>
          </p:nvSpPr>
          <p:spPr>
            <a:xfrm>
              <a:off x="1574400" y="1437550"/>
              <a:ext cx="29250" cy="22100"/>
            </a:xfrm>
            <a:custGeom>
              <a:avLst/>
              <a:gdLst/>
              <a:ahLst/>
              <a:cxnLst/>
              <a:rect l="l" t="t" r="r" b="b"/>
              <a:pathLst>
                <a:path w="1170" h="884" extrusionOk="0">
                  <a:moveTo>
                    <a:pt x="404" y="250"/>
                  </a:moveTo>
                  <a:lnTo>
                    <a:pt x="404" y="250"/>
                  </a:lnTo>
                  <a:cubicBezTo>
                    <a:pt x="399" y="255"/>
                    <a:pt x="395" y="259"/>
                    <a:pt x="391" y="260"/>
                  </a:cubicBezTo>
                  <a:lnTo>
                    <a:pt x="391" y="260"/>
                  </a:lnTo>
                  <a:cubicBezTo>
                    <a:pt x="395" y="257"/>
                    <a:pt x="399" y="254"/>
                    <a:pt x="404" y="250"/>
                  </a:cubicBezTo>
                  <a:close/>
                  <a:moveTo>
                    <a:pt x="590" y="312"/>
                  </a:moveTo>
                  <a:lnTo>
                    <a:pt x="590" y="312"/>
                  </a:lnTo>
                  <a:cubicBezTo>
                    <a:pt x="587" y="315"/>
                    <a:pt x="585" y="317"/>
                    <a:pt x="583" y="321"/>
                  </a:cubicBezTo>
                  <a:lnTo>
                    <a:pt x="583" y="321"/>
                  </a:lnTo>
                  <a:cubicBezTo>
                    <a:pt x="587" y="315"/>
                    <a:pt x="590" y="312"/>
                    <a:pt x="590" y="312"/>
                  </a:cubicBezTo>
                  <a:close/>
                  <a:moveTo>
                    <a:pt x="590" y="312"/>
                  </a:moveTo>
                  <a:cubicBezTo>
                    <a:pt x="590" y="325"/>
                    <a:pt x="590" y="341"/>
                    <a:pt x="606" y="354"/>
                  </a:cubicBezTo>
                  <a:cubicBezTo>
                    <a:pt x="606" y="341"/>
                    <a:pt x="590" y="325"/>
                    <a:pt x="590" y="312"/>
                  </a:cubicBezTo>
                  <a:close/>
                  <a:moveTo>
                    <a:pt x="632" y="192"/>
                  </a:moveTo>
                  <a:cubicBezTo>
                    <a:pt x="687" y="244"/>
                    <a:pt x="739" y="312"/>
                    <a:pt x="781" y="354"/>
                  </a:cubicBezTo>
                  <a:cubicBezTo>
                    <a:pt x="726" y="312"/>
                    <a:pt x="645" y="231"/>
                    <a:pt x="619" y="218"/>
                  </a:cubicBezTo>
                  <a:lnTo>
                    <a:pt x="619" y="205"/>
                  </a:lnTo>
                  <a:cubicBezTo>
                    <a:pt x="632" y="218"/>
                    <a:pt x="658" y="231"/>
                    <a:pt x="671" y="244"/>
                  </a:cubicBezTo>
                  <a:cubicBezTo>
                    <a:pt x="671" y="244"/>
                    <a:pt x="658" y="218"/>
                    <a:pt x="632" y="192"/>
                  </a:cubicBezTo>
                  <a:close/>
                  <a:moveTo>
                    <a:pt x="538" y="205"/>
                  </a:moveTo>
                  <a:cubicBezTo>
                    <a:pt x="509" y="244"/>
                    <a:pt x="496" y="260"/>
                    <a:pt x="509" y="260"/>
                  </a:cubicBezTo>
                  <a:cubicBezTo>
                    <a:pt x="525" y="244"/>
                    <a:pt x="538" y="231"/>
                    <a:pt x="551" y="231"/>
                  </a:cubicBezTo>
                  <a:cubicBezTo>
                    <a:pt x="525" y="260"/>
                    <a:pt x="444" y="325"/>
                    <a:pt x="402" y="367"/>
                  </a:cubicBezTo>
                  <a:cubicBezTo>
                    <a:pt x="428" y="325"/>
                    <a:pt x="496" y="260"/>
                    <a:pt x="538" y="205"/>
                  </a:cubicBezTo>
                  <a:close/>
                  <a:moveTo>
                    <a:pt x="583" y="321"/>
                  </a:moveTo>
                  <a:cubicBezTo>
                    <a:pt x="580" y="326"/>
                    <a:pt x="577" y="333"/>
                    <a:pt x="577" y="341"/>
                  </a:cubicBezTo>
                  <a:lnTo>
                    <a:pt x="577" y="367"/>
                  </a:lnTo>
                  <a:cubicBezTo>
                    <a:pt x="577" y="347"/>
                    <a:pt x="577" y="332"/>
                    <a:pt x="583" y="321"/>
                  </a:cubicBezTo>
                  <a:close/>
                  <a:moveTo>
                    <a:pt x="619" y="1"/>
                  </a:moveTo>
                  <a:cubicBezTo>
                    <a:pt x="619" y="1"/>
                    <a:pt x="277" y="180"/>
                    <a:pt x="304" y="180"/>
                  </a:cubicBezTo>
                  <a:cubicBezTo>
                    <a:pt x="305" y="180"/>
                    <a:pt x="306" y="179"/>
                    <a:pt x="308" y="179"/>
                  </a:cubicBezTo>
                  <a:lnTo>
                    <a:pt x="334" y="179"/>
                  </a:lnTo>
                  <a:cubicBezTo>
                    <a:pt x="266" y="218"/>
                    <a:pt x="133" y="286"/>
                    <a:pt x="172" y="286"/>
                  </a:cubicBezTo>
                  <a:cubicBezTo>
                    <a:pt x="227" y="273"/>
                    <a:pt x="266" y="260"/>
                    <a:pt x="266" y="260"/>
                  </a:cubicBezTo>
                  <a:lnTo>
                    <a:pt x="266" y="260"/>
                  </a:lnTo>
                  <a:cubicBezTo>
                    <a:pt x="266" y="260"/>
                    <a:pt x="83" y="381"/>
                    <a:pt x="100" y="381"/>
                  </a:cubicBezTo>
                  <a:cubicBezTo>
                    <a:pt x="101" y="381"/>
                    <a:pt x="102" y="381"/>
                    <a:pt x="104" y="380"/>
                  </a:cubicBezTo>
                  <a:cubicBezTo>
                    <a:pt x="133" y="380"/>
                    <a:pt x="389" y="192"/>
                    <a:pt x="389" y="192"/>
                  </a:cubicBezTo>
                  <a:lnTo>
                    <a:pt x="389" y="192"/>
                  </a:lnTo>
                  <a:cubicBezTo>
                    <a:pt x="389" y="192"/>
                    <a:pt x="319" y="281"/>
                    <a:pt x="343" y="281"/>
                  </a:cubicBezTo>
                  <a:cubicBezTo>
                    <a:pt x="347" y="281"/>
                    <a:pt x="354" y="278"/>
                    <a:pt x="363" y="273"/>
                  </a:cubicBezTo>
                  <a:cubicBezTo>
                    <a:pt x="367" y="273"/>
                    <a:pt x="375" y="270"/>
                    <a:pt x="384" y="264"/>
                  </a:cubicBezTo>
                  <a:lnTo>
                    <a:pt x="384" y="264"/>
                  </a:lnTo>
                  <a:cubicBezTo>
                    <a:pt x="308" y="324"/>
                    <a:pt x="192" y="408"/>
                    <a:pt x="207" y="408"/>
                  </a:cubicBezTo>
                  <a:cubicBezTo>
                    <a:pt x="209" y="408"/>
                    <a:pt x="211" y="407"/>
                    <a:pt x="214" y="406"/>
                  </a:cubicBezTo>
                  <a:cubicBezTo>
                    <a:pt x="266" y="393"/>
                    <a:pt x="321" y="354"/>
                    <a:pt x="334" y="341"/>
                  </a:cubicBezTo>
                  <a:lnTo>
                    <a:pt x="334" y="341"/>
                  </a:lnTo>
                  <a:cubicBezTo>
                    <a:pt x="309" y="366"/>
                    <a:pt x="1" y="650"/>
                    <a:pt x="21" y="650"/>
                  </a:cubicBezTo>
                  <a:cubicBezTo>
                    <a:pt x="21" y="650"/>
                    <a:pt x="22" y="649"/>
                    <a:pt x="23" y="649"/>
                  </a:cubicBezTo>
                  <a:cubicBezTo>
                    <a:pt x="65" y="623"/>
                    <a:pt x="321" y="393"/>
                    <a:pt x="321" y="393"/>
                  </a:cubicBezTo>
                  <a:lnTo>
                    <a:pt x="321" y="393"/>
                  </a:lnTo>
                  <a:cubicBezTo>
                    <a:pt x="321" y="393"/>
                    <a:pt x="217" y="558"/>
                    <a:pt x="224" y="558"/>
                  </a:cubicBezTo>
                  <a:cubicBezTo>
                    <a:pt x="224" y="558"/>
                    <a:pt x="225" y="557"/>
                    <a:pt x="227" y="555"/>
                  </a:cubicBezTo>
                  <a:cubicBezTo>
                    <a:pt x="252" y="530"/>
                    <a:pt x="328" y="430"/>
                    <a:pt x="371" y="373"/>
                  </a:cubicBezTo>
                  <a:lnTo>
                    <a:pt x="371" y="373"/>
                  </a:lnTo>
                  <a:cubicBezTo>
                    <a:pt x="363" y="387"/>
                    <a:pt x="363" y="406"/>
                    <a:pt x="363" y="406"/>
                  </a:cubicBezTo>
                  <a:lnTo>
                    <a:pt x="363" y="422"/>
                  </a:lnTo>
                  <a:cubicBezTo>
                    <a:pt x="389" y="406"/>
                    <a:pt x="457" y="341"/>
                    <a:pt x="457" y="341"/>
                  </a:cubicBezTo>
                  <a:lnTo>
                    <a:pt x="457" y="341"/>
                  </a:lnTo>
                  <a:cubicBezTo>
                    <a:pt x="457" y="341"/>
                    <a:pt x="267" y="679"/>
                    <a:pt x="292" y="679"/>
                  </a:cubicBezTo>
                  <a:cubicBezTo>
                    <a:pt x="292" y="679"/>
                    <a:pt x="294" y="679"/>
                    <a:pt x="295" y="678"/>
                  </a:cubicBezTo>
                  <a:cubicBezTo>
                    <a:pt x="311" y="660"/>
                    <a:pt x="340" y="627"/>
                    <a:pt x="365" y="591"/>
                  </a:cubicBezTo>
                  <a:lnTo>
                    <a:pt x="365" y="591"/>
                  </a:lnTo>
                  <a:cubicBezTo>
                    <a:pt x="297" y="708"/>
                    <a:pt x="207" y="883"/>
                    <a:pt x="221" y="883"/>
                  </a:cubicBezTo>
                  <a:cubicBezTo>
                    <a:pt x="222" y="883"/>
                    <a:pt x="224" y="882"/>
                    <a:pt x="227" y="879"/>
                  </a:cubicBezTo>
                  <a:cubicBezTo>
                    <a:pt x="282" y="827"/>
                    <a:pt x="509" y="380"/>
                    <a:pt x="509" y="380"/>
                  </a:cubicBezTo>
                  <a:lnTo>
                    <a:pt x="509" y="380"/>
                  </a:lnTo>
                  <a:cubicBezTo>
                    <a:pt x="509" y="380"/>
                    <a:pt x="462" y="504"/>
                    <a:pt x="469" y="504"/>
                  </a:cubicBezTo>
                  <a:cubicBezTo>
                    <a:pt x="469" y="504"/>
                    <a:pt x="469" y="504"/>
                    <a:pt x="470" y="503"/>
                  </a:cubicBezTo>
                  <a:cubicBezTo>
                    <a:pt x="496" y="503"/>
                    <a:pt x="551" y="393"/>
                    <a:pt x="577" y="341"/>
                  </a:cubicBezTo>
                  <a:lnTo>
                    <a:pt x="577" y="299"/>
                  </a:lnTo>
                  <a:cubicBezTo>
                    <a:pt x="590" y="286"/>
                    <a:pt x="590" y="286"/>
                    <a:pt x="590" y="273"/>
                  </a:cubicBezTo>
                  <a:lnTo>
                    <a:pt x="590" y="299"/>
                  </a:lnTo>
                  <a:lnTo>
                    <a:pt x="590" y="312"/>
                  </a:lnTo>
                  <a:cubicBezTo>
                    <a:pt x="619" y="380"/>
                    <a:pt x="687" y="474"/>
                    <a:pt x="700" y="487"/>
                  </a:cubicBezTo>
                  <a:cubicBezTo>
                    <a:pt x="701" y="488"/>
                    <a:pt x="703" y="488"/>
                    <a:pt x="704" y="488"/>
                  </a:cubicBezTo>
                  <a:cubicBezTo>
                    <a:pt x="718" y="488"/>
                    <a:pt x="658" y="367"/>
                    <a:pt x="658" y="367"/>
                  </a:cubicBezTo>
                  <a:lnTo>
                    <a:pt x="658" y="367"/>
                  </a:lnTo>
                  <a:cubicBezTo>
                    <a:pt x="658" y="367"/>
                    <a:pt x="901" y="811"/>
                    <a:pt x="956" y="866"/>
                  </a:cubicBezTo>
                  <a:cubicBezTo>
                    <a:pt x="959" y="869"/>
                    <a:pt x="960" y="870"/>
                    <a:pt x="961" y="870"/>
                  </a:cubicBezTo>
                  <a:cubicBezTo>
                    <a:pt x="972" y="870"/>
                    <a:pt x="865" y="680"/>
                    <a:pt x="797" y="564"/>
                  </a:cubicBezTo>
                  <a:lnTo>
                    <a:pt x="797" y="564"/>
                  </a:lnTo>
                  <a:cubicBezTo>
                    <a:pt x="824" y="604"/>
                    <a:pt x="857" y="644"/>
                    <a:pt x="875" y="665"/>
                  </a:cubicBezTo>
                  <a:cubicBezTo>
                    <a:pt x="876" y="666"/>
                    <a:pt x="877" y="666"/>
                    <a:pt x="878" y="666"/>
                  </a:cubicBezTo>
                  <a:cubicBezTo>
                    <a:pt x="900" y="666"/>
                    <a:pt x="713" y="325"/>
                    <a:pt x="713" y="325"/>
                  </a:cubicBezTo>
                  <a:lnTo>
                    <a:pt x="713" y="325"/>
                  </a:lnTo>
                  <a:cubicBezTo>
                    <a:pt x="713" y="325"/>
                    <a:pt x="781" y="393"/>
                    <a:pt x="807" y="406"/>
                  </a:cubicBezTo>
                  <a:lnTo>
                    <a:pt x="807" y="393"/>
                  </a:lnTo>
                  <a:cubicBezTo>
                    <a:pt x="820" y="393"/>
                    <a:pt x="807" y="367"/>
                    <a:pt x="807" y="354"/>
                  </a:cubicBezTo>
                  <a:lnTo>
                    <a:pt x="807" y="354"/>
                  </a:lnTo>
                  <a:cubicBezTo>
                    <a:pt x="833" y="406"/>
                    <a:pt x="930" y="516"/>
                    <a:pt x="943" y="542"/>
                  </a:cubicBezTo>
                  <a:cubicBezTo>
                    <a:pt x="945" y="544"/>
                    <a:pt x="946" y="544"/>
                    <a:pt x="946" y="544"/>
                  </a:cubicBezTo>
                  <a:cubicBezTo>
                    <a:pt x="954" y="544"/>
                    <a:pt x="849" y="380"/>
                    <a:pt x="849" y="380"/>
                  </a:cubicBezTo>
                  <a:lnTo>
                    <a:pt x="849" y="380"/>
                  </a:lnTo>
                  <a:cubicBezTo>
                    <a:pt x="849" y="380"/>
                    <a:pt x="1105" y="610"/>
                    <a:pt x="1144" y="636"/>
                  </a:cubicBezTo>
                  <a:cubicBezTo>
                    <a:pt x="1145" y="636"/>
                    <a:pt x="1146" y="636"/>
                    <a:pt x="1146" y="636"/>
                  </a:cubicBezTo>
                  <a:cubicBezTo>
                    <a:pt x="1169" y="636"/>
                    <a:pt x="944" y="420"/>
                    <a:pt x="859" y="347"/>
                  </a:cubicBezTo>
                  <a:lnTo>
                    <a:pt x="859" y="347"/>
                  </a:lnTo>
                  <a:cubicBezTo>
                    <a:pt x="884" y="364"/>
                    <a:pt x="919" y="384"/>
                    <a:pt x="956" y="393"/>
                  </a:cubicBezTo>
                  <a:cubicBezTo>
                    <a:pt x="958" y="394"/>
                    <a:pt x="960" y="394"/>
                    <a:pt x="961" y="394"/>
                  </a:cubicBezTo>
                  <a:cubicBezTo>
                    <a:pt x="980" y="394"/>
                    <a:pt x="869" y="308"/>
                    <a:pt x="781" y="244"/>
                  </a:cubicBezTo>
                  <a:lnTo>
                    <a:pt x="781" y="231"/>
                  </a:lnTo>
                  <a:lnTo>
                    <a:pt x="807" y="260"/>
                  </a:lnTo>
                  <a:cubicBezTo>
                    <a:pt x="816" y="265"/>
                    <a:pt x="823" y="268"/>
                    <a:pt x="827" y="268"/>
                  </a:cubicBezTo>
                  <a:cubicBezTo>
                    <a:pt x="851" y="268"/>
                    <a:pt x="781" y="179"/>
                    <a:pt x="781" y="179"/>
                  </a:cubicBezTo>
                  <a:lnTo>
                    <a:pt x="781" y="179"/>
                  </a:lnTo>
                  <a:cubicBezTo>
                    <a:pt x="781" y="179"/>
                    <a:pt x="1037" y="367"/>
                    <a:pt x="1076" y="367"/>
                  </a:cubicBezTo>
                  <a:cubicBezTo>
                    <a:pt x="1077" y="368"/>
                    <a:pt x="1078" y="368"/>
                    <a:pt x="1078" y="368"/>
                  </a:cubicBezTo>
                  <a:cubicBezTo>
                    <a:pt x="1087" y="368"/>
                    <a:pt x="901" y="244"/>
                    <a:pt x="901" y="244"/>
                  </a:cubicBezTo>
                  <a:lnTo>
                    <a:pt x="901" y="244"/>
                  </a:lnTo>
                  <a:cubicBezTo>
                    <a:pt x="901" y="244"/>
                    <a:pt x="943" y="260"/>
                    <a:pt x="995" y="273"/>
                  </a:cubicBezTo>
                  <a:cubicBezTo>
                    <a:pt x="1037" y="273"/>
                    <a:pt x="901" y="205"/>
                    <a:pt x="833" y="163"/>
                  </a:cubicBezTo>
                  <a:lnTo>
                    <a:pt x="875" y="163"/>
                  </a:lnTo>
                  <a:cubicBezTo>
                    <a:pt x="877" y="164"/>
                    <a:pt x="879" y="164"/>
                    <a:pt x="880" y="164"/>
                  </a:cubicBezTo>
                  <a:cubicBezTo>
                    <a:pt x="904" y="164"/>
                    <a:pt x="619" y="1"/>
                    <a:pt x="619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9" name="Google Shape;1129;p38"/>
            <p:cNvSpPr/>
            <p:nvPr/>
          </p:nvSpPr>
          <p:spPr>
            <a:xfrm>
              <a:off x="1589550" y="1446400"/>
              <a:ext cx="350" cy="1300"/>
            </a:xfrm>
            <a:custGeom>
              <a:avLst/>
              <a:gdLst/>
              <a:ahLst/>
              <a:cxnLst/>
              <a:rect l="l" t="t" r="r" b="b"/>
              <a:pathLst>
                <a:path w="14" h="52" extrusionOk="0">
                  <a:moveTo>
                    <a:pt x="0" y="0"/>
                  </a:moveTo>
                  <a:cubicBezTo>
                    <a:pt x="0" y="26"/>
                    <a:pt x="13" y="52"/>
                    <a:pt x="13" y="52"/>
                  </a:cubicBezTo>
                  <a:cubicBezTo>
                    <a:pt x="13" y="52"/>
                    <a:pt x="0" y="26"/>
                    <a:pt x="0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0" name="Google Shape;1130;p38"/>
            <p:cNvSpPr/>
            <p:nvPr/>
          </p:nvSpPr>
          <p:spPr>
            <a:xfrm>
              <a:off x="1587925" y="1454175"/>
              <a:ext cx="575" cy="1725"/>
            </a:xfrm>
            <a:custGeom>
              <a:avLst/>
              <a:gdLst/>
              <a:ahLst/>
              <a:cxnLst/>
              <a:rect l="l" t="t" r="r" b="b"/>
              <a:pathLst>
                <a:path w="23" h="69" extrusionOk="0">
                  <a:moveTo>
                    <a:pt x="23" y="0"/>
                  </a:moveTo>
                  <a:lnTo>
                    <a:pt x="23" y="0"/>
                  </a:lnTo>
                  <a:cubicBezTo>
                    <a:pt x="12" y="33"/>
                    <a:pt x="1" y="68"/>
                    <a:pt x="6" y="68"/>
                  </a:cubicBezTo>
                  <a:cubicBezTo>
                    <a:pt x="7" y="68"/>
                    <a:pt x="8" y="67"/>
                    <a:pt x="10" y="65"/>
                  </a:cubicBezTo>
                  <a:cubicBezTo>
                    <a:pt x="10" y="65"/>
                    <a:pt x="10" y="39"/>
                    <a:pt x="23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1" name="Google Shape;1131;p38"/>
            <p:cNvSpPr/>
            <p:nvPr/>
          </p:nvSpPr>
          <p:spPr>
            <a:xfrm>
              <a:off x="1570925" y="1442975"/>
              <a:ext cx="36150" cy="27550"/>
            </a:xfrm>
            <a:custGeom>
              <a:avLst/>
              <a:gdLst/>
              <a:ahLst/>
              <a:cxnLst/>
              <a:rect l="l" t="t" r="r" b="b"/>
              <a:pathLst>
                <a:path w="1446" h="1102" extrusionOk="0">
                  <a:moveTo>
                    <a:pt x="716" y="367"/>
                  </a:moveTo>
                  <a:cubicBezTo>
                    <a:pt x="716" y="367"/>
                    <a:pt x="716" y="380"/>
                    <a:pt x="729" y="380"/>
                  </a:cubicBezTo>
                  <a:cubicBezTo>
                    <a:pt x="729" y="367"/>
                    <a:pt x="716" y="367"/>
                    <a:pt x="716" y="367"/>
                  </a:cubicBezTo>
                  <a:close/>
                  <a:moveTo>
                    <a:pt x="731" y="402"/>
                  </a:moveTo>
                  <a:cubicBezTo>
                    <a:pt x="733" y="410"/>
                    <a:pt x="737" y="420"/>
                    <a:pt x="745" y="432"/>
                  </a:cubicBezTo>
                  <a:cubicBezTo>
                    <a:pt x="745" y="422"/>
                    <a:pt x="736" y="412"/>
                    <a:pt x="731" y="402"/>
                  </a:cubicBezTo>
                  <a:close/>
                  <a:moveTo>
                    <a:pt x="784" y="231"/>
                  </a:moveTo>
                  <a:cubicBezTo>
                    <a:pt x="839" y="299"/>
                    <a:pt x="920" y="380"/>
                    <a:pt x="959" y="432"/>
                  </a:cubicBezTo>
                  <a:cubicBezTo>
                    <a:pt x="891" y="380"/>
                    <a:pt x="784" y="286"/>
                    <a:pt x="758" y="257"/>
                  </a:cubicBezTo>
                  <a:cubicBezTo>
                    <a:pt x="771" y="257"/>
                    <a:pt x="810" y="270"/>
                    <a:pt x="826" y="299"/>
                  </a:cubicBezTo>
                  <a:cubicBezTo>
                    <a:pt x="839" y="299"/>
                    <a:pt x="810" y="270"/>
                    <a:pt x="784" y="231"/>
                  </a:cubicBezTo>
                  <a:close/>
                  <a:moveTo>
                    <a:pt x="664" y="244"/>
                  </a:moveTo>
                  <a:lnTo>
                    <a:pt x="664" y="244"/>
                  </a:lnTo>
                  <a:cubicBezTo>
                    <a:pt x="639" y="280"/>
                    <a:pt x="616" y="315"/>
                    <a:pt x="619" y="315"/>
                  </a:cubicBezTo>
                  <a:cubicBezTo>
                    <a:pt x="619" y="315"/>
                    <a:pt x="620" y="314"/>
                    <a:pt x="622" y="312"/>
                  </a:cubicBezTo>
                  <a:cubicBezTo>
                    <a:pt x="635" y="299"/>
                    <a:pt x="664" y="286"/>
                    <a:pt x="677" y="270"/>
                  </a:cubicBezTo>
                  <a:lnTo>
                    <a:pt x="690" y="270"/>
                  </a:lnTo>
                  <a:cubicBezTo>
                    <a:pt x="648" y="312"/>
                    <a:pt x="541" y="393"/>
                    <a:pt x="486" y="461"/>
                  </a:cubicBezTo>
                  <a:cubicBezTo>
                    <a:pt x="528" y="406"/>
                    <a:pt x="596" y="312"/>
                    <a:pt x="664" y="244"/>
                  </a:cubicBezTo>
                  <a:close/>
                  <a:moveTo>
                    <a:pt x="1174" y="660"/>
                  </a:moveTo>
                  <a:lnTo>
                    <a:pt x="1174" y="660"/>
                  </a:lnTo>
                  <a:cubicBezTo>
                    <a:pt x="1177" y="665"/>
                    <a:pt x="1179" y="667"/>
                    <a:pt x="1179" y="667"/>
                  </a:cubicBezTo>
                  <a:cubicBezTo>
                    <a:pt x="1179" y="667"/>
                    <a:pt x="1178" y="665"/>
                    <a:pt x="1176" y="662"/>
                  </a:cubicBezTo>
                  <a:cubicBezTo>
                    <a:pt x="1175" y="661"/>
                    <a:pt x="1175" y="661"/>
                    <a:pt x="1174" y="660"/>
                  </a:cubicBezTo>
                  <a:close/>
                  <a:moveTo>
                    <a:pt x="771" y="1"/>
                  </a:moveTo>
                  <a:cubicBezTo>
                    <a:pt x="771" y="1"/>
                    <a:pt x="323" y="219"/>
                    <a:pt x="362" y="219"/>
                  </a:cubicBezTo>
                  <a:cubicBezTo>
                    <a:pt x="363" y="219"/>
                    <a:pt x="364" y="218"/>
                    <a:pt x="366" y="218"/>
                  </a:cubicBezTo>
                  <a:cubicBezTo>
                    <a:pt x="373" y="218"/>
                    <a:pt x="381" y="218"/>
                    <a:pt x="388" y="216"/>
                  </a:cubicBezTo>
                  <a:lnTo>
                    <a:pt x="388" y="216"/>
                  </a:lnTo>
                  <a:cubicBezTo>
                    <a:pt x="304" y="269"/>
                    <a:pt x="165" y="351"/>
                    <a:pt x="204" y="351"/>
                  </a:cubicBezTo>
                  <a:cubicBezTo>
                    <a:pt x="272" y="338"/>
                    <a:pt x="324" y="312"/>
                    <a:pt x="324" y="312"/>
                  </a:cubicBezTo>
                  <a:lnTo>
                    <a:pt x="324" y="312"/>
                  </a:lnTo>
                  <a:cubicBezTo>
                    <a:pt x="324" y="312"/>
                    <a:pt x="86" y="475"/>
                    <a:pt x="107" y="475"/>
                  </a:cubicBezTo>
                  <a:cubicBezTo>
                    <a:pt x="107" y="475"/>
                    <a:pt x="109" y="474"/>
                    <a:pt x="110" y="474"/>
                  </a:cubicBezTo>
                  <a:cubicBezTo>
                    <a:pt x="149" y="461"/>
                    <a:pt x="486" y="231"/>
                    <a:pt x="486" y="231"/>
                  </a:cubicBezTo>
                  <a:lnTo>
                    <a:pt x="486" y="231"/>
                  </a:lnTo>
                  <a:cubicBezTo>
                    <a:pt x="486" y="231"/>
                    <a:pt x="394" y="345"/>
                    <a:pt x="417" y="345"/>
                  </a:cubicBezTo>
                  <a:cubicBezTo>
                    <a:pt x="420" y="345"/>
                    <a:pt x="426" y="343"/>
                    <a:pt x="434" y="338"/>
                  </a:cubicBezTo>
                  <a:cubicBezTo>
                    <a:pt x="460" y="325"/>
                    <a:pt x="502" y="299"/>
                    <a:pt x="528" y="257"/>
                  </a:cubicBezTo>
                  <a:lnTo>
                    <a:pt x="528" y="257"/>
                  </a:lnTo>
                  <a:cubicBezTo>
                    <a:pt x="515" y="286"/>
                    <a:pt x="486" y="312"/>
                    <a:pt x="486" y="312"/>
                  </a:cubicBezTo>
                  <a:cubicBezTo>
                    <a:pt x="372" y="389"/>
                    <a:pt x="220" y="501"/>
                    <a:pt x="252" y="501"/>
                  </a:cubicBezTo>
                  <a:cubicBezTo>
                    <a:pt x="254" y="501"/>
                    <a:pt x="256" y="501"/>
                    <a:pt x="259" y="500"/>
                  </a:cubicBezTo>
                  <a:cubicBezTo>
                    <a:pt x="308" y="490"/>
                    <a:pt x="358" y="457"/>
                    <a:pt x="386" y="435"/>
                  </a:cubicBezTo>
                  <a:lnTo>
                    <a:pt x="386" y="435"/>
                  </a:lnTo>
                  <a:cubicBezTo>
                    <a:pt x="301" y="511"/>
                    <a:pt x="1" y="799"/>
                    <a:pt x="13" y="799"/>
                  </a:cubicBezTo>
                  <a:cubicBezTo>
                    <a:pt x="14" y="799"/>
                    <a:pt x="15" y="799"/>
                    <a:pt x="16" y="798"/>
                  </a:cubicBezTo>
                  <a:cubicBezTo>
                    <a:pt x="68" y="785"/>
                    <a:pt x="379" y="487"/>
                    <a:pt x="379" y="487"/>
                  </a:cubicBezTo>
                  <a:lnTo>
                    <a:pt x="379" y="487"/>
                  </a:lnTo>
                  <a:cubicBezTo>
                    <a:pt x="379" y="487"/>
                    <a:pt x="257" y="693"/>
                    <a:pt x="269" y="693"/>
                  </a:cubicBezTo>
                  <a:cubicBezTo>
                    <a:pt x="269" y="693"/>
                    <a:pt x="270" y="692"/>
                    <a:pt x="272" y="691"/>
                  </a:cubicBezTo>
                  <a:cubicBezTo>
                    <a:pt x="298" y="662"/>
                    <a:pt x="405" y="513"/>
                    <a:pt x="447" y="448"/>
                  </a:cubicBezTo>
                  <a:lnTo>
                    <a:pt x="447" y="448"/>
                  </a:lnTo>
                  <a:cubicBezTo>
                    <a:pt x="447" y="474"/>
                    <a:pt x="434" y="500"/>
                    <a:pt x="447" y="500"/>
                  </a:cubicBezTo>
                  <a:lnTo>
                    <a:pt x="447" y="513"/>
                  </a:lnTo>
                  <a:cubicBezTo>
                    <a:pt x="473" y="500"/>
                    <a:pt x="567" y="419"/>
                    <a:pt x="567" y="419"/>
                  </a:cubicBezTo>
                  <a:lnTo>
                    <a:pt x="567" y="419"/>
                  </a:lnTo>
                  <a:cubicBezTo>
                    <a:pt x="567" y="419"/>
                    <a:pt x="333" y="840"/>
                    <a:pt x="360" y="840"/>
                  </a:cubicBezTo>
                  <a:cubicBezTo>
                    <a:pt x="362" y="840"/>
                    <a:pt x="364" y="839"/>
                    <a:pt x="366" y="837"/>
                  </a:cubicBezTo>
                  <a:cubicBezTo>
                    <a:pt x="392" y="811"/>
                    <a:pt x="447" y="717"/>
                    <a:pt x="486" y="649"/>
                  </a:cubicBezTo>
                  <a:lnTo>
                    <a:pt x="486" y="649"/>
                  </a:lnTo>
                  <a:cubicBezTo>
                    <a:pt x="410" y="788"/>
                    <a:pt x="242" y="1101"/>
                    <a:pt x="264" y="1101"/>
                  </a:cubicBezTo>
                  <a:cubicBezTo>
                    <a:pt x="266" y="1101"/>
                    <a:pt x="268" y="1100"/>
                    <a:pt x="272" y="1096"/>
                  </a:cubicBezTo>
                  <a:cubicBezTo>
                    <a:pt x="324" y="1041"/>
                    <a:pt x="635" y="474"/>
                    <a:pt x="635" y="474"/>
                  </a:cubicBezTo>
                  <a:lnTo>
                    <a:pt x="635" y="474"/>
                  </a:lnTo>
                  <a:cubicBezTo>
                    <a:pt x="635" y="474"/>
                    <a:pt x="560" y="624"/>
                    <a:pt x="580" y="624"/>
                  </a:cubicBezTo>
                  <a:cubicBezTo>
                    <a:pt x="581" y="624"/>
                    <a:pt x="582" y="624"/>
                    <a:pt x="583" y="623"/>
                  </a:cubicBezTo>
                  <a:cubicBezTo>
                    <a:pt x="607" y="611"/>
                    <a:pt x="665" y="498"/>
                    <a:pt x="704" y="426"/>
                  </a:cubicBezTo>
                  <a:lnTo>
                    <a:pt x="704" y="426"/>
                  </a:lnTo>
                  <a:cubicBezTo>
                    <a:pt x="703" y="433"/>
                    <a:pt x="703" y="440"/>
                    <a:pt x="703" y="448"/>
                  </a:cubicBezTo>
                  <a:cubicBezTo>
                    <a:pt x="716" y="419"/>
                    <a:pt x="716" y="406"/>
                    <a:pt x="729" y="380"/>
                  </a:cubicBezTo>
                  <a:lnTo>
                    <a:pt x="729" y="380"/>
                  </a:lnTo>
                  <a:cubicBezTo>
                    <a:pt x="716" y="393"/>
                    <a:pt x="716" y="393"/>
                    <a:pt x="716" y="406"/>
                  </a:cubicBezTo>
                  <a:lnTo>
                    <a:pt x="716" y="367"/>
                  </a:lnTo>
                  <a:cubicBezTo>
                    <a:pt x="716" y="351"/>
                    <a:pt x="716" y="338"/>
                    <a:pt x="729" y="338"/>
                  </a:cubicBezTo>
                  <a:lnTo>
                    <a:pt x="729" y="367"/>
                  </a:lnTo>
                  <a:lnTo>
                    <a:pt x="729" y="380"/>
                  </a:lnTo>
                  <a:cubicBezTo>
                    <a:pt x="729" y="385"/>
                    <a:pt x="729" y="389"/>
                    <a:pt x="730" y="394"/>
                  </a:cubicBezTo>
                  <a:lnTo>
                    <a:pt x="730" y="394"/>
                  </a:lnTo>
                  <a:cubicBezTo>
                    <a:pt x="729" y="394"/>
                    <a:pt x="729" y="393"/>
                    <a:pt x="729" y="393"/>
                  </a:cubicBezTo>
                  <a:lnTo>
                    <a:pt x="729" y="393"/>
                  </a:lnTo>
                  <a:cubicBezTo>
                    <a:pt x="729" y="396"/>
                    <a:pt x="730" y="399"/>
                    <a:pt x="731" y="402"/>
                  </a:cubicBezTo>
                  <a:lnTo>
                    <a:pt x="731" y="402"/>
                  </a:lnTo>
                  <a:cubicBezTo>
                    <a:pt x="730" y="399"/>
                    <a:pt x="730" y="397"/>
                    <a:pt x="730" y="394"/>
                  </a:cubicBezTo>
                  <a:lnTo>
                    <a:pt x="730" y="394"/>
                  </a:lnTo>
                  <a:cubicBezTo>
                    <a:pt x="772" y="462"/>
                    <a:pt x="839" y="594"/>
                    <a:pt x="865" y="610"/>
                  </a:cubicBezTo>
                  <a:cubicBezTo>
                    <a:pt x="866" y="611"/>
                    <a:pt x="867" y="611"/>
                    <a:pt x="867" y="611"/>
                  </a:cubicBezTo>
                  <a:cubicBezTo>
                    <a:pt x="885" y="611"/>
                    <a:pt x="810" y="461"/>
                    <a:pt x="810" y="461"/>
                  </a:cubicBezTo>
                  <a:lnTo>
                    <a:pt x="810" y="461"/>
                  </a:lnTo>
                  <a:cubicBezTo>
                    <a:pt x="810" y="461"/>
                    <a:pt x="1108" y="1015"/>
                    <a:pt x="1176" y="1080"/>
                  </a:cubicBezTo>
                  <a:cubicBezTo>
                    <a:pt x="1179" y="1082"/>
                    <a:pt x="1181" y="1083"/>
                    <a:pt x="1183" y="1083"/>
                  </a:cubicBezTo>
                  <a:cubicBezTo>
                    <a:pt x="1204" y="1083"/>
                    <a:pt x="1105" y="894"/>
                    <a:pt x="1023" y="748"/>
                  </a:cubicBezTo>
                  <a:lnTo>
                    <a:pt x="1023" y="748"/>
                  </a:lnTo>
                  <a:cubicBezTo>
                    <a:pt x="1046" y="780"/>
                    <a:pt x="1068" y="805"/>
                    <a:pt x="1082" y="811"/>
                  </a:cubicBezTo>
                  <a:cubicBezTo>
                    <a:pt x="1084" y="813"/>
                    <a:pt x="1086" y="814"/>
                    <a:pt x="1087" y="814"/>
                  </a:cubicBezTo>
                  <a:cubicBezTo>
                    <a:pt x="1111" y="814"/>
                    <a:pt x="878" y="406"/>
                    <a:pt x="878" y="406"/>
                  </a:cubicBezTo>
                  <a:lnTo>
                    <a:pt x="878" y="406"/>
                  </a:lnTo>
                  <a:cubicBezTo>
                    <a:pt x="878" y="406"/>
                    <a:pt x="959" y="487"/>
                    <a:pt x="1001" y="487"/>
                  </a:cubicBezTo>
                  <a:cubicBezTo>
                    <a:pt x="1014" y="487"/>
                    <a:pt x="1001" y="461"/>
                    <a:pt x="1001" y="432"/>
                  </a:cubicBezTo>
                  <a:lnTo>
                    <a:pt x="1001" y="432"/>
                  </a:lnTo>
                  <a:cubicBezTo>
                    <a:pt x="1039" y="498"/>
                    <a:pt x="1145" y="630"/>
                    <a:pt x="1174" y="660"/>
                  </a:cubicBezTo>
                  <a:lnTo>
                    <a:pt x="1174" y="660"/>
                  </a:lnTo>
                  <a:cubicBezTo>
                    <a:pt x="1151" y="625"/>
                    <a:pt x="1053" y="474"/>
                    <a:pt x="1053" y="474"/>
                  </a:cubicBezTo>
                  <a:lnTo>
                    <a:pt x="1053" y="474"/>
                  </a:lnTo>
                  <a:cubicBezTo>
                    <a:pt x="1053" y="474"/>
                    <a:pt x="1377" y="756"/>
                    <a:pt x="1419" y="785"/>
                  </a:cubicBezTo>
                  <a:cubicBezTo>
                    <a:pt x="1421" y="786"/>
                    <a:pt x="1422" y="786"/>
                    <a:pt x="1423" y="786"/>
                  </a:cubicBezTo>
                  <a:cubicBezTo>
                    <a:pt x="1446" y="786"/>
                    <a:pt x="1154" y="501"/>
                    <a:pt x="1063" y="415"/>
                  </a:cubicBezTo>
                  <a:lnTo>
                    <a:pt x="1063" y="415"/>
                  </a:lnTo>
                  <a:cubicBezTo>
                    <a:pt x="1091" y="440"/>
                    <a:pt x="1140" y="478"/>
                    <a:pt x="1189" y="487"/>
                  </a:cubicBezTo>
                  <a:cubicBezTo>
                    <a:pt x="1231" y="487"/>
                    <a:pt x="1082" y="380"/>
                    <a:pt x="972" y="299"/>
                  </a:cubicBezTo>
                  <a:cubicBezTo>
                    <a:pt x="972" y="299"/>
                    <a:pt x="959" y="299"/>
                    <a:pt x="959" y="286"/>
                  </a:cubicBezTo>
                  <a:lnTo>
                    <a:pt x="959" y="286"/>
                  </a:lnTo>
                  <a:cubicBezTo>
                    <a:pt x="972" y="299"/>
                    <a:pt x="1001" y="312"/>
                    <a:pt x="1014" y="325"/>
                  </a:cubicBezTo>
                  <a:cubicBezTo>
                    <a:pt x="1020" y="327"/>
                    <a:pt x="1024" y="328"/>
                    <a:pt x="1027" y="328"/>
                  </a:cubicBezTo>
                  <a:cubicBezTo>
                    <a:pt x="1063" y="328"/>
                    <a:pt x="959" y="205"/>
                    <a:pt x="959" y="205"/>
                  </a:cubicBezTo>
                  <a:lnTo>
                    <a:pt x="959" y="205"/>
                  </a:lnTo>
                  <a:cubicBezTo>
                    <a:pt x="959" y="205"/>
                    <a:pt x="1296" y="448"/>
                    <a:pt x="1338" y="461"/>
                  </a:cubicBezTo>
                  <a:cubicBezTo>
                    <a:pt x="1339" y="461"/>
                    <a:pt x="1340" y="462"/>
                    <a:pt x="1341" y="462"/>
                  </a:cubicBezTo>
                  <a:cubicBezTo>
                    <a:pt x="1360" y="462"/>
                    <a:pt x="1121" y="286"/>
                    <a:pt x="1121" y="286"/>
                  </a:cubicBezTo>
                  <a:lnTo>
                    <a:pt x="1121" y="286"/>
                  </a:lnTo>
                  <a:cubicBezTo>
                    <a:pt x="1121" y="286"/>
                    <a:pt x="1176" y="325"/>
                    <a:pt x="1244" y="325"/>
                  </a:cubicBezTo>
                  <a:cubicBezTo>
                    <a:pt x="1246" y="326"/>
                    <a:pt x="1248" y="326"/>
                    <a:pt x="1249" y="326"/>
                  </a:cubicBezTo>
                  <a:cubicBezTo>
                    <a:pt x="1263" y="326"/>
                    <a:pt x="1116" y="240"/>
                    <a:pt x="1040" y="189"/>
                  </a:cubicBezTo>
                  <a:lnTo>
                    <a:pt x="1040" y="189"/>
                  </a:lnTo>
                  <a:cubicBezTo>
                    <a:pt x="1040" y="189"/>
                    <a:pt x="1069" y="205"/>
                    <a:pt x="1082" y="205"/>
                  </a:cubicBezTo>
                  <a:cubicBezTo>
                    <a:pt x="1150" y="205"/>
                    <a:pt x="771" y="1"/>
                    <a:pt x="771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2" name="Google Shape;1132;p38"/>
            <p:cNvSpPr/>
            <p:nvPr/>
          </p:nvSpPr>
          <p:spPr>
            <a:xfrm>
              <a:off x="1589550" y="1453750"/>
              <a:ext cx="650" cy="1725"/>
            </a:xfrm>
            <a:custGeom>
              <a:avLst/>
              <a:gdLst/>
              <a:ahLst/>
              <a:cxnLst/>
              <a:rect l="l" t="t" r="r" b="b"/>
              <a:pathLst>
                <a:path w="26" h="69" extrusionOk="0">
                  <a:moveTo>
                    <a:pt x="0" y="1"/>
                  </a:moveTo>
                  <a:cubicBezTo>
                    <a:pt x="0" y="43"/>
                    <a:pt x="13" y="69"/>
                    <a:pt x="13" y="69"/>
                  </a:cubicBezTo>
                  <a:cubicBezTo>
                    <a:pt x="26" y="69"/>
                    <a:pt x="13" y="43"/>
                    <a:pt x="0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3" name="Google Shape;1133;p38"/>
            <p:cNvSpPr/>
            <p:nvPr/>
          </p:nvSpPr>
          <p:spPr>
            <a:xfrm>
              <a:off x="1587850" y="1458850"/>
              <a:ext cx="650" cy="2100"/>
            </a:xfrm>
            <a:custGeom>
              <a:avLst/>
              <a:gdLst/>
              <a:ahLst/>
              <a:cxnLst/>
              <a:rect l="l" t="t" r="r" b="b"/>
              <a:pathLst>
                <a:path w="26" h="84" extrusionOk="0">
                  <a:moveTo>
                    <a:pt x="26" y="1"/>
                  </a:moveTo>
                  <a:cubicBezTo>
                    <a:pt x="16" y="32"/>
                    <a:pt x="6" y="72"/>
                    <a:pt x="2" y="82"/>
                  </a:cubicBezTo>
                  <a:lnTo>
                    <a:pt x="2" y="82"/>
                  </a:lnTo>
                  <a:cubicBezTo>
                    <a:pt x="13" y="80"/>
                    <a:pt x="14" y="54"/>
                    <a:pt x="26" y="1"/>
                  </a:cubicBezTo>
                  <a:close/>
                  <a:moveTo>
                    <a:pt x="2" y="82"/>
                  </a:moveTo>
                  <a:cubicBezTo>
                    <a:pt x="1" y="82"/>
                    <a:pt x="1" y="82"/>
                    <a:pt x="0" y="82"/>
                  </a:cubicBezTo>
                  <a:cubicBezTo>
                    <a:pt x="0" y="83"/>
                    <a:pt x="0" y="84"/>
                    <a:pt x="0" y="84"/>
                  </a:cubicBezTo>
                  <a:cubicBezTo>
                    <a:pt x="1" y="84"/>
                    <a:pt x="1" y="83"/>
                    <a:pt x="2" y="82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4" name="Google Shape;1134;p38"/>
            <p:cNvSpPr/>
            <p:nvPr/>
          </p:nvSpPr>
          <p:spPr>
            <a:xfrm>
              <a:off x="1567950" y="1445650"/>
              <a:ext cx="42175" cy="32250"/>
            </a:xfrm>
            <a:custGeom>
              <a:avLst/>
              <a:gdLst/>
              <a:ahLst/>
              <a:cxnLst/>
              <a:rect l="l" t="t" r="r" b="b"/>
              <a:pathLst>
                <a:path w="1687" h="1290" extrusionOk="0">
                  <a:moveTo>
                    <a:pt x="835" y="435"/>
                  </a:moveTo>
                  <a:cubicBezTo>
                    <a:pt x="835" y="448"/>
                    <a:pt x="835" y="448"/>
                    <a:pt x="848" y="448"/>
                  </a:cubicBezTo>
                  <a:lnTo>
                    <a:pt x="835" y="435"/>
                  </a:lnTo>
                  <a:close/>
                  <a:moveTo>
                    <a:pt x="848" y="406"/>
                  </a:moveTo>
                  <a:lnTo>
                    <a:pt x="848" y="435"/>
                  </a:lnTo>
                  <a:lnTo>
                    <a:pt x="848" y="448"/>
                  </a:lnTo>
                  <a:cubicBezTo>
                    <a:pt x="835" y="461"/>
                    <a:pt x="835" y="474"/>
                    <a:pt x="835" y="487"/>
                  </a:cubicBezTo>
                  <a:lnTo>
                    <a:pt x="835" y="435"/>
                  </a:lnTo>
                  <a:cubicBezTo>
                    <a:pt x="835" y="422"/>
                    <a:pt x="835" y="406"/>
                    <a:pt x="848" y="406"/>
                  </a:cubicBezTo>
                  <a:close/>
                  <a:moveTo>
                    <a:pt x="916" y="273"/>
                  </a:moveTo>
                  <a:lnTo>
                    <a:pt x="916" y="273"/>
                  </a:lnTo>
                  <a:cubicBezTo>
                    <a:pt x="984" y="354"/>
                    <a:pt x="1065" y="461"/>
                    <a:pt x="1120" y="516"/>
                  </a:cubicBezTo>
                  <a:cubicBezTo>
                    <a:pt x="1039" y="448"/>
                    <a:pt x="916" y="341"/>
                    <a:pt x="877" y="312"/>
                  </a:cubicBezTo>
                  <a:lnTo>
                    <a:pt x="890" y="299"/>
                  </a:lnTo>
                  <a:cubicBezTo>
                    <a:pt x="903" y="312"/>
                    <a:pt x="945" y="325"/>
                    <a:pt x="958" y="354"/>
                  </a:cubicBezTo>
                  <a:cubicBezTo>
                    <a:pt x="960" y="356"/>
                    <a:pt x="961" y="356"/>
                    <a:pt x="961" y="356"/>
                  </a:cubicBezTo>
                  <a:cubicBezTo>
                    <a:pt x="964" y="356"/>
                    <a:pt x="941" y="318"/>
                    <a:pt x="916" y="273"/>
                  </a:cubicBezTo>
                  <a:close/>
                  <a:moveTo>
                    <a:pt x="767" y="299"/>
                  </a:moveTo>
                  <a:lnTo>
                    <a:pt x="767" y="299"/>
                  </a:lnTo>
                  <a:cubicBezTo>
                    <a:pt x="744" y="335"/>
                    <a:pt x="722" y="370"/>
                    <a:pt x="725" y="370"/>
                  </a:cubicBezTo>
                  <a:cubicBezTo>
                    <a:pt x="725" y="370"/>
                    <a:pt x="726" y="369"/>
                    <a:pt x="728" y="367"/>
                  </a:cubicBezTo>
                  <a:cubicBezTo>
                    <a:pt x="741" y="354"/>
                    <a:pt x="767" y="341"/>
                    <a:pt x="796" y="325"/>
                  </a:cubicBezTo>
                  <a:lnTo>
                    <a:pt x="796" y="325"/>
                  </a:lnTo>
                  <a:cubicBezTo>
                    <a:pt x="754" y="367"/>
                    <a:pt x="634" y="474"/>
                    <a:pt x="566" y="542"/>
                  </a:cubicBezTo>
                  <a:cubicBezTo>
                    <a:pt x="621" y="474"/>
                    <a:pt x="702" y="380"/>
                    <a:pt x="767" y="299"/>
                  </a:cubicBezTo>
                  <a:close/>
                  <a:moveTo>
                    <a:pt x="890" y="1"/>
                  </a:moveTo>
                  <a:cubicBezTo>
                    <a:pt x="890" y="1"/>
                    <a:pt x="349" y="273"/>
                    <a:pt x="430" y="273"/>
                  </a:cubicBezTo>
                  <a:cubicBezTo>
                    <a:pt x="443" y="260"/>
                    <a:pt x="472" y="260"/>
                    <a:pt x="485" y="260"/>
                  </a:cubicBezTo>
                  <a:cubicBezTo>
                    <a:pt x="385" y="308"/>
                    <a:pt x="212" y="407"/>
                    <a:pt x="234" y="407"/>
                  </a:cubicBezTo>
                  <a:cubicBezTo>
                    <a:pt x="236" y="407"/>
                    <a:pt x="238" y="407"/>
                    <a:pt x="242" y="406"/>
                  </a:cubicBezTo>
                  <a:cubicBezTo>
                    <a:pt x="323" y="406"/>
                    <a:pt x="391" y="367"/>
                    <a:pt x="391" y="367"/>
                  </a:cubicBezTo>
                  <a:lnTo>
                    <a:pt x="391" y="367"/>
                  </a:lnTo>
                  <a:cubicBezTo>
                    <a:pt x="391" y="367"/>
                    <a:pt x="99" y="556"/>
                    <a:pt x="131" y="556"/>
                  </a:cubicBezTo>
                  <a:cubicBezTo>
                    <a:pt x="132" y="556"/>
                    <a:pt x="133" y="555"/>
                    <a:pt x="135" y="555"/>
                  </a:cubicBezTo>
                  <a:cubicBezTo>
                    <a:pt x="187" y="542"/>
                    <a:pt x="566" y="273"/>
                    <a:pt x="566" y="273"/>
                  </a:cubicBezTo>
                  <a:lnTo>
                    <a:pt x="566" y="273"/>
                  </a:lnTo>
                  <a:cubicBezTo>
                    <a:pt x="566" y="273"/>
                    <a:pt x="447" y="412"/>
                    <a:pt x="489" y="412"/>
                  </a:cubicBezTo>
                  <a:cubicBezTo>
                    <a:pt x="494" y="412"/>
                    <a:pt x="501" y="410"/>
                    <a:pt x="511" y="406"/>
                  </a:cubicBezTo>
                  <a:cubicBezTo>
                    <a:pt x="540" y="380"/>
                    <a:pt x="579" y="354"/>
                    <a:pt x="621" y="312"/>
                  </a:cubicBezTo>
                  <a:lnTo>
                    <a:pt x="621" y="312"/>
                  </a:lnTo>
                  <a:cubicBezTo>
                    <a:pt x="592" y="341"/>
                    <a:pt x="579" y="367"/>
                    <a:pt x="566" y="380"/>
                  </a:cubicBezTo>
                  <a:cubicBezTo>
                    <a:pt x="430" y="461"/>
                    <a:pt x="242" y="597"/>
                    <a:pt x="310" y="597"/>
                  </a:cubicBezTo>
                  <a:cubicBezTo>
                    <a:pt x="366" y="573"/>
                    <a:pt x="430" y="525"/>
                    <a:pt x="459" y="500"/>
                  </a:cubicBezTo>
                  <a:lnTo>
                    <a:pt x="459" y="500"/>
                  </a:lnTo>
                  <a:cubicBezTo>
                    <a:pt x="376" y="582"/>
                    <a:pt x="0" y="948"/>
                    <a:pt x="22" y="948"/>
                  </a:cubicBezTo>
                  <a:cubicBezTo>
                    <a:pt x="22" y="948"/>
                    <a:pt x="23" y="948"/>
                    <a:pt x="25" y="947"/>
                  </a:cubicBezTo>
                  <a:cubicBezTo>
                    <a:pt x="93" y="908"/>
                    <a:pt x="459" y="568"/>
                    <a:pt x="459" y="568"/>
                  </a:cubicBezTo>
                  <a:lnTo>
                    <a:pt x="459" y="568"/>
                  </a:lnTo>
                  <a:cubicBezTo>
                    <a:pt x="459" y="568"/>
                    <a:pt x="306" y="802"/>
                    <a:pt x="317" y="802"/>
                  </a:cubicBezTo>
                  <a:cubicBezTo>
                    <a:pt x="318" y="802"/>
                    <a:pt x="320" y="801"/>
                    <a:pt x="323" y="798"/>
                  </a:cubicBezTo>
                  <a:cubicBezTo>
                    <a:pt x="349" y="772"/>
                    <a:pt x="483" y="612"/>
                    <a:pt x="523" y="531"/>
                  </a:cubicBezTo>
                  <a:lnTo>
                    <a:pt x="523" y="531"/>
                  </a:lnTo>
                  <a:cubicBezTo>
                    <a:pt x="511" y="557"/>
                    <a:pt x="511" y="597"/>
                    <a:pt x="511" y="597"/>
                  </a:cubicBezTo>
                  <a:cubicBezTo>
                    <a:pt x="566" y="597"/>
                    <a:pt x="660" y="503"/>
                    <a:pt x="660" y="503"/>
                  </a:cubicBezTo>
                  <a:lnTo>
                    <a:pt x="660" y="503"/>
                  </a:lnTo>
                  <a:cubicBezTo>
                    <a:pt x="660" y="503"/>
                    <a:pt x="385" y="975"/>
                    <a:pt x="412" y="975"/>
                  </a:cubicBezTo>
                  <a:cubicBezTo>
                    <a:pt x="413" y="975"/>
                    <a:pt x="415" y="975"/>
                    <a:pt x="417" y="973"/>
                  </a:cubicBezTo>
                  <a:cubicBezTo>
                    <a:pt x="459" y="947"/>
                    <a:pt x="524" y="840"/>
                    <a:pt x="579" y="772"/>
                  </a:cubicBezTo>
                  <a:lnTo>
                    <a:pt x="579" y="772"/>
                  </a:lnTo>
                  <a:cubicBezTo>
                    <a:pt x="491" y="924"/>
                    <a:pt x="283" y="1289"/>
                    <a:pt x="303" y="1289"/>
                  </a:cubicBezTo>
                  <a:cubicBezTo>
                    <a:pt x="304" y="1289"/>
                    <a:pt x="307" y="1287"/>
                    <a:pt x="310" y="1284"/>
                  </a:cubicBezTo>
                  <a:cubicBezTo>
                    <a:pt x="391" y="1203"/>
                    <a:pt x="741" y="555"/>
                    <a:pt x="741" y="555"/>
                  </a:cubicBezTo>
                  <a:lnTo>
                    <a:pt x="741" y="555"/>
                  </a:lnTo>
                  <a:cubicBezTo>
                    <a:pt x="741" y="555"/>
                    <a:pt x="659" y="733"/>
                    <a:pt x="669" y="733"/>
                  </a:cubicBezTo>
                  <a:cubicBezTo>
                    <a:pt x="670" y="733"/>
                    <a:pt x="671" y="732"/>
                    <a:pt x="673" y="730"/>
                  </a:cubicBezTo>
                  <a:cubicBezTo>
                    <a:pt x="701" y="718"/>
                    <a:pt x="775" y="582"/>
                    <a:pt x="827" y="500"/>
                  </a:cubicBezTo>
                  <a:lnTo>
                    <a:pt x="827" y="500"/>
                  </a:lnTo>
                  <a:cubicBezTo>
                    <a:pt x="822" y="510"/>
                    <a:pt x="822" y="520"/>
                    <a:pt x="822" y="529"/>
                  </a:cubicBezTo>
                  <a:cubicBezTo>
                    <a:pt x="835" y="503"/>
                    <a:pt x="835" y="474"/>
                    <a:pt x="848" y="461"/>
                  </a:cubicBezTo>
                  <a:cubicBezTo>
                    <a:pt x="848" y="461"/>
                    <a:pt x="848" y="461"/>
                    <a:pt x="848" y="461"/>
                  </a:cubicBezTo>
                  <a:lnTo>
                    <a:pt x="848" y="461"/>
                  </a:lnTo>
                  <a:cubicBezTo>
                    <a:pt x="848" y="474"/>
                    <a:pt x="864" y="487"/>
                    <a:pt x="864" y="503"/>
                  </a:cubicBezTo>
                  <a:cubicBezTo>
                    <a:pt x="864" y="499"/>
                    <a:pt x="864" y="494"/>
                    <a:pt x="864" y="490"/>
                  </a:cubicBezTo>
                  <a:lnTo>
                    <a:pt x="864" y="490"/>
                  </a:lnTo>
                  <a:cubicBezTo>
                    <a:pt x="910" y="574"/>
                    <a:pt x="985" y="694"/>
                    <a:pt x="997" y="717"/>
                  </a:cubicBezTo>
                  <a:cubicBezTo>
                    <a:pt x="998" y="717"/>
                    <a:pt x="1000" y="718"/>
                    <a:pt x="1001" y="718"/>
                  </a:cubicBezTo>
                  <a:cubicBezTo>
                    <a:pt x="1033" y="718"/>
                    <a:pt x="945" y="542"/>
                    <a:pt x="945" y="542"/>
                  </a:cubicBezTo>
                  <a:lnTo>
                    <a:pt x="945" y="542"/>
                  </a:lnTo>
                  <a:cubicBezTo>
                    <a:pt x="945" y="542"/>
                    <a:pt x="1295" y="1190"/>
                    <a:pt x="1376" y="1258"/>
                  </a:cubicBezTo>
                  <a:cubicBezTo>
                    <a:pt x="1379" y="1261"/>
                    <a:pt x="1382" y="1263"/>
                    <a:pt x="1383" y="1263"/>
                  </a:cubicBezTo>
                  <a:cubicBezTo>
                    <a:pt x="1403" y="1263"/>
                    <a:pt x="1195" y="898"/>
                    <a:pt x="1107" y="746"/>
                  </a:cubicBezTo>
                  <a:lnTo>
                    <a:pt x="1107" y="746"/>
                  </a:lnTo>
                  <a:cubicBezTo>
                    <a:pt x="1146" y="811"/>
                    <a:pt x="1214" y="921"/>
                    <a:pt x="1253" y="960"/>
                  </a:cubicBezTo>
                  <a:cubicBezTo>
                    <a:pt x="1255" y="962"/>
                    <a:pt x="1258" y="962"/>
                    <a:pt x="1259" y="962"/>
                  </a:cubicBezTo>
                  <a:cubicBezTo>
                    <a:pt x="1299" y="962"/>
                    <a:pt x="1026" y="474"/>
                    <a:pt x="1026" y="474"/>
                  </a:cubicBezTo>
                  <a:lnTo>
                    <a:pt x="1026" y="474"/>
                  </a:lnTo>
                  <a:cubicBezTo>
                    <a:pt x="1026" y="474"/>
                    <a:pt x="1120" y="568"/>
                    <a:pt x="1159" y="584"/>
                  </a:cubicBezTo>
                  <a:lnTo>
                    <a:pt x="1172" y="568"/>
                  </a:lnTo>
                  <a:cubicBezTo>
                    <a:pt x="1172" y="568"/>
                    <a:pt x="1159" y="542"/>
                    <a:pt x="1159" y="516"/>
                  </a:cubicBezTo>
                  <a:lnTo>
                    <a:pt x="1159" y="516"/>
                  </a:lnTo>
                  <a:cubicBezTo>
                    <a:pt x="1201" y="584"/>
                    <a:pt x="1334" y="759"/>
                    <a:pt x="1363" y="785"/>
                  </a:cubicBezTo>
                  <a:cubicBezTo>
                    <a:pt x="1365" y="786"/>
                    <a:pt x="1366" y="787"/>
                    <a:pt x="1367" y="787"/>
                  </a:cubicBezTo>
                  <a:cubicBezTo>
                    <a:pt x="1385" y="787"/>
                    <a:pt x="1227" y="555"/>
                    <a:pt x="1227" y="555"/>
                  </a:cubicBezTo>
                  <a:lnTo>
                    <a:pt x="1227" y="555"/>
                  </a:lnTo>
                  <a:cubicBezTo>
                    <a:pt x="1227" y="555"/>
                    <a:pt x="1593" y="892"/>
                    <a:pt x="1658" y="921"/>
                  </a:cubicBezTo>
                  <a:cubicBezTo>
                    <a:pt x="1659" y="922"/>
                    <a:pt x="1661" y="922"/>
                    <a:pt x="1661" y="922"/>
                  </a:cubicBezTo>
                  <a:cubicBezTo>
                    <a:pt x="1686" y="922"/>
                    <a:pt x="1252" y="515"/>
                    <a:pt x="1214" y="474"/>
                  </a:cubicBezTo>
                  <a:lnTo>
                    <a:pt x="1214" y="474"/>
                  </a:lnTo>
                  <a:cubicBezTo>
                    <a:pt x="1227" y="487"/>
                    <a:pt x="1308" y="555"/>
                    <a:pt x="1376" y="568"/>
                  </a:cubicBezTo>
                  <a:cubicBezTo>
                    <a:pt x="1379" y="569"/>
                    <a:pt x="1381" y="569"/>
                    <a:pt x="1383" y="569"/>
                  </a:cubicBezTo>
                  <a:cubicBezTo>
                    <a:pt x="1412" y="569"/>
                    <a:pt x="1246" y="444"/>
                    <a:pt x="1133" y="367"/>
                  </a:cubicBezTo>
                  <a:cubicBezTo>
                    <a:pt x="1120" y="354"/>
                    <a:pt x="1120" y="354"/>
                    <a:pt x="1120" y="341"/>
                  </a:cubicBezTo>
                  <a:lnTo>
                    <a:pt x="1120" y="341"/>
                  </a:lnTo>
                  <a:cubicBezTo>
                    <a:pt x="1133" y="354"/>
                    <a:pt x="1159" y="367"/>
                    <a:pt x="1172" y="380"/>
                  </a:cubicBezTo>
                  <a:cubicBezTo>
                    <a:pt x="1181" y="385"/>
                    <a:pt x="1188" y="387"/>
                    <a:pt x="1192" y="387"/>
                  </a:cubicBezTo>
                  <a:cubicBezTo>
                    <a:pt x="1224" y="387"/>
                    <a:pt x="1120" y="260"/>
                    <a:pt x="1120" y="260"/>
                  </a:cubicBezTo>
                  <a:lnTo>
                    <a:pt x="1120" y="260"/>
                  </a:lnTo>
                  <a:cubicBezTo>
                    <a:pt x="1120" y="260"/>
                    <a:pt x="1496" y="529"/>
                    <a:pt x="1551" y="542"/>
                  </a:cubicBezTo>
                  <a:cubicBezTo>
                    <a:pt x="1552" y="542"/>
                    <a:pt x="1553" y="543"/>
                    <a:pt x="1554" y="543"/>
                  </a:cubicBezTo>
                  <a:cubicBezTo>
                    <a:pt x="1575" y="543"/>
                    <a:pt x="1295" y="354"/>
                    <a:pt x="1295" y="354"/>
                  </a:cubicBezTo>
                  <a:lnTo>
                    <a:pt x="1295" y="354"/>
                  </a:lnTo>
                  <a:cubicBezTo>
                    <a:pt x="1295" y="354"/>
                    <a:pt x="1363" y="380"/>
                    <a:pt x="1444" y="393"/>
                  </a:cubicBezTo>
                  <a:cubicBezTo>
                    <a:pt x="1447" y="394"/>
                    <a:pt x="1449" y="394"/>
                    <a:pt x="1451" y="394"/>
                  </a:cubicBezTo>
                  <a:cubicBezTo>
                    <a:pt x="1474" y="394"/>
                    <a:pt x="1319" y="305"/>
                    <a:pt x="1217" y="241"/>
                  </a:cubicBezTo>
                  <a:lnTo>
                    <a:pt x="1217" y="241"/>
                  </a:lnTo>
                  <a:cubicBezTo>
                    <a:pt x="1226" y="244"/>
                    <a:pt x="1237" y="244"/>
                    <a:pt x="1253" y="244"/>
                  </a:cubicBezTo>
                  <a:cubicBezTo>
                    <a:pt x="1334" y="244"/>
                    <a:pt x="890" y="1"/>
                    <a:pt x="890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5" name="Google Shape;1135;p38"/>
            <p:cNvSpPr/>
            <p:nvPr/>
          </p:nvSpPr>
          <p:spPr>
            <a:xfrm>
              <a:off x="1589550" y="1458225"/>
              <a:ext cx="650" cy="2375"/>
            </a:xfrm>
            <a:custGeom>
              <a:avLst/>
              <a:gdLst/>
              <a:ahLst/>
              <a:cxnLst/>
              <a:rect l="l" t="t" r="r" b="b"/>
              <a:pathLst>
                <a:path w="26" h="95" extrusionOk="0">
                  <a:moveTo>
                    <a:pt x="0" y="0"/>
                  </a:moveTo>
                  <a:lnTo>
                    <a:pt x="0" y="0"/>
                  </a:lnTo>
                  <a:cubicBezTo>
                    <a:pt x="13" y="52"/>
                    <a:pt x="13" y="94"/>
                    <a:pt x="26" y="94"/>
                  </a:cubicBezTo>
                  <a:cubicBezTo>
                    <a:pt x="26" y="94"/>
                    <a:pt x="13" y="52"/>
                    <a:pt x="0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6" name="Google Shape;1136;p38"/>
            <p:cNvSpPr/>
            <p:nvPr/>
          </p:nvSpPr>
          <p:spPr>
            <a:xfrm>
              <a:off x="1582075" y="1449700"/>
              <a:ext cx="16225" cy="30225"/>
            </a:xfrm>
            <a:custGeom>
              <a:avLst/>
              <a:gdLst/>
              <a:ahLst/>
              <a:cxnLst/>
              <a:rect l="l" t="t" r="r" b="b"/>
              <a:pathLst>
                <a:path w="649" h="1209" extrusionOk="0">
                  <a:moveTo>
                    <a:pt x="257" y="1"/>
                  </a:moveTo>
                  <a:lnTo>
                    <a:pt x="163" y="341"/>
                  </a:lnTo>
                  <a:lnTo>
                    <a:pt x="1" y="1041"/>
                  </a:lnTo>
                  <a:lnTo>
                    <a:pt x="231" y="448"/>
                  </a:lnTo>
                  <a:lnTo>
                    <a:pt x="231" y="448"/>
                  </a:lnTo>
                  <a:cubicBezTo>
                    <a:pt x="231" y="448"/>
                    <a:pt x="150" y="730"/>
                    <a:pt x="150" y="853"/>
                  </a:cubicBezTo>
                  <a:cubicBezTo>
                    <a:pt x="150" y="866"/>
                    <a:pt x="152" y="872"/>
                    <a:pt x="155" y="872"/>
                  </a:cubicBezTo>
                  <a:cubicBezTo>
                    <a:pt x="181" y="872"/>
                    <a:pt x="299" y="487"/>
                    <a:pt x="299" y="487"/>
                  </a:cubicBezTo>
                  <a:lnTo>
                    <a:pt x="299" y="487"/>
                  </a:lnTo>
                  <a:cubicBezTo>
                    <a:pt x="299" y="487"/>
                    <a:pt x="226" y="1209"/>
                    <a:pt x="241" y="1209"/>
                  </a:cubicBezTo>
                  <a:cubicBezTo>
                    <a:pt x="242" y="1209"/>
                    <a:pt x="243" y="1207"/>
                    <a:pt x="244" y="1203"/>
                  </a:cubicBezTo>
                  <a:cubicBezTo>
                    <a:pt x="257" y="1122"/>
                    <a:pt x="312" y="542"/>
                    <a:pt x="312" y="542"/>
                  </a:cubicBezTo>
                  <a:cubicBezTo>
                    <a:pt x="312" y="542"/>
                    <a:pt x="419" y="908"/>
                    <a:pt x="445" y="934"/>
                  </a:cubicBezTo>
                  <a:cubicBezTo>
                    <a:pt x="446" y="935"/>
                    <a:pt x="446" y="935"/>
                    <a:pt x="447" y="935"/>
                  </a:cubicBezTo>
                  <a:cubicBezTo>
                    <a:pt x="469" y="935"/>
                    <a:pt x="380" y="529"/>
                    <a:pt x="380" y="529"/>
                  </a:cubicBezTo>
                  <a:lnTo>
                    <a:pt x="380" y="529"/>
                  </a:lnTo>
                  <a:cubicBezTo>
                    <a:pt x="380" y="529"/>
                    <a:pt x="607" y="1028"/>
                    <a:pt x="623" y="1028"/>
                  </a:cubicBezTo>
                  <a:cubicBezTo>
                    <a:pt x="649" y="1028"/>
                    <a:pt x="257" y="1"/>
                    <a:pt x="257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7" name="Google Shape;1137;p38"/>
            <p:cNvSpPr/>
            <p:nvPr/>
          </p:nvSpPr>
          <p:spPr>
            <a:xfrm>
              <a:off x="1583950" y="1432225"/>
              <a:ext cx="9975" cy="5550"/>
            </a:xfrm>
            <a:custGeom>
              <a:avLst/>
              <a:gdLst/>
              <a:ahLst/>
              <a:cxnLst/>
              <a:rect l="l" t="t" r="r" b="b"/>
              <a:pathLst>
                <a:path w="399" h="222" extrusionOk="0">
                  <a:moveTo>
                    <a:pt x="90" y="81"/>
                  </a:moveTo>
                  <a:cubicBezTo>
                    <a:pt x="89" y="81"/>
                    <a:pt x="89" y="81"/>
                    <a:pt x="88" y="81"/>
                  </a:cubicBezTo>
                  <a:cubicBezTo>
                    <a:pt x="87" y="82"/>
                    <a:pt x="87" y="82"/>
                    <a:pt x="87" y="82"/>
                  </a:cubicBezTo>
                  <a:cubicBezTo>
                    <a:pt x="88" y="82"/>
                    <a:pt x="89" y="82"/>
                    <a:pt x="90" y="81"/>
                  </a:cubicBezTo>
                  <a:close/>
                  <a:moveTo>
                    <a:pt x="208" y="0"/>
                  </a:moveTo>
                  <a:cubicBezTo>
                    <a:pt x="208" y="0"/>
                    <a:pt x="109" y="70"/>
                    <a:pt x="90" y="81"/>
                  </a:cubicBezTo>
                  <a:lnTo>
                    <a:pt x="90" y="81"/>
                  </a:lnTo>
                  <a:cubicBezTo>
                    <a:pt x="108" y="78"/>
                    <a:pt x="182" y="52"/>
                    <a:pt x="182" y="52"/>
                  </a:cubicBezTo>
                  <a:lnTo>
                    <a:pt x="182" y="52"/>
                  </a:lnTo>
                  <a:cubicBezTo>
                    <a:pt x="182" y="52"/>
                    <a:pt x="1" y="163"/>
                    <a:pt x="16" y="163"/>
                  </a:cubicBezTo>
                  <a:cubicBezTo>
                    <a:pt x="17" y="163"/>
                    <a:pt x="18" y="163"/>
                    <a:pt x="20" y="162"/>
                  </a:cubicBezTo>
                  <a:cubicBezTo>
                    <a:pt x="46" y="149"/>
                    <a:pt x="169" y="107"/>
                    <a:pt x="169" y="107"/>
                  </a:cubicBezTo>
                  <a:lnTo>
                    <a:pt x="169" y="107"/>
                  </a:lnTo>
                  <a:cubicBezTo>
                    <a:pt x="169" y="107"/>
                    <a:pt x="2" y="221"/>
                    <a:pt x="16" y="221"/>
                  </a:cubicBezTo>
                  <a:cubicBezTo>
                    <a:pt x="17" y="221"/>
                    <a:pt x="23" y="219"/>
                    <a:pt x="33" y="214"/>
                  </a:cubicBezTo>
                  <a:cubicBezTo>
                    <a:pt x="101" y="188"/>
                    <a:pt x="224" y="107"/>
                    <a:pt x="224" y="107"/>
                  </a:cubicBezTo>
                  <a:cubicBezTo>
                    <a:pt x="224" y="107"/>
                    <a:pt x="368" y="202"/>
                    <a:pt x="385" y="202"/>
                  </a:cubicBezTo>
                  <a:cubicBezTo>
                    <a:pt x="386" y="202"/>
                    <a:pt x="386" y="202"/>
                    <a:pt x="386" y="201"/>
                  </a:cubicBezTo>
                  <a:cubicBezTo>
                    <a:pt x="399" y="201"/>
                    <a:pt x="250" y="94"/>
                    <a:pt x="250" y="94"/>
                  </a:cubicBezTo>
                  <a:lnTo>
                    <a:pt x="250" y="94"/>
                  </a:lnTo>
                  <a:cubicBezTo>
                    <a:pt x="250" y="94"/>
                    <a:pt x="338" y="123"/>
                    <a:pt x="363" y="123"/>
                  </a:cubicBezTo>
                  <a:cubicBezTo>
                    <a:pt x="367" y="123"/>
                    <a:pt x="370" y="122"/>
                    <a:pt x="370" y="120"/>
                  </a:cubicBezTo>
                  <a:cubicBezTo>
                    <a:pt x="370" y="110"/>
                    <a:pt x="314" y="92"/>
                    <a:pt x="288" y="85"/>
                  </a:cubicBezTo>
                  <a:lnTo>
                    <a:pt x="288" y="85"/>
                  </a:lnTo>
                  <a:cubicBezTo>
                    <a:pt x="301" y="88"/>
                    <a:pt x="321" y="93"/>
                    <a:pt x="336" y="93"/>
                  </a:cubicBezTo>
                  <a:cubicBezTo>
                    <a:pt x="348" y="93"/>
                    <a:pt x="357" y="90"/>
                    <a:pt x="357" y="81"/>
                  </a:cubicBezTo>
                  <a:cubicBezTo>
                    <a:pt x="344" y="68"/>
                    <a:pt x="208" y="0"/>
                    <a:pt x="208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8" name="Google Shape;1138;p38"/>
            <p:cNvSpPr/>
            <p:nvPr/>
          </p:nvSpPr>
          <p:spPr>
            <a:xfrm>
              <a:off x="1553725" y="1481950"/>
              <a:ext cx="138500" cy="5650"/>
            </a:xfrm>
            <a:custGeom>
              <a:avLst/>
              <a:gdLst/>
              <a:ahLst/>
              <a:cxnLst/>
              <a:rect l="l" t="t" r="r" b="b"/>
              <a:pathLst>
                <a:path w="5540" h="226" extrusionOk="0">
                  <a:moveTo>
                    <a:pt x="4403" y="0"/>
                  </a:moveTo>
                  <a:cubicBezTo>
                    <a:pt x="3103" y="0"/>
                    <a:pt x="1148" y="36"/>
                    <a:pt x="1148" y="36"/>
                  </a:cubicBezTo>
                  <a:cubicBezTo>
                    <a:pt x="1148" y="36"/>
                    <a:pt x="1" y="88"/>
                    <a:pt x="69" y="130"/>
                  </a:cubicBezTo>
                  <a:cubicBezTo>
                    <a:pt x="92" y="143"/>
                    <a:pt x="212" y="147"/>
                    <a:pt x="361" y="147"/>
                  </a:cubicBezTo>
                  <a:cubicBezTo>
                    <a:pt x="644" y="147"/>
                    <a:pt x="1033" y="132"/>
                    <a:pt x="1076" y="130"/>
                  </a:cubicBezTo>
                  <a:lnTo>
                    <a:pt x="1076" y="130"/>
                  </a:lnTo>
                  <a:cubicBezTo>
                    <a:pt x="1037" y="132"/>
                    <a:pt x="734" y="146"/>
                    <a:pt x="798" y="198"/>
                  </a:cubicBezTo>
                  <a:cubicBezTo>
                    <a:pt x="822" y="218"/>
                    <a:pt x="1237" y="225"/>
                    <a:pt x="1809" y="225"/>
                  </a:cubicBezTo>
                  <a:cubicBezTo>
                    <a:pt x="3172" y="225"/>
                    <a:pt x="5428" y="185"/>
                    <a:pt x="5428" y="185"/>
                  </a:cubicBezTo>
                  <a:cubicBezTo>
                    <a:pt x="5428" y="185"/>
                    <a:pt x="4592" y="117"/>
                    <a:pt x="4754" y="88"/>
                  </a:cubicBezTo>
                  <a:cubicBezTo>
                    <a:pt x="4784" y="83"/>
                    <a:pt x="4828" y="82"/>
                    <a:pt x="4881" y="82"/>
                  </a:cubicBezTo>
                  <a:cubicBezTo>
                    <a:pt x="4986" y="82"/>
                    <a:pt x="5124" y="88"/>
                    <a:pt x="5246" y="88"/>
                  </a:cubicBezTo>
                  <a:cubicBezTo>
                    <a:pt x="5397" y="88"/>
                    <a:pt x="5523" y="78"/>
                    <a:pt x="5535" y="36"/>
                  </a:cubicBezTo>
                  <a:cubicBezTo>
                    <a:pt x="5539" y="9"/>
                    <a:pt x="5053" y="0"/>
                    <a:pt x="4403" y="0"/>
                  </a:cubicBez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9" name="Google Shape;1139;p38"/>
            <p:cNvSpPr/>
            <p:nvPr/>
          </p:nvSpPr>
          <p:spPr>
            <a:xfrm>
              <a:off x="1566200" y="1460875"/>
              <a:ext cx="18250" cy="23275"/>
            </a:xfrm>
            <a:custGeom>
              <a:avLst/>
              <a:gdLst/>
              <a:ahLst/>
              <a:cxnLst/>
              <a:rect l="l" t="t" r="r" b="b"/>
              <a:pathLst>
                <a:path w="730" h="931" extrusionOk="0">
                  <a:moveTo>
                    <a:pt x="270" y="1"/>
                  </a:moveTo>
                  <a:cubicBezTo>
                    <a:pt x="270" y="1"/>
                    <a:pt x="56" y="137"/>
                    <a:pt x="1" y="432"/>
                  </a:cubicBezTo>
                  <a:lnTo>
                    <a:pt x="1" y="931"/>
                  </a:lnTo>
                  <a:lnTo>
                    <a:pt x="730" y="931"/>
                  </a:lnTo>
                  <a:lnTo>
                    <a:pt x="730" y="351"/>
                  </a:lnTo>
                  <a:cubicBezTo>
                    <a:pt x="662" y="244"/>
                    <a:pt x="474" y="1"/>
                    <a:pt x="270" y="1"/>
                  </a:cubicBez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0" name="Google Shape;1140;p38"/>
            <p:cNvSpPr/>
            <p:nvPr/>
          </p:nvSpPr>
          <p:spPr>
            <a:xfrm>
              <a:off x="1584425" y="1469625"/>
              <a:ext cx="675" cy="14525"/>
            </a:xfrm>
            <a:custGeom>
              <a:avLst/>
              <a:gdLst/>
              <a:ahLst/>
              <a:cxnLst/>
              <a:rect l="l" t="t" r="r" b="b"/>
              <a:pathLst>
                <a:path w="27" h="581" extrusionOk="0">
                  <a:moveTo>
                    <a:pt x="1" y="1"/>
                  </a:moveTo>
                  <a:lnTo>
                    <a:pt x="1" y="581"/>
                  </a:lnTo>
                  <a:lnTo>
                    <a:pt x="27" y="581"/>
                  </a:lnTo>
                  <a:lnTo>
                    <a:pt x="27" y="43"/>
                  </a:lnTo>
                  <a:cubicBezTo>
                    <a:pt x="27" y="43"/>
                    <a:pt x="27" y="30"/>
                    <a:pt x="1" y="1"/>
                  </a:cubicBezTo>
                  <a:close/>
                </a:path>
              </a:pathLst>
            </a:custGeom>
            <a:solidFill>
              <a:srgbClr val="C5C6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1" name="Google Shape;1141;p38"/>
            <p:cNvSpPr/>
            <p:nvPr/>
          </p:nvSpPr>
          <p:spPr>
            <a:xfrm>
              <a:off x="1585075" y="1466650"/>
              <a:ext cx="23675" cy="17500"/>
            </a:xfrm>
            <a:custGeom>
              <a:avLst/>
              <a:gdLst/>
              <a:ahLst/>
              <a:cxnLst/>
              <a:rect l="l" t="t" r="r" b="b"/>
              <a:pathLst>
                <a:path w="947" h="700" extrusionOk="0">
                  <a:moveTo>
                    <a:pt x="380" y="0"/>
                  </a:moveTo>
                  <a:lnTo>
                    <a:pt x="1" y="133"/>
                  </a:lnTo>
                  <a:lnTo>
                    <a:pt x="1" y="700"/>
                  </a:lnTo>
                  <a:lnTo>
                    <a:pt x="947" y="700"/>
                  </a:lnTo>
                  <a:lnTo>
                    <a:pt x="947" y="201"/>
                  </a:lnTo>
                  <a:lnTo>
                    <a:pt x="380" y="0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2" name="Google Shape;1142;p38"/>
            <p:cNvSpPr/>
            <p:nvPr/>
          </p:nvSpPr>
          <p:spPr>
            <a:xfrm>
              <a:off x="1566200" y="1460250"/>
              <a:ext cx="43200" cy="11425"/>
            </a:xfrm>
            <a:custGeom>
              <a:avLst/>
              <a:gdLst/>
              <a:ahLst/>
              <a:cxnLst/>
              <a:rect l="l" t="t" r="r" b="b"/>
              <a:pathLst>
                <a:path w="1728" h="457" extrusionOk="0">
                  <a:moveTo>
                    <a:pt x="312" y="0"/>
                  </a:moveTo>
                  <a:cubicBezTo>
                    <a:pt x="312" y="0"/>
                    <a:pt x="56" y="120"/>
                    <a:pt x="1" y="457"/>
                  </a:cubicBezTo>
                  <a:cubicBezTo>
                    <a:pt x="1" y="457"/>
                    <a:pt x="108" y="81"/>
                    <a:pt x="312" y="39"/>
                  </a:cubicBezTo>
                  <a:cubicBezTo>
                    <a:pt x="312" y="39"/>
                    <a:pt x="380" y="39"/>
                    <a:pt x="461" y="94"/>
                  </a:cubicBezTo>
                  <a:cubicBezTo>
                    <a:pt x="513" y="120"/>
                    <a:pt x="581" y="175"/>
                    <a:pt x="623" y="256"/>
                  </a:cubicBezTo>
                  <a:cubicBezTo>
                    <a:pt x="662" y="308"/>
                    <a:pt x="691" y="376"/>
                    <a:pt x="704" y="457"/>
                  </a:cubicBezTo>
                  <a:lnTo>
                    <a:pt x="1728" y="457"/>
                  </a:lnTo>
                  <a:cubicBezTo>
                    <a:pt x="1728" y="457"/>
                    <a:pt x="1728" y="363"/>
                    <a:pt x="1676" y="256"/>
                  </a:cubicBezTo>
                  <a:cubicBezTo>
                    <a:pt x="1663" y="201"/>
                    <a:pt x="1621" y="146"/>
                    <a:pt x="1566" y="107"/>
                  </a:cubicBezTo>
                  <a:cubicBezTo>
                    <a:pt x="1540" y="65"/>
                    <a:pt x="1485" y="39"/>
                    <a:pt x="1433" y="26"/>
                  </a:cubicBezTo>
                  <a:lnTo>
                    <a:pt x="312" y="0"/>
                  </a:ln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3" name="Google Shape;1143;p38"/>
            <p:cNvSpPr/>
            <p:nvPr/>
          </p:nvSpPr>
          <p:spPr>
            <a:xfrm>
              <a:off x="1569925" y="1476775"/>
              <a:ext cx="8775" cy="7375"/>
            </a:xfrm>
            <a:custGeom>
              <a:avLst/>
              <a:gdLst/>
              <a:ahLst/>
              <a:cxnLst/>
              <a:rect l="l" t="t" r="r" b="b"/>
              <a:pathLst>
                <a:path w="351" h="295" extrusionOk="0">
                  <a:moveTo>
                    <a:pt x="1" y="0"/>
                  </a:moveTo>
                  <a:lnTo>
                    <a:pt x="1" y="295"/>
                  </a:lnTo>
                  <a:lnTo>
                    <a:pt x="351" y="295"/>
                  </a:lnTo>
                  <a:lnTo>
                    <a:pt x="351" y="0"/>
                  </a:ln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4" name="Google Shape;1144;p38"/>
            <p:cNvSpPr/>
            <p:nvPr/>
          </p:nvSpPr>
          <p:spPr>
            <a:xfrm>
              <a:off x="1573675" y="1476775"/>
              <a:ext cx="325" cy="7375"/>
            </a:xfrm>
            <a:custGeom>
              <a:avLst/>
              <a:gdLst/>
              <a:ahLst/>
              <a:cxnLst/>
              <a:rect l="l" t="t" r="r" b="b"/>
              <a:pathLst>
                <a:path w="13" h="295" extrusionOk="0">
                  <a:moveTo>
                    <a:pt x="0" y="0"/>
                  </a:moveTo>
                  <a:lnTo>
                    <a:pt x="0" y="295"/>
                  </a:lnTo>
                  <a:lnTo>
                    <a:pt x="13" y="295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5" name="Google Shape;1145;p38"/>
            <p:cNvSpPr/>
            <p:nvPr/>
          </p:nvSpPr>
          <p:spPr>
            <a:xfrm>
              <a:off x="1600300" y="1438925"/>
              <a:ext cx="35425" cy="45225"/>
            </a:xfrm>
            <a:custGeom>
              <a:avLst/>
              <a:gdLst/>
              <a:ahLst/>
              <a:cxnLst/>
              <a:rect l="l" t="t" r="r" b="b"/>
              <a:pathLst>
                <a:path w="1417" h="1809" extrusionOk="0">
                  <a:moveTo>
                    <a:pt x="528" y="1"/>
                  </a:moveTo>
                  <a:cubicBezTo>
                    <a:pt x="523" y="1"/>
                    <a:pt x="518" y="1"/>
                    <a:pt x="513" y="1"/>
                  </a:cubicBezTo>
                  <a:cubicBezTo>
                    <a:pt x="513" y="1"/>
                    <a:pt x="95" y="270"/>
                    <a:pt x="1" y="853"/>
                  </a:cubicBezTo>
                  <a:lnTo>
                    <a:pt x="1" y="1809"/>
                  </a:lnTo>
                  <a:lnTo>
                    <a:pt x="1417" y="1809"/>
                  </a:lnTo>
                  <a:lnTo>
                    <a:pt x="1417" y="691"/>
                  </a:lnTo>
                  <a:cubicBezTo>
                    <a:pt x="1286" y="490"/>
                    <a:pt x="915" y="1"/>
                    <a:pt x="528" y="1"/>
                  </a:cubicBez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6" name="Google Shape;1146;p38"/>
            <p:cNvSpPr/>
            <p:nvPr/>
          </p:nvSpPr>
          <p:spPr>
            <a:xfrm>
              <a:off x="1635700" y="1456200"/>
              <a:ext cx="1400" cy="27950"/>
            </a:xfrm>
            <a:custGeom>
              <a:avLst/>
              <a:gdLst/>
              <a:ahLst/>
              <a:cxnLst/>
              <a:rect l="l" t="t" r="r" b="b"/>
              <a:pathLst>
                <a:path w="56" h="1118" extrusionOk="0">
                  <a:moveTo>
                    <a:pt x="1" y="0"/>
                  </a:moveTo>
                  <a:lnTo>
                    <a:pt x="1" y="1118"/>
                  </a:lnTo>
                  <a:lnTo>
                    <a:pt x="56" y="1118"/>
                  </a:lnTo>
                  <a:lnTo>
                    <a:pt x="56" y="65"/>
                  </a:lnTo>
                  <a:cubicBezTo>
                    <a:pt x="56" y="65"/>
                    <a:pt x="43" y="39"/>
                    <a:pt x="1" y="0"/>
                  </a:cubicBez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7" name="Google Shape;1147;p38"/>
            <p:cNvSpPr/>
            <p:nvPr/>
          </p:nvSpPr>
          <p:spPr>
            <a:xfrm>
              <a:off x="1637075" y="1450125"/>
              <a:ext cx="45650" cy="34025"/>
            </a:xfrm>
            <a:custGeom>
              <a:avLst/>
              <a:gdLst/>
              <a:ahLst/>
              <a:cxnLst/>
              <a:rect l="l" t="t" r="r" b="b"/>
              <a:pathLst>
                <a:path w="1826" h="1361" extrusionOk="0">
                  <a:moveTo>
                    <a:pt x="743" y="0"/>
                  </a:moveTo>
                  <a:lnTo>
                    <a:pt x="1" y="282"/>
                  </a:lnTo>
                  <a:lnTo>
                    <a:pt x="1" y="1361"/>
                  </a:lnTo>
                  <a:lnTo>
                    <a:pt x="1825" y="1361"/>
                  </a:lnTo>
                  <a:lnTo>
                    <a:pt x="1825" y="405"/>
                  </a:lnTo>
                  <a:lnTo>
                    <a:pt x="743" y="0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8" name="Google Shape;1148;p38"/>
            <p:cNvSpPr/>
            <p:nvPr/>
          </p:nvSpPr>
          <p:spPr>
            <a:xfrm>
              <a:off x="1599675" y="1437550"/>
              <a:ext cx="84650" cy="22725"/>
            </a:xfrm>
            <a:custGeom>
              <a:avLst/>
              <a:gdLst/>
              <a:ahLst/>
              <a:cxnLst/>
              <a:rect l="l" t="t" r="r" b="b"/>
              <a:pathLst>
                <a:path w="3386" h="909" extrusionOk="0">
                  <a:moveTo>
                    <a:pt x="606" y="1"/>
                  </a:moveTo>
                  <a:cubicBezTo>
                    <a:pt x="606" y="1"/>
                    <a:pt x="133" y="244"/>
                    <a:pt x="0" y="908"/>
                  </a:cubicBezTo>
                  <a:lnTo>
                    <a:pt x="26" y="908"/>
                  </a:lnTo>
                  <a:cubicBezTo>
                    <a:pt x="26" y="908"/>
                    <a:pt x="214" y="163"/>
                    <a:pt x="606" y="82"/>
                  </a:cubicBezTo>
                  <a:cubicBezTo>
                    <a:pt x="606" y="82"/>
                    <a:pt x="742" y="82"/>
                    <a:pt x="917" y="179"/>
                  </a:cubicBezTo>
                  <a:cubicBezTo>
                    <a:pt x="1024" y="244"/>
                    <a:pt x="1134" y="341"/>
                    <a:pt x="1228" y="503"/>
                  </a:cubicBezTo>
                  <a:cubicBezTo>
                    <a:pt x="1296" y="610"/>
                    <a:pt x="1348" y="746"/>
                    <a:pt x="1390" y="908"/>
                  </a:cubicBezTo>
                  <a:lnTo>
                    <a:pt x="3373" y="908"/>
                  </a:lnTo>
                  <a:cubicBezTo>
                    <a:pt x="3373" y="908"/>
                    <a:pt x="3386" y="717"/>
                    <a:pt x="3292" y="516"/>
                  </a:cubicBezTo>
                  <a:cubicBezTo>
                    <a:pt x="3240" y="406"/>
                    <a:pt x="3172" y="312"/>
                    <a:pt x="3078" y="218"/>
                  </a:cubicBezTo>
                  <a:cubicBezTo>
                    <a:pt x="3010" y="150"/>
                    <a:pt x="2916" y="98"/>
                    <a:pt x="2819" y="56"/>
                  </a:cubicBezTo>
                  <a:lnTo>
                    <a:pt x="606" y="1"/>
                  </a:ln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9" name="Google Shape;1149;p38"/>
            <p:cNvSpPr/>
            <p:nvPr/>
          </p:nvSpPr>
          <p:spPr>
            <a:xfrm>
              <a:off x="1607025" y="1469950"/>
              <a:ext cx="17275" cy="14200"/>
            </a:xfrm>
            <a:custGeom>
              <a:avLst/>
              <a:gdLst/>
              <a:ahLst/>
              <a:cxnLst/>
              <a:rect l="l" t="t" r="r" b="b"/>
              <a:pathLst>
                <a:path w="691" h="568" extrusionOk="0">
                  <a:moveTo>
                    <a:pt x="1" y="1"/>
                  </a:moveTo>
                  <a:lnTo>
                    <a:pt x="1" y="568"/>
                  </a:lnTo>
                  <a:lnTo>
                    <a:pt x="691" y="568"/>
                  </a:lnTo>
                  <a:lnTo>
                    <a:pt x="691" y="1"/>
                  </a:ln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0" name="Google Shape;1150;p38"/>
            <p:cNvSpPr/>
            <p:nvPr/>
          </p:nvSpPr>
          <p:spPr>
            <a:xfrm>
              <a:off x="1614800" y="1469950"/>
              <a:ext cx="350" cy="14200"/>
            </a:xfrm>
            <a:custGeom>
              <a:avLst/>
              <a:gdLst/>
              <a:ahLst/>
              <a:cxnLst/>
              <a:rect l="l" t="t" r="r" b="b"/>
              <a:pathLst>
                <a:path w="14" h="568" extrusionOk="0">
                  <a:moveTo>
                    <a:pt x="1" y="1"/>
                  </a:moveTo>
                  <a:lnTo>
                    <a:pt x="1" y="568"/>
                  </a:lnTo>
                  <a:lnTo>
                    <a:pt x="14" y="568"/>
                  </a:lnTo>
                  <a:lnTo>
                    <a:pt x="14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1" name="Google Shape;1151;p38"/>
            <p:cNvSpPr/>
            <p:nvPr/>
          </p:nvSpPr>
          <p:spPr>
            <a:xfrm>
              <a:off x="1676625" y="1463550"/>
              <a:ext cx="22600" cy="27100"/>
            </a:xfrm>
            <a:custGeom>
              <a:avLst/>
              <a:gdLst/>
              <a:ahLst/>
              <a:cxnLst/>
              <a:rect l="l" t="t" r="r" b="b"/>
              <a:pathLst>
                <a:path w="904" h="1084" extrusionOk="0">
                  <a:moveTo>
                    <a:pt x="862" y="338"/>
                  </a:moveTo>
                  <a:cubicBezTo>
                    <a:pt x="836" y="338"/>
                    <a:pt x="810" y="367"/>
                    <a:pt x="810" y="393"/>
                  </a:cubicBezTo>
                  <a:cubicBezTo>
                    <a:pt x="810" y="406"/>
                    <a:pt x="823" y="419"/>
                    <a:pt x="836" y="435"/>
                  </a:cubicBezTo>
                  <a:lnTo>
                    <a:pt x="862" y="435"/>
                  </a:lnTo>
                  <a:cubicBezTo>
                    <a:pt x="891" y="435"/>
                    <a:pt x="904" y="419"/>
                    <a:pt x="904" y="393"/>
                  </a:cubicBezTo>
                  <a:cubicBezTo>
                    <a:pt x="904" y="367"/>
                    <a:pt x="891" y="338"/>
                    <a:pt x="862" y="338"/>
                  </a:cubicBezTo>
                  <a:close/>
                  <a:moveTo>
                    <a:pt x="486" y="1"/>
                  </a:moveTo>
                  <a:cubicBezTo>
                    <a:pt x="350" y="1"/>
                    <a:pt x="227" y="124"/>
                    <a:pt x="227" y="273"/>
                  </a:cubicBezTo>
                  <a:cubicBezTo>
                    <a:pt x="227" y="406"/>
                    <a:pt x="324" y="516"/>
                    <a:pt x="457" y="529"/>
                  </a:cubicBezTo>
                  <a:lnTo>
                    <a:pt x="457" y="678"/>
                  </a:lnTo>
                  <a:lnTo>
                    <a:pt x="405" y="623"/>
                  </a:lnTo>
                  <a:lnTo>
                    <a:pt x="405" y="568"/>
                  </a:lnTo>
                  <a:lnTo>
                    <a:pt x="389" y="568"/>
                  </a:lnTo>
                  <a:lnTo>
                    <a:pt x="389" y="662"/>
                  </a:lnTo>
                  <a:lnTo>
                    <a:pt x="282" y="555"/>
                  </a:lnTo>
                  <a:lnTo>
                    <a:pt x="282" y="529"/>
                  </a:lnTo>
                  <a:cubicBezTo>
                    <a:pt x="282" y="461"/>
                    <a:pt x="243" y="419"/>
                    <a:pt x="188" y="419"/>
                  </a:cubicBezTo>
                  <a:cubicBezTo>
                    <a:pt x="146" y="419"/>
                    <a:pt x="107" y="448"/>
                    <a:pt x="94" y="474"/>
                  </a:cubicBezTo>
                  <a:lnTo>
                    <a:pt x="65" y="474"/>
                  </a:lnTo>
                  <a:cubicBezTo>
                    <a:pt x="26" y="474"/>
                    <a:pt x="0" y="500"/>
                    <a:pt x="0" y="542"/>
                  </a:cubicBezTo>
                  <a:cubicBezTo>
                    <a:pt x="0" y="581"/>
                    <a:pt x="26" y="623"/>
                    <a:pt x="65" y="623"/>
                  </a:cubicBezTo>
                  <a:cubicBezTo>
                    <a:pt x="94" y="623"/>
                    <a:pt x="107" y="610"/>
                    <a:pt x="120" y="597"/>
                  </a:cubicBezTo>
                  <a:cubicBezTo>
                    <a:pt x="133" y="610"/>
                    <a:pt x="162" y="623"/>
                    <a:pt x="188" y="623"/>
                  </a:cubicBezTo>
                  <a:cubicBezTo>
                    <a:pt x="214" y="623"/>
                    <a:pt x="243" y="610"/>
                    <a:pt x="269" y="581"/>
                  </a:cubicBezTo>
                  <a:lnTo>
                    <a:pt x="457" y="730"/>
                  </a:lnTo>
                  <a:lnTo>
                    <a:pt x="457" y="1083"/>
                  </a:lnTo>
                  <a:lnTo>
                    <a:pt x="525" y="1083"/>
                  </a:lnTo>
                  <a:lnTo>
                    <a:pt x="525" y="691"/>
                  </a:lnTo>
                  <a:lnTo>
                    <a:pt x="567" y="678"/>
                  </a:lnTo>
                  <a:lnTo>
                    <a:pt x="606" y="691"/>
                  </a:lnTo>
                  <a:lnTo>
                    <a:pt x="619" y="678"/>
                  </a:lnTo>
                  <a:lnTo>
                    <a:pt x="593" y="662"/>
                  </a:lnTo>
                  <a:lnTo>
                    <a:pt x="742" y="581"/>
                  </a:lnTo>
                  <a:cubicBezTo>
                    <a:pt x="755" y="610"/>
                    <a:pt x="781" y="623"/>
                    <a:pt x="810" y="623"/>
                  </a:cubicBezTo>
                  <a:cubicBezTo>
                    <a:pt x="862" y="623"/>
                    <a:pt x="904" y="581"/>
                    <a:pt x="904" y="529"/>
                  </a:cubicBezTo>
                  <a:cubicBezTo>
                    <a:pt x="904" y="487"/>
                    <a:pt x="875" y="448"/>
                    <a:pt x="836" y="435"/>
                  </a:cubicBezTo>
                  <a:lnTo>
                    <a:pt x="810" y="435"/>
                  </a:lnTo>
                  <a:cubicBezTo>
                    <a:pt x="768" y="435"/>
                    <a:pt x="729" y="474"/>
                    <a:pt x="729" y="529"/>
                  </a:cubicBezTo>
                  <a:lnTo>
                    <a:pt x="729" y="555"/>
                  </a:lnTo>
                  <a:lnTo>
                    <a:pt x="619" y="610"/>
                  </a:lnTo>
                  <a:lnTo>
                    <a:pt x="632" y="542"/>
                  </a:lnTo>
                  <a:lnTo>
                    <a:pt x="606" y="542"/>
                  </a:lnTo>
                  <a:lnTo>
                    <a:pt x="606" y="610"/>
                  </a:lnTo>
                  <a:lnTo>
                    <a:pt x="525" y="636"/>
                  </a:lnTo>
                  <a:lnTo>
                    <a:pt x="525" y="529"/>
                  </a:lnTo>
                  <a:cubicBezTo>
                    <a:pt x="661" y="500"/>
                    <a:pt x="755" y="393"/>
                    <a:pt x="755" y="273"/>
                  </a:cubicBezTo>
                  <a:cubicBezTo>
                    <a:pt x="755" y="124"/>
                    <a:pt x="632" y="1"/>
                    <a:pt x="486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2" name="Google Shape;1152;p38"/>
            <p:cNvSpPr/>
            <p:nvPr/>
          </p:nvSpPr>
          <p:spPr>
            <a:xfrm>
              <a:off x="1260750" y="1482850"/>
              <a:ext cx="282875" cy="3750"/>
            </a:xfrm>
            <a:custGeom>
              <a:avLst/>
              <a:gdLst/>
              <a:ahLst/>
              <a:cxnLst/>
              <a:rect l="l" t="t" r="r" b="b"/>
              <a:pathLst>
                <a:path w="11315" h="150" extrusionOk="0">
                  <a:moveTo>
                    <a:pt x="892" y="0"/>
                  </a:moveTo>
                  <a:lnTo>
                    <a:pt x="1" y="149"/>
                  </a:lnTo>
                  <a:lnTo>
                    <a:pt x="10787" y="149"/>
                  </a:lnTo>
                  <a:lnTo>
                    <a:pt x="11315" y="0"/>
                  </a:ln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3" name="Google Shape;1153;p38"/>
            <p:cNvSpPr/>
            <p:nvPr/>
          </p:nvSpPr>
          <p:spPr>
            <a:xfrm>
              <a:off x="1287400" y="1477075"/>
              <a:ext cx="271800" cy="3775"/>
            </a:xfrm>
            <a:custGeom>
              <a:avLst/>
              <a:gdLst/>
              <a:ahLst/>
              <a:cxnLst/>
              <a:rect l="l" t="t" r="r" b="b"/>
              <a:pathLst>
                <a:path w="10872" h="151" extrusionOk="0">
                  <a:moveTo>
                    <a:pt x="908" y="1"/>
                  </a:moveTo>
                  <a:lnTo>
                    <a:pt x="1" y="150"/>
                  </a:lnTo>
                  <a:lnTo>
                    <a:pt x="10343" y="150"/>
                  </a:lnTo>
                  <a:lnTo>
                    <a:pt x="10871" y="1"/>
                  </a:ln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4" name="Google Shape;1154;p38"/>
            <p:cNvSpPr/>
            <p:nvPr/>
          </p:nvSpPr>
          <p:spPr>
            <a:xfrm>
              <a:off x="16347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5" name="Google Shape;1155;p38"/>
            <p:cNvSpPr/>
            <p:nvPr/>
          </p:nvSpPr>
          <p:spPr>
            <a:xfrm>
              <a:off x="1633025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6" name="Google Shape;1156;p38"/>
            <p:cNvSpPr/>
            <p:nvPr/>
          </p:nvSpPr>
          <p:spPr>
            <a:xfrm>
              <a:off x="1631325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7" name="Google Shape;1157;p38"/>
            <p:cNvSpPr/>
            <p:nvPr/>
          </p:nvSpPr>
          <p:spPr>
            <a:xfrm>
              <a:off x="1629625" y="1484875"/>
              <a:ext cx="750" cy="3000"/>
            </a:xfrm>
            <a:custGeom>
              <a:avLst/>
              <a:gdLst/>
              <a:ahLst/>
              <a:cxnLst/>
              <a:rect l="l" t="t" r="r" b="b"/>
              <a:pathLst>
                <a:path w="30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8" name="Google Shape;1158;p38"/>
            <p:cNvSpPr/>
            <p:nvPr/>
          </p:nvSpPr>
          <p:spPr>
            <a:xfrm>
              <a:off x="1628025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9" name="Google Shape;1159;p38"/>
            <p:cNvSpPr/>
            <p:nvPr/>
          </p:nvSpPr>
          <p:spPr>
            <a:xfrm>
              <a:off x="16266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0" name="Google Shape;1160;p38"/>
            <p:cNvSpPr/>
            <p:nvPr/>
          </p:nvSpPr>
          <p:spPr>
            <a:xfrm>
              <a:off x="16249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1" name="Google Shape;1161;p38"/>
            <p:cNvSpPr/>
            <p:nvPr/>
          </p:nvSpPr>
          <p:spPr>
            <a:xfrm>
              <a:off x="16232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2" name="Google Shape;1162;p38"/>
            <p:cNvSpPr/>
            <p:nvPr/>
          </p:nvSpPr>
          <p:spPr>
            <a:xfrm>
              <a:off x="1621525" y="1484875"/>
              <a:ext cx="450" cy="3000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3" name="Google Shape;1163;p38"/>
            <p:cNvSpPr/>
            <p:nvPr/>
          </p:nvSpPr>
          <p:spPr>
            <a:xfrm>
              <a:off x="1619925" y="1484875"/>
              <a:ext cx="325" cy="3000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4" name="Google Shape;1164;p38"/>
            <p:cNvSpPr/>
            <p:nvPr/>
          </p:nvSpPr>
          <p:spPr>
            <a:xfrm>
              <a:off x="1618225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5" name="Google Shape;1165;p38"/>
            <p:cNvSpPr/>
            <p:nvPr/>
          </p:nvSpPr>
          <p:spPr>
            <a:xfrm>
              <a:off x="1616500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6" name="Google Shape;1166;p38"/>
            <p:cNvSpPr/>
            <p:nvPr/>
          </p:nvSpPr>
          <p:spPr>
            <a:xfrm>
              <a:off x="1614800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7" name="Google Shape;1167;p38"/>
            <p:cNvSpPr/>
            <p:nvPr/>
          </p:nvSpPr>
          <p:spPr>
            <a:xfrm>
              <a:off x="1613100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8" name="Google Shape;1168;p38"/>
            <p:cNvSpPr/>
            <p:nvPr/>
          </p:nvSpPr>
          <p:spPr>
            <a:xfrm>
              <a:off x="1611400" y="1484875"/>
              <a:ext cx="750" cy="3000"/>
            </a:xfrm>
            <a:custGeom>
              <a:avLst/>
              <a:gdLst/>
              <a:ahLst/>
              <a:cxnLst/>
              <a:rect l="l" t="t" r="r" b="b"/>
              <a:pathLst>
                <a:path w="30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9" name="Google Shape;1169;p38"/>
            <p:cNvSpPr/>
            <p:nvPr/>
          </p:nvSpPr>
          <p:spPr>
            <a:xfrm>
              <a:off x="1610125" y="1484875"/>
              <a:ext cx="325" cy="3000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0" name="Google Shape;1170;p38"/>
            <p:cNvSpPr/>
            <p:nvPr/>
          </p:nvSpPr>
          <p:spPr>
            <a:xfrm>
              <a:off x="16084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1" name="Google Shape;1171;p38"/>
            <p:cNvSpPr/>
            <p:nvPr/>
          </p:nvSpPr>
          <p:spPr>
            <a:xfrm>
              <a:off x="16067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2" name="Google Shape;1172;p38"/>
            <p:cNvSpPr/>
            <p:nvPr/>
          </p:nvSpPr>
          <p:spPr>
            <a:xfrm>
              <a:off x="16050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3" name="Google Shape;1173;p38"/>
            <p:cNvSpPr/>
            <p:nvPr/>
          </p:nvSpPr>
          <p:spPr>
            <a:xfrm>
              <a:off x="1603300" y="1484875"/>
              <a:ext cx="450" cy="3000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4" name="Google Shape;1174;p38"/>
            <p:cNvSpPr/>
            <p:nvPr/>
          </p:nvSpPr>
          <p:spPr>
            <a:xfrm>
              <a:off x="1601700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5" name="Google Shape;1175;p38"/>
            <p:cNvSpPr/>
            <p:nvPr/>
          </p:nvSpPr>
          <p:spPr>
            <a:xfrm>
              <a:off x="1600000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6" name="Google Shape;1176;p38"/>
            <p:cNvSpPr/>
            <p:nvPr/>
          </p:nvSpPr>
          <p:spPr>
            <a:xfrm>
              <a:off x="1598275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7" name="Google Shape;1177;p38"/>
            <p:cNvSpPr/>
            <p:nvPr/>
          </p:nvSpPr>
          <p:spPr>
            <a:xfrm>
              <a:off x="1596575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8" name="Google Shape;1178;p38"/>
            <p:cNvSpPr/>
            <p:nvPr/>
          </p:nvSpPr>
          <p:spPr>
            <a:xfrm>
              <a:off x="1595200" y="1484875"/>
              <a:ext cx="450" cy="3000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9" name="Google Shape;1179;p38"/>
            <p:cNvSpPr/>
            <p:nvPr/>
          </p:nvSpPr>
          <p:spPr>
            <a:xfrm>
              <a:off x="15936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0" name="Google Shape;1180;p38"/>
            <p:cNvSpPr/>
            <p:nvPr/>
          </p:nvSpPr>
          <p:spPr>
            <a:xfrm>
              <a:off x="1591900" y="1484875"/>
              <a:ext cx="325" cy="3000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1" name="Google Shape;1181;p38"/>
            <p:cNvSpPr/>
            <p:nvPr/>
          </p:nvSpPr>
          <p:spPr>
            <a:xfrm>
              <a:off x="15901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2" name="Google Shape;1182;p38"/>
            <p:cNvSpPr/>
            <p:nvPr/>
          </p:nvSpPr>
          <p:spPr>
            <a:xfrm>
              <a:off x="15884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3" name="Google Shape;1183;p38"/>
            <p:cNvSpPr/>
            <p:nvPr/>
          </p:nvSpPr>
          <p:spPr>
            <a:xfrm>
              <a:off x="1586775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4" name="Google Shape;1184;p38"/>
            <p:cNvSpPr/>
            <p:nvPr/>
          </p:nvSpPr>
          <p:spPr>
            <a:xfrm>
              <a:off x="1585075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5" name="Google Shape;1185;p38"/>
            <p:cNvSpPr/>
            <p:nvPr/>
          </p:nvSpPr>
          <p:spPr>
            <a:xfrm>
              <a:off x="1583475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6" name="Google Shape;1186;p38"/>
            <p:cNvSpPr/>
            <p:nvPr/>
          </p:nvSpPr>
          <p:spPr>
            <a:xfrm>
              <a:off x="1581775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7" name="Google Shape;1187;p38"/>
            <p:cNvSpPr/>
            <p:nvPr/>
          </p:nvSpPr>
          <p:spPr>
            <a:xfrm>
              <a:off x="15803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8" name="Google Shape;1188;p38"/>
            <p:cNvSpPr/>
            <p:nvPr/>
          </p:nvSpPr>
          <p:spPr>
            <a:xfrm>
              <a:off x="15786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9" name="Google Shape;1189;p38"/>
            <p:cNvSpPr/>
            <p:nvPr/>
          </p:nvSpPr>
          <p:spPr>
            <a:xfrm>
              <a:off x="1576975" y="1484875"/>
              <a:ext cx="450" cy="3000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0" name="Google Shape;1190;p38"/>
            <p:cNvSpPr/>
            <p:nvPr/>
          </p:nvSpPr>
          <p:spPr>
            <a:xfrm>
              <a:off x="15753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1" name="Google Shape;1191;p38"/>
            <p:cNvSpPr/>
            <p:nvPr/>
          </p:nvSpPr>
          <p:spPr>
            <a:xfrm>
              <a:off x="1573675" y="1484875"/>
              <a:ext cx="325" cy="3000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2" name="Google Shape;1192;p38"/>
            <p:cNvSpPr/>
            <p:nvPr/>
          </p:nvSpPr>
          <p:spPr>
            <a:xfrm>
              <a:off x="157195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3" name="Google Shape;1193;p38"/>
            <p:cNvSpPr/>
            <p:nvPr/>
          </p:nvSpPr>
          <p:spPr>
            <a:xfrm>
              <a:off x="1570250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4" name="Google Shape;1194;p38"/>
            <p:cNvSpPr/>
            <p:nvPr/>
          </p:nvSpPr>
          <p:spPr>
            <a:xfrm>
              <a:off x="1568550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5" name="Google Shape;1195;p38"/>
            <p:cNvSpPr/>
            <p:nvPr/>
          </p:nvSpPr>
          <p:spPr>
            <a:xfrm>
              <a:off x="1566850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6" name="Google Shape;1196;p38"/>
            <p:cNvSpPr/>
            <p:nvPr/>
          </p:nvSpPr>
          <p:spPr>
            <a:xfrm>
              <a:off x="1565250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7" name="Google Shape;1197;p38"/>
            <p:cNvSpPr/>
            <p:nvPr/>
          </p:nvSpPr>
          <p:spPr>
            <a:xfrm>
              <a:off x="156385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8" name="Google Shape;1198;p38"/>
            <p:cNvSpPr/>
            <p:nvPr/>
          </p:nvSpPr>
          <p:spPr>
            <a:xfrm>
              <a:off x="156215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9" name="Google Shape;1199;p38"/>
            <p:cNvSpPr/>
            <p:nvPr/>
          </p:nvSpPr>
          <p:spPr>
            <a:xfrm>
              <a:off x="156045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0" name="Google Shape;1200;p38"/>
            <p:cNvSpPr/>
            <p:nvPr/>
          </p:nvSpPr>
          <p:spPr>
            <a:xfrm>
              <a:off x="1558750" y="1484875"/>
              <a:ext cx="450" cy="3000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1" name="Google Shape;1201;p38"/>
            <p:cNvSpPr/>
            <p:nvPr/>
          </p:nvSpPr>
          <p:spPr>
            <a:xfrm>
              <a:off x="155715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2" name="Google Shape;1202;p38"/>
            <p:cNvSpPr/>
            <p:nvPr/>
          </p:nvSpPr>
          <p:spPr>
            <a:xfrm>
              <a:off x="1555450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3" name="Google Shape;1203;p38"/>
            <p:cNvSpPr/>
            <p:nvPr/>
          </p:nvSpPr>
          <p:spPr>
            <a:xfrm>
              <a:off x="1553725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4" name="Google Shape;1204;p38"/>
            <p:cNvSpPr/>
            <p:nvPr/>
          </p:nvSpPr>
          <p:spPr>
            <a:xfrm>
              <a:off x="1552025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5" name="Google Shape;1205;p38"/>
            <p:cNvSpPr/>
            <p:nvPr/>
          </p:nvSpPr>
          <p:spPr>
            <a:xfrm>
              <a:off x="1550325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6" name="Google Shape;1206;p38"/>
            <p:cNvSpPr/>
            <p:nvPr/>
          </p:nvSpPr>
          <p:spPr>
            <a:xfrm>
              <a:off x="154905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7" name="Google Shape;1207;p38"/>
            <p:cNvSpPr/>
            <p:nvPr/>
          </p:nvSpPr>
          <p:spPr>
            <a:xfrm>
              <a:off x="1547350" y="1484875"/>
              <a:ext cx="325" cy="3000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8" name="Google Shape;1208;p38"/>
            <p:cNvSpPr/>
            <p:nvPr/>
          </p:nvSpPr>
          <p:spPr>
            <a:xfrm>
              <a:off x="15456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9" name="Google Shape;1209;p38"/>
            <p:cNvSpPr/>
            <p:nvPr/>
          </p:nvSpPr>
          <p:spPr>
            <a:xfrm>
              <a:off x="15439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0" name="Google Shape;1210;p38"/>
            <p:cNvSpPr/>
            <p:nvPr/>
          </p:nvSpPr>
          <p:spPr>
            <a:xfrm>
              <a:off x="15422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1" name="Google Shape;1211;p38"/>
            <p:cNvSpPr/>
            <p:nvPr/>
          </p:nvSpPr>
          <p:spPr>
            <a:xfrm>
              <a:off x="1540525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2" name="Google Shape;1212;p38"/>
            <p:cNvSpPr/>
            <p:nvPr/>
          </p:nvSpPr>
          <p:spPr>
            <a:xfrm>
              <a:off x="1538925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3" name="Google Shape;1213;p38"/>
            <p:cNvSpPr/>
            <p:nvPr/>
          </p:nvSpPr>
          <p:spPr>
            <a:xfrm>
              <a:off x="1537225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4" name="Google Shape;1214;p38"/>
            <p:cNvSpPr/>
            <p:nvPr/>
          </p:nvSpPr>
          <p:spPr>
            <a:xfrm>
              <a:off x="1535500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5" name="Google Shape;1215;p38"/>
            <p:cNvSpPr/>
            <p:nvPr/>
          </p:nvSpPr>
          <p:spPr>
            <a:xfrm>
              <a:off x="1533800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6" name="Google Shape;1216;p38"/>
            <p:cNvSpPr/>
            <p:nvPr/>
          </p:nvSpPr>
          <p:spPr>
            <a:xfrm>
              <a:off x="1532425" y="1484875"/>
              <a:ext cx="450" cy="3000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7" name="Google Shape;1217;p38"/>
            <p:cNvSpPr/>
            <p:nvPr/>
          </p:nvSpPr>
          <p:spPr>
            <a:xfrm>
              <a:off x="15308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8" name="Google Shape;1218;p38"/>
            <p:cNvSpPr/>
            <p:nvPr/>
          </p:nvSpPr>
          <p:spPr>
            <a:xfrm>
              <a:off x="1529125" y="1484875"/>
              <a:ext cx="325" cy="3000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9" name="Google Shape;1219;p38"/>
            <p:cNvSpPr/>
            <p:nvPr/>
          </p:nvSpPr>
          <p:spPr>
            <a:xfrm>
              <a:off x="15274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0" name="Google Shape;1220;p38"/>
            <p:cNvSpPr/>
            <p:nvPr/>
          </p:nvSpPr>
          <p:spPr>
            <a:xfrm>
              <a:off x="15257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1" name="Google Shape;1221;p38"/>
            <p:cNvSpPr/>
            <p:nvPr/>
          </p:nvSpPr>
          <p:spPr>
            <a:xfrm>
              <a:off x="1524000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2" name="Google Shape;1222;p38"/>
            <p:cNvSpPr/>
            <p:nvPr/>
          </p:nvSpPr>
          <p:spPr>
            <a:xfrm>
              <a:off x="1522300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3" name="Google Shape;1223;p38"/>
            <p:cNvSpPr/>
            <p:nvPr/>
          </p:nvSpPr>
          <p:spPr>
            <a:xfrm>
              <a:off x="1520700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4" name="Google Shape;1224;p38"/>
            <p:cNvSpPr/>
            <p:nvPr/>
          </p:nvSpPr>
          <p:spPr>
            <a:xfrm>
              <a:off x="1519000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5" name="Google Shape;1225;p38"/>
            <p:cNvSpPr/>
            <p:nvPr/>
          </p:nvSpPr>
          <p:spPr>
            <a:xfrm>
              <a:off x="15176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6" name="Google Shape;1226;p38"/>
            <p:cNvSpPr/>
            <p:nvPr/>
          </p:nvSpPr>
          <p:spPr>
            <a:xfrm>
              <a:off x="15159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7" name="Google Shape;1227;p38"/>
            <p:cNvSpPr/>
            <p:nvPr/>
          </p:nvSpPr>
          <p:spPr>
            <a:xfrm>
              <a:off x="1514200" y="1484875"/>
              <a:ext cx="450" cy="3000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8" name="Google Shape;1228;p38"/>
            <p:cNvSpPr/>
            <p:nvPr/>
          </p:nvSpPr>
          <p:spPr>
            <a:xfrm>
              <a:off x="15126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9" name="Google Shape;1229;p38"/>
            <p:cNvSpPr/>
            <p:nvPr/>
          </p:nvSpPr>
          <p:spPr>
            <a:xfrm>
              <a:off x="1510900" y="1484875"/>
              <a:ext cx="325" cy="3000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0" name="Google Shape;1230;p38"/>
            <p:cNvSpPr/>
            <p:nvPr/>
          </p:nvSpPr>
          <p:spPr>
            <a:xfrm>
              <a:off x="1509175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1" name="Google Shape;1231;p38"/>
            <p:cNvSpPr/>
            <p:nvPr/>
          </p:nvSpPr>
          <p:spPr>
            <a:xfrm>
              <a:off x="1507475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2" name="Google Shape;1232;p38"/>
            <p:cNvSpPr/>
            <p:nvPr/>
          </p:nvSpPr>
          <p:spPr>
            <a:xfrm>
              <a:off x="1505775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3" name="Google Shape;1233;p38"/>
            <p:cNvSpPr/>
            <p:nvPr/>
          </p:nvSpPr>
          <p:spPr>
            <a:xfrm>
              <a:off x="1504075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4" name="Google Shape;1234;p38"/>
            <p:cNvSpPr/>
            <p:nvPr/>
          </p:nvSpPr>
          <p:spPr>
            <a:xfrm>
              <a:off x="1502475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5" name="Google Shape;1235;p38"/>
            <p:cNvSpPr/>
            <p:nvPr/>
          </p:nvSpPr>
          <p:spPr>
            <a:xfrm>
              <a:off x="15010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6" name="Google Shape;1236;p38"/>
            <p:cNvSpPr/>
            <p:nvPr/>
          </p:nvSpPr>
          <p:spPr>
            <a:xfrm>
              <a:off x="14993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7" name="Google Shape;1237;p38"/>
            <p:cNvSpPr/>
            <p:nvPr/>
          </p:nvSpPr>
          <p:spPr>
            <a:xfrm>
              <a:off x="14976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8" name="Google Shape;1238;p38"/>
            <p:cNvSpPr/>
            <p:nvPr/>
          </p:nvSpPr>
          <p:spPr>
            <a:xfrm>
              <a:off x="1495975" y="1484875"/>
              <a:ext cx="450" cy="3000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9" name="Google Shape;1239;p38"/>
            <p:cNvSpPr/>
            <p:nvPr/>
          </p:nvSpPr>
          <p:spPr>
            <a:xfrm>
              <a:off x="14943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0" name="Google Shape;1240;p38"/>
            <p:cNvSpPr/>
            <p:nvPr/>
          </p:nvSpPr>
          <p:spPr>
            <a:xfrm>
              <a:off x="1492675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1" name="Google Shape;1241;p38"/>
            <p:cNvSpPr/>
            <p:nvPr/>
          </p:nvSpPr>
          <p:spPr>
            <a:xfrm>
              <a:off x="1490950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2" name="Google Shape;1242;p38"/>
            <p:cNvSpPr/>
            <p:nvPr/>
          </p:nvSpPr>
          <p:spPr>
            <a:xfrm>
              <a:off x="1489250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3" name="Google Shape;1243;p38"/>
            <p:cNvSpPr/>
            <p:nvPr/>
          </p:nvSpPr>
          <p:spPr>
            <a:xfrm>
              <a:off x="1487550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4" name="Google Shape;1244;p38"/>
            <p:cNvSpPr/>
            <p:nvPr/>
          </p:nvSpPr>
          <p:spPr>
            <a:xfrm>
              <a:off x="14862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5" name="Google Shape;1245;p38"/>
            <p:cNvSpPr/>
            <p:nvPr/>
          </p:nvSpPr>
          <p:spPr>
            <a:xfrm>
              <a:off x="1484575" y="1484875"/>
              <a:ext cx="325" cy="3000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6" name="Google Shape;1246;p38"/>
            <p:cNvSpPr/>
            <p:nvPr/>
          </p:nvSpPr>
          <p:spPr>
            <a:xfrm>
              <a:off x="148285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7" name="Google Shape;1247;p38"/>
            <p:cNvSpPr/>
            <p:nvPr/>
          </p:nvSpPr>
          <p:spPr>
            <a:xfrm>
              <a:off x="148115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8" name="Google Shape;1248;p38"/>
            <p:cNvSpPr/>
            <p:nvPr/>
          </p:nvSpPr>
          <p:spPr>
            <a:xfrm>
              <a:off x="147945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9" name="Google Shape;1249;p38"/>
            <p:cNvSpPr/>
            <p:nvPr/>
          </p:nvSpPr>
          <p:spPr>
            <a:xfrm>
              <a:off x="1477750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0" name="Google Shape;1250;p38"/>
            <p:cNvSpPr/>
            <p:nvPr/>
          </p:nvSpPr>
          <p:spPr>
            <a:xfrm>
              <a:off x="1476150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1" name="Google Shape;1251;p38"/>
            <p:cNvSpPr/>
            <p:nvPr/>
          </p:nvSpPr>
          <p:spPr>
            <a:xfrm>
              <a:off x="1474450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2" name="Google Shape;1252;p38"/>
            <p:cNvSpPr/>
            <p:nvPr/>
          </p:nvSpPr>
          <p:spPr>
            <a:xfrm>
              <a:off x="1472725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3" name="Google Shape;1253;p38"/>
            <p:cNvSpPr/>
            <p:nvPr/>
          </p:nvSpPr>
          <p:spPr>
            <a:xfrm>
              <a:off x="1471025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4" name="Google Shape;1254;p38"/>
            <p:cNvSpPr/>
            <p:nvPr/>
          </p:nvSpPr>
          <p:spPr>
            <a:xfrm>
              <a:off x="1469650" y="1484875"/>
              <a:ext cx="450" cy="3000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5" name="Google Shape;1255;p38"/>
            <p:cNvSpPr/>
            <p:nvPr/>
          </p:nvSpPr>
          <p:spPr>
            <a:xfrm>
              <a:off x="146805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6" name="Google Shape;1256;p38"/>
            <p:cNvSpPr/>
            <p:nvPr/>
          </p:nvSpPr>
          <p:spPr>
            <a:xfrm>
              <a:off x="1466350" y="1484875"/>
              <a:ext cx="325" cy="3000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7" name="Google Shape;1257;p38"/>
            <p:cNvSpPr/>
            <p:nvPr/>
          </p:nvSpPr>
          <p:spPr>
            <a:xfrm>
              <a:off x="14646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8" name="Google Shape;1258;p38"/>
            <p:cNvSpPr/>
            <p:nvPr/>
          </p:nvSpPr>
          <p:spPr>
            <a:xfrm>
              <a:off x="14629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9" name="Google Shape;1259;p38"/>
            <p:cNvSpPr/>
            <p:nvPr/>
          </p:nvSpPr>
          <p:spPr>
            <a:xfrm>
              <a:off x="1461225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0" name="Google Shape;1260;p38"/>
            <p:cNvSpPr/>
            <p:nvPr/>
          </p:nvSpPr>
          <p:spPr>
            <a:xfrm>
              <a:off x="1459525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1" name="Google Shape;1261;p38"/>
            <p:cNvSpPr/>
            <p:nvPr/>
          </p:nvSpPr>
          <p:spPr>
            <a:xfrm>
              <a:off x="1457925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2" name="Google Shape;1262;p38"/>
            <p:cNvSpPr/>
            <p:nvPr/>
          </p:nvSpPr>
          <p:spPr>
            <a:xfrm>
              <a:off x="1456225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3" name="Google Shape;1263;p38"/>
            <p:cNvSpPr/>
            <p:nvPr/>
          </p:nvSpPr>
          <p:spPr>
            <a:xfrm>
              <a:off x="14548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4" name="Google Shape;1264;p38"/>
            <p:cNvSpPr/>
            <p:nvPr/>
          </p:nvSpPr>
          <p:spPr>
            <a:xfrm>
              <a:off x="14531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5" name="Google Shape;1265;p38"/>
            <p:cNvSpPr/>
            <p:nvPr/>
          </p:nvSpPr>
          <p:spPr>
            <a:xfrm>
              <a:off x="1451425" y="1484875"/>
              <a:ext cx="450" cy="3000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6" name="Google Shape;1266;p38"/>
            <p:cNvSpPr/>
            <p:nvPr/>
          </p:nvSpPr>
          <p:spPr>
            <a:xfrm>
              <a:off x="14498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7" name="Google Shape;1267;p38"/>
            <p:cNvSpPr/>
            <p:nvPr/>
          </p:nvSpPr>
          <p:spPr>
            <a:xfrm>
              <a:off x="1448125" y="1484875"/>
              <a:ext cx="325" cy="3000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8" name="Google Shape;1268;p38"/>
            <p:cNvSpPr/>
            <p:nvPr/>
          </p:nvSpPr>
          <p:spPr>
            <a:xfrm>
              <a:off x="1446400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9" name="Google Shape;1269;p38"/>
            <p:cNvSpPr/>
            <p:nvPr/>
          </p:nvSpPr>
          <p:spPr>
            <a:xfrm>
              <a:off x="1444700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0" name="Google Shape;1270;p38"/>
            <p:cNvSpPr/>
            <p:nvPr/>
          </p:nvSpPr>
          <p:spPr>
            <a:xfrm>
              <a:off x="1443000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1" name="Google Shape;1271;p38"/>
            <p:cNvSpPr/>
            <p:nvPr/>
          </p:nvSpPr>
          <p:spPr>
            <a:xfrm>
              <a:off x="1441300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2" name="Google Shape;1272;p38"/>
            <p:cNvSpPr/>
            <p:nvPr/>
          </p:nvSpPr>
          <p:spPr>
            <a:xfrm>
              <a:off x="1440025" y="1484875"/>
              <a:ext cx="325" cy="3000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3" name="Google Shape;1273;p38"/>
            <p:cNvSpPr/>
            <p:nvPr/>
          </p:nvSpPr>
          <p:spPr>
            <a:xfrm>
              <a:off x="14383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4" name="Google Shape;1274;p38"/>
            <p:cNvSpPr/>
            <p:nvPr/>
          </p:nvSpPr>
          <p:spPr>
            <a:xfrm>
              <a:off x="14366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5" name="Google Shape;1275;p38"/>
            <p:cNvSpPr/>
            <p:nvPr/>
          </p:nvSpPr>
          <p:spPr>
            <a:xfrm>
              <a:off x="14349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6" name="Google Shape;1276;p38"/>
            <p:cNvSpPr/>
            <p:nvPr/>
          </p:nvSpPr>
          <p:spPr>
            <a:xfrm>
              <a:off x="1433200" y="1484875"/>
              <a:ext cx="450" cy="3000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7" name="Google Shape;1277;p38"/>
            <p:cNvSpPr/>
            <p:nvPr/>
          </p:nvSpPr>
          <p:spPr>
            <a:xfrm>
              <a:off x="14316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8" name="Google Shape;1278;p38"/>
            <p:cNvSpPr/>
            <p:nvPr/>
          </p:nvSpPr>
          <p:spPr>
            <a:xfrm>
              <a:off x="1429900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9" name="Google Shape;1279;p38"/>
            <p:cNvSpPr/>
            <p:nvPr/>
          </p:nvSpPr>
          <p:spPr>
            <a:xfrm>
              <a:off x="1428175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0" name="Google Shape;1280;p38"/>
            <p:cNvSpPr/>
            <p:nvPr/>
          </p:nvSpPr>
          <p:spPr>
            <a:xfrm>
              <a:off x="1426475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1" name="Google Shape;1281;p38"/>
            <p:cNvSpPr/>
            <p:nvPr/>
          </p:nvSpPr>
          <p:spPr>
            <a:xfrm>
              <a:off x="1424775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2" name="Google Shape;1282;p38"/>
            <p:cNvSpPr/>
            <p:nvPr/>
          </p:nvSpPr>
          <p:spPr>
            <a:xfrm>
              <a:off x="14235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3" name="Google Shape;1283;p38"/>
            <p:cNvSpPr/>
            <p:nvPr/>
          </p:nvSpPr>
          <p:spPr>
            <a:xfrm>
              <a:off x="1421800" y="1484875"/>
              <a:ext cx="325" cy="3000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4" name="Google Shape;1284;p38"/>
            <p:cNvSpPr/>
            <p:nvPr/>
          </p:nvSpPr>
          <p:spPr>
            <a:xfrm>
              <a:off x="14200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5" name="Google Shape;1285;p38"/>
            <p:cNvSpPr/>
            <p:nvPr/>
          </p:nvSpPr>
          <p:spPr>
            <a:xfrm>
              <a:off x="14183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6" name="Google Shape;1286;p38"/>
            <p:cNvSpPr/>
            <p:nvPr/>
          </p:nvSpPr>
          <p:spPr>
            <a:xfrm>
              <a:off x="14166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7" name="Google Shape;1287;p38"/>
            <p:cNvSpPr/>
            <p:nvPr/>
          </p:nvSpPr>
          <p:spPr>
            <a:xfrm>
              <a:off x="1414975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8" name="Google Shape;1288;p38"/>
            <p:cNvSpPr/>
            <p:nvPr/>
          </p:nvSpPr>
          <p:spPr>
            <a:xfrm>
              <a:off x="1413375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9" name="Google Shape;1289;p38"/>
            <p:cNvSpPr/>
            <p:nvPr/>
          </p:nvSpPr>
          <p:spPr>
            <a:xfrm>
              <a:off x="1411675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0" name="Google Shape;1290;p38"/>
            <p:cNvSpPr/>
            <p:nvPr/>
          </p:nvSpPr>
          <p:spPr>
            <a:xfrm>
              <a:off x="1409950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1" name="Google Shape;1291;p38"/>
            <p:cNvSpPr/>
            <p:nvPr/>
          </p:nvSpPr>
          <p:spPr>
            <a:xfrm>
              <a:off x="14085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2" name="Google Shape;1292;p38"/>
            <p:cNvSpPr/>
            <p:nvPr/>
          </p:nvSpPr>
          <p:spPr>
            <a:xfrm>
              <a:off x="1406875" y="1484875"/>
              <a:ext cx="450" cy="3000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8191901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bg>
      <p:bgPr>
        <a:solidFill>
          <a:schemeClr val="dk2"/>
        </a:solidFill>
        <a:effectLst/>
      </p:bgPr>
    </p:bg>
    <p:spTree>
      <p:nvGrpSpPr>
        <p:cNvPr id="1" name="Shape 1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94" name="Google Shape;1294;p39"/>
          <p:cNvGrpSpPr/>
          <p:nvPr/>
        </p:nvGrpSpPr>
        <p:grpSpPr>
          <a:xfrm flipH="1">
            <a:off x="275" y="2980579"/>
            <a:ext cx="9167406" cy="2040141"/>
            <a:chOff x="271" y="2964551"/>
            <a:chExt cx="9167406" cy="2193229"/>
          </a:xfrm>
        </p:grpSpPr>
        <p:sp>
          <p:nvSpPr>
            <p:cNvPr id="1295" name="Google Shape;1295;p39"/>
            <p:cNvSpPr/>
            <p:nvPr/>
          </p:nvSpPr>
          <p:spPr>
            <a:xfrm>
              <a:off x="275" y="3538374"/>
              <a:ext cx="9167398" cy="1619406"/>
            </a:xfrm>
            <a:custGeom>
              <a:avLst/>
              <a:gdLst/>
              <a:ahLst/>
              <a:cxnLst/>
              <a:rect l="l" t="t" r="r" b="b"/>
              <a:pathLst>
                <a:path w="43860" h="10974" extrusionOk="0">
                  <a:moveTo>
                    <a:pt x="0" y="0"/>
                  </a:moveTo>
                  <a:lnTo>
                    <a:pt x="0" y="10974"/>
                  </a:lnTo>
                  <a:lnTo>
                    <a:pt x="43860" y="10974"/>
                  </a:lnTo>
                  <a:lnTo>
                    <a:pt x="43860" y="0"/>
                  </a:ln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6" name="Google Shape;1296;p39"/>
            <p:cNvSpPr/>
            <p:nvPr/>
          </p:nvSpPr>
          <p:spPr>
            <a:xfrm>
              <a:off x="1413430" y="2964551"/>
              <a:ext cx="7754247" cy="680775"/>
            </a:xfrm>
            <a:custGeom>
              <a:avLst/>
              <a:gdLst/>
              <a:ahLst/>
              <a:cxnLst/>
              <a:rect l="l" t="t" r="r" b="b"/>
              <a:pathLst>
                <a:path w="37099" h="4687" extrusionOk="0">
                  <a:moveTo>
                    <a:pt x="29289" y="0"/>
                  </a:moveTo>
                  <a:cubicBezTo>
                    <a:pt x="28606" y="0"/>
                    <a:pt x="27911" y="10"/>
                    <a:pt x="27217" y="28"/>
                  </a:cubicBezTo>
                  <a:cubicBezTo>
                    <a:pt x="18981" y="245"/>
                    <a:pt x="8493" y="2688"/>
                    <a:pt x="1" y="4687"/>
                  </a:cubicBezTo>
                  <a:lnTo>
                    <a:pt x="37099" y="4687"/>
                  </a:lnTo>
                  <a:lnTo>
                    <a:pt x="37099" y="731"/>
                  </a:lnTo>
                  <a:cubicBezTo>
                    <a:pt x="35742" y="225"/>
                    <a:pt x="32651" y="0"/>
                    <a:pt x="2928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7" name="Google Shape;1297;p39"/>
            <p:cNvSpPr/>
            <p:nvPr/>
          </p:nvSpPr>
          <p:spPr>
            <a:xfrm>
              <a:off x="271" y="3209866"/>
              <a:ext cx="4762825" cy="666541"/>
            </a:xfrm>
            <a:custGeom>
              <a:avLst/>
              <a:gdLst/>
              <a:ahLst/>
              <a:cxnLst/>
              <a:rect l="l" t="t" r="r" b="b"/>
              <a:pathLst>
                <a:path w="22787" h="4589" extrusionOk="0">
                  <a:moveTo>
                    <a:pt x="3161" y="1"/>
                  </a:moveTo>
                  <a:cubicBezTo>
                    <a:pt x="1090" y="1"/>
                    <a:pt x="0" y="199"/>
                    <a:pt x="0" y="199"/>
                  </a:cubicBezTo>
                  <a:lnTo>
                    <a:pt x="0" y="4589"/>
                  </a:lnTo>
                  <a:lnTo>
                    <a:pt x="22787" y="4589"/>
                  </a:lnTo>
                  <a:cubicBezTo>
                    <a:pt x="22787" y="4589"/>
                    <a:pt x="18128" y="2036"/>
                    <a:pt x="11029" y="766"/>
                  </a:cubicBezTo>
                  <a:cubicBezTo>
                    <a:pt x="7669" y="160"/>
                    <a:pt x="5020" y="1"/>
                    <a:pt x="3161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8" name="Google Shape;1298;p39"/>
            <p:cNvSpPr/>
            <p:nvPr/>
          </p:nvSpPr>
          <p:spPr>
            <a:xfrm>
              <a:off x="271" y="3612551"/>
              <a:ext cx="9167398" cy="362393"/>
            </a:xfrm>
            <a:custGeom>
              <a:avLst/>
              <a:gdLst/>
              <a:ahLst/>
              <a:cxnLst/>
              <a:rect l="l" t="t" r="r" b="b"/>
              <a:pathLst>
                <a:path w="43860" h="2495" extrusionOk="0">
                  <a:moveTo>
                    <a:pt x="0" y="0"/>
                  </a:moveTo>
                  <a:lnTo>
                    <a:pt x="0" y="512"/>
                  </a:lnTo>
                  <a:cubicBezTo>
                    <a:pt x="18857" y="538"/>
                    <a:pt x="31655" y="810"/>
                    <a:pt x="43860" y="2495"/>
                  </a:cubicBezTo>
                  <a:lnTo>
                    <a:pt x="4386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99" name="Google Shape;1299;p39"/>
          <p:cNvSpPr/>
          <p:nvPr/>
        </p:nvSpPr>
        <p:spPr>
          <a:xfrm>
            <a:off x="3853495" y="4550098"/>
            <a:ext cx="53213" cy="1666"/>
          </a:xfrm>
          <a:custGeom>
            <a:avLst/>
            <a:gdLst/>
            <a:ahLst/>
            <a:cxnLst/>
            <a:rect l="l" t="t" r="r" b="b"/>
            <a:pathLst>
              <a:path w="231" h="14" extrusionOk="0">
                <a:moveTo>
                  <a:pt x="1" y="1"/>
                </a:moveTo>
                <a:cubicBezTo>
                  <a:pt x="69" y="14"/>
                  <a:pt x="150" y="14"/>
                  <a:pt x="231" y="14"/>
                </a:cubicBezTo>
                <a:cubicBezTo>
                  <a:pt x="150" y="14"/>
                  <a:pt x="69" y="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0" name="Google Shape;1300;p39"/>
          <p:cNvSpPr/>
          <p:nvPr/>
        </p:nvSpPr>
        <p:spPr>
          <a:xfrm>
            <a:off x="7324073" y="4334006"/>
            <a:ext cx="448045" cy="10828"/>
          </a:xfrm>
          <a:custGeom>
            <a:avLst/>
            <a:gdLst/>
            <a:ahLst/>
            <a:cxnLst/>
            <a:rect l="l" t="t" r="r" b="b"/>
            <a:pathLst>
              <a:path w="1945" h="91" extrusionOk="0">
                <a:moveTo>
                  <a:pt x="1107" y="0"/>
                </a:moveTo>
                <a:cubicBezTo>
                  <a:pt x="738" y="0"/>
                  <a:pt x="370" y="35"/>
                  <a:pt x="1" y="35"/>
                </a:cubicBezTo>
                <a:cubicBezTo>
                  <a:pt x="649" y="61"/>
                  <a:pt x="1297" y="90"/>
                  <a:pt x="1945" y="90"/>
                </a:cubicBezTo>
                <a:cubicBezTo>
                  <a:pt x="1666" y="20"/>
                  <a:pt x="1386" y="0"/>
                  <a:pt x="1107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1" name="Google Shape;1301;p39"/>
          <p:cNvSpPr/>
          <p:nvPr/>
        </p:nvSpPr>
        <p:spPr>
          <a:xfrm>
            <a:off x="3761150" y="3732374"/>
            <a:ext cx="5503657" cy="1444706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2" name="Google Shape;1302;p39"/>
          <p:cNvSpPr/>
          <p:nvPr/>
        </p:nvSpPr>
        <p:spPr>
          <a:xfrm>
            <a:off x="-64900" y="4199804"/>
            <a:ext cx="9143961" cy="799970"/>
          </a:xfrm>
          <a:custGeom>
            <a:avLst/>
            <a:gdLst/>
            <a:ahLst/>
            <a:cxnLst/>
            <a:rect l="l" t="t" r="r" b="b"/>
            <a:pathLst>
              <a:path w="53351" h="10519" extrusionOk="0">
                <a:moveTo>
                  <a:pt x="1" y="1"/>
                </a:moveTo>
                <a:lnTo>
                  <a:pt x="1" y="10518"/>
                </a:lnTo>
                <a:lnTo>
                  <a:pt x="53351" y="10518"/>
                </a:lnTo>
                <a:lnTo>
                  <a:pt x="53351" y="6857"/>
                </a:lnTo>
                <a:cubicBezTo>
                  <a:pt x="34695" y="1135"/>
                  <a:pt x="10557" y="150"/>
                  <a:pt x="1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3" name="Google Shape;1303;p39"/>
          <p:cNvSpPr/>
          <p:nvPr/>
        </p:nvSpPr>
        <p:spPr>
          <a:xfrm>
            <a:off x="-64900" y="4425198"/>
            <a:ext cx="9329709" cy="799978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304" name="Google Shape;1304;p39"/>
          <p:cNvGrpSpPr/>
          <p:nvPr/>
        </p:nvGrpSpPr>
        <p:grpSpPr>
          <a:xfrm>
            <a:off x="1126093" y="2425908"/>
            <a:ext cx="1749805" cy="770934"/>
            <a:chOff x="-1936407" y="2490071"/>
            <a:chExt cx="1749805" cy="770934"/>
          </a:xfrm>
        </p:grpSpPr>
        <p:sp>
          <p:nvSpPr>
            <p:cNvPr id="1305" name="Google Shape;1305;p39"/>
            <p:cNvSpPr/>
            <p:nvPr/>
          </p:nvSpPr>
          <p:spPr>
            <a:xfrm>
              <a:off x="-1580450" y="2835407"/>
              <a:ext cx="651196" cy="254069"/>
            </a:xfrm>
            <a:custGeom>
              <a:avLst/>
              <a:gdLst/>
              <a:ahLst/>
              <a:cxnLst/>
              <a:rect l="l" t="t" r="r" b="b"/>
              <a:pathLst>
                <a:path w="3432" h="1339" extrusionOk="0">
                  <a:moveTo>
                    <a:pt x="1" y="1"/>
                  </a:moveTo>
                  <a:lnTo>
                    <a:pt x="1" y="1339"/>
                  </a:lnTo>
                  <a:lnTo>
                    <a:pt x="3432" y="1339"/>
                  </a:lnTo>
                  <a:lnTo>
                    <a:pt x="3432" y="1"/>
                  </a:ln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6" name="Google Shape;1306;p39"/>
            <p:cNvSpPr/>
            <p:nvPr/>
          </p:nvSpPr>
          <p:spPr>
            <a:xfrm>
              <a:off x="-1170417" y="2853812"/>
              <a:ext cx="266398" cy="235663"/>
            </a:xfrm>
            <a:custGeom>
              <a:avLst/>
              <a:gdLst/>
              <a:ahLst/>
              <a:cxnLst/>
              <a:rect l="l" t="t" r="r" b="b"/>
              <a:pathLst>
                <a:path w="1404" h="1242" extrusionOk="0">
                  <a:moveTo>
                    <a:pt x="1" y="1"/>
                  </a:moveTo>
                  <a:lnTo>
                    <a:pt x="1" y="1242"/>
                  </a:lnTo>
                  <a:lnTo>
                    <a:pt x="1404" y="1242"/>
                  </a:lnTo>
                  <a:lnTo>
                    <a:pt x="1404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7" name="Google Shape;1307;p39"/>
            <p:cNvSpPr/>
            <p:nvPr/>
          </p:nvSpPr>
          <p:spPr>
            <a:xfrm>
              <a:off x="-1375149" y="2490071"/>
              <a:ext cx="471131" cy="363931"/>
            </a:xfrm>
            <a:custGeom>
              <a:avLst/>
              <a:gdLst/>
              <a:ahLst/>
              <a:cxnLst/>
              <a:rect l="l" t="t" r="r" b="b"/>
              <a:pathLst>
                <a:path w="2483" h="1918" extrusionOk="0">
                  <a:moveTo>
                    <a:pt x="934" y="0"/>
                  </a:moveTo>
                  <a:cubicBezTo>
                    <a:pt x="486" y="0"/>
                    <a:pt x="1" y="55"/>
                    <a:pt x="1" y="55"/>
                  </a:cubicBezTo>
                  <a:lnTo>
                    <a:pt x="837" y="1918"/>
                  </a:lnTo>
                  <a:lnTo>
                    <a:pt x="2483" y="1918"/>
                  </a:lnTo>
                  <a:cubicBezTo>
                    <a:pt x="2483" y="1918"/>
                    <a:pt x="1929" y="175"/>
                    <a:pt x="1511" y="55"/>
                  </a:cubicBezTo>
                  <a:cubicBezTo>
                    <a:pt x="1371" y="14"/>
                    <a:pt x="1157" y="0"/>
                    <a:pt x="934" y="0"/>
                  </a:cubicBez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8" name="Google Shape;1308;p39"/>
            <p:cNvSpPr/>
            <p:nvPr/>
          </p:nvSpPr>
          <p:spPr>
            <a:xfrm>
              <a:off x="-1603220" y="2499748"/>
              <a:ext cx="455761" cy="354254"/>
            </a:xfrm>
            <a:custGeom>
              <a:avLst/>
              <a:gdLst/>
              <a:ahLst/>
              <a:cxnLst/>
              <a:rect l="l" t="t" r="r" b="b"/>
              <a:pathLst>
                <a:path w="2402" h="1867" extrusionOk="0">
                  <a:moveTo>
                    <a:pt x="1211" y="1"/>
                  </a:moveTo>
                  <a:cubicBezTo>
                    <a:pt x="855" y="1"/>
                    <a:pt x="441" y="467"/>
                    <a:pt x="1" y="1867"/>
                  </a:cubicBezTo>
                  <a:lnTo>
                    <a:pt x="2402" y="1867"/>
                  </a:lnTo>
                  <a:cubicBezTo>
                    <a:pt x="2402" y="1867"/>
                    <a:pt x="1922" y="1"/>
                    <a:pt x="1211" y="1"/>
                  </a:cubicBezTo>
                  <a:close/>
                </a:path>
              </a:pathLst>
            </a:custGeom>
            <a:solidFill>
              <a:srgbClr val="FFE9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9" name="Google Shape;1309;p39"/>
            <p:cNvSpPr/>
            <p:nvPr/>
          </p:nvSpPr>
          <p:spPr>
            <a:xfrm>
              <a:off x="-1580450" y="2537317"/>
              <a:ext cx="410223" cy="332054"/>
            </a:xfrm>
            <a:custGeom>
              <a:avLst/>
              <a:gdLst/>
              <a:ahLst/>
              <a:cxnLst/>
              <a:rect l="l" t="t" r="r" b="b"/>
              <a:pathLst>
                <a:path w="2162" h="1750" extrusionOk="0">
                  <a:moveTo>
                    <a:pt x="1078" y="0"/>
                  </a:moveTo>
                  <a:cubicBezTo>
                    <a:pt x="758" y="0"/>
                    <a:pt x="388" y="417"/>
                    <a:pt x="1" y="1669"/>
                  </a:cubicBezTo>
                  <a:lnTo>
                    <a:pt x="1015" y="1750"/>
                  </a:lnTo>
                  <a:lnTo>
                    <a:pt x="2162" y="1669"/>
                  </a:lnTo>
                  <a:cubicBezTo>
                    <a:pt x="2162" y="1669"/>
                    <a:pt x="1718" y="0"/>
                    <a:pt x="1078" y="0"/>
                  </a:cubicBez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0" name="Google Shape;1310;p39"/>
            <p:cNvSpPr/>
            <p:nvPr/>
          </p:nvSpPr>
          <p:spPr>
            <a:xfrm>
              <a:off x="-1493169" y="2907320"/>
              <a:ext cx="195055" cy="182155"/>
            </a:xfrm>
            <a:custGeom>
              <a:avLst/>
              <a:gdLst/>
              <a:ahLst/>
              <a:cxnLst/>
              <a:rect l="l" t="t" r="r" b="b"/>
              <a:pathLst>
                <a:path w="1028" h="960" extrusionOk="0">
                  <a:moveTo>
                    <a:pt x="1" y="1"/>
                  </a:moveTo>
                  <a:lnTo>
                    <a:pt x="1" y="960"/>
                  </a:lnTo>
                  <a:lnTo>
                    <a:pt x="1028" y="960"/>
                  </a:lnTo>
                  <a:lnTo>
                    <a:pt x="1028" y="1"/>
                  </a:lnTo>
                  <a:close/>
                </a:path>
              </a:pathLst>
            </a:custGeom>
            <a:solidFill>
              <a:srgbClr val="FFE9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1" name="Google Shape;1311;p39"/>
            <p:cNvSpPr/>
            <p:nvPr/>
          </p:nvSpPr>
          <p:spPr>
            <a:xfrm>
              <a:off x="-1467364" y="2925156"/>
              <a:ext cx="145912" cy="164319"/>
            </a:xfrm>
            <a:custGeom>
              <a:avLst/>
              <a:gdLst/>
              <a:ahLst/>
              <a:cxnLst/>
              <a:rect l="l" t="t" r="r" b="b"/>
              <a:pathLst>
                <a:path w="769" h="866" extrusionOk="0">
                  <a:moveTo>
                    <a:pt x="1" y="1"/>
                  </a:moveTo>
                  <a:lnTo>
                    <a:pt x="1" y="866"/>
                  </a:lnTo>
                  <a:lnTo>
                    <a:pt x="769" y="866"/>
                  </a:lnTo>
                  <a:lnTo>
                    <a:pt x="769" y="1"/>
                  </a:ln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2" name="Google Shape;1312;p39"/>
            <p:cNvSpPr/>
            <p:nvPr/>
          </p:nvSpPr>
          <p:spPr>
            <a:xfrm>
              <a:off x="-1449528" y="2925156"/>
              <a:ext cx="128076" cy="164319"/>
            </a:xfrm>
            <a:custGeom>
              <a:avLst/>
              <a:gdLst/>
              <a:ahLst/>
              <a:cxnLst/>
              <a:rect l="l" t="t" r="r" b="b"/>
              <a:pathLst>
                <a:path w="675" h="866" extrusionOk="0">
                  <a:moveTo>
                    <a:pt x="1" y="1"/>
                  </a:moveTo>
                  <a:lnTo>
                    <a:pt x="1" y="866"/>
                  </a:lnTo>
                  <a:lnTo>
                    <a:pt x="675" y="866"/>
                  </a:lnTo>
                  <a:lnTo>
                    <a:pt x="675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3" name="Google Shape;1313;p39"/>
            <p:cNvSpPr/>
            <p:nvPr/>
          </p:nvSpPr>
          <p:spPr>
            <a:xfrm>
              <a:off x="-1439662" y="2676780"/>
              <a:ext cx="107774" cy="89939"/>
            </a:xfrm>
            <a:custGeom>
              <a:avLst/>
              <a:gdLst/>
              <a:ahLst/>
              <a:cxnLst/>
              <a:rect l="l" t="t" r="r" b="b"/>
              <a:pathLst>
                <a:path w="568" h="474" extrusionOk="0">
                  <a:moveTo>
                    <a:pt x="1" y="1"/>
                  </a:moveTo>
                  <a:lnTo>
                    <a:pt x="1" y="474"/>
                  </a:lnTo>
                  <a:lnTo>
                    <a:pt x="568" y="474"/>
                  </a:lnTo>
                  <a:lnTo>
                    <a:pt x="568" y="1"/>
                  </a:lnTo>
                  <a:close/>
                </a:path>
              </a:pathLst>
            </a:custGeom>
            <a:solidFill>
              <a:srgbClr val="FFE9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4" name="Google Shape;1314;p39"/>
            <p:cNvSpPr/>
            <p:nvPr/>
          </p:nvSpPr>
          <p:spPr>
            <a:xfrm>
              <a:off x="-1424292" y="2684749"/>
              <a:ext cx="80071" cy="81970"/>
            </a:xfrm>
            <a:custGeom>
              <a:avLst/>
              <a:gdLst/>
              <a:ahLst/>
              <a:cxnLst/>
              <a:rect l="l" t="t" r="r" b="b"/>
              <a:pathLst>
                <a:path w="422" h="432" extrusionOk="0">
                  <a:moveTo>
                    <a:pt x="1" y="1"/>
                  </a:moveTo>
                  <a:lnTo>
                    <a:pt x="1" y="432"/>
                  </a:lnTo>
                  <a:lnTo>
                    <a:pt x="422" y="432"/>
                  </a:lnTo>
                  <a:lnTo>
                    <a:pt x="422" y="1"/>
                  </a:ln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5" name="Google Shape;1315;p39"/>
            <p:cNvSpPr/>
            <p:nvPr/>
          </p:nvSpPr>
          <p:spPr>
            <a:xfrm>
              <a:off x="-1413857" y="2684749"/>
              <a:ext cx="69635" cy="81970"/>
            </a:xfrm>
            <a:custGeom>
              <a:avLst/>
              <a:gdLst/>
              <a:ahLst/>
              <a:cxnLst/>
              <a:rect l="l" t="t" r="r" b="b"/>
              <a:pathLst>
                <a:path w="367" h="432" extrusionOk="0">
                  <a:moveTo>
                    <a:pt x="1" y="1"/>
                  </a:moveTo>
                  <a:lnTo>
                    <a:pt x="1" y="432"/>
                  </a:lnTo>
                  <a:lnTo>
                    <a:pt x="367" y="432"/>
                  </a:lnTo>
                  <a:lnTo>
                    <a:pt x="36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6" name="Google Shape;1316;p39"/>
            <p:cNvSpPr/>
            <p:nvPr/>
          </p:nvSpPr>
          <p:spPr>
            <a:xfrm>
              <a:off x="-1730727" y="3021547"/>
              <a:ext cx="22579" cy="44590"/>
            </a:xfrm>
            <a:custGeom>
              <a:avLst/>
              <a:gdLst/>
              <a:ahLst/>
              <a:cxnLst/>
              <a:rect l="l" t="t" r="r" b="b"/>
              <a:pathLst>
                <a:path w="119" h="235" extrusionOk="0">
                  <a:moveTo>
                    <a:pt x="70" y="1"/>
                  </a:moveTo>
                  <a:cubicBezTo>
                    <a:pt x="36" y="1"/>
                    <a:pt x="0" y="24"/>
                    <a:pt x="25" y="47"/>
                  </a:cubicBezTo>
                  <a:cubicBezTo>
                    <a:pt x="64" y="102"/>
                    <a:pt x="51" y="235"/>
                    <a:pt x="51" y="235"/>
                  </a:cubicBezTo>
                  <a:lnTo>
                    <a:pt x="93" y="235"/>
                  </a:lnTo>
                  <a:cubicBezTo>
                    <a:pt x="93" y="102"/>
                    <a:pt x="119" y="47"/>
                    <a:pt x="119" y="47"/>
                  </a:cubicBezTo>
                  <a:cubicBezTo>
                    <a:pt x="119" y="13"/>
                    <a:pt x="95" y="1"/>
                    <a:pt x="70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7" name="Google Shape;1317;p39"/>
            <p:cNvSpPr/>
            <p:nvPr/>
          </p:nvSpPr>
          <p:spPr>
            <a:xfrm>
              <a:off x="-1759378" y="2747175"/>
              <a:ext cx="83676" cy="300366"/>
            </a:xfrm>
            <a:custGeom>
              <a:avLst/>
              <a:gdLst/>
              <a:ahLst/>
              <a:cxnLst/>
              <a:rect l="l" t="t" r="r" b="b"/>
              <a:pathLst>
                <a:path w="441" h="1583" extrusionOk="0">
                  <a:moveTo>
                    <a:pt x="225" y="1"/>
                  </a:moveTo>
                  <a:cubicBezTo>
                    <a:pt x="203" y="1"/>
                    <a:pt x="182" y="48"/>
                    <a:pt x="163" y="158"/>
                  </a:cubicBezTo>
                  <a:cubicBezTo>
                    <a:pt x="163" y="158"/>
                    <a:pt x="1" y="1438"/>
                    <a:pt x="108" y="1535"/>
                  </a:cubicBezTo>
                  <a:cubicBezTo>
                    <a:pt x="140" y="1563"/>
                    <a:pt x="186" y="1583"/>
                    <a:pt x="233" y="1583"/>
                  </a:cubicBezTo>
                  <a:cubicBezTo>
                    <a:pt x="320" y="1583"/>
                    <a:pt x="410" y="1512"/>
                    <a:pt x="419" y="1292"/>
                  </a:cubicBezTo>
                  <a:cubicBezTo>
                    <a:pt x="440" y="1002"/>
                    <a:pt x="326" y="1"/>
                    <a:pt x="225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8" name="Google Shape;1318;p39"/>
            <p:cNvSpPr/>
            <p:nvPr/>
          </p:nvSpPr>
          <p:spPr>
            <a:xfrm>
              <a:off x="-1762414" y="2747934"/>
              <a:ext cx="51800" cy="295433"/>
            </a:xfrm>
            <a:custGeom>
              <a:avLst/>
              <a:gdLst/>
              <a:ahLst/>
              <a:cxnLst/>
              <a:rect l="l" t="t" r="r" b="b"/>
              <a:pathLst>
                <a:path w="273" h="1557" extrusionOk="0">
                  <a:moveTo>
                    <a:pt x="242" y="0"/>
                  </a:moveTo>
                  <a:cubicBezTo>
                    <a:pt x="217" y="0"/>
                    <a:pt x="198" y="45"/>
                    <a:pt x="179" y="154"/>
                  </a:cubicBezTo>
                  <a:cubicBezTo>
                    <a:pt x="179" y="154"/>
                    <a:pt x="1" y="1353"/>
                    <a:pt x="124" y="1531"/>
                  </a:cubicBezTo>
                  <a:cubicBezTo>
                    <a:pt x="137" y="1544"/>
                    <a:pt x="150" y="1544"/>
                    <a:pt x="163" y="1557"/>
                  </a:cubicBezTo>
                  <a:cubicBezTo>
                    <a:pt x="98" y="1301"/>
                    <a:pt x="205" y="154"/>
                    <a:pt x="205" y="154"/>
                  </a:cubicBezTo>
                  <a:cubicBezTo>
                    <a:pt x="218" y="5"/>
                    <a:pt x="260" y="44"/>
                    <a:pt x="273" y="18"/>
                  </a:cubicBezTo>
                  <a:cubicBezTo>
                    <a:pt x="261" y="7"/>
                    <a:pt x="251" y="0"/>
                    <a:pt x="242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9" name="Google Shape;1319;p39"/>
            <p:cNvSpPr/>
            <p:nvPr/>
          </p:nvSpPr>
          <p:spPr>
            <a:xfrm>
              <a:off x="-853357" y="3021547"/>
              <a:ext cx="23718" cy="44590"/>
            </a:xfrm>
            <a:custGeom>
              <a:avLst/>
              <a:gdLst/>
              <a:ahLst/>
              <a:cxnLst/>
              <a:rect l="l" t="t" r="r" b="b"/>
              <a:pathLst>
                <a:path w="125" h="235" extrusionOk="0">
                  <a:moveTo>
                    <a:pt x="75" y="1"/>
                  </a:moveTo>
                  <a:cubicBezTo>
                    <a:pt x="40" y="1"/>
                    <a:pt x="1" y="24"/>
                    <a:pt x="18" y="47"/>
                  </a:cubicBezTo>
                  <a:cubicBezTo>
                    <a:pt x="70" y="102"/>
                    <a:pt x="57" y="235"/>
                    <a:pt x="57" y="235"/>
                  </a:cubicBezTo>
                  <a:lnTo>
                    <a:pt x="99" y="235"/>
                  </a:lnTo>
                  <a:cubicBezTo>
                    <a:pt x="99" y="102"/>
                    <a:pt x="125" y="47"/>
                    <a:pt x="125" y="47"/>
                  </a:cubicBezTo>
                  <a:cubicBezTo>
                    <a:pt x="125" y="13"/>
                    <a:pt x="101" y="1"/>
                    <a:pt x="75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0" name="Google Shape;1320;p39"/>
            <p:cNvSpPr/>
            <p:nvPr/>
          </p:nvSpPr>
          <p:spPr>
            <a:xfrm>
              <a:off x="-880870" y="2747175"/>
              <a:ext cx="83676" cy="300366"/>
            </a:xfrm>
            <a:custGeom>
              <a:avLst/>
              <a:gdLst/>
              <a:ahLst/>
              <a:cxnLst/>
              <a:rect l="l" t="t" r="r" b="b"/>
              <a:pathLst>
                <a:path w="441" h="1583" extrusionOk="0">
                  <a:moveTo>
                    <a:pt x="225" y="1"/>
                  </a:moveTo>
                  <a:cubicBezTo>
                    <a:pt x="203" y="1"/>
                    <a:pt x="182" y="48"/>
                    <a:pt x="163" y="158"/>
                  </a:cubicBezTo>
                  <a:cubicBezTo>
                    <a:pt x="163" y="158"/>
                    <a:pt x="1" y="1438"/>
                    <a:pt x="108" y="1535"/>
                  </a:cubicBezTo>
                  <a:cubicBezTo>
                    <a:pt x="140" y="1563"/>
                    <a:pt x="186" y="1583"/>
                    <a:pt x="233" y="1583"/>
                  </a:cubicBezTo>
                  <a:cubicBezTo>
                    <a:pt x="320" y="1583"/>
                    <a:pt x="410" y="1512"/>
                    <a:pt x="419" y="1292"/>
                  </a:cubicBezTo>
                  <a:cubicBezTo>
                    <a:pt x="440" y="1002"/>
                    <a:pt x="326" y="1"/>
                    <a:pt x="225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1" name="Google Shape;1321;p39"/>
            <p:cNvSpPr/>
            <p:nvPr/>
          </p:nvSpPr>
          <p:spPr>
            <a:xfrm>
              <a:off x="-883337" y="2747934"/>
              <a:ext cx="48764" cy="295433"/>
            </a:xfrm>
            <a:custGeom>
              <a:avLst/>
              <a:gdLst/>
              <a:ahLst/>
              <a:cxnLst/>
              <a:rect l="l" t="t" r="r" b="b"/>
              <a:pathLst>
                <a:path w="257" h="1557" extrusionOk="0">
                  <a:moveTo>
                    <a:pt x="234" y="0"/>
                  </a:moveTo>
                  <a:cubicBezTo>
                    <a:pt x="214" y="0"/>
                    <a:pt x="195" y="45"/>
                    <a:pt x="176" y="154"/>
                  </a:cubicBezTo>
                  <a:cubicBezTo>
                    <a:pt x="176" y="154"/>
                    <a:pt x="1" y="1353"/>
                    <a:pt x="121" y="1531"/>
                  </a:cubicBezTo>
                  <a:cubicBezTo>
                    <a:pt x="134" y="1544"/>
                    <a:pt x="147" y="1544"/>
                    <a:pt x="163" y="1557"/>
                  </a:cubicBezTo>
                  <a:cubicBezTo>
                    <a:pt x="95" y="1301"/>
                    <a:pt x="202" y="154"/>
                    <a:pt x="202" y="154"/>
                  </a:cubicBezTo>
                  <a:cubicBezTo>
                    <a:pt x="215" y="5"/>
                    <a:pt x="257" y="44"/>
                    <a:pt x="257" y="18"/>
                  </a:cubicBezTo>
                  <a:cubicBezTo>
                    <a:pt x="249" y="7"/>
                    <a:pt x="241" y="0"/>
                    <a:pt x="234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2" name="Google Shape;1322;p39"/>
            <p:cNvSpPr/>
            <p:nvPr/>
          </p:nvSpPr>
          <p:spPr>
            <a:xfrm>
              <a:off x="-1811367" y="3021547"/>
              <a:ext cx="23908" cy="44590"/>
            </a:xfrm>
            <a:custGeom>
              <a:avLst/>
              <a:gdLst/>
              <a:ahLst/>
              <a:cxnLst/>
              <a:rect l="l" t="t" r="r" b="b"/>
              <a:pathLst>
                <a:path w="126" h="235" extrusionOk="0">
                  <a:moveTo>
                    <a:pt x="71" y="1"/>
                  </a:moveTo>
                  <a:cubicBezTo>
                    <a:pt x="36" y="1"/>
                    <a:pt x="1" y="24"/>
                    <a:pt x="16" y="47"/>
                  </a:cubicBezTo>
                  <a:cubicBezTo>
                    <a:pt x="58" y="102"/>
                    <a:pt x="45" y="235"/>
                    <a:pt x="45" y="235"/>
                  </a:cubicBezTo>
                  <a:lnTo>
                    <a:pt x="97" y="235"/>
                  </a:lnTo>
                  <a:cubicBezTo>
                    <a:pt x="84" y="102"/>
                    <a:pt x="126" y="47"/>
                    <a:pt x="126" y="47"/>
                  </a:cubicBezTo>
                  <a:cubicBezTo>
                    <a:pt x="120" y="13"/>
                    <a:pt x="96" y="1"/>
                    <a:pt x="71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3" name="Google Shape;1323;p39"/>
            <p:cNvSpPr/>
            <p:nvPr/>
          </p:nvSpPr>
          <p:spPr>
            <a:xfrm>
              <a:off x="-1839259" y="2747175"/>
              <a:ext cx="82159" cy="300366"/>
            </a:xfrm>
            <a:custGeom>
              <a:avLst/>
              <a:gdLst/>
              <a:ahLst/>
              <a:cxnLst/>
              <a:rect l="l" t="t" r="r" b="b"/>
              <a:pathLst>
                <a:path w="433" h="1583" extrusionOk="0">
                  <a:moveTo>
                    <a:pt x="218" y="1"/>
                  </a:moveTo>
                  <a:cubicBezTo>
                    <a:pt x="195" y="1"/>
                    <a:pt x="172" y="48"/>
                    <a:pt x="150" y="158"/>
                  </a:cubicBezTo>
                  <a:cubicBezTo>
                    <a:pt x="150" y="158"/>
                    <a:pt x="1" y="1438"/>
                    <a:pt x="111" y="1535"/>
                  </a:cubicBezTo>
                  <a:cubicBezTo>
                    <a:pt x="139" y="1563"/>
                    <a:pt x="183" y="1583"/>
                    <a:pt x="229" y="1583"/>
                  </a:cubicBezTo>
                  <a:cubicBezTo>
                    <a:pt x="316" y="1583"/>
                    <a:pt x="411" y="1512"/>
                    <a:pt x="422" y="1292"/>
                  </a:cubicBezTo>
                  <a:cubicBezTo>
                    <a:pt x="433" y="1002"/>
                    <a:pt x="325" y="1"/>
                    <a:pt x="218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4" name="Google Shape;1324;p39"/>
            <p:cNvSpPr/>
            <p:nvPr/>
          </p:nvSpPr>
          <p:spPr>
            <a:xfrm>
              <a:off x="-1844193" y="2747934"/>
              <a:ext cx="51230" cy="295433"/>
            </a:xfrm>
            <a:custGeom>
              <a:avLst/>
              <a:gdLst/>
              <a:ahLst/>
              <a:cxnLst/>
              <a:rect l="l" t="t" r="r" b="b"/>
              <a:pathLst>
                <a:path w="270" h="1557" extrusionOk="0">
                  <a:moveTo>
                    <a:pt x="246" y="0"/>
                  </a:moveTo>
                  <a:cubicBezTo>
                    <a:pt x="223" y="0"/>
                    <a:pt x="197" y="45"/>
                    <a:pt x="176" y="154"/>
                  </a:cubicBezTo>
                  <a:cubicBezTo>
                    <a:pt x="176" y="154"/>
                    <a:pt x="1" y="1353"/>
                    <a:pt x="137" y="1531"/>
                  </a:cubicBezTo>
                  <a:cubicBezTo>
                    <a:pt x="137" y="1544"/>
                    <a:pt x="150" y="1544"/>
                    <a:pt x="163" y="1557"/>
                  </a:cubicBezTo>
                  <a:cubicBezTo>
                    <a:pt x="108" y="1301"/>
                    <a:pt x="205" y="154"/>
                    <a:pt x="205" y="154"/>
                  </a:cubicBezTo>
                  <a:cubicBezTo>
                    <a:pt x="218" y="5"/>
                    <a:pt x="257" y="44"/>
                    <a:pt x="270" y="18"/>
                  </a:cubicBezTo>
                  <a:cubicBezTo>
                    <a:pt x="263" y="7"/>
                    <a:pt x="255" y="0"/>
                    <a:pt x="246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5" name="Google Shape;1325;p39"/>
            <p:cNvSpPr/>
            <p:nvPr/>
          </p:nvSpPr>
          <p:spPr>
            <a:xfrm>
              <a:off x="-1904910" y="3021547"/>
              <a:ext cx="25236" cy="44590"/>
            </a:xfrm>
            <a:custGeom>
              <a:avLst/>
              <a:gdLst/>
              <a:ahLst/>
              <a:cxnLst/>
              <a:rect l="l" t="t" r="r" b="b"/>
              <a:pathLst>
                <a:path w="133" h="235" extrusionOk="0">
                  <a:moveTo>
                    <a:pt x="74" y="1"/>
                  </a:moveTo>
                  <a:cubicBezTo>
                    <a:pt x="37" y="1"/>
                    <a:pt x="0" y="24"/>
                    <a:pt x="23" y="47"/>
                  </a:cubicBezTo>
                  <a:cubicBezTo>
                    <a:pt x="65" y="102"/>
                    <a:pt x="52" y="235"/>
                    <a:pt x="52" y="235"/>
                  </a:cubicBezTo>
                  <a:lnTo>
                    <a:pt x="104" y="235"/>
                  </a:lnTo>
                  <a:cubicBezTo>
                    <a:pt x="91" y="102"/>
                    <a:pt x="133" y="47"/>
                    <a:pt x="133" y="47"/>
                  </a:cubicBezTo>
                  <a:cubicBezTo>
                    <a:pt x="127" y="13"/>
                    <a:pt x="100" y="1"/>
                    <a:pt x="74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6" name="Google Shape;1326;p39"/>
            <p:cNvSpPr/>
            <p:nvPr/>
          </p:nvSpPr>
          <p:spPr>
            <a:xfrm>
              <a:off x="-1933941" y="2747175"/>
              <a:ext cx="84625" cy="300366"/>
            </a:xfrm>
            <a:custGeom>
              <a:avLst/>
              <a:gdLst/>
              <a:ahLst/>
              <a:cxnLst/>
              <a:rect l="l" t="t" r="r" b="b"/>
              <a:pathLst>
                <a:path w="446" h="1583" extrusionOk="0">
                  <a:moveTo>
                    <a:pt x="231" y="1"/>
                  </a:moveTo>
                  <a:cubicBezTo>
                    <a:pt x="208" y="1"/>
                    <a:pt x="185" y="48"/>
                    <a:pt x="163" y="158"/>
                  </a:cubicBezTo>
                  <a:cubicBezTo>
                    <a:pt x="163" y="158"/>
                    <a:pt x="1" y="1438"/>
                    <a:pt x="111" y="1535"/>
                  </a:cubicBezTo>
                  <a:cubicBezTo>
                    <a:pt x="143" y="1563"/>
                    <a:pt x="189" y="1583"/>
                    <a:pt x="235" y="1583"/>
                  </a:cubicBezTo>
                  <a:cubicBezTo>
                    <a:pt x="323" y="1583"/>
                    <a:pt x="416" y="1512"/>
                    <a:pt x="435" y="1292"/>
                  </a:cubicBezTo>
                  <a:cubicBezTo>
                    <a:pt x="446" y="1002"/>
                    <a:pt x="338" y="1"/>
                    <a:pt x="231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7" name="Google Shape;1327;p39"/>
            <p:cNvSpPr/>
            <p:nvPr/>
          </p:nvSpPr>
          <p:spPr>
            <a:xfrm>
              <a:off x="-1936407" y="2747934"/>
              <a:ext cx="51230" cy="295433"/>
            </a:xfrm>
            <a:custGeom>
              <a:avLst/>
              <a:gdLst/>
              <a:ahLst/>
              <a:cxnLst/>
              <a:rect l="l" t="t" r="r" b="b"/>
              <a:pathLst>
                <a:path w="270" h="1557" extrusionOk="0">
                  <a:moveTo>
                    <a:pt x="241" y="0"/>
                  </a:moveTo>
                  <a:cubicBezTo>
                    <a:pt x="217" y="0"/>
                    <a:pt x="197" y="45"/>
                    <a:pt x="176" y="154"/>
                  </a:cubicBezTo>
                  <a:cubicBezTo>
                    <a:pt x="176" y="154"/>
                    <a:pt x="1" y="1353"/>
                    <a:pt x="124" y="1531"/>
                  </a:cubicBezTo>
                  <a:cubicBezTo>
                    <a:pt x="137" y="1544"/>
                    <a:pt x="150" y="1544"/>
                    <a:pt x="163" y="1557"/>
                  </a:cubicBezTo>
                  <a:cubicBezTo>
                    <a:pt x="95" y="1301"/>
                    <a:pt x="205" y="154"/>
                    <a:pt x="205" y="154"/>
                  </a:cubicBezTo>
                  <a:cubicBezTo>
                    <a:pt x="218" y="5"/>
                    <a:pt x="257" y="44"/>
                    <a:pt x="270" y="18"/>
                  </a:cubicBezTo>
                  <a:cubicBezTo>
                    <a:pt x="259" y="7"/>
                    <a:pt x="250" y="0"/>
                    <a:pt x="241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8" name="Google Shape;1328;p39"/>
            <p:cNvSpPr/>
            <p:nvPr/>
          </p:nvSpPr>
          <p:spPr>
            <a:xfrm>
              <a:off x="-1890300" y="3191938"/>
              <a:ext cx="333378" cy="7590"/>
            </a:xfrm>
            <a:custGeom>
              <a:avLst/>
              <a:gdLst/>
              <a:ahLst/>
              <a:cxnLst/>
              <a:rect l="l" t="t" r="r" b="b"/>
              <a:pathLst>
                <a:path w="1757" h="40" extrusionOk="0">
                  <a:moveTo>
                    <a:pt x="1" y="1"/>
                  </a:moveTo>
                  <a:lnTo>
                    <a:pt x="1" y="40"/>
                  </a:lnTo>
                  <a:lnTo>
                    <a:pt x="1757" y="40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9" name="Google Shape;1329;p39"/>
            <p:cNvSpPr/>
            <p:nvPr/>
          </p:nvSpPr>
          <p:spPr>
            <a:xfrm>
              <a:off x="-1890300" y="3214707"/>
              <a:ext cx="333378" cy="8159"/>
            </a:xfrm>
            <a:custGeom>
              <a:avLst/>
              <a:gdLst/>
              <a:ahLst/>
              <a:cxnLst/>
              <a:rect l="l" t="t" r="r" b="b"/>
              <a:pathLst>
                <a:path w="1757" h="43" extrusionOk="0">
                  <a:moveTo>
                    <a:pt x="1" y="1"/>
                  </a:moveTo>
                  <a:lnTo>
                    <a:pt x="1" y="43"/>
                  </a:lnTo>
                  <a:lnTo>
                    <a:pt x="1757" y="43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0" name="Google Shape;1330;p39"/>
            <p:cNvSpPr/>
            <p:nvPr/>
          </p:nvSpPr>
          <p:spPr>
            <a:xfrm>
              <a:off x="-1890300" y="3235010"/>
              <a:ext cx="333378" cy="8159"/>
            </a:xfrm>
            <a:custGeom>
              <a:avLst/>
              <a:gdLst/>
              <a:ahLst/>
              <a:cxnLst/>
              <a:rect l="l" t="t" r="r" b="b"/>
              <a:pathLst>
                <a:path w="1757" h="43" extrusionOk="0">
                  <a:moveTo>
                    <a:pt x="1" y="1"/>
                  </a:moveTo>
                  <a:lnTo>
                    <a:pt x="1" y="43"/>
                  </a:lnTo>
                  <a:lnTo>
                    <a:pt x="1757" y="43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1" name="Google Shape;1331;p39"/>
            <p:cNvSpPr/>
            <p:nvPr/>
          </p:nvSpPr>
          <p:spPr>
            <a:xfrm>
              <a:off x="-1882331" y="3179035"/>
              <a:ext cx="12523" cy="81970"/>
            </a:xfrm>
            <a:custGeom>
              <a:avLst/>
              <a:gdLst/>
              <a:ahLst/>
              <a:cxnLst/>
              <a:rect l="l" t="t" r="r" b="b"/>
              <a:pathLst>
                <a:path w="66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6" y="432"/>
                  </a:lnTo>
                  <a:lnTo>
                    <a:pt x="6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2" name="Google Shape;1332;p39"/>
            <p:cNvSpPr/>
            <p:nvPr/>
          </p:nvSpPr>
          <p:spPr>
            <a:xfrm>
              <a:off x="-1823890" y="3179035"/>
              <a:ext cx="10626" cy="81970"/>
            </a:xfrm>
            <a:custGeom>
              <a:avLst/>
              <a:gdLst/>
              <a:ahLst/>
              <a:cxnLst/>
              <a:rect l="l" t="t" r="r" b="b"/>
              <a:pathLst>
                <a:path w="56" h="432" extrusionOk="0">
                  <a:moveTo>
                    <a:pt x="1" y="1"/>
                  </a:moveTo>
                  <a:lnTo>
                    <a:pt x="1" y="432"/>
                  </a:lnTo>
                  <a:lnTo>
                    <a:pt x="56" y="432"/>
                  </a:lnTo>
                  <a:lnTo>
                    <a:pt x="5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3" name="Google Shape;1333;p39"/>
            <p:cNvSpPr/>
            <p:nvPr/>
          </p:nvSpPr>
          <p:spPr>
            <a:xfrm>
              <a:off x="-1767347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4" name="Google Shape;1334;p39"/>
            <p:cNvSpPr/>
            <p:nvPr/>
          </p:nvSpPr>
          <p:spPr>
            <a:xfrm>
              <a:off x="-1705870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5" name="Google Shape;1335;p39"/>
            <p:cNvSpPr/>
            <p:nvPr/>
          </p:nvSpPr>
          <p:spPr>
            <a:xfrm>
              <a:off x="-1644394" y="3176568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6" name="Google Shape;1336;p39"/>
            <p:cNvSpPr/>
            <p:nvPr/>
          </p:nvSpPr>
          <p:spPr>
            <a:xfrm>
              <a:off x="-1580450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7" name="Google Shape;1337;p39"/>
            <p:cNvSpPr/>
            <p:nvPr/>
          </p:nvSpPr>
          <p:spPr>
            <a:xfrm>
              <a:off x="-519980" y="3040711"/>
              <a:ext cx="333378" cy="5123"/>
            </a:xfrm>
            <a:custGeom>
              <a:avLst/>
              <a:gdLst/>
              <a:ahLst/>
              <a:cxnLst/>
              <a:rect l="l" t="t" r="r" b="b"/>
              <a:pathLst>
                <a:path w="1757" h="27" extrusionOk="0">
                  <a:moveTo>
                    <a:pt x="1" y="1"/>
                  </a:moveTo>
                  <a:lnTo>
                    <a:pt x="1" y="27"/>
                  </a:lnTo>
                  <a:lnTo>
                    <a:pt x="1757" y="27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8" name="Google Shape;1338;p39"/>
            <p:cNvSpPr/>
            <p:nvPr/>
          </p:nvSpPr>
          <p:spPr>
            <a:xfrm>
              <a:off x="-519980" y="3063480"/>
              <a:ext cx="333378" cy="5692"/>
            </a:xfrm>
            <a:custGeom>
              <a:avLst/>
              <a:gdLst/>
              <a:ahLst/>
              <a:cxnLst/>
              <a:rect l="l" t="t" r="r" b="b"/>
              <a:pathLst>
                <a:path w="1757" h="30" extrusionOk="0">
                  <a:moveTo>
                    <a:pt x="1" y="1"/>
                  </a:moveTo>
                  <a:lnTo>
                    <a:pt x="1" y="30"/>
                  </a:lnTo>
                  <a:lnTo>
                    <a:pt x="1757" y="30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9" name="Google Shape;1339;p39"/>
            <p:cNvSpPr/>
            <p:nvPr/>
          </p:nvSpPr>
          <p:spPr>
            <a:xfrm>
              <a:off x="-519980" y="3084352"/>
              <a:ext cx="333378" cy="5123"/>
            </a:xfrm>
            <a:custGeom>
              <a:avLst/>
              <a:gdLst/>
              <a:ahLst/>
              <a:cxnLst/>
              <a:rect l="l" t="t" r="r" b="b"/>
              <a:pathLst>
                <a:path w="1757" h="27" extrusionOk="0">
                  <a:moveTo>
                    <a:pt x="1" y="1"/>
                  </a:moveTo>
                  <a:lnTo>
                    <a:pt x="1" y="27"/>
                  </a:lnTo>
                  <a:lnTo>
                    <a:pt x="1757" y="27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0" name="Google Shape;1340;p39"/>
            <p:cNvSpPr/>
            <p:nvPr/>
          </p:nvSpPr>
          <p:spPr>
            <a:xfrm>
              <a:off x="-512010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1" name="Google Shape;1341;p39"/>
            <p:cNvSpPr/>
            <p:nvPr/>
          </p:nvSpPr>
          <p:spPr>
            <a:xfrm>
              <a:off x="-453001" y="3025341"/>
              <a:ext cx="10056" cy="81970"/>
            </a:xfrm>
            <a:custGeom>
              <a:avLst/>
              <a:gdLst/>
              <a:ahLst/>
              <a:cxnLst/>
              <a:rect l="l" t="t" r="r" b="b"/>
              <a:pathLst>
                <a:path w="53" h="432" extrusionOk="0">
                  <a:moveTo>
                    <a:pt x="1" y="1"/>
                  </a:moveTo>
                  <a:lnTo>
                    <a:pt x="1" y="432"/>
                  </a:lnTo>
                  <a:lnTo>
                    <a:pt x="53" y="432"/>
                  </a:lnTo>
                  <a:lnTo>
                    <a:pt x="53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2" name="Google Shape;1342;p39"/>
            <p:cNvSpPr/>
            <p:nvPr/>
          </p:nvSpPr>
          <p:spPr>
            <a:xfrm>
              <a:off x="-397026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3" name="Google Shape;1343;p39"/>
            <p:cNvSpPr/>
            <p:nvPr/>
          </p:nvSpPr>
          <p:spPr>
            <a:xfrm>
              <a:off x="-335550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4" name="Google Shape;1344;p39"/>
            <p:cNvSpPr/>
            <p:nvPr/>
          </p:nvSpPr>
          <p:spPr>
            <a:xfrm>
              <a:off x="-274073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5" name="Google Shape;1345;p39"/>
            <p:cNvSpPr/>
            <p:nvPr/>
          </p:nvSpPr>
          <p:spPr>
            <a:xfrm>
              <a:off x="-210130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6" name="Google Shape;1346;p39"/>
            <p:cNvSpPr/>
            <p:nvPr/>
          </p:nvSpPr>
          <p:spPr>
            <a:xfrm>
              <a:off x="-1488236" y="3191938"/>
              <a:ext cx="333378" cy="7590"/>
            </a:xfrm>
            <a:custGeom>
              <a:avLst/>
              <a:gdLst/>
              <a:ahLst/>
              <a:cxnLst/>
              <a:rect l="l" t="t" r="r" b="b"/>
              <a:pathLst>
                <a:path w="1757" h="40" extrusionOk="0">
                  <a:moveTo>
                    <a:pt x="1" y="1"/>
                  </a:moveTo>
                  <a:lnTo>
                    <a:pt x="1" y="40"/>
                  </a:lnTo>
                  <a:lnTo>
                    <a:pt x="1757" y="40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7" name="Google Shape;1347;p39"/>
            <p:cNvSpPr/>
            <p:nvPr/>
          </p:nvSpPr>
          <p:spPr>
            <a:xfrm>
              <a:off x="-1488236" y="3214707"/>
              <a:ext cx="333378" cy="8159"/>
            </a:xfrm>
            <a:custGeom>
              <a:avLst/>
              <a:gdLst/>
              <a:ahLst/>
              <a:cxnLst/>
              <a:rect l="l" t="t" r="r" b="b"/>
              <a:pathLst>
                <a:path w="1757" h="43" extrusionOk="0">
                  <a:moveTo>
                    <a:pt x="1" y="1"/>
                  </a:moveTo>
                  <a:lnTo>
                    <a:pt x="1" y="43"/>
                  </a:lnTo>
                  <a:lnTo>
                    <a:pt x="1757" y="43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8" name="Google Shape;1348;p39"/>
            <p:cNvSpPr/>
            <p:nvPr/>
          </p:nvSpPr>
          <p:spPr>
            <a:xfrm>
              <a:off x="-1488236" y="3235010"/>
              <a:ext cx="333378" cy="8159"/>
            </a:xfrm>
            <a:custGeom>
              <a:avLst/>
              <a:gdLst/>
              <a:ahLst/>
              <a:cxnLst/>
              <a:rect l="l" t="t" r="r" b="b"/>
              <a:pathLst>
                <a:path w="1757" h="43" extrusionOk="0">
                  <a:moveTo>
                    <a:pt x="1" y="1"/>
                  </a:moveTo>
                  <a:lnTo>
                    <a:pt x="1" y="43"/>
                  </a:lnTo>
                  <a:lnTo>
                    <a:pt x="1757" y="43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9" name="Google Shape;1349;p39"/>
            <p:cNvSpPr/>
            <p:nvPr/>
          </p:nvSpPr>
          <p:spPr>
            <a:xfrm>
              <a:off x="-1477800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0" name="Google Shape;1350;p39"/>
            <p:cNvSpPr/>
            <p:nvPr/>
          </p:nvSpPr>
          <p:spPr>
            <a:xfrm>
              <a:off x="-1421256" y="3179035"/>
              <a:ext cx="12523" cy="81970"/>
            </a:xfrm>
            <a:custGeom>
              <a:avLst/>
              <a:gdLst/>
              <a:ahLst/>
              <a:cxnLst/>
              <a:rect l="l" t="t" r="r" b="b"/>
              <a:pathLst>
                <a:path w="66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6" y="432"/>
                  </a:lnTo>
                  <a:lnTo>
                    <a:pt x="6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1" name="Google Shape;1351;p39"/>
            <p:cNvSpPr/>
            <p:nvPr/>
          </p:nvSpPr>
          <p:spPr>
            <a:xfrm>
              <a:off x="-1362816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2" name="Google Shape;1352;p39"/>
            <p:cNvSpPr/>
            <p:nvPr/>
          </p:nvSpPr>
          <p:spPr>
            <a:xfrm>
              <a:off x="-1303806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3" name="Google Shape;1353;p39"/>
            <p:cNvSpPr/>
            <p:nvPr/>
          </p:nvSpPr>
          <p:spPr>
            <a:xfrm>
              <a:off x="-1239863" y="3176568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4" name="Google Shape;1354;p39"/>
            <p:cNvSpPr/>
            <p:nvPr/>
          </p:nvSpPr>
          <p:spPr>
            <a:xfrm>
              <a:off x="-1178386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53613745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1859900" y="754873"/>
            <a:ext cx="5424300" cy="2001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7000">
                <a:solidFill>
                  <a:srgbClr val="191919"/>
                </a:solidFill>
                <a:latin typeface="Chau Philomene One"/>
                <a:ea typeface="Chau Philomene One"/>
                <a:cs typeface="Chau Philomene One"/>
                <a:sym typeface="Chau Philomene One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1859800" y="2610223"/>
            <a:ext cx="5424300" cy="47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Didact Gothic"/>
                <a:ea typeface="Didact Gothic"/>
                <a:cs typeface="Didact Gothic"/>
                <a:sym typeface="Didact Gothic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2" name="Google Shape;12;p2"/>
          <p:cNvSpPr/>
          <p:nvPr/>
        </p:nvSpPr>
        <p:spPr>
          <a:xfrm>
            <a:off x="1182352" y="4029350"/>
            <a:ext cx="6921584" cy="1143229"/>
          </a:xfrm>
          <a:custGeom>
            <a:avLst/>
            <a:gdLst/>
            <a:ahLst/>
            <a:cxnLst/>
            <a:rect l="l" t="t" r="r" b="b"/>
            <a:pathLst>
              <a:path w="47044" h="24398" extrusionOk="0">
                <a:moveTo>
                  <a:pt x="21718" y="1"/>
                </a:moveTo>
                <a:cubicBezTo>
                  <a:pt x="21170" y="1"/>
                  <a:pt x="20611" y="15"/>
                  <a:pt x="20041" y="43"/>
                </a:cubicBezTo>
                <a:cubicBezTo>
                  <a:pt x="4817" y="819"/>
                  <a:pt x="1" y="22503"/>
                  <a:pt x="1" y="22503"/>
                </a:cubicBezTo>
                <a:lnTo>
                  <a:pt x="47044" y="24397"/>
                </a:lnTo>
                <a:cubicBezTo>
                  <a:pt x="42781" y="9259"/>
                  <a:pt x="35812" y="1"/>
                  <a:pt x="21718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3;p2"/>
          <p:cNvSpPr/>
          <p:nvPr/>
        </p:nvSpPr>
        <p:spPr>
          <a:xfrm>
            <a:off x="2584902" y="4187825"/>
            <a:ext cx="3931438" cy="1131065"/>
          </a:xfrm>
          <a:custGeom>
            <a:avLst/>
            <a:gdLst/>
            <a:ahLst/>
            <a:cxnLst/>
            <a:rect l="l" t="t" r="r" b="b"/>
            <a:pathLst>
              <a:path w="59712" h="17179" extrusionOk="0">
                <a:moveTo>
                  <a:pt x="34193" y="0"/>
                </a:moveTo>
                <a:cubicBezTo>
                  <a:pt x="20009" y="0"/>
                  <a:pt x="2984" y="8382"/>
                  <a:pt x="0" y="17179"/>
                </a:cubicBezTo>
                <a:lnTo>
                  <a:pt x="59711" y="17179"/>
                </a:lnTo>
                <a:lnTo>
                  <a:pt x="59620" y="14964"/>
                </a:lnTo>
                <a:lnTo>
                  <a:pt x="59346" y="7843"/>
                </a:lnTo>
                <a:cubicBezTo>
                  <a:pt x="59346" y="7843"/>
                  <a:pt x="50787" y="904"/>
                  <a:pt x="36224" y="60"/>
                </a:cubicBezTo>
                <a:cubicBezTo>
                  <a:pt x="35555" y="20"/>
                  <a:pt x="34877" y="0"/>
                  <a:pt x="34193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" name="Google Shape;14;p2"/>
          <p:cNvGrpSpPr/>
          <p:nvPr/>
        </p:nvGrpSpPr>
        <p:grpSpPr>
          <a:xfrm>
            <a:off x="-5690" y="3722101"/>
            <a:ext cx="3811359" cy="1464184"/>
            <a:chOff x="0" y="3707300"/>
            <a:chExt cx="3811359" cy="1464184"/>
          </a:xfrm>
        </p:grpSpPr>
        <p:sp>
          <p:nvSpPr>
            <p:cNvPr id="15" name="Google Shape;15;p2"/>
            <p:cNvSpPr/>
            <p:nvPr/>
          </p:nvSpPr>
          <p:spPr>
            <a:xfrm>
              <a:off x="0" y="3735275"/>
              <a:ext cx="3811359" cy="1436209"/>
            </a:xfrm>
            <a:custGeom>
              <a:avLst/>
              <a:gdLst/>
              <a:ahLst/>
              <a:cxnLst/>
              <a:rect l="l" t="t" r="r" b="b"/>
              <a:pathLst>
                <a:path w="61424" h="23146" extrusionOk="0">
                  <a:moveTo>
                    <a:pt x="7671" y="1"/>
                  </a:moveTo>
                  <a:cubicBezTo>
                    <a:pt x="5176" y="1"/>
                    <a:pt x="2618" y="138"/>
                    <a:pt x="1" y="434"/>
                  </a:cubicBezTo>
                  <a:lnTo>
                    <a:pt x="1" y="23145"/>
                  </a:lnTo>
                  <a:lnTo>
                    <a:pt x="56973" y="22803"/>
                  </a:lnTo>
                  <a:lnTo>
                    <a:pt x="61424" y="22780"/>
                  </a:lnTo>
                  <a:cubicBezTo>
                    <a:pt x="61424" y="22780"/>
                    <a:pt x="39804" y="1"/>
                    <a:pt x="767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0" y="3707300"/>
              <a:ext cx="3811359" cy="1414988"/>
            </a:xfrm>
            <a:custGeom>
              <a:avLst/>
              <a:gdLst/>
              <a:ahLst/>
              <a:cxnLst/>
              <a:rect l="l" t="t" r="r" b="b"/>
              <a:pathLst>
                <a:path w="61424" h="22804" extrusionOk="0">
                  <a:moveTo>
                    <a:pt x="7671" y="1"/>
                  </a:moveTo>
                  <a:cubicBezTo>
                    <a:pt x="5176" y="1"/>
                    <a:pt x="2618" y="138"/>
                    <a:pt x="1" y="434"/>
                  </a:cubicBezTo>
                  <a:lnTo>
                    <a:pt x="1" y="4223"/>
                  </a:lnTo>
                  <a:cubicBezTo>
                    <a:pt x="1256" y="5616"/>
                    <a:pt x="3151" y="7168"/>
                    <a:pt x="5228" y="7168"/>
                  </a:cubicBezTo>
                  <a:cubicBezTo>
                    <a:pt x="8548" y="7168"/>
                    <a:pt x="8813" y="4500"/>
                    <a:pt x="10898" y="4500"/>
                  </a:cubicBezTo>
                  <a:cubicBezTo>
                    <a:pt x="11135" y="4500"/>
                    <a:pt x="11396" y="4534"/>
                    <a:pt x="11687" y="4611"/>
                  </a:cubicBezTo>
                  <a:cubicBezTo>
                    <a:pt x="14540" y="5365"/>
                    <a:pt x="12646" y="9085"/>
                    <a:pt x="15773" y="9085"/>
                  </a:cubicBezTo>
                  <a:cubicBezTo>
                    <a:pt x="18528" y="9085"/>
                    <a:pt x="19816" y="6833"/>
                    <a:pt x="21745" y="6833"/>
                  </a:cubicBezTo>
                  <a:cubicBezTo>
                    <a:pt x="22022" y="6833"/>
                    <a:pt x="22311" y="6879"/>
                    <a:pt x="22621" y="6985"/>
                  </a:cubicBezTo>
                  <a:cubicBezTo>
                    <a:pt x="25109" y="7853"/>
                    <a:pt x="24333" y="11550"/>
                    <a:pt x="26250" y="12121"/>
                  </a:cubicBezTo>
                  <a:cubicBezTo>
                    <a:pt x="26435" y="12177"/>
                    <a:pt x="26615" y="12202"/>
                    <a:pt x="26789" y="12202"/>
                  </a:cubicBezTo>
                  <a:cubicBezTo>
                    <a:pt x="28167" y="12202"/>
                    <a:pt x="29249" y="10654"/>
                    <a:pt x="30827" y="10654"/>
                  </a:cubicBezTo>
                  <a:cubicBezTo>
                    <a:pt x="31090" y="10654"/>
                    <a:pt x="31366" y="10697"/>
                    <a:pt x="31659" y="10797"/>
                  </a:cubicBezTo>
                  <a:cubicBezTo>
                    <a:pt x="33855" y="11521"/>
                    <a:pt x="34382" y="14716"/>
                    <a:pt x="37200" y="14716"/>
                  </a:cubicBezTo>
                  <a:cubicBezTo>
                    <a:pt x="37313" y="14716"/>
                    <a:pt x="37429" y="14711"/>
                    <a:pt x="37548" y="14700"/>
                  </a:cubicBezTo>
                  <a:cubicBezTo>
                    <a:pt x="39317" y="14533"/>
                    <a:pt x="40719" y="13920"/>
                    <a:pt x="41980" y="13920"/>
                  </a:cubicBezTo>
                  <a:cubicBezTo>
                    <a:pt x="42965" y="13920"/>
                    <a:pt x="43863" y="14294"/>
                    <a:pt x="44784" y="15545"/>
                  </a:cubicBezTo>
                  <a:cubicBezTo>
                    <a:pt x="46884" y="18398"/>
                    <a:pt x="46975" y="20498"/>
                    <a:pt x="49828" y="20772"/>
                  </a:cubicBezTo>
                  <a:cubicBezTo>
                    <a:pt x="52316" y="21023"/>
                    <a:pt x="55147" y="20543"/>
                    <a:pt x="56973" y="22803"/>
                  </a:cubicBezTo>
                  <a:lnTo>
                    <a:pt x="61424" y="22780"/>
                  </a:lnTo>
                  <a:cubicBezTo>
                    <a:pt x="61424" y="22780"/>
                    <a:pt x="39804" y="1"/>
                    <a:pt x="76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" name="Google Shape;17;p2"/>
          <p:cNvGrpSpPr/>
          <p:nvPr/>
        </p:nvGrpSpPr>
        <p:grpSpPr>
          <a:xfrm flipH="1">
            <a:off x="5332650" y="3722101"/>
            <a:ext cx="3811359" cy="1464184"/>
            <a:chOff x="0" y="3707300"/>
            <a:chExt cx="3811359" cy="1464184"/>
          </a:xfrm>
        </p:grpSpPr>
        <p:sp>
          <p:nvSpPr>
            <p:cNvPr id="18" name="Google Shape;18;p2"/>
            <p:cNvSpPr/>
            <p:nvPr/>
          </p:nvSpPr>
          <p:spPr>
            <a:xfrm>
              <a:off x="0" y="3735275"/>
              <a:ext cx="3811359" cy="1436209"/>
            </a:xfrm>
            <a:custGeom>
              <a:avLst/>
              <a:gdLst/>
              <a:ahLst/>
              <a:cxnLst/>
              <a:rect l="l" t="t" r="r" b="b"/>
              <a:pathLst>
                <a:path w="61424" h="23146" extrusionOk="0">
                  <a:moveTo>
                    <a:pt x="7671" y="1"/>
                  </a:moveTo>
                  <a:cubicBezTo>
                    <a:pt x="5176" y="1"/>
                    <a:pt x="2618" y="138"/>
                    <a:pt x="1" y="434"/>
                  </a:cubicBezTo>
                  <a:lnTo>
                    <a:pt x="1" y="23145"/>
                  </a:lnTo>
                  <a:lnTo>
                    <a:pt x="56973" y="22803"/>
                  </a:lnTo>
                  <a:lnTo>
                    <a:pt x="61424" y="22780"/>
                  </a:lnTo>
                  <a:cubicBezTo>
                    <a:pt x="61424" y="22780"/>
                    <a:pt x="39804" y="1"/>
                    <a:pt x="767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0" y="3707300"/>
              <a:ext cx="3811359" cy="1414988"/>
            </a:xfrm>
            <a:custGeom>
              <a:avLst/>
              <a:gdLst/>
              <a:ahLst/>
              <a:cxnLst/>
              <a:rect l="l" t="t" r="r" b="b"/>
              <a:pathLst>
                <a:path w="61424" h="22804" extrusionOk="0">
                  <a:moveTo>
                    <a:pt x="7671" y="1"/>
                  </a:moveTo>
                  <a:cubicBezTo>
                    <a:pt x="5176" y="1"/>
                    <a:pt x="2618" y="138"/>
                    <a:pt x="1" y="434"/>
                  </a:cubicBezTo>
                  <a:lnTo>
                    <a:pt x="1" y="4223"/>
                  </a:lnTo>
                  <a:cubicBezTo>
                    <a:pt x="1256" y="5616"/>
                    <a:pt x="3151" y="7168"/>
                    <a:pt x="5228" y="7168"/>
                  </a:cubicBezTo>
                  <a:cubicBezTo>
                    <a:pt x="8548" y="7168"/>
                    <a:pt x="8813" y="4500"/>
                    <a:pt x="10898" y="4500"/>
                  </a:cubicBezTo>
                  <a:cubicBezTo>
                    <a:pt x="11135" y="4500"/>
                    <a:pt x="11396" y="4534"/>
                    <a:pt x="11687" y="4611"/>
                  </a:cubicBezTo>
                  <a:cubicBezTo>
                    <a:pt x="14540" y="5365"/>
                    <a:pt x="12646" y="9085"/>
                    <a:pt x="15773" y="9085"/>
                  </a:cubicBezTo>
                  <a:cubicBezTo>
                    <a:pt x="18528" y="9085"/>
                    <a:pt x="19816" y="6833"/>
                    <a:pt x="21745" y="6833"/>
                  </a:cubicBezTo>
                  <a:cubicBezTo>
                    <a:pt x="22022" y="6833"/>
                    <a:pt x="22311" y="6879"/>
                    <a:pt x="22621" y="6985"/>
                  </a:cubicBezTo>
                  <a:cubicBezTo>
                    <a:pt x="25109" y="7853"/>
                    <a:pt x="24333" y="11550"/>
                    <a:pt x="26250" y="12121"/>
                  </a:cubicBezTo>
                  <a:cubicBezTo>
                    <a:pt x="26435" y="12177"/>
                    <a:pt x="26615" y="12202"/>
                    <a:pt x="26789" y="12202"/>
                  </a:cubicBezTo>
                  <a:cubicBezTo>
                    <a:pt x="28167" y="12202"/>
                    <a:pt x="29249" y="10654"/>
                    <a:pt x="30827" y="10654"/>
                  </a:cubicBezTo>
                  <a:cubicBezTo>
                    <a:pt x="31090" y="10654"/>
                    <a:pt x="31366" y="10697"/>
                    <a:pt x="31659" y="10797"/>
                  </a:cubicBezTo>
                  <a:cubicBezTo>
                    <a:pt x="33855" y="11521"/>
                    <a:pt x="34382" y="14716"/>
                    <a:pt x="37200" y="14716"/>
                  </a:cubicBezTo>
                  <a:cubicBezTo>
                    <a:pt x="37313" y="14716"/>
                    <a:pt x="37429" y="14711"/>
                    <a:pt x="37548" y="14700"/>
                  </a:cubicBezTo>
                  <a:cubicBezTo>
                    <a:pt x="39317" y="14533"/>
                    <a:pt x="40719" y="13920"/>
                    <a:pt x="41980" y="13920"/>
                  </a:cubicBezTo>
                  <a:cubicBezTo>
                    <a:pt x="42965" y="13920"/>
                    <a:pt x="43863" y="14294"/>
                    <a:pt x="44784" y="15545"/>
                  </a:cubicBezTo>
                  <a:cubicBezTo>
                    <a:pt x="46884" y="18398"/>
                    <a:pt x="46975" y="20498"/>
                    <a:pt x="49828" y="20772"/>
                  </a:cubicBezTo>
                  <a:cubicBezTo>
                    <a:pt x="52316" y="21023"/>
                    <a:pt x="55147" y="20543"/>
                    <a:pt x="56973" y="22803"/>
                  </a:cubicBezTo>
                  <a:lnTo>
                    <a:pt x="61424" y="22780"/>
                  </a:lnTo>
                  <a:cubicBezTo>
                    <a:pt x="61424" y="22780"/>
                    <a:pt x="39804" y="1"/>
                    <a:pt x="76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" name="Google Shape;20;p2"/>
          <p:cNvGrpSpPr/>
          <p:nvPr/>
        </p:nvGrpSpPr>
        <p:grpSpPr>
          <a:xfrm>
            <a:off x="7911761" y="157647"/>
            <a:ext cx="1404435" cy="4451698"/>
            <a:chOff x="7911761" y="157647"/>
            <a:chExt cx="1404435" cy="4451698"/>
          </a:xfrm>
        </p:grpSpPr>
        <p:sp>
          <p:nvSpPr>
            <p:cNvPr id="21" name="Google Shape;21;p2"/>
            <p:cNvSpPr/>
            <p:nvPr/>
          </p:nvSpPr>
          <p:spPr>
            <a:xfrm>
              <a:off x="8113524" y="157647"/>
              <a:ext cx="1026967" cy="970308"/>
            </a:xfrm>
            <a:custGeom>
              <a:avLst/>
              <a:gdLst/>
              <a:ahLst/>
              <a:cxnLst/>
              <a:rect l="l" t="t" r="r" b="b"/>
              <a:pathLst>
                <a:path w="20681" h="19540" extrusionOk="0">
                  <a:moveTo>
                    <a:pt x="10341" y="1"/>
                  </a:moveTo>
                  <a:cubicBezTo>
                    <a:pt x="4634" y="1"/>
                    <a:pt x="1" y="4383"/>
                    <a:pt x="1" y="9770"/>
                  </a:cubicBezTo>
                  <a:cubicBezTo>
                    <a:pt x="1" y="15157"/>
                    <a:pt x="4634" y="19539"/>
                    <a:pt x="10341" y="19539"/>
                  </a:cubicBezTo>
                  <a:cubicBezTo>
                    <a:pt x="16047" y="19539"/>
                    <a:pt x="20680" y="15157"/>
                    <a:pt x="20680" y="9770"/>
                  </a:cubicBezTo>
                  <a:cubicBezTo>
                    <a:pt x="20680" y="4383"/>
                    <a:pt x="16047" y="1"/>
                    <a:pt x="10341" y="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8862773" y="1423734"/>
              <a:ext cx="453423" cy="485154"/>
            </a:xfrm>
            <a:custGeom>
              <a:avLst/>
              <a:gdLst/>
              <a:ahLst/>
              <a:cxnLst/>
              <a:rect l="l" t="t" r="r" b="b"/>
              <a:pathLst>
                <a:path w="9131" h="9770" extrusionOk="0">
                  <a:moveTo>
                    <a:pt x="4565" y="1"/>
                  </a:moveTo>
                  <a:cubicBezTo>
                    <a:pt x="2055" y="1"/>
                    <a:pt x="0" y="2192"/>
                    <a:pt x="0" y="4885"/>
                  </a:cubicBezTo>
                  <a:cubicBezTo>
                    <a:pt x="0" y="7579"/>
                    <a:pt x="2055" y="9770"/>
                    <a:pt x="4565" y="9770"/>
                  </a:cubicBezTo>
                  <a:cubicBezTo>
                    <a:pt x="7099" y="9770"/>
                    <a:pt x="9130" y="7579"/>
                    <a:pt x="9130" y="4885"/>
                  </a:cubicBezTo>
                  <a:cubicBezTo>
                    <a:pt x="9130" y="2192"/>
                    <a:pt x="7099" y="1"/>
                    <a:pt x="4565" y="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8063667" y="1958753"/>
              <a:ext cx="414888" cy="416031"/>
            </a:xfrm>
            <a:custGeom>
              <a:avLst/>
              <a:gdLst/>
              <a:ahLst/>
              <a:cxnLst/>
              <a:rect l="l" t="t" r="r" b="b"/>
              <a:pathLst>
                <a:path w="8355" h="8378" extrusionOk="0">
                  <a:moveTo>
                    <a:pt x="4177" y="0"/>
                  </a:moveTo>
                  <a:cubicBezTo>
                    <a:pt x="1872" y="0"/>
                    <a:pt x="0" y="1872"/>
                    <a:pt x="0" y="4200"/>
                  </a:cubicBezTo>
                  <a:cubicBezTo>
                    <a:pt x="0" y="6505"/>
                    <a:pt x="1872" y="8377"/>
                    <a:pt x="4177" y="8377"/>
                  </a:cubicBezTo>
                  <a:cubicBezTo>
                    <a:pt x="6483" y="8377"/>
                    <a:pt x="8354" y="6505"/>
                    <a:pt x="8354" y="4200"/>
                  </a:cubicBezTo>
                  <a:cubicBezTo>
                    <a:pt x="8354" y="1872"/>
                    <a:pt x="6483" y="0"/>
                    <a:pt x="4177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8586274" y="387813"/>
              <a:ext cx="180207" cy="335585"/>
            </a:xfrm>
            <a:custGeom>
              <a:avLst/>
              <a:gdLst/>
              <a:ahLst/>
              <a:cxnLst/>
              <a:rect l="l" t="t" r="r" b="b"/>
              <a:pathLst>
                <a:path w="3629" h="6758" extrusionOk="0">
                  <a:moveTo>
                    <a:pt x="3028" y="0"/>
                  </a:moveTo>
                  <a:cubicBezTo>
                    <a:pt x="2809" y="0"/>
                    <a:pt x="2560" y="190"/>
                    <a:pt x="2601" y="479"/>
                  </a:cubicBezTo>
                  <a:cubicBezTo>
                    <a:pt x="2852" y="2213"/>
                    <a:pt x="2784" y="5820"/>
                    <a:pt x="501" y="6002"/>
                  </a:cubicBezTo>
                  <a:cubicBezTo>
                    <a:pt x="35" y="6025"/>
                    <a:pt x="1" y="6758"/>
                    <a:pt x="459" y="6758"/>
                  </a:cubicBezTo>
                  <a:cubicBezTo>
                    <a:pt x="473" y="6758"/>
                    <a:pt x="487" y="6757"/>
                    <a:pt x="501" y="6756"/>
                  </a:cubicBezTo>
                  <a:cubicBezTo>
                    <a:pt x="3537" y="6527"/>
                    <a:pt x="3628" y="2465"/>
                    <a:pt x="3331" y="273"/>
                  </a:cubicBezTo>
                  <a:cubicBezTo>
                    <a:pt x="3304" y="83"/>
                    <a:pt x="3172" y="0"/>
                    <a:pt x="302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8388384" y="657805"/>
              <a:ext cx="250174" cy="290149"/>
            </a:xfrm>
            <a:custGeom>
              <a:avLst/>
              <a:gdLst/>
              <a:ahLst/>
              <a:cxnLst/>
              <a:rect l="l" t="t" r="r" b="b"/>
              <a:pathLst>
                <a:path w="5038" h="5843" extrusionOk="0">
                  <a:moveTo>
                    <a:pt x="380" y="1"/>
                  </a:moveTo>
                  <a:cubicBezTo>
                    <a:pt x="189" y="1"/>
                    <a:pt x="1" y="120"/>
                    <a:pt x="12" y="360"/>
                  </a:cubicBezTo>
                  <a:cubicBezTo>
                    <a:pt x="104" y="2163"/>
                    <a:pt x="286" y="4994"/>
                    <a:pt x="2318" y="5724"/>
                  </a:cubicBezTo>
                  <a:cubicBezTo>
                    <a:pt x="2541" y="5805"/>
                    <a:pt x="2785" y="5842"/>
                    <a:pt x="3034" y="5842"/>
                  </a:cubicBezTo>
                  <a:cubicBezTo>
                    <a:pt x="3625" y="5842"/>
                    <a:pt x="4249" y="5634"/>
                    <a:pt x="4714" y="5313"/>
                  </a:cubicBezTo>
                  <a:cubicBezTo>
                    <a:pt x="5038" y="5104"/>
                    <a:pt x="4838" y="4609"/>
                    <a:pt x="4524" y="4609"/>
                  </a:cubicBezTo>
                  <a:cubicBezTo>
                    <a:pt x="4462" y="4609"/>
                    <a:pt x="4395" y="4628"/>
                    <a:pt x="4326" y="4674"/>
                  </a:cubicBezTo>
                  <a:cubicBezTo>
                    <a:pt x="3955" y="4909"/>
                    <a:pt x="3465" y="5076"/>
                    <a:pt x="3003" y="5076"/>
                  </a:cubicBezTo>
                  <a:cubicBezTo>
                    <a:pt x="2926" y="5076"/>
                    <a:pt x="2849" y="5072"/>
                    <a:pt x="2774" y="5062"/>
                  </a:cubicBezTo>
                  <a:cubicBezTo>
                    <a:pt x="925" y="4788"/>
                    <a:pt x="834" y="1707"/>
                    <a:pt x="766" y="360"/>
                  </a:cubicBezTo>
                  <a:cubicBezTo>
                    <a:pt x="766" y="120"/>
                    <a:pt x="572" y="1"/>
                    <a:pt x="38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8587366" y="1688959"/>
              <a:ext cx="507351" cy="430382"/>
            </a:xfrm>
            <a:custGeom>
              <a:avLst/>
              <a:gdLst/>
              <a:ahLst/>
              <a:cxnLst/>
              <a:rect l="l" t="t" r="r" b="b"/>
              <a:pathLst>
                <a:path w="10217" h="8667" extrusionOk="0">
                  <a:moveTo>
                    <a:pt x="9760" y="0"/>
                  </a:moveTo>
                  <a:cubicBezTo>
                    <a:pt x="9609" y="0"/>
                    <a:pt x="9459" y="83"/>
                    <a:pt x="9404" y="275"/>
                  </a:cubicBezTo>
                  <a:cubicBezTo>
                    <a:pt x="8328" y="3955"/>
                    <a:pt x="5425" y="7920"/>
                    <a:pt x="1250" y="7920"/>
                  </a:cubicBezTo>
                  <a:cubicBezTo>
                    <a:pt x="998" y="7920"/>
                    <a:pt x="741" y="7905"/>
                    <a:pt x="479" y="7875"/>
                  </a:cubicBezTo>
                  <a:cubicBezTo>
                    <a:pt x="465" y="7874"/>
                    <a:pt x="451" y="7874"/>
                    <a:pt x="438" y="7874"/>
                  </a:cubicBezTo>
                  <a:cubicBezTo>
                    <a:pt x="0" y="7874"/>
                    <a:pt x="14" y="8584"/>
                    <a:pt x="479" y="8629"/>
                  </a:cubicBezTo>
                  <a:cubicBezTo>
                    <a:pt x="693" y="8655"/>
                    <a:pt x="909" y="8667"/>
                    <a:pt x="1126" y="8667"/>
                  </a:cubicBezTo>
                  <a:cubicBezTo>
                    <a:pt x="2249" y="8667"/>
                    <a:pt x="3391" y="8342"/>
                    <a:pt x="4405" y="7921"/>
                  </a:cubicBezTo>
                  <a:cubicBezTo>
                    <a:pt x="7464" y="6597"/>
                    <a:pt x="9244" y="3539"/>
                    <a:pt x="10134" y="457"/>
                  </a:cubicBezTo>
                  <a:cubicBezTo>
                    <a:pt x="10216" y="184"/>
                    <a:pt x="9987" y="0"/>
                    <a:pt x="976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8272233" y="2090496"/>
              <a:ext cx="366770" cy="597678"/>
            </a:xfrm>
            <a:custGeom>
              <a:avLst/>
              <a:gdLst/>
              <a:ahLst/>
              <a:cxnLst/>
              <a:rect l="l" t="t" r="r" b="b"/>
              <a:pathLst>
                <a:path w="7386" h="12036" extrusionOk="0">
                  <a:moveTo>
                    <a:pt x="380" y="1"/>
                  </a:moveTo>
                  <a:cubicBezTo>
                    <a:pt x="189" y="1"/>
                    <a:pt x="0" y="120"/>
                    <a:pt x="0" y="360"/>
                  </a:cubicBezTo>
                  <a:cubicBezTo>
                    <a:pt x="114" y="3784"/>
                    <a:pt x="959" y="7299"/>
                    <a:pt x="3401" y="9855"/>
                  </a:cubicBezTo>
                  <a:cubicBezTo>
                    <a:pt x="4291" y="10768"/>
                    <a:pt x="5478" y="11681"/>
                    <a:pt x="6757" y="12024"/>
                  </a:cubicBezTo>
                  <a:cubicBezTo>
                    <a:pt x="6791" y="12032"/>
                    <a:pt x="6824" y="12036"/>
                    <a:pt x="6855" y="12036"/>
                  </a:cubicBezTo>
                  <a:cubicBezTo>
                    <a:pt x="7259" y="12036"/>
                    <a:pt x="7386" y="11399"/>
                    <a:pt x="6962" y="11293"/>
                  </a:cubicBezTo>
                  <a:cubicBezTo>
                    <a:pt x="5844" y="10997"/>
                    <a:pt x="4839" y="10198"/>
                    <a:pt x="4040" y="9422"/>
                  </a:cubicBezTo>
                  <a:cubicBezTo>
                    <a:pt x="1667" y="7071"/>
                    <a:pt x="868" y="3601"/>
                    <a:pt x="776" y="360"/>
                  </a:cubicBezTo>
                  <a:cubicBezTo>
                    <a:pt x="765" y="120"/>
                    <a:pt x="571" y="1"/>
                    <a:pt x="38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8179520" y="2133600"/>
              <a:ext cx="154832" cy="136856"/>
            </a:xfrm>
            <a:custGeom>
              <a:avLst/>
              <a:gdLst/>
              <a:ahLst/>
              <a:cxnLst/>
              <a:rect l="l" t="t" r="r" b="b"/>
              <a:pathLst>
                <a:path w="3118" h="2756" extrusionOk="0">
                  <a:moveTo>
                    <a:pt x="460" y="0"/>
                  </a:moveTo>
                  <a:cubicBezTo>
                    <a:pt x="242" y="0"/>
                    <a:pt x="1" y="188"/>
                    <a:pt x="41" y="474"/>
                  </a:cubicBezTo>
                  <a:cubicBezTo>
                    <a:pt x="246" y="1642"/>
                    <a:pt x="1040" y="2755"/>
                    <a:pt x="2241" y="2755"/>
                  </a:cubicBezTo>
                  <a:cubicBezTo>
                    <a:pt x="2378" y="2755"/>
                    <a:pt x="2520" y="2741"/>
                    <a:pt x="2666" y="2710"/>
                  </a:cubicBezTo>
                  <a:cubicBezTo>
                    <a:pt x="3117" y="2625"/>
                    <a:pt x="2962" y="1972"/>
                    <a:pt x="2542" y="1972"/>
                  </a:cubicBezTo>
                  <a:cubicBezTo>
                    <a:pt x="2516" y="1972"/>
                    <a:pt x="2489" y="1975"/>
                    <a:pt x="2461" y="1980"/>
                  </a:cubicBezTo>
                  <a:lnTo>
                    <a:pt x="2324" y="1980"/>
                  </a:lnTo>
                  <a:cubicBezTo>
                    <a:pt x="2290" y="1984"/>
                    <a:pt x="2258" y="1986"/>
                    <a:pt x="2225" y="1986"/>
                  </a:cubicBezTo>
                  <a:cubicBezTo>
                    <a:pt x="2082" y="1986"/>
                    <a:pt x="1948" y="1949"/>
                    <a:pt x="1799" y="1912"/>
                  </a:cubicBezTo>
                  <a:cubicBezTo>
                    <a:pt x="1137" y="1683"/>
                    <a:pt x="886" y="907"/>
                    <a:pt x="772" y="291"/>
                  </a:cubicBezTo>
                  <a:cubicBezTo>
                    <a:pt x="744" y="88"/>
                    <a:pt x="608" y="0"/>
                    <a:pt x="46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7911761" y="3363089"/>
              <a:ext cx="440959" cy="453423"/>
            </a:xfrm>
            <a:custGeom>
              <a:avLst/>
              <a:gdLst/>
              <a:ahLst/>
              <a:cxnLst/>
              <a:rect l="l" t="t" r="r" b="b"/>
              <a:pathLst>
                <a:path w="8880" h="9131" extrusionOk="0">
                  <a:moveTo>
                    <a:pt x="4452" y="1"/>
                  </a:moveTo>
                  <a:cubicBezTo>
                    <a:pt x="1987" y="1"/>
                    <a:pt x="1" y="2055"/>
                    <a:pt x="1" y="4566"/>
                  </a:cubicBezTo>
                  <a:cubicBezTo>
                    <a:pt x="1" y="7099"/>
                    <a:pt x="1987" y="9131"/>
                    <a:pt x="4452" y="9131"/>
                  </a:cubicBezTo>
                  <a:cubicBezTo>
                    <a:pt x="6894" y="9131"/>
                    <a:pt x="8880" y="7099"/>
                    <a:pt x="8880" y="4566"/>
                  </a:cubicBezTo>
                  <a:cubicBezTo>
                    <a:pt x="8880" y="2055"/>
                    <a:pt x="6894" y="1"/>
                    <a:pt x="445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8591885" y="328273"/>
              <a:ext cx="38584" cy="4281072"/>
            </a:xfrm>
            <a:custGeom>
              <a:avLst/>
              <a:gdLst/>
              <a:ahLst/>
              <a:cxnLst/>
              <a:rect l="l" t="t" r="r" b="b"/>
              <a:pathLst>
                <a:path w="777" h="86212" extrusionOk="0">
                  <a:moveTo>
                    <a:pt x="388" y="0"/>
                  </a:moveTo>
                  <a:cubicBezTo>
                    <a:pt x="194" y="0"/>
                    <a:pt x="0" y="126"/>
                    <a:pt x="0" y="377"/>
                  </a:cubicBezTo>
                  <a:lnTo>
                    <a:pt x="0" y="18431"/>
                  </a:lnTo>
                  <a:lnTo>
                    <a:pt x="0" y="54838"/>
                  </a:lnTo>
                  <a:lnTo>
                    <a:pt x="0" y="82913"/>
                  </a:lnTo>
                  <a:lnTo>
                    <a:pt x="0" y="85834"/>
                  </a:lnTo>
                  <a:cubicBezTo>
                    <a:pt x="0" y="86086"/>
                    <a:pt x="194" y="86211"/>
                    <a:pt x="388" y="86211"/>
                  </a:cubicBezTo>
                  <a:cubicBezTo>
                    <a:pt x="582" y="86211"/>
                    <a:pt x="776" y="86086"/>
                    <a:pt x="776" y="85834"/>
                  </a:cubicBezTo>
                  <a:lnTo>
                    <a:pt x="776" y="67780"/>
                  </a:lnTo>
                  <a:lnTo>
                    <a:pt x="776" y="31373"/>
                  </a:lnTo>
                  <a:lnTo>
                    <a:pt x="776" y="3298"/>
                  </a:lnTo>
                  <a:lnTo>
                    <a:pt x="776" y="377"/>
                  </a:lnTo>
                  <a:cubicBezTo>
                    <a:pt x="776" y="126"/>
                    <a:pt x="582" y="0"/>
                    <a:pt x="38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8124399" y="3502579"/>
              <a:ext cx="513061" cy="487935"/>
            </a:xfrm>
            <a:custGeom>
              <a:avLst/>
              <a:gdLst/>
              <a:ahLst/>
              <a:cxnLst/>
              <a:rect l="l" t="t" r="r" b="b"/>
              <a:pathLst>
                <a:path w="10332" h="9826" extrusionOk="0">
                  <a:moveTo>
                    <a:pt x="471" y="0"/>
                  </a:moveTo>
                  <a:cubicBezTo>
                    <a:pt x="244" y="0"/>
                    <a:pt x="1" y="190"/>
                    <a:pt x="56" y="479"/>
                  </a:cubicBezTo>
                  <a:cubicBezTo>
                    <a:pt x="832" y="3879"/>
                    <a:pt x="2338" y="7737"/>
                    <a:pt x="5762" y="9243"/>
                  </a:cubicBezTo>
                  <a:cubicBezTo>
                    <a:pt x="6572" y="9603"/>
                    <a:pt x="7529" y="9825"/>
                    <a:pt x="8466" y="9825"/>
                  </a:cubicBezTo>
                  <a:cubicBezTo>
                    <a:pt x="8955" y="9825"/>
                    <a:pt x="9439" y="9765"/>
                    <a:pt x="9893" y="9631"/>
                  </a:cubicBezTo>
                  <a:cubicBezTo>
                    <a:pt x="10332" y="9506"/>
                    <a:pt x="10197" y="8884"/>
                    <a:pt x="9821" y="8884"/>
                  </a:cubicBezTo>
                  <a:cubicBezTo>
                    <a:pt x="9787" y="8884"/>
                    <a:pt x="9750" y="8889"/>
                    <a:pt x="9711" y="8901"/>
                  </a:cubicBezTo>
                  <a:cubicBezTo>
                    <a:pt x="9313" y="9015"/>
                    <a:pt x="8898" y="9065"/>
                    <a:pt x="8481" y="9065"/>
                  </a:cubicBezTo>
                  <a:cubicBezTo>
                    <a:pt x="7726" y="9065"/>
                    <a:pt x="6964" y="8900"/>
                    <a:pt x="6287" y="8650"/>
                  </a:cubicBezTo>
                  <a:cubicBezTo>
                    <a:pt x="2932" y="7417"/>
                    <a:pt x="1516" y="3446"/>
                    <a:pt x="809" y="273"/>
                  </a:cubicBezTo>
                  <a:cubicBezTo>
                    <a:pt x="764" y="83"/>
                    <a:pt x="621" y="0"/>
                    <a:pt x="47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7991563" y="3555217"/>
              <a:ext cx="236817" cy="174496"/>
            </a:xfrm>
            <a:custGeom>
              <a:avLst/>
              <a:gdLst/>
              <a:ahLst/>
              <a:cxnLst/>
              <a:rect l="l" t="t" r="r" b="b"/>
              <a:pathLst>
                <a:path w="4769" h="3514" extrusionOk="0">
                  <a:moveTo>
                    <a:pt x="458" y="0"/>
                  </a:moveTo>
                  <a:cubicBezTo>
                    <a:pt x="231" y="0"/>
                    <a:pt x="1" y="181"/>
                    <a:pt x="83" y="468"/>
                  </a:cubicBezTo>
                  <a:cubicBezTo>
                    <a:pt x="448" y="1747"/>
                    <a:pt x="1133" y="3071"/>
                    <a:pt x="2525" y="3436"/>
                  </a:cubicBezTo>
                  <a:cubicBezTo>
                    <a:pt x="2727" y="3488"/>
                    <a:pt x="2939" y="3514"/>
                    <a:pt x="3152" y="3514"/>
                  </a:cubicBezTo>
                  <a:cubicBezTo>
                    <a:pt x="3588" y="3514"/>
                    <a:pt x="4029" y="3407"/>
                    <a:pt x="4397" y="3208"/>
                  </a:cubicBezTo>
                  <a:cubicBezTo>
                    <a:pt x="4768" y="3032"/>
                    <a:pt x="4537" y="2521"/>
                    <a:pt x="4191" y="2521"/>
                  </a:cubicBezTo>
                  <a:cubicBezTo>
                    <a:pt x="4133" y="2521"/>
                    <a:pt x="4071" y="2536"/>
                    <a:pt x="4009" y="2568"/>
                  </a:cubicBezTo>
                  <a:cubicBezTo>
                    <a:pt x="3810" y="2668"/>
                    <a:pt x="3421" y="2733"/>
                    <a:pt x="3083" y="2733"/>
                  </a:cubicBezTo>
                  <a:cubicBezTo>
                    <a:pt x="3032" y="2733"/>
                    <a:pt x="2983" y="2731"/>
                    <a:pt x="2936" y="2728"/>
                  </a:cubicBezTo>
                  <a:cubicBezTo>
                    <a:pt x="1703" y="2660"/>
                    <a:pt x="1110" y="1267"/>
                    <a:pt x="813" y="263"/>
                  </a:cubicBezTo>
                  <a:cubicBezTo>
                    <a:pt x="759" y="80"/>
                    <a:pt x="609" y="0"/>
                    <a:pt x="45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33;p2"/>
          <p:cNvGrpSpPr/>
          <p:nvPr/>
        </p:nvGrpSpPr>
        <p:grpSpPr>
          <a:xfrm>
            <a:off x="-394460" y="-4853"/>
            <a:ext cx="1626810" cy="4417071"/>
            <a:chOff x="-394460" y="71347"/>
            <a:chExt cx="1626810" cy="4417071"/>
          </a:xfrm>
        </p:grpSpPr>
        <p:sp>
          <p:nvSpPr>
            <p:cNvPr id="34" name="Google Shape;34;p2"/>
            <p:cNvSpPr/>
            <p:nvPr/>
          </p:nvSpPr>
          <p:spPr>
            <a:xfrm>
              <a:off x="-249075" y="71347"/>
              <a:ext cx="1481425" cy="1498863"/>
            </a:xfrm>
            <a:custGeom>
              <a:avLst/>
              <a:gdLst/>
              <a:ahLst/>
              <a:cxnLst/>
              <a:rect l="l" t="t" r="r" b="b"/>
              <a:pathLst>
                <a:path w="9770" h="9885" extrusionOk="0">
                  <a:moveTo>
                    <a:pt x="4885" y="1"/>
                  </a:moveTo>
                  <a:cubicBezTo>
                    <a:pt x="2192" y="1"/>
                    <a:pt x="1" y="2215"/>
                    <a:pt x="1" y="4931"/>
                  </a:cubicBezTo>
                  <a:cubicBezTo>
                    <a:pt x="1" y="7670"/>
                    <a:pt x="2192" y="9884"/>
                    <a:pt x="4885" y="9884"/>
                  </a:cubicBezTo>
                  <a:cubicBezTo>
                    <a:pt x="7579" y="9884"/>
                    <a:pt x="9770" y="7670"/>
                    <a:pt x="9770" y="4931"/>
                  </a:cubicBezTo>
                  <a:cubicBezTo>
                    <a:pt x="9770" y="2215"/>
                    <a:pt x="7579" y="1"/>
                    <a:pt x="488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-394460" y="1868634"/>
              <a:ext cx="719825" cy="808620"/>
            </a:xfrm>
            <a:custGeom>
              <a:avLst/>
              <a:gdLst/>
              <a:ahLst/>
              <a:cxnLst/>
              <a:rect l="l" t="t" r="r" b="b"/>
              <a:pathLst>
                <a:path w="15362" h="17257" extrusionOk="0">
                  <a:moveTo>
                    <a:pt x="7670" y="0"/>
                  </a:moveTo>
                  <a:cubicBezTo>
                    <a:pt x="3447" y="0"/>
                    <a:pt x="0" y="3858"/>
                    <a:pt x="0" y="8628"/>
                  </a:cubicBezTo>
                  <a:cubicBezTo>
                    <a:pt x="0" y="13376"/>
                    <a:pt x="3447" y="17256"/>
                    <a:pt x="7670" y="17256"/>
                  </a:cubicBezTo>
                  <a:cubicBezTo>
                    <a:pt x="11915" y="17256"/>
                    <a:pt x="15362" y="13376"/>
                    <a:pt x="15362" y="8628"/>
                  </a:cubicBezTo>
                  <a:cubicBezTo>
                    <a:pt x="15362" y="3858"/>
                    <a:pt x="11915" y="0"/>
                    <a:pt x="767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36;p2"/>
            <p:cNvSpPr/>
            <p:nvPr/>
          </p:nvSpPr>
          <p:spPr>
            <a:xfrm>
              <a:off x="669783" y="3425935"/>
              <a:ext cx="457798" cy="463186"/>
            </a:xfrm>
            <a:custGeom>
              <a:avLst/>
              <a:gdLst/>
              <a:ahLst/>
              <a:cxnLst/>
              <a:rect l="l" t="t" r="r" b="b"/>
              <a:pathLst>
                <a:path w="9770" h="9885" extrusionOk="0">
                  <a:moveTo>
                    <a:pt x="4885" y="1"/>
                  </a:moveTo>
                  <a:cubicBezTo>
                    <a:pt x="2192" y="1"/>
                    <a:pt x="1" y="2215"/>
                    <a:pt x="1" y="4931"/>
                  </a:cubicBezTo>
                  <a:cubicBezTo>
                    <a:pt x="1" y="7670"/>
                    <a:pt x="2192" y="9884"/>
                    <a:pt x="4885" y="9884"/>
                  </a:cubicBezTo>
                  <a:cubicBezTo>
                    <a:pt x="7579" y="9884"/>
                    <a:pt x="9770" y="7670"/>
                    <a:pt x="9770" y="4931"/>
                  </a:cubicBezTo>
                  <a:cubicBezTo>
                    <a:pt x="9770" y="2215"/>
                    <a:pt x="7579" y="1"/>
                    <a:pt x="488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37;p2"/>
            <p:cNvSpPr/>
            <p:nvPr/>
          </p:nvSpPr>
          <p:spPr>
            <a:xfrm>
              <a:off x="472970" y="680825"/>
              <a:ext cx="36408" cy="3807594"/>
            </a:xfrm>
            <a:custGeom>
              <a:avLst/>
              <a:gdLst/>
              <a:ahLst/>
              <a:cxnLst/>
              <a:rect l="l" t="t" r="r" b="b"/>
              <a:pathLst>
                <a:path w="777" h="81259" extrusionOk="0">
                  <a:moveTo>
                    <a:pt x="389" y="1"/>
                  </a:moveTo>
                  <a:cubicBezTo>
                    <a:pt x="195" y="1"/>
                    <a:pt x="1" y="126"/>
                    <a:pt x="1" y="377"/>
                  </a:cubicBezTo>
                  <a:lnTo>
                    <a:pt x="1" y="19254"/>
                  </a:lnTo>
                  <a:lnTo>
                    <a:pt x="1" y="55866"/>
                  </a:lnTo>
                  <a:lnTo>
                    <a:pt x="1" y="80152"/>
                  </a:lnTo>
                  <a:lnTo>
                    <a:pt x="1" y="80882"/>
                  </a:lnTo>
                  <a:cubicBezTo>
                    <a:pt x="1" y="81133"/>
                    <a:pt x="195" y="81259"/>
                    <a:pt x="389" y="81259"/>
                  </a:cubicBezTo>
                  <a:cubicBezTo>
                    <a:pt x="583" y="81259"/>
                    <a:pt x="777" y="81133"/>
                    <a:pt x="777" y="80882"/>
                  </a:cubicBezTo>
                  <a:lnTo>
                    <a:pt x="777" y="62006"/>
                  </a:lnTo>
                  <a:lnTo>
                    <a:pt x="777" y="25394"/>
                  </a:lnTo>
                  <a:lnTo>
                    <a:pt x="777" y="1108"/>
                  </a:lnTo>
                  <a:lnTo>
                    <a:pt x="777" y="377"/>
                  </a:lnTo>
                  <a:cubicBezTo>
                    <a:pt x="777" y="126"/>
                    <a:pt x="583" y="1"/>
                    <a:pt x="38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465379" y="991500"/>
              <a:ext cx="353118" cy="470356"/>
            </a:xfrm>
            <a:custGeom>
              <a:avLst/>
              <a:gdLst/>
              <a:ahLst/>
              <a:cxnLst/>
              <a:rect l="l" t="t" r="r" b="b"/>
              <a:pathLst>
                <a:path w="7536" h="10038" extrusionOk="0">
                  <a:moveTo>
                    <a:pt x="7170" y="1"/>
                  </a:moveTo>
                  <a:cubicBezTo>
                    <a:pt x="6982" y="1"/>
                    <a:pt x="6782" y="120"/>
                    <a:pt x="6759" y="360"/>
                  </a:cubicBezTo>
                  <a:cubicBezTo>
                    <a:pt x="6348" y="4058"/>
                    <a:pt x="4134" y="8029"/>
                    <a:pt x="414" y="9285"/>
                  </a:cubicBezTo>
                  <a:cubicBezTo>
                    <a:pt x="1" y="9409"/>
                    <a:pt x="130" y="10037"/>
                    <a:pt x="496" y="10037"/>
                  </a:cubicBezTo>
                  <a:cubicBezTo>
                    <a:pt x="535" y="10037"/>
                    <a:pt x="576" y="10030"/>
                    <a:pt x="619" y="10015"/>
                  </a:cubicBezTo>
                  <a:cubicBezTo>
                    <a:pt x="4682" y="8646"/>
                    <a:pt x="7079" y="4400"/>
                    <a:pt x="7513" y="360"/>
                  </a:cubicBezTo>
                  <a:cubicBezTo>
                    <a:pt x="7535" y="120"/>
                    <a:pt x="7358" y="1"/>
                    <a:pt x="717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-57535" y="2309166"/>
              <a:ext cx="572224" cy="648648"/>
            </a:xfrm>
            <a:custGeom>
              <a:avLst/>
              <a:gdLst/>
              <a:ahLst/>
              <a:cxnLst/>
              <a:rect l="l" t="t" r="r" b="b"/>
              <a:pathLst>
                <a:path w="12212" h="13843" extrusionOk="0">
                  <a:moveTo>
                    <a:pt x="362" y="0"/>
                  </a:moveTo>
                  <a:cubicBezTo>
                    <a:pt x="173" y="0"/>
                    <a:pt x="1" y="120"/>
                    <a:pt x="23" y="368"/>
                  </a:cubicBezTo>
                  <a:cubicBezTo>
                    <a:pt x="571" y="4956"/>
                    <a:pt x="2146" y="9818"/>
                    <a:pt x="6300" y="12375"/>
                  </a:cubicBezTo>
                  <a:cubicBezTo>
                    <a:pt x="7662" y="13208"/>
                    <a:pt x="9440" y="13842"/>
                    <a:pt x="11119" y="13842"/>
                  </a:cubicBezTo>
                  <a:cubicBezTo>
                    <a:pt x="11325" y="13842"/>
                    <a:pt x="11530" y="13833"/>
                    <a:pt x="11733" y="13813"/>
                  </a:cubicBezTo>
                  <a:cubicBezTo>
                    <a:pt x="12198" y="13768"/>
                    <a:pt x="12212" y="13057"/>
                    <a:pt x="11774" y="13057"/>
                  </a:cubicBezTo>
                  <a:cubicBezTo>
                    <a:pt x="11760" y="13057"/>
                    <a:pt x="11747" y="13058"/>
                    <a:pt x="11733" y="13059"/>
                  </a:cubicBezTo>
                  <a:cubicBezTo>
                    <a:pt x="11561" y="13074"/>
                    <a:pt x="11389" y="13081"/>
                    <a:pt x="11215" y="13081"/>
                  </a:cubicBezTo>
                  <a:cubicBezTo>
                    <a:pt x="9771" y="13081"/>
                    <a:pt x="8274" y="12591"/>
                    <a:pt x="7031" y="11918"/>
                  </a:cubicBezTo>
                  <a:cubicBezTo>
                    <a:pt x="2876" y="9658"/>
                    <a:pt x="1302" y="4751"/>
                    <a:pt x="799" y="368"/>
                  </a:cubicBezTo>
                  <a:cubicBezTo>
                    <a:pt x="765" y="126"/>
                    <a:pt x="555" y="0"/>
                    <a:pt x="36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466550" y="3622794"/>
              <a:ext cx="534972" cy="334750"/>
            </a:xfrm>
            <a:custGeom>
              <a:avLst/>
              <a:gdLst/>
              <a:ahLst/>
              <a:cxnLst/>
              <a:rect l="l" t="t" r="r" b="b"/>
              <a:pathLst>
                <a:path w="11417" h="7144" extrusionOk="0">
                  <a:moveTo>
                    <a:pt x="10914" y="0"/>
                  </a:moveTo>
                  <a:cubicBezTo>
                    <a:pt x="10802" y="0"/>
                    <a:pt x="10696" y="60"/>
                    <a:pt x="10637" y="205"/>
                  </a:cubicBezTo>
                  <a:cubicBezTo>
                    <a:pt x="8948" y="4108"/>
                    <a:pt x="4657" y="6345"/>
                    <a:pt x="503" y="6368"/>
                  </a:cubicBezTo>
                  <a:cubicBezTo>
                    <a:pt x="1" y="6391"/>
                    <a:pt x="1" y="7144"/>
                    <a:pt x="503" y="7144"/>
                  </a:cubicBezTo>
                  <a:cubicBezTo>
                    <a:pt x="4908" y="7098"/>
                    <a:pt x="9496" y="4725"/>
                    <a:pt x="11277" y="570"/>
                  </a:cubicBezTo>
                  <a:cubicBezTo>
                    <a:pt x="11417" y="275"/>
                    <a:pt x="11153" y="0"/>
                    <a:pt x="1091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1;p2"/>
            <p:cNvSpPr/>
            <p:nvPr/>
          </p:nvSpPr>
          <p:spPr>
            <a:xfrm>
              <a:off x="801367" y="3591773"/>
              <a:ext cx="112317" cy="205376"/>
            </a:xfrm>
            <a:custGeom>
              <a:avLst/>
              <a:gdLst/>
              <a:ahLst/>
              <a:cxnLst/>
              <a:rect l="l" t="t" r="r" b="b"/>
              <a:pathLst>
                <a:path w="2397" h="4383" extrusionOk="0">
                  <a:moveTo>
                    <a:pt x="1021" y="1"/>
                  </a:moveTo>
                  <a:cubicBezTo>
                    <a:pt x="873" y="1"/>
                    <a:pt x="730" y="83"/>
                    <a:pt x="685" y="274"/>
                  </a:cubicBezTo>
                  <a:cubicBezTo>
                    <a:pt x="434" y="1369"/>
                    <a:pt x="0" y="4337"/>
                    <a:pt x="1918" y="4382"/>
                  </a:cubicBezTo>
                  <a:cubicBezTo>
                    <a:pt x="2397" y="4382"/>
                    <a:pt x="2397" y="3629"/>
                    <a:pt x="1918" y="3606"/>
                  </a:cubicBezTo>
                  <a:cubicBezTo>
                    <a:pt x="1872" y="3606"/>
                    <a:pt x="1621" y="3515"/>
                    <a:pt x="1484" y="3355"/>
                  </a:cubicBezTo>
                  <a:cubicBezTo>
                    <a:pt x="913" y="2602"/>
                    <a:pt x="1233" y="1301"/>
                    <a:pt x="1415" y="479"/>
                  </a:cubicBezTo>
                  <a:cubicBezTo>
                    <a:pt x="1484" y="190"/>
                    <a:pt x="1246" y="1"/>
                    <a:pt x="102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58212562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8" name="Google Shape;88;p4"/>
          <p:cNvGrpSpPr/>
          <p:nvPr/>
        </p:nvGrpSpPr>
        <p:grpSpPr>
          <a:xfrm>
            <a:off x="0" y="4495377"/>
            <a:ext cx="9144000" cy="576290"/>
            <a:chOff x="0" y="4571577"/>
            <a:chExt cx="9144000" cy="576290"/>
          </a:xfrm>
        </p:grpSpPr>
        <p:sp>
          <p:nvSpPr>
            <p:cNvPr id="89" name="Google Shape;89;p4"/>
            <p:cNvSpPr/>
            <p:nvPr/>
          </p:nvSpPr>
          <p:spPr>
            <a:xfrm>
              <a:off x="0" y="4571577"/>
              <a:ext cx="913335" cy="576290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90;p4"/>
            <p:cNvSpPr/>
            <p:nvPr/>
          </p:nvSpPr>
          <p:spPr>
            <a:xfrm>
              <a:off x="879907" y="4822087"/>
              <a:ext cx="986182" cy="325665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91;p4"/>
            <p:cNvSpPr/>
            <p:nvPr/>
          </p:nvSpPr>
          <p:spPr>
            <a:xfrm flipH="1">
              <a:off x="1838076" y="4758410"/>
              <a:ext cx="986182" cy="389356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92;p4"/>
            <p:cNvSpPr/>
            <p:nvPr/>
          </p:nvSpPr>
          <p:spPr>
            <a:xfrm>
              <a:off x="2781353" y="4718403"/>
              <a:ext cx="986182" cy="429334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93;p4"/>
            <p:cNvSpPr/>
            <p:nvPr/>
          </p:nvSpPr>
          <p:spPr>
            <a:xfrm>
              <a:off x="3702450" y="4926825"/>
              <a:ext cx="986182" cy="220894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94;p4"/>
            <p:cNvSpPr/>
            <p:nvPr/>
          </p:nvSpPr>
          <p:spPr>
            <a:xfrm flipH="1">
              <a:off x="8230665" y="4571577"/>
              <a:ext cx="913335" cy="576290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95;p4"/>
            <p:cNvSpPr/>
            <p:nvPr/>
          </p:nvSpPr>
          <p:spPr>
            <a:xfrm flipH="1">
              <a:off x="7277911" y="4822087"/>
              <a:ext cx="986182" cy="325665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96;p4"/>
            <p:cNvSpPr/>
            <p:nvPr/>
          </p:nvSpPr>
          <p:spPr>
            <a:xfrm>
              <a:off x="6319742" y="4758410"/>
              <a:ext cx="986182" cy="389356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97;p4"/>
            <p:cNvSpPr/>
            <p:nvPr/>
          </p:nvSpPr>
          <p:spPr>
            <a:xfrm flipH="1">
              <a:off x="5376465" y="4718403"/>
              <a:ext cx="986182" cy="429334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98;p4"/>
            <p:cNvSpPr/>
            <p:nvPr/>
          </p:nvSpPr>
          <p:spPr>
            <a:xfrm flipH="1">
              <a:off x="4429512" y="4850175"/>
              <a:ext cx="1012038" cy="297542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9" name="Google Shape;99;p4"/>
          <p:cNvSpPr txBox="1">
            <a:spLocks noGrp="1"/>
          </p:cNvSpPr>
          <p:nvPr>
            <p:ph type="body" idx="1"/>
          </p:nvPr>
        </p:nvSpPr>
        <p:spPr>
          <a:xfrm>
            <a:off x="720000" y="1215752"/>
            <a:ext cx="77040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AutoNum type="arabicPeriod"/>
              <a:defRPr sz="1250">
                <a:solidFill>
                  <a:srgbClr val="434343"/>
                </a:solidFill>
              </a:defRPr>
            </a:lvl1pPr>
            <a:lvl2pPr marL="914400" lvl="1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>
                <a:solidFill>
                  <a:srgbClr val="434343"/>
                </a:solidFill>
              </a:defRPr>
            </a:lvl2pPr>
            <a:lvl3pPr marL="1371600" lvl="2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>
                <a:solidFill>
                  <a:srgbClr val="434343"/>
                </a:solidFill>
              </a:defRPr>
            </a:lvl3pPr>
            <a:lvl4pPr marL="1828800" lvl="3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>
                <a:solidFill>
                  <a:srgbClr val="434343"/>
                </a:solidFill>
              </a:defRPr>
            </a:lvl4pPr>
            <a:lvl5pPr marL="2286000" lvl="4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>
                <a:solidFill>
                  <a:srgbClr val="434343"/>
                </a:solidFill>
              </a:defRPr>
            </a:lvl5pPr>
            <a:lvl6pPr marL="2743200" lvl="5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>
                <a:solidFill>
                  <a:srgbClr val="434343"/>
                </a:solidFill>
              </a:defRPr>
            </a:lvl6pPr>
            <a:lvl7pPr marL="3200400" lvl="6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>
                <a:solidFill>
                  <a:srgbClr val="434343"/>
                </a:solidFill>
              </a:defRPr>
            </a:lvl7pPr>
            <a:lvl8pPr marL="3657600" lvl="7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>
                <a:solidFill>
                  <a:srgbClr val="434343"/>
                </a:solidFill>
              </a:defRPr>
            </a:lvl8pPr>
            <a:lvl9pPr marL="4114800" lvl="8" indent="-3048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100" name="Google Shape;100;p4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grpSp>
        <p:nvGrpSpPr>
          <p:cNvPr id="101" name="Google Shape;101;p4"/>
          <p:cNvGrpSpPr/>
          <p:nvPr/>
        </p:nvGrpSpPr>
        <p:grpSpPr>
          <a:xfrm>
            <a:off x="0" y="4565325"/>
            <a:ext cx="9144000" cy="887338"/>
            <a:chOff x="0" y="4412925"/>
            <a:chExt cx="9144000" cy="887338"/>
          </a:xfrm>
        </p:grpSpPr>
        <p:sp>
          <p:nvSpPr>
            <p:cNvPr id="102" name="Google Shape;102;p4"/>
            <p:cNvSpPr/>
            <p:nvPr/>
          </p:nvSpPr>
          <p:spPr>
            <a:xfrm>
              <a:off x="0" y="4412925"/>
              <a:ext cx="928338" cy="88733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103;p4"/>
            <p:cNvSpPr/>
            <p:nvPr/>
          </p:nvSpPr>
          <p:spPr>
            <a:xfrm>
              <a:off x="911486" y="45822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104;p4"/>
            <p:cNvSpPr/>
            <p:nvPr/>
          </p:nvSpPr>
          <p:spPr>
            <a:xfrm flipH="1">
              <a:off x="1838113" y="45822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105;p4"/>
            <p:cNvSpPr/>
            <p:nvPr/>
          </p:nvSpPr>
          <p:spPr>
            <a:xfrm>
              <a:off x="2785105" y="4557870"/>
              <a:ext cx="954571" cy="74229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106;p4"/>
            <p:cNvSpPr/>
            <p:nvPr/>
          </p:nvSpPr>
          <p:spPr>
            <a:xfrm>
              <a:off x="3730274" y="4692152"/>
              <a:ext cx="954571" cy="60799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107;p4"/>
            <p:cNvSpPr/>
            <p:nvPr/>
          </p:nvSpPr>
          <p:spPr>
            <a:xfrm flipH="1">
              <a:off x="8215662" y="4412925"/>
              <a:ext cx="928338" cy="88733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08;p4"/>
            <p:cNvSpPr/>
            <p:nvPr/>
          </p:nvSpPr>
          <p:spPr>
            <a:xfrm flipH="1">
              <a:off x="7277943" y="45822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4"/>
            <p:cNvSpPr/>
            <p:nvPr/>
          </p:nvSpPr>
          <p:spPr>
            <a:xfrm>
              <a:off x="6351316" y="45822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10;p4"/>
            <p:cNvSpPr/>
            <p:nvPr/>
          </p:nvSpPr>
          <p:spPr>
            <a:xfrm flipH="1">
              <a:off x="5404324" y="4557870"/>
              <a:ext cx="954571" cy="74229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11;p4"/>
            <p:cNvSpPr/>
            <p:nvPr/>
          </p:nvSpPr>
          <p:spPr>
            <a:xfrm flipH="1">
              <a:off x="4459155" y="4692152"/>
              <a:ext cx="954571" cy="60799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54395406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5"/>
          <p:cNvSpPr txBox="1">
            <a:spLocks noGrp="1"/>
          </p:cNvSpPr>
          <p:nvPr>
            <p:ph type="title"/>
          </p:nvPr>
        </p:nvSpPr>
        <p:spPr>
          <a:xfrm>
            <a:off x="720000" y="2112200"/>
            <a:ext cx="2505600" cy="55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500"/>
              <a:buNone/>
              <a:defRPr sz="2300" b="0"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5"/>
          <p:cNvSpPr txBox="1">
            <a:spLocks noGrp="1"/>
          </p:cNvSpPr>
          <p:nvPr>
            <p:ph type="title" idx="2"/>
          </p:nvPr>
        </p:nvSpPr>
        <p:spPr>
          <a:xfrm>
            <a:off x="5951450" y="2112200"/>
            <a:ext cx="2505600" cy="55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 sz="2300" b="0"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15" name="Google Shape;115;p5"/>
          <p:cNvSpPr txBox="1">
            <a:spLocks noGrp="1"/>
          </p:cNvSpPr>
          <p:nvPr>
            <p:ph type="subTitle" idx="1"/>
          </p:nvPr>
        </p:nvSpPr>
        <p:spPr>
          <a:xfrm>
            <a:off x="5951447" y="2599822"/>
            <a:ext cx="2505600" cy="1010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400"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16" name="Google Shape;116;p5"/>
          <p:cNvSpPr txBox="1">
            <a:spLocks noGrp="1"/>
          </p:cNvSpPr>
          <p:nvPr>
            <p:ph type="subTitle" idx="3"/>
          </p:nvPr>
        </p:nvSpPr>
        <p:spPr>
          <a:xfrm>
            <a:off x="720175" y="2599822"/>
            <a:ext cx="2505600" cy="1010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400"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17" name="Google Shape;117;p5"/>
          <p:cNvSpPr/>
          <p:nvPr/>
        </p:nvSpPr>
        <p:spPr>
          <a:xfrm>
            <a:off x="8385200" y="1098467"/>
            <a:ext cx="1322035" cy="632509"/>
          </a:xfrm>
          <a:custGeom>
            <a:avLst/>
            <a:gdLst/>
            <a:ahLst/>
            <a:cxnLst/>
            <a:rect l="l" t="t" r="r" b="b"/>
            <a:pathLst>
              <a:path w="15164" h="7255" extrusionOk="0">
                <a:moveTo>
                  <a:pt x="5362" y="0"/>
                </a:moveTo>
                <a:cubicBezTo>
                  <a:pt x="3058" y="0"/>
                  <a:pt x="3058" y="4598"/>
                  <a:pt x="3058" y="4598"/>
                </a:cubicBezTo>
                <a:cubicBezTo>
                  <a:pt x="3058" y="4598"/>
                  <a:pt x="2611" y="4325"/>
                  <a:pt x="2054" y="4325"/>
                </a:cubicBezTo>
                <a:cubicBezTo>
                  <a:pt x="1290" y="4325"/>
                  <a:pt x="319" y="4836"/>
                  <a:pt x="0" y="7255"/>
                </a:cubicBezTo>
                <a:lnTo>
                  <a:pt x="15163" y="7255"/>
                </a:lnTo>
                <a:cubicBezTo>
                  <a:pt x="15163" y="7255"/>
                  <a:pt x="14777" y="4519"/>
                  <a:pt x="12700" y="4519"/>
                </a:cubicBezTo>
                <a:cubicBezTo>
                  <a:pt x="12294" y="4519"/>
                  <a:pt x="11824" y="4624"/>
                  <a:pt x="11278" y="4874"/>
                </a:cubicBezTo>
                <a:cubicBezTo>
                  <a:pt x="11278" y="4874"/>
                  <a:pt x="10880" y="2861"/>
                  <a:pt x="9125" y="2861"/>
                </a:cubicBezTo>
                <a:cubicBezTo>
                  <a:pt x="8817" y="2861"/>
                  <a:pt x="8467" y="2923"/>
                  <a:pt x="8070" y="3069"/>
                </a:cubicBezTo>
                <a:cubicBezTo>
                  <a:pt x="8070" y="3069"/>
                  <a:pt x="8070" y="287"/>
                  <a:pt x="5564" y="11"/>
                </a:cubicBezTo>
                <a:cubicBezTo>
                  <a:pt x="5495" y="4"/>
                  <a:pt x="5428" y="0"/>
                  <a:pt x="536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18;p5"/>
          <p:cNvSpPr/>
          <p:nvPr/>
        </p:nvSpPr>
        <p:spPr>
          <a:xfrm>
            <a:off x="-297325" y="331263"/>
            <a:ext cx="1389414" cy="907002"/>
          </a:xfrm>
          <a:custGeom>
            <a:avLst/>
            <a:gdLst/>
            <a:ahLst/>
            <a:cxnLst/>
            <a:rect l="l" t="t" r="r" b="b"/>
            <a:pathLst>
              <a:path w="15189" h="7255" extrusionOk="0">
                <a:moveTo>
                  <a:pt x="9826" y="0"/>
                </a:moveTo>
                <a:cubicBezTo>
                  <a:pt x="9761" y="0"/>
                  <a:pt x="9694" y="4"/>
                  <a:pt x="9625" y="11"/>
                </a:cubicBezTo>
                <a:cubicBezTo>
                  <a:pt x="7119" y="287"/>
                  <a:pt x="7119" y="3069"/>
                  <a:pt x="7119" y="3069"/>
                </a:cubicBezTo>
                <a:cubicBezTo>
                  <a:pt x="6722" y="2923"/>
                  <a:pt x="6372" y="2861"/>
                  <a:pt x="6064" y="2861"/>
                </a:cubicBezTo>
                <a:cubicBezTo>
                  <a:pt x="4309" y="2861"/>
                  <a:pt x="3911" y="4874"/>
                  <a:pt x="3911" y="4874"/>
                </a:cubicBezTo>
                <a:cubicBezTo>
                  <a:pt x="3361" y="4624"/>
                  <a:pt x="2887" y="4519"/>
                  <a:pt x="2478" y="4519"/>
                </a:cubicBezTo>
                <a:cubicBezTo>
                  <a:pt x="387" y="4519"/>
                  <a:pt x="1" y="7255"/>
                  <a:pt x="1" y="7255"/>
                </a:cubicBezTo>
                <a:lnTo>
                  <a:pt x="15189" y="7255"/>
                </a:lnTo>
                <a:cubicBezTo>
                  <a:pt x="14870" y="4836"/>
                  <a:pt x="13899" y="4326"/>
                  <a:pt x="13135" y="4326"/>
                </a:cubicBezTo>
                <a:cubicBezTo>
                  <a:pt x="12578" y="4326"/>
                  <a:pt x="12131" y="4598"/>
                  <a:pt x="12131" y="4598"/>
                </a:cubicBezTo>
                <a:cubicBezTo>
                  <a:pt x="12131" y="4598"/>
                  <a:pt x="12131" y="0"/>
                  <a:pt x="9826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19;p5"/>
          <p:cNvSpPr/>
          <p:nvPr/>
        </p:nvSpPr>
        <p:spPr>
          <a:xfrm>
            <a:off x="6592418" y="-302278"/>
            <a:ext cx="1674219" cy="801006"/>
          </a:xfrm>
          <a:custGeom>
            <a:avLst/>
            <a:gdLst/>
            <a:ahLst/>
            <a:cxnLst/>
            <a:rect l="l" t="t" r="r" b="b"/>
            <a:pathLst>
              <a:path w="15164" h="7255" extrusionOk="0">
                <a:moveTo>
                  <a:pt x="5362" y="0"/>
                </a:moveTo>
                <a:cubicBezTo>
                  <a:pt x="3058" y="0"/>
                  <a:pt x="3058" y="4598"/>
                  <a:pt x="3058" y="4598"/>
                </a:cubicBezTo>
                <a:cubicBezTo>
                  <a:pt x="3058" y="4598"/>
                  <a:pt x="2611" y="4325"/>
                  <a:pt x="2054" y="4325"/>
                </a:cubicBezTo>
                <a:cubicBezTo>
                  <a:pt x="1290" y="4325"/>
                  <a:pt x="319" y="4836"/>
                  <a:pt x="0" y="7255"/>
                </a:cubicBezTo>
                <a:lnTo>
                  <a:pt x="15163" y="7255"/>
                </a:lnTo>
                <a:cubicBezTo>
                  <a:pt x="15163" y="7255"/>
                  <a:pt x="14777" y="4519"/>
                  <a:pt x="12700" y="4519"/>
                </a:cubicBezTo>
                <a:cubicBezTo>
                  <a:pt x="12294" y="4519"/>
                  <a:pt x="11824" y="4624"/>
                  <a:pt x="11278" y="4874"/>
                </a:cubicBezTo>
                <a:cubicBezTo>
                  <a:pt x="11278" y="4874"/>
                  <a:pt x="10880" y="2861"/>
                  <a:pt x="9125" y="2861"/>
                </a:cubicBezTo>
                <a:cubicBezTo>
                  <a:pt x="8817" y="2861"/>
                  <a:pt x="8467" y="2923"/>
                  <a:pt x="8070" y="3069"/>
                </a:cubicBezTo>
                <a:cubicBezTo>
                  <a:pt x="8070" y="3069"/>
                  <a:pt x="8070" y="287"/>
                  <a:pt x="5564" y="11"/>
                </a:cubicBezTo>
                <a:cubicBezTo>
                  <a:pt x="5495" y="4"/>
                  <a:pt x="5428" y="0"/>
                  <a:pt x="536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0" name="Google Shape;120;p5"/>
          <p:cNvGrpSpPr/>
          <p:nvPr/>
        </p:nvGrpSpPr>
        <p:grpSpPr>
          <a:xfrm>
            <a:off x="0" y="4137074"/>
            <a:ext cx="9144000" cy="1010679"/>
            <a:chOff x="0" y="4260525"/>
            <a:chExt cx="9144000" cy="887338"/>
          </a:xfrm>
        </p:grpSpPr>
        <p:sp>
          <p:nvSpPr>
            <p:cNvPr id="121" name="Google Shape;121;p5"/>
            <p:cNvSpPr/>
            <p:nvPr/>
          </p:nvSpPr>
          <p:spPr>
            <a:xfrm>
              <a:off x="0" y="4260525"/>
              <a:ext cx="928338" cy="88733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122;p5"/>
            <p:cNvSpPr/>
            <p:nvPr/>
          </p:nvSpPr>
          <p:spPr>
            <a:xfrm>
              <a:off x="911486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123;p5"/>
            <p:cNvSpPr/>
            <p:nvPr/>
          </p:nvSpPr>
          <p:spPr>
            <a:xfrm flipH="1">
              <a:off x="1838113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124;p5"/>
            <p:cNvSpPr/>
            <p:nvPr/>
          </p:nvSpPr>
          <p:spPr>
            <a:xfrm>
              <a:off x="2785105" y="4405470"/>
              <a:ext cx="954571" cy="74229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125;p5"/>
            <p:cNvSpPr/>
            <p:nvPr/>
          </p:nvSpPr>
          <p:spPr>
            <a:xfrm>
              <a:off x="3730274" y="4539752"/>
              <a:ext cx="954571" cy="60799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126;p5"/>
            <p:cNvSpPr/>
            <p:nvPr/>
          </p:nvSpPr>
          <p:spPr>
            <a:xfrm flipH="1">
              <a:off x="8215662" y="4260525"/>
              <a:ext cx="928338" cy="88733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127;p5"/>
            <p:cNvSpPr/>
            <p:nvPr/>
          </p:nvSpPr>
          <p:spPr>
            <a:xfrm flipH="1">
              <a:off x="7277943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128;p5"/>
            <p:cNvSpPr/>
            <p:nvPr/>
          </p:nvSpPr>
          <p:spPr>
            <a:xfrm>
              <a:off x="6351316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129;p5"/>
            <p:cNvSpPr/>
            <p:nvPr/>
          </p:nvSpPr>
          <p:spPr>
            <a:xfrm flipH="1">
              <a:off x="5404324" y="4405470"/>
              <a:ext cx="954571" cy="74229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130;p5"/>
            <p:cNvSpPr/>
            <p:nvPr/>
          </p:nvSpPr>
          <p:spPr>
            <a:xfrm flipH="1">
              <a:off x="4459155" y="4539752"/>
              <a:ext cx="954571" cy="60799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1" name="Google Shape;131;p5"/>
          <p:cNvGrpSpPr/>
          <p:nvPr/>
        </p:nvGrpSpPr>
        <p:grpSpPr>
          <a:xfrm flipH="1">
            <a:off x="8157148" y="2749525"/>
            <a:ext cx="1006460" cy="2407938"/>
            <a:chOff x="-34400" y="2920300"/>
            <a:chExt cx="1006460" cy="2407938"/>
          </a:xfrm>
        </p:grpSpPr>
        <p:sp>
          <p:nvSpPr>
            <p:cNvPr id="132" name="Google Shape;132;p5"/>
            <p:cNvSpPr/>
            <p:nvPr/>
          </p:nvSpPr>
          <p:spPr>
            <a:xfrm>
              <a:off x="-34400" y="2920300"/>
              <a:ext cx="1006460" cy="2407931"/>
            </a:xfrm>
            <a:custGeom>
              <a:avLst/>
              <a:gdLst/>
              <a:ahLst/>
              <a:cxnLst/>
              <a:rect l="l" t="t" r="r" b="b"/>
              <a:pathLst>
                <a:path w="24078" h="57606" extrusionOk="0">
                  <a:moveTo>
                    <a:pt x="5444" y="1"/>
                  </a:moveTo>
                  <a:cubicBezTo>
                    <a:pt x="3809" y="1"/>
                    <a:pt x="2351" y="6295"/>
                    <a:pt x="1429" y="11474"/>
                  </a:cubicBezTo>
                  <a:cubicBezTo>
                    <a:pt x="802" y="15133"/>
                    <a:pt x="401" y="18240"/>
                    <a:pt x="401" y="18240"/>
                  </a:cubicBezTo>
                  <a:lnTo>
                    <a:pt x="326" y="26561"/>
                  </a:lnTo>
                  <a:lnTo>
                    <a:pt x="176" y="39318"/>
                  </a:lnTo>
                  <a:lnTo>
                    <a:pt x="0" y="56662"/>
                  </a:lnTo>
                  <a:cubicBezTo>
                    <a:pt x="802" y="56837"/>
                    <a:pt x="1629" y="56988"/>
                    <a:pt x="2506" y="57088"/>
                  </a:cubicBezTo>
                  <a:cubicBezTo>
                    <a:pt x="4361" y="57363"/>
                    <a:pt x="6341" y="57514"/>
                    <a:pt x="8321" y="57589"/>
                  </a:cubicBezTo>
                  <a:cubicBezTo>
                    <a:pt x="8798" y="57599"/>
                    <a:pt x="9276" y="57606"/>
                    <a:pt x="9752" y="57606"/>
                  </a:cubicBezTo>
                  <a:cubicBezTo>
                    <a:pt x="10425" y="57606"/>
                    <a:pt x="11094" y="57593"/>
                    <a:pt x="11755" y="57564"/>
                  </a:cubicBezTo>
                  <a:cubicBezTo>
                    <a:pt x="17344" y="57389"/>
                    <a:pt x="22181" y="56286"/>
                    <a:pt x="22857" y="54256"/>
                  </a:cubicBezTo>
                  <a:cubicBezTo>
                    <a:pt x="24010" y="50822"/>
                    <a:pt x="19424" y="46010"/>
                    <a:pt x="19424" y="46010"/>
                  </a:cubicBezTo>
                  <a:cubicBezTo>
                    <a:pt x="19424" y="46010"/>
                    <a:pt x="23709" y="46010"/>
                    <a:pt x="23910" y="40697"/>
                  </a:cubicBezTo>
                  <a:cubicBezTo>
                    <a:pt x="24077" y="36238"/>
                    <a:pt x="19156" y="35870"/>
                    <a:pt x="17531" y="35870"/>
                  </a:cubicBezTo>
                  <a:cubicBezTo>
                    <a:pt x="17210" y="35870"/>
                    <a:pt x="17018" y="35885"/>
                    <a:pt x="17018" y="35885"/>
                  </a:cubicBezTo>
                  <a:cubicBezTo>
                    <a:pt x="17018" y="35885"/>
                    <a:pt x="22331" y="31925"/>
                    <a:pt x="21303" y="26912"/>
                  </a:cubicBezTo>
                  <a:cubicBezTo>
                    <a:pt x="20926" y="25116"/>
                    <a:pt x="19705" y="24539"/>
                    <a:pt x="18294" y="24539"/>
                  </a:cubicBezTo>
                  <a:cubicBezTo>
                    <a:pt x="15768" y="24539"/>
                    <a:pt x="12632" y="26386"/>
                    <a:pt x="12632" y="26386"/>
                  </a:cubicBezTo>
                  <a:cubicBezTo>
                    <a:pt x="12632" y="26386"/>
                    <a:pt x="16692" y="11348"/>
                    <a:pt x="14812" y="9895"/>
                  </a:cubicBezTo>
                  <a:cubicBezTo>
                    <a:pt x="14669" y="9782"/>
                    <a:pt x="14503" y="9730"/>
                    <a:pt x="14318" y="9730"/>
                  </a:cubicBezTo>
                  <a:cubicBezTo>
                    <a:pt x="12065" y="9730"/>
                    <a:pt x="6993" y="17413"/>
                    <a:pt x="6993" y="17413"/>
                  </a:cubicBezTo>
                  <a:cubicBezTo>
                    <a:pt x="6993" y="17413"/>
                    <a:pt x="8672" y="1423"/>
                    <a:pt x="5739" y="70"/>
                  </a:cubicBezTo>
                  <a:cubicBezTo>
                    <a:pt x="5640" y="23"/>
                    <a:pt x="5542" y="1"/>
                    <a:pt x="54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133;p5"/>
            <p:cNvSpPr/>
            <p:nvPr/>
          </p:nvSpPr>
          <p:spPr>
            <a:xfrm>
              <a:off x="-34400" y="3371622"/>
              <a:ext cx="802518" cy="1956616"/>
            </a:xfrm>
            <a:custGeom>
              <a:avLst/>
              <a:gdLst/>
              <a:ahLst/>
              <a:cxnLst/>
              <a:rect l="l" t="t" r="r" b="b"/>
              <a:pathLst>
                <a:path w="19199" h="46809" extrusionOk="0">
                  <a:moveTo>
                    <a:pt x="3078" y="1"/>
                  </a:moveTo>
                  <a:cubicBezTo>
                    <a:pt x="2575" y="1"/>
                    <a:pt x="1998" y="278"/>
                    <a:pt x="1429" y="677"/>
                  </a:cubicBezTo>
                  <a:cubicBezTo>
                    <a:pt x="802" y="4336"/>
                    <a:pt x="401" y="7443"/>
                    <a:pt x="401" y="7443"/>
                  </a:cubicBezTo>
                  <a:lnTo>
                    <a:pt x="326" y="15764"/>
                  </a:lnTo>
                  <a:lnTo>
                    <a:pt x="176" y="28521"/>
                  </a:lnTo>
                  <a:lnTo>
                    <a:pt x="0" y="45865"/>
                  </a:lnTo>
                  <a:cubicBezTo>
                    <a:pt x="802" y="46040"/>
                    <a:pt x="1629" y="46191"/>
                    <a:pt x="2506" y="46291"/>
                  </a:cubicBezTo>
                  <a:cubicBezTo>
                    <a:pt x="4361" y="46566"/>
                    <a:pt x="6341" y="46717"/>
                    <a:pt x="8321" y="46792"/>
                  </a:cubicBezTo>
                  <a:cubicBezTo>
                    <a:pt x="8798" y="46802"/>
                    <a:pt x="9276" y="46809"/>
                    <a:pt x="9752" y="46809"/>
                  </a:cubicBezTo>
                  <a:cubicBezTo>
                    <a:pt x="10425" y="46809"/>
                    <a:pt x="11094" y="46796"/>
                    <a:pt x="11755" y="46767"/>
                  </a:cubicBezTo>
                  <a:cubicBezTo>
                    <a:pt x="14361" y="45614"/>
                    <a:pt x="17719" y="43785"/>
                    <a:pt x="18271" y="41805"/>
                  </a:cubicBezTo>
                  <a:cubicBezTo>
                    <a:pt x="19198" y="38446"/>
                    <a:pt x="15865" y="34812"/>
                    <a:pt x="15865" y="34812"/>
                  </a:cubicBezTo>
                  <a:cubicBezTo>
                    <a:pt x="15865" y="34812"/>
                    <a:pt x="18797" y="34286"/>
                    <a:pt x="18271" y="30627"/>
                  </a:cubicBezTo>
                  <a:cubicBezTo>
                    <a:pt x="17745" y="26967"/>
                    <a:pt x="14186" y="26441"/>
                    <a:pt x="14186" y="26441"/>
                  </a:cubicBezTo>
                  <a:cubicBezTo>
                    <a:pt x="14186" y="26441"/>
                    <a:pt x="16491" y="22782"/>
                    <a:pt x="15238" y="19975"/>
                  </a:cubicBezTo>
                  <a:cubicBezTo>
                    <a:pt x="14683" y="18720"/>
                    <a:pt x="13532" y="18370"/>
                    <a:pt x="12423" y="18370"/>
                  </a:cubicBezTo>
                  <a:cubicBezTo>
                    <a:pt x="11028" y="18370"/>
                    <a:pt x="9699" y="18922"/>
                    <a:pt x="9699" y="18922"/>
                  </a:cubicBezTo>
                  <a:cubicBezTo>
                    <a:pt x="9699" y="18922"/>
                    <a:pt x="11479" y="9624"/>
                    <a:pt x="10326" y="8271"/>
                  </a:cubicBezTo>
                  <a:cubicBezTo>
                    <a:pt x="10186" y="8107"/>
                    <a:pt x="10013" y="8035"/>
                    <a:pt x="9817" y="8035"/>
                  </a:cubicBezTo>
                  <a:cubicBezTo>
                    <a:pt x="8392" y="8035"/>
                    <a:pt x="5739" y="11829"/>
                    <a:pt x="5739" y="11829"/>
                  </a:cubicBezTo>
                  <a:cubicBezTo>
                    <a:pt x="5739" y="11829"/>
                    <a:pt x="5539" y="2732"/>
                    <a:pt x="4060" y="551"/>
                  </a:cubicBezTo>
                  <a:cubicBezTo>
                    <a:pt x="3800" y="161"/>
                    <a:pt x="3461" y="1"/>
                    <a:pt x="307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134;p5"/>
            <p:cNvSpPr/>
            <p:nvPr/>
          </p:nvSpPr>
          <p:spPr>
            <a:xfrm>
              <a:off x="-34400" y="3922806"/>
              <a:ext cx="614962" cy="1404773"/>
            </a:xfrm>
            <a:custGeom>
              <a:avLst/>
              <a:gdLst/>
              <a:ahLst/>
              <a:cxnLst/>
              <a:rect l="l" t="t" r="r" b="b"/>
              <a:pathLst>
                <a:path w="14712" h="33607" extrusionOk="0">
                  <a:moveTo>
                    <a:pt x="3153" y="0"/>
                  </a:moveTo>
                  <a:cubicBezTo>
                    <a:pt x="2110" y="0"/>
                    <a:pt x="1125" y="1196"/>
                    <a:pt x="326" y="2578"/>
                  </a:cubicBezTo>
                  <a:lnTo>
                    <a:pt x="176" y="15335"/>
                  </a:lnTo>
                  <a:lnTo>
                    <a:pt x="0" y="32679"/>
                  </a:lnTo>
                  <a:cubicBezTo>
                    <a:pt x="802" y="32854"/>
                    <a:pt x="1629" y="33005"/>
                    <a:pt x="2506" y="33105"/>
                  </a:cubicBezTo>
                  <a:cubicBezTo>
                    <a:pt x="4361" y="33380"/>
                    <a:pt x="6341" y="33531"/>
                    <a:pt x="8321" y="33606"/>
                  </a:cubicBezTo>
                  <a:cubicBezTo>
                    <a:pt x="10151" y="32729"/>
                    <a:pt x="12206" y="31401"/>
                    <a:pt x="13058" y="29646"/>
                  </a:cubicBezTo>
                  <a:cubicBezTo>
                    <a:pt x="14712" y="26213"/>
                    <a:pt x="10326" y="22553"/>
                    <a:pt x="10326" y="22553"/>
                  </a:cubicBezTo>
                  <a:cubicBezTo>
                    <a:pt x="10326" y="22553"/>
                    <a:pt x="14712" y="22453"/>
                    <a:pt x="13684" y="18493"/>
                  </a:cubicBezTo>
                  <a:cubicBezTo>
                    <a:pt x="12780" y="15068"/>
                    <a:pt x="9635" y="14828"/>
                    <a:pt x="8769" y="14828"/>
                  </a:cubicBezTo>
                  <a:cubicBezTo>
                    <a:pt x="8627" y="14828"/>
                    <a:pt x="8546" y="14834"/>
                    <a:pt x="8546" y="14834"/>
                  </a:cubicBezTo>
                  <a:cubicBezTo>
                    <a:pt x="8546" y="14834"/>
                    <a:pt x="10752" y="10849"/>
                    <a:pt x="9499" y="9095"/>
                  </a:cubicBezTo>
                  <a:cubicBezTo>
                    <a:pt x="9171" y="8628"/>
                    <a:pt x="8734" y="8456"/>
                    <a:pt x="8268" y="8456"/>
                  </a:cubicBezTo>
                  <a:cubicBezTo>
                    <a:pt x="6956" y="8456"/>
                    <a:pt x="5414" y="9821"/>
                    <a:pt x="5414" y="9821"/>
                  </a:cubicBezTo>
                  <a:cubicBezTo>
                    <a:pt x="5414" y="9821"/>
                    <a:pt x="6266" y="1150"/>
                    <a:pt x="3659" y="97"/>
                  </a:cubicBezTo>
                  <a:cubicBezTo>
                    <a:pt x="3489" y="31"/>
                    <a:pt x="3320" y="0"/>
                    <a:pt x="315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135;p5"/>
            <p:cNvSpPr/>
            <p:nvPr/>
          </p:nvSpPr>
          <p:spPr>
            <a:xfrm>
              <a:off x="-34400" y="4546472"/>
              <a:ext cx="316426" cy="760133"/>
            </a:xfrm>
            <a:custGeom>
              <a:avLst/>
              <a:gdLst/>
              <a:ahLst/>
              <a:cxnLst/>
              <a:rect l="l" t="t" r="r" b="b"/>
              <a:pathLst>
                <a:path w="7570" h="18185" extrusionOk="0">
                  <a:moveTo>
                    <a:pt x="1803" y="0"/>
                  </a:moveTo>
                  <a:cubicBezTo>
                    <a:pt x="1231" y="0"/>
                    <a:pt x="668" y="180"/>
                    <a:pt x="176" y="415"/>
                  </a:cubicBezTo>
                  <a:lnTo>
                    <a:pt x="0" y="17759"/>
                  </a:lnTo>
                  <a:cubicBezTo>
                    <a:pt x="802" y="17934"/>
                    <a:pt x="1629" y="18085"/>
                    <a:pt x="2506" y="18185"/>
                  </a:cubicBezTo>
                  <a:cubicBezTo>
                    <a:pt x="4261" y="16380"/>
                    <a:pt x="7569" y="12496"/>
                    <a:pt x="7093" y="9714"/>
                  </a:cubicBezTo>
                  <a:cubicBezTo>
                    <a:pt x="6466" y="5954"/>
                    <a:pt x="4161" y="5754"/>
                    <a:pt x="4161" y="5754"/>
                  </a:cubicBezTo>
                  <a:cubicBezTo>
                    <a:pt x="4161" y="5754"/>
                    <a:pt x="5940" y="3673"/>
                    <a:pt x="3860" y="1067"/>
                  </a:cubicBezTo>
                  <a:cubicBezTo>
                    <a:pt x="3236" y="276"/>
                    <a:pt x="2512" y="0"/>
                    <a:pt x="180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6" name="Google Shape;136;p5"/>
          <p:cNvGrpSpPr/>
          <p:nvPr/>
        </p:nvGrpSpPr>
        <p:grpSpPr>
          <a:xfrm>
            <a:off x="589597" y="4209528"/>
            <a:ext cx="7677721" cy="963749"/>
            <a:chOff x="1046797" y="6114528"/>
            <a:chExt cx="7677721" cy="963749"/>
          </a:xfrm>
        </p:grpSpPr>
        <p:sp>
          <p:nvSpPr>
            <p:cNvPr id="137" name="Google Shape;137;p5"/>
            <p:cNvSpPr/>
            <p:nvPr/>
          </p:nvSpPr>
          <p:spPr>
            <a:xfrm>
              <a:off x="4884137" y="6136293"/>
              <a:ext cx="3840382" cy="941984"/>
            </a:xfrm>
            <a:custGeom>
              <a:avLst/>
              <a:gdLst/>
              <a:ahLst/>
              <a:cxnLst/>
              <a:rect l="l" t="t" r="r" b="b"/>
              <a:pathLst>
                <a:path w="61424" h="23146" extrusionOk="0">
                  <a:moveTo>
                    <a:pt x="7671" y="1"/>
                  </a:moveTo>
                  <a:cubicBezTo>
                    <a:pt x="5176" y="1"/>
                    <a:pt x="2618" y="138"/>
                    <a:pt x="1" y="434"/>
                  </a:cubicBezTo>
                  <a:lnTo>
                    <a:pt x="1" y="23145"/>
                  </a:lnTo>
                  <a:lnTo>
                    <a:pt x="56973" y="22803"/>
                  </a:lnTo>
                  <a:lnTo>
                    <a:pt x="61424" y="22780"/>
                  </a:lnTo>
                  <a:cubicBezTo>
                    <a:pt x="61424" y="22780"/>
                    <a:pt x="39804" y="1"/>
                    <a:pt x="767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38;p5"/>
            <p:cNvSpPr/>
            <p:nvPr/>
          </p:nvSpPr>
          <p:spPr>
            <a:xfrm>
              <a:off x="4881404" y="6114528"/>
              <a:ext cx="3840382" cy="928066"/>
            </a:xfrm>
            <a:custGeom>
              <a:avLst/>
              <a:gdLst/>
              <a:ahLst/>
              <a:cxnLst/>
              <a:rect l="l" t="t" r="r" b="b"/>
              <a:pathLst>
                <a:path w="61424" h="22804" extrusionOk="0">
                  <a:moveTo>
                    <a:pt x="7671" y="1"/>
                  </a:moveTo>
                  <a:cubicBezTo>
                    <a:pt x="5176" y="1"/>
                    <a:pt x="2618" y="138"/>
                    <a:pt x="1" y="434"/>
                  </a:cubicBezTo>
                  <a:lnTo>
                    <a:pt x="1" y="4223"/>
                  </a:lnTo>
                  <a:cubicBezTo>
                    <a:pt x="1256" y="5616"/>
                    <a:pt x="3151" y="7168"/>
                    <a:pt x="5228" y="7168"/>
                  </a:cubicBezTo>
                  <a:cubicBezTo>
                    <a:pt x="8548" y="7168"/>
                    <a:pt x="8813" y="4500"/>
                    <a:pt x="10898" y="4500"/>
                  </a:cubicBezTo>
                  <a:cubicBezTo>
                    <a:pt x="11135" y="4500"/>
                    <a:pt x="11396" y="4534"/>
                    <a:pt x="11687" y="4611"/>
                  </a:cubicBezTo>
                  <a:cubicBezTo>
                    <a:pt x="14540" y="5365"/>
                    <a:pt x="12646" y="9085"/>
                    <a:pt x="15773" y="9085"/>
                  </a:cubicBezTo>
                  <a:cubicBezTo>
                    <a:pt x="18528" y="9085"/>
                    <a:pt x="19816" y="6833"/>
                    <a:pt x="21745" y="6833"/>
                  </a:cubicBezTo>
                  <a:cubicBezTo>
                    <a:pt x="22022" y="6833"/>
                    <a:pt x="22311" y="6879"/>
                    <a:pt x="22621" y="6985"/>
                  </a:cubicBezTo>
                  <a:cubicBezTo>
                    <a:pt x="25109" y="7853"/>
                    <a:pt x="24333" y="11550"/>
                    <a:pt x="26250" y="12121"/>
                  </a:cubicBezTo>
                  <a:cubicBezTo>
                    <a:pt x="26435" y="12177"/>
                    <a:pt x="26615" y="12202"/>
                    <a:pt x="26789" y="12202"/>
                  </a:cubicBezTo>
                  <a:cubicBezTo>
                    <a:pt x="28167" y="12202"/>
                    <a:pt x="29249" y="10654"/>
                    <a:pt x="30827" y="10654"/>
                  </a:cubicBezTo>
                  <a:cubicBezTo>
                    <a:pt x="31090" y="10654"/>
                    <a:pt x="31366" y="10697"/>
                    <a:pt x="31659" y="10797"/>
                  </a:cubicBezTo>
                  <a:cubicBezTo>
                    <a:pt x="33855" y="11521"/>
                    <a:pt x="34382" y="14716"/>
                    <a:pt x="37200" y="14716"/>
                  </a:cubicBezTo>
                  <a:cubicBezTo>
                    <a:pt x="37313" y="14716"/>
                    <a:pt x="37429" y="14711"/>
                    <a:pt x="37548" y="14700"/>
                  </a:cubicBezTo>
                  <a:cubicBezTo>
                    <a:pt x="39317" y="14533"/>
                    <a:pt x="40719" y="13920"/>
                    <a:pt x="41980" y="13920"/>
                  </a:cubicBezTo>
                  <a:cubicBezTo>
                    <a:pt x="42965" y="13920"/>
                    <a:pt x="43863" y="14294"/>
                    <a:pt x="44784" y="15545"/>
                  </a:cubicBezTo>
                  <a:cubicBezTo>
                    <a:pt x="46884" y="18398"/>
                    <a:pt x="46975" y="20498"/>
                    <a:pt x="49828" y="20772"/>
                  </a:cubicBezTo>
                  <a:cubicBezTo>
                    <a:pt x="52316" y="21023"/>
                    <a:pt x="55147" y="20543"/>
                    <a:pt x="56973" y="22803"/>
                  </a:cubicBezTo>
                  <a:lnTo>
                    <a:pt x="61424" y="22780"/>
                  </a:lnTo>
                  <a:cubicBezTo>
                    <a:pt x="61424" y="22780"/>
                    <a:pt x="39804" y="1"/>
                    <a:pt x="76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139;p5"/>
            <p:cNvSpPr/>
            <p:nvPr/>
          </p:nvSpPr>
          <p:spPr>
            <a:xfrm flipH="1">
              <a:off x="1046797" y="6133012"/>
              <a:ext cx="3840382" cy="941984"/>
            </a:xfrm>
            <a:custGeom>
              <a:avLst/>
              <a:gdLst/>
              <a:ahLst/>
              <a:cxnLst/>
              <a:rect l="l" t="t" r="r" b="b"/>
              <a:pathLst>
                <a:path w="61424" h="23146" extrusionOk="0">
                  <a:moveTo>
                    <a:pt x="7671" y="1"/>
                  </a:moveTo>
                  <a:cubicBezTo>
                    <a:pt x="5176" y="1"/>
                    <a:pt x="2618" y="138"/>
                    <a:pt x="1" y="434"/>
                  </a:cubicBezTo>
                  <a:lnTo>
                    <a:pt x="1" y="23145"/>
                  </a:lnTo>
                  <a:lnTo>
                    <a:pt x="56973" y="22803"/>
                  </a:lnTo>
                  <a:lnTo>
                    <a:pt x="61424" y="22780"/>
                  </a:lnTo>
                  <a:cubicBezTo>
                    <a:pt x="61424" y="22780"/>
                    <a:pt x="39804" y="1"/>
                    <a:pt x="767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140;p5"/>
            <p:cNvSpPr/>
            <p:nvPr/>
          </p:nvSpPr>
          <p:spPr>
            <a:xfrm flipH="1">
              <a:off x="1046797" y="6114663"/>
              <a:ext cx="3840382" cy="928066"/>
            </a:xfrm>
            <a:custGeom>
              <a:avLst/>
              <a:gdLst/>
              <a:ahLst/>
              <a:cxnLst/>
              <a:rect l="l" t="t" r="r" b="b"/>
              <a:pathLst>
                <a:path w="61424" h="22804" extrusionOk="0">
                  <a:moveTo>
                    <a:pt x="7671" y="1"/>
                  </a:moveTo>
                  <a:cubicBezTo>
                    <a:pt x="5176" y="1"/>
                    <a:pt x="2618" y="138"/>
                    <a:pt x="1" y="434"/>
                  </a:cubicBezTo>
                  <a:lnTo>
                    <a:pt x="1" y="4223"/>
                  </a:lnTo>
                  <a:cubicBezTo>
                    <a:pt x="1256" y="5616"/>
                    <a:pt x="3151" y="7168"/>
                    <a:pt x="5228" y="7168"/>
                  </a:cubicBezTo>
                  <a:cubicBezTo>
                    <a:pt x="8548" y="7168"/>
                    <a:pt x="8813" y="4500"/>
                    <a:pt x="10898" y="4500"/>
                  </a:cubicBezTo>
                  <a:cubicBezTo>
                    <a:pt x="11135" y="4500"/>
                    <a:pt x="11396" y="4534"/>
                    <a:pt x="11687" y="4611"/>
                  </a:cubicBezTo>
                  <a:cubicBezTo>
                    <a:pt x="14540" y="5365"/>
                    <a:pt x="12646" y="9085"/>
                    <a:pt x="15773" y="9085"/>
                  </a:cubicBezTo>
                  <a:cubicBezTo>
                    <a:pt x="18528" y="9085"/>
                    <a:pt x="19816" y="6833"/>
                    <a:pt x="21745" y="6833"/>
                  </a:cubicBezTo>
                  <a:cubicBezTo>
                    <a:pt x="22022" y="6833"/>
                    <a:pt x="22311" y="6879"/>
                    <a:pt x="22621" y="6985"/>
                  </a:cubicBezTo>
                  <a:cubicBezTo>
                    <a:pt x="25109" y="7853"/>
                    <a:pt x="24333" y="11550"/>
                    <a:pt x="26250" y="12121"/>
                  </a:cubicBezTo>
                  <a:cubicBezTo>
                    <a:pt x="26435" y="12177"/>
                    <a:pt x="26615" y="12202"/>
                    <a:pt x="26789" y="12202"/>
                  </a:cubicBezTo>
                  <a:cubicBezTo>
                    <a:pt x="28167" y="12202"/>
                    <a:pt x="29249" y="10654"/>
                    <a:pt x="30827" y="10654"/>
                  </a:cubicBezTo>
                  <a:cubicBezTo>
                    <a:pt x="31090" y="10654"/>
                    <a:pt x="31366" y="10697"/>
                    <a:pt x="31659" y="10797"/>
                  </a:cubicBezTo>
                  <a:cubicBezTo>
                    <a:pt x="33855" y="11521"/>
                    <a:pt x="34382" y="14716"/>
                    <a:pt x="37200" y="14716"/>
                  </a:cubicBezTo>
                  <a:cubicBezTo>
                    <a:pt x="37313" y="14716"/>
                    <a:pt x="37429" y="14711"/>
                    <a:pt x="37548" y="14700"/>
                  </a:cubicBezTo>
                  <a:cubicBezTo>
                    <a:pt x="39317" y="14533"/>
                    <a:pt x="40719" y="13920"/>
                    <a:pt x="41980" y="13920"/>
                  </a:cubicBezTo>
                  <a:cubicBezTo>
                    <a:pt x="42965" y="13920"/>
                    <a:pt x="43863" y="14294"/>
                    <a:pt x="44784" y="15545"/>
                  </a:cubicBezTo>
                  <a:cubicBezTo>
                    <a:pt x="46884" y="18398"/>
                    <a:pt x="46975" y="20498"/>
                    <a:pt x="49828" y="20772"/>
                  </a:cubicBezTo>
                  <a:cubicBezTo>
                    <a:pt x="52316" y="21023"/>
                    <a:pt x="55147" y="20543"/>
                    <a:pt x="56973" y="22803"/>
                  </a:cubicBezTo>
                  <a:lnTo>
                    <a:pt x="61424" y="22780"/>
                  </a:lnTo>
                  <a:cubicBezTo>
                    <a:pt x="61424" y="22780"/>
                    <a:pt x="39804" y="1"/>
                    <a:pt x="76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1" name="Google Shape;141;p5"/>
          <p:cNvGrpSpPr/>
          <p:nvPr/>
        </p:nvGrpSpPr>
        <p:grpSpPr>
          <a:xfrm>
            <a:off x="-34400" y="2752225"/>
            <a:ext cx="1006460" cy="2407938"/>
            <a:chOff x="-34400" y="2920300"/>
            <a:chExt cx="1006460" cy="2407938"/>
          </a:xfrm>
        </p:grpSpPr>
        <p:sp>
          <p:nvSpPr>
            <p:cNvPr id="142" name="Google Shape;142;p5"/>
            <p:cNvSpPr/>
            <p:nvPr/>
          </p:nvSpPr>
          <p:spPr>
            <a:xfrm>
              <a:off x="-34400" y="2920300"/>
              <a:ext cx="1006460" cy="2407931"/>
            </a:xfrm>
            <a:custGeom>
              <a:avLst/>
              <a:gdLst/>
              <a:ahLst/>
              <a:cxnLst/>
              <a:rect l="l" t="t" r="r" b="b"/>
              <a:pathLst>
                <a:path w="24078" h="57606" extrusionOk="0">
                  <a:moveTo>
                    <a:pt x="5444" y="1"/>
                  </a:moveTo>
                  <a:cubicBezTo>
                    <a:pt x="3809" y="1"/>
                    <a:pt x="2351" y="6295"/>
                    <a:pt x="1429" y="11474"/>
                  </a:cubicBezTo>
                  <a:cubicBezTo>
                    <a:pt x="802" y="15133"/>
                    <a:pt x="401" y="18240"/>
                    <a:pt x="401" y="18240"/>
                  </a:cubicBezTo>
                  <a:lnTo>
                    <a:pt x="326" y="26561"/>
                  </a:lnTo>
                  <a:lnTo>
                    <a:pt x="176" y="39318"/>
                  </a:lnTo>
                  <a:lnTo>
                    <a:pt x="0" y="56662"/>
                  </a:lnTo>
                  <a:cubicBezTo>
                    <a:pt x="802" y="56837"/>
                    <a:pt x="1629" y="56988"/>
                    <a:pt x="2506" y="57088"/>
                  </a:cubicBezTo>
                  <a:cubicBezTo>
                    <a:pt x="4361" y="57363"/>
                    <a:pt x="6341" y="57514"/>
                    <a:pt x="8321" y="57589"/>
                  </a:cubicBezTo>
                  <a:cubicBezTo>
                    <a:pt x="8798" y="57599"/>
                    <a:pt x="9276" y="57606"/>
                    <a:pt x="9752" y="57606"/>
                  </a:cubicBezTo>
                  <a:cubicBezTo>
                    <a:pt x="10425" y="57606"/>
                    <a:pt x="11094" y="57593"/>
                    <a:pt x="11755" y="57564"/>
                  </a:cubicBezTo>
                  <a:cubicBezTo>
                    <a:pt x="17344" y="57389"/>
                    <a:pt x="22181" y="56286"/>
                    <a:pt x="22857" y="54256"/>
                  </a:cubicBezTo>
                  <a:cubicBezTo>
                    <a:pt x="24010" y="50822"/>
                    <a:pt x="19424" y="46010"/>
                    <a:pt x="19424" y="46010"/>
                  </a:cubicBezTo>
                  <a:cubicBezTo>
                    <a:pt x="19424" y="46010"/>
                    <a:pt x="23709" y="46010"/>
                    <a:pt x="23910" y="40697"/>
                  </a:cubicBezTo>
                  <a:cubicBezTo>
                    <a:pt x="24077" y="36238"/>
                    <a:pt x="19156" y="35870"/>
                    <a:pt x="17531" y="35870"/>
                  </a:cubicBezTo>
                  <a:cubicBezTo>
                    <a:pt x="17210" y="35870"/>
                    <a:pt x="17018" y="35885"/>
                    <a:pt x="17018" y="35885"/>
                  </a:cubicBezTo>
                  <a:cubicBezTo>
                    <a:pt x="17018" y="35885"/>
                    <a:pt x="22331" y="31925"/>
                    <a:pt x="21303" y="26912"/>
                  </a:cubicBezTo>
                  <a:cubicBezTo>
                    <a:pt x="20926" y="25116"/>
                    <a:pt x="19705" y="24539"/>
                    <a:pt x="18294" y="24539"/>
                  </a:cubicBezTo>
                  <a:cubicBezTo>
                    <a:pt x="15768" y="24539"/>
                    <a:pt x="12632" y="26386"/>
                    <a:pt x="12632" y="26386"/>
                  </a:cubicBezTo>
                  <a:cubicBezTo>
                    <a:pt x="12632" y="26386"/>
                    <a:pt x="16692" y="11348"/>
                    <a:pt x="14812" y="9895"/>
                  </a:cubicBezTo>
                  <a:cubicBezTo>
                    <a:pt x="14669" y="9782"/>
                    <a:pt x="14503" y="9730"/>
                    <a:pt x="14318" y="9730"/>
                  </a:cubicBezTo>
                  <a:cubicBezTo>
                    <a:pt x="12065" y="9730"/>
                    <a:pt x="6993" y="17413"/>
                    <a:pt x="6993" y="17413"/>
                  </a:cubicBezTo>
                  <a:cubicBezTo>
                    <a:pt x="6993" y="17413"/>
                    <a:pt x="8672" y="1423"/>
                    <a:pt x="5739" y="70"/>
                  </a:cubicBezTo>
                  <a:cubicBezTo>
                    <a:pt x="5640" y="23"/>
                    <a:pt x="5542" y="1"/>
                    <a:pt x="54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143;p5"/>
            <p:cNvSpPr/>
            <p:nvPr/>
          </p:nvSpPr>
          <p:spPr>
            <a:xfrm>
              <a:off x="-34400" y="3371622"/>
              <a:ext cx="802518" cy="1956616"/>
            </a:xfrm>
            <a:custGeom>
              <a:avLst/>
              <a:gdLst/>
              <a:ahLst/>
              <a:cxnLst/>
              <a:rect l="l" t="t" r="r" b="b"/>
              <a:pathLst>
                <a:path w="19199" h="46809" extrusionOk="0">
                  <a:moveTo>
                    <a:pt x="3078" y="1"/>
                  </a:moveTo>
                  <a:cubicBezTo>
                    <a:pt x="2575" y="1"/>
                    <a:pt x="1998" y="278"/>
                    <a:pt x="1429" y="677"/>
                  </a:cubicBezTo>
                  <a:cubicBezTo>
                    <a:pt x="802" y="4336"/>
                    <a:pt x="401" y="7443"/>
                    <a:pt x="401" y="7443"/>
                  </a:cubicBezTo>
                  <a:lnTo>
                    <a:pt x="326" y="15764"/>
                  </a:lnTo>
                  <a:lnTo>
                    <a:pt x="176" y="28521"/>
                  </a:lnTo>
                  <a:lnTo>
                    <a:pt x="0" y="45865"/>
                  </a:lnTo>
                  <a:cubicBezTo>
                    <a:pt x="802" y="46040"/>
                    <a:pt x="1629" y="46191"/>
                    <a:pt x="2506" y="46291"/>
                  </a:cubicBezTo>
                  <a:cubicBezTo>
                    <a:pt x="4361" y="46566"/>
                    <a:pt x="6341" y="46717"/>
                    <a:pt x="8321" y="46792"/>
                  </a:cubicBezTo>
                  <a:cubicBezTo>
                    <a:pt x="8798" y="46802"/>
                    <a:pt x="9276" y="46809"/>
                    <a:pt x="9752" y="46809"/>
                  </a:cubicBezTo>
                  <a:cubicBezTo>
                    <a:pt x="10425" y="46809"/>
                    <a:pt x="11094" y="46796"/>
                    <a:pt x="11755" y="46767"/>
                  </a:cubicBezTo>
                  <a:cubicBezTo>
                    <a:pt x="14361" y="45614"/>
                    <a:pt x="17719" y="43785"/>
                    <a:pt x="18271" y="41805"/>
                  </a:cubicBezTo>
                  <a:cubicBezTo>
                    <a:pt x="19198" y="38446"/>
                    <a:pt x="15865" y="34812"/>
                    <a:pt x="15865" y="34812"/>
                  </a:cubicBezTo>
                  <a:cubicBezTo>
                    <a:pt x="15865" y="34812"/>
                    <a:pt x="18797" y="34286"/>
                    <a:pt x="18271" y="30627"/>
                  </a:cubicBezTo>
                  <a:cubicBezTo>
                    <a:pt x="17745" y="26967"/>
                    <a:pt x="14186" y="26441"/>
                    <a:pt x="14186" y="26441"/>
                  </a:cubicBezTo>
                  <a:cubicBezTo>
                    <a:pt x="14186" y="26441"/>
                    <a:pt x="16491" y="22782"/>
                    <a:pt x="15238" y="19975"/>
                  </a:cubicBezTo>
                  <a:cubicBezTo>
                    <a:pt x="14683" y="18720"/>
                    <a:pt x="13532" y="18370"/>
                    <a:pt x="12423" y="18370"/>
                  </a:cubicBezTo>
                  <a:cubicBezTo>
                    <a:pt x="11028" y="18370"/>
                    <a:pt x="9699" y="18922"/>
                    <a:pt x="9699" y="18922"/>
                  </a:cubicBezTo>
                  <a:cubicBezTo>
                    <a:pt x="9699" y="18922"/>
                    <a:pt x="11479" y="9624"/>
                    <a:pt x="10326" y="8271"/>
                  </a:cubicBezTo>
                  <a:cubicBezTo>
                    <a:pt x="10186" y="8107"/>
                    <a:pt x="10013" y="8035"/>
                    <a:pt x="9817" y="8035"/>
                  </a:cubicBezTo>
                  <a:cubicBezTo>
                    <a:pt x="8392" y="8035"/>
                    <a:pt x="5739" y="11829"/>
                    <a:pt x="5739" y="11829"/>
                  </a:cubicBezTo>
                  <a:cubicBezTo>
                    <a:pt x="5739" y="11829"/>
                    <a:pt x="5539" y="2732"/>
                    <a:pt x="4060" y="551"/>
                  </a:cubicBezTo>
                  <a:cubicBezTo>
                    <a:pt x="3800" y="161"/>
                    <a:pt x="3461" y="1"/>
                    <a:pt x="307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144;p5"/>
            <p:cNvSpPr/>
            <p:nvPr/>
          </p:nvSpPr>
          <p:spPr>
            <a:xfrm>
              <a:off x="-34400" y="3922806"/>
              <a:ext cx="614962" cy="1404773"/>
            </a:xfrm>
            <a:custGeom>
              <a:avLst/>
              <a:gdLst/>
              <a:ahLst/>
              <a:cxnLst/>
              <a:rect l="l" t="t" r="r" b="b"/>
              <a:pathLst>
                <a:path w="14712" h="33607" extrusionOk="0">
                  <a:moveTo>
                    <a:pt x="3153" y="0"/>
                  </a:moveTo>
                  <a:cubicBezTo>
                    <a:pt x="2110" y="0"/>
                    <a:pt x="1125" y="1196"/>
                    <a:pt x="326" y="2578"/>
                  </a:cubicBezTo>
                  <a:lnTo>
                    <a:pt x="176" y="15335"/>
                  </a:lnTo>
                  <a:lnTo>
                    <a:pt x="0" y="32679"/>
                  </a:lnTo>
                  <a:cubicBezTo>
                    <a:pt x="802" y="32854"/>
                    <a:pt x="1629" y="33005"/>
                    <a:pt x="2506" y="33105"/>
                  </a:cubicBezTo>
                  <a:cubicBezTo>
                    <a:pt x="4361" y="33380"/>
                    <a:pt x="6341" y="33531"/>
                    <a:pt x="8321" y="33606"/>
                  </a:cubicBezTo>
                  <a:cubicBezTo>
                    <a:pt x="10151" y="32729"/>
                    <a:pt x="12206" y="31401"/>
                    <a:pt x="13058" y="29646"/>
                  </a:cubicBezTo>
                  <a:cubicBezTo>
                    <a:pt x="14712" y="26213"/>
                    <a:pt x="10326" y="22553"/>
                    <a:pt x="10326" y="22553"/>
                  </a:cubicBezTo>
                  <a:cubicBezTo>
                    <a:pt x="10326" y="22553"/>
                    <a:pt x="14712" y="22453"/>
                    <a:pt x="13684" y="18493"/>
                  </a:cubicBezTo>
                  <a:cubicBezTo>
                    <a:pt x="12780" y="15068"/>
                    <a:pt x="9635" y="14828"/>
                    <a:pt x="8769" y="14828"/>
                  </a:cubicBezTo>
                  <a:cubicBezTo>
                    <a:pt x="8627" y="14828"/>
                    <a:pt x="8546" y="14834"/>
                    <a:pt x="8546" y="14834"/>
                  </a:cubicBezTo>
                  <a:cubicBezTo>
                    <a:pt x="8546" y="14834"/>
                    <a:pt x="10752" y="10849"/>
                    <a:pt x="9499" y="9095"/>
                  </a:cubicBezTo>
                  <a:cubicBezTo>
                    <a:pt x="9171" y="8628"/>
                    <a:pt x="8734" y="8456"/>
                    <a:pt x="8268" y="8456"/>
                  </a:cubicBezTo>
                  <a:cubicBezTo>
                    <a:pt x="6956" y="8456"/>
                    <a:pt x="5414" y="9821"/>
                    <a:pt x="5414" y="9821"/>
                  </a:cubicBezTo>
                  <a:cubicBezTo>
                    <a:pt x="5414" y="9821"/>
                    <a:pt x="6266" y="1150"/>
                    <a:pt x="3659" y="97"/>
                  </a:cubicBezTo>
                  <a:cubicBezTo>
                    <a:pt x="3489" y="31"/>
                    <a:pt x="3320" y="0"/>
                    <a:pt x="315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145;p5"/>
            <p:cNvSpPr/>
            <p:nvPr/>
          </p:nvSpPr>
          <p:spPr>
            <a:xfrm>
              <a:off x="-34400" y="4546472"/>
              <a:ext cx="316426" cy="760133"/>
            </a:xfrm>
            <a:custGeom>
              <a:avLst/>
              <a:gdLst/>
              <a:ahLst/>
              <a:cxnLst/>
              <a:rect l="l" t="t" r="r" b="b"/>
              <a:pathLst>
                <a:path w="7570" h="18185" extrusionOk="0">
                  <a:moveTo>
                    <a:pt x="1803" y="0"/>
                  </a:moveTo>
                  <a:cubicBezTo>
                    <a:pt x="1231" y="0"/>
                    <a:pt x="668" y="180"/>
                    <a:pt x="176" y="415"/>
                  </a:cubicBezTo>
                  <a:lnTo>
                    <a:pt x="0" y="17759"/>
                  </a:lnTo>
                  <a:cubicBezTo>
                    <a:pt x="802" y="17934"/>
                    <a:pt x="1629" y="18085"/>
                    <a:pt x="2506" y="18185"/>
                  </a:cubicBezTo>
                  <a:cubicBezTo>
                    <a:pt x="4261" y="16380"/>
                    <a:pt x="7569" y="12496"/>
                    <a:pt x="7093" y="9714"/>
                  </a:cubicBezTo>
                  <a:cubicBezTo>
                    <a:pt x="6466" y="5954"/>
                    <a:pt x="4161" y="5754"/>
                    <a:pt x="4161" y="5754"/>
                  </a:cubicBezTo>
                  <a:cubicBezTo>
                    <a:pt x="4161" y="5754"/>
                    <a:pt x="5940" y="3673"/>
                    <a:pt x="3860" y="1067"/>
                  </a:cubicBezTo>
                  <a:cubicBezTo>
                    <a:pt x="3236" y="276"/>
                    <a:pt x="2512" y="0"/>
                    <a:pt x="180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6" name="Google Shape;146;p5"/>
          <p:cNvSpPr txBox="1">
            <a:spLocks noGrp="1"/>
          </p:cNvSpPr>
          <p:nvPr>
            <p:ph type="title" idx="4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47" name="Google Shape;147;p5"/>
          <p:cNvSpPr/>
          <p:nvPr/>
        </p:nvSpPr>
        <p:spPr>
          <a:xfrm rot="10800000">
            <a:off x="4064689" y="4209526"/>
            <a:ext cx="809260" cy="256125"/>
          </a:xfrm>
          <a:custGeom>
            <a:avLst/>
            <a:gdLst/>
            <a:ahLst/>
            <a:cxnLst/>
            <a:rect l="l" t="t" r="r" b="b"/>
            <a:pathLst>
              <a:path w="13410" h="4244" extrusionOk="0">
                <a:moveTo>
                  <a:pt x="7286" y="0"/>
                </a:moveTo>
                <a:cubicBezTo>
                  <a:pt x="6592" y="0"/>
                  <a:pt x="5782" y="384"/>
                  <a:pt x="4913" y="1537"/>
                </a:cubicBezTo>
                <a:cubicBezTo>
                  <a:pt x="4913" y="1537"/>
                  <a:pt x="4164" y="1313"/>
                  <a:pt x="3250" y="1313"/>
                </a:cubicBezTo>
                <a:cubicBezTo>
                  <a:pt x="1896" y="1313"/>
                  <a:pt x="180" y="1805"/>
                  <a:pt x="0" y="4244"/>
                </a:cubicBezTo>
                <a:lnTo>
                  <a:pt x="13158" y="4244"/>
                </a:lnTo>
                <a:cubicBezTo>
                  <a:pt x="13158" y="4244"/>
                  <a:pt x="13410" y="1459"/>
                  <a:pt x="10505" y="1459"/>
                </a:cubicBezTo>
                <a:cubicBezTo>
                  <a:pt x="10232" y="1459"/>
                  <a:pt x="9931" y="1483"/>
                  <a:pt x="9599" y="1537"/>
                </a:cubicBezTo>
                <a:cubicBezTo>
                  <a:pt x="9599" y="1537"/>
                  <a:pt x="8675" y="0"/>
                  <a:pt x="7286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38130990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9" name="Google Shape;149;p6"/>
          <p:cNvGrpSpPr/>
          <p:nvPr/>
        </p:nvGrpSpPr>
        <p:grpSpPr>
          <a:xfrm flipH="1">
            <a:off x="0" y="4190577"/>
            <a:ext cx="9144000" cy="576290"/>
            <a:chOff x="0" y="4571577"/>
            <a:chExt cx="9144000" cy="576290"/>
          </a:xfrm>
        </p:grpSpPr>
        <p:sp>
          <p:nvSpPr>
            <p:cNvPr id="150" name="Google Shape;150;p6"/>
            <p:cNvSpPr/>
            <p:nvPr/>
          </p:nvSpPr>
          <p:spPr>
            <a:xfrm>
              <a:off x="0" y="4571577"/>
              <a:ext cx="913335" cy="576290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151;p6"/>
            <p:cNvSpPr/>
            <p:nvPr/>
          </p:nvSpPr>
          <p:spPr>
            <a:xfrm>
              <a:off x="879907" y="4822087"/>
              <a:ext cx="986182" cy="325665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152;p6"/>
            <p:cNvSpPr/>
            <p:nvPr/>
          </p:nvSpPr>
          <p:spPr>
            <a:xfrm flipH="1">
              <a:off x="1838076" y="4758410"/>
              <a:ext cx="986182" cy="389356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153;p6"/>
            <p:cNvSpPr/>
            <p:nvPr/>
          </p:nvSpPr>
          <p:spPr>
            <a:xfrm>
              <a:off x="2781353" y="4718403"/>
              <a:ext cx="986182" cy="429334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154;p6"/>
            <p:cNvSpPr/>
            <p:nvPr/>
          </p:nvSpPr>
          <p:spPr>
            <a:xfrm>
              <a:off x="3702450" y="4926825"/>
              <a:ext cx="986182" cy="220894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155;p6"/>
            <p:cNvSpPr/>
            <p:nvPr/>
          </p:nvSpPr>
          <p:spPr>
            <a:xfrm flipH="1">
              <a:off x="8230665" y="4571577"/>
              <a:ext cx="913335" cy="576290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156;p6"/>
            <p:cNvSpPr/>
            <p:nvPr/>
          </p:nvSpPr>
          <p:spPr>
            <a:xfrm flipH="1">
              <a:off x="7277911" y="4822087"/>
              <a:ext cx="986182" cy="325665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157;p6"/>
            <p:cNvSpPr/>
            <p:nvPr/>
          </p:nvSpPr>
          <p:spPr>
            <a:xfrm>
              <a:off x="6319742" y="4758410"/>
              <a:ext cx="986182" cy="389356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158;p6"/>
            <p:cNvSpPr/>
            <p:nvPr/>
          </p:nvSpPr>
          <p:spPr>
            <a:xfrm flipH="1">
              <a:off x="5376465" y="4718403"/>
              <a:ext cx="986182" cy="429334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159;p6"/>
            <p:cNvSpPr/>
            <p:nvPr/>
          </p:nvSpPr>
          <p:spPr>
            <a:xfrm flipH="1">
              <a:off x="4429512" y="4850175"/>
              <a:ext cx="1012038" cy="297542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0" name="Google Shape;160;p6"/>
          <p:cNvGrpSpPr/>
          <p:nvPr/>
        </p:nvGrpSpPr>
        <p:grpSpPr>
          <a:xfrm>
            <a:off x="0" y="4260525"/>
            <a:ext cx="9144000" cy="887338"/>
            <a:chOff x="0" y="4260525"/>
            <a:chExt cx="9144000" cy="887338"/>
          </a:xfrm>
        </p:grpSpPr>
        <p:sp>
          <p:nvSpPr>
            <p:cNvPr id="161" name="Google Shape;161;p6"/>
            <p:cNvSpPr/>
            <p:nvPr/>
          </p:nvSpPr>
          <p:spPr>
            <a:xfrm>
              <a:off x="0" y="4260525"/>
              <a:ext cx="928338" cy="88733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162;p6"/>
            <p:cNvSpPr/>
            <p:nvPr/>
          </p:nvSpPr>
          <p:spPr>
            <a:xfrm>
              <a:off x="911486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163;p6"/>
            <p:cNvSpPr/>
            <p:nvPr/>
          </p:nvSpPr>
          <p:spPr>
            <a:xfrm flipH="1">
              <a:off x="1838113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164;p6"/>
            <p:cNvSpPr/>
            <p:nvPr/>
          </p:nvSpPr>
          <p:spPr>
            <a:xfrm>
              <a:off x="2785105" y="4405470"/>
              <a:ext cx="954571" cy="74229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165;p6"/>
            <p:cNvSpPr/>
            <p:nvPr/>
          </p:nvSpPr>
          <p:spPr>
            <a:xfrm>
              <a:off x="3730274" y="4539752"/>
              <a:ext cx="954571" cy="60799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166;p6"/>
            <p:cNvSpPr/>
            <p:nvPr/>
          </p:nvSpPr>
          <p:spPr>
            <a:xfrm flipH="1">
              <a:off x="8215662" y="4260525"/>
              <a:ext cx="928338" cy="88733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167;p6"/>
            <p:cNvSpPr/>
            <p:nvPr/>
          </p:nvSpPr>
          <p:spPr>
            <a:xfrm flipH="1">
              <a:off x="7277943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168;p6"/>
            <p:cNvSpPr/>
            <p:nvPr/>
          </p:nvSpPr>
          <p:spPr>
            <a:xfrm>
              <a:off x="6351316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169;p6"/>
            <p:cNvSpPr/>
            <p:nvPr/>
          </p:nvSpPr>
          <p:spPr>
            <a:xfrm flipH="1">
              <a:off x="5404324" y="4405470"/>
              <a:ext cx="954571" cy="74229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170;p6"/>
            <p:cNvSpPr/>
            <p:nvPr/>
          </p:nvSpPr>
          <p:spPr>
            <a:xfrm flipH="1">
              <a:off x="4459155" y="4539752"/>
              <a:ext cx="954571" cy="60799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1" name="Google Shape;171;p6"/>
          <p:cNvGrpSpPr/>
          <p:nvPr/>
        </p:nvGrpSpPr>
        <p:grpSpPr>
          <a:xfrm>
            <a:off x="-964" y="4050482"/>
            <a:ext cx="1737748" cy="1245969"/>
            <a:chOff x="8475" y="2231150"/>
            <a:chExt cx="3260316" cy="3130575"/>
          </a:xfrm>
        </p:grpSpPr>
        <p:sp>
          <p:nvSpPr>
            <p:cNvPr id="172" name="Google Shape;172;p6"/>
            <p:cNvSpPr/>
            <p:nvPr/>
          </p:nvSpPr>
          <p:spPr>
            <a:xfrm>
              <a:off x="8475" y="2231150"/>
              <a:ext cx="3260316" cy="3130575"/>
            </a:xfrm>
            <a:custGeom>
              <a:avLst/>
              <a:gdLst/>
              <a:ahLst/>
              <a:cxnLst/>
              <a:rect l="l" t="t" r="r" b="b"/>
              <a:pathLst>
                <a:path w="66844" h="64184" extrusionOk="0">
                  <a:moveTo>
                    <a:pt x="10471" y="0"/>
                  </a:moveTo>
                  <a:cubicBezTo>
                    <a:pt x="4194" y="0"/>
                    <a:pt x="1" y="5812"/>
                    <a:pt x="1" y="5812"/>
                  </a:cubicBezTo>
                  <a:lnTo>
                    <a:pt x="1" y="64184"/>
                  </a:lnTo>
                  <a:lnTo>
                    <a:pt x="66843" y="64184"/>
                  </a:lnTo>
                  <a:cubicBezTo>
                    <a:pt x="65156" y="57789"/>
                    <a:pt x="59914" y="56744"/>
                    <a:pt x="56668" y="56744"/>
                  </a:cubicBezTo>
                  <a:cubicBezTo>
                    <a:pt x="55092" y="56744"/>
                    <a:pt x="53986" y="56991"/>
                    <a:pt x="53986" y="56991"/>
                  </a:cubicBezTo>
                  <a:cubicBezTo>
                    <a:pt x="53986" y="56991"/>
                    <a:pt x="54212" y="51151"/>
                    <a:pt x="48873" y="48519"/>
                  </a:cubicBezTo>
                  <a:cubicBezTo>
                    <a:pt x="47276" y="47736"/>
                    <a:pt x="45528" y="47462"/>
                    <a:pt x="43863" y="47462"/>
                  </a:cubicBezTo>
                  <a:cubicBezTo>
                    <a:pt x="39988" y="47462"/>
                    <a:pt x="36568" y="48945"/>
                    <a:pt x="36568" y="48945"/>
                  </a:cubicBezTo>
                  <a:cubicBezTo>
                    <a:pt x="36568" y="48945"/>
                    <a:pt x="40202" y="42479"/>
                    <a:pt x="37194" y="36940"/>
                  </a:cubicBezTo>
                  <a:cubicBezTo>
                    <a:pt x="35426" y="33711"/>
                    <a:pt x="31416" y="33037"/>
                    <a:pt x="28380" y="33037"/>
                  </a:cubicBezTo>
                  <a:cubicBezTo>
                    <a:pt x="26210" y="33037"/>
                    <a:pt x="24537" y="33381"/>
                    <a:pt x="24537" y="33381"/>
                  </a:cubicBezTo>
                  <a:cubicBezTo>
                    <a:pt x="24537" y="33381"/>
                    <a:pt x="30402" y="26815"/>
                    <a:pt x="28723" y="22203"/>
                  </a:cubicBezTo>
                  <a:cubicBezTo>
                    <a:pt x="27986" y="20191"/>
                    <a:pt x="26226" y="19626"/>
                    <a:pt x="24482" y="19626"/>
                  </a:cubicBezTo>
                  <a:cubicBezTo>
                    <a:pt x="22253" y="19626"/>
                    <a:pt x="20051" y="20549"/>
                    <a:pt x="20051" y="20549"/>
                  </a:cubicBezTo>
                  <a:cubicBezTo>
                    <a:pt x="25164" y="13657"/>
                    <a:pt x="23284" y="4559"/>
                    <a:pt x="14738" y="900"/>
                  </a:cubicBezTo>
                  <a:cubicBezTo>
                    <a:pt x="13235" y="263"/>
                    <a:pt x="11806" y="0"/>
                    <a:pt x="1047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173;p6"/>
            <p:cNvSpPr/>
            <p:nvPr/>
          </p:nvSpPr>
          <p:spPr>
            <a:xfrm>
              <a:off x="8475" y="2506384"/>
              <a:ext cx="3057412" cy="2855337"/>
            </a:xfrm>
            <a:custGeom>
              <a:avLst/>
              <a:gdLst/>
              <a:ahLst/>
              <a:cxnLst/>
              <a:rect l="l" t="t" r="r" b="b"/>
              <a:pathLst>
                <a:path w="62684" h="58541" extrusionOk="0">
                  <a:moveTo>
                    <a:pt x="9396" y="0"/>
                  </a:moveTo>
                  <a:cubicBezTo>
                    <a:pt x="5708" y="0"/>
                    <a:pt x="1863" y="3074"/>
                    <a:pt x="1" y="4781"/>
                  </a:cubicBezTo>
                  <a:lnTo>
                    <a:pt x="1" y="58541"/>
                  </a:lnTo>
                  <a:lnTo>
                    <a:pt x="62683" y="58541"/>
                  </a:lnTo>
                  <a:cubicBezTo>
                    <a:pt x="61085" y="56277"/>
                    <a:pt x="57910" y="55747"/>
                    <a:pt x="55285" y="55747"/>
                  </a:cubicBezTo>
                  <a:cubicBezTo>
                    <a:pt x="52968" y="55747"/>
                    <a:pt x="51079" y="56160"/>
                    <a:pt x="51079" y="56160"/>
                  </a:cubicBezTo>
                  <a:cubicBezTo>
                    <a:pt x="51079" y="56160"/>
                    <a:pt x="52332" y="52601"/>
                    <a:pt x="47520" y="47789"/>
                  </a:cubicBezTo>
                  <a:cubicBezTo>
                    <a:pt x="46194" y="46462"/>
                    <a:pt x="44266" y="45983"/>
                    <a:pt x="42171" y="45983"/>
                  </a:cubicBezTo>
                  <a:cubicBezTo>
                    <a:pt x="36784" y="45983"/>
                    <a:pt x="30293" y="49152"/>
                    <a:pt x="30076" y="49242"/>
                  </a:cubicBezTo>
                  <a:cubicBezTo>
                    <a:pt x="30227" y="49017"/>
                    <a:pt x="35264" y="41122"/>
                    <a:pt x="32482" y="35483"/>
                  </a:cubicBezTo>
                  <a:cubicBezTo>
                    <a:pt x="31417" y="33295"/>
                    <a:pt x="28875" y="32616"/>
                    <a:pt x="26131" y="32616"/>
                  </a:cubicBezTo>
                  <a:cubicBezTo>
                    <a:pt x="21644" y="32616"/>
                    <a:pt x="16618" y="34430"/>
                    <a:pt x="16618" y="34430"/>
                  </a:cubicBezTo>
                  <a:cubicBezTo>
                    <a:pt x="21630" y="28465"/>
                    <a:pt x="24036" y="22726"/>
                    <a:pt x="22031" y="19919"/>
                  </a:cubicBezTo>
                  <a:cubicBezTo>
                    <a:pt x="21531" y="19203"/>
                    <a:pt x="20710" y="18935"/>
                    <a:pt x="19763" y="18935"/>
                  </a:cubicBezTo>
                  <a:cubicBezTo>
                    <a:pt x="16963" y="18935"/>
                    <a:pt x="13059" y="21272"/>
                    <a:pt x="13059" y="21272"/>
                  </a:cubicBezTo>
                  <a:cubicBezTo>
                    <a:pt x="13059" y="21272"/>
                    <a:pt x="18272" y="4555"/>
                    <a:pt x="12532" y="896"/>
                  </a:cubicBezTo>
                  <a:cubicBezTo>
                    <a:pt x="11536" y="262"/>
                    <a:pt x="10473" y="0"/>
                    <a:pt x="939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4" name="Google Shape;174;p6"/>
          <p:cNvGrpSpPr/>
          <p:nvPr/>
        </p:nvGrpSpPr>
        <p:grpSpPr>
          <a:xfrm flipH="1">
            <a:off x="7406486" y="4050482"/>
            <a:ext cx="1737748" cy="1245969"/>
            <a:chOff x="8475" y="2231150"/>
            <a:chExt cx="3260316" cy="3130575"/>
          </a:xfrm>
        </p:grpSpPr>
        <p:sp>
          <p:nvSpPr>
            <p:cNvPr id="175" name="Google Shape;175;p6"/>
            <p:cNvSpPr/>
            <p:nvPr/>
          </p:nvSpPr>
          <p:spPr>
            <a:xfrm>
              <a:off x="8475" y="2231150"/>
              <a:ext cx="3260316" cy="3130575"/>
            </a:xfrm>
            <a:custGeom>
              <a:avLst/>
              <a:gdLst/>
              <a:ahLst/>
              <a:cxnLst/>
              <a:rect l="l" t="t" r="r" b="b"/>
              <a:pathLst>
                <a:path w="66844" h="64184" extrusionOk="0">
                  <a:moveTo>
                    <a:pt x="10471" y="0"/>
                  </a:moveTo>
                  <a:cubicBezTo>
                    <a:pt x="4194" y="0"/>
                    <a:pt x="1" y="5812"/>
                    <a:pt x="1" y="5812"/>
                  </a:cubicBezTo>
                  <a:lnTo>
                    <a:pt x="1" y="64184"/>
                  </a:lnTo>
                  <a:lnTo>
                    <a:pt x="66843" y="64184"/>
                  </a:lnTo>
                  <a:cubicBezTo>
                    <a:pt x="65156" y="57789"/>
                    <a:pt x="59914" y="56744"/>
                    <a:pt x="56668" y="56744"/>
                  </a:cubicBezTo>
                  <a:cubicBezTo>
                    <a:pt x="55092" y="56744"/>
                    <a:pt x="53986" y="56991"/>
                    <a:pt x="53986" y="56991"/>
                  </a:cubicBezTo>
                  <a:cubicBezTo>
                    <a:pt x="53986" y="56991"/>
                    <a:pt x="54212" y="51151"/>
                    <a:pt x="48873" y="48519"/>
                  </a:cubicBezTo>
                  <a:cubicBezTo>
                    <a:pt x="47276" y="47736"/>
                    <a:pt x="45528" y="47462"/>
                    <a:pt x="43863" y="47462"/>
                  </a:cubicBezTo>
                  <a:cubicBezTo>
                    <a:pt x="39988" y="47462"/>
                    <a:pt x="36568" y="48945"/>
                    <a:pt x="36568" y="48945"/>
                  </a:cubicBezTo>
                  <a:cubicBezTo>
                    <a:pt x="36568" y="48945"/>
                    <a:pt x="40202" y="42479"/>
                    <a:pt x="37194" y="36940"/>
                  </a:cubicBezTo>
                  <a:cubicBezTo>
                    <a:pt x="35426" y="33711"/>
                    <a:pt x="31416" y="33037"/>
                    <a:pt x="28380" y="33037"/>
                  </a:cubicBezTo>
                  <a:cubicBezTo>
                    <a:pt x="26210" y="33037"/>
                    <a:pt x="24537" y="33381"/>
                    <a:pt x="24537" y="33381"/>
                  </a:cubicBezTo>
                  <a:cubicBezTo>
                    <a:pt x="24537" y="33381"/>
                    <a:pt x="30402" y="26815"/>
                    <a:pt x="28723" y="22203"/>
                  </a:cubicBezTo>
                  <a:cubicBezTo>
                    <a:pt x="27986" y="20191"/>
                    <a:pt x="26226" y="19626"/>
                    <a:pt x="24482" y="19626"/>
                  </a:cubicBezTo>
                  <a:cubicBezTo>
                    <a:pt x="22253" y="19626"/>
                    <a:pt x="20051" y="20549"/>
                    <a:pt x="20051" y="20549"/>
                  </a:cubicBezTo>
                  <a:cubicBezTo>
                    <a:pt x="25164" y="13657"/>
                    <a:pt x="23284" y="4559"/>
                    <a:pt x="14738" y="900"/>
                  </a:cubicBezTo>
                  <a:cubicBezTo>
                    <a:pt x="13235" y="263"/>
                    <a:pt x="11806" y="0"/>
                    <a:pt x="1047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176;p6"/>
            <p:cNvSpPr/>
            <p:nvPr/>
          </p:nvSpPr>
          <p:spPr>
            <a:xfrm>
              <a:off x="8475" y="2506384"/>
              <a:ext cx="3057412" cy="2855337"/>
            </a:xfrm>
            <a:custGeom>
              <a:avLst/>
              <a:gdLst/>
              <a:ahLst/>
              <a:cxnLst/>
              <a:rect l="l" t="t" r="r" b="b"/>
              <a:pathLst>
                <a:path w="62684" h="58541" extrusionOk="0">
                  <a:moveTo>
                    <a:pt x="9396" y="0"/>
                  </a:moveTo>
                  <a:cubicBezTo>
                    <a:pt x="5708" y="0"/>
                    <a:pt x="1863" y="3074"/>
                    <a:pt x="1" y="4781"/>
                  </a:cubicBezTo>
                  <a:lnTo>
                    <a:pt x="1" y="58541"/>
                  </a:lnTo>
                  <a:lnTo>
                    <a:pt x="62683" y="58541"/>
                  </a:lnTo>
                  <a:cubicBezTo>
                    <a:pt x="61085" y="56277"/>
                    <a:pt x="57910" y="55747"/>
                    <a:pt x="55285" y="55747"/>
                  </a:cubicBezTo>
                  <a:cubicBezTo>
                    <a:pt x="52968" y="55747"/>
                    <a:pt x="51079" y="56160"/>
                    <a:pt x="51079" y="56160"/>
                  </a:cubicBezTo>
                  <a:cubicBezTo>
                    <a:pt x="51079" y="56160"/>
                    <a:pt x="52332" y="52601"/>
                    <a:pt x="47520" y="47789"/>
                  </a:cubicBezTo>
                  <a:cubicBezTo>
                    <a:pt x="46194" y="46462"/>
                    <a:pt x="44266" y="45983"/>
                    <a:pt x="42171" y="45983"/>
                  </a:cubicBezTo>
                  <a:cubicBezTo>
                    <a:pt x="36784" y="45983"/>
                    <a:pt x="30293" y="49152"/>
                    <a:pt x="30076" y="49242"/>
                  </a:cubicBezTo>
                  <a:cubicBezTo>
                    <a:pt x="30227" y="49017"/>
                    <a:pt x="35264" y="41122"/>
                    <a:pt x="32482" y="35483"/>
                  </a:cubicBezTo>
                  <a:cubicBezTo>
                    <a:pt x="31417" y="33295"/>
                    <a:pt x="28875" y="32616"/>
                    <a:pt x="26131" y="32616"/>
                  </a:cubicBezTo>
                  <a:cubicBezTo>
                    <a:pt x="21644" y="32616"/>
                    <a:pt x="16618" y="34430"/>
                    <a:pt x="16618" y="34430"/>
                  </a:cubicBezTo>
                  <a:cubicBezTo>
                    <a:pt x="21630" y="28465"/>
                    <a:pt x="24036" y="22726"/>
                    <a:pt x="22031" y="19919"/>
                  </a:cubicBezTo>
                  <a:cubicBezTo>
                    <a:pt x="21531" y="19203"/>
                    <a:pt x="20710" y="18935"/>
                    <a:pt x="19763" y="18935"/>
                  </a:cubicBezTo>
                  <a:cubicBezTo>
                    <a:pt x="16963" y="18935"/>
                    <a:pt x="13059" y="21272"/>
                    <a:pt x="13059" y="21272"/>
                  </a:cubicBezTo>
                  <a:cubicBezTo>
                    <a:pt x="13059" y="21272"/>
                    <a:pt x="18272" y="4555"/>
                    <a:pt x="12532" y="896"/>
                  </a:cubicBezTo>
                  <a:cubicBezTo>
                    <a:pt x="11536" y="262"/>
                    <a:pt x="10473" y="0"/>
                    <a:pt x="939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77" name="Google Shape;177;p6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78" name="Google Shape;178;p6"/>
          <p:cNvSpPr/>
          <p:nvPr/>
        </p:nvSpPr>
        <p:spPr>
          <a:xfrm flipH="1">
            <a:off x="324832" y="239435"/>
            <a:ext cx="949730" cy="300571"/>
          </a:xfrm>
          <a:custGeom>
            <a:avLst/>
            <a:gdLst/>
            <a:ahLst/>
            <a:cxnLst/>
            <a:rect l="l" t="t" r="r" b="b"/>
            <a:pathLst>
              <a:path w="13410" h="4244" extrusionOk="0">
                <a:moveTo>
                  <a:pt x="7286" y="0"/>
                </a:moveTo>
                <a:cubicBezTo>
                  <a:pt x="6592" y="0"/>
                  <a:pt x="5782" y="384"/>
                  <a:pt x="4913" y="1537"/>
                </a:cubicBezTo>
                <a:cubicBezTo>
                  <a:pt x="4913" y="1537"/>
                  <a:pt x="4164" y="1313"/>
                  <a:pt x="3250" y="1313"/>
                </a:cubicBezTo>
                <a:cubicBezTo>
                  <a:pt x="1896" y="1313"/>
                  <a:pt x="180" y="1805"/>
                  <a:pt x="0" y="4244"/>
                </a:cubicBezTo>
                <a:lnTo>
                  <a:pt x="13158" y="4244"/>
                </a:lnTo>
                <a:cubicBezTo>
                  <a:pt x="13158" y="4244"/>
                  <a:pt x="13410" y="1459"/>
                  <a:pt x="10505" y="1459"/>
                </a:cubicBezTo>
                <a:cubicBezTo>
                  <a:pt x="10232" y="1459"/>
                  <a:pt x="9931" y="1483"/>
                  <a:pt x="9599" y="1537"/>
                </a:cubicBezTo>
                <a:cubicBezTo>
                  <a:pt x="9599" y="1537"/>
                  <a:pt x="8675" y="0"/>
                  <a:pt x="7286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9" name="Google Shape;179;p6"/>
          <p:cNvSpPr/>
          <p:nvPr/>
        </p:nvSpPr>
        <p:spPr>
          <a:xfrm flipH="1">
            <a:off x="5928573" y="-244450"/>
            <a:ext cx="1278407" cy="532630"/>
          </a:xfrm>
          <a:custGeom>
            <a:avLst/>
            <a:gdLst/>
            <a:ahLst/>
            <a:cxnLst/>
            <a:rect l="l" t="t" r="r" b="b"/>
            <a:pathLst>
              <a:path w="13441" h="5600" extrusionOk="0">
                <a:moveTo>
                  <a:pt x="6974" y="1"/>
                </a:moveTo>
                <a:cubicBezTo>
                  <a:pt x="5468" y="1"/>
                  <a:pt x="4461" y="3244"/>
                  <a:pt x="4461" y="3244"/>
                </a:cubicBezTo>
                <a:cubicBezTo>
                  <a:pt x="4461" y="3244"/>
                  <a:pt x="3549" y="2801"/>
                  <a:pt x="2546" y="2801"/>
                </a:cubicBezTo>
                <a:cubicBezTo>
                  <a:pt x="1440" y="2801"/>
                  <a:pt x="224" y="3339"/>
                  <a:pt x="0" y="5600"/>
                </a:cubicBezTo>
                <a:lnTo>
                  <a:pt x="13233" y="5600"/>
                </a:lnTo>
                <a:cubicBezTo>
                  <a:pt x="13233" y="5600"/>
                  <a:pt x="13441" y="2884"/>
                  <a:pt x="10780" y="2884"/>
                </a:cubicBezTo>
                <a:cubicBezTo>
                  <a:pt x="10373" y="2884"/>
                  <a:pt x="9900" y="2947"/>
                  <a:pt x="9349" y="3093"/>
                </a:cubicBezTo>
                <a:cubicBezTo>
                  <a:pt x="9349" y="3093"/>
                  <a:pt x="8923" y="462"/>
                  <a:pt x="7243" y="36"/>
                </a:cubicBezTo>
                <a:cubicBezTo>
                  <a:pt x="7152" y="12"/>
                  <a:pt x="7062" y="1"/>
                  <a:pt x="697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0" name="Google Shape;180;p6"/>
          <p:cNvSpPr/>
          <p:nvPr/>
        </p:nvSpPr>
        <p:spPr>
          <a:xfrm>
            <a:off x="8404368" y="655697"/>
            <a:ext cx="1674219" cy="801006"/>
          </a:xfrm>
          <a:custGeom>
            <a:avLst/>
            <a:gdLst/>
            <a:ahLst/>
            <a:cxnLst/>
            <a:rect l="l" t="t" r="r" b="b"/>
            <a:pathLst>
              <a:path w="15164" h="7255" extrusionOk="0">
                <a:moveTo>
                  <a:pt x="5362" y="0"/>
                </a:moveTo>
                <a:cubicBezTo>
                  <a:pt x="3058" y="0"/>
                  <a:pt x="3058" y="4598"/>
                  <a:pt x="3058" y="4598"/>
                </a:cubicBezTo>
                <a:cubicBezTo>
                  <a:pt x="3058" y="4598"/>
                  <a:pt x="2611" y="4325"/>
                  <a:pt x="2054" y="4325"/>
                </a:cubicBezTo>
                <a:cubicBezTo>
                  <a:pt x="1290" y="4325"/>
                  <a:pt x="319" y="4836"/>
                  <a:pt x="0" y="7255"/>
                </a:cubicBezTo>
                <a:lnTo>
                  <a:pt x="15163" y="7255"/>
                </a:lnTo>
                <a:cubicBezTo>
                  <a:pt x="15163" y="7255"/>
                  <a:pt x="14777" y="4519"/>
                  <a:pt x="12700" y="4519"/>
                </a:cubicBezTo>
                <a:cubicBezTo>
                  <a:pt x="12294" y="4519"/>
                  <a:pt x="11824" y="4624"/>
                  <a:pt x="11278" y="4874"/>
                </a:cubicBezTo>
                <a:cubicBezTo>
                  <a:pt x="11278" y="4874"/>
                  <a:pt x="10880" y="2861"/>
                  <a:pt x="9125" y="2861"/>
                </a:cubicBezTo>
                <a:cubicBezTo>
                  <a:pt x="8817" y="2861"/>
                  <a:pt x="8467" y="2923"/>
                  <a:pt x="8070" y="3069"/>
                </a:cubicBezTo>
                <a:cubicBezTo>
                  <a:pt x="8070" y="3069"/>
                  <a:pt x="8070" y="287"/>
                  <a:pt x="5564" y="11"/>
                </a:cubicBezTo>
                <a:cubicBezTo>
                  <a:pt x="5495" y="4"/>
                  <a:pt x="5428" y="0"/>
                  <a:pt x="536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1" name="Google Shape;181;p6"/>
          <p:cNvSpPr/>
          <p:nvPr/>
        </p:nvSpPr>
        <p:spPr>
          <a:xfrm>
            <a:off x="-1080007" y="1204672"/>
            <a:ext cx="1674219" cy="801006"/>
          </a:xfrm>
          <a:custGeom>
            <a:avLst/>
            <a:gdLst/>
            <a:ahLst/>
            <a:cxnLst/>
            <a:rect l="l" t="t" r="r" b="b"/>
            <a:pathLst>
              <a:path w="15164" h="7255" extrusionOk="0">
                <a:moveTo>
                  <a:pt x="5362" y="0"/>
                </a:moveTo>
                <a:cubicBezTo>
                  <a:pt x="3058" y="0"/>
                  <a:pt x="3058" y="4598"/>
                  <a:pt x="3058" y="4598"/>
                </a:cubicBezTo>
                <a:cubicBezTo>
                  <a:pt x="3058" y="4598"/>
                  <a:pt x="2611" y="4325"/>
                  <a:pt x="2054" y="4325"/>
                </a:cubicBezTo>
                <a:cubicBezTo>
                  <a:pt x="1290" y="4325"/>
                  <a:pt x="319" y="4836"/>
                  <a:pt x="0" y="7255"/>
                </a:cubicBezTo>
                <a:lnTo>
                  <a:pt x="15163" y="7255"/>
                </a:lnTo>
                <a:cubicBezTo>
                  <a:pt x="15163" y="7255"/>
                  <a:pt x="14777" y="4519"/>
                  <a:pt x="12700" y="4519"/>
                </a:cubicBezTo>
                <a:cubicBezTo>
                  <a:pt x="12294" y="4519"/>
                  <a:pt x="11824" y="4624"/>
                  <a:pt x="11278" y="4874"/>
                </a:cubicBezTo>
                <a:cubicBezTo>
                  <a:pt x="11278" y="4874"/>
                  <a:pt x="10880" y="2861"/>
                  <a:pt x="9125" y="2861"/>
                </a:cubicBezTo>
                <a:cubicBezTo>
                  <a:pt x="8817" y="2861"/>
                  <a:pt x="8467" y="2923"/>
                  <a:pt x="8070" y="3069"/>
                </a:cubicBezTo>
                <a:cubicBezTo>
                  <a:pt x="8070" y="3069"/>
                  <a:pt x="8070" y="287"/>
                  <a:pt x="5564" y="11"/>
                </a:cubicBezTo>
                <a:cubicBezTo>
                  <a:pt x="5495" y="4"/>
                  <a:pt x="5428" y="0"/>
                  <a:pt x="536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529286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ly Title 1">
  <p:cSld name="TITLE_ONLY_1">
    <p:spTree>
      <p:nvGrpSpPr>
        <p:cNvPr id="1" name="Shape 35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0" name="Google Shape;3600;p14"/>
          <p:cNvSpPr/>
          <p:nvPr/>
        </p:nvSpPr>
        <p:spPr>
          <a:xfrm flipH="1">
            <a:off x="730188" y="4685853"/>
            <a:ext cx="236942" cy="239507"/>
          </a:xfrm>
          <a:custGeom>
            <a:avLst/>
            <a:gdLst/>
            <a:ahLst/>
            <a:cxnLst/>
            <a:rect l="l" t="t" r="r" b="b"/>
            <a:pathLst>
              <a:path w="3695" h="3735" extrusionOk="0">
                <a:moveTo>
                  <a:pt x="1126" y="0"/>
                </a:moveTo>
                <a:lnTo>
                  <a:pt x="1099" y="1313"/>
                </a:lnTo>
                <a:lnTo>
                  <a:pt x="1" y="2034"/>
                </a:lnTo>
                <a:lnTo>
                  <a:pt x="1240" y="2469"/>
                </a:lnTo>
                <a:lnTo>
                  <a:pt x="1587" y="3734"/>
                </a:lnTo>
                <a:lnTo>
                  <a:pt x="2382" y="2689"/>
                </a:lnTo>
                <a:lnTo>
                  <a:pt x="3695" y="2749"/>
                </a:lnTo>
                <a:lnTo>
                  <a:pt x="2943" y="1670"/>
                </a:lnTo>
                <a:lnTo>
                  <a:pt x="3408" y="445"/>
                </a:lnTo>
                <a:lnTo>
                  <a:pt x="2152" y="822"/>
                </a:lnTo>
                <a:lnTo>
                  <a:pt x="112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01" name="Google Shape;3601;p14"/>
          <p:cNvSpPr txBox="1">
            <a:spLocks noGrp="1"/>
          </p:cNvSpPr>
          <p:nvPr>
            <p:ph type="title"/>
          </p:nvPr>
        </p:nvSpPr>
        <p:spPr>
          <a:xfrm>
            <a:off x="927975" y="521625"/>
            <a:ext cx="5723400" cy="56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3602" name="Google Shape;3602;p14"/>
          <p:cNvGrpSpPr/>
          <p:nvPr/>
        </p:nvGrpSpPr>
        <p:grpSpPr>
          <a:xfrm>
            <a:off x="122967" y="586966"/>
            <a:ext cx="161913" cy="145916"/>
            <a:chOff x="7737341" y="1046941"/>
            <a:chExt cx="161913" cy="145916"/>
          </a:xfrm>
        </p:grpSpPr>
        <p:sp>
          <p:nvSpPr>
            <p:cNvPr id="3603" name="Google Shape;3603;p14"/>
            <p:cNvSpPr/>
            <p:nvPr/>
          </p:nvSpPr>
          <p:spPr>
            <a:xfrm>
              <a:off x="7737341" y="1140882"/>
              <a:ext cx="67974" cy="51976"/>
            </a:xfrm>
            <a:custGeom>
              <a:avLst/>
              <a:gdLst/>
              <a:ahLst/>
              <a:cxnLst/>
              <a:rect l="l" t="t" r="r" b="b"/>
              <a:pathLst>
                <a:path w="2269" h="1735" extrusionOk="0">
                  <a:moveTo>
                    <a:pt x="1135" y="0"/>
                  </a:moveTo>
                  <a:cubicBezTo>
                    <a:pt x="0" y="0"/>
                    <a:pt x="0" y="1735"/>
                    <a:pt x="1135" y="1735"/>
                  </a:cubicBezTo>
                  <a:cubicBezTo>
                    <a:pt x="2269" y="1735"/>
                    <a:pt x="2269" y="0"/>
                    <a:pt x="113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4" name="Google Shape;3604;p14"/>
            <p:cNvSpPr/>
            <p:nvPr/>
          </p:nvSpPr>
          <p:spPr>
            <a:xfrm>
              <a:off x="7789314" y="1046941"/>
              <a:ext cx="67974" cy="52006"/>
            </a:xfrm>
            <a:custGeom>
              <a:avLst/>
              <a:gdLst/>
              <a:ahLst/>
              <a:cxnLst/>
              <a:rect l="l" t="t" r="r" b="b"/>
              <a:pathLst>
                <a:path w="2269" h="1736" extrusionOk="0">
                  <a:moveTo>
                    <a:pt x="1134" y="0"/>
                  </a:moveTo>
                  <a:cubicBezTo>
                    <a:pt x="0" y="0"/>
                    <a:pt x="0" y="1735"/>
                    <a:pt x="1134" y="1735"/>
                  </a:cubicBezTo>
                  <a:cubicBezTo>
                    <a:pt x="2268" y="1735"/>
                    <a:pt x="2268" y="0"/>
                    <a:pt x="113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5" name="Google Shape;3605;p14"/>
            <p:cNvSpPr/>
            <p:nvPr/>
          </p:nvSpPr>
          <p:spPr>
            <a:xfrm>
              <a:off x="7831281" y="1140882"/>
              <a:ext cx="67974" cy="51976"/>
            </a:xfrm>
            <a:custGeom>
              <a:avLst/>
              <a:gdLst/>
              <a:ahLst/>
              <a:cxnLst/>
              <a:rect l="l" t="t" r="r" b="b"/>
              <a:pathLst>
                <a:path w="2269" h="1735" extrusionOk="0">
                  <a:moveTo>
                    <a:pt x="1134" y="0"/>
                  </a:moveTo>
                  <a:cubicBezTo>
                    <a:pt x="0" y="0"/>
                    <a:pt x="0" y="1735"/>
                    <a:pt x="1134" y="1735"/>
                  </a:cubicBezTo>
                  <a:cubicBezTo>
                    <a:pt x="2268" y="1735"/>
                    <a:pt x="2268" y="0"/>
                    <a:pt x="113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606" name="Google Shape;3606;p14"/>
          <p:cNvSpPr/>
          <p:nvPr/>
        </p:nvSpPr>
        <p:spPr>
          <a:xfrm flipH="1">
            <a:off x="-254044" y="4684525"/>
            <a:ext cx="4225580" cy="476007"/>
          </a:xfrm>
          <a:custGeom>
            <a:avLst/>
            <a:gdLst/>
            <a:ahLst/>
            <a:cxnLst/>
            <a:rect l="l" t="t" r="r" b="b"/>
            <a:pathLst>
              <a:path w="97905" h="30032" extrusionOk="0">
                <a:moveTo>
                  <a:pt x="44865" y="0"/>
                </a:moveTo>
                <a:cubicBezTo>
                  <a:pt x="35852" y="0"/>
                  <a:pt x="31152" y="10788"/>
                  <a:pt x="24118" y="14321"/>
                </a:cubicBezTo>
                <a:cubicBezTo>
                  <a:pt x="23116" y="14844"/>
                  <a:pt x="22196" y="15064"/>
                  <a:pt x="21336" y="15064"/>
                </a:cubicBezTo>
                <a:cubicBezTo>
                  <a:pt x="16921" y="15064"/>
                  <a:pt x="14098" y="9288"/>
                  <a:pt x="10038" y="9288"/>
                </a:cubicBezTo>
                <a:cubicBezTo>
                  <a:pt x="8542" y="9288"/>
                  <a:pt x="6878" y="10072"/>
                  <a:pt x="4904" y="12219"/>
                </a:cubicBezTo>
                <a:cubicBezTo>
                  <a:pt x="334" y="17123"/>
                  <a:pt x="1" y="23394"/>
                  <a:pt x="1" y="30032"/>
                </a:cubicBezTo>
                <a:lnTo>
                  <a:pt x="97904" y="29365"/>
                </a:lnTo>
                <a:cubicBezTo>
                  <a:pt x="96503" y="23060"/>
                  <a:pt x="94435" y="16389"/>
                  <a:pt x="89164" y="12219"/>
                </a:cubicBezTo>
                <a:cubicBezTo>
                  <a:pt x="86788" y="10364"/>
                  <a:pt x="84812" y="9662"/>
                  <a:pt x="83045" y="9662"/>
                </a:cubicBezTo>
                <a:cubicBezTo>
                  <a:pt x="77791" y="9662"/>
                  <a:pt x="74389" y="15865"/>
                  <a:pt x="67849" y="16389"/>
                </a:cubicBezTo>
                <a:cubicBezTo>
                  <a:pt x="67634" y="16405"/>
                  <a:pt x="67423" y="16412"/>
                  <a:pt x="67215" y="16412"/>
                </a:cubicBezTo>
                <a:cubicBezTo>
                  <a:pt x="58294" y="16412"/>
                  <a:pt x="55750" y="2038"/>
                  <a:pt x="47568" y="311"/>
                </a:cubicBezTo>
                <a:cubicBezTo>
                  <a:pt x="46624" y="98"/>
                  <a:pt x="45725" y="0"/>
                  <a:pt x="44865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07" name="Google Shape;3607;p14"/>
          <p:cNvSpPr/>
          <p:nvPr/>
        </p:nvSpPr>
        <p:spPr>
          <a:xfrm>
            <a:off x="6870409" y="-31000"/>
            <a:ext cx="2533901" cy="395672"/>
          </a:xfrm>
          <a:custGeom>
            <a:avLst/>
            <a:gdLst/>
            <a:ahLst/>
            <a:cxnLst/>
            <a:rect l="l" t="t" r="r" b="b"/>
            <a:pathLst>
              <a:path w="97938" h="30032" extrusionOk="0">
                <a:moveTo>
                  <a:pt x="97937" y="0"/>
                </a:moveTo>
                <a:lnTo>
                  <a:pt x="1" y="701"/>
                </a:lnTo>
                <a:cubicBezTo>
                  <a:pt x="1402" y="7005"/>
                  <a:pt x="3503" y="13643"/>
                  <a:pt x="8740" y="17846"/>
                </a:cubicBezTo>
                <a:cubicBezTo>
                  <a:pt x="11108" y="19687"/>
                  <a:pt x="13082" y="20384"/>
                  <a:pt x="14847" y="20384"/>
                </a:cubicBezTo>
                <a:cubicBezTo>
                  <a:pt x="20121" y="20384"/>
                  <a:pt x="23542" y="14168"/>
                  <a:pt x="30089" y="13643"/>
                </a:cubicBezTo>
                <a:cubicBezTo>
                  <a:pt x="30303" y="13627"/>
                  <a:pt x="30514" y="13620"/>
                  <a:pt x="30722" y="13620"/>
                </a:cubicBezTo>
                <a:cubicBezTo>
                  <a:pt x="39643" y="13620"/>
                  <a:pt x="42155" y="28026"/>
                  <a:pt x="50370" y="29722"/>
                </a:cubicBezTo>
                <a:cubicBezTo>
                  <a:pt x="51314" y="29934"/>
                  <a:pt x="52214" y="30032"/>
                  <a:pt x="53074" y="30032"/>
                </a:cubicBezTo>
                <a:cubicBezTo>
                  <a:pt x="62086" y="30032"/>
                  <a:pt x="66783" y="19247"/>
                  <a:pt x="73787" y="15745"/>
                </a:cubicBezTo>
                <a:cubicBezTo>
                  <a:pt x="74795" y="15220"/>
                  <a:pt x="75720" y="15001"/>
                  <a:pt x="76584" y="15001"/>
                </a:cubicBezTo>
                <a:cubicBezTo>
                  <a:pt x="81009" y="15001"/>
                  <a:pt x="83824" y="20764"/>
                  <a:pt x="87891" y="20764"/>
                </a:cubicBezTo>
                <a:cubicBezTo>
                  <a:pt x="89388" y="20764"/>
                  <a:pt x="91055" y="19983"/>
                  <a:pt x="93034" y="17846"/>
                </a:cubicBezTo>
                <a:cubicBezTo>
                  <a:pt x="97570" y="12943"/>
                  <a:pt x="97937" y="6638"/>
                  <a:pt x="97937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608" name="Google Shape;3608;p14"/>
          <p:cNvGrpSpPr/>
          <p:nvPr/>
        </p:nvGrpSpPr>
        <p:grpSpPr>
          <a:xfrm rot="-3170136">
            <a:off x="181607" y="-532401"/>
            <a:ext cx="433156" cy="1122937"/>
            <a:chOff x="1823086" y="-208516"/>
            <a:chExt cx="433159" cy="1122944"/>
          </a:xfrm>
        </p:grpSpPr>
        <p:sp>
          <p:nvSpPr>
            <p:cNvPr id="3609" name="Google Shape;3609;p14"/>
            <p:cNvSpPr/>
            <p:nvPr/>
          </p:nvSpPr>
          <p:spPr>
            <a:xfrm>
              <a:off x="1823086" y="-208516"/>
              <a:ext cx="386212" cy="1066577"/>
            </a:xfrm>
            <a:custGeom>
              <a:avLst/>
              <a:gdLst/>
              <a:ahLst/>
              <a:cxnLst/>
              <a:rect l="l" t="t" r="r" b="b"/>
              <a:pathLst>
                <a:path w="12892" h="35603" extrusionOk="0">
                  <a:moveTo>
                    <a:pt x="423" y="1"/>
                  </a:moveTo>
                  <a:cubicBezTo>
                    <a:pt x="221" y="1"/>
                    <a:pt x="0" y="239"/>
                    <a:pt x="116" y="494"/>
                  </a:cubicBezTo>
                  <a:cubicBezTo>
                    <a:pt x="2484" y="5898"/>
                    <a:pt x="2584" y="11702"/>
                    <a:pt x="3051" y="17506"/>
                  </a:cubicBezTo>
                  <a:cubicBezTo>
                    <a:pt x="3251" y="19908"/>
                    <a:pt x="3518" y="22309"/>
                    <a:pt x="4285" y="24644"/>
                  </a:cubicBezTo>
                  <a:cubicBezTo>
                    <a:pt x="4919" y="26579"/>
                    <a:pt x="5853" y="28414"/>
                    <a:pt x="7054" y="30048"/>
                  </a:cubicBezTo>
                  <a:cubicBezTo>
                    <a:pt x="8522" y="32083"/>
                    <a:pt x="10323" y="33851"/>
                    <a:pt x="12224" y="35519"/>
                  </a:cubicBezTo>
                  <a:cubicBezTo>
                    <a:pt x="12291" y="35578"/>
                    <a:pt x="12363" y="35602"/>
                    <a:pt x="12433" y="35602"/>
                  </a:cubicBezTo>
                  <a:cubicBezTo>
                    <a:pt x="12680" y="35602"/>
                    <a:pt x="12892" y="35293"/>
                    <a:pt x="12658" y="35085"/>
                  </a:cubicBezTo>
                  <a:cubicBezTo>
                    <a:pt x="9389" y="32183"/>
                    <a:pt x="6387" y="28947"/>
                    <a:pt x="4986" y="24744"/>
                  </a:cubicBezTo>
                  <a:cubicBezTo>
                    <a:pt x="4185" y="22376"/>
                    <a:pt x="3885" y="19941"/>
                    <a:pt x="3685" y="17506"/>
                  </a:cubicBezTo>
                  <a:cubicBezTo>
                    <a:pt x="3451" y="14771"/>
                    <a:pt x="3351" y="12002"/>
                    <a:pt x="3018" y="9267"/>
                  </a:cubicBezTo>
                  <a:cubicBezTo>
                    <a:pt x="2651" y="6131"/>
                    <a:pt x="1917" y="3062"/>
                    <a:pt x="649" y="160"/>
                  </a:cubicBezTo>
                  <a:cubicBezTo>
                    <a:pt x="598" y="48"/>
                    <a:pt x="513" y="1"/>
                    <a:pt x="42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0" name="Google Shape;3610;p14"/>
            <p:cNvSpPr/>
            <p:nvPr/>
          </p:nvSpPr>
          <p:spPr>
            <a:xfrm>
              <a:off x="1901479" y="522606"/>
              <a:ext cx="65247" cy="106080"/>
            </a:xfrm>
            <a:custGeom>
              <a:avLst/>
              <a:gdLst/>
              <a:ahLst/>
              <a:cxnLst/>
              <a:rect l="l" t="t" r="r" b="b"/>
              <a:pathLst>
                <a:path w="2178" h="3541" extrusionOk="0">
                  <a:moveTo>
                    <a:pt x="1846" y="0"/>
                  </a:moveTo>
                  <a:cubicBezTo>
                    <a:pt x="1788" y="0"/>
                    <a:pt x="1726" y="21"/>
                    <a:pt x="1668" y="71"/>
                  </a:cubicBezTo>
                  <a:cubicBezTo>
                    <a:pt x="934" y="671"/>
                    <a:pt x="301" y="1171"/>
                    <a:pt x="101" y="2139"/>
                  </a:cubicBezTo>
                  <a:cubicBezTo>
                    <a:pt x="0" y="2706"/>
                    <a:pt x="101" y="3506"/>
                    <a:pt x="834" y="3540"/>
                  </a:cubicBezTo>
                  <a:cubicBezTo>
                    <a:pt x="844" y="3540"/>
                    <a:pt x="854" y="3540"/>
                    <a:pt x="864" y="3540"/>
                  </a:cubicBezTo>
                  <a:cubicBezTo>
                    <a:pt x="2166" y="3540"/>
                    <a:pt x="2003" y="1332"/>
                    <a:pt x="2102" y="471"/>
                  </a:cubicBezTo>
                  <a:cubicBezTo>
                    <a:pt x="2102" y="438"/>
                    <a:pt x="2102" y="404"/>
                    <a:pt x="2102" y="371"/>
                  </a:cubicBezTo>
                  <a:cubicBezTo>
                    <a:pt x="2177" y="195"/>
                    <a:pt x="2026" y="0"/>
                    <a:pt x="184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1" name="Google Shape;3611;p14"/>
            <p:cNvSpPr/>
            <p:nvPr/>
          </p:nvSpPr>
          <p:spPr>
            <a:xfrm>
              <a:off x="1989398" y="567180"/>
              <a:ext cx="101975" cy="56080"/>
            </a:xfrm>
            <a:custGeom>
              <a:avLst/>
              <a:gdLst/>
              <a:ahLst/>
              <a:cxnLst/>
              <a:rect l="l" t="t" r="r" b="b"/>
              <a:pathLst>
                <a:path w="3404" h="1872" extrusionOk="0">
                  <a:moveTo>
                    <a:pt x="1758" y="1"/>
                  </a:moveTo>
                  <a:cubicBezTo>
                    <a:pt x="1190" y="1"/>
                    <a:pt x="644" y="250"/>
                    <a:pt x="134" y="517"/>
                  </a:cubicBezTo>
                  <a:cubicBezTo>
                    <a:pt x="1" y="584"/>
                    <a:pt x="1" y="751"/>
                    <a:pt x="68" y="851"/>
                  </a:cubicBezTo>
                  <a:cubicBezTo>
                    <a:pt x="1" y="951"/>
                    <a:pt x="1" y="1118"/>
                    <a:pt x="134" y="1218"/>
                  </a:cubicBezTo>
                  <a:cubicBezTo>
                    <a:pt x="545" y="1550"/>
                    <a:pt x="1323" y="1872"/>
                    <a:pt x="2004" y="1872"/>
                  </a:cubicBezTo>
                  <a:cubicBezTo>
                    <a:pt x="2484" y="1872"/>
                    <a:pt x="2916" y="1712"/>
                    <a:pt x="3136" y="1285"/>
                  </a:cubicBezTo>
                  <a:cubicBezTo>
                    <a:pt x="3403" y="751"/>
                    <a:pt x="2836" y="284"/>
                    <a:pt x="2403" y="117"/>
                  </a:cubicBezTo>
                  <a:cubicBezTo>
                    <a:pt x="2185" y="35"/>
                    <a:pt x="1970" y="1"/>
                    <a:pt x="175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2" name="Google Shape;3612;p14"/>
            <p:cNvSpPr/>
            <p:nvPr/>
          </p:nvSpPr>
          <p:spPr>
            <a:xfrm>
              <a:off x="1983407" y="656626"/>
              <a:ext cx="63001" cy="103084"/>
            </a:xfrm>
            <a:custGeom>
              <a:avLst/>
              <a:gdLst/>
              <a:ahLst/>
              <a:cxnLst/>
              <a:rect l="l" t="t" r="r" b="b"/>
              <a:pathLst>
                <a:path w="2103" h="3441" extrusionOk="0">
                  <a:moveTo>
                    <a:pt x="1197" y="1"/>
                  </a:moveTo>
                  <a:cubicBezTo>
                    <a:pt x="1137" y="1"/>
                    <a:pt x="1077" y="30"/>
                    <a:pt x="1035" y="100"/>
                  </a:cubicBezTo>
                  <a:cubicBezTo>
                    <a:pt x="534" y="667"/>
                    <a:pt x="1" y="1401"/>
                    <a:pt x="67" y="2168"/>
                  </a:cubicBezTo>
                  <a:cubicBezTo>
                    <a:pt x="134" y="2668"/>
                    <a:pt x="368" y="3335"/>
                    <a:pt x="935" y="3436"/>
                  </a:cubicBezTo>
                  <a:cubicBezTo>
                    <a:pt x="964" y="3439"/>
                    <a:pt x="993" y="3440"/>
                    <a:pt x="1021" y="3440"/>
                  </a:cubicBezTo>
                  <a:cubicBezTo>
                    <a:pt x="1593" y="3440"/>
                    <a:pt x="1840" y="2812"/>
                    <a:pt x="1935" y="2335"/>
                  </a:cubicBezTo>
                  <a:cubicBezTo>
                    <a:pt x="2102" y="1568"/>
                    <a:pt x="1935" y="967"/>
                    <a:pt x="1602" y="267"/>
                  </a:cubicBezTo>
                  <a:cubicBezTo>
                    <a:pt x="1569" y="167"/>
                    <a:pt x="1502" y="133"/>
                    <a:pt x="1402" y="133"/>
                  </a:cubicBezTo>
                  <a:cubicBezTo>
                    <a:pt x="1363" y="56"/>
                    <a:pt x="1280" y="1"/>
                    <a:pt x="119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3" name="Google Shape;3613;p14"/>
            <p:cNvSpPr/>
            <p:nvPr/>
          </p:nvSpPr>
          <p:spPr>
            <a:xfrm>
              <a:off x="2070337" y="678254"/>
              <a:ext cx="94965" cy="57249"/>
            </a:xfrm>
            <a:custGeom>
              <a:avLst/>
              <a:gdLst/>
              <a:ahLst/>
              <a:cxnLst/>
              <a:rect l="l" t="t" r="r" b="b"/>
              <a:pathLst>
                <a:path w="3170" h="1911" extrusionOk="0">
                  <a:moveTo>
                    <a:pt x="1804" y="0"/>
                  </a:moveTo>
                  <a:cubicBezTo>
                    <a:pt x="1160" y="0"/>
                    <a:pt x="531" y="518"/>
                    <a:pt x="101" y="979"/>
                  </a:cubicBezTo>
                  <a:cubicBezTo>
                    <a:pt x="1" y="1079"/>
                    <a:pt x="34" y="1246"/>
                    <a:pt x="101" y="1313"/>
                  </a:cubicBezTo>
                  <a:cubicBezTo>
                    <a:pt x="34" y="1446"/>
                    <a:pt x="34" y="1613"/>
                    <a:pt x="168" y="1679"/>
                  </a:cubicBezTo>
                  <a:cubicBezTo>
                    <a:pt x="455" y="1864"/>
                    <a:pt x="794" y="1910"/>
                    <a:pt x="1128" y="1910"/>
                  </a:cubicBezTo>
                  <a:cubicBezTo>
                    <a:pt x="1337" y="1910"/>
                    <a:pt x="1543" y="1892"/>
                    <a:pt x="1735" y="1880"/>
                  </a:cubicBezTo>
                  <a:cubicBezTo>
                    <a:pt x="2269" y="1780"/>
                    <a:pt x="2836" y="1613"/>
                    <a:pt x="3003" y="1046"/>
                  </a:cubicBezTo>
                  <a:cubicBezTo>
                    <a:pt x="3170" y="445"/>
                    <a:pt x="2436" y="45"/>
                    <a:pt x="1969" y="12"/>
                  </a:cubicBezTo>
                  <a:cubicBezTo>
                    <a:pt x="1914" y="4"/>
                    <a:pt x="1859" y="0"/>
                    <a:pt x="180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4" name="Google Shape;3614;p14"/>
            <p:cNvSpPr/>
            <p:nvPr/>
          </p:nvSpPr>
          <p:spPr>
            <a:xfrm>
              <a:off x="2099334" y="780941"/>
              <a:ext cx="43888" cy="88704"/>
            </a:xfrm>
            <a:custGeom>
              <a:avLst/>
              <a:gdLst/>
              <a:ahLst/>
              <a:cxnLst/>
              <a:rect l="l" t="t" r="r" b="b"/>
              <a:pathLst>
                <a:path w="1465" h="2961" extrusionOk="0">
                  <a:moveTo>
                    <a:pt x="695" y="1"/>
                  </a:moveTo>
                  <a:cubicBezTo>
                    <a:pt x="640" y="1"/>
                    <a:pt x="585" y="16"/>
                    <a:pt x="534" y="53"/>
                  </a:cubicBezTo>
                  <a:cubicBezTo>
                    <a:pt x="100" y="453"/>
                    <a:pt x="34" y="1087"/>
                    <a:pt x="34" y="1621"/>
                  </a:cubicBezTo>
                  <a:cubicBezTo>
                    <a:pt x="0" y="2054"/>
                    <a:pt x="167" y="2755"/>
                    <a:pt x="634" y="2921"/>
                  </a:cubicBezTo>
                  <a:cubicBezTo>
                    <a:pt x="703" y="2948"/>
                    <a:pt x="768" y="2961"/>
                    <a:pt x="827" y="2961"/>
                  </a:cubicBezTo>
                  <a:cubicBezTo>
                    <a:pt x="1285" y="2961"/>
                    <a:pt x="1464" y="2238"/>
                    <a:pt x="1435" y="1854"/>
                  </a:cubicBezTo>
                  <a:cubicBezTo>
                    <a:pt x="1401" y="1354"/>
                    <a:pt x="1134" y="953"/>
                    <a:pt x="1001" y="520"/>
                  </a:cubicBezTo>
                  <a:cubicBezTo>
                    <a:pt x="1001" y="486"/>
                    <a:pt x="1001" y="420"/>
                    <a:pt x="968" y="386"/>
                  </a:cubicBezTo>
                  <a:cubicBezTo>
                    <a:pt x="1072" y="204"/>
                    <a:pt x="891" y="1"/>
                    <a:pt x="69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5" name="Google Shape;3615;p14"/>
            <p:cNvSpPr/>
            <p:nvPr/>
          </p:nvSpPr>
          <p:spPr>
            <a:xfrm>
              <a:off x="2147293" y="762369"/>
              <a:ext cx="82952" cy="56680"/>
            </a:xfrm>
            <a:custGeom>
              <a:avLst/>
              <a:gdLst/>
              <a:ahLst/>
              <a:cxnLst/>
              <a:rect l="l" t="t" r="r" b="b"/>
              <a:pathLst>
                <a:path w="2769" h="1892" extrusionOk="0">
                  <a:moveTo>
                    <a:pt x="1861" y="1"/>
                  </a:moveTo>
                  <a:cubicBezTo>
                    <a:pt x="1818" y="1"/>
                    <a:pt x="1776" y="2"/>
                    <a:pt x="1735" y="6"/>
                  </a:cubicBezTo>
                  <a:cubicBezTo>
                    <a:pt x="1034" y="106"/>
                    <a:pt x="501" y="706"/>
                    <a:pt x="200" y="1307"/>
                  </a:cubicBezTo>
                  <a:cubicBezTo>
                    <a:pt x="67" y="1407"/>
                    <a:pt x="0" y="1640"/>
                    <a:pt x="200" y="1740"/>
                  </a:cubicBezTo>
                  <a:cubicBezTo>
                    <a:pt x="412" y="1842"/>
                    <a:pt x="680" y="1892"/>
                    <a:pt x="962" y="1892"/>
                  </a:cubicBezTo>
                  <a:cubicBezTo>
                    <a:pt x="1791" y="1892"/>
                    <a:pt x="2744" y="1461"/>
                    <a:pt x="2769" y="639"/>
                  </a:cubicBezTo>
                  <a:cubicBezTo>
                    <a:pt x="2769" y="156"/>
                    <a:pt x="2276" y="1"/>
                    <a:pt x="186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6" name="Google Shape;3616;p14"/>
            <p:cNvSpPr/>
            <p:nvPr/>
          </p:nvSpPr>
          <p:spPr>
            <a:xfrm>
              <a:off x="2182251" y="841122"/>
              <a:ext cx="73995" cy="73306"/>
            </a:xfrm>
            <a:custGeom>
              <a:avLst/>
              <a:gdLst/>
              <a:ahLst/>
              <a:cxnLst/>
              <a:rect l="l" t="t" r="r" b="b"/>
              <a:pathLst>
                <a:path w="2470" h="2447" extrusionOk="0">
                  <a:moveTo>
                    <a:pt x="267" y="0"/>
                  </a:moveTo>
                  <a:cubicBezTo>
                    <a:pt x="132" y="0"/>
                    <a:pt x="1" y="82"/>
                    <a:pt x="1" y="245"/>
                  </a:cubicBezTo>
                  <a:cubicBezTo>
                    <a:pt x="1" y="779"/>
                    <a:pt x="368" y="1346"/>
                    <a:pt x="668" y="1713"/>
                  </a:cubicBezTo>
                  <a:cubicBezTo>
                    <a:pt x="889" y="1989"/>
                    <a:pt x="1269" y="2447"/>
                    <a:pt x="1657" y="2447"/>
                  </a:cubicBezTo>
                  <a:cubicBezTo>
                    <a:pt x="1739" y="2447"/>
                    <a:pt x="1821" y="2426"/>
                    <a:pt x="1902" y="2380"/>
                  </a:cubicBezTo>
                  <a:cubicBezTo>
                    <a:pt x="2469" y="2080"/>
                    <a:pt x="2236" y="1346"/>
                    <a:pt x="1936" y="946"/>
                  </a:cubicBezTo>
                  <a:cubicBezTo>
                    <a:pt x="1569" y="546"/>
                    <a:pt x="1002" y="79"/>
                    <a:pt x="434" y="45"/>
                  </a:cubicBezTo>
                  <a:cubicBezTo>
                    <a:pt x="384" y="15"/>
                    <a:pt x="325" y="0"/>
                    <a:pt x="26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617" name="Google Shape;3617;p14"/>
          <p:cNvGrpSpPr/>
          <p:nvPr/>
        </p:nvGrpSpPr>
        <p:grpSpPr>
          <a:xfrm rot="-3170136">
            <a:off x="186666" y="-310142"/>
            <a:ext cx="438469" cy="1186724"/>
            <a:chOff x="904476" y="-243594"/>
            <a:chExt cx="438472" cy="1186732"/>
          </a:xfrm>
        </p:grpSpPr>
        <p:sp>
          <p:nvSpPr>
            <p:cNvPr id="3618" name="Google Shape;3618;p14"/>
            <p:cNvSpPr/>
            <p:nvPr/>
          </p:nvSpPr>
          <p:spPr>
            <a:xfrm>
              <a:off x="904476" y="362824"/>
              <a:ext cx="134719" cy="198648"/>
            </a:xfrm>
            <a:custGeom>
              <a:avLst/>
              <a:gdLst/>
              <a:ahLst/>
              <a:cxnLst/>
              <a:rect l="l" t="t" r="r" b="b"/>
              <a:pathLst>
                <a:path w="4497" h="6631" extrusionOk="0">
                  <a:moveTo>
                    <a:pt x="4430" y="1"/>
                  </a:moveTo>
                  <a:cubicBezTo>
                    <a:pt x="4429" y="1"/>
                    <a:pt x="4429" y="2"/>
                    <a:pt x="4428" y="3"/>
                  </a:cubicBezTo>
                  <a:lnTo>
                    <a:pt x="4428" y="3"/>
                  </a:lnTo>
                  <a:cubicBezTo>
                    <a:pt x="4451" y="2"/>
                    <a:pt x="4474" y="1"/>
                    <a:pt x="4496" y="1"/>
                  </a:cubicBezTo>
                  <a:close/>
                  <a:moveTo>
                    <a:pt x="4428" y="3"/>
                  </a:moveTo>
                  <a:cubicBezTo>
                    <a:pt x="1897" y="113"/>
                    <a:pt x="192" y="2657"/>
                    <a:pt x="60" y="5004"/>
                  </a:cubicBezTo>
                  <a:cubicBezTo>
                    <a:pt x="1" y="6109"/>
                    <a:pt x="548" y="6631"/>
                    <a:pt x="1247" y="6631"/>
                  </a:cubicBezTo>
                  <a:cubicBezTo>
                    <a:pt x="1730" y="6631"/>
                    <a:pt x="2285" y="6382"/>
                    <a:pt x="2762" y="5905"/>
                  </a:cubicBezTo>
                  <a:cubicBezTo>
                    <a:pt x="3729" y="4904"/>
                    <a:pt x="3996" y="3270"/>
                    <a:pt x="4163" y="1969"/>
                  </a:cubicBezTo>
                  <a:cubicBezTo>
                    <a:pt x="4263" y="1403"/>
                    <a:pt x="4196" y="471"/>
                    <a:pt x="4428" y="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9" name="Google Shape;3619;p14"/>
            <p:cNvSpPr/>
            <p:nvPr/>
          </p:nvSpPr>
          <p:spPr>
            <a:xfrm>
              <a:off x="1121083" y="147893"/>
              <a:ext cx="221865" cy="139272"/>
            </a:xfrm>
            <a:custGeom>
              <a:avLst/>
              <a:gdLst/>
              <a:ahLst/>
              <a:cxnLst/>
              <a:rect l="l" t="t" r="r" b="b"/>
              <a:pathLst>
                <a:path w="7406" h="4649" extrusionOk="0">
                  <a:moveTo>
                    <a:pt x="294" y="1"/>
                  </a:moveTo>
                  <a:cubicBezTo>
                    <a:pt x="218" y="1"/>
                    <a:pt x="143" y="2"/>
                    <a:pt x="67" y="4"/>
                  </a:cubicBezTo>
                  <a:lnTo>
                    <a:pt x="1" y="137"/>
                  </a:lnTo>
                  <a:cubicBezTo>
                    <a:pt x="367" y="1005"/>
                    <a:pt x="834" y="2039"/>
                    <a:pt x="1402" y="2739"/>
                  </a:cubicBezTo>
                  <a:cubicBezTo>
                    <a:pt x="2106" y="3561"/>
                    <a:pt x="3506" y="4648"/>
                    <a:pt x="4715" y="4648"/>
                  </a:cubicBezTo>
                  <a:cubicBezTo>
                    <a:pt x="5223" y="4648"/>
                    <a:pt x="5697" y="4457"/>
                    <a:pt x="6072" y="3973"/>
                  </a:cubicBezTo>
                  <a:cubicBezTo>
                    <a:pt x="7406" y="2239"/>
                    <a:pt x="4971" y="704"/>
                    <a:pt x="3570" y="438"/>
                  </a:cubicBezTo>
                  <a:cubicBezTo>
                    <a:pt x="2540" y="219"/>
                    <a:pt x="1394" y="1"/>
                    <a:pt x="29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0" name="Google Shape;3620;p14"/>
            <p:cNvSpPr/>
            <p:nvPr/>
          </p:nvSpPr>
          <p:spPr>
            <a:xfrm>
              <a:off x="926523" y="45086"/>
              <a:ext cx="117673" cy="243525"/>
            </a:xfrm>
            <a:custGeom>
              <a:avLst/>
              <a:gdLst/>
              <a:ahLst/>
              <a:cxnLst/>
              <a:rect l="l" t="t" r="r" b="b"/>
              <a:pathLst>
                <a:path w="3928" h="8129" extrusionOk="0">
                  <a:moveTo>
                    <a:pt x="3827" y="0"/>
                  </a:moveTo>
                  <a:cubicBezTo>
                    <a:pt x="1492" y="0"/>
                    <a:pt x="24" y="4070"/>
                    <a:pt x="24" y="5938"/>
                  </a:cubicBezTo>
                  <a:cubicBezTo>
                    <a:pt x="1" y="7075"/>
                    <a:pt x="583" y="8129"/>
                    <a:pt x="1413" y="8129"/>
                  </a:cubicBezTo>
                  <a:cubicBezTo>
                    <a:pt x="1751" y="8129"/>
                    <a:pt x="2130" y="7954"/>
                    <a:pt x="2526" y="7539"/>
                  </a:cubicBezTo>
                  <a:cubicBezTo>
                    <a:pt x="3660" y="6405"/>
                    <a:pt x="3827" y="4670"/>
                    <a:pt x="3894" y="3169"/>
                  </a:cubicBezTo>
                  <a:cubicBezTo>
                    <a:pt x="3927" y="2102"/>
                    <a:pt x="3827" y="1068"/>
                    <a:pt x="382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1" name="Google Shape;3621;p14"/>
            <p:cNvSpPr/>
            <p:nvPr/>
          </p:nvSpPr>
          <p:spPr>
            <a:xfrm>
              <a:off x="1114103" y="299887"/>
              <a:ext cx="171147" cy="210272"/>
            </a:xfrm>
            <a:custGeom>
              <a:avLst/>
              <a:gdLst/>
              <a:ahLst/>
              <a:cxnLst/>
              <a:rect l="l" t="t" r="r" b="b"/>
              <a:pathLst>
                <a:path w="5713" h="7019" extrusionOk="0">
                  <a:moveTo>
                    <a:pt x="133" y="0"/>
                  </a:moveTo>
                  <a:lnTo>
                    <a:pt x="200" y="134"/>
                  </a:lnTo>
                  <a:cubicBezTo>
                    <a:pt x="0" y="934"/>
                    <a:pt x="467" y="2002"/>
                    <a:pt x="667" y="2802"/>
                  </a:cubicBezTo>
                  <a:cubicBezTo>
                    <a:pt x="1001" y="4370"/>
                    <a:pt x="1635" y="6472"/>
                    <a:pt x="3436" y="6939"/>
                  </a:cubicBezTo>
                  <a:cubicBezTo>
                    <a:pt x="3627" y="6993"/>
                    <a:pt x="3803" y="7018"/>
                    <a:pt x="3965" y="7018"/>
                  </a:cubicBezTo>
                  <a:cubicBezTo>
                    <a:pt x="5388" y="7018"/>
                    <a:pt x="5713" y="5068"/>
                    <a:pt x="5204" y="3870"/>
                  </a:cubicBezTo>
                  <a:cubicBezTo>
                    <a:pt x="4570" y="2302"/>
                    <a:pt x="3336" y="1601"/>
                    <a:pt x="1868" y="901"/>
                  </a:cubicBezTo>
                  <a:cubicBezTo>
                    <a:pt x="1334" y="601"/>
                    <a:pt x="701" y="200"/>
                    <a:pt x="13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2" name="Google Shape;3622;p14"/>
            <p:cNvSpPr/>
            <p:nvPr/>
          </p:nvSpPr>
          <p:spPr>
            <a:xfrm>
              <a:off x="962380" y="553670"/>
              <a:ext cx="142747" cy="313715"/>
            </a:xfrm>
            <a:custGeom>
              <a:avLst/>
              <a:gdLst/>
              <a:ahLst/>
              <a:cxnLst/>
              <a:rect l="l" t="t" r="r" b="b"/>
              <a:pathLst>
                <a:path w="4765" h="10472" extrusionOk="0">
                  <a:moveTo>
                    <a:pt x="3964" y="1"/>
                  </a:moveTo>
                  <a:cubicBezTo>
                    <a:pt x="3936" y="25"/>
                    <a:pt x="3909" y="51"/>
                    <a:pt x="3883" y="78"/>
                  </a:cubicBezTo>
                  <a:lnTo>
                    <a:pt x="3883" y="78"/>
                  </a:lnTo>
                  <a:cubicBezTo>
                    <a:pt x="3932" y="52"/>
                    <a:pt x="3981" y="26"/>
                    <a:pt x="4031" y="1"/>
                  </a:cubicBezTo>
                  <a:close/>
                  <a:moveTo>
                    <a:pt x="3883" y="78"/>
                  </a:moveTo>
                  <a:cubicBezTo>
                    <a:pt x="1280" y="1479"/>
                    <a:pt x="0" y="4425"/>
                    <a:pt x="295" y="7340"/>
                  </a:cubicBezTo>
                  <a:cubicBezTo>
                    <a:pt x="379" y="8517"/>
                    <a:pt x="1052" y="10472"/>
                    <a:pt x="2413" y="10472"/>
                  </a:cubicBezTo>
                  <a:cubicBezTo>
                    <a:pt x="2672" y="10472"/>
                    <a:pt x="2955" y="10401"/>
                    <a:pt x="3264" y="10242"/>
                  </a:cubicBezTo>
                  <a:cubicBezTo>
                    <a:pt x="4765" y="9441"/>
                    <a:pt x="4264" y="6506"/>
                    <a:pt x="4031" y="5238"/>
                  </a:cubicBezTo>
                  <a:cubicBezTo>
                    <a:pt x="3869" y="4168"/>
                    <a:pt x="2981" y="1047"/>
                    <a:pt x="3883" y="7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3" name="Google Shape;3623;p14"/>
            <p:cNvSpPr/>
            <p:nvPr/>
          </p:nvSpPr>
          <p:spPr>
            <a:xfrm>
              <a:off x="1109101" y="685593"/>
              <a:ext cx="152124" cy="257545"/>
            </a:xfrm>
            <a:custGeom>
              <a:avLst/>
              <a:gdLst/>
              <a:ahLst/>
              <a:cxnLst/>
              <a:rect l="l" t="t" r="r" b="b"/>
              <a:pathLst>
                <a:path w="5078" h="8597" extrusionOk="0">
                  <a:moveTo>
                    <a:pt x="1101" y="0"/>
                  </a:moveTo>
                  <a:cubicBezTo>
                    <a:pt x="467" y="2002"/>
                    <a:pt x="0" y="6838"/>
                    <a:pt x="1868" y="8173"/>
                  </a:cubicBezTo>
                  <a:cubicBezTo>
                    <a:pt x="2271" y="8469"/>
                    <a:pt x="2642" y="8597"/>
                    <a:pt x="2976" y="8597"/>
                  </a:cubicBezTo>
                  <a:cubicBezTo>
                    <a:pt x="4331" y="8597"/>
                    <a:pt x="5078" y="6502"/>
                    <a:pt x="4837" y="5137"/>
                  </a:cubicBezTo>
                  <a:cubicBezTo>
                    <a:pt x="4537" y="3503"/>
                    <a:pt x="3136" y="1468"/>
                    <a:pt x="1868" y="467"/>
                  </a:cubicBezTo>
                  <a:cubicBezTo>
                    <a:pt x="1635" y="300"/>
                    <a:pt x="1335" y="200"/>
                    <a:pt x="110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4" name="Google Shape;3624;p14"/>
            <p:cNvSpPr/>
            <p:nvPr/>
          </p:nvSpPr>
          <p:spPr>
            <a:xfrm>
              <a:off x="1073125" y="-243594"/>
              <a:ext cx="112161" cy="1077032"/>
            </a:xfrm>
            <a:custGeom>
              <a:avLst/>
              <a:gdLst/>
              <a:ahLst/>
              <a:cxnLst/>
              <a:rect l="l" t="t" r="r" b="b"/>
              <a:pathLst>
                <a:path w="3744" h="35952" extrusionOk="0">
                  <a:moveTo>
                    <a:pt x="1294" y="1"/>
                  </a:moveTo>
                  <a:cubicBezTo>
                    <a:pt x="1173" y="1"/>
                    <a:pt x="1061" y="70"/>
                    <a:pt x="1034" y="230"/>
                  </a:cubicBezTo>
                  <a:cubicBezTo>
                    <a:pt x="501" y="2499"/>
                    <a:pt x="334" y="4800"/>
                    <a:pt x="234" y="7102"/>
                  </a:cubicBezTo>
                  <a:cubicBezTo>
                    <a:pt x="134" y="9470"/>
                    <a:pt x="0" y="11839"/>
                    <a:pt x="0" y="14207"/>
                  </a:cubicBezTo>
                  <a:cubicBezTo>
                    <a:pt x="0" y="16575"/>
                    <a:pt x="100" y="18944"/>
                    <a:pt x="301" y="21279"/>
                  </a:cubicBezTo>
                  <a:cubicBezTo>
                    <a:pt x="467" y="23580"/>
                    <a:pt x="734" y="25882"/>
                    <a:pt x="1301" y="28117"/>
                  </a:cubicBezTo>
                  <a:cubicBezTo>
                    <a:pt x="1935" y="30652"/>
                    <a:pt x="2769" y="33121"/>
                    <a:pt x="3103" y="35722"/>
                  </a:cubicBezTo>
                  <a:cubicBezTo>
                    <a:pt x="3129" y="35883"/>
                    <a:pt x="3241" y="35952"/>
                    <a:pt x="3362" y="35952"/>
                  </a:cubicBezTo>
                  <a:cubicBezTo>
                    <a:pt x="3543" y="35952"/>
                    <a:pt x="3743" y="35796"/>
                    <a:pt x="3703" y="35556"/>
                  </a:cubicBezTo>
                  <a:cubicBezTo>
                    <a:pt x="3403" y="33321"/>
                    <a:pt x="2736" y="31186"/>
                    <a:pt x="2169" y="29018"/>
                  </a:cubicBezTo>
                  <a:cubicBezTo>
                    <a:pt x="1568" y="26749"/>
                    <a:pt x="1201" y="24514"/>
                    <a:pt x="968" y="22179"/>
                  </a:cubicBezTo>
                  <a:cubicBezTo>
                    <a:pt x="567" y="17576"/>
                    <a:pt x="534" y="12939"/>
                    <a:pt x="801" y="8303"/>
                  </a:cubicBezTo>
                  <a:cubicBezTo>
                    <a:pt x="968" y="5668"/>
                    <a:pt x="1001" y="2999"/>
                    <a:pt x="1635" y="397"/>
                  </a:cubicBezTo>
                  <a:cubicBezTo>
                    <a:pt x="1675" y="157"/>
                    <a:pt x="1475" y="1"/>
                    <a:pt x="129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5" name="Google Shape;3625;p14"/>
            <p:cNvSpPr/>
            <p:nvPr/>
          </p:nvSpPr>
          <p:spPr>
            <a:xfrm>
              <a:off x="949020" y="-33577"/>
              <a:ext cx="148379" cy="280432"/>
            </a:xfrm>
            <a:custGeom>
              <a:avLst/>
              <a:gdLst/>
              <a:ahLst/>
              <a:cxnLst/>
              <a:rect l="l" t="t" r="r" b="b"/>
              <a:pathLst>
                <a:path w="4953" h="9361" extrusionOk="0">
                  <a:moveTo>
                    <a:pt x="4497" y="1"/>
                  </a:moveTo>
                  <a:cubicBezTo>
                    <a:pt x="4404" y="1"/>
                    <a:pt x="4311" y="37"/>
                    <a:pt x="4243" y="124"/>
                  </a:cubicBezTo>
                  <a:cubicBezTo>
                    <a:pt x="2442" y="2826"/>
                    <a:pt x="641" y="5695"/>
                    <a:pt x="40" y="8964"/>
                  </a:cubicBezTo>
                  <a:cubicBezTo>
                    <a:pt x="0" y="9204"/>
                    <a:pt x="201" y="9360"/>
                    <a:pt x="381" y="9360"/>
                  </a:cubicBezTo>
                  <a:cubicBezTo>
                    <a:pt x="502" y="9360"/>
                    <a:pt x="614" y="9291"/>
                    <a:pt x="641" y="9131"/>
                  </a:cubicBezTo>
                  <a:cubicBezTo>
                    <a:pt x="1241" y="5928"/>
                    <a:pt x="3009" y="3093"/>
                    <a:pt x="4811" y="458"/>
                  </a:cubicBezTo>
                  <a:cubicBezTo>
                    <a:pt x="4953" y="221"/>
                    <a:pt x="4725" y="1"/>
                    <a:pt x="4497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6" name="Google Shape;3626;p14"/>
            <p:cNvSpPr/>
            <p:nvPr/>
          </p:nvSpPr>
          <p:spPr>
            <a:xfrm>
              <a:off x="1072016" y="255883"/>
              <a:ext cx="139422" cy="185886"/>
            </a:xfrm>
            <a:custGeom>
              <a:avLst/>
              <a:gdLst/>
              <a:ahLst/>
              <a:cxnLst/>
              <a:rect l="l" t="t" r="r" b="b"/>
              <a:pathLst>
                <a:path w="4654" h="6205" extrusionOk="0">
                  <a:moveTo>
                    <a:pt x="431" y="0"/>
                  </a:moveTo>
                  <a:cubicBezTo>
                    <a:pt x="204" y="0"/>
                    <a:pt x="1" y="306"/>
                    <a:pt x="204" y="535"/>
                  </a:cubicBezTo>
                  <a:cubicBezTo>
                    <a:pt x="971" y="1369"/>
                    <a:pt x="1672" y="2236"/>
                    <a:pt x="2339" y="3137"/>
                  </a:cubicBezTo>
                  <a:cubicBezTo>
                    <a:pt x="2973" y="4004"/>
                    <a:pt x="3573" y="4972"/>
                    <a:pt x="3974" y="5972"/>
                  </a:cubicBezTo>
                  <a:cubicBezTo>
                    <a:pt x="4028" y="6135"/>
                    <a:pt x="4159" y="6204"/>
                    <a:pt x="4287" y="6204"/>
                  </a:cubicBezTo>
                  <a:cubicBezTo>
                    <a:pt x="4474" y="6204"/>
                    <a:pt x="4653" y="6057"/>
                    <a:pt x="4574" y="5839"/>
                  </a:cubicBezTo>
                  <a:cubicBezTo>
                    <a:pt x="3740" y="3671"/>
                    <a:pt x="2206" y="1769"/>
                    <a:pt x="638" y="102"/>
                  </a:cubicBezTo>
                  <a:cubicBezTo>
                    <a:pt x="574" y="30"/>
                    <a:pt x="501" y="0"/>
                    <a:pt x="431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7" name="Google Shape;3627;p14"/>
            <p:cNvSpPr/>
            <p:nvPr/>
          </p:nvSpPr>
          <p:spPr>
            <a:xfrm>
              <a:off x="1005186" y="527189"/>
              <a:ext cx="112730" cy="285225"/>
            </a:xfrm>
            <a:custGeom>
              <a:avLst/>
              <a:gdLst/>
              <a:ahLst/>
              <a:cxnLst/>
              <a:rect l="l" t="t" r="r" b="b"/>
              <a:pathLst>
                <a:path w="3763" h="9521" extrusionOk="0">
                  <a:moveTo>
                    <a:pt x="3282" y="1"/>
                  </a:moveTo>
                  <a:cubicBezTo>
                    <a:pt x="3210" y="1"/>
                    <a:pt x="3135" y="25"/>
                    <a:pt x="3069" y="84"/>
                  </a:cubicBezTo>
                  <a:cubicBezTo>
                    <a:pt x="534" y="2219"/>
                    <a:pt x="0" y="6189"/>
                    <a:pt x="534" y="9291"/>
                  </a:cubicBezTo>
                  <a:cubicBezTo>
                    <a:pt x="560" y="9451"/>
                    <a:pt x="673" y="9520"/>
                    <a:pt x="793" y="9520"/>
                  </a:cubicBezTo>
                  <a:cubicBezTo>
                    <a:pt x="974" y="9520"/>
                    <a:pt x="1174" y="9364"/>
                    <a:pt x="1134" y="9124"/>
                  </a:cubicBezTo>
                  <a:cubicBezTo>
                    <a:pt x="667" y="6222"/>
                    <a:pt x="1134" y="2519"/>
                    <a:pt x="3503" y="518"/>
                  </a:cubicBezTo>
                  <a:cubicBezTo>
                    <a:pt x="3763" y="310"/>
                    <a:pt x="3536" y="1"/>
                    <a:pt x="3282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8" name="Google Shape;3628;p14"/>
            <p:cNvSpPr/>
            <p:nvPr/>
          </p:nvSpPr>
          <p:spPr>
            <a:xfrm>
              <a:off x="931735" y="330292"/>
              <a:ext cx="160333" cy="197450"/>
            </a:xfrm>
            <a:custGeom>
              <a:avLst/>
              <a:gdLst/>
              <a:ahLst/>
              <a:cxnLst/>
              <a:rect l="l" t="t" r="r" b="b"/>
              <a:pathLst>
                <a:path w="5352" h="6591" extrusionOk="0">
                  <a:moveTo>
                    <a:pt x="4956" y="0"/>
                  </a:moveTo>
                  <a:cubicBezTo>
                    <a:pt x="4924" y="0"/>
                    <a:pt x="4890" y="6"/>
                    <a:pt x="4854" y="19"/>
                  </a:cubicBezTo>
                  <a:cubicBezTo>
                    <a:pt x="2319" y="1087"/>
                    <a:pt x="284" y="3522"/>
                    <a:pt x="17" y="6290"/>
                  </a:cubicBezTo>
                  <a:cubicBezTo>
                    <a:pt x="0" y="6491"/>
                    <a:pt x="150" y="6591"/>
                    <a:pt x="309" y="6591"/>
                  </a:cubicBezTo>
                  <a:cubicBezTo>
                    <a:pt x="467" y="6591"/>
                    <a:pt x="634" y="6491"/>
                    <a:pt x="651" y="6290"/>
                  </a:cubicBezTo>
                  <a:cubicBezTo>
                    <a:pt x="884" y="3822"/>
                    <a:pt x="2786" y="1554"/>
                    <a:pt x="5021" y="620"/>
                  </a:cubicBezTo>
                  <a:cubicBezTo>
                    <a:pt x="5351" y="499"/>
                    <a:pt x="5249" y="0"/>
                    <a:pt x="4956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9" name="Google Shape;3629;p14"/>
            <p:cNvSpPr/>
            <p:nvPr/>
          </p:nvSpPr>
          <p:spPr>
            <a:xfrm>
              <a:off x="1075821" y="128692"/>
              <a:ext cx="182142" cy="123395"/>
            </a:xfrm>
            <a:custGeom>
              <a:avLst/>
              <a:gdLst/>
              <a:ahLst/>
              <a:cxnLst/>
              <a:rect l="l" t="t" r="r" b="b"/>
              <a:pathLst>
                <a:path w="6080" h="4119" extrusionOk="0">
                  <a:moveTo>
                    <a:pt x="480" y="0"/>
                  </a:moveTo>
                  <a:cubicBezTo>
                    <a:pt x="191" y="0"/>
                    <a:pt x="0" y="409"/>
                    <a:pt x="311" y="578"/>
                  </a:cubicBezTo>
                  <a:cubicBezTo>
                    <a:pt x="1245" y="1079"/>
                    <a:pt x="2312" y="1245"/>
                    <a:pt x="3213" y="1812"/>
                  </a:cubicBezTo>
                  <a:cubicBezTo>
                    <a:pt x="4047" y="2346"/>
                    <a:pt x="4847" y="3113"/>
                    <a:pt x="5381" y="3981"/>
                  </a:cubicBezTo>
                  <a:cubicBezTo>
                    <a:pt x="5449" y="4078"/>
                    <a:pt x="5543" y="4119"/>
                    <a:pt x="5637" y="4119"/>
                  </a:cubicBezTo>
                  <a:cubicBezTo>
                    <a:pt x="5861" y="4119"/>
                    <a:pt x="6080" y="3883"/>
                    <a:pt x="5915" y="3647"/>
                  </a:cubicBezTo>
                  <a:cubicBezTo>
                    <a:pt x="5381" y="2713"/>
                    <a:pt x="4547" y="1979"/>
                    <a:pt x="3680" y="1379"/>
                  </a:cubicBezTo>
                  <a:cubicBezTo>
                    <a:pt x="2746" y="712"/>
                    <a:pt x="1612" y="545"/>
                    <a:pt x="644" y="44"/>
                  </a:cubicBezTo>
                  <a:cubicBezTo>
                    <a:pt x="588" y="14"/>
                    <a:pt x="532" y="0"/>
                    <a:pt x="480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0" name="Google Shape;3630;p14"/>
            <p:cNvSpPr/>
            <p:nvPr/>
          </p:nvSpPr>
          <p:spPr>
            <a:xfrm>
              <a:off x="994192" y="204958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1" name="Google Shape;3631;p14"/>
            <p:cNvSpPr/>
            <p:nvPr/>
          </p:nvSpPr>
          <p:spPr>
            <a:xfrm>
              <a:off x="1001172" y="174973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2" name="Google Shape;3632;p14"/>
            <p:cNvSpPr/>
            <p:nvPr/>
          </p:nvSpPr>
          <p:spPr>
            <a:xfrm>
              <a:off x="1257979" y="207954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3" name="Google Shape;3633;p14"/>
            <p:cNvSpPr/>
            <p:nvPr/>
          </p:nvSpPr>
          <p:spPr>
            <a:xfrm>
              <a:off x="1264959" y="244919"/>
              <a:ext cx="20042" cy="16027"/>
            </a:xfrm>
            <a:custGeom>
              <a:avLst/>
              <a:gdLst/>
              <a:ahLst/>
              <a:cxnLst/>
              <a:rect l="l" t="t" r="r" b="b"/>
              <a:pathLst>
                <a:path w="669" h="535" extrusionOk="0">
                  <a:moveTo>
                    <a:pt x="335" y="1"/>
                  </a:moveTo>
                  <a:cubicBezTo>
                    <a:pt x="1" y="1"/>
                    <a:pt x="1" y="534"/>
                    <a:pt x="335" y="534"/>
                  </a:cubicBezTo>
                  <a:cubicBezTo>
                    <a:pt x="668" y="534"/>
                    <a:pt x="668" y="1"/>
                    <a:pt x="335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4" name="Google Shape;3634;p14"/>
            <p:cNvSpPr/>
            <p:nvPr/>
          </p:nvSpPr>
          <p:spPr>
            <a:xfrm>
              <a:off x="1283950" y="223950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5" name="Google Shape;3635;p14"/>
            <p:cNvSpPr/>
            <p:nvPr/>
          </p:nvSpPr>
          <p:spPr>
            <a:xfrm>
              <a:off x="973194" y="477733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1" y="1"/>
                    <a:pt x="1" y="501"/>
                    <a:pt x="334" y="501"/>
                  </a:cubicBezTo>
                  <a:cubicBezTo>
                    <a:pt x="668" y="501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6" name="Google Shape;3636;p14"/>
            <p:cNvSpPr/>
            <p:nvPr/>
          </p:nvSpPr>
          <p:spPr>
            <a:xfrm>
              <a:off x="980203" y="450773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7" name="Google Shape;3637;p14"/>
            <p:cNvSpPr/>
            <p:nvPr/>
          </p:nvSpPr>
          <p:spPr>
            <a:xfrm>
              <a:off x="1211009" y="461766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8" name="Google Shape;3638;p14"/>
            <p:cNvSpPr/>
            <p:nvPr/>
          </p:nvSpPr>
          <p:spPr>
            <a:xfrm>
              <a:off x="1222991" y="431781"/>
              <a:ext cx="20042" cy="16027"/>
            </a:xfrm>
            <a:custGeom>
              <a:avLst/>
              <a:gdLst/>
              <a:ahLst/>
              <a:cxnLst/>
              <a:rect l="l" t="t" r="r" b="b"/>
              <a:pathLst>
                <a:path w="669" h="535" extrusionOk="0">
                  <a:moveTo>
                    <a:pt x="335" y="0"/>
                  </a:moveTo>
                  <a:cubicBezTo>
                    <a:pt x="1" y="0"/>
                    <a:pt x="1" y="534"/>
                    <a:pt x="335" y="534"/>
                  </a:cubicBezTo>
                  <a:cubicBezTo>
                    <a:pt x="668" y="534"/>
                    <a:pt x="668" y="0"/>
                    <a:pt x="335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9" name="Google Shape;3639;p14"/>
            <p:cNvSpPr/>
            <p:nvPr/>
          </p:nvSpPr>
          <p:spPr>
            <a:xfrm>
              <a:off x="1240006" y="457752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0" name="Google Shape;3640;p14"/>
            <p:cNvSpPr/>
            <p:nvPr/>
          </p:nvSpPr>
          <p:spPr>
            <a:xfrm>
              <a:off x="1022171" y="830458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1" name="Google Shape;3641;p14"/>
            <p:cNvSpPr/>
            <p:nvPr/>
          </p:nvSpPr>
          <p:spPr>
            <a:xfrm>
              <a:off x="1047153" y="816469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2" name="Google Shape;3642;p14"/>
            <p:cNvSpPr/>
            <p:nvPr/>
          </p:nvSpPr>
          <p:spPr>
            <a:xfrm>
              <a:off x="1174044" y="866434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3" name="Google Shape;3643;p14"/>
            <p:cNvSpPr/>
            <p:nvPr/>
          </p:nvSpPr>
          <p:spPr>
            <a:xfrm>
              <a:off x="1191029" y="837467"/>
              <a:ext cx="21030" cy="15009"/>
            </a:xfrm>
            <a:custGeom>
              <a:avLst/>
              <a:gdLst/>
              <a:ahLst/>
              <a:cxnLst/>
              <a:rect l="l" t="t" r="r" b="b"/>
              <a:pathLst>
                <a:path w="702" h="501" extrusionOk="0">
                  <a:moveTo>
                    <a:pt x="367" y="0"/>
                  </a:moveTo>
                  <a:cubicBezTo>
                    <a:pt x="1" y="0"/>
                    <a:pt x="1" y="501"/>
                    <a:pt x="367" y="501"/>
                  </a:cubicBezTo>
                  <a:cubicBezTo>
                    <a:pt x="701" y="501"/>
                    <a:pt x="701" y="0"/>
                    <a:pt x="367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4" name="Google Shape;3644;p14"/>
            <p:cNvSpPr/>
            <p:nvPr/>
          </p:nvSpPr>
          <p:spPr>
            <a:xfrm>
              <a:off x="1207025" y="866434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645" name="Google Shape;3645;p14"/>
          <p:cNvGrpSpPr/>
          <p:nvPr/>
        </p:nvGrpSpPr>
        <p:grpSpPr>
          <a:xfrm rot="-2429099" flipH="1">
            <a:off x="-434499" y="4085222"/>
            <a:ext cx="1157436" cy="740599"/>
            <a:chOff x="7750342" y="3926048"/>
            <a:chExt cx="1406709" cy="900099"/>
          </a:xfrm>
        </p:grpSpPr>
        <p:sp>
          <p:nvSpPr>
            <p:cNvPr id="3646" name="Google Shape;3646;p14"/>
            <p:cNvSpPr/>
            <p:nvPr/>
          </p:nvSpPr>
          <p:spPr>
            <a:xfrm>
              <a:off x="7827357" y="3979099"/>
              <a:ext cx="1329694" cy="847048"/>
            </a:xfrm>
            <a:custGeom>
              <a:avLst/>
              <a:gdLst/>
              <a:ahLst/>
              <a:cxnLst/>
              <a:rect l="l" t="t" r="r" b="b"/>
              <a:pathLst>
                <a:path w="44386" h="28275" extrusionOk="0">
                  <a:moveTo>
                    <a:pt x="395" y="1"/>
                  </a:moveTo>
                  <a:cubicBezTo>
                    <a:pt x="103" y="1"/>
                    <a:pt x="1" y="500"/>
                    <a:pt x="331" y="620"/>
                  </a:cubicBezTo>
                  <a:cubicBezTo>
                    <a:pt x="1132" y="921"/>
                    <a:pt x="1999" y="987"/>
                    <a:pt x="2800" y="1221"/>
                  </a:cubicBezTo>
                  <a:cubicBezTo>
                    <a:pt x="3600" y="1421"/>
                    <a:pt x="4367" y="1688"/>
                    <a:pt x="5101" y="2021"/>
                  </a:cubicBezTo>
                  <a:cubicBezTo>
                    <a:pt x="6602" y="2622"/>
                    <a:pt x="8003" y="3456"/>
                    <a:pt x="9304" y="4356"/>
                  </a:cubicBezTo>
                  <a:cubicBezTo>
                    <a:pt x="11973" y="6224"/>
                    <a:pt x="14308" y="8493"/>
                    <a:pt x="16643" y="10761"/>
                  </a:cubicBezTo>
                  <a:cubicBezTo>
                    <a:pt x="19078" y="13096"/>
                    <a:pt x="21580" y="15364"/>
                    <a:pt x="24148" y="17566"/>
                  </a:cubicBezTo>
                  <a:cubicBezTo>
                    <a:pt x="26883" y="19834"/>
                    <a:pt x="29685" y="22036"/>
                    <a:pt x="32721" y="23904"/>
                  </a:cubicBezTo>
                  <a:cubicBezTo>
                    <a:pt x="36157" y="25972"/>
                    <a:pt x="39859" y="27573"/>
                    <a:pt x="43829" y="28273"/>
                  </a:cubicBezTo>
                  <a:cubicBezTo>
                    <a:pt x="43840" y="28274"/>
                    <a:pt x="43850" y="28275"/>
                    <a:pt x="43861" y="28275"/>
                  </a:cubicBezTo>
                  <a:cubicBezTo>
                    <a:pt x="44238" y="28275"/>
                    <a:pt x="44385" y="27705"/>
                    <a:pt x="43996" y="27640"/>
                  </a:cubicBezTo>
                  <a:cubicBezTo>
                    <a:pt x="36791" y="26405"/>
                    <a:pt x="30653" y="22136"/>
                    <a:pt x="25116" y="17532"/>
                  </a:cubicBezTo>
                  <a:cubicBezTo>
                    <a:pt x="22514" y="15364"/>
                    <a:pt x="19979" y="13096"/>
                    <a:pt x="17543" y="10728"/>
                  </a:cubicBezTo>
                  <a:cubicBezTo>
                    <a:pt x="15208" y="8493"/>
                    <a:pt x="12907" y="6224"/>
                    <a:pt x="10305" y="4323"/>
                  </a:cubicBezTo>
                  <a:cubicBezTo>
                    <a:pt x="8871" y="3256"/>
                    <a:pt x="7370" y="2322"/>
                    <a:pt x="5735" y="1588"/>
                  </a:cubicBezTo>
                  <a:cubicBezTo>
                    <a:pt x="4934" y="1254"/>
                    <a:pt x="4134" y="921"/>
                    <a:pt x="3267" y="687"/>
                  </a:cubicBezTo>
                  <a:cubicBezTo>
                    <a:pt x="2366" y="420"/>
                    <a:pt x="1399" y="320"/>
                    <a:pt x="498" y="20"/>
                  </a:cubicBezTo>
                  <a:cubicBezTo>
                    <a:pt x="462" y="7"/>
                    <a:pt x="427" y="1"/>
                    <a:pt x="39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7" name="Google Shape;3647;p14"/>
            <p:cNvSpPr/>
            <p:nvPr/>
          </p:nvSpPr>
          <p:spPr>
            <a:xfrm>
              <a:off x="8282917" y="4136724"/>
              <a:ext cx="69981" cy="159254"/>
            </a:xfrm>
            <a:custGeom>
              <a:avLst/>
              <a:gdLst/>
              <a:ahLst/>
              <a:cxnLst/>
              <a:rect l="l" t="t" r="r" b="b"/>
              <a:pathLst>
                <a:path w="2336" h="5316" extrusionOk="0">
                  <a:moveTo>
                    <a:pt x="981" y="1"/>
                  </a:moveTo>
                  <a:cubicBezTo>
                    <a:pt x="815" y="1"/>
                    <a:pt x="692" y="91"/>
                    <a:pt x="601" y="228"/>
                  </a:cubicBezTo>
                  <a:cubicBezTo>
                    <a:pt x="568" y="262"/>
                    <a:pt x="534" y="295"/>
                    <a:pt x="501" y="362"/>
                  </a:cubicBezTo>
                  <a:cubicBezTo>
                    <a:pt x="401" y="529"/>
                    <a:pt x="367" y="762"/>
                    <a:pt x="301" y="962"/>
                  </a:cubicBezTo>
                  <a:cubicBezTo>
                    <a:pt x="0" y="2197"/>
                    <a:pt x="801" y="3464"/>
                    <a:pt x="1068" y="4632"/>
                  </a:cubicBezTo>
                  <a:cubicBezTo>
                    <a:pt x="1101" y="4765"/>
                    <a:pt x="1201" y="4832"/>
                    <a:pt x="1335" y="4832"/>
                  </a:cubicBezTo>
                  <a:cubicBezTo>
                    <a:pt x="1301" y="4898"/>
                    <a:pt x="1301" y="4965"/>
                    <a:pt x="1301" y="5065"/>
                  </a:cubicBezTo>
                  <a:cubicBezTo>
                    <a:pt x="1285" y="5232"/>
                    <a:pt x="1410" y="5315"/>
                    <a:pt x="1539" y="5315"/>
                  </a:cubicBezTo>
                  <a:cubicBezTo>
                    <a:pt x="1668" y="5315"/>
                    <a:pt x="1802" y="5232"/>
                    <a:pt x="1802" y="5065"/>
                  </a:cubicBezTo>
                  <a:cubicBezTo>
                    <a:pt x="1902" y="3898"/>
                    <a:pt x="2335" y="2897"/>
                    <a:pt x="2035" y="1730"/>
                  </a:cubicBezTo>
                  <a:cubicBezTo>
                    <a:pt x="1935" y="1296"/>
                    <a:pt x="1735" y="295"/>
                    <a:pt x="1235" y="62"/>
                  </a:cubicBezTo>
                  <a:cubicBezTo>
                    <a:pt x="1140" y="20"/>
                    <a:pt x="1056" y="1"/>
                    <a:pt x="98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8" name="Google Shape;3648;p14"/>
            <p:cNvSpPr/>
            <p:nvPr/>
          </p:nvSpPr>
          <p:spPr>
            <a:xfrm>
              <a:off x="8109057" y="4195107"/>
              <a:ext cx="139123" cy="70969"/>
            </a:xfrm>
            <a:custGeom>
              <a:avLst/>
              <a:gdLst/>
              <a:ahLst/>
              <a:cxnLst/>
              <a:rect l="l" t="t" r="r" b="b"/>
              <a:pathLst>
                <a:path w="4644" h="2369" extrusionOk="0">
                  <a:moveTo>
                    <a:pt x="3495" y="0"/>
                  </a:moveTo>
                  <a:cubicBezTo>
                    <a:pt x="3475" y="0"/>
                    <a:pt x="3456" y="4"/>
                    <a:pt x="3436" y="14"/>
                  </a:cubicBezTo>
                  <a:cubicBezTo>
                    <a:pt x="3403" y="14"/>
                    <a:pt x="3336" y="47"/>
                    <a:pt x="3269" y="47"/>
                  </a:cubicBezTo>
                  <a:cubicBezTo>
                    <a:pt x="3103" y="81"/>
                    <a:pt x="2936" y="114"/>
                    <a:pt x="2802" y="147"/>
                  </a:cubicBezTo>
                  <a:cubicBezTo>
                    <a:pt x="1568" y="314"/>
                    <a:pt x="0" y="748"/>
                    <a:pt x="200" y="1949"/>
                  </a:cubicBezTo>
                  <a:cubicBezTo>
                    <a:pt x="256" y="2281"/>
                    <a:pt x="588" y="2368"/>
                    <a:pt x="935" y="2368"/>
                  </a:cubicBezTo>
                  <a:cubicBezTo>
                    <a:pt x="1215" y="2368"/>
                    <a:pt x="1505" y="2312"/>
                    <a:pt x="1668" y="2282"/>
                  </a:cubicBezTo>
                  <a:cubicBezTo>
                    <a:pt x="2736" y="2049"/>
                    <a:pt x="3636" y="1348"/>
                    <a:pt x="4437" y="614"/>
                  </a:cubicBezTo>
                  <a:cubicBezTo>
                    <a:pt x="4644" y="434"/>
                    <a:pt x="4450" y="173"/>
                    <a:pt x="4244" y="173"/>
                  </a:cubicBezTo>
                  <a:cubicBezTo>
                    <a:pt x="4184" y="173"/>
                    <a:pt x="4123" y="195"/>
                    <a:pt x="4070" y="248"/>
                  </a:cubicBezTo>
                  <a:cubicBezTo>
                    <a:pt x="4037" y="181"/>
                    <a:pt x="3970" y="114"/>
                    <a:pt x="3836" y="81"/>
                  </a:cubicBezTo>
                  <a:cubicBezTo>
                    <a:pt x="3836" y="81"/>
                    <a:pt x="3803" y="47"/>
                    <a:pt x="3770" y="47"/>
                  </a:cubicBezTo>
                  <a:lnTo>
                    <a:pt x="3636" y="47"/>
                  </a:lnTo>
                  <a:cubicBezTo>
                    <a:pt x="3589" y="24"/>
                    <a:pt x="3542" y="0"/>
                    <a:pt x="349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9" name="Google Shape;3649;p14"/>
            <p:cNvSpPr/>
            <p:nvPr/>
          </p:nvSpPr>
          <p:spPr>
            <a:xfrm>
              <a:off x="8135028" y="4026788"/>
              <a:ext cx="63001" cy="125941"/>
            </a:xfrm>
            <a:custGeom>
              <a:avLst/>
              <a:gdLst/>
              <a:ahLst/>
              <a:cxnLst/>
              <a:rect l="l" t="t" r="r" b="b"/>
              <a:pathLst>
                <a:path w="2103" h="4204" extrusionOk="0">
                  <a:moveTo>
                    <a:pt x="941" y="1"/>
                  </a:moveTo>
                  <a:cubicBezTo>
                    <a:pt x="801" y="1"/>
                    <a:pt x="652" y="76"/>
                    <a:pt x="501" y="263"/>
                  </a:cubicBezTo>
                  <a:cubicBezTo>
                    <a:pt x="1" y="863"/>
                    <a:pt x="234" y="1764"/>
                    <a:pt x="401" y="2431"/>
                  </a:cubicBezTo>
                  <a:cubicBezTo>
                    <a:pt x="468" y="2764"/>
                    <a:pt x="701" y="3865"/>
                    <a:pt x="1201" y="3932"/>
                  </a:cubicBezTo>
                  <a:cubicBezTo>
                    <a:pt x="1142" y="4091"/>
                    <a:pt x="1296" y="4203"/>
                    <a:pt x="1452" y="4203"/>
                  </a:cubicBezTo>
                  <a:cubicBezTo>
                    <a:pt x="1557" y="4203"/>
                    <a:pt x="1662" y="4153"/>
                    <a:pt x="1702" y="4032"/>
                  </a:cubicBezTo>
                  <a:cubicBezTo>
                    <a:pt x="2102" y="3098"/>
                    <a:pt x="2069" y="1930"/>
                    <a:pt x="1769" y="963"/>
                  </a:cubicBezTo>
                  <a:cubicBezTo>
                    <a:pt x="1646" y="572"/>
                    <a:pt x="1326" y="1"/>
                    <a:pt x="94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0" name="Google Shape;3650;p14"/>
            <p:cNvSpPr/>
            <p:nvPr/>
          </p:nvSpPr>
          <p:spPr>
            <a:xfrm>
              <a:off x="7979140" y="4081576"/>
              <a:ext cx="117793" cy="84570"/>
            </a:xfrm>
            <a:custGeom>
              <a:avLst/>
              <a:gdLst/>
              <a:ahLst/>
              <a:cxnLst/>
              <a:rect l="l" t="t" r="r" b="b"/>
              <a:pathLst>
                <a:path w="3932" h="2823" extrusionOk="0">
                  <a:moveTo>
                    <a:pt x="3622" y="1"/>
                  </a:moveTo>
                  <a:cubicBezTo>
                    <a:pt x="3523" y="1"/>
                    <a:pt x="3422" y="52"/>
                    <a:pt x="3370" y="168"/>
                  </a:cubicBezTo>
                  <a:cubicBezTo>
                    <a:pt x="3337" y="101"/>
                    <a:pt x="3270" y="68"/>
                    <a:pt x="3170" y="68"/>
                  </a:cubicBezTo>
                  <a:cubicBezTo>
                    <a:pt x="2336" y="168"/>
                    <a:pt x="1469" y="368"/>
                    <a:pt x="801" y="869"/>
                  </a:cubicBezTo>
                  <a:cubicBezTo>
                    <a:pt x="234" y="1269"/>
                    <a:pt x="1" y="2136"/>
                    <a:pt x="601" y="2637"/>
                  </a:cubicBezTo>
                  <a:cubicBezTo>
                    <a:pt x="743" y="2769"/>
                    <a:pt x="905" y="2822"/>
                    <a:pt x="1076" y="2822"/>
                  </a:cubicBezTo>
                  <a:cubicBezTo>
                    <a:pt x="1549" y="2822"/>
                    <a:pt x="2084" y="2415"/>
                    <a:pt x="2403" y="2170"/>
                  </a:cubicBezTo>
                  <a:cubicBezTo>
                    <a:pt x="2970" y="1703"/>
                    <a:pt x="3637" y="1035"/>
                    <a:pt x="3870" y="335"/>
                  </a:cubicBezTo>
                  <a:cubicBezTo>
                    <a:pt x="3932" y="130"/>
                    <a:pt x="3780" y="1"/>
                    <a:pt x="362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1" name="Google Shape;3651;p14"/>
            <p:cNvSpPr/>
            <p:nvPr/>
          </p:nvSpPr>
          <p:spPr>
            <a:xfrm>
              <a:off x="7966170" y="3926048"/>
              <a:ext cx="62971" cy="115756"/>
            </a:xfrm>
            <a:custGeom>
              <a:avLst/>
              <a:gdLst/>
              <a:ahLst/>
              <a:cxnLst/>
              <a:rect l="l" t="t" r="r" b="b"/>
              <a:pathLst>
                <a:path w="2102" h="3864" extrusionOk="0">
                  <a:moveTo>
                    <a:pt x="811" y="0"/>
                  </a:moveTo>
                  <a:cubicBezTo>
                    <a:pt x="709" y="0"/>
                    <a:pt x="604" y="46"/>
                    <a:pt x="501" y="156"/>
                  </a:cubicBezTo>
                  <a:cubicBezTo>
                    <a:pt x="0" y="690"/>
                    <a:pt x="134" y="1491"/>
                    <a:pt x="334" y="2124"/>
                  </a:cubicBezTo>
                  <a:cubicBezTo>
                    <a:pt x="467" y="2692"/>
                    <a:pt x="767" y="3492"/>
                    <a:pt x="1401" y="3692"/>
                  </a:cubicBezTo>
                  <a:lnTo>
                    <a:pt x="1435" y="3692"/>
                  </a:lnTo>
                  <a:cubicBezTo>
                    <a:pt x="1486" y="3796"/>
                    <a:pt x="1609" y="3863"/>
                    <a:pt x="1721" y="3863"/>
                  </a:cubicBezTo>
                  <a:cubicBezTo>
                    <a:pt x="1825" y="3863"/>
                    <a:pt x="1919" y="3804"/>
                    <a:pt x="1935" y="3659"/>
                  </a:cubicBezTo>
                  <a:cubicBezTo>
                    <a:pt x="2102" y="2692"/>
                    <a:pt x="2002" y="1758"/>
                    <a:pt x="1635" y="824"/>
                  </a:cubicBezTo>
                  <a:cubicBezTo>
                    <a:pt x="1505" y="564"/>
                    <a:pt x="1173" y="0"/>
                    <a:pt x="81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2" name="Google Shape;3652;p14"/>
            <p:cNvSpPr/>
            <p:nvPr/>
          </p:nvSpPr>
          <p:spPr>
            <a:xfrm>
              <a:off x="7862255" y="4013278"/>
              <a:ext cx="88944" cy="73636"/>
            </a:xfrm>
            <a:custGeom>
              <a:avLst/>
              <a:gdLst/>
              <a:ahLst/>
              <a:cxnLst/>
              <a:rect l="l" t="t" r="r" b="b"/>
              <a:pathLst>
                <a:path w="2969" h="2458" extrusionOk="0">
                  <a:moveTo>
                    <a:pt x="2496" y="1"/>
                  </a:moveTo>
                  <a:cubicBezTo>
                    <a:pt x="2466" y="1"/>
                    <a:pt x="2435" y="5"/>
                    <a:pt x="2402" y="13"/>
                  </a:cubicBezTo>
                  <a:cubicBezTo>
                    <a:pt x="1801" y="313"/>
                    <a:pt x="1168" y="380"/>
                    <a:pt x="667" y="814"/>
                  </a:cubicBezTo>
                  <a:cubicBezTo>
                    <a:pt x="267" y="1147"/>
                    <a:pt x="0" y="2048"/>
                    <a:pt x="534" y="2381"/>
                  </a:cubicBezTo>
                  <a:cubicBezTo>
                    <a:pt x="627" y="2434"/>
                    <a:pt x="722" y="2457"/>
                    <a:pt x="818" y="2457"/>
                  </a:cubicBezTo>
                  <a:cubicBezTo>
                    <a:pt x="1205" y="2457"/>
                    <a:pt x="1601" y="2088"/>
                    <a:pt x="1868" y="1848"/>
                  </a:cubicBezTo>
                  <a:cubicBezTo>
                    <a:pt x="2268" y="1481"/>
                    <a:pt x="2735" y="980"/>
                    <a:pt x="2902" y="413"/>
                  </a:cubicBezTo>
                  <a:cubicBezTo>
                    <a:pt x="2969" y="247"/>
                    <a:pt x="2835" y="146"/>
                    <a:pt x="2702" y="113"/>
                  </a:cubicBezTo>
                  <a:cubicBezTo>
                    <a:pt x="2652" y="38"/>
                    <a:pt x="2583" y="1"/>
                    <a:pt x="249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3" name="Google Shape;3653;p14"/>
            <p:cNvSpPr/>
            <p:nvPr/>
          </p:nvSpPr>
          <p:spPr>
            <a:xfrm>
              <a:off x="7750342" y="3929223"/>
              <a:ext cx="138374" cy="76422"/>
            </a:xfrm>
            <a:custGeom>
              <a:avLst/>
              <a:gdLst/>
              <a:ahLst/>
              <a:cxnLst/>
              <a:rect l="l" t="t" r="r" b="b"/>
              <a:pathLst>
                <a:path w="4619" h="2551" extrusionOk="0">
                  <a:moveTo>
                    <a:pt x="1182" y="1"/>
                  </a:moveTo>
                  <a:cubicBezTo>
                    <a:pt x="952" y="1"/>
                    <a:pt x="738" y="69"/>
                    <a:pt x="567" y="251"/>
                  </a:cubicBezTo>
                  <a:cubicBezTo>
                    <a:pt x="0" y="851"/>
                    <a:pt x="767" y="1551"/>
                    <a:pt x="1301" y="1785"/>
                  </a:cubicBezTo>
                  <a:cubicBezTo>
                    <a:pt x="2168" y="2185"/>
                    <a:pt x="3136" y="2252"/>
                    <a:pt x="4036" y="2352"/>
                  </a:cubicBezTo>
                  <a:cubicBezTo>
                    <a:pt x="4036" y="2385"/>
                    <a:pt x="4070" y="2385"/>
                    <a:pt x="4070" y="2419"/>
                  </a:cubicBezTo>
                  <a:cubicBezTo>
                    <a:pt x="4121" y="2512"/>
                    <a:pt x="4199" y="2550"/>
                    <a:pt x="4276" y="2550"/>
                  </a:cubicBezTo>
                  <a:cubicBezTo>
                    <a:pt x="4448" y="2550"/>
                    <a:pt x="4618" y="2359"/>
                    <a:pt x="4503" y="2152"/>
                  </a:cubicBezTo>
                  <a:cubicBezTo>
                    <a:pt x="4136" y="1451"/>
                    <a:pt x="3236" y="884"/>
                    <a:pt x="2569" y="517"/>
                  </a:cubicBezTo>
                  <a:cubicBezTo>
                    <a:pt x="2228" y="313"/>
                    <a:pt x="1671" y="1"/>
                    <a:pt x="118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654" name="Google Shape;3654;p14"/>
          <p:cNvGrpSpPr/>
          <p:nvPr/>
        </p:nvGrpSpPr>
        <p:grpSpPr>
          <a:xfrm rot="5400000">
            <a:off x="430889" y="4458291"/>
            <a:ext cx="360400" cy="976219"/>
            <a:chOff x="7607455" y="4238363"/>
            <a:chExt cx="438017" cy="1186459"/>
          </a:xfrm>
        </p:grpSpPr>
        <p:sp>
          <p:nvSpPr>
            <p:cNvPr id="3655" name="Google Shape;3655;p14"/>
            <p:cNvSpPr/>
            <p:nvPr/>
          </p:nvSpPr>
          <p:spPr>
            <a:xfrm>
              <a:off x="7911202" y="4620055"/>
              <a:ext cx="134270" cy="198019"/>
            </a:xfrm>
            <a:custGeom>
              <a:avLst/>
              <a:gdLst/>
              <a:ahLst/>
              <a:cxnLst/>
              <a:rect l="l" t="t" r="r" b="b"/>
              <a:pathLst>
                <a:path w="4482" h="6610" extrusionOk="0">
                  <a:moveTo>
                    <a:pt x="3267" y="1"/>
                  </a:moveTo>
                  <a:cubicBezTo>
                    <a:pt x="2782" y="1"/>
                    <a:pt x="2218" y="255"/>
                    <a:pt x="1735" y="739"/>
                  </a:cubicBezTo>
                  <a:cubicBezTo>
                    <a:pt x="734" y="1739"/>
                    <a:pt x="501" y="3374"/>
                    <a:pt x="334" y="4642"/>
                  </a:cubicBezTo>
                  <a:cubicBezTo>
                    <a:pt x="234" y="5242"/>
                    <a:pt x="267" y="6142"/>
                    <a:pt x="34" y="6609"/>
                  </a:cubicBezTo>
                  <a:lnTo>
                    <a:pt x="34" y="6609"/>
                  </a:lnTo>
                  <a:cubicBezTo>
                    <a:pt x="2551" y="6553"/>
                    <a:pt x="4304" y="3997"/>
                    <a:pt x="4404" y="1606"/>
                  </a:cubicBezTo>
                  <a:cubicBezTo>
                    <a:pt x="4482" y="511"/>
                    <a:pt x="3953" y="1"/>
                    <a:pt x="3267" y="1"/>
                  </a:cubicBezTo>
                  <a:close/>
                  <a:moveTo>
                    <a:pt x="34" y="6609"/>
                  </a:moveTo>
                  <a:lnTo>
                    <a:pt x="34" y="6609"/>
                  </a:lnTo>
                  <a:cubicBezTo>
                    <a:pt x="23" y="6609"/>
                    <a:pt x="12" y="6609"/>
                    <a:pt x="1" y="6610"/>
                  </a:cubicBezTo>
                  <a:lnTo>
                    <a:pt x="34" y="6610"/>
                  </a:lnTo>
                  <a:cubicBezTo>
                    <a:pt x="34" y="6609"/>
                    <a:pt x="34" y="6609"/>
                    <a:pt x="34" y="660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6" name="Google Shape;3656;p14"/>
            <p:cNvSpPr/>
            <p:nvPr/>
          </p:nvSpPr>
          <p:spPr>
            <a:xfrm>
              <a:off x="7607455" y="4894537"/>
              <a:ext cx="220847" cy="138703"/>
            </a:xfrm>
            <a:custGeom>
              <a:avLst/>
              <a:gdLst/>
              <a:ahLst/>
              <a:cxnLst/>
              <a:rect l="l" t="t" r="r" b="b"/>
              <a:pathLst>
                <a:path w="7372" h="4630" extrusionOk="0">
                  <a:moveTo>
                    <a:pt x="2707" y="0"/>
                  </a:moveTo>
                  <a:cubicBezTo>
                    <a:pt x="2193" y="0"/>
                    <a:pt x="1713" y="194"/>
                    <a:pt x="1334" y="682"/>
                  </a:cubicBezTo>
                  <a:cubicBezTo>
                    <a:pt x="0" y="2417"/>
                    <a:pt x="2435" y="3918"/>
                    <a:pt x="3836" y="4218"/>
                  </a:cubicBezTo>
                  <a:cubicBezTo>
                    <a:pt x="4807" y="4424"/>
                    <a:pt x="5882" y="4630"/>
                    <a:pt x="6923" y="4630"/>
                  </a:cubicBezTo>
                  <a:cubicBezTo>
                    <a:pt x="7062" y="4630"/>
                    <a:pt x="7201" y="4626"/>
                    <a:pt x="7339" y="4618"/>
                  </a:cubicBezTo>
                  <a:lnTo>
                    <a:pt x="7372" y="4518"/>
                  </a:lnTo>
                  <a:cubicBezTo>
                    <a:pt x="7038" y="3651"/>
                    <a:pt x="6571" y="2584"/>
                    <a:pt x="6004" y="1883"/>
                  </a:cubicBezTo>
                  <a:cubicBezTo>
                    <a:pt x="5303" y="1065"/>
                    <a:pt x="3913" y="0"/>
                    <a:pt x="270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7" name="Google Shape;3657;p14"/>
            <p:cNvSpPr/>
            <p:nvPr/>
          </p:nvSpPr>
          <p:spPr>
            <a:xfrm>
              <a:off x="7905211" y="4892829"/>
              <a:ext cx="118362" cy="243015"/>
            </a:xfrm>
            <a:custGeom>
              <a:avLst/>
              <a:gdLst/>
              <a:ahLst/>
              <a:cxnLst/>
              <a:rect l="l" t="t" r="r" b="b"/>
              <a:pathLst>
                <a:path w="3951" h="8112" extrusionOk="0">
                  <a:moveTo>
                    <a:pt x="2540" y="0"/>
                  </a:moveTo>
                  <a:cubicBezTo>
                    <a:pt x="2197" y="0"/>
                    <a:pt x="1809" y="179"/>
                    <a:pt x="1401" y="606"/>
                  </a:cubicBezTo>
                  <a:cubicBezTo>
                    <a:pt x="301" y="1707"/>
                    <a:pt x="134" y="3475"/>
                    <a:pt x="67" y="4976"/>
                  </a:cubicBezTo>
                  <a:cubicBezTo>
                    <a:pt x="0" y="6043"/>
                    <a:pt x="134" y="7077"/>
                    <a:pt x="134" y="8111"/>
                  </a:cubicBezTo>
                  <a:cubicBezTo>
                    <a:pt x="2469" y="8111"/>
                    <a:pt x="3903" y="4042"/>
                    <a:pt x="3903" y="2174"/>
                  </a:cubicBezTo>
                  <a:cubicBezTo>
                    <a:pt x="3951" y="1062"/>
                    <a:pt x="3377" y="0"/>
                    <a:pt x="254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8" name="Google Shape;3658;p14"/>
            <p:cNvSpPr/>
            <p:nvPr/>
          </p:nvSpPr>
          <p:spPr>
            <a:xfrm>
              <a:off x="7664130" y="4671009"/>
              <a:ext cx="171177" cy="210032"/>
            </a:xfrm>
            <a:custGeom>
              <a:avLst/>
              <a:gdLst/>
              <a:ahLst/>
              <a:cxnLst/>
              <a:rect l="l" t="t" r="r" b="b"/>
              <a:pathLst>
                <a:path w="5714" h="7011" extrusionOk="0">
                  <a:moveTo>
                    <a:pt x="1775" y="1"/>
                  </a:moveTo>
                  <a:cubicBezTo>
                    <a:pt x="329" y="1"/>
                    <a:pt x="1" y="1969"/>
                    <a:pt x="543" y="3174"/>
                  </a:cubicBezTo>
                  <a:cubicBezTo>
                    <a:pt x="1177" y="4742"/>
                    <a:pt x="2411" y="5442"/>
                    <a:pt x="3879" y="6143"/>
                  </a:cubicBezTo>
                  <a:cubicBezTo>
                    <a:pt x="4379" y="6443"/>
                    <a:pt x="5046" y="6843"/>
                    <a:pt x="5613" y="7010"/>
                  </a:cubicBezTo>
                  <a:lnTo>
                    <a:pt x="5547" y="6910"/>
                  </a:lnTo>
                  <a:cubicBezTo>
                    <a:pt x="5713" y="6076"/>
                    <a:pt x="5246" y="5042"/>
                    <a:pt x="5080" y="4208"/>
                  </a:cubicBezTo>
                  <a:cubicBezTo>
                    <a:pt x="4746" y="2640"/>
                    <a:pt x="4079" y="539"/>
                    <a:pt x="2278" y="72"/>
                  </a:cubicBezTo>
                  <a:cubicBezTo>
                    <a:pt x="2097" y="23"/>
                    <a:pt x="1930" y="1"/>
                    <a:pt x="177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9" name="Google Shape;3659;p14"/>
            <p:cNvSpPr/>
            <p:nvPr/>
          </p:nvSpPr>
          <p:spPr>
            <a:xfrm>
              <a:off x="7844252" y="4313910"/>
              <a:ext cx="142777" cy="314314"/>
            </a:xfrm>
            <a:custGeom>
              <a:avLst/>
              <a:gdLst/>
              <a:ahLst/>
              <a:cxnLst/>
              <a:rect l="l" t="t" r="r" b="b"/>
              <a:pathLst>
                <a:path w="4766" h="10492" extrusionOk="0">
                  <a:moveTo>
                    <a:pt x="2352" y="1"/>
                  </a:moveTo>
                  <a:cubicBezTo>
                    <a:pt x="2102" y="1"/>
                    <a:pt x="1830" y="67"/>
                    <a:pt x="1535" y="218"/>
                  </a:cubicBezTo>
                  <a:cubicBezTo>
                    <a:pt x="1" y="1052"/>
                    <a:pt x="534" y="3954"/>
                    <a:pt x="768" y="5255"/>
                  </a:cubicBezTo>
                  <a:cubicBezTo>
                    <a:pt x="930" y="6323"/>
                    <a:pt x="1814" y="9433"/>
                    <a:pt x="921" y="10409"/>
                  </a:cubicBezTo>
                  <a:lnTo>
                    <a:pt x="921" y="10409"/>
                  </a:lnTo>
                  <a:cubicBezTo>
                    <a:pt x="3487" y="8976"/>
                    <a:pt x="4766" y="6065"/>
                    <a:pt x="4504" y="3153"/>
                  </a:cubicBezTo>
                  <a:cubicBezTo>
                    <a:pt x="4391" y="1970"/>
                    <a:pt x="3707" y="1"/>
                    <a:pt x="2352" y="1"/>
                  </a:cubicBezTo>
                  <a:close/>
                  <a:moveTo>
                    <a:pt x="921" y="10409"/>
                  </a:moveTo>
                  <a:cubicBezTo>
                    <a:pt x="871" y="10437"/>
                    <a:pt x="819" y="10465"/>
                    <a:pt x="768" y="10492"/>
                  </a:cubicBezTo>
                  <a:lnTo>
                    <a:pt x="835" y="10492"/>
                  </a:lnTo>
                  <a:cubicBezTo>
                    <a:pt x="865" y="10466"/>
                    <a:pt x="894" y="10438"/>
                    <a:pt x="921" y="1040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0" name="Google Shape;3660;p14"/>
            <p:cNvSpPr/>
            <p:nvPr/>
          </p:nvSpPr>
          <p:spPr>
            <a:xfrm>
              <a:off x="7689173" y="4238363"/>
              <a:ext cx="152124" cy="256975"/>
            </a:xfrm>
            <a:custGeom>
              <a:avLst/>
              <a:gdLst/>
              <a:ahLst/>
              <a:cxnLst/>
              <a:rect l="l" t="t" r="r" b="b"/>
              <a:pathLst>
                <a:path w="5078" h="8578" extrusionOk="0">
                  <a:moveTo>
                    <a:pt x="2093" y="1"/>
                  </a:moveTo>
                  <a:cubicBezTo>
                    <a:pt x="743" y="1"/>
                    <a:pt x="1" y="2105"/>
                    <a:pt x="241" y="3440"/>
                  </a:cubicBezTo>
                  <a:cubicBezTo>
                    <a:pt x="508" y="5075"/>
                    <a:pt x="1909" y="7143"/>
                    <a:pt x="3210" y="8110"/>
                  </a:cubicBezTo>
                  <a:cubicBezTo>
                    <a:pt x="3443" y="8277"/>
                    <a:pt x="3710" y="8410"/>
                    <a:pt x="3943" y="8577"/>
                  </a:cubicBezTo>
                  <a:cubicBezTo>
                    <a:pt x="4611" y="6609"/>
                    <a:pt x="5078" y="1772"/>
                    <a:pt x="3210" y="438"/>
                  </a:cubicBezTo>
                  <a:cubicBezTo>
                    <a:pt x="2804" y="132"/>
                    <a:pt x="2429" y="1"/>
                    <a:pt x="20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1" name="Google Shape;3661;p14"/>
            <p:cNvSpPr/>
            <p:nvPr/>
          </p:nvSpPr>
          <p:spPr>
            <a:xfrm>
              <a:off x="7764720" y="4348509"/>
              <a:ext cx="112550" cy="1076313"/>
            </a:xfrm>
            <a:custGeom>
              <a:avLst/>
              <a:gdLst/>
              <a:ahLst/>
              <a:cxnLst/>
              <a:rect l="l" t="t" r="r" b="b"/>
              <a:pathLst>
                <a:path w="3757" h="35928" extrusionOk="0">
                  <a:moveTo>
                    <a:pt x="386" y="1"/>
                  </a:moveTo>
                  <a:cubicBezTo>
                    <a:pt x="209" y="1"/>
                    <a:pt x="0" y="157"/>
                    <a:pt x="20" y="397"/>
                  </a:cubicBezTo>
                  <a:cubicBezTo>
                    <a:pt x="321" y="2599"/>
                    <a:pt x="1021" y="4767"/>
                    <a:pt x="1588" y="6935"/>
                  </a:cubicBezTo>
                  <a:cubicBezTo>
                    <a:pt x="2189" y="9203"/>
                    <a:pt x="2556" y="11438"/>
                    <a:pt x="2756" y="13773"/>
                  </a:cubicBezTo>
                  <a:cubicBezTo>
                    <a:pt x="3189" y="18377"/>
                    <a:pt x="3189" y="23013"/>
                    <a:pt x="2956" y="27616"/>
                  </a:cubicBezTo>
                  <a:cubicBezTo>
                    <a:pt x="2789" y="30285"/>
                    <a:pt x="2722" y="32920"/>
                    <a:pt x="2122" y="35555"/>
                  </a:cubicBezTo>
                  <a:cubicBezTo>
                    <a:pt x="2061" y="35779"/>
                    <a:pt x="2259" y="35928"/>
                    <a:pt x="2447" y="35928"/>
                  </a:cubicBezTo>
                  <a:cubicBezTo>
                    <a:pt x="2567" y="35928"/>
                    <a:pt x="2683" y="35866"/>
                    <a:pt x="2722" y="35722"/>
                  </a:cubicBezTo>
                  <a:cubicBezTo>
                    <a:pt x="3256" y="33454"/>
                    <a:pt x="3390" y="31119"/>
                    <a:pt x="3523" y="28817"/>
                  </a:cubicBezTo>
                  <a:cubicBezTo>
                    <a:pt x="3623" y="26449"/>
                    <a:pt x="3756" y="24081"/>
                    <a:pt x="3756" y="21712"/>
                  </a:cubicBezTo>
                  <a:cubicBezTo>
                    <a:pt x="3756" y="19344"/>
                    <a:pt x="3656" y="17009"/>
                    <a:pt x="3456" y="14641"/>
                  </a:cubicBezTo>
                  <a:cubicBezTo>
                    <a:pt x="3289" y="12339"/>
                    <a:pt x="3023" y="10071"/>
                    <a:pt x="2456" y="7802"/>
                  </a:cubicBezTo>
                  <a:cubicBezTo>
                    <a:pt x="1822" y="5267"/>
                    <a:pt x="988" y="2799"/>
                    <a:pt x="621" y="230"/>
                  </a:cubicBezTo>
                  <a:cubicBezTo>
                    <a:pt x="608" y="70"/>
                    <a:pt x="503" y="1"/>
                    <a:pt x="386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2" name="Google Shape;3662;p14"/>
            <p:cNvSpPr/>
            <p:nvPr/>
          </p:nvSpPr>
          <p:spPr>
            <a:xfrm>
              <a:off x="7852399" y="4935066"/>
              <a:ext cx="148979" cy="280073"/>
            </a:xfrm>
            <a:custGeom>
              <a:avLst/>
              <a:gdLst/>
              <a:ahLst/>
              <a:cxnLst/>
              <a:rect l="l" t="t" r="r" b="b"/>
              <a:pathLst>
                <a:path w="4973" h="9349" extrusionOk="0">
                  <a:moveTo>
                    <a:pt x="4591" y="0"/>
                  </a:moveTo>
                  <a:cubicBezTo>
                    <a:pt x="4471" y="0"/>
                    <a:pt x="4359" y="70"/>
                    <a:pt x="4332" y="230"/>
                  </a:cubicBezTo>
                  <a:cubicBezTo>
                    <a:pt x="3698" y="3399"/>
                    <a:pt x="1964" y="6234"/>
                    <a:pt x="162" y="8903"/>
                  </a:cubicBezTo>
                  <a:cubicBezTo>
                    <a:pt x="1" y="9134"/>
                    <a:pt x="206" y="9348"/>
                    <a:pt x="426" y="9348"/>
                  </a:cubicBezTo>
                  <a:cubicBezTo>
                    <a:pt x="524" y="9348"/>
                    <a:pt x="624" y="9306"/>
                    <a:pt x="696" y="9203"/>
                  </a:cubicBezTo>
                  <a:cubicBezTo>
                    <a:pt x="2531" y="6534"/>
                    <a:pt x="4299" y="3632"/>
                    <a:pt x="4932" y="397"/>
                  </a:cubicBezTo>
                  <a:cubicBezTo>
                    <a:pt x="4972" y="156"/>
                    <a:pt x="4772" y="0"/>
                    <a:pt x="4591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3" name="Google Shape;3663;p14"/>
            <p:cNvSpPr/>
            <p:nvPr/>
          </p:nvSpPr>
          <p:spPr>
            <a:xfrm>
              <a:off x="7738300" y="4739937"/>
              <a:ext cx="140081" cy="186096"/>
            </a:xfrm>
            <a:custGeom>
              <a:avLst/>
              <a:gdLst/>
              <a:ahLst/>
              <a:cxnLst/>
              <a:rect l="l" t="t" r="r" b="b"/>
              <a:pathLst>
                <a:path w="4676" h="6212" extrusionOk="0">
                  <a:moveTo>
                    <a:pt x="393" y="0"/>
                  </a:moveTo>
                  <a:cubicBezTo>
                    <a:pt x="195" y="0"/>
                    <a:pt x="0" y="149"/>
                    <a:pt x="102" y="373"/>
                  </a:cubicBezTo>
                  <a:cubicBezTo>
                    <a:pt x="902" y="2541"/>
                    <a:pt x="2470" y="4442"/>
                    <a:pt x="4005" y="6110"/>
                  </a:cubicBezTo>
                  <a:cubicBezTo>
                    <a:pt x="4076" y="6182"/>
                    <a:pt x="4155" y="6211"/>
                    <a:pt x="4231" y="6211"/>
                  </a:cubicBezTo>
                  <a:cubicBezTo>
                    <a:pt x="4472" y="6211"/>
                    <a:pt x="4675" y="5905"/>
                    <a:pt x="4472" y="5676"/>
                  </a:cubicBezTo>
                  <a:cubicBezTo>
                    <a:pt x="3704" y="4843"/>
                    <a:pt x="2971" y="3975"/>
                    <a:pt x="2337" y="3075"/>
                  </a:cubicBezTo>
                  <a:cubicBezTo>
                    <a:pt x="1703" y="2174"/>
                    <a:pt x="1103" y="1240"/>
                    <a:pt x="702" y="206"/>
                  </a:cubicBezTo>
                  <a:cubicBezTo>
                    <a:pt x="650" y="62"/>
                    <a:pt x="521" y="0"/>
                    <a:pt x="393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4" name="Google Shape;3664;p14"/>
            <p:cNvSpPr/>
            <p:nvPr/>
          </p:nvSpPr>
          <p:spPr>
            <a:xfrm>
              <a:off x="7832240" y="4369508"/>
              <a:ext cx="111981" cy="285195"/>
            </a:xfrm>
            <a:custGeom>
              <a:avLst/>
              <a:gdLst/>
              <a:ahLst/>
              <a:cxnLst/>
              <a:rect l="l" t="t" r="r" b="b"/>
              <a:pathLst>
                <a:path w="3738" h="9520" extrusionOk="0">
                  <a:moveTo>
                    <a:pt x="2944" y="0"/>
                  </a:moveTo>
                  <a:cubicBezTo>
                    <a:pt x="2763" y="0"/>
                    <a:pt x="2563" y="156"/>
                    <a:pt x="2603" y="396"/>
                  </a:cubicBezTo>
                  <a:cubicBezTo>
                    <a:pt x="3104" y="3265"/>
                    <a:pt x="2603" y="7001"/>
                    <a:pt x="235" y="9003"/>
                  </a:cubicBezTo>
                  <a:cubicBezTo>
                    <a:pt x="1" y="9211"/>
                    <a:pt x="213" y="9520"/>
                    <a:pt x="460" y="9520"/>
                  </a:cubicBezTo>
                  <a:cubicBezTo>
                    <a:pt x="530" y="9520"/>
                    <a:pt x="602" y="9495"/>
                    <a:pt x="669" y="9436"/>
                  </a:cubicBezTo>
                  <a:cubicBezTo>
                    <a:pt x="3237" y="7301"/>
                    <a:pt x="3737" y="3332"/>
                    <a:pt x="3204" y="230"/>
                  </a:cubicBezTo>
                  <a:cubicBezTo>
                    <a:pt x="3177" y="70"/>
                    <a:pt x="3065" y="0"/>
                    <a:pt x="294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5" name="Google Shape;3665;p14"/>
            <p:cNvSpPr/>
            <p:nvPr/>
          </p:nvSpPr>
          <p:spPr>
            <a:xfrm>
              <a:off x="7858570" y="4654144"/>
              <a:ext cx="160093" cy="196761"/>
            </a:xfrm>
            <a:custGeom>
              <a:avLst/>
              <a:gdLst/>
              <a:ahLst/>
              <a:cxnLst/>
              <a:rect l="l" t="t" r="r" b="b"/>
              <a:pathLst>
                <a:path w="5344" h="6568" extrusionOk="0">
                  <a:moveTo>
                    <a:pt x="5035" y="1"/>
                  </a:moveTo>
                  <a:cubicBezTo>
                    <a:pt x="4877" y="1"/>
                    <a:pt x="4710" y="101"/>
                    <a:pt x="4693" y="301"/>
                  </a:cubicBezTo>
                  <a:cubicBezTo>
                    <a:pt x="4460" y="2770"/>
                    <a:pt x="2558" y="5005"/>
                    <a:pt x="323" y="5939"/>
                  </a:cubicBezTo>
                  <a:cubicBezTo>
                    <a:pt x="0" y="6085"/>
                    <a:pt x="91" y="6568"/>
                    <a:pt x="367" y="6568"/>
                  </a:cubicBezTo>
                  <a:cubicBezTo>
                    <a:pt x="405" y="6568"/>
                    <a:pt x="446" y="6559"/>
                    <a:pt x="490" y="6539"/>
                  </a:cubicBezTo>
                  <a:cubicBezTo>
                    <a:pt x="3025" y="5505"/>
                    <a:pt x="5060" y="3070"/>
                    <a:pt x="5327" y="301"/>
                  </a:cubicBezTo>
                  <a:cubicBezTo>
                    <a:pt x="5344" y="101"/>
                    <a:pt x="5193" y="1"/>
                    <a:pt x="5035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6" name="Google Shape;3666;p14"/>
            <p:cNvSpPr/>
            <p:nvPr/>
          </p:nvSpPr>
          <p:spPr>
            <a:xfrm>
              <a:off x="7692198" y="4929614"/>
              <a:ext cx="181752" cy="123245"/>
            </a:xfrm>
            <a:custGeom>
              <a:avLst/>
              <a:gdLst/>
              <a:ahLst/>
              <a:cxnLst/>
              <a:rect l="l" t="t" r="r" b="b"/>
              <a:pathLst>
                <a:path w="6067" h="4114" extrusionOk="0">
                  <a:moveTo>
                    <a:pt x="428" y="1"/>
                  </a:moveTo>
                  <a:cubicBezTo>
                    <a:pt x="216" y="1"/>
                    <a:pt x="1" y="223"/>
                    <a:pt x="140" y="479"/>
                  </a:cubicBezTo>
                  <a:cubicBezTo>
                    <a:pt x="707" y="1379"/>
                    <a:pt x="1541" y="2113"/>
                    <a:pt x="2408" y="2747"/>
                  </a:cubicBezTo>
                  <a:cubicBezTo>
                    <a:pt x="3309" y="3414"/>
                    <a:pt x="4476" y="3581"/>
                    <a:pt x="5444" y="4081"/>
                  </a:cubicBezTo>
                  <a:cubicBezTo>
                    <a:pt x="5492" y="4103"/>
                    <a:pt x="5540" y="4113"/>
                    <a:pt x="5585" y="4113"/>
                  </a:cubicBezTo>
                  <a:cubicBezTo>
                    <a:pt x="5879" y="4113"/>
                    <a:pt x="6067" y="3692"/>
                    <a:pt x="5777" y="3547"/>
                  </a:cubicBezTo>
                  <a:cubicBezTo>
                    <a:pt x="4843" y="3047"/>
                    <a:pt x="3742" y="2880"/>
                    <a:pt x="2875" y="2313"/>
                  </a:cubicBezTo>
                  <a:cubicBezTo>
                    <a:pt x="2041" y="1746"/>
                    <a:pt x="1207" y="1012"/>
                    <a:pt x="674" y="145"/>
                  </a:cubicBezTo>
                  <a:cubicBezTo>
                    <a:pt x="613" y="43"/>
                    <a:pt x="521" y="1"/>
                    <a:pt x="428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7" name="Google Shape;3667;p14"/>
            <p:cNvSpPr/>
            <p:nvPr/>
          </p:nvSpPr>
          <p:spPr>
            <a:xfrm>
              <a:off x="7935196" y="4960918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8" name="Google Shape;3668;p14"/>
            <p:cNvSpPr/>
            <p:nvPr/>
          </p:nvSpPr>
          <p:spPr>
            <a:xfrm>
              <a:off x="7928186" y="4990903"/>
              <a:ext cx="21030" cy="15009"/>
            </a:xfrm>
            <a:custGeom>
              <a:avLst/>
              <a:gdLst/>
              <a:ahLst/>
              <a:cxnLst/>
              <a:rect l="l" t="t" r="r" b="b"/>
              <a:pathLst>
                <a:path w="702" h="501" extrusionOk="0">
                  <a:moveTo>
                    <a:pt x="334" y="0"/>
                  </a:moveTo>
                  <a:cubicBezTo>
                    <a:pt x="1" y="0"/>
                    <a:pt x="1" y="501"/>
                    <a:pt x="334" y="501"/>
                  </a:cubicBezTo>
                  <a:cubicBezTo>
                    <a:pt x="701" y="501"/>
                    <a:pt x="701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9" name="Google Shape;3669;p14"/>
            <p:cNvSpPr/>
            <p:nvPr/>
          </p:nvSpPr>
          <p:spPr>
            <a:xfrm>
              <a:off x="7956165" y="4688144"/>
              <a:ext cx="21030" cy="15997"/>
            </a:xfrm>
            <a:custGeom>
              <a:avLst/>
              <a:gdLst/>
              <a:ahLst/>
              <a:cxnLst/>
              <a:rect l="l" t="t" r="r" b="b"/>
              <a:pathLst>
                <a:path w="702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701" y="534"/>
                    <a:pt x="701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0" name="Google Shape;3670;p14"/>
            <p:cNvSpPr/>
            <p:nvPr/>
          </p:nvSpPr>
          <p:spPr>
            <a:xfrm>
              <a:off x="7949185" y="4714115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701" y="534"/>
                    <a:pt x="701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1" name="Google Shape;3671;p14"/>
            <p:cNvSpPr/>
            <p:nvPr/>
          </p:nvSpPr>
          <p:spPr>
            <a:xfrm>
              <a:off x="7719368" y="4704110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5"/>
                    <a:pt x="334" y="535"/>
                  </a:cubicBezTo>
                  <a:cubicBezTo>
                    <a:pt x="667" y="535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2" name="Google Shape;3672;p14"/>
            <p:cNvSpPr/>
            <p:nvPr/>
          </p:nvSpPr>
          <p:spPr>
            <a:xfrm>
              <a:off x="7706367" y="4734095"/>
              <a:ext cx="21000" cy="15009"/>
            </a:xfrm>
            <a:custGeom>
              <a:avLst/>
              <a:gdLst/>
              <a:ahLst/>
              <a:cxnLst/>
              <a:rect l="l" t="t" r="r" b="b"/>
              <a:pathLst>
                <a:path w="701" h="501" extrusionOk="0">
                  <a:moveTo>
                    <a:pt x="367" y="1"/>
                  </a:moveTo>
                  <a:cubicBezTo>
                    <a:pt x="0" y="1"/>
                    <a:pt x="0" y="501"/>
                    <a:pt x="367" y="501"/>
                  </a:cubicBezTo>
                  <a:cubicBezTo>
                    <a:pt x="701" y="501"/>
                    <a:pt x="701" y="1"/>
                    <a:pt x="367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3" name="Google Shape;3673;p14"/>
            <p:cNvSpPr/>
            <p:nvPr/>
          </p:nvSpPr>
          <p:spPr>
            <a:xfrm>
              <a:off x="7689383" y="470710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5"/>
                    <a:pt x="334" y="535"/>
                  </a:cubicBezTo>
                  <a:cubicBezTo>
                    <a:pt x="667" y="535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4" name="Google Shape;3674;p14"/>
            <p:cNvSpPr/>
            <p:nvPr/>
          </p:nvSpPr>
          <p:spPr>
            <a:xfrm>
              <a:off x="7907218" y="4335418"/>
              <a:ext cx="21000" cy="15997"/>
            </a:xfrm>
            <a:custGeom>
              <a:avLst/>
              <a:gdLst/>
              <a:ahLst/>
              <a:cxnLst/>
              <a:rect l="l" t="t" r="r" b="b"/>
              <a:pathLst>
                <a:path w="701" h="534" extrusionOk="0">
                  <a:moveTo>
                    <a:pt x="367" y="0"/>
                  </a:moveTo>
                  <a:cubicBezTo>
                    <a:pt x="0" y="0"/>
                    <a:pt x="0" y="534"/>
                    <a:pt x="367" y="534"/>
                  </a:cubicBezTo>
                  <a:cubicBezTo>
                    <a:pt x="701" y="534"/>
                    <a:pt x="701" y="0"/>
                    <a:pt x="367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5" name="Google Shape;3675;p14"/>
            <p:cNvSpPr/>
            <p:nvPr/>
          </p:nvSpPr>
          <p:spPr>
            <a:xfrm>
              <a:off x="7883223" y="4349408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6" name="Google Shape;3676;p14"/>
            <p:cNvSpPr/>
            <p:nvPr/>
          </p:nvSpPr>
          <p:spPr>
            <a:xfrm>
              <a:off x="7755314" y="4299442"/>
              <a:ext cx="21030" cy="15009"/>
            </a:xfrm>
            <a:custGeom>
              <a:avLst/>
              <a:gdLst/>
              <a:ahLst/>
              <a:cxnLst/>
              <a:rect l="l" t="t" r="r" b="b"/>
              <a:pathLst>
                <a:path w="702" h="501" extrusionOk="0">
                  <a:moveTo>
                    <a:pt x="368" y="0"/>
                  </a:moveTo>
                  <a:cubicBezTo>
                    <a:pt x="1" y="0"/>
                    <a:pt x="1" y="501"/>
                    <a:pt x="368" y="501"/>
                  </a:cubicBezTo>
                  <a:cubicBezTo>
                    <a:pt x="701" y="501"/>
                    <a:pt x="701" y="0"/>
                    <a:pt x="368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7" name="Google Shape;3677;p14"/>
            <p:cNvSpPr/>
            <p:nvPr/>
          </p:nvSpPr>
          <p:spPr>
            <a:xfrm>
              <a:off x="7738330" y="4328409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8" name="Google Shape;3678;p14"/>
            <p:cNvSpPr/>
            <p:nvPr/>
          </p:nvSpPr>
          <p:spPr>
            <a:xfrm>
              <a:off x="7722363" y="4299442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0" y="0"/>
                    <a:pt x="0" y="501"/>
                    <a:pt x="334" y="501"/>
                  </a:cubicBezTo>
                  <a:cubicBezTo>
                    <a:pt x="667" y="501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679" name="Google Shape;3679;p14"/>
          <p:cNvGrpSpPr/>
          <p:nvPr/>
        </p:nvGrpSpPr>
        <p:grpSpPr>
          <a:xfrm rot="-5400000" flipH="1">
            <a:off x="-206276" y="4544135"/>
            <a:ext cx="933472" cy="547264"/>
            <a:chOff x="8365864" y="2993835"/>
            <a:chExt cx="933472" cy="547264"/>
          </a:xfrm>
        </p:grpSpPr>
        <p:sp>
          <p:nvSpPr>
            <p:cNvPr id="3680" name="Google Shape;3680;p14"/>
            <p:cNvSpPr/>
            <p:nvPr/>
          </p:nvSpPr>
          <p:spPr>
            <a:xfrm>
              <a:off x="8365864" y="2993835"/>
              <a:ext cx="721496" cy="547264"/>
            </a:xfrm>
            <a:custGeom>
              <a:avLst/>
              <a:gdLst/>
              <a:ahLst/>
              <a:cxnLst/>
              <a:rect l="l" t="t" r="r" b="b"/>
              <a:pathLst>
                <a:path w="24084" h="18268" extrusionOk="0">
                  <a:moveTo>
                    <a:pt x="14332" y="1"/>
                  </a:moveTo>
                  <a:cubicBezTo>
                    <a:pt x="13719" y="1"/>
                    <a:pt x="13112" y="37"/>
                    <a:pt x="12542" y="87"/>
                  </a:cubicBezTo>
                  <a:cubicBezTo>
                    <a:pt x="10541" y="254"/>
                    <a:pt x="8740" y="321"/>
                    <a:pt x="7172" y="1655"/>
                  </a:cubicBezTo>
                  <a:cubicBezTo>
                    <a:pt x="6471" y="2289"/>
                    <a:pt x="6238" y="2489"/>
                    <a:pt x="7172" y="2823"/>
                  </a:cubicBezTo>
                  <a:cubicBezTo>
                    <a:pt x="8006" y="3190"/>
                    <a:pt x="8906" y="3190"/>
                    <a:pt x="9740" y="3590"/>
                  </a:cubicBezTo>
                  <a:cubicBezTo>
                    <a:pt x="8973" y="4524"/>
                    <a:pt x="7872" y="5158"/>
                    <a:pt x="7005" y="5925"/>
                  </a:cubicBezTo>
                  <a:cubicBezTo>
                    <a:pt x="5771" y="6892"/>
                    <a:pt x="5004" y="8126"/>
                    <a:pt x="4070" y="9361"/>
                  </a:cubicBezTo>
                  <a:cubicBezTo>
                    <a:pt x="3136" y="10528"/>
                    <a:pt x="2235" y="11796"/>
                    <a:pt x="1535" y="13130"/>
                  </a:cubicBezTo>
                  <a:cubicBezTo>
                    <a:pt x="1068" y="13831"/>
                    <a:pt x="0" y="15665"/>
                    <a:pt x="167" y="16399"/>
                  </a:cubicBezTo>
                  <a:cubicBezTo>
                    <a:pt x="2802" y="16166"/>
                    <a:pt x="5437" y="15932"/>
                    <a:pt x="8006" y="15298"/>
                  </a:cubicBezTo>
                  <a:cubicBezTo>
                    <a:pt x="10508" y="14731"/>
                    <a:pt x="12476" y="13564"/>
                    <a:pt x="14811" y="12496"/>
                  </a:cubicBezTo>
                  <a:cubicBezTo>
                    <a:pt x="15344" y="14298"/>
                    <a:pt x="15178" y="16599"/>
                    <a:pt x="16112" y="18267"/>
                  </a:cubicBezTo>
                  <a:cubicBezTo>
                    <a:pt x="18313" y="16599"/>
                    <a:pt x="20014" y="13197"/>
                    <a:pt x="21182" y="10762"/>
                  </a:cubicBezTo>
                  <a:cubicBezTo>
                    <a:pt x="21749" y="9427"/>
                    <a:pt x="22450" y="8060"/>
                    <a:pt x="22917" y="6692"/>
                  </a:cubicBezTo>
                  <a:cubicBezTo>
                    <a:pt x="23317" y="5458"/>
                    <a:pt x="24084" y="3890"/>
                    <a:pt x="24084" y="2522"/>
                  </a:cubicBezTo>
                  <a:cubicBezTo>
                    <a:pt x="23550" y="2189"/>
                    <a:pt x="22450" y="1789"/>
                    <a:pt x="21849" y="1555"/>
                  </a:cubicBezTo>
                  <a:cubicBezTo>
                    <a:pt x="20348" y="888"/>
                    <a:pt x="18880" y="855"/>
                    <a:pt x="17246" y="388"/>
                  </a:cubicBezTo>
                  <a:cubicBezTo>
                    <a:pt x="16355" y="98"/>
                    <a:pt x="15336" y="1"/>
                    <a:pt x="1433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1" name="Google Shape;3681;p14"/>
            <p:cNvSpPr/>
            <p:nvPr/>
          </p:nvSpPr>
          <p:spPr>
            <a:xfrm>
              <a:off x="8415260" y="3054554"/>
              <a:ext cx="884076" cy="395139"/>
            </a:xfrm>
            <a:custGeom>
              <a:avLst/>
              <a:gdLst/>
              <a:ahLst/>
              <a:cxnLst/>
              <a:rect l="l" t="t" r="r" b="b"/>
              <a:pathLst>
                <a:path w="29511" h="13190" extrusionOk="0">
                  <a:moveTo>
                    <a:pt x="26842" y="0"/>
                  </a:moveTo>
                  <a:cubicBezTo>
                    <a:pt x="23844" y="0"/>
                    <a:pt x="20859" y="1428"/>
                    <a:pt x="18165" y="2564"/>
                  </a:cubicBezTo>
                  <a:cubicBezTo>
                    <a:pt x="14096" y="4265"/>
                    <a:pt x="10059" y="6099"/>
                    <a:pt x="6357" y="8468"/>
                  </a:cubicBezTo>
                  <a:cubicBezTo>
                    <a:pt x="4255" y="9802"/>
                    <a:pt x="2221" y="11270"/>
                    <a:pt x="219" y="12704"/>
                  </a:cubicBezTo>
                  <a:cubicBezTo>
                    <a:pt x="0" y="12868"/>
                    <a:pt x="118" y="13189"/>
                    <a:pt x="333" y="13189"/>
                  </a:cubicBezTo>
                  <a:cubicBezTo>
                    <a:pt x="380" y="13189"/>
                    <a:pt x="432" y="13174"/>
                    <a:pt x="486" y="13138"/>
                  </a:cubicBezTo>
                  <a:cubicBezTo>
                    <a:pt x="3955" y="10669"/>
                    <a:pt x="7424" y="8201"/>
                    <a:pt x="11227" y="6300"/>
                  </a:cubicBezTo>
                  <a:cubicBezTo>
                    <a:pt x="13162" y="5332"/>
                    <a:pt x="15130" y="4432"/>
                    <a:pt x="17098" y="3598"/>
                  </a:cubicBezTo>
                  <a:cubicBezTo>
                    <a:pt x="18933" y="2797"/>
                    <a:pt x="20767" y="1930"/>
                    <a:pt x="22669" y="1329"/>
                  </a:cubicBezTo>
                  <a:cubicBezTo>
                    <a:pt x="24025" y="885"/>
                    <a:pt x="25485" y="529"/>
                    <a:pt x="26931" y="529"/>
                  </a:cubicBezTo>
                  <a:cubicBezTo>
                    <a:pt x="27654" y="529"/>
                    <a:pt x="28373" y="618"/>
                    <a:pt x="29073" y="829"/>
                  </a:cubicBezTo>
                  <a:cubicBezTo>
                    <a:pt x="29100" y="838"/>
                    <a:pt x="29126" y="842"/>
                    <a:pt x="29151" y="842"/>
                  </a:cubicBezTo>
                  <a:cubicBezTo>
                    <a:pt x="29399" y="842"/>
                    <a:pt x="29510" y="420"/>
                    <a:pt x="29207" y="329"/>
                  </a:cubicBezTo>
                  <a:cubicBezTo>
                    <a:pt x="28421" y="99"/>
                    <a:pt x="27631" y="0"/>
                    <a:pt x="2684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2" name="Google Shape;3682;p14"/>
            <p:cNvSpPr/>
            <p:nvPr/>
          </p:nvSpPr>
          <p:spPr>
            <a:xfrm>
              <a:off x="8854106" y="3057220"/>
              <a:ext cx="149278" cy="223004"/>
            </a:xfrm>
            <a:custGeom>
              <a:avLst/>
              <a:gdLst/>
              <a:ahLst/>
              <a:cxnLst/>
              <a:rect l="l" t="t" r="r" b="b"/>
              <a:pathLst>
                <a:path w="4983" h="7444" extrusionOk="0">
                  <a:moveTo>
                    <a:pt x="387" y="0"/>
                  </a:moveTo>
                  <a:cubicBezTo>
                    <a:pt x="98" y="0"/>
                    <a:pt x="0" y="444"/>
                    <a:pt x="313" y="507"/>
                  </a:cubicBezTo>
                  <a:cubicBezTo>
                    <a:pt x="1777" y="793"/>
                    <a:pt x="3150" y="1595"/>
                    <a:pt x="4373" y="2393"/>
                  </a:cubicBezTo>
                  <a:lnTo>
                    <a:pt x="4373" y="2393"/>
                  </a:lnTo>
                  <a:cubicBezTo>
                    <a:pt x="3748" y="3939"/>
                    <a:pt x="3318" y="5569"/>
                    <a:pt x="2548" y="7045"/>
                  </a:cubicBezTo>
                  <a:cubicBezTo>
                    <a:pt x="2433" y="7252"/>
                    <a:pt x="2620" y="7443"/>
                    <a:pt x="2790" y="7443"/>
                  </a:cubicBezTo>
                  <a:cubicBezTo>
                    <a:pt x="2867" y="7443"/>
                    <a:pt x="2940" y="7404"/>
                    <a:pt x="2982" y="7311"/>
                  </a:cubicBezTo>
                  <a:cubicBezTo>
                    <a:pt x="3849" y="5744"/>
                    <a:pt x="4283" y="4009"/>
                    <a:pt x="4950" y="2341"/>
                  </a:cubicBezTo>
                  <a:cubicBezTo>
                    <a:pt x="4983" y="2241"/>
                    <a:pt x="4916" y="2108"/>
                    <a:pt x="4816" y="2074"/>
                  </a:cubicBezTo>
                  <a:cubicBezTo>
                    <a:pt x="3515" y="1207"/>
                    <a:pt x="2014" y="306"/>
                    <a:pt x="446" y="6"/>
                  </a:cubicBezTo>
                  <a:cubicBezTo>
                    <a:pt x="426" y="2"/>
                    <a:pt x="406" y="0"/>
                    <a:pt x="38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3" name="Google Shape;3683;p14"/>
            <p:cNvSpPr/>
            <p:nvPr/>
          </p:nvSpPr>
          <p:spPr>
            <a:xfrm>
              <a:off x="8712926" y="3114285"/>
              <a:ext cx="159584" cy="218001"/>
            </a:xfrm>
            <a:custGeom>
              <a:avLst/>
              <a:gdLst/>
              <a:ahLst/>
              <a:cxnLst/>
              <a:rect l="l" t="t" r="r" b="b"/>
              <a:pathLst>
                <a:path w="5327" h="7277" extrusionOk="0">
                  <a:moveTo>
                    <a:pt x="394" y="0"/>
                  </a:moveTo>
                  <a:cubicBezTo>
                    <a:pt x="156" y="0"/>
                    <a:pt x="0" y="361"/>
                    <a:pt x="256" y="503"/>
                  </a:cubicBezTo>
                  <a:cubicBezTo>
                    <a:pt x="1660" y="1332"/>
                    <a:pt x="3186" y="1979"/>
                    <a:pt x="4746" y="2501"/>
                  </a:cubicBezTo>
                  <a:lnTo>
                    <a:pt x="4746" y="2501"/>
                  </a:lnTo>
                  <a:cubicBezTo>
                    <a:pt x="4467" y="4011"/>
                    <a:pt x="3968" y="5492"/>
                    <a:pt x="3558" y="6974"/>
                  </a:cubicBezTo>
                  <a:cubicBezTo>
                    <a:pt x="3498" y="7156"/>
                    <a:pt x="3670" y="7277"/>
                    <a:pt x="3830" y="7277"/>
                  </a:cubicBezTo>
                  <a:cubicBezTo>
                    <a:pt x="3934" y="7277"/>
                    <a:pt x="4032" y="7226"/>
                    <a:pt x="4059" y="7108"/>
                  </a:cubicBezTo>
                  <a:cubicBezTo>
                    <a:pt x="4492" y="5540"/>
                    <a:pt x="5026" y="3972"/>
                    <a:pt x="5293" y="2371"/>
                  </a:cubicBezTo>
                  <a:cubicBezTo>
                    <a:pt x="5326" y="2237"/>
                    <a:pt x="5259" y="2104"/>
                    <a:pt x="5093" y="2071"/>
                  </a:cubicBezTo>
                  <a:cubicBezTo>
                    <a:pt x="3525" y="1537"/>
                    <a:pt x="1957" y="903"/>
                    <a:pt x="523" y="36"/>
                  </a:cubicBezTo>
                  <a:cubicBezTo>
                    <a:pt x="478" y="11"/>
                    <a:pt x="435" y="0"/>
                    <a:pt x="39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4" name="Google Shape;3684;p14"/>
            <p:cNvSpPr/>
            <p:nvPr/>
          </p:nvSpPr>
          <p:spPr>
            <a:xfrm>
              <a:off x="8610569" y="3209873"/>
              <a:ext cx="124024" cy="171327"/>
            </a:xfrm>
            <a:custGeom>
              <a:avLst/>
              <a:gdLst/>
              <a:ahLst/>
              <a:cxnLst/>
              <a:rect l="l" t="t" r="r" b="b"/>
              <a:pathLst>
                <a:path w="4140" h="5719" extrusionOk="0">
                  <a:moveTo>
                    <a:pt x="352" y="1"/>
                  </a:moveTo>
                  <a:cubicBezTo>
                    <a:pt x="84" y="1"/>
                    <a:pt x="0" y="426"/>
                    <a:pt x="304" y="548"/>
                  </a:cubicBezTo>
                  <a:cubicBezTo>
                    <a:pt x="1350" y="978"/>
                    <a:pt x="2425" y="1381"/>
                    <a:pt x="3555" y="1545"/>
                  </a:cubicBezTo>
                  <a:lnTo>
                    <a:pt x="3555" y="1545"/>
                  </a:lnTo>
                  <a:cubicBezTo>
                    <a:pt x="3325" y="2843"/>
                    <a:pt x="3013" y="4114"/>
                    <a:pt x="2672" y="5384"/>
                  </a:cubicBezTo>
                  <a:cubicBezTo>
                    <a:pt x="2611" y="5589"/>
                    <a:pt x="2776" y="5718"/>
                    <a:pt x="2935" y="5718"/>
                  </a:cubicBezTo>
                  <a:cubicBezTo>
                    <a:pt x="3036" y="5718"/>
                    <a:pt x="3134" y="5667"/>
                    <a:pt x="3173" y="5551"/>
                  </a:cubicBezTo>
                  <a:cubicBezTo>
                    <a:pt x="3539" y="4183"/>
                    <a:pt x="3873" y="2782"/>
                    <a:pt x="4107" y="1415"/>
                  </a:cubicBezTo>
                  <a:cubicBezTo>
                    <a:pt x="4140" y="1215"/>
                    <a:pt x="4040" y="1081"/>
                    <a:pt x="3840" y="1081"/>
                  </a:cubicBezTo>
                  <a:cubicBezTo>
                    <a:pt x="2672" y="948"/>
                    <a:pt x="1538" y="481"/>
                    <a:pt x="437" y="14"/>
                  </a:cubicBezTo>
                  <a:cubicBezTo>
                    <a:pt x="407" y="5"/>
                    <a:pt x="379" y="1"/>
                    <a:pt x="35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5" name="Google Shape;3685;p14"/>
            <p:cNvSpPr/>
            <p:nvPr/>
          </p:nvSpPr>
          <p:spPr>
            <a:xfrm>
              <a:off x="8502760" y="3299170"/>
              <a:ext cx="98950" cy="129476"/>
            </a:xfrm>
            <a:custGeom>
              <a:avLst/>
              <a:gdLst/>
              <a:ahLst/>
              <a:cxnLst/>
              <a:rect l="l" t="t" r="r" b="b"/>
              <a:pathLst>
                <a:path w="3303" h="4322" extrusionOk="0">
                  <a:moveTo>
                    <a:pt x="426" y="0"/>
                  </a:moveTo>
                  <a:cubicBezTo>
                    <a:pt x="395" y="0"/>
                    <a:pt x="365" y="1"/>
                    <a:pt x="334" y="2"/>
                  </a:cubicBezTo>
                  <a:cubicBezTo>
                    <a:pt x="0" y="35"/>
                    <a:pt x="0" y="535"/>
                    <a:pt x="334" y="535"/>
                  </a:cubicBezTo>
                  <a:cubicBezTo>
                    <a:pt x="386" y="531"/>
                    <a:pt x="438" y="530"/>
                    <a:pt x="490" y="530"/>
                  </a:cubicBezTo>
                  <a:cubicBezTo>
                    <a:pt x="1249" y="530"/>
                    <a:pt x="1983" y="921"/>
                    <a:pt x="2694" y="1161"/>
                  </a:cubicBezTo>
                  <a:lnTo>
                    <a:pt x="2694" y="1161"/>
                  </a:lnTo>
                  <a:cubicBezTo>
                    <a:pt x="2419" y="2104"/>
                    <a:pt x="2149" y="3026"/>
                    <a:pt x="1935" y="4004"/>
                  </a:cubicBezTo>
                  <a:cubicBezTo>
                    <a:pt x="1894" y="4188"/>
                    <a:pt x="2065" y="4322"/>
                    <a:pt x="2227" y="4322"/>
                  </a:cubicBezTo>
                  <a:cubicBezTo>
                    <a:pt x="2330" y="4322"/>
                    <a:pt x="2430" y="4268"/>
                    <a:pt x="2468" y="4138"/>
                  </a:cubicBezTo>
                  <a:cubicBezTo>
                    <a:pt x="2702" y="3104"/>
                    <a:pt x="2969" y="2070"/>
                    <a:pt x="3269" y="1036"/>
                  </a:cubicBezTo>
                  <a:cubicBezTo>
                    <a:pt x="3302" y="902"/>
                    <a:pt x="3236" y="735"/>
                    <a:pt x="3102" y="702"/>
                  </a:cubicBezTo>
                  <a:cubicBezTo>
                    <a:pt x="2198" y="476"/>
                    <a:pt x="1357" y="0"/>
                    <a:pt x="4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6" name="Google Shape;3686;p14"/>
            <p:cNvSpPr/>
            <p:nvPr/>
          </p:nvSpPr>
          <p:spPr>
            <a:xfrm>
              <a:off x="8446593" y="3356775"/>
              <a:ext cx="72168" cy="99609"/>
            </a:xfrm>
            <a:custGeom>
              <a:avLst/>
              <a:gdLst/>
              <a:ahLst/>
              <a:cxnLst/>
              <a:rect l="l" t="t" r="r" b="b"/>
              <a:pathLst>
                <a:path w="2409" h="3325" extrusionOk="0">
                  <a:moveTo>
                    <a:pt x="1942" y="781"/>
                  </a:moveTo>
                  <a:cubicBezTo>
                    <a:pt x="1932" y="801"/>
                    <a:pt x="1922" y="822"/>
                    <a:pt x="1913" y="843"/>
                  </a:cubicBezTo>
                  <a:lnTo>
                    <a:pt x="1913" y="843"/>
                  </a:lnTo>
                  <a:cubicBezTo>
                    <a:pt x="1918" y="819"/>
                    <a:pt x="1926" y="796"/>
                    <a:pt x="1942" y="781"/>
                  </a:cubicBezTo>
                  <a:close/>
                  <a:moveTo>
                    <a:pt x="330" y="0"/>
                  </a:moveTo>
                  <a:cubicBezTo>
                    <a:pt x="87" y="0"/>
                    <a:pt x="1" y="423"/>
                    <a:pt x="274" y="514"/>
                  </a:cubicBezTo>
                  <a:cubicBezTo>
                    <a:pt x="794" y="687"/>
                    <a:pt x="1339" y="835"/>
                    <a:pt x="1844" y="1024"/>
                  </a:cubicBezTo>
                  <a:lnTo>
                    <a:pt x="1844" y="1024"/>
                  </a:lnTo>
                  <a:cubicBezTo>
                    <a:pt x="1635" y="1657"/>
                    <a:pt x="1726" y="2336"/>
                    <a:pt x="1608" y="3015"/>
                  </a:cubicBezTo>
                  <a:cubicBezTo>
                    <a:pt x="1608" y="3149"/>
                    <a:pt x="1642" y="3282"/>
                    <a:pt x="1808" y="3316"/>
                  </a:cubicBezTo>
                  <a:cubicBezTo>
                    <a:pt x="1826" y="3321"/>
                    <a:pt x="1846" y="3324"/>
                    <a:pt x="1867" y="3324"/>
                  </a:cubicBezTo>
                  <a:cubicBezTo>
                    <a:pt x="1971" y="3324"/>
                    <a:pt x="2109" y="3259"/>
                    <a:pt x="2109" y="3149"/>
                  </a:cubicBezTo>
                  <a:cubicBezTo>
                    <a:pt x="2175" y="2715"/>
                    <a:pt x="2175" y="2315"/>
                    <a:pt x="2209" y="1881"/>
                  </a:cubicBezTo>
                  <a:cubicBezTo>
                    <a:pt x="2209" y="1715"/>
                    <a:pt x="2242" y="1514"/>
                    <a:pt x="2275" y="1314"/>
                  </a:cubicBezTo>
                  <a:cubicBezTo>
                    <a:pt x="2342" y="1181"/>
                    <a:pt x="2409" y="1014"/>
                    <a:pt x="2409" y="847"/>
                  </a:cubicBezTo>
                  <a:cubicBezTo>
                    <a:pt x="2409" y="714"/>
                    <a:pt x="2342" y="647"/>
                    <a:pt x="2209" y="614"/>
                  </a:cubicBezTo>
                  <a:cubicBezTo>
                    <a:pt x="1642" y="380"/>
                    <a:pt x="1008" y="213"/>
                    <a:pt x="407" y="13"/>
                  </a:cubicBezTo>
                  <a:cubicBezTo>
                    <a:pt x="380" y="4"/>
                    <a:pt x="355" y="0"/>
                    <a:pt x="33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687" name="Google Shape;3687;p14"/>
          <p:cNvGrpSpPr/>
          <p:nvPr/>
        </p:nvGrpSpPr>
        <p:grpSpPr>
          <a:xfrm>
            <a:off x="8354557" y="450816"/>
            <a:ext cx="875251" cy="663424"/>
            <a:chOff x="8118223" y="2202382"/>
            <a:chExt cx="1151949" cy="873156"/>
          </a:xfrm>
        </p:grpSpPr>
        <p:sp>
          <p:nvSpPr>
            <p:cNvPr id="3688" name="Google Shape;3688;p14"/>
            <p:cNvSpPr/>
            <p:nvPr/>
          </p:nvSpPr>
          <p:spPr>
            <a:xfrm>
              <a:off x="8118223" y="2846064"/>
              <a:ext cx="285645" cy="150896"/>
            </a:xfrm>
            <a:custGeom>
              <a:avLst/>
              <a:gdLst/>
              <a:ahLst/>
              <a:cxnLst/>
              <a:rect l="l" t="t" r="r" b="b"/>
              <a:pathLst>
                <a:path w="9535" h="5037" extrusionOk="0">
                  <a:moveTo>
                    <a:pt x="4551" y="0"/>
                  </a:moveTo>
                  <a:cubicBezTo>
                    <a:pt x="2150" y="0"/>
                    <a:pt x="1" y="554"/>
                    <a:pt x="628" y="3119"/>
                  </a:cubicBezTo>
                  <a:cubicBezTo>
                    <a:pt x="933" y="4505"/>
                    <a:pt x="1747" y="5036"/>
                    <a:pt x="2769" y="5036"/>
                  </a:cubicBezTo>
                  <a:cubicBezTo>
                    <a:pt x="5215" y="5036"/>
                    <a:pt x="8852" y="1988"/>
                    <a:pt x="9535" y="317"/>
                  </a:cubicBezTo>
                  <a:lnTo>
                    <a:pt x="9535" y="317"/>
                  </a:lnTo>
                  <a:cubicBezTo>
                    <a:pt x="9480" y="320"/>
                    <a:pt x="9421" y="321"/>
                    <a:pt x="9359" y="321"/>
                  </a:cubicBezTo>
                  <a:cubicBezTo>
                    <a:pt x="8351" y="321"/>
                    <a:pt x="6378" y="0"/>
                    <a:pt x="455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9" name="Google Shape;3689;p14"/>
            <p:cNvSpPr/>
            <p:nvPr/>
          </p:nvSpPr>
          <p:spPr>
            <a:xfrm>
              <a:off x="8374850" y="2850558"/>
              <a:ext cx="174802" cy="224981"/>
            </a:xfrm>
            <a:custGeom>
              <a:avLst/>
              <a:gdLst/>
              <a:ahLst/>
              <a:cxnLst/>
              <a:rect l="l" t="t" r="r" b="b"/>
              <a:pathLst>
                <a:path w="5835" h="7510" extrusionOk="0">
                  <a:moveTo>
                    <a:pt x="3603" y="0"/>
                  </a:moveTo>
                  <a:cubicBezTo>
                    <a:pt x="2636" y="1201"/>
                    <a:pt x="1501" y="2002"/>
                    <a:pt x="968" y="3503"/>
                  </a:cubicBezTo>
                  <a:cubicBezTo>
                    <a:pt x="367" y="4970"/>
                    <a:pt x="0" y="7439"/>
                    <a:pt x="2302" y="7506"/>
                  </a:cubicBezTo>
                  <a:cubicBezTo>
                    <a:pt x="2355" y="7508"/>
                    <a:pt x="2406" y="7509"/>
                    <a:pt x="2456" y="7509"/>
                  </a:cubicBezTo>
                  <a:cubicBezTo>
                    <a:pt x="5835" y="7509"/>
                    <a:pt x="4623" y="2075"/>
                    <a:pt x="3670" y="267"/>
                  </a:cubicBezTo>
                  <a:lnTo>
                    <a:pt x="360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0" name="Google Shape;3690;p14"/>
            <p:cNvSpPr/>
            <p:nvPr/>
          </p:nvSpPr>
          <p:spPr>
            <a:xfrm>
              <a:off x="8194999" y="2514098"/>
              <a:ext cx="345769" cy="163688"/>
            </a:xfrm>
            <a:custGeom>
              <a:avLst/>
              <a:gdLst/>
              <a:ahLst/>
              <a:cxnLst/>
              <a:rect l="l" t="t" r="r" b="b"/>
              <a:pathLst>
                <a:path w="11542" h="5464" extrusionOk="0">
                  <a:moveTo>
                    <a:pt x="7205" y="1"/>
                  </a:moveTo>
                  <a:cubicBezTo>
                    <a:pt x="6846" y="1"/>
                    <a:pt x="6525" y="11"/>
                    <a:pt x="6271" y="24"/>
                  </a:cubicBezTo>
                  <a:cubicBezTo>
                    <a:pt x="4437" y="124"/>
                    <a:pt x="2702" y="224"/>
                    <a:pt x="1301" y="1592"/>
                  </a:cubicBezTo>
                  <a:cubicBezTo>
                    <a:pt x="0" y="2926"/>
                    <a:pt x="67" y="5361"/>
                    <a:pt x="2268" y="5461"/>
                  </a:cubicBezTo>
                  <a:cubicBezTo>
                    <a:pt x="2303" y="5463"/>
                    <a:pt x="2337" y="5463"/>
                    <a:pt x="2371" y="5463"/>
                  </a:cubicBezTo>
                  <a:cubicBezTo>
                    <a:pt x="4327" y="5463"/>
                    <a:pt x="5966" y="3610"/>
                    <a:pt x="7605" y="2659"/>
                  </a:cubicBezTo>
                  <a:cubicBezTo>
                    <a:pt x="8906" y="1859"/>
                    <a:pt x="10141" y="1692"/>
                    <a:pt x="11542" y="1258"/>
                  </a:cubicBezTo>
                  <a:lnTo>
                    <a:pt x="11442" y="1092"/>
                  </a:lnTo>
                  <a:cubicBezTo>
                    <a:pt x="10797" y="179"/>
                    <a:pt x="8684" y="1"/>
                    <a:pt x="720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1" name="Google Shape;3691;p14"/>
            <p:cNvSpPr/>
            <p:nvPr/>
          </p:nvSpPr>
          <p:spPr>
            <a:xfrm>
              <a:off x="8752557" y="2506819"/>
              <a:ext cx="153263" cy="296459"/>
            </a:xfrm>
            <a:custGeom>
              <a:avLst/>
              <a:gdLst/>
              <a:ahLst/>
              <a:cxnLst/>
              <a:rect l="l" t="t" r="r" b="b"/>
              <a:pathLst>
                <a:path w="5116" h="9896" extrusionOk="0">
                  <a:moveTo>
                    <a:pt x="2335" y="0"/>
                  </a:moveTo>
                  <a:lnTo>
                    <a:pt x="2169" y="100"/>
                  </a:lnTo>
                  <a:cubicBezTo>
                    <a:pt x="2207" y="125"/>
                    <a:pt x="2246" y="150"/>
                    <a:pt x="2283" y="176"/>
                  </a:cubicBezTo>
                  <a:lnTo>
                    <a:pt x="2283" y="176"/>
                  </a:lnTo>
                  <a:cubicBezTo>
                    <a:pt x="2306" y="97"/>
                    <a:pt x="2324" y="36"/>
                    <a:pt x="2335" y="0"/>
                  </a:cubicBezTo>
                  <a:close/>
                  <a:moveTo>
                    <a:pt x="2283" y="176"/>
                  </a:moveTo>
                  <a:cubicBezTo>
                    <a:pt x="2180" y="547"/>
                    <a:pt x="1984" y="1311"/>
                    <a:pt x="1902" y="1668"/>
                  </a:cubicBezTo>
                  <a:cubicBezTo>
                    <a:pt x="1201" y="3670"/>
                    <a:pt x="0" y="5438"/>
                    <a:pt x="67" y="7606"/>
                  </a:cubicBezTo>
                  <a:cubicBezTo>
                    <a:pt x="126" y="9056"/>
                    <a:pt x="967" y="9896"/>
                    <a:pt x="1895" y="9896"/>
                  </a:cubicBezTo>
                  <a:cubicBezTo>
                    <a:pt x="2547" y="9896"/>
                    <a:pt x="3241" y="9481"/>
                    <a:pt x="3736" y="8573"/>
                  </a:cubicBezTo>
                  <a:cubicBezTo>
                    <a:pt x="5115" y="6176"/>
                    <a:pt x="4652" y="1808"/>
                    <a:pt x="2283" y="17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2" name="Google Shape;3692;p14"/>
            <p:cNvSpPr/>
            <p:nvPr/>
          </p:nvSpPr>
          <p:spPr>
            <a:xfrm>
              <a:off x="8204974" y="2202382"/>
              <a:ext cx="1065199" cy="727218"/>
            </a:xfrm>
            <a:custGeom>
              <a:avLst/>
              <a:gdLst/>
              <a:ahLst/>
              <a:cxnLst/>
              <a:rect l="l" t="t" r="r" b="b"/>
              <a:pathLst>
                <a:path w="35557" h="24275" extrusionOk="0">
                  <a:moveTo>
                    <a:pt x="29901" y="0"/>
                  </a:moveTo>
                  <a:cubicBezTo>
                    <a:pt x="28710" y="0"/>
                    <a:pt x="27518" y="179"/>
                    <a:pt x="26353" y="590"/>
                  </a:cubicBezTo>
                  <a:cubicBezTo>
                    <a:pt x="23851" y="1490"/>
                    <a:pt x="21783" y="3292"/>
                    <a:pt x="20048" y="5293"/>
                  </a:cubicBezTo>
                  <a:cubicBezTo>
                    <a:pt x="16112" y="9796"/>
                    <a:pt x="13510" y="15367"/>
                    <a:pt x="9107" y="19503"/>
                  </a:cubicBezTo>
                  <a:cubicBezTo>
                    <a:pt x="6705" y="21805"/>
                    <a:pt x="3770" y="23406"/>
                    <a:pt x="401" y="23640"/>
                  </a:cubicBezTo>
                  <a:cubicBezTo>
                    <a:pt x="11" y="23672"/>
                    <a:pt x="1" y="24275"/>
                    <a:pt x="371" y="24275"/>
                  </a:cubicBezTo>
                  <a:cubicBezTo>
                    <a:pt x="381" y="24275"/>
                    <a:pt x="391" y="24274"/>
                    <a:pt x="401" y="24273"/>
                  </a:cubicBezTo>
                  <a:cubicBezTo>
                    <a:pt x="3336" y="24040"/>
                    <a:pt x="6038" y="22872"/>
                    <a:pt x="8307" y="21038"/>
                  </a:cubicBezTo>
                  <a:cubicBezTo>
                    <a:pt x="10642" y="19203"/>
                    <a:pt x="12476" y="16801"/>
                    <a:pt x="14177" y="14400"/>
                  </a:cubicBezTo>
                  <a:cubicBezTo>
                    <a:pt x="15945" y="11931"/>
                    <a:pt x="17546" y="9363"/>
                    <a:pt x="19414" y="6994"/>
                  </a:cubicBezTo>
                  <a:cubicBezTo>
                    <a:pt x="21082" y="4893"/>
                    <a:pt x="22984" y="2858"/>
                    <a:pt x="25419" y="1657"/>
                  </a:cubicBezTo>
                  <a:cubicBezTo>
                    <a:pt x="26866" y="941"/>
                    <a:pt x="28379" y="639"/>
                    <a:pt x="29899" y="639"/>
                  </a:cubicBezTo>
                  <a:cubicBezTo>
                    <a:pt x="31637" y="639"/>
                    <a:pt x="33386" y="1034"/>
                    <a:pt x="35059" y="1657"/>
                  </a:cubicBezTo>
                  <a:cubicBezTo>
                    <a:pt x="35095" y="1670"/>
                    <a:pt x="35130" y="1676"/>
                    <a:pt x="35162" y="1676"/>
                  </a:cubicBezTo>
                  <a:cubicBezTo>
                    <a:pt x="35454" y="1676"/>
                    <a:pt x="35556" y="1177"/>
                    <a:pt x="35226" y="1057"/>
                  </a:cubicBezTo>
                  <a:cubicBezTo>
                    <a:pt x="33516" y="413"/>
                    <a:pt x="31710" y="0"/>
                    <a:pt x="29901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3" name="Google Shape;3693;p14"/>
            <p:cNvSpPr/>
            <p:nvPr/>
          </p:nvSpPr>
          <p:spPr>
            <a:xfrm>
              <a:off x="8766187" y="2402874"/>
              <a:ext cx="78339" cy="353978"/>
            </a:xfrm>
            <a:custGeom>
              <a:avLst/>
              <a:gdLst/>
              <a:ahLst/>
              <a:cxnLst/>
              <a:rect l="l" t="t" r="r" b="b"/>
              <a:pathLst>
                <a:path w="2615" h="11816" extrusionOk="0">
                  <a:moveTo>
                    <a:pt x="440" y="0"/>
                  </a:moveTo>
                  <a:cubicBezTo>
                    <a:pt x="212" y="0"/>
                    <a:pt x="1" y="314"/>
                    <a:pt x="179" y="568"/>
                  </a:cubicBezTo>
                  <a:cubicBezTo>
                    <a:pt x="1413" y="2003"/>
                    <a:pt x="1747" y="4104"/>
                    <a:pt x="1847" y="5905"/>
                  </a:cubicBezTo>
                  <a:cubicBezTo>
                    <a:pt x="1980" y="7740"/>
                    <a:pt x="1880" y="9708"/>
                    <a:pt x="1247" y="11443"/>
                  </a:cubicBezTo>
                  <a:cubicBezTo>
                    <a:pt x="1165" y="11666"/>
                    <a:pt x="1356" y="11815"/>
                    <a:pt x="1547" y="11815"/>
                  </a:cubicBezTo>
                  <a:cubicBezTo>
                    <a:pt x="1671" y="11815"/>
                    <a:pt x="1795" y="11753"/>
                    <a:pt x="1847" y="11610"/>
                  </a:cubicBezTo>
                  <a:cubicBezTo>
                    <a:pt x="2514" y="9742"/>
                    <a:pt x="2614" y="7607"/>
                    <a:pt x="2481" y="5639"/>
                  </a:cubicBezTo>
                  <a:cubicBezTo>
                    <a:pt x="2314" y="3704"/>
                    <a:pt x="1914" y="1636"/>
                    <a:pt x="646" y="101"/>
                  </a:cubicBezTo>
                  <a:cubicBezTo>
                    <a:pt x="583" y="30"/>
                    <a:pt x="511" y="0"/>
                    <a:pt x="440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4" name="Google Shape;3694;p14"/>
            <p:cNvSpPr/>
            <p:nvPr/>
          </p:nvSpPr>
          <p:spPr>
            <a:xfrm>
              <a:off x="8266921" y="2538182"/>
              <a:ext cx="406493" cy="75103"/>
            </a:xfrm>
            <a:custGeom>
              <a:avLst/>
              <a:gdLst/>
              <a:ahLst/>
              <a:cxnLst/>
              <a:rect l="l" t="t" r="r" b="b"/>
              <a:pathLst>
                <a:path w="13569" h="2507" extrusionOk="0">
                  <a:moveTo>
                    <a:pt x="8155" y="1"/>
                  </a:moveTo>
                  <a:cubicBezTo>
                    <a:pt x="7596" y="1"/>
                    <a:pt x="7043" y="22"/>
                    <a:pt x="6505" y="54"/>
                  </a:cubicBezTo>
                  <a:cubicBezTo>
                    <a:pt x="4404" y="188"/>
                    <a:pt x="1869" y="521"/>
                    <a:pt x="234" y="1989"/>
                  </a:cubicBezTo>
                  <a:cubicBezTo>
                    <a:pt x="0" y="2197"/>
                    <a:pt x="232" y="2506"/>
                    <a:pt x="488" y="2506"/>
                  </a:cubicBezTo>
                  <a:cubicBezTo>
                    <a:pt x="561" y="2506"/>
                    <a:pt x="635" y="2481"/>
                    <a:pt x="701" y="2422"/>
                  </a:cubicBezTo>
                  <a:cubicBezTo>
                    <a:pt x="2236" y="1021"/>
                    <a:pt x="4804" y="755"/>
                    <a:pt x="6772" y="655"/>
                  </a:cubicBezTo>
                  <a:cubicBezTo>
                    <a:pt x="7141" y="643"/>
                    <a:pt x="7518" y="635"/>
                    <a:pt x="7898" y="635"/>
                  </a:cubicBezTo>
                  <a:cubicBezTo>
                    <a:pt x="9650" y="635"/>
                    <a:pt x="11487" y="797"/>
                    <a:pt x="13077" y="1455"/>
                  </a:cubicBezTo>
                  <a:cubicBezTo>
                    <a:pt x="13119" y="1474"/>
                    <a:pt x="13158" y="1483"/>
                    <a:pt x="13195" y="1483"/>
                  </a:cubicBezTo>
                  <a:cubicBezTo>
                    <a:pt x="13475" y="1483"/>
                    <a:pt x="13568" y="973"/>
                    <a:pt x="13244" y="855"/>
                  </a:cubicBezTo>
                  <a:cubicBezTo>
                    <a:pt x="11680" y="199"/>
                    <a:pt x="9888" y="1"/>
                    <a:pt x="8155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5" name="Google Shape;3695;p14"/>
            <p:cNvSpPr/>
            <p:nvPr/>
          </p:nvSpPr>
          <p:spPr>
            <a:xfrm>
              <a:off x="8430657" y="2788610"/>
              <a:ext cx="64139" cy="225220"/>
            </a:xfrm>
            <a:custGeom>
              <a:avLst/>
              <a:gdLst/>
              <a:ahLst/>
              <a:cxnLst/>
              <a:rect l="l" t="t" r="r" b="b"/>
              <a:pathLst>
                <a:path w="2141" h="7518" extrusionOk="0">
                  <a:moveTo>
                    <a:pt x="1823" y="0"/>
                  </a:moveTo>
                  <a:cubicBezTo>
                    <a:pt x="1665" y="0"/>
                    <a:pt x="1506" y="100"/>
                    <a:pt x="1506" y="300"/>
                  </a:cubicBezTo>
                  <a:cubicBezTo>
                    <a:pt x="1506" y="2602"/>
                    <a:pt x="1406" y="5070"/>
                    <a:pt x="139" y="7072"/>
                  </a:cubicBezTo>
                  <a:cubicBezTo>
                    <a:pt x="0" y="7303"/>
                    <a:pt x="213" y="7517"/>
                    <a:pt x="435" y="7517"/>
                  </a:cubicBezTo>
                  <a:cubicBezTo>
                    <a:pt x="533" y="7517"/>
                    <a:pt x="634" y="7475"/>
                    <a:pt x="706" y="7372"/>
                  </a:cubicBezTo>
                  <a:cubicBezTo>
                    <a:pt x="2007" y="5304"/>
                    <a:pt x="2140" y="2702"/>
                    <a:pt x="2140" y="300"/>
                  </a:cubicBezTo>
                  <a:cubicBezTo>
                    <a:pt x="2140" y="100"/>
                    <a:pt x="1982" y="0"/>
                    <a:pt x="1823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6" name="Google Shape;3696;p14"/>
            <p:cNvSpPr/>
            <p:nvPr/>
          </p:nvSpPr>
          <p:spPr>
            <a:xfrm>
              <a:off x="8193980" y="2952466"/>
              <a:ext cx="27022" cy="21030"/>
            </a:xfrm>
            <a:custGeom>
              <a:avLst/>
              <a:gdLst/>
              <a:ahLst/>
              <a:cxnLst/>
              <a:rect l="l" t="t" r="r" b="b"/>
              <a:pathLst>
                <a:path w="902" h="702" extrusionOk="0">
                  <a:moveTo>
                    <a:pt x="468" y="1"/>
                  </a:moveTo>
                  <a:cubicBezTo>
                    <a:pt x="1" y="1"/>
                    <a:pt x="1" y="701"/>
                    <a:pt x="468" y="701"/>
                  </a:cubicBezTo>
                  <a:cubicBezTo>
                    <a:pt x="901" y="701"/>
                    <a:pt x="901" y="1"/>
                    <a:pt x="468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7" name="Google Shape;3697;p14"/>
            <p:cNvSpPr/>
            <p:nvPr/>
          </p:nvSpPr>
          <p:spPr>
            <a:xfrm>
              <a:off x="8171004" y="2910499"/>
              <a:ext cx="27022" cy="21030"/>
            </a:xfrm>
            <a:custGeom>
              <a:avLst/>
              <a:gdLst/>
              <a:ahLst/>
              <a:cxnLst/>
              <a:rect l="l" t="t" r="r" b="b"/>
              <a:pathLst>
                <a:path w="902" h="702" extrusionOk="0">
                  <a:moveTo>
                    <a:pt x="434" y="1"/>
                  </a:moveTo>
                  <a:cubicBezTo>
                    <a:pt x="0" y="1"/>
                    <a:pt x="0" y="701"/>
                    <a:pt x="434" y="701"/>
                  </a:cubicBezTo>
                  <a:cubicBezTo>
                    <a:pt x="901" y="701"/>
                    <a:pt x="901" y="1"/>
                    <a:pt x="4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8" name="Google Shape;3698;p14"/>
            <p:cNvSpPr/>
            <p:nvPr/>
          </p:nvSpPr>
          <p:spPr>
            <a:xfrm>
              <a:off x="8152013" y="2949471"/>
              <a:ext cx="27022" cy="21030"/>
            </a:xfrm>
            <a:custGeom>
              <a:avLst/>
              <a:gdLst/>
              <a:ahLst/>
              <a:cxnLst/>
              <a:rect l="l" t="t" r="r" b="b"/>
              <a:pathLst>
                <a:path w="902" h="702" extrusionOk="0">
                  <a:moveTo>
                    <a:pt x="468" y="1"/>
                  </a:moveTo>
                  <a:cubicBezTo>
                    <a:pt x="1" y="1"/>
                    <a:pt x="1" y="701"/>
                    <a:pt x="468" y="701"/>
                  </a:cubicBezTo>
                  <a:cubicBezTo>
                    <a:pt x="901" y="701"/>
                    <a:pt x="901" y="1"/>
                    <a:pt x="468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9" name="Google Shape;3699;p14"/>
            <p:cNvSpPr/>
            <p:nvPr/>
          </p:nvSpPr>
          <p:spPr>
            <a:xfrm>
              <a:off x="8311884" y="2614719"/>
              <a:ext cx="27022" cy="21030"/>
            </a:xfrm>
            <a:custGeom>
              <a:avLst/>
              <a:gdLst/>
              <a:ahLst/>
              <a:cxnLst/>
              <a:rect l="l" t="t" r="r" b="b"/>
              <a:pathLst>
                <a:path w="902" h="702" extrusionOk="0">
                  <a:moveTo>
                    <a:pt x="468" y="1"/>
                  </a:moveTo>
                  <a:cubicBezTo>
                    <a:pt x="1" y="1"/>
                    <a:pt x="1" y="701"/>
                    <a:pt x="468" y="701"/>
                  </a:cubicBezTo>
                  <a:cubicBezTo>
                    <a:pt x="901" y="701"/>
                    <a:pt x="901" y="1"/>
                    <a:pt x="468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0" name="Google Shape;3700;p14"/>
            <p:cNvSpPr/>
            <p:nvPr/>
          </p:nvSpPr>
          <p:spPr>
            <a:xfrm>
              <a:off x="8274919" y="2635717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68" y="0"/>
                  </a:moveTo>
                  <a:cubicBezTo>
                    <a:pt x="1" y="0"/>
                    <a:pt x="1" y="701"/>
                    <a:pt x="468" y="701"/>
                  </a:cubicBezTo>
                  <a:cubicBezTo>
                    <a:pt x="901" y="701"/>
                    <a:pt x="901" y="0"/>
                    <a:pt x="468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1" name="Google Shape;3701;p14"/>
            <p:cNvSpPr/>
            <p:nvPr/>
          </p:nvSpPr>
          <p:spPr>
            <a:xfrm>
              <a:off x="8235947" y="2567778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68" y="0"/>
                  </a:moveTo>
                  <a:cubicBezTo>
                    <a:pt x="1" y="0"/>
                    <a:pt x="1" y="701"/>
                    <a:pt x="468" y="701"/>
                  </a:cubicBezTo>
                  <a:cubicBezTo>
                    <a:pt x="901" y="701"/>
                    <a:pt x="901" y="0"/>
                    <a:pt x="468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2" name="Google Shape;3702;p14"/>
            <p:cNvSpPr/>
            <p:nvPr/>
          </p:nvSpPr>
          <p:spPr>
            <a:xfrm>
              <a:off x="8474781" y="3002432"/>
              <a:ext cx="26992" cy="21030"/>
            </a:xfrm>
            <a:custGeom>
              <a:avLst/>
              <a:gdLst/>
              <a:ahLst/>
              <a:cxnLst/>
              <a:rect l="l" t="t" r="r" b="b"/>
              <a:pathLst>
                <a:path w="901" h="702" extrusionOk="0">
                  <a:moveTo>
                    <a:pt x="434" y="1"/>
                  </a:moveTo>
                  <a:cubicBezTo>
                    <a:pt x="0" y="1"/>
                    <a:pt x="0" y="701"/>
                    <a:pt x="434" y="701"/>
                  </a:cubicBezTo>
                  <a:cubicBezTo>
                    <a:pt x="901" y="701"/>
                    <a:pt x="901" y="1"/>
                    <a:pt x="4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3" name="Google Shape;3703;p14"/>
            <p:cNvSpPr/>
            <p:nvPr/>
          </p:nvSpPr>
          <p:spPr>
            <a:xfrm>
              <a:off x="8447792" y="3038408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67" y="0"/>
                  </a:moveTo>
                  <a:cubicBezTo>
                    <a:pt x="0" y="0"/>
                    <a:pt x="0" y="701"/>
                    <a:pt x="467" y="701"/>
                  </a:cubicBezTo>
                  <a:cubicBezTo>
                    <a:pt x="901" y="701"/>
                    <a:pt x="901" y="0"/>
                    <a:pt x="467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4" name="Google Shape;3704;p14"/>
            <p:cNvSpPr/>
            <p:nvPr/>
          </p:nvSpPr>
          <p:spPr>
            <a:xfrm>
              <a:off x="8416818" y="2955462"/>
              <a:ext cx="26992" cy="21030"/>
            </a:xfrm>
            <a:custGeom>
              <a:avLst/>
              <a:gdLst/>
              <a:ahLst/>
              <a:cxnLst/>
              <a:rect l="l" t="t" r="r" b="b"/>
              <a:pathLst>
                <a:path w="901" h="702" extrusionOk="0">
                  <a:moveTo>
                    <a:pt x="434" y="1"/>
                  </a:moveTo>
                  <a:cubicBezTo>
                    <a:pt x="0" y="1"/>
                    <a:pt x="0" y="701"/>
                    <a:pt x="434" y="701"/>
                  </a:cubicBezTo>
                  <a:cubicBezTo>
                    <a:pt x="901" y="701"/>
                    <a:pt x="901" y="1"/>
                    <a:pt x="4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5" name="Google Shape;3705;p14"/>
            <p:cNvSpPr/>
            <p:nvPr/>
          </p:nvSpPr>
          <p:spPr>
            <a:xfrm>
              <a:off x="8772537" y="2661689"/>
              <a:ext cx="27022" cy="21030"/>
            </a:xfrm>
            <a:custGeom>
              <a:avLst/>
              <a:gdLst/>
              <a:ahLst/>
              <a:cxnLst/>
              <a:rect l="l" t="t" r="r" b="b"/>
              <a:pathLst>
                <a:path w="902" h="702" extrusionOk="0">
                  <a:moveTo>
                    <a:pt x="467" y="1"/>
                  </a:moveTo>
                  <a:cubicBezTo>
                    <a:pt x="0" y="1"/>
                    <a:pt x="0" y="701"/>
                    <a:pt x="467" y="701"/>
                  </a:cubicBezTo>
                  <a:cubicBezTo>
                    <a:pt x="901" y="701"/>
                    <a:pt x="901" y="1"/>
                    <a:pt x="467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6" name="Google Shape;3706;p14"/>
            <p:cNvSpPr/>
            <p:nvPr/>
          </p:nvSpPr>
          <p:spPr>
            <a:xfrm>
              <a:off x="8772537" y="2700661"/>
              <a:ext cx="27022" cy="21030"/>
            </a:xfrm>
            <a:custGeom>
              <a:avLst/>
              <a:gdLst/>
              <a:ahLst/>
              <a:cxnLst/>
              <a:rect l="l" t="t" r="r" b="b"/>
              <a:pathLst>
                <a:path w="902" h="702" extrusionOk="0">
                  <a:moveTo>
                    <a:pt x="467" y="1"/>
                  </a:moveTo>
                  <a:cubicBezTo>
                    <a:pt x="0" y="1"/>
                    <a:pt x="0" y="701"/>
                    <a:pt x="467" y="701"/>
                  </a:cubicBezTo>
                  <a:cubicBezTo>
                    <a:pt x="901" y="701"/>
                    <a:pt x="901" y="1"/>
                    <a:pt x="467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7" name="Google Shape;3707;p14"/>
            <p:cNvSpPr/>
            <p:nvPr/>
          </p:nvSpPr>
          <p:spPr>
            <a:xfrm>
              <a:off x="8854465" y="2682687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34" y="0"/>
                  </a:moveTo>
                  <a:cubicBezTo>
                    <a:pt x="1" y="0"/>
                    <a:pt x="1" y="701"/>
                    <a:pt x="434" y="701"/>
                  </a:cubicBezTo>
                  <a:cubicBezTo>
                    <a:pt x="901" y="701"/>
                    <a:pt x="901" y="0"/>
                    <a:pt x="4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708" name="Google Shape;3708;p14"/>
          <p:cNvGrpSpPr/>
          <p:nvPr/>
        </p:nvGrpSpPr>
        <p:grpSpPr>
          <a:xfrm flipH="1">
            <a:off x="8309641" y="4285622"/>
            <a:ext cx="849824" cy="827269"/>
            <a:chOff x="-181020" y="4253777"/>
            <a:chExt cx="1117161" cy="1087511"/>
          </a:xfrm>
        </p:grpSpPr>
        <p:sp>
          <p:nvSpPr>
            <p:cNvPr id="3709" name="Google Shape;3709;p14"/>
            <p:cNvSpPr/>
            <p:nvPr/>
          </p:nvSpPr>
          <p:spPr>
            <a:xfrm>
              <a:off x="-181020" y="4348975"/>
              <a:ext cx="1040274" cy="992312"/>
            </a:xfrm>
            <a:custGeom>
              <a:avLst/>
              <a:gdLst/>
              <a:ahLst/>
              <a:cxnLst/>
              <a:rect l="l" t="t" r="r" b="b"/>
              <a:pathLst>
                <a:path w="34725" h="33124" extrusionOk="0">
                  <a:moveTo>
                    <a:pt x="34408" y="0"/>
                  </a:moveTo>
                  <a:cubicBezTo>
                    <a:pt x="34250" y="0"/>
                    <a:pt x="34091" y="100"/>
                    <a:pt x="34091" y="300"/>
                  </a:cubicBezTo>
                  <a:cubicBezTo>
                    <a:pt x="34091" y="4103"/>
                    <a:pt x="33557" y="8006"/>
                    <a:pt x="31356" y="11208"/>
                  </a:cubicBezTo>
                  <a:cubicBezTo>
                    <a:pt x="29555" y="13844"/>
                    <a:pt x="26819" y="15645"/>
                    <a:pt x="23884" y="16912"/>
                  </a:cubicBezTo>
                  <a:cubicBezTo>
                    <a:pt x="17713" y="19548"/>
                    <a:pt x="10608" y="19648"/>
                    <a:pt x="5004" y="23717"/>
                  </a:cubicBezTo>
                  <a:cubicBezTo>
                    <a:pt x="3603" y="24718"/>
                    <a:pt x="2369" y="25952"/>
                    <a:pt x="1468" y="27453"/>
                  </a:cubicBezTo>
                  <a:cubicBezTo>
                    <a:pt x="501" y="29088"/>
                    <a:pt x="34" y="30922"/>
                    <a:pt x="0" y="32824"/>
                  </a:cubicBezTo>
                  <a:cubicBezTo>
                    <a:pt x="0" y="33024"/>
                    <a:pt x="150" y="33124"/>
                    <a:pt x="305" y="33124"/>
                  </a:cubicBezTo>
                  <a:cubicBezTo>
                    <a:pt x="459" y="33124"/>
                    <a:pt x="617" y="33024"/>
                    <a:pt x="634" y="32824"/>
                  </a:cubicBezTo>
                  <a:cubicBezTo>
                    <a:pt x="701" y="29355"/>
                    <a:pt x="2435" y="26419"/>
                    <a:pt x="5171" y="24351"/>
                  </a:cubicBezTo>
                  <a:cubicBezTo>
                    <a:pt x="7872" y="22350"/>
                    <a:pt x="11108" y="21215"/>
                    <a:pt x="14310" y="20348"/>
                  </a:cubicBezTo>
                  <a:cubicBezTo>
                    <a:pt x="17613" y="19481"/>
                    <a:pt x="20948" y="18847"/>
                    <a:pt x="24084" y="17479"/>
                  </a:cubicBezTo>
                  <a:cubicBezTo>
                    <a:pt x="26953" y="16279"/>
                    <a:pt x="29621" y="14544"/>
                    <a:pt x="31523" y="12042"/>
                  </a:cubicBezTo>
                  <a:cubicBezTo>
                    <a:pt x="34091" y="8673"/>
                    <a:pt x="34725" y="4403"/>
                    <a:pt x="34725" y="300"/>
                  </a:cubicBezTo>
                  <a:cubicBezTo>
                    <a:pt x="34725" y="100"/>
                    <a:pt x="34567" y="0"/>
                    <a:pt x="3440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0" name="Google Shape;3710;p14"/>
            <p:cNvSpPr/>
            <p:nvPr/>
          </p:nvSpPr>
          <p:spPr>
            <a:xfrm>
              <a:off x="75757" y="4879546"/>
              <a:ext cx="68004" cy="129596"/>
            </a:xfrm>
            <a:custGeom>
              <a:avLst/>
              <a:gdLst/>
              <a:ahLst/>
              <a:cxnLst/>
              <a:rect l="l" t="t" r="r" b="b"/>
              <a:pathLst>
                <a:path w="2270" h="4326" extrusionOk="0">
                  <a:moveTo>
                    <a:pt x="1369" y="1"/>
                  </a:moveTo>
                  <a:cubicBezTo>
                    <a:pt x="701" y="1"/>
                    <a:pt x="468" y="1068"/>
                    <a:pt x="368" y="1502"/>
                  </a:cubicBezTo>
                  <a:cubicBezTo>
                    <a:pt x="168" y="2303"/>
                    <a:pt x="1" y="3270"/>
                    <a:pt x="101" y="4071"/>
                  </a:cubicBezTo>
                  <a:cubicBezTo>
                    <a:pt x="118" y="4242"/>
                    <a:pt x="258" y="4325"/>
                    <a:pt x="391" y="4325"/>
                  </a:cubicBezTo>
                  <a:cubicBezTo>
                    <a:pt x="516" y="4325"/>
                    <a:pt x="635" y="4250"/>
                    <a:pt x="635" y="4104"/>
                  </a:cubicBezTo>
                  <a:cubicBezTo>
                    <a:pt x="701" y="4104"/>
                    <a:pt x="735" y="4071"/>
                    <a:pt x="768" y="3970"/>
                  </a:cubicBezTo>
                  <a:cubicBezTo>
                    <a:pt x="1135" y="3137"/>
                    <a:pt x="1769" y="2436"/>
                    <a:pt x="2069" y="1569"/>
                  </a:cubicBezTo>
                  <a:cubicBezTo>
                    <a:pt x="2269" y="968"/>
                    <a:pt x="2169" y="1"/>
                    <a:pt x="136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1" name="Google Shape;3711;p14"/>
            <p:cNvSpPr/>
            <p:nvPr/>
          </p:nvSpPr>
          <p:spPr>
            <a:xfrm>
              <a:off x="165473" y="4973486"/>
              <a:ext cx="105181" cy="98380"/>
            </a:xfrm>
            <a:custGeom>
              <a:avLst/>
              <a:gdLst/>
              <a:ahLst/>
              <a:cxnLst/>
              <a:rect l="l" t="t" r="r" b="b"/>
              <a:pathLst>
                <a:path w="3511" h="3284" extrusionOk="0">
                  <a:moveTo>
                    <a:pt x="328" y="0"/>
                  </a:moveTo>
                  <a:cubicBezTo>
                    <a:pt x="173" y="0"/>
                    <a:pt x="1" y="129"/>
                    <a:pt x="41" y="334"/>
                  </a:cubicBezTo>
                  <a:cubicBezTo>
                    <a:pt x="187" y="1149"/>
                    <a:pt x="1196" y="3284"/>
                    <a:pt x="2314" y="3284"/>
                  </a:cubicBezTo>
                  <a:cubicBezTo>
                    <a:pt x="2478" y="3284"/>
                    <a:pt x="2644" y="3238"/>
                    <a:pt x="2810" y="3136"/>
                  </a:cubicBezTo>
                  <a:cubicBezTo>
                    <a:pt x="3511" y="2669"/>
                    <a:pt x="3444" y="1768"/>
                    <a:pt x="2877" y="1235"/>
                  </a:cubicBezTo>
                  <a:cubicBezTo>
                    <a:pt x="2310" y="668"/>
                    <a:pt x="1442" y="468"/>
                    <a:pt x="709" y="167"/>
                  </a:cubicBezTo>
                  <a:cubicBezTo>
                    <a:pt x="686" y="156"/>
                    <a:pt x="664" y="152"/>
                    <a:pt x="643" y="152"/>
                  </a:cubicBezTo>
                  <a:cubicBezTo>
                    <a:pt x="601" y="152"/>
                    <a:pt x="564" y="167"/>
                    <a:pt x="542" y="167"/>
                  </a:cubicBezTo>
                  <a:cubicBezTo>
                    <a:pt x="516" y="51"/>
                    <a:pt x="426" y="0"/>
                    <a:pt x="32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2" name="Google Shape;3712;p14"/>
            <p:cNvSpPr/>
            <p:nvPr/>
          </p:nvSpPr>
          <p:spPr>
            <a:xfrm>
              <a:off x="262618" y="4842671"/>
              <a:ext cx="69981" cy="100807"/>
            </a:xfrm>
            <a:custGeom>
              <a:avLst/>
              <a:gdLst/>
              <a:ahLst/>
              <a:cxnLst/>
              <a:rect l="l" t="t" r="r" b="b"/>
              <a:pathLst>
                <a:path w="2336" h="3365" extrusionOk="0">
                  <a:moveTo>
                    <a:pt x="1353" y="1"/>
                  </a:moveTo>
                  <a:cubicBezTo>
                    <a:pt x="899" y="1"/>
                    <a:pt x="477" y="371"/>
                    <a:pt x="301" y="798"/>
                  </a:cubicBezTo>
                  <a:cubicBezTo>
                    <a:pt x="1" y="1532"/>
                    <a:pt x="1" y="2399"/>
                    <a:pt x="101" y="3167"/>
                  </a:cubicBezTo>
                  <a:cubicBezTo>
                    <a:pt x="124" y="3306"/>
                    <a:pt x="228" y="3365"/>
                    <a:pt x="335" y="3365"/>
                  </a:cubicBezTo>
                  <a:cubicBezTo>
                    <a:pt x="381" y="3365"/>
                    <a:pt x="427" y="3354"/>
                    <a:pt x="468" y="3333"/>
                  </a:cubicBezTo>
                  <a:cubicBezTo>
                    <a:pt x="534" y="3333"/>
                    <a:pt x="635" y="3333"/>
                    <a:pt x="735" y="3267"/>
                  </a:cubicBezTo>
                  <a:cubicBezTo>
                    <a:pt x="1168" y="2900"/>
                    <a:pt x="1502" y="2199"/>
                    <a:pt x="1769" y="1699"/>
                  </a:cubicBezTo>
                  <a:cubicBezTo>
                    <a:pt x="1969" y="1299"/>
                    <a:pt x="2336" y="431"/>
                    <a:pt x="1802" y="131"/>
                  </a:cubicBezTo>
                  <a:cubicBezTo>
                    <a:pt x="1654" y="41"/>
                    <a:pt x="1502" y="1"/>
                    <a:pt x="13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3" name="Google Shape;3713;p14"/>
            <p:cNvSpPr/>
            <p:nvPr/>
          </p:nvSpPr>
          <p:spPr>
            <a:xfrm>
              <a:off x="393523" y="4912197"/>
              <a:ext cx="106948" cy="91910"/>
            </a:xfrm>
            <a:custGeom>
              <a:avLst/>
              <a:gdLst/>
              <a:ahLst/>
              <a:cxnLst/>
              <a:rect l="l" t="t" r="r" b="b"/>
              <a:pathLst>
                <a:path w="3570" h="3068" extrusionOk="0">
                  <a:moveTo>
                    <a:pt x="255" y="0"/>
                  </a:moveTo>
                  <a:cubicBezTo>
                    <a:pt x="131" y="0"/>
                    <a:pt x="1" y="82"/>
                    <a:pt x="1" y="245"/>
                  </a:cubicBezTo>
                  <a:cubicBezTo>
                    <a:pt x="1" y="1012"/>
                    <a:pt x="534" y="1713"/>
                    <a:pt x="1068" y="2213"/>
                  </a:cubicBezTo>
                  <a:cubicBezTo>
                    <a:pt x="1368" y="2540"/>
                    <a:pt x="1979" y="3068"/>
                    <a:pt x="2521" y="3068"/>
                  </a:cubicBezTo>
                  <a:cubicBezTo>
                    <a:pt x="2642" y="3068"/>
                    <a:pt x="2759" y="3042"/>
                    <a:pt x="2869" y="2981"/>
                  </a:cubicBezTo>
                  <a:cubicBezTo>
                    <a:pt x="3570" y="2580"/>
                    <a:pt x="3303" y="1580"/>
                    <a:pt x="2903" y="1079"/>
                  </a:cubicBezTo>
                  <a:cubicBezTo>
                    <a:pt x="2415" y="500"/>
                    <a:pt x="1454" y="32"/>
                    <a:pt x="655" y="32"/>
                  </a:cubicBezTo>
                  <a:cubicBezTo>
                    <a:pt x="580" y="32"/>
                    <a:pt x="506" y="36"/>
                    <a:pt x="434" y="45"/>
                  </a:cubicBezTo>
                  <a:lnTo>
                    <a:pt x="401" y="45"/>
                  </a:lnTo>
                  <a:cubicBezTo>
                    <a:pt x="361" y="15"/>
                    <a:pt x="309" y="0"/>
                    <a:pt x="25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4" name="Google Shape;3714;p14"/>
            <p:cNvSpPr/>
            <p:nvPr/>
          </p:nvSpPr>
          <p:spPr>
            <a:xfrm>
              <a:off x="452415" y="4773294"/>
              <a:ext cx="62042" cy="109315"/>
            </a:xfrm>
            <a:custGeom>
              <a:avLst/>
              <a:gdLst/>
              <a:ahLst/>
              <a:cxnLst/>
              <a:rect l="l" t="t" r="r" b="b"/>
              <a:pathLst>
                <a:path w="2071" h="3649" extrusionOk="0">
                  <a:moveTo>
                    <a:pt x="1060" y="1"/>
                  </a:moveTo>
                  <a:cubicBezTo>
                    <a:pt x="0" y="1"/>
                    <a:pt x="456" y="2949"/>
                    <a:pt x="736" y="3448"/>
                  </a:cubicBezTo>
                  <a:cubicBezTo>
                    <a:pt x="770" y="3548"/>
                    <a:pt x="870" y="3581"/>
                    <a:pt x="970" y="3581"/>
                  </a:cubicBezTo>
                  <a:cubicBezTo>
                    <a:pt x="1003" y="3615"/>
                    <a:pt x="1037" y="3648"/>
                    <a:pt x="1137" y="3648"/>
                  </a:cubicBezTo>
                  <a:cubicBezTo>
                    <a:pt x="1737" y="3615"/>
                    <a:pt x="1837" y="2414"/>
                    <a:pt x="1904" y="2014"/>
                  </a:cubicBezTo>
                  <a:cubicBezTo>
                    <a:pt x="2004" y="1346"/>
                    <a:pt x="2071" y="312"/>
                    <a:pt x="1304" y="45"/>
                  </a:cubicBezTo>
                  <a:cubicBezTo>
                    <a:pt x="1215" y="15"/>
                    <a:pt x="1133" y="1"/>
                    <a:pt x="106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5" name="Google Shape;3715;p14"/>
            <p:cNvSpPr/>
            <p:nvPr/>
          </p:nvSpPr>
          <p:spPr>
            <a:xfrm>
              <a:off x="559386" y="4847733"/>
              <a:ext cx="101975" cy="74145"/>
            </a:xfrm>
            <a:custGeom>
              <a:avLst/>
              <a:gdLst/>
              <a:ahLst/>
              <a:cxnLst/>
              <a:rect l="l" t="t" r="r" b="b"/>
              <a:pathLst>
                <a:path w="3404" h="2475" extrusionOk="0">
                  <a:moveTo>
                    <a:pt x="312" y="0"/>
                  </a:moveTo>
                  <a:cubicBezTo>
                    <a:pt x="160" y="0"/>
                    <a:pt x="0" y="127"/>
                    <a:pt x="68" y="329"/>
                  </a:cubicBezTo>
                  <a:cubicBezTo>
                    <a:pt x="234" y="966"/>
                    <a:pt x="1433" y="2475"/>
                    <a:pt x="2351" y="2475"/>
                  </a:cubicBezTo>
                  <a:cubicBezTo>
                    <a:pt x="2540" y="2475"/>
                    <a:pt x="2716" y="2411"/>
                    <a:pt x="2870" y="2264"/>
                  </a:cubicBezTo>
                  <a:cubicBezTo>
                    <a:pt x="3403" y="1797"/>
                    <a:pt x="3203" y="996"/>
                    <a:pt x="2703" y="629"/>
                  </a:cubicBezTo>
                  <a:cubicBezTo>
                    <a:pt x="2136" y="229"/>
                    <a:pt x="1368" y="62"/>
                    <a:pt x="668" y="62"/>
                  </a:cubicBezTo>
                  <a:cubicBezTo>
                    <a:pt x="601" y="62"/>
                    <a:pt x="568" y="62"/>
                    <a:pt x="501" y="96"/>
                  </a:cubicBezTo>
                  <a:cubicBezTo>
                    <a:pt x="458" y="30"/>
                    <a:pt x="386" y="0"/>
                    <a:pt x="31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6" name="Google Shape;3716;p14"/>
            <p:cNvSpPr/>
            <p:nvPr/>
          </p:nvSpPr>
          <p:spPr>
            <a:xfrm>
              <a:off x="616361" y="4692145"/>
              <a:ext cx="58986" cy="117134"/>
            </a:xfrm>
            <a:custGeom>
              <a:avLst/>
              <a:gdLst/>
              <a:ahLst/>
              <a:cxnLst/>
              <a:rect l="l" t="t" r="r" b="b"/>
              <a:pathLst>
                <a:path w="1969" h="3910" extrusionOk="0">
                  <a:moveTo>
                    <a:pt x="1121" y="0"/>
                  </a:moveTo>
                  <a:cubicBezTo>
                    <a:pt x="597" y="0"/>
                    <a:pt x="190" y="706"/>
                    <a:pt x="134" y="1153"/>
                  </a:cubicBezTo>
                  <a:cubicBezTo>
                    <a:pt x="0" y="2021"/>
                    <a:pt x="300" y="2988"/>
                    <a:pt x="701" y="3789"/>
                  </a:cubicBezTo>
                  <a:cubicBezTo>
                    <a:pt x="736" y="3878"/>
                    <a:pt x="801" y="3910"/>
                    <a:pt x="874" y="3910"/>
                  </a:cubicBezTo>
                  <a:cubicBezTo>
                    <a:pt x="937" y="3910"/>
                    <a:pt x="1006" y="3886"/>
                    <a:pt x="1068" y="3855"/>
                  </a:cubicBezTo>
                  <a:cubicBezTo>
                    <a:pt x="1168" y="3855"/>
                    <a:pt x="1268" y="3822"/>
                    <a:pt x="1301" y="3722"/>
                  </a:cubicBezTo>
                  <a:cubicBezTo>
                    <a:pt x="1668" y="3188"/>
                    <a:pt x="1768" y="2454"/>
                    <a:pt x="1835" y="1820"/>
                  </a:cubicBezTo>
                  <a:cubicBezTo>
                    <a:pt x="1902" y="1287"/>
                    <a:pt x="1968" y="419"/>
                    <a:pt x="1435" y="86"/>
                  </a:cubicBezTo>
                  <a:cubicBezTo>
                    <a:pt x="1327" y="27"/>
                    <a:pt x="1222" y="0"/>
                    <a:pt x="112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7" name="Google Shape;3717;p14"/>
            <p:cNvSpPr/>
            <p:nvPr/>
          </p:nvSpPr>
          <p:spPr>
            <a:xfrm>
              <a:off x="711289" y="4724497"/>
              <a:ext cx="130195" cy="74085"/>
            </a:xfrm>
            <a:custGeom>
              <a:avLst/>
              <a:gdLst/>
              <a:ahLst/>
              <a:cxnLst/>
              <a:rect l="l" t="t" r="r" b="b"/>
              <a:pathLst>
                <a:path w="4346" h="2473" extrusionOk="0">
                  <a:moveTo>
                    <a:pt x="1526" y="1"/>
                  </a:moveTo>
                  <a:cubicBezTo>
                    <a:pt x="928" y="1"/>
                    <a:pt x="389" y="143"/>
                    <a:pt x="134" y="440"/>
                  </a:cubicBezTo>
                  <a:cubicBezTo>
                    <a:pt x="0" y="607"/>
                    <a:pt x="67" y="807"/>
                    <a:pt x="200" y="874"/>
                  </a:cubicBezTo>
                  <a:cubicBezTo>
                    <a:pt x="636" y="1563"/>
                    <a:pt x="1974" y="2473"/>
                    <a:pt x="2950" y="2473"/>
                  </a:cubicBezTo>
                  <a:cubicBezTo>
                    <a:pt x="3392" y="2473"/>
                    <a:pt x="3759" y="2286"/>
                    <a:pt x="3936" y="1808"/>
                  </a:cubicBezTo>
                  <a:cubicBezTo>
                    <a:pt x="4345" y="649"/>
                    <a:pt x="2803" y="1"/>
                    <a:pt x="152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8" name="Google Shape;3718;p14"/>
            <p:cNvSpPr/>
            <p:nvPr/>
          </p:nvSpPr>
          <p:spPr>
            <a:xfrm>
              <a:off x="719257" y="4548688"/>
              <a:ext cx="76991" cy="108266"/>
            </a:xfrm>
            <a:custGeom>
              <a:avLst/>
              <a:gdLst/>
              <a:ahLst/>
              <a:cxnLst/>
              <a:rect l="l" t="t" r="r" b="b"/>
              <a:pathLst>
                <a:path w="2570" h="3614" extrusionOk="0">
                  <a:moveTo>
                    <a:pt x="973" y="1"/>
                  </a:moveTo>
                  <a:cubicBezTo>
                    <a:pt x="949" y="1"/>
                    <a:pt x="926" y="2"/>
                    <a:pt x="902" y="5"/>
                  </a:cubicBezTo>
                  <a:cubicBezTo>
                    <a:pt x="101" y="71"/>
                    <a:pt x="1" y="972"/>
                    <a:pt x="234" y="1539"/>
                  </a:cubicBezTo>
                  <a:cubicBezTo>
                    <a:pt x="601" y="2340"/>
                    <a:pt x="1302" y="3207"/>
                    <a:pt x="2069" y="3574"/>
                  </a:cubicBezTo>
                  <a:cubicBezTo>
                    <a:pt x="2117" y="3601"/>
                    <a:pt x="2163" y="3613"/>
                    <a:pt x="2207" y="3613"/>
                  </a:cubicBezTo>
                  <a:cubicBezTo>
                    <a:pt x="2375" y="3613"/>
                    <a:pt x="2496" y="3433"/>
                    <a:pt x="2469" y="3274"/>
                  </a:cubicBezTo>
                  <a:cubicBezTo>
                    <a:pt x="2503" y="3240"/>
                    <a:pt x="2503" y="3174"/>
                    <a:pt x="2536" y="3140"/>
                  </a:cubicBezTo>
                  <a:cubicBezTo>
                    <a:pt x="2569" y="2540"/>
                    <a:pt x="2303" y="1806"/>
                    <a:pt x="2102" y="1239"/>
                  </a:cubicBezTo>
                  <a:cubicBezTo>
                    <a:pt x="1910" y="790"/>
                    <a:pt x="1563" y="1"/>
                    <a:pt x="9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9" name="Google Shape;3719;p14"/>
            <p:cNvSpPr/>
            <p:nvPr/>
          </p:nvSpPr>
          <p:spPr>
            <a:xfrm>
              <a:off x="810681" y="4525563"/>
              <a:ext cx="103473" cy="71808"/>
            </a:xfrm>
            <a:custGeom>
              <a:avLst/>
              <a:gdLst/>
              <a:ahLst/>
              <a:cxnLst/>
              <a:rect l="l" t="t" r="r" b="b"/>
              <a:pathLst>
                <a:path w="3454" h="2397" extrusionOk="0">
                  <a:moveTo>
                    <a:pt x="2697" y="1"/>
                  </a:moveTo>
                  <a:cubicBezTo>
                    <a:pt x="1870" y="1"/>
                    <a:pt x="587" y="907"/>
                    <a:pt x="251" y="1377"/>
                  </a:cubicBezTo>
                  <a:cubicBezTo>
                    <a:pt x="151" y="1544"/>
                    <a:pt x="251" y="1677"/>
                    <a:pt x="385" y="1744"/>
                  </a:cubicBezTo>
                  <a:cubicBezTo>
                    <a:pt x="351" y="1744"/>
                    <a:pt x="285" y="1777"/>
                    <a:pt x="251" y="1844"/>
                  </a:cubicBezTo>
                  <a:cubicBezTo>
                    <a:pt x="0" y="2288"/>
                    <a:pt x="386" y="2397"/>
                    <a:pt x="814" y="2397"/>
                  </a:cubicBezTo>
                  <a:cubicBezTo>
                    <a:pt x="1125" y="2397"/>
                    <a:pt x="1459" y="2339"/>
                    <a:pt x="1586" y="2311"/>
                  </a:cubicBezTo>
                  <a:cubicBezTo>
                    <a:pt x="2386" y="2178"/>
                    <a:pt x="3454" y="1811"/>
                    <a:pt x="3420" y="810"/>
                  </a:cubicBezTo>
                  <a:cubicBezTo>
                    <a:pt x="3398" y="218"/>
                    <a:pt x="3102" y="1"/>
                    <a:pt x="269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0" name="Google Shape;3720;p14"/>
            <p:cNvSpPr/>
            <p:nvPr/>
          </p:nvSpPr>
          <p:spPr>
            <a:xfrm>
              <a:off x="723691" y="4397893"/>
              <a:ext cx="124533" cy="86038"/>
            </a:xfrm>
            <a:custGeom>
              <a:avLst/>
              <a:gdLst/>
              <a:ahLst/>
              <a:cxnLst/>
              <a:rect l="l" t="t" r="r" b="b"/>
              <a:pathLst>
                <a:path w="4157" h="2872" extrusionOk="0">
                  <a:moveTo>
                    <a:pt x="1799" y="1"/>
                  </a:moveTo>
                  <a:cubicBezTo>
                    <a:pt x="1617" y="1"/>
                    <a:pt x="1444" y="61"/>
                    <a:pt x="1287" y="202"/>
                  </a:cubicBezTo>
                  <a:cubicBezTo>
                    <a:pt x="1" y="1390"/>
                    <a:pt x="2695" y="2871"/>
                    <a:pt x="3722" y="2871"/>
                  </a:cubicBezTo>
                  <a:cubicBezTo>
                    <a:pt x="3734" y="2871"/>
                    <a:pt x="3745" y="2871"/>
                    <a:pt x="3756" y="2870"/>
                  </a:cubicBezTo>
                  <a:cubicBezTo>
                    <a:pt x="3923" y="2870"/>
                    <a:pt x="4023" y="2704"/>
                    <a:pt x="3989" y="2537"/>
                  </a:cubicBezTo>
                  <a:cubicBezTo>
                    <a:pt x="4089" y="2504"/>
                    <a:pt x="4156" y="2403"/>
                    <a:pt x="4123" y="2270"/>
                  </a:cubicBezTo>
                  <a:cubicBezTo>
                    <a:pt x="3899" y="1627"/>
                    <a:pt x="2739" y="1"/>
                    <a:pt x="179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1" name="Google Shape;3721;p14"/>
            <p:cNvSpPr/>
            <p:nvPr/>
          </p:nvSpPr>
          <p:spPr>
            <a:xfrm>
              <a:off x="842164" y="4366529"/>
              <a:ext cx="93977" cy="72947"/>
            </a:xfrm>
            <a:custGeom>
              <a:avLst/>
              <a:gdLst/>
              <a:ahLst/>
              <a:cxnLst/>
              <a:rect l="l" t="t" r="r" b="b"/>
              <a:pathLst>
                <a:path w="3137" h="2435" extrusionOk="0">
                  <a:moveTo>
                    <a:pt x="2242" y="1"/>
                  </a:moveTo>
                  <a:cubicBezTo>
                    <a:pt x="2025" y="1"/>
                    <a:pt x="1803" y="50"/>
                    <a:pt x="1635" y="115"/>
                  </a:cubicBezTo>
                  <a:cubicBezTo>
                    <a:pt x="935" y="382"/>
                    <a:pt x="435" y="1015"/>
                    <a:pt x="201" y="1716"/>
                  </a:cubicBezTo>
                  <a:cubicBezTo>
                    <a:pt x="168" y="1749"/>
                    <a:pt x="101" y="1816"/>
                    <a:pt x="68" y="1849"/>
                  </a:cubicBezTo>
                  <a:cubicBezTo>
                    <a:pt x="1" y="1983"/>
                    <a:pt x="68" y="2150"/>
                    <a:pt x="201" y="2216"/>
                  </a:cubicBezTo>
                  <a:cubicBezTo>
                    <a:pt x="201" y="2325"/>
                    <a:pt x="268" y="2434"/>
                    <a:pt x="401" y="2434"/>
                  </a:cubicBezTo>
                  <a:cubicBezTo>
                    <a:pt x="431" y="2434"/>
                    <a:pt x="465" y="2429"/>
                    <a:pt x="501" y="2416"/>
                  </a:cubicBezTo>
                  <a:cubicBezTo>
                    <a:pt x="1035" y="2216"/>
                    <a:pt x="1602" y="2216"/>
                    <a:pt x="2102" y="1983"/>
                  </a:cubicBezTo>
                  <a:cubicBezTo>
                    <a:pt x="2669" y="1749"/>
                    <a:pt x="3136" y="1115"/>
                    <a:pt x="3003" y="515"/>
                  </a:cubicBezTo>
                  <a:cubicBezTo>
                    <a:pt x="2921" y="126"/>
                    <a:pt x="2588" y="1"/>
                    <a:pt x="224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2" name="Google Shape;3722;p14"/>
            <p:cNvSpPr/>
            <p:nvPr/>
          </p:nvSpPr>
          <p:spPr>
            <a:xfrm>
              <a:off x="781235" y="4253777"/>
              <a:ext cx="91400" cy="115396"/>
            </a:xfrm>
            <a:custGeom>
              <a:avLst/>
              <a:gdLst/>
              <a:ahLst/>
              <a:cxnLst/>
              <a:rect l="l" t="t" r="r" b="b"/>
              <a:pathLst>
                <a:path w="3051" h="3852" extrusionOk="0">
                  <a:moveTo>
                    <a:pt x="1657" y="0"/>
                  </a:moveTo>
                  <a:cubicBezTo>
                    <a:pt x="1557" y="0"/>
                    <a:pt x="1450" y="14"/>
                    <a:pt x="1334" y="43"/>
                  </a:cubicBezTo>
                  <a:cubicBezTo>
                    <a:pt x="0" y="376"/>
                    <a:pt x="1434" y="3245"/>
                    <a:pt x="1968" y="3779"/>
                  </a:cubicBezTo>
                  <a:cubicBezTo>
                    <a:pt x="2032" y="3830"/>
                    <a:pt x="2096" y="3851"/>
                    <a:pt x="2156" y="3851"/>
                  </a:cubicBezTo>
                  <a:cubicBezTo>
                    <a:pt x="2253" y="3851"/>
                    <a:pt x="2340" y="3794"/>
                    <a:pt x="2402" y="3712"/>
                  </a:cubicBezTo>
                  <a:cubicBezTo>
                    <a:pt x="2469" y="3679"/>
                    <a:pt x="2569" y="3645"/>
                    <a:pt x="2602" y="3545"/>
                  </a:cubicBezTo>
                  <a:cubicBezTo>
                    <a:pt x="2913" y="2673"/>
                    <a:pt x="3050" y="0"/>
                    <a:pt x="165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723" name="Google Shape;3723;p14"/>
          <p:cNvGrpSpPr/>
          <p:nvPr/>
        </p:nvGrpSpPr>
        <p:grpSpPr>
          <a:xfrm>
            <a:off x="8163198" y="-30991"/>
            <a:ext cx="848507" cy="870171"/>
            <a:chOff x="7973149" y="-201092"/>
            <a:chExt cx="1116750" cy="1145263"/>
          </a:xfrm>
        </p:grpSpPr>
        <p:sp>
          <p:nvSpPr>
            <p:cNvPr id="3724" name="Google Shape;3724;p14"/>
            <p:cNvSpPr/>
            <p:nvPr/>
          </p:nvSpPr>
          <p:spPr>
            <a:xfrm>
              <a:off x="8049086" y="-201092"/>
              <a:ext cx="1040813" cy="992342"/>
            </a:xfrm>
            <a:custGeom>
              <a:avLst/>
              <a:gdLst/>
              <a:ahLst/>
              <a:cxnLst/>
              <a:rect l="l" t="t" r="r" b="b"/>
              <a:pathLst>
                <a:path w="34743" h="33125" extrusionOk="0">
                  <a:moveTo>
                    <a:pt x="34434" y="0"/>
                  </a:moveTo>
                  <a:cubicBezTo>
                    <a:pt x="34275" y="0"/>
                    <a:pt x="34109" y="100"/>
                    <a:pt x="34092" y="301"/>
                  </a:cubicBezTo>
                  <a:cubicBezTo>
                    <a:pt x="34025" y="3770"/>
                    <a:pt x="32291" y="6705"/>
                    <a:pt x="29555" y="8740"/>
                  </a:cubicBezTo>
                  <a:cubicBezTo>
                    <a:pt x="26853" y="10741"/>
                    <a:pt x="23618" y="11909"/>
                    <a:pt x="20415" y="12743"/>
                  </a:cubicBezTo>
                  <a:cubicBezTo>
                    <a:pt x="17113" y="13610"/>
                    <a:pt x="13777" y="14277"/>
                    <a:pt x="10642" y="15611"/>
                  </a:cubicBezTo>
                  <a:cubicBezTo>
                    <a:pt x="7773" y="16846"/>
                    <a:pt x="5105" y="18580"/>
                    <a:pt x="3203" y="21049"/>
                  </a:cubicBezTo>
                  <a:cubicBezTo>
                    <a:pt x="635" y="24418"/>
                    <a:pt x="1" y="28688"/>
                    <a:pt x="1" y="32824"/>
                  </a:cubicBezTo>
                  <a:cubicBezTo>
                    <a:pt x="1" y="33024"/>
                    <a:pt x="159" y="33124"/>
                    <a:pt x="318" y="33124"/>
                  </a:cubicBezTo>
                  <a:cubicBezTo>
                    <a:pt x="476" y="33124"/>
                    <a:pt x="635" y="33024"/>
                    <a:pt x="635" y="32824"/>
                  </a:cubicBezTo>
                  <a:cubicBezTo>
                    <a:pt x="635" y="29021"/>
                    <a:pt x="1168" y="25118"/>
                    <a:pt x="3370" y="21916"/>
                  </a:cubicBezTo>
                  <a:cubicBezTo>
                    <a:pt x="5171" y="19247"/>
                    <a:pt x="7907" y="17446"/>
                    <a:pt x="10842" y="16212"/>
                  </a:cubicBezTo>
                  <a:cubicBezTo>
                    <a:pt x="17013" y="13543"/>
                    <a:pt x="24118" y="13443"/>
                    <a:pt x="29722" y="9407"/>
                  </a:cubicBezTo>
                  <a:cubicBezTo>
                    <a:pt x="31123" y="8373"/>
                    <a:pt x="32357" y="7139"/>
                    <a:pt x="33258" y="5671"/>
                  </a:cubicBezTo>
                  <a:cubicBezTo>
                    <a:pt x="34225" y="4037"/>
                    <a:pt x="34692" y="2169"/>
                    <a:pt x="34726" y="301"/>
                  </a:cubicBezTo>
                  <a:cubicBezTo>
                    <a:pt x="34742" y="100"/>
                    <a:pt x="34592" y="0"/>
                    <a:pt x="344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5" name="Google Shape;3725;p14"/>
            <p:cNvSpPr/>
            <p:nvPr/>
          </p:nvSpPr>
          <p:spPr>
            <a:xfrm>
              <a:off x="8764539" y="130006"/>
              <a:ext cx="67974" cy="130585"/>
            </a:xfrm>
            <a:custGeom>
              <a:avLst/>
              <a:gdLst/>
              <a:ahLst/>
              <a:cxnLst/>
              <a:rect l="l" t="t" r="r" b="b"/>
              <a:pathLst>
                <a:path w="2269" h="4359" extrusionOk="0">
                  <a:moveTo>
                    <a:pt x="1879" y="1"/>
                  </a:moveTo>
                  <a:cubicBezTo>
                    <a:pt x="1754" y="1"/>
                    <a:pt x="1635" y="76"/>
                    <a:pt x="1635" y="222"/>
                  </a:cubicBezTo>
                  <a:cubicBezTo>
                    <a:pt x="1602" y="255"/>
                    <a:pt x="1535" y="289"/>
                    <a:pt x="1502" y="355"/>
                  </a:cubicBezTo>
                  <a:cubicBezTo>
                    <a:pt x="1135" y="1189"/>
                    <a:pt x="534" y="1890"/>
                    <a:pt x="201" y="2791"/>
                  </a:cubicBezTo>
                  <a:cubicBezTo>
                    <a:pt x="1" y="3358"/>
                    <a:pt x="101" y="4325"/>
                    <a:pt x="901" y="4358"/>
                  </a:cubicBezTo>
                  <a:cubicBezTo>
                    <a:pt x="1568" y="4358"/>
                    <a:pt x="1802" y="3291"/>
                    <a:pt x="1935" y="2824"/>
                  </a:cubicBezTo>
                  <a:cubicBezTo>
                    <a:pt x="2135" y="2023"/>
                    <a:pt x="2269" y="1089"/>
                    <a:pt x="2169" y="255"/>
                  </a:cubicBezTo>
                  <a:cubicBezTo>
                    <a:pt x="2152" y="84"/>
                    <a:pt x="2012" y="1"/>
                    <a:pt x="187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6" name="Google Shape;3726;p14"/>
            <p:cNvSpPr/>
            <p:nvPr/>
          </p:nvSpPr>
          <p:spPr>
            <a:xfrm>
              <a:off x="8637648" y="67938"/>
              <a:ext cx="105151" cy="98500"/>
            </a:xfrm>
            <a:custGeom>
              <a:avLst/>
              <a:gdLst/>
              <a:ahLst/>
              <a:cxnLst/>
              <a:rect l="l" t="t" r="r" b="b"/>
              <a:pathLst>
                <a:path w="3510" h="3288" extrusionOk="0">
                  <a:moveTo>
                    <a:pt x="1215" y="0"/>
                  </a:moveTo>
                  <a:cubicBezTo>
                    <a:pt x="1045" y="0"/>
                    <a:pt x="872" y="49"/>
                    <a:pt x="701" y="159"/>
                  </a:cubicBezTo>
                  <a:cubicBezTo>
                    <a:pt x="0" y="593"/>
                    <a:pt x="67" y="1527"/>
                    <a:pt x="634" y="2027"/>
                  </a:cubicBezTo>
                  <a:cubicBezTo>
                    <a:pt x="1201" y="2594"/>
                    <a:pt x="2068" y="2794"/>
                    <a:pt x="2802" y="3095"/>
                  </a:cubicBezTo>
                  <a:cubicBezTo>
                    <a:pt x="2836" y="3111"/>
                    <a:pt x="2869" y="3120"/>
                    <a:pt x="2898" y="3120"/>
                  </a:cubicBezTo>
                  <a:cubicBezTo>
                    <a:pt x="2927" y="3120"/>
                    <a:pt x="2952" y="3111"/>
                    <a:pt x="2969" y="3095"/>
                  </a:cubicBezTo>
                  <a:cubicBezTo>
                    <a:pt x="2996" y="3229"/>
                    <a:pt x="3094" y="3288"/>
                    <a:pt x="3196" y="3288"/>
                  </a:cubicBezTo>
                  <a:cubicBezTo>
                    <a:pt x="3347" y="3288"/>
                    <a:pt x="3509" y="3160"/>
                    <a:pt x="3469" y="2961"/>
                  </a:cubicBezTo>
                  <a:cubicBezTo>
                    <a:pt x="3354" y="2122"/>
                    <a:pt x="2333" y="0"/>
                    <a:pt x="121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7" name="Google Shape;3727;p14"/>
            <p:cNvSpPr/>
            <p:nvPr/>
          </p:nvSpPr>
          <p:spPr>
            <a:xfrm>
              <a:off x="8575701" y="196387"/>
              <a:ext cx="70969" cy="100657"/>
            </a:xfrm>
            <a:custGeom>
              <a:avLst/>
              <a:gdLst/>
              <a:ahLst/>
              <a:cxnLst/>
              <a:rect l="l" t="t" r="r" b="b"/>
              <a:pathLst>
                <a:path w="2369" h="3360" extrusionOk="0">
                  <a:moveTo>
                    <a:pt x="2030" y="1"/>
                  </a:moveTo>
                  <a:cubicBezTo>
                    <a:pt x="1975" y="1"/>
                    <a:pt x="1917" y="16"/>
                    <a:pt x="1868" y="41"/>
                  </a:cubicBezTo>
                  <a:cubicBezTo>
                    <a:pt x="1841" y="27"/>
                    <a:pt x="1807" y="19"/>
                    <a:pt x="1770" y="19"/>
                  </a:cubicBezTo>
                  <a:cubicBezTo>
                    <a:pt x="1719" y="19"/>
                    <a:pt x="1660" y="35"/>
                    <a:pt x="1601" y="74"/>
                  </a:cubicBezTo>
                  <a:cubicBezTo>
                    <a:pt x="1168" y="441"/>
                    <a:pt x="834" y="1175"/>
                    <a:pt x="567" y="1675"/>
                  </a:cubicBezTo>
                  <a:cubicBezTo>
                    <a:pt x="367" y="2076"/>
                    <a:pt x="0" y="2943"/>
                    <a:pt x="534" y="3243"/>
                  </a:cubicBezTo>
                  <a:cubicBezTo>
                    <a:pt x="679" y="3324"/>
                    <a:pt x="828" y="3359"/>
                    <a:pt x="973" y="3359"/>
                  </a:cubicBezTo>
                  <a:cubicBezTo>
                    <a:pt x="1431" y="3359"/>
                    <a:pt x="1858" y="3006"/>
                    <a:pt x="2035" y="2576"/>
                  </a:cubicBezTo>
                  <a:cubicBezTo>
                    <a:pt x="2335" y="1842"/>
                    <a:pt x="2368" y="941"/>
                    <a:pt x="2235" y="174"/>
                  </a:cubicBezTo>
                  <a:cubicBezTo>
                    <a:pt x="2214" y="47"/>
                    <a:pt x="2126" y="1"/>
                    <a:pt x="203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8" name="Google Shape;3728;p14"/>
            <p:cNvSpPr/>
            <p:nvPr/>
          </p:nvSpPr>
          <p:spPr>
            <a:xfrm>
              <a:off x="8407831" y="135937"/>
              <a:ext cx="107937" cy="91221"/>
            </a:xfrm>
            <a:custGeom>
              <a:avLst/>
              <a:gdLst/>
              <a:ahLst/>
              <a:cxnLst/>
              <a:rect l="l" t="t" r="r" b="b"/>
              <a:pathLst>
                <a:path w="3603" h="3045" extrusionOk="0">
                  <a:moveTo>
                    <a:pt x="1062" y="0"/>
                  </a:moveTo>
                  <a:cubicBezTo>
                    <a:pt x="936" y="0"/>
                    <a:pt x="814" y="28"/>
                    <a:pt x="701" y="91"/>
                  </a:cubicBezTo>
                  <a:cubicBezTo>
                    <a:pt x="0" y="458"/>
                    <a:pt x="267" y="1492"/>
                    <a:pt x="701" y="1992"/>
                  </a:cubicBezTo>
                  <a:cubicBezTo>
                    <a:pt x="1186" y="2568"/>
                    <a:pt x="2139" y="3006"/>
                    <a:pt x="2935" y="3006"/>
                  </a:cubicBezTo>
                  <a:cubicBezTo>
                    <a:pt x="3015" y="3006"/>
                    <a:pt x="3093" y="3002"/>
                    <a:pt x="3169" y="2993"/>
                  </a:cubicBezTo>
                  <a:cubicBezTo>
                    <a:pt x="3214" y="3026"/>
                    <a:pt x="3277" y="3045"/>
                    <a:pt x="3341" y="3045"/>
                  </a:cubicBezTo>
                  <a:cubicBezTo>
                    <a:pt x="3469" y="3045"/>
                    <a:pt x="3603" y="2971"/>
                    <a:pt x="3603" y="2793"/>
                  </a:cubicBezTo>
                  <a:cubicBezTo>
                    <a:pt x="3603" y="2025"/>
                    <a:pt x="3036" y="1358"/>
                    <a:pt x="2535" y="825"/>
                  </a:cubicBezTo>
                  <a:cubicBezTo>
                    <a:pt x="2211" y="500"/>
                    <a:pt x="1601" y="0"/>
                    <a:pt x="106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9" name="Google Shape;3729;p14"/>
            <p:cNvSpPr/>
            <p:nvPr/>
          </p:nvSpPr>
          <p:spPr>
            <a:xfrm>
              <a:off x="8393842" y="257556"/>
              <a:ext cx="62042" cy="109285"/>
            </a:xfrm>
            <a:custGeom>
              <a:avLst/>
              <a:gdLst/>
              <a:ahLst/>
              <a:cxnLst/>
              <a:rect l="l" t="t" r="r" b="b"/>
              <a:pathLst>
                <a:path w="2071" h="3648" extrusionOk="0">
                  <a:moveTo>
                    <a:pt x="934" y="0"/>
                  </a:moveTo>
                  <a:cubicBezTo>
                    <a:pt x="367" y="34"/>
                    <a:pt x="234" y="1201"/>
                    <a:pt x="167" y="1635"/>
                  </a:cubicBezTo>
                  <a:cubicBezTo>
                    <a:pt x="100" y="2269"/>
                    <a:pt x="0" y="3336"/>
                    <a:pt x="767" y="3603"/>
                  </a:cubicBezTo>
                  <a:cubicBezTo>
                    <a:pt x="856" y="3633"/>
                    <a:pt x="937" y="3648"/>
                    <a:pt x="1011" y="3648"/>
                  </a:cubicBezTo>
                  <a:cubicBezTo>
                    <a:pt x="2071" y="3648"/>
                    <a:pt x="1615" y="697"/>
                    <a:pt x="1334" y="167"/>
                  </a:cubicBezTo>
                  <a:cubicBezTo>
                    <a:pt x="1309" y="92"/>
                    <a:pt x="1247" y="54"/>
                    <a:pt x="1189" y="54"/>
                  </a:cubicBezTo>
                  <a:cubicBezTo>
                    <a:pt x="1170" y="54"/>
                    <a:pt x="1151" y="59"/>
                    <a:pt x="1134" y="67"/>
                  </a:cubicBezTo>
                  <a:cubicBezTo>
                    <a:pt x="1068" y="0"/>
                    <a:pt x="1034" y="0"/>
                    <a:pt x="9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0" name="Google Shape;3730;p14"/>
            <p:cNvSpPr/>
            <p:nvPr/>
          </p:nvSpPr>
          <p:spPr>
            <a:xfrm>
              <a:off x="8247930" y="217326"/>
              <a:ext cx="101316" cy="74115"/>
            </a:xfrm>
            <a:custGeom>
              <a:avLst/>
              <a:gdLst/>
              <a:ahLst/>
              <a:cxnLst/>
              <a:rect l="l" t="t" r="r" b="b"/>
              <a:pathLst>
                <a:path w="3382" h="2474" extrusionOk="0">
                  <a:moveTo>
                    <a:pt x="1013" y="0"/>
                  </a:moveTo>
                  <a:cubicBezTo>
                    <a:pt x="827" y="0"/>
                    <a:pt x="653" y="63"/>
                    <a:pt x="501" y="209"/>
                  </a:cubicBezTo>
                  <a:cubicBezTo>
                    <a:pt x="1" y="709"/>
                    <a:pt x="168" y="1477"/>
                    <a:pt x="668" y="1844"/>
                  </a:cubicBezTo>
                  <a:cubicBezTo>
                    <a:pt x="1235" y="2277"/>
                    <a:pt x="2036" y="2444"/>
                    <a:pt x="2703" y="2444"/>
                  </a:cubicBezTo>
                  <a:cubicBezTo>
                    <a:pt x="2770" y="2444"/>
                    <a:pt x="2836" y="2411"/>
                    <a:pt x="2870" y="2377"/>
                  </a:cubicBezTo>
                  <a:cubicBezTo>
                    <a:pt x="2914" y="2444"/>
                    <a:pt x="2988" y="2474"/>
                    <a:pt x="3065" y="2474"/>
                  </a:cubicBezTo>
                  <a:cubicBezTo>
                    <a:pt x="3218" y="2474"/>
                    <a:pt x="3381" y="2355"/>
                    <a:pt x="3337" y="2177"/>
                  </a:cubicBezTo>
                  <a:cubicBezTo>
                    <a:pt x="3142" y="1539"/>
                    <a:pt x="1933" y="0"/>
                    <a:pt x="101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1" name="Google Shape;3731;p14"/>
            <p:cNvSpPr/>
            <p:nvPr/>
          </p:nvSpPr>
          <p:spPr>
            <a:xfrm>
              <a:off x="8232952" y="330437"/>
              <a:ext cx="58986" cy="116984"/>
            </a:xfrm>
            <a:custGeom>
              <a:avLst/>
              <a:gdLst/>
              <a:ahLst/>
              <a:cxnLst/>
              <a:rect l="l" t="t" r="r" b="b"/>
              <a:pathLst>
                <a:path w="1969" h="3905" extrusionOk="0">
                  <a:moveTo>
                    <a:pt x="1087" y="1"/>
                  </a:moveTo>
                  <a:cubicBezTo>
                    <a:pt x="1024" y="1"/>
                    <a:pt x="960" y="25"/>
                    <a:pt x="901" y="69"/>
                  </a:cubicBezTo>
                  <a:cubicBezTo>
                    <a:pt x="835" y="69"/>
                    <a:pt x="734" y="102"/>
                    <a:pt x="668" y="202"/>
                  </a:cubicBezTo>
                  <a:cubicBezTo>
                    <a:pt x="301" y="736"/>
                    <a:pt x="201" y="1470"/>
                    <a:pt x="134" y="2070"/>
                  </a:cubicBezTo>
                  <a:cubicBezTo>
                    <a:pt x="67" y="2604"/>
                    <a:pt x="1" y="3471"/>
                    <a:pt x="534" y="3805"/>
                  </a:cubicBezTo>
                  <a:cubicBezTo>
                    <a:pt x="650" y="3874"/>
                    <a:pt x="762" y="3905"/>
                    <a:pt x="870" y="3905"/>
                  </a:cubicBezTo>
                  <a:cubicBezTo>
                    <a:pt x="1383" y="3905"/>
                    <a:pt x="1780" y="3212"/>
                    <a:pt x="1835" y="2771"/>
                  </a:cubicBezTo>
                  <a:cubicBezTo>
                    <a:pt x="1969" y="1904"/>
                    <a:pt x="1668" y="903"/>
                    <a:pt x="1302" y="136"/>
                  </a:cubicBezTo>
                  <a:cubicBezTo>
                    <a:pt x="1245" y="42"/>
                    <a:pt x="1168" y="1"/>
                    <a:pt x="10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2" name="Google Shape;3732;p14"/>
            <p:cNvSpPr/>
            <p:nvPr/>
          </p:nvSpPr>
          <p:spPr>
            <a:xfrm>
              <a:off x="8067179" y="341311"/>
              <a:ext cx="129836" cy="73815"/>
            </a:xfrm>
            <a:custGeom>
              <a:avLst/>
              <a:gdLst/>
              <a:ahLst/>
              <a:cxnLst/>
              <a:rect l="l" t="t" r="r" b="b"/>
              <a:pathLst>
                <a:path w="4334" h="2464" extrusionOk="0">
                  <a:moveTo>
                    <a:pt x="1418" y="1"/>
                  </a:moveTo>
                  <a:cubicBezTo>
                    <a:pt x="970" y="1"/>
                    <a:pt x="599" y="189"/>
                    <a:pt x="431" y="673"/>
                  </a:cubicBezTo>
                  <a:cubicBezTo>
                    <a:pt x="0" y="1807"/>
                    <a:pt x="1527" y="2463"/>
                    <a:pt x="2811" y="2463"/>
                  </a:cubicBezTo>
                  <a:cubicBezTo>
                    <a:pt x="3416" y="2463"/>
                    <a:pt x="3967" y="2317"/>
                    <a:pt x="4234" y="2008"/>
                  </a:cubicBezTo>
                  <a:cubicBezTo>
                    <a:pt x="4334" y="1874"/>
                    <a:pt x="4267" y="1674"/>
                    <a:pt x="4134" y="1574"/>
                  </a:cubicBezTo>
                  <a:cubicBezTo>
                    <a:pt x="3723" y="889"/>
                    <a:pt x="2389" y="1"/>
                    <a:pt x="141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3" name="Google Shape;3733;p14"/>
            <p:cNvSpPr/>
            <p:nvPr/>
          </p:nvSpPr>
          <p:spPr>
            <a:xfrm>
              <a:off x="8112052" y="482671"/>
              <a:ext cx="76961" cy="108776"/>
            </a:xfrm>
            <a:custGeom>
              <a:avLst/>
              <a:gdLst/>
              <a:ahLst/>
              <a:cxnLst/>
              <a:rect l="l" t="t" r="r" b="b"/>
              <a:pathLst>
                <a:path w="2569" h="3631" extrusionOk="0">
                  <a:moveTo>
                    <a:pt x="389" y="0"/>
                  </a:moveTo>
                  <a:cubicBezTo>
                    <a:pt x="208" y="0"/>
                    <a:pt x="73" y="190"/>
                    <a:pt x="100" y="358"/>
                  </a:cubicBezTo>
                  <a:cubicBezTo>
                    <a:pt x="67" y="391"/>
                    <a:pt x="67" y="424"/>
                    <a:pt x="34" y="491"/>
                  </a:cubicBezTo>
                  <a:cubicBezTo>
                    <a:pt x="0" y="1091"/>
                    <a:pt x="267" y="1825"/>
                    <a:pt x="501" y="2359"/>
                  </a:cubicBezTo>
                  <a:cubicBezTo>
                    <a:pt x="661" y="2840"/>
                    <a:pt x="1007" y="3630"/>
                    <a:pt x="1627" y="3630"/>
                  </a:cubicBezTo>
                  <a:cubicBezTo>
                    <a:pt x="1651" y="3630"/>
                    <a:pt x="1676" y="3629"/>
                    <a:pt x="1702" y="3627"/>
                  </a:cubicBezTo>
                  <a:cubicBezTo>
                    <a:pt x="2469" y="3560"/>
                    <a:pt x="2569" y="2659"/>
                    <a:pt x="2335" y="2059"/>
                  </a:cubicBezTo>
                  <a:cubicBezTo>
                    <a:pt x="1968" y="1292"/>
                    <a:pt x="1268" y="424"/>
                    <a:pt x="501" y="24"/>
                  </a:cubicBezTo>
                  <a:cubicBezTo>
                    <a:pt x="462" y="7"/>
                    <a:pt x="425" y="0"/>
                    <a:pt x="38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4" name="Google Shape;3734;p14"/>
            <p:cNvSpPr/>
            <p:nvPr/>
          </p:nvSpPr>
          <p:spPr>
            <a:xfrm>
              <a:off x="7994148" y="541833"/>
              <a:ext cx="103593" cy="72228"/>
            </a:xfrm>
            <a:custGeom>
              <a:avLst/>
              <a:gdLst/>
              <a:ahLst/>
              <a:cxnLst/>
              <a:rect l="l" t="t" r="r" b="b"/>
              <a:pathLst>
                <a:path w="3458" h="2411" extrusionOk="0">
                  <a:moveTo>
                    <a:pt x="2635" y="0"/>
                  </a:moveTo>
                  <a:cubicBezTo>
                    <a:pt x="2331" y="0"/>
                    <a:pt x="2006" y="56"/>
                    <a:pt x="1868" y="84"/>
                  </a:cubicBezTo>
                  <a:cubicBezTo>
                    <a:pt x="1068" y="251"/>
                    <a:pt x="0" y="617"/>
                    <a:pt x="34" y="1585"/>
                  </a:cubicBezTo>
                  <a:cubicBezTo>
                    <a:pt x="56" y="2190"/>
                    <a:pt x="357" y="2410"/>
                    <a:pt x="767" y="2410"/>
                  </a:cubicBezTo>
                  <a:cubicBezTo>
                    <a:pt x="1602" y="2410"/>
                    <a:pt x="2890" y="1498"/>
                    <a:pt x="3203" y="1051"/>
                  </a:cubicBezTo>
                  <a:cubicBezTo>
                    <a:pt x="3303" y="884"/>
                    <a:pt x="3203" y="718"/>
                    <a:pt x="3069" y="684"/>
                  </a:cubicBezTo>
                  <a:cubicBezTo>
                    <a:pt x="3136" y="651"/>
                    <a:pt x="3169" y="617"/>
                    <a:pt x="3203" y="584"/>
                  </a:cubicBezTo>
                  <a:cubicBezTo>
                    <a:pt x="3457" y="114"/>
                    <a:pt x="3067" y="0"/>
                    <a:pt x="26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5" name="Google Shape;3735;p14"/>
            <p:cNvSpPr/>
            <p:nvPr/>
          </p:nvSpPr>
          <p:spPr>
            <a:xfrm>
              <a:off x="8060080" y="655214"/>
              <a:ext cx="124533" cy="86367"/>
            </a:xfrm>
            <a:custGeom>
              <a:avLst/>
              <a:gdLst/>
              <a:ahLst/>
              <a:cxnLst/>
              <a:rect l="l" t="t" r="r" b="b"/>
              <a:pathLst>
                <a:path w="4157" h="2883" extrusionOk="0">
                  <a:moveTo>
                    <a:pt x="466" y="1"/>
                  </a:moveTo>
                  <a:cubicBezTo>
                    <a:pt x="455" y="1"/>
                    <a:pt x="445" y="1"/>
                    <a:pt x="434" y="1"/>
                  </a:cubicBezTo>
                  <a:cubicBezTo>
                    <a:pt x="234" y="1"/>
                    <a:pt x="134" y="202"/>
                    <a:pt x="168" y="335"/>
                  </a:cubicBezTo>
                  <a:cubicBezTo>
                    <a:pt x="68" y="402"/>
                    <a:pt x="1" y="502"/>
                    <a:pt x="68" y="635"/>
                  </a:cubicBezTo>
                  <a:cubicBezTo>
                    <a:pt x="262" y="1248"/>
                    <a:pt x="1410" y="2883"/>
                    <a:pt x="2347" y="2883"/>
                  </a:cubicBezTo>
                  <a:cubicBezTo>
                    <a:pt x="2532" y="2883"/>
                    <a:pt x="2710" y="2819"/>
                    <a:pt x="2870" y="2670"/>
                  </a:cubicBezTo>
                  <a:cubicBezTo>
                    <a:pt x="4157" y="1515"/>
                    <a:pt x="1461" y="1"/>
                    <a:pt x="46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6" name="Google Shape;3736;p14"/>
            <p:cNvSpPr/>
            <p:nvPr/>
          </p:nvSpPr>
          <p:spPr>
            <a:xfrm>
              <a:off x="7973149" y="700567"/>
              <a:ext cx="92958" cy="72767"/>
            </a:xfrm>
            <a:custGeom>
              <a:avLst/>
              <a:gdLst/>
              <a:ahLst/>
              <a:cxnLst/>
              <a:rect l="l" t="t" r="r" b="b"/>
              <a:pathLst>
                <a:path w="3103" h="2429" extrusionOk="0">
                  <a:moveTo>
                    <a:pt x="2718" y="1"/>
                  </a:moveTo>
                  <a:cubicBezTo>
                    <a:pt x="2684" y="1"/>
                    <a:pt x="2645" y="8"/>
                    <a:pt x="2603" y="22"/>
                  </a:cubicBezTo>
                  <a:cubicBezTo>
                    <a:pt x="2102" y="222"/>
                    <a:pt x="1502" y="189"/>
                    <a:pt x="1001" y="422"/>
                  </a:cubicBezTo>
                  <a:cubicBezTo>
                    <a:pt x="434" y="689"/>
                    <a:pt x="1" y="1323"/>
                    <a:pt x="101" y="1923"/>
                  </a:cubicBezTo>
                  <a:cubicBezTo>
                    <a:pt x="185" y="2302"/>
                    <a:pt x="535" y="2429"/>
                    <a:pt x="890" y="2429"/>
                  </a:cubicBezTo>
                  <a:cubicBezTo>
                    <a:pt x="1098" y="2429"/>
                    <a:pt x="1308" y="2385"/>
                    <a:pt x="1468" y="2324"/>
                  </a:cubicBezTo>
                  <a:cubicBezTo>
                    <a:pt x="2169" y="2057"/>
                    <a:pt x="2669" y="1423"/>
                    <a:pt x="2936" y="722"/>
                  </a:cubicBezTo>
                  <a:cubicBezTo>
                    <a:pt x="2970" y="656"/>
                    <a:pt x="3003" y="622"/>
                    <a:pt x="3036" y="589"/>
                  </a:cubicBezTo>
                  <a:cubicBezTo>
                    <a:pt x="3103" y="456"/>
                    <a:pt x="3036" y="289"/>
                    <a:pt x="2936" y="222"/>
                  </a:cubicBezTo>
                  <a:cubicBezTo>
                    <a:pt x="2910" y="91"/>
                    <a:pt x="2843" y="1"/>
                    <a:pt x="271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7" name="Google Shape;3737;p14"/>
            <p:cNvSpPr/>
            <p:nvPr/>
          </p:nvSpPr>
          <p:spPr>
            <a:xfrm>
              <a:off x="8035666" y="770962"/>
              <a:ext cx="91400" cy="114438"/>
            </a:xfrm>
            <a:custGeom>
              <a:avLst/>
              <a:gdLst/>
              <a:ahLst/>
              <a:cxnLst/>
              <a:rect l="l" t="t" r="r" b="b"/>
              <a:pathLst>
                <a:path w="3051" h="3820" extrusionOk="0">
                  <a:moveTo>
                    <a:pt x="897" y="1"/>
                  </a:moveTo>
                  <a:cubicBezTo>
                    <a:pt x="803" y="1"/>
                    <a:pt x="724" y="58"/>
                    <a:pt x="682" y="140"/>
                  </a:cubicBezTo>
                  <a:cubicBezTo>
                    <a:pt x="582" y="140"/>
                    <a:pt x="516" y="207"/>
                    <a:pt x="449" y="307"/>
                  </a:cubicBezTo>
                  <a:cubicBezTo>
                    <a:pt x="138" y="1178"/>
                    <a:pt x="1" y="3819"/>
                    <a:pt x="1391" y="3819"/>
                  </a:cubicBezTo>
                  <a:cubicBezTo>
                    <a:pt x="1491" y="3819"/>
                    <a:pt x="1600" y="3805"/>
                    <a:pt x="1716" y="3776"/>
                  </a:cubicBezTo>
                  <a:cubicBezTo>
                    <a:pt x="3051" y="3443"/>
                    <a:pt x="1616" y="574"/>
                    <a:pt x="1083" y="74"/>
                  </a:cubicBezTo>
                  <a:cubicBezTo>
                    <a:pt x="1019" y="23"/>
                    <a:pt x="955" y="1"/>
                    <a:pt x="89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8" name="Google Shape;3738;p14"/>
            <p:cNvSpPr/>
            <p:nvPr/>
          </p:nvSpPr>
          <p:spPr>
            <a:xfrm>
              <a:off x="8357866" y="-21239"/>
              <a:ext cx="718531" cy="965410"/>
            </a:xfrm>
            <a:custGeom>
              <a:avLst/>
              <a:gdLst/>
              <a:ahLst/>
              <a:cxnLst/>
              <a:rect l="l" t="t" r="r" b="b"/>
              <a:pathLst>
                <a:path w="23985" h="32226" extrusionOk="0">
                  <a:moveTo>
                    <a:pt x="22483" y="1"/>
                  </a:moveTo>
                  <a:cubicBezTo>
                    <a:pt x="22350" y="3136"/>
                    <a:pt x="19814" y="6072"/>
                    <a:pt x="17713" y="7940"/>
                  </a:cubicBezTo>
                  <a:cubicBezTo>
                    <a:pt x="12809" y="12143"/>
                    <a:pt x="6872" y="14711"/>
                    <a:pt x="2435" y="19581"/>
                  </a:cubicBezTo>
                  <a:cubicBezTo>
                    <a:pt x="1601" y="20515"/>
                    <a:pt x="0" y="22750"/>
                    <a:pt x="2302" y="23084"/>
                  </a:cubicBezTo>
                  <a:cubicBezTo>
                    <a:pt x="2370" y="23096"/>
                    <a:pt x="2440" y="23102"/>
                    <a:pt x="2514" y="23102"/>
                  </a:cubicBezTo>
                  <a:cubicBezTo>
                    <a:pt x="3843" y="23102"/>
                    <a:pt x="5987" y="21179"/>
                    <a:pt x="6872" y="20515"/>
                  </a:cubicBezTo>
                  <a:cubicBezTo>
                    <a:pt x="10341" y="17713"/>
                    <a:pt x="13143" y="13510"/>
                    <a:pt x="17112" y="11442"/>
                  </a:cubicBezTo>
                  <a:lnTo>
                    <a:pt x="17112" y="11442"/>
                  </a:lnTo>
                  <a:cubicBezTo>
                    <a:pt x="16779" y="12009"/>
                    <a:pt x="16312" y="12576"/>
                    <a:pt x="15945" y="13177"/>
                  </a:cubicBezTo>
                  <a:cubicBezTo>
                    <a:pt x="13843" y="15979"/>
                    <a:pt x="11875" y="18881"/>
                    <a:pt x="9774" y="21816"/>
                  </a:cubicBezTo>
                  <a:cubicBezTo>
                    <a:pt x="8606" y="23317"/>
                    <a:pt x="7572" y="25052"/>
                    <a:pt x="6405" y="26686"/>
                  </a:cubicBezTo>
                  <a:cubicBezTo>
                    <a:pt x="5683" y="27813"/>
                    <a:pt x="4710" y="29265"/>
                    <a:pt x="5980" y="29265"/>
                  </a:cubicBezTo>
                  <a:cubicBezTo>
                    <a:pt x="6176" y="29265"/>
                    <a:pt x="6426" y="29231"/>
                    <a:pt x="6738" y="29155"/>
                  </a:cubicBezTo>
                  <a:cubicBezTo>
                    <a:pt x="9073" y="28688"/>
                    <a:pt x="11408" y="24585"/>
                    <a:pt x="12676" y="22717"/>
                  </a:cubicBezTo>
                  <a:cubicBezTo>
                    <a:pt x="14444" y="19948"/>
                    <a:pt x="17613" y="15645"/>
                    <a:pt x="19448" y="13177"/>
                  </a:cubicBezTo>
                  <a:lnTo>
                    <a:pt x="19448" y="13177"/>
                  </a:lnTo>
                  <a:cubicBezTo>
                    <a:pt x="18647" y="16212"/>
                    <a:pt x="17112" y="19114"/>
                    <a:pt x="15845" y="21916"/>
                  </a:cubicBezTo>
                  <a:cubicBezTo>
                    <a:pt x="14911" y="23784"/>
                    <a:pt x="9874" y="30556"/>
                    <a:pt x="11742" y="32157"/>
                  </a:cubicBezTo>
                  <a:cubicBezTo>
                    <a:pt x="11854" y="32203"/>
                    <a:pt x="11970" y="32225"/>
                    <a:pt x="12088" y="32225"/>
                  </a:cubicBezTo>
                  <a:cubicBezTo>
                    <a:pt x="13756" y="32225"/>
                    <a:pt x="15929" y="27842"/>
                    <a:pt x="17112" y="25786"/>
                  </a:cubicBezTo>
                  <a:cubicBezTo>
                    <a:pt x="18647" y="22984"/>
                    <a:pt x="20115" y="20082"/>
                    <a:pt x="21049" y="17079"/>
                  </a:cubicBezTo>
                  <a:cubicBezTo>
                    <a:pt x="22316" y="12876"/>
                    <a:pt x="23984" y="5938"/>
                    <a:pt x="23284" y="1502"/>
                  </a:cubicBezTo>
                  <a:lnTo>
                    <a:pt x="22483" y="1"/>
                  </a:ln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9" name="Google Shape;3739;p14"/>
            <p:cNvSpPr/>
            <p:nvPr/>
          </p:nvSpPr>
          <p:spPr>
            <a:xfrm>
              <a:off x="8957392" y="263547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0" name="Google Shape;3740;p14"/>
            <p:cNvSpPr/>
            <p:nvPr/>
          </p:nvSpPr>
          <p:spPr>
            <a:xfrm>
              <a:off x="8920427" y="339484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1" name="Google Shape;3741;p14"/>
            <p:cNvSpPr/>
            <p:nvPr/>
          </p:nvSpPr>
          <p:spPr>
            <a:xfrm>
              <a:off x="8871450" y="355480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1" y="0"/>
                    <a:pt x="1" y="501"/>
                    <a:pt x="334" y="501"/>
                  </a:cubicBezTo>
                  <a:cubicBezTo>
                    <a:pt x="668" y="501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2" name="Google Shape;3742;p14"/>
            <p:cNvSpPr/>
            <p:nvPr/>
          </p:nvSpPr>
          <p:spPr>
            <a:xfrm>
              <a:off x="8829482" y="433424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3" name="Google Shape;3743;p14"/>
            <p:cNvSpPr/>
            <p:nvPr/>
          </p:nvSpPr>
          <p:spPr>
            <a:xfrm>
              <a:off x="8787515" y="451397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34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4" name="Google Shape;3744;p14"/>
            <p:cNvSpPr/>
            <p:nvPr/>
          </p:nvSpPr>
          <p:spPr>
            <a:xfrm>
              <a:off x="8776521" y="525327"/>
              <a:ext cx="20042" cy="16027"/>
            </a:xfrm>
            <a:custGeom>
              <a:avLst/>
              <a:gdLst/>
              <a:ahLst/>
              <a:cxnLst/>
              <a:rect l="l" t="t" r="r" b="b"/>
              <a:pathLst>
                <a:path w="669" h="535" extrusionOk="0">
                  <a:moveTo>
                    <a:pt x="334" y="1"/>
                  </a:moveTo>
                  <a:cubicBezTo>
                    <a:pt x="1" y="1"/>
                    <a:pt x="1" y="535"/>
                    <a:pt x="334" y="535"/>
                  </a:cubicBezTo>
                  <a:cubicBezTo>
                    <a:pt x="668" y="535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5" name="Google Shape;3745;p14"/>
            <p:cNvSpPr/>
            <p:nvPr/>
          </p:nvSpPr>
          <p:spPr>
            <a:xfrm>
              <a:off x="8729581" y="541324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6" name="Google Shape;3746;p14"/>
            <p:cNvSpPr/>
            <p:nvPr/>
          </p:nvSpPr>
          <p:spPr>
            <a:xfrm>
              <a:off x="8721583" y="61426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5"/>
                    <a:pt x="334" y="535"/>
                  </a:cubicBezTo>
                  <a:cubicBezTo>
                    <a:pt x="667" y="535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7" name="Google Shape;3747;p14"/>
            <p:cNvSpPr/>
            <p:nvPr/>
          </p:nvSpPr>
          <p:spPr>
            <a:xfrm>
              <a:off x="8677609" y="622263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8" name="Google Shape;3748;p14"/>
            <p:cNvSpPr/>
            <p:nvPr/>
          </p:nvSpPr>
          <p:spPr>
            <a:xfrm>
              <a:off x="8679616" y="680227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0" y="0"/>
                    <a:pt x="0" y="501"/>
                    <a:pt x="334" y="501"/>
                  </a:cubicBezTo>
                  <a:cubicBezTo>
                    <a:pt x="667" y="501"/>
                    <a:pt x="667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9" name="Google Shape;3749;p14"/>
            <p:cNvSpPr/>
            <p:nvPr/>
          </p:nvSpPr>
          <p:spPr>
            <a:xfrm>
              <a:off x="8627643" y="690202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5"/>
                    <a:pt x="334" y="535"/>
                  </a:cubicBezTo>
                  <a:cubicBezTo>
                    <a:pt x="668" y="535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0" name="Google Shape;3750;p14"/>
            <p:cNvSpPr/>
            <p:nvPr/>
          </p:nvSpPr>
          <p:spPr>
            <a:xfrm>
              <a:off x="8627643" y="748166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1" y="1"/>
                    <a:pt x="1" y="501"/>
                    <a:pt x="334" y="501"/>
                  </a:cubicBezTo>
                  <a:cubicBezTo>
                    <a:pt x="668" y="501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1" name="Google Shape;3751;p14"/>
            <p:cNvSpPr/>
            <p:nvPr/>
          </p:nvSpPr>
          <p:spPr>
            <a:xfrm>
              <a:off x="8582680" y="753168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2" name="Google Shape;3752;p14"/>
            <p:cNvSpPr/>
            <p:nvPr/>
          </p:nvSpPr>
          <p:spPr>
            <a:xfrm>
              <a:off x="8569680" y="808137"/>
              <a:ext cx="20042" cy="15997"/>
            </a:xfrm>
            <a:custGeom>
              <a:avLst/>
              <a:gdLst/>
              <a:ahLst/>
              <a:cxnLst/>
              <a:rect l="l" t="t" r="r" b="b"/>
              <a:pathLst>
                <a:path w="669" h="534" extrusionOk="0">
                  <a:moveTo>
                    <a:pt x="335" y="0"/>
                  </a:moveTo>
                  <a:cubicBezTo>
                    <a:pt x="1" y="0"/>
                    <a:pt x="1" y="534"/>
                    <a:pt x="335" y="534"/>
                  </a:cubicBezTo>
                  <a:cubicBezTo>
                    <a:pt x="668" y="534"/>
                    <a:pt x="668" y="0"/>
                    <a:pt x="3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3" name="Google Shape;3753;p14"/>
            <p:cNvSpPr/>
            <p:nvPr/>
          </p:nvSpPr>
          <p:spPr>
            <a:xfrm>
              <a:off x="8530738" y="824103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4" name="Google Shape;3754;p14"/>
            <p:cNvSpPr/>
            <p:nvPr/>
          </p:nvSpPr>
          <p:spPr>
            <a:xfrm>
              <a:off x="8889453" y="252553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5" name="Google Shape;3755;p14"/>
            <p:cNvSpPr/>
            <p:nvPr/>
          </p:nvSpPr>
          <p:spPr>
            <a:xfrm>
              <a:off x="8829482" y="305514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1" y="0"/>
                    <a:pt x="1" y="501"/>
                    <a:pt x="334" y="501"/>
                  </a:cubicBezTo>
                  <a:cubicBezTo>
                    <a:pt x="668" y="501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6" name="Google Shape;3756;p14"/>
            <p:cNvSpPr/>
            <p:nvPr/>
          </p:nvSpPr>
          <p:spPr>
            <a:xfrm>
              <a:off x="8771549" y="310517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7" name="Google Shape;3757;p14"/>
            <p:cNvSpPr/>
            <p:nvPr/>
          </p:nvSpPr>
          <p:spPr>
            <a:xfrm>
              <a:off x="8750550" y="360483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8" name="Google Shape;3758;p14"/>
            <p:cNvSpPr/>
            <p:nvPr/>
          </p:nvSpPr>
          <p:spPr>
            <a:xfrm>
              <a:off x="8682611" y="368451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9" name="Google Shape;3759;p14"/>
            <p:cNvSpPr/>
            <p:nvPr/>
          </p:nvSpPr>
          <p:spPr>
            <a:xfrm>
              <a:off x="8674613" y="417428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0" name="Google Shape;3760;p14"/>
            <p:cNvSpPr/>
            <p:nvPr/>
          </p:nvSpPr>
          <p:spPr>
            <a:xfrm>
              <a:off x="8619645" y="423419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1"/>
                  </a:moveTo>
                  <a:cubicBezTo>
                    <a:pt x="1" y="1"/>
                    <a:pt x="1" y="501"/>
                    <a:pt x="334" y="501"/>
                  </a:cubicBezTo>
                  <a:cubicBezTo>
                    <a:pt x="668" y="501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1" name="Google Shape;3761;p14"/>
            <p:cNvSpPr/>
            <p:nvPr/>
          </p:nvSpPr>
          <p:spPr>
            <a:xfrm>
              <a:off x="8616650" y="483360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34" y="1"/>
                  </a:moveTo>
                  <a:cubicBezTo>
                    <a:pt x="1" y="1"/>
                    <a:pt x="1" y="535"/>
                    <a:pt x="334" y="535"/>
                  </a:cubicBezTo>
                  <a:cubicBezTo>
                    <a:pt x="701" y="535"/>
                    <a:pt x="701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2" name="Google Shape;3762;p14"/>
            <p:cNvSpPr/>
            <p:nvPr/>
          </p:nvSpPr>
          <p:spPr>
            <a:xfrm>
              <a:off x="8559705" y="472396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3" name="Google Shape;3763;p14"/>
            <p:cNvSpPr/>
            <p:nvPr/>
          </p:nvSpPr>
          <p:spPr>
            <a:xfrm>
              <a:off x="8553714" y="530330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4" name="Google Shape;3764;p14"/>
            <p:cNvSpPr/>
            <p:nvPr/>
          </p:nvSpPr>
          <p:spPr>
            <a:xfrm>
              <a:off x="8493743" y="527334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5" name="Google Shape;3765;p14"/>
            <p:cNvSpPr/>
            <p:nvPr/>
          </p:nvSpPr>
          <p:spPr>
            <a:xfrm>
              <a:off x="8501741" y="585298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6" name="Google Shape;3766;p14"/>
            <p:cNvSpPr/>
            <p:nvPr/>
          </p:nvSpPr>
          <p:spPr>
            <a:xfrm>
              <a:off x="8446803" y="569302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7" y="534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7" name="Google Shape;3767;p14"/>
            <p:cNvSpPr/>
            <p:nvPr/>
          </p:nvSpPr>
          <p:spPr>
            <a:xfrm>
              <a:off x="8422809" y="630261"/>
              <a:ext cx="21000" cy="15009"/>
            </a:xfrm>
            <a:custGeom>
              <a:avLst/>
              <a:gdLst/>
              <a:ahLst/>
              <a:cxnLst/>
              <a:rect l="l" t="t" r="r" b="b"/>
              <a:pathLst>
                <a:path w="701" h="501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701" y="501"/>
                    <a:pt x="701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8" name="Google Shape;3768;p14"/>
            <p:cNvSpPr/>
            <p:nvPr/>
          </p:nvSpPr>
          <p:spPr>
            <a:xfrm>
              <a:off x="8947416" y="41242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7" y="534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9" name="Google Shape;3769;p14"/>
            <p:cNvSpPr/>
            <p:nvPr/>
          </p:nvSpPr>
          <p:spPr>
            <a:xfrm>
              <a:off x="8952389" y="486385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1" y="0"/>
                    <a:pt x="1" y="500"/>
                    <a:pt x="334" y="500"/>
                  </a:cubicBezTo>
                  <a:cubicBezTo>
                    <a:pt x="668" y="500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0" name="Google Shape;3770;p14"/>
            <p:cNvSpPr/>
            <p:nvPr/>
          </p:nvSpPr>
          <p:spPr>
            <a:xfrm>
              <a:off x="8902424" y="506366"/>
              <a:ext cx="20042" cy="15997"/>
            </a:xfrm>
            <a:custGeom>
              <a:avLst/>
              <a:gdLst/>
              <a:ahLst/>
              <a:cxnLst/>
              <a:rect l="l" t="t" r="r" b="b"/>
              <a:pathLst>
                <a:path w="669" h="534" extrusionOk="0">
                  <a:moveTo>
                    <a:pt x="335" y="0"/>
                  </a:moveTo>
                  <a:cubicBezTo>
                    <a:pt x="1" y="34"/>
                    <a:pt x="1" y="534"/>
                    <a:pt x="335" y="534"/>
                  </a:cubicBezTo>
                  <a:cubicBezTo>
                    <a:pt x="668" y="534"/>
                    <a:pt x="668" y="0"/>
                    <a:pt x="3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1" name="Google Shape;3771;p14"/>
            <p:cNvSpPr/>
            <p:nvPr/>
          </p:nvSpPr>
          <p:spPr>
            <a:xfrm>
              <a:off x="8912429" y="580296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67" y="1"/>
                  </a:moveTo>
                  <a:cubicBezTo>
                    <a:pt x="1" y="1"/>
                    <a:pt x="1" y="534"/>
                    <a:pt x="367" y="534"/>
                  </a:cubicBezTo>
                  <a:cubicBezTo>
                    <a:pt x="701" y="534"/>
                    <a:pt x="701" y="1"/>
                    <a:pt x="36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2" name="Google Shape;3772;p14"/>
            <p:cNvSpPr/>
            <p:nvPr/>
          </p:nvSpPr>
          <p:spPr>
            <a:xfrm>
              <a:off x="8863452" y="601294"/>
              <a:ext cx="20042" cy="15997"/>
            </a:xfrm>
            <a:custGeom>
              <a:avLst/>
              <a:gdLst/>
              <a:ahLst/>
              <a:cxnLst/>
              <a:rect l="l" t="t" r="r" b="b"/>
              <a:pathLst>
                <a:path w="669" h="534" extrusionOk="0">
                  <a:moveTo>
                    <a:pt x="335" y="0"/>
                  </a:moveTo>
                  <a:cubicBezTo>
                    <a:pt x="1" y="0"/>
                    <a:pt x="1" y="534"/>
                    <a:pt x="335" y="534"/>
                  </a:cubicBezTo>
                  <a:cubicBezTo>
                    <a:pt x="668" y="534"/>
                    <a:pt x="668" y="0"/>
                    <a:pt x="3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3" name="Google Shape;3773;p14"/>
            <p:cNvSpPr/>
            <p:nvPr/>
          </p:nvSpPr>
          <p:spPr>
            <a:xfrm>
              <a:off x="8876452" y="66123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4" name="Google Shape;3774;p14"/>
            <p:cNvSpPr/>
            <p:nvPr/>
          </p:nvSpPr>
          <p:spPr>
            <a:xfrm>
              <a:off x="8821484" y="680227"/>
              <a:ext cx="20042" cy="15009"/>
            </a:xfrm>
            <a:custGeom>
              <a:avLst/>
              <a:gdLst/>
              <a:ahLst/>
              <a:cxnLst/>
              <a:rect l="l" t="t" r="r" b="b"/>
              <a:pathLst>
                <a:path w="669" h="501" extrusionOk="0">
                  <a:moveTo>
                    <a:pt x="335" y="0"/>
                  </a:moveTo>
                  <a:cubicBezTo>
                    <a:pt x="1" y="0"/>
                    <a:pt x="1" y="501"/>
                    <a:pt x="335" y="501"/>
                  </a:cubicBezTo>
                  <a:cubicBezTo>
                    <a:pt x="668" y="501"/>
                    <a:pt x="668" y="0"/>
                    <a:pt x="3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5" name="Google Shape;3775;p14"/>
            <p:cNvSpPr/>
            <p:nvPr/>
          </p:nvSpPr>
          <p:spPr>
            <a:xfrm>
              <a:off x="8831489" y="74217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6" name="Google Shape;3776;p14"/>
            <p:cNvSpPr/>
            <p:nvPr/>
          </p:nvSpPr>
          <p:spPr>
            <a:xfrm>
              <a:off x="8781524" y="745170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68" y="1"/>
                  </a:moveTo>
                  <a:cubicBezTo>
                    <a:pt x="1" y="1"/>
                    <a:pt x="1" y="534"/>
                    <a:pt x="368" y="534"/>
                  </a:cubicBezTo>
                  <a:cubicBezTo>
                    <a:pt x="701" y="534"/>
                    <a:pt x="701" y="1"/>
                    <a:pt x="36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7" name="Google Shape;3777;p14"/>
            <p:cNvSpPr/>
            <p:nvPr/>
          </p:nvSpPr>
          <p:spPr>
            <a:xfrm>
              <a:off x="8784519" y="821107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8" name="Google Shape;3778;p14"/>
            <p:cNvSpPr/>
            <p:nvPr/>
          </p:nvSpPr>
          <p:spPr>
            <a:xfrm>
              <a:off x="8732577" y="826110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7" y="534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9" name="Google Shape;3779;p14"/>
            <p:cNvSpPr/>
            <p:nvPr/>
          </p:nvSpPr>
          <p:spPr>
            <a:xfrm>
              <a:off x="8718588" y="900040"/>
              <a:ext cx="21000" cy="15039"/>
            </a:xfrm>
            <a:custGeom>
              <a:avLst/>
              <a:gdLst/>
              <a:ahLst/>
              <a:cxnLst/>
              <a:rect l="l" t="t" r="r" b="b"/>
              <a:pathLst>
                <a:path w="701" h="502" extrusionOk="0">
                  <a:moveTo>
                    <a:pt x="367" y="1"/>
                  </a:moveTo>
                  <a:cubicBezTo>
                    <a:pt x="0" y="1"/>
                    <a:pt x="0" y="501"/>
                    <a:pt x="367" y="501"/>
                  </a:cubicBezTo>
                  <a:cubicBezTo>
                    <a:pt x="701" y="501"/>
                    <a:pt x="701" y="1"/>
                    <a:pt x="36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0" name="Google Shape;3780;p14"/>
            <p:cNvSpPr/>
            <p:nvPr/>
          </p:nvSpPr>
          <p:spPr>
            <a:xfrm>
              <a:off x="8967397" y="357457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67" y="1"/>
                  </a:moveTo>
                  <a:cubicBezTo>
                    <a:pt x="0" y="1"/>
                    <a:pt x="0" y="535"/>
                    <a:pt x="367" y="535"/>
                  </a:cubicBezTo>
                  <a:cubicBezTo>
                    <a:pt x="701" y="535"/>
                    <a:pt x="701" y="1"/>
                    <a:pt x="36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1" name="Google Shape;3781;p14"/>
            <p:cNvSpPr/>
            <p:nvPr/>
          </p:nvSpPr>
          <p:spPr>
            <a:xfrm>
              <a:off x="8947416" y="195608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0" y="0"/>
                    <a:pt x="0" y="500"/>
                    <a:pt x="334" y="500"/>
                  </a:cubicBezTo>
                  <a:cubicBezTo>
                    <a:pt x="667" y="500"/>
                    <a:pt x="667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2" name="Google Shape;3782;p14"/>
            <p:cNvSpPr/>
            <p:nvPr/>
          </p:nvSpPr>
          <p:spPr>
            <a:xfrm>
              <a:off x="9017362" y="226582"/>
              <a:ext cx="21000" cy="15997"/>
            </a:xfrm>
            <a:custGeom>
              <a:avLst/>
              <a:gdLst/>
              <a:ahLst/>
              <a:cxnLst/>
              <a:rect l="l" t="t" r="r" b="b"/>
              <a:pathLst>
                <a:path w="701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701" y="534"/>
                    <a:pt x="701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3" name="Google Shape;3783;p14"/>
            <p:cNvSpPr/>
            <p:nvPr/>
          </p:nvSpPr>
          <p:spPr>
            <a:xfrm>
              <a:off x="8996363" y="147619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1" y="1"/>
                    <a:pt x="1" y="535"/>
                    <a:pt x="334" y="535"/>
                  </a:cubicBezTo>
                  <a:cubicBezTo>
                    <a:pt x="701" y="535"/>
                    <a:pt x="701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4" name="Google Shape;3784;p14"/>
            <p:cNvSpPr/>
            <p:nvPr/>
          </p:nvSpPr>
          <p:spPr>
            <a:xfrm>
              <a:off x="9023353" y="119641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785" name="Google Shape;3785;p14"/>
          <p:cNvGrpSpPr/>
          <p:nvPr/>
        </p:nvGrpSpPr>
        <p:grpSpPr>
          <a:xfrm rot="-5400000" flipH="1">
            <a:off x="8456956" y="4495133"/>
            <a:ext cx="333199" cy="902539"/>
            <a:chOff x="7607455" y="4238363"/>
            <a:chExt cx="438017" cy="1186459"/>
          </a:xfrm>
        </p:grpSpPr>
        <p:sp>
          <p:nvSpPr>
            <p:cNvPr id="3786" name="Google Shape;3786;p14"/>
            <p:cNvSpPr/>
            <p:nvPr/>
          </p:nvSpPr>
          <p:spPr>
            <a:xfrm>
              <a:off x="7911202" y="4620055"/>
              <a:ext cx="134270" cy="198019"/>
            </a:xfrm>
            <a:custGeom>
              <a:avLst/>
              <a:gdLst/>
              <a:ahLst/>
              <a:cxnLst/>
              <a:rect l="l" t="t" r="r" b="b"/>
              <a:pathLst>
                <a:path w="4482" h="6610" extrusionOk="0">
                  <a:moveTo>
                    <a:pt x="3267" y="1"/>
                  </a:moveTo>
                  <a:cubicBezTo>
                    <a:pt x="2782" y="1"/>
                    <a:pt x="2218" y="255"/>
                    <a:pt x="1735" y="739"/>
                  </a:cubicBezTo>
                  <a:cubicBezTo>
                    <a:pt x="734" y="1739"/>
                    <a:pt x="501" y="3374"/>
                    <a:pt x="334" y="4642"/>
                  </a:cubicBezTo>
                  <a:cubicBezTo>
                    <a:pt x="234" y="5242"/>
                    <a:pt x="267" y="6142"/>
                    <a:pt x="34" y="6609"/>
                  </a:cubicBezTo>
                  <a:lnTo>
                    <a:pt x="34" y="6609"/>
                  </a:lnTo>
                  <a:cubicBezTo>
                    <a:pt x="2551" y="6553"/>
                    <a:pt x="4304" y="3997"/>
                    <a:pt x="4404" y="1606"/>
                  </a:cubicBezTo>
                  <a:cubicBezTo>
                    <a:pt x="4482" y="511"/>
                    <a:pt x="3953" y="1"/>
                    <a:pt x="3267" y="1"/>
                  </a:cubicBezTo>
                  <a:close/>
                  <a:moveTo>
                    <a:pt x="34" y="6609"/>
                  </a:moveTo>
                  <a:lnTo>
                    <a:pt x="34" y="6609"/>
                  </a:lnTo>
                  <a:cubicBezTo>
                    <a:pt x="23" y="6609"/>
                    <a:pt x="12" y="6609"/>
                    <a:pt x="1" y="6610"/>
                  </a:cubicBezTo>
                  <a:lnTo>
                    <a:pt x="34" y="6610"/>
                  </a:lnTo>
                  <a:cubicBezTo>
                    <a:pt x="34" y="6609"/>
                    <a:pt x="34" y="6609"/>
                    <a:pt x="34" y="660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7" name="Google Shape;3787;p14"/>
            <p:cNvSpPr/>
            <p:nvPr/>
          </p:nvSpPr>
          <p:spPr>
            <a:xfrm>
              <a:off x="7607455" y="4894537"/>
              <a:ext cx="220847" cy="138703"/>
            </a:xfrm>
            <a:custGeom>
              <a:avLst/>
              <a:gdLst/>
              <a:ahLst/>
              <a:cxnLst/>
              <a:rect l="l" t="t" r="r" b="b"/>
              <a:pathLst>
                <a:path w="7372" h="4630" extrusionOk="0">
                  <a:moveTo>
                    <a:pt x="2707" y="0"/>
                  </a:moveTo>
                  <a:cubicBezTo>
                    <a:pt x="2193" y="0"/>
                    <a:pt x="1713" y="194"/>
                    <a:pt x="1334" y="682"/>
                  </a:cubicBezTo>
                  <a:cubicBezTo>
                    <a:pt x="0" y="2417"/>
                    <a:pt x="2435" y="3918"/>
                    <a:pt x="3836" y="4218"/>
                  </a:cubicBezTo>
                  <a:cubicBezTo>
                    <a:pt x="4807" y="4424"/>
                    <a:pt x="5882" y="4630"/>
                    <a:pt x="6923" y="4630"/>
                  </a:cubicBezTo>
                  <a:cubicBezTo>
                    <a:pt x="7062" y="4630"/>
                    <a:pt x="7201" y="4626"/>
                    <a:pt x="7339" y="4618"/>
                  </a:cubicBezTo>
                  <a:lnTo>
                    <a:pt x="7372" y="4518"/>
                  </a:lnTo>
                  <a:cubicBezTo>
                    <a:pt x="7038" y="3651"/>
                    <a:pt x="6571" y="2584"/>
                    <a:pt x="6004" y="1883"/>
                  </a:cubicBezTo>
                  <a:cubicBezTo>
                    <a:pt x="5303" y="1065"/>
                    <a:pt x="3913" y="0"/>
                    <a:pt x="270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8" name="Google Shape;3788;p14"/>
            <p:cNvSpPr/>
            <p:nvPr/>
          </p:nvSpPr>
          <p:spPr>
            <a:xfrm>
              <a:off x="7905211" y="4892829"/>
              <a:ext cx="118362" cy="243015"/>
            </a:xfrm>
            <a:custGeom>
              <a:avLst/>
              <a:gdLst/>
              <a:ahLst/>
              <a:cxnLst/>
              <a:rect l="l" t="t" r="r" b="b"/>
              <a:pathLst>
                <a:path w="3951" h="8112" extrusionOk="0">
                  <a:moveTo>
                    <a:pt x="2540" y="0"/>
                  </a:moveTo>
                  <a:cubicBezTo>
                    <a:pt x="2197" y="0"/>
                    <a:pt x="1809" y="179"/>
                    <a:pt x="1401" y="606"/>
                  </a:cubicBezTo>
                  <a:cubicBezTo>
                    <a:pt x="301" y="1707"/>
                    <a:pt x="134" y="3475"/>
                    <a:pt x="67" y="4976"/>
                  </a:cubicBezTo>
                  <a:cubicBezTo>
                    <a:pt x="0" y="6043"/>
                    <a:pt x="134" y="7077"/>
                    <a:pt x="134" y="8111"/>
                  </a:cubicBezTo>
                  <a:cubicBezTo>
                    <a:pt x="2469" y="8111"/>
                    <a:pt x="3903" y="4042"/>
                    <a:pt x="3903" y="2174"/>
                  </a:cubicBezTo>
                  <a:cubicBezTo>
                    <a:pt x="3951" y="1062"/>
                    <a:pt x="3377" y="0"/>
                    <a:pt x="254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9" name="Google Shape;3789;p14"/>
            <p:cNvSpPr/>
            <p:nvPr/>
          </p:nvSpPr>
          <p:spPr>
            <a:xfrm>
              <a:off x="7664130" y="4671009"/>
              <a:ext cx="171177" cy="210032"/>
            </a:xfrm>
            <a:custGeom>
              <a:avLst/>
              <a:gdLst/>
              <a:ahLst/>
              <a:cxnLst/>
              <a:rect l="l" t="t" r="r" b="b"/>
              <a:pathLst>
                <a:path w="5714" h="7011" extrusionOk="0">
                  <a:moveTo>
                    <a:pt x="1775" y="1"/>
                  </a:moveTo>
                  <a:cubicBezTo>
                    <a:pt x="329" y="1"/>
                    <a:pt x="1" y="1969"/>
                    <a:pt x="543" y="3174"/>
                  </a:cubicBezTo>
                  <a:cubicBezTo>
                    <a:pt x="1177" y="4742"/>
                    <a:pt x="2411" y="5442"/>
                    <a:pt x="3879" y="6143"/>
                  </a:cubicBezTo>
                  <a:cubicBezTo>
                    <a:pt x="4379" y="6443"/>
                    <a:pt x="5046" y="6843"/>
                    <a:pt x="5613" y="7010"/>
                  </a:cubicBezTo>
                  <a:lnTo>
                    <a:pt x="5547" y="6910"/>
                  </a:lnTo>
                  <a:cubicBezTo>
                    <a:pt x="5713" y="6076"/>
                    <a:pt x="5246" y="5042"/>
                    <a:pt x="5080" y="4208"/>
                  </a:cubicBezTo>
                  <a:cubicBezTo>
                    <a:pt x="4746" y="2640"/>
                    <a:pt x="4079" y="539"/>
                    <a:pt x="2278" y="72"/>
                  </a:cubicBezTo>
                  <a:cubicBezTo>
                    <a:pt x="2097" y="23"/>
                    <a:pt x="1930" y="1"/>
                    <a:pt x="177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0" name="Google Shape;3790;p14"/>
            <p:cNvSpPr/>
            <p:nvPr/>
          </p:nvSpPr>
          <p:spPr>
            <a:xfrm>
              <a:off x="7844252" y="4313910"/>
              <a:ext cx="142777" cy="314314"/>
            </a:xfrm>
            <a:custGeom>
              <a:avLst/>
              <a:gdLst/>
              <a:ahLst/>
              <a:cxnLst/>
              <a:rect l="l" t="t" r="r" b="b"/>
              <a:pathLst>
                <a:path w="4766" h="10492" extrusionOk="0">
                  <a:moveTo>
                    <a:pt x="2352" y="1"/>
                  </a:moveTo>
                  <a:cubicBezTo>
                    <a:pt x="2102" y="1"/>
                    <a:pt x="1830" y="67"/>
                    <a:pt x="1535" y="218"/>
                  </a:cubicBezTo>
                  <a:cubicBezTo>
                    <a:pt x="1" y="1052"/>
                    <a:pt x="534" y="3954"/>
                    <a:pt x="768" y="5255"/>
                  </a:cubicBezTo>
                  <a:cubicBezTo>
                    <a:pt x="930" y="6323"/>
                    <a:pt x="1814" y="9433"/>
                    <a:pt x="921" y="10409"/>
                  </a:cubicBezTo>
                  <a:lnTo>
                    <a:pt x="921" y="10409"/>
                  </a:lnTo>
                  <a:cubicBezTo>
                    <a:pt x="3487" y="8976"/>
                    <a:pt x="4766" y="6065"/>
                    <a:pt x="4504" y="3153"/>
                  </a:cubicBezTo>
                  <a:cubicBezTo>
                    <a:pt x="4391" y="1970"/>
                    <a:pt x="3707" y="1"/>
                    <a:pt x="2352" y="1"/>
                  </a:cubicBezTo>
                  <a:close/>
                  <a:moveTo>
                    <a:pt x="921" y="10409"/>
                  </a:moveTo>
                  <a:cubicBezTo>
                    <a:pt x="871" y="10437"/>
                    <a:pt x="819" y="10465"/>
                    <a:pt x="768" y="10492"/>
                  </a:cubicBezTo>
                  <a:lnTo>
                    <a:pt x="835" y="10492"/>
                  </a:lnTo>
                  <a:cubicBezTo>
                    <a:pt x="865" y="10466"/>
                    <a:pt x="894" y="10438"/>
                    <a:pt x="921" y="1040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1" name="Google Shape;3791;p14"/>
            <p:cNvSpPr/>
            <p:nvPr/>
          </p:nvSpPr>
          <p:spPr>
            <a:xfrm>
              <a:off x="7689173" y="4238363"/>
              <a:ext cx="152124" cy="256975"/>
            </a:xfrm>
            <a:custGeom>
              <a:avLst/>
              <a:gdLst/>
              <a:ahLst/>
              <a:cxnLst/>
              <a:rect l="l" t="t" r="r" b="b"/>
              <a:pathLst>
                <a:path w="5078" h="8578" extrusionOk="0">
                  <a:moveTo>
                    <a:pt x="2093" y="1"/>
                  </a:moveTo>
                  <a:cubicBezTo>
                    <a:pt x="743" y="1"/>
                    <a:pt x="1" y="2105"/>
                    <a:pt x="241" y="3440"/>
                  </a:cubicBezTo>
                  <a:cubicBezTo>
                    <a:pt x="508" y="5075"/>
                    <a:pt x="1909" y="7143"/>
                    <a:pt x="3210" y="8110"/>
                  </a:cubicBezTo>
                  <a:cubicBezTo>
                    <a:pt x="3443" y="8277"/>
                    <a:pt x="3710" y="8410"/>
                    <a:pt x="3943" y="8577"/>
                  </a:cubicBezTo>
                  <a:cubicBezTo>
                    <a:pt x="4611" y="6609"/>
                    <a:pt x="5078" y="1772"/>
                    <a:pt x="3210" y="438"/>
                  </a:cubicBezTo>
                  <a:cubicBezTo>
                    <a:pt x="2804" y="132"/>
                    <a:pt x="2429" y="1"/>
                    <a:pt x="20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2" name="Google Shape;3792;p14"/>
            <p:cNvSpPr/>
            <p:nvPr/>
          </p:nvSpPr>
          <p:spPr>
            <a:xfrm>
              <a:off x="7764720" y="4348509"/>
              <a:ext cx="112550" cy="1076313"/>
            </a:xfrm>
            <a:custGeom>
              <a:avLst/>
              <a:gdLst/>
              <a:ahLst/>
              <a:cxnLst/>
              <a:rect l="l" t="t" r="r" b="b"/>
              <a:pathLst>
                <a:path w="3757" h="35928" extrusionOk="0">
                  <a:moveTo>
                    <a:pt x="386" y="1"/>
                  </a:moveTo>
                  <a:cubicBezTo>
                    <a:pt x="209" y="1"/>
                    <a:pt x="0" y="157"/>
                    <a:pt x="20" y="397"/>
                  </a:cubicBezTo>
                  <a:cubicBezTo>
                    <a:pt x="321" y="2599"/>
                    <a:pt x="1021" y="4767"/>
                    <a:pt x="1588" y="6935"/>
                  </a:cubicBezTo>
                  <a:cubicBezTo>
                    <a:pt x="2189" y="9203"/>
                    <a:pt x="2556" y="11438"/>
                    <a:pt x="2756" y="13773"/>
                  </a:cubicBezTo>
                  <a:cubicBezTo>
                    <a:pt x="3189" y="18377"/>
                    <a:pt x="3189" y="23013"/>
                    <a:pt x="2956" y="27616"/>
                  </a:cubicBezTo>
                  <a:cubicBezTo>
                    <a:pt x="2789" y="30285"/>
                    <a:pt x="2722" y="32920"/>
                    <a:pt x="2122" y="35555"/>
                  </a:cubicBezTo>
                  <a:cubicBezTo>
                    <a:pt x="2061" y="35779"/>
                    <a:pt x="2259" y="35928"/>
                    <a:pt x="2447" y="35928"/>
                  </a:cubicBezTo>
                  <a:cubicBezTo>
                    <a:pt x="2567" y="35928"/>
                    <a:pt x="2683" y="35866"/>
                    <a:pt x="2722" y="35722"/>
                  </a:cubicBezTo>
                  <a:cubicBezTo>
                    <a:pt x="3256" y="33454"/>
                    <a:pt x="3390" y="31119"/>
                    <a:pt x="3523" y="28817"/>
                  </a:cubicBezTo>
                  <a:cubicBezTo>
                    <a:pt x="3623" y="26449"/>
                    <a:pt x="3756" y="24081"/>
                    <a:pt x="3756" y="21712"/>
                  </a:cubicBezTo>
                  <a:cubicBezTo>
                    <a:pt x="3756" y="19344"/>
                    <a:pt x="3656" y="17009"/>
                    <a:pt x="3456" y="14641"/>
                  </a:cubicBezTo>
                  <a:cubicBezTo>
                    <a:pt x="3289" y="12339"/>
                    <a:pt x="3023" y="10071"/>
                    <a:pt x="2456" y="7802"/>
                  </a:cubicBezTo>
                  <a:cubicBezTo>
                    <a:pt x="1822" y="5267"/>
                    <a:pt x="988" y="2799"/>
                    <a:pt x="621" y="230"/>
                  </a:cubicBezTo>
                  <a:cubicBezTo>
                    <a:pt x="608" y="70"/>
                    <a:pt x="503" y="1"/>
                    <a:pt x="386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3" name="Google Shape;3793;p14"/>
            <p:cNvSpPr/>
            <p:nvPr/>
          </p:nvSpPr>
          <p:spPr>
            <a:xfrm>
              <a:off x="7852399" y="4935066"/>
              <a:ext cx="148979" cy="280073"/>
            </a:xfrm>
            <a:custGeom>
              <a:avLst/>
              <a:gdLst/>
              <a:ahLst/>
              <a:cxnLst/>
              <a:rect l="l" t="t" r="r" b="b"/>
              <a:pathLst>
                <a:path w="4973" h="9349" extrusionOk="0">
                  <a:moveTo>
                    <a:pt x="4591" y="0"/>
                  </a:moveTo>
                  <a:cubicBezTo>
                    <a:pt x="4471" y="0"/>
                    <a:pt x="4359" y="70"/>
                    <a:pt x="4332" y="230"/>
                  </a:cubicBezTo>
                  <a:cubicBezTo>
                    <a:pt x="3698" y="3399"/>
                    <a:pt x="1964" y="6234"/>
                    <a:pt x="162" y="8903"/>
                  </a:cubicBezTo>
                  <a:cubicBezTo>
                    <a:pt x="1" y="9134"/>
                    <a:pt x="206" y="9348"/>
                    <a:pt x="426" y="9348"/>
                  </a:cubicBezTo>
                  <a:cubicBezTo>
                    <a:pt x="524" y="9348"/>
                    <a:pt x="624" y="9306"/>
                    <a:pt x="696" y="9203"/>
                  </a:cubicBezTo>
                  <a:cubicBezTo>
                    <a:pt x="2531" y="6534"/>
                    <a:pt x="4299" y="3632"/>
                    <a:pt x="4932" y="397"/>
                  </a:cubicBezTo>
                  <a:cubicBezTo>
                    <a:pt x="4972" y="156"/>
                    <a:pt x="4772" y="0"/>
                    <a:pt x="4591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4" name="Google Shape;3794;p14"/>
            <p:cNvSpPr/>
            <p:nvPr/>
          </p:nvSpPr>
          <p:spPr>
            <a:xfrm>
              <a:off x="7738300" y="4739937"/>
              <a:ext cx="140081" cy="186096"/>
            </a:xfrm>
            <a:custGeom>
              <a:avLst/>
              <a:gdLst/>
              <a:ahLst/>
              <a:cxnLst/>
              <a:rect l="l" t="t" r="r" b="b"/>
              <a:pathLst>
                <a:path w="4676" h="6212" extrusionOk="0">
                  <a:moveTo>
                    <a:pt x="393" y="0"/>
                  </a:moveTo>
                  <a:cubicBezTo>
                    <a:pt x="195" y="0"/>
                    <a:pt x="0" y="149"/>
                    <a:pt x="102" y="373"/>
                  </a:cubicBezTo>
                  <a:cubicBezTo>
                    <a:pt x="902" y="2541"/>
                    <a:pt x="2470" y="4442"/>
                    <a:pt x="4005" y="6110"/>
                  </a:cubicBezTo>
                  <a:cubicBezTo>
                    <a:pt x="4076" y="6182"/>
                    <a:pt x="4155" y="6211"/>
                    <a:pt x="4231" y="6211"/>
                  </a:cubicBezTo>
                  <a:cubicBezTo>
                    <a:pt x="4472" y="6211"/>
                    <a:pt x="4675" y="5905"/>
                    <a:pt x="4472" y="5676"/>
                  </a:cubicBezTo>
                  <a:cubicBezTo>
                    <a:pt x="3704" y="4843"/>
                    <a:pt x="2971" y="3975"/>
                    <a:pt x="2337" y="3075"/>
                  </a:cubicBezTo>
                  <a:cubicBezTo>
                    <a:pt x="1703" y="2174"/>
                    <a:pt x="1103" y="1240"/>
                    <a:pt x="702" y="206"/>
                  </a:cubicBezTo>
                  <a:cubicBezTo>
                    <a:pt x="650" y="62"/>
                    <a:pt x="521" y="0"/>
                    <a:pt x="393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5" name="Google Shape;3795;p14"/>
            <p:cNvSpPr/>
            <p:nvPr/>
          </p:nvSpPr>
          <p:spPr>
            <a:xfrm>
              <a:off x="7832240" y="4369508"/>
              <a:ext cx="111981" cy="285195"/>
            </a:xfrm>
            <a:custGeom>
              <a:avLst/>
              <a:gdLst/>
              <a:ahLst/>
              <a:cxnLst/>
              <a:rect l="l" t="t" r="r" b="b"/>
              <a:pathLst>
                <a:path w="3738" h="9520" extrusionOk="0">
                  <a:moveTo>
                    <a:pt x="2944" y="0"/>
                  </a:moveTo>
                  <a:cubicBezTo>
                    <a:pt x="2763" y="0"/>
                    <a:pt x="2563" y="156"/>
                    <a:pt x="2603" y="396"/>
                  </a:cubicBezTo>
                  <a:cubicBezTo>
                    <a:pt x="3104" y="3265"/>
                    <a:pt x="2603" y="7001"/>
                    <a:pt x="235" y="9003"/>
                  </a:cubicBezTo>
                  <a:cubicBezTo>
                    <a:pt x="1" y="9211"/>
                    <a:pt x="213" y="9520"/>
                    <a:pt x="460" y="9520"/>
                  </a:cubicBezTo>
                  <a:cubicBezTo>
                    <a:pt x="530" y="9520"/>
                    <a:pt x="602" y="9495"/>
                    <a:pt x="669" y="9436"/>
                  </a:cubicBezTo>
                  <a:cubicBezTo>
                    <a:pt x="3237" y="7301"/>
                    <a:pt x="3737" y="3332"/>
                    <a:pt x="3204" y="230"/>
                  </a:cubicBezTo>
                  <a:cubicBezTo>
                    <a:pt x="3177" y="70"/>
                    <a:pt x="3065" y="0"/>
                    <a:pt x="294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6" name="Google Shape;3796;p14"/>
            <p:cNvSpPr/>
            <p:nvPr/>
          </p:nvSpPr>
          <p:spPr>
            <a:xfrm>
              <a:off x="7858570" y="4654144"/>
              <a:ext cx="160093" cy="196761"/>
            </a:xfrm>
            <a:custGeom>
              <a:avLst/>
              <a:gdLst/>
              <a:ahLst/>
              <a:cxnLst/>
              <a:rect l="l" t="t" r="r" b="b"/>
              <a:pathLst>
                <a:path w="5344" h="6568" extrusionOk="0">
                  <a:moveTo>
                    <a:pt x="5035" y="1"/>
                  </a:moveTo>
                  <a:cubicBezTo>
                    <a:pt x="4877" y="1"/>
                    <a:pt x="4710" y="101"/>
                    <a:pt x="4693" y="301"/>
                  </a:cubicBezTo>
                  <a:cubicBezTo>
                    <a:pt x="4460" y="2770"/>
                    <a:pt x="2558" y="5005"/>
                    <a:pt x="323" y="5939"/>
                  </a:cubicBezTo>
                  <a:cubicBezTo>
                    <a:pt x="0" y="6085"/>
                    <a:pt x="91" y="6568"/>
                    <a:pt x="367" y="6568"/>
                  </a:cubicBezTo>
                  <a:cubicBezTo>
                    <a:pt x="405" y="6568"/>
                    <a:pt x="446" y="6559"/>
                    <a:pt x="490" y="6539"/>
                  </a:cubicBezTo>
                  <a:cubicBezTo>
                    <a:pt x="3025" y="5505"/>
                    <a:pt x="5060" y="3070"/>
                    <a:pt x="5327" y="301"/>
                  </a:cubicBezTo>
                  <a:cubicBezTo>
                    <a:pt x="5344" y="101"/>
                    <a:pt x="5193" y="1"/>
                    <a:pt x="5035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7" name="Google Shape;3797;p14"/>
            <p:cNvSpPr/>
            <p:nvPr/>
          </p:nvSpPr>
          <p:spPr>
            <a:xfrm>
              <a:off x="7692198" y="4929614"/>
              <a:ext cx="181752" cy="123245"/>
            </a:xfrm>
            <a:custGeom>
              <a:avLst/>
              <a:gdLst/>
              <a:ahLst/>
              <a:cxnLst/>
              <a:rect l="l" t="t" r="r" b="b"/>
              <a:pathLst>
                <a:path w="6067" h="4114" extrusionOk="0">
                  <a:moveTo>
                    <a:pt x="428" y="1"/>
                  </a:moveTo>
                  <a:cubicBezTo>
                    <a:pt x="216" y="1"/>
                    <a:pt x="1" y="223"/>
                    <a:pt x="140" y="479"/>
                  </a:cubicBezTo>
                  <a:cubicBezTo>
                    <a:pt x="707" y="1379"/>
                    <a:pt x="1541" y="2113"/>
                    <a:pt x="2408" y="2747"/>
                  </a:cubicBezTo>
                  <a:cubicBezTo>
                    <a:pt x="3309" y="3414"/>
                    <a:pt x="4476" y="3581"/>
                    <a:pt x="5444" y="4081"/>
                  </a:cubicBezTo>
                  <a:cubicBezTo>
                    <a:pt x="5492" y="4103"/>
                    <a:pt x="5540" y="4113"/>
                    <a:pt x="5585" y="4113"/>
                  </a:cubicBezTo>
                  <a:cubicBezTo>
                    <a:pt x="5879" y="4113"/>
                    <a:pt x="6067" y="3692"/>
                    <a:pt x="5777" y="3547"/>
                  </a:cubicBezTo>
                  <a:cubicBezTo>
                    <a:pt x="4843" y="3047"/>
                    <a:pt x="3742" y="2880"/>
                    <a:pt x="2875" y="2313"/>
                  </a:cubicBezTo>
                  <a:cubicBezTo>
                    <a:pt x="2041" y="1746"/>
                    <a:pt x="1207" y="1012"/>
                    <a:pt x="674" y="145"/>
                  </a:cubicBezTo>
                  <a:cubicBezTo>
                    <a:pt x="613" y="43"/>
                    <a:pt x="521" y="1"/>
                    <a:pt x="428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8" name="Google Shape;3798;p14"/>
            <p:cNvSpPr/>
            <p:nvPr/>
          </p:nvSpPr>
          <p:spPr>
            <a:xfrm>
              <a:off x="7935196" y="4960918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9" name="Google Shape;3799;p14"/>
            <p:cNvSpPr/>
            <p:nvPr/>
          </p:nvSpPr>
          <p:spPr>
            <a:xfrm>
              <a:off x="7928186" y="4990903"/>
              <a:ext cx="21030" cy="15009"/>
            </a:xfrm>
            <a:custGeom>
              <a:avLst/>
              <a:gdLst/>
              <a:ahLst/>
              <a:cxnLst/>
              <a:rect l="l" t="t" r="r" b="b"/>
              <a:pathLst>
                <a:path w="702" h="501" extrusionOk="0">
                  <a:moveTo>
                    <a:pt x="334" y="0"/>
                  </a:moveTo>
                  <a:cubicBezTo>
                    <a:pt x="1" y="0"/>
                    <a:pt x="1" y="501"/>
                    <a:pt x="334" y="501"/>
                  </a:cubicBezTo>
                  <a:cubicBezTo>
                    <a:pt x="701" y="501"/>
                    <a:pt x="701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0" name="Google Shape;3800;p14"/>
            <p:cNvSpPr/>
            <p:nvPr/>
          </p:nvSpPr>
          <p:spPr>
            <a:xfrm>
              <a:off x="7956165" y="4688144"/>
              <a:ext cx="21030" cy="15997"/>
            </a:xfrm>
            <a:custGeom>
              <a:avLst/>
              <a:gdLst/>
              <a:ahLst/>
              <a:cxnLst/>
              <a:rect l="l" t="t" r="r" b="b"/>
              <a:pathLst>
                <a:path w="702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701" y="534"/>
                    <a:pt x="701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1" name="Google Shape;3801;p14"/>
            <p:cNvSpPr/>
            <p:nvPr/>
          </p:nvSpPr>
          <p:spPr>
            <a:xfrm>
              <a:off x="7949185" y="4714115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701" y="534"/>
                    <a:pt x="701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2" name="Google Shape;3802;p14"/>
            <p:cNvSpPr/>
            <p:nvPr/>
          </p:nvSpPr>
          <p:spPr>
            <a:xfrm>
              <a:off x="7719368" y="4704110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5"/>
                    <a:pt x="334" y="535"/>
                  </a:cubicBezTo>
                  <a:cubicBezTo>
                    <a:pt x="667" y="535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3" name="Google Shape;3803;p14"/>
            <p:cNvSpPr/>
            <p:nvPr/>
          </p:nvSpPr>
          <p:spPr>
            <a:xfrm>
              <a:off x="7706367" y="4734095"/>
              <a:ext cx="21000" cy="15009"/>
            </a:xfrm>
            <a:custGeom>
              <a:avLst/>
              <a:gdLst/>
              <a:ahLst/>
              <a:cxnLst/>
              <a:rect l="l" t="t" r="r" b="b"/>
              <a:pathLst>
                <a:path w="701" h="501" extrusionOk="0">
                  <a:moveTo>
                    <a:pt x="367" y="1"/>
                  </a:moveTo>
                  <a:cubicBezTo>
                    <a:pt x="0" y="1"/>
                    <a:pt x="0" y="501"/>
                    <a:pt x="367" y="501"/>
                  </a:cubicBezTo>
                  <a:cubicBezTo>
                    <a:pt x="701" y="501"/>
                    <a:pt x="701" y="1"/>
                    <a:pt x="367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4" name="Google Shape;3804;p14"/>
            <p:cNvSpPr/>
            <p:nvPr/>
          </p:nvSpPr>
          <p:spPr>
            <a:xfrm>
              <a:off x="7689383" y="470710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5"/>
                    <a:pt x="334" y="535"/>
                  </a:cubicBezTo>
                  <a:cubicBezTo>
                    <a:pt x="667" y="535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5" name="Google Shape;3805;p14"/>
            <p:cNvSpPr/>
            <p:nvPr/>
          </p:nvSpPr>
          <p:spPr>
            <a:xfrm>
              <a:off x="7907218" y="4335418"/>
              <a:ext cx="21000" cy="15997"/>
            </a:xfrm>
            <a:custGeom>
              <a:avLst/>
              <a:gdLst/>
              <a:ahLst/>
              <a:cxnLst/>
              <a:rect l="l" t="t" r="r" b="b"/>
              <a:pathLst>
                <a:path w="701" h="534" extrusionOk="0">
                  <a:moveTo>
                    <a:pt x="367" y="0"/>
                  </a:moveTo>
                  <a:cubicBezTo>
                    <a:pt x="0" y="0"/>
                    <a:pt x="0" y="534"/>
                    <a:pt x="367" y="534"/>
                  </a:cubicBezTo>
                  <a:cubicBezTo>
                    <a:pt x="701" y="534"/>
                    <a:pt x="701" y="0"/>
                    <a:pt x="367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6" name="Google Shape;3806;p14"/>
            <p:cNvSpPr/>
            <p:nvPr/>
          </p:nvSpPr>
          <p:spPr>
            <a:xfrm>
              <a:off x="7883223" y="4349408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7" name="Google Shape;3807;p14"/>
            <p:cNvSpPr/>
            <p:nvPr/>
          </p:nvSpPr>
          <p:spPr>
            <a:xfrm>
              <a:off x="7755314" y="4299442"/>
              <a:ext cx="21030" cy="15009"/>
            </a:xfrm>
            <a:custGeom>
              <a:avLst/>
              <a:gdLst/>
              <a:ahLst/>
              <a:cxnLst/>
              <a:rect l="l" t="t" r="r" b="b"/>
              <a:pathLst>
                <a:path w="702" h="501" extrusionOk="0">
                  <a:moveTo>
                    <a:pt x="368" y="0"/>
                  </a:moveTo>
                  <a:cubicBezTo>
                    <a:pt x="1" y="0"/>
                    <a:pt x="1" y="501"/>
                    <a:pt x="368" y="501"/>
                  </a:cubicBezTo>
                  <a:cubicBezTo>
                    <a:pt x="701" y="501"/>
                    <a:pt x="701" y="0"/>
                    <a:pt x="368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8" name="Google Shape;3808;p14"/>
            <p:cNvSpPr/>
            <p:nvPr/>
          </p:nvSpPr>
          <p:spPr>
            <a:xfrm>
              <a:off x="7738330" y="4328409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9" name="Google Shape;3809;p14"/>
            <p:cNvSpPr/>
            <p:nvPr/>
          </p:nvSpPr>
          <p:spPr>
            <a:xfrm>
              <a:off x="7722363" y="4299442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0" y="0"/>
                    <a:pt x="0" y="501"/>
                    <a:pt x="334" y="501"/>
                  </a:cubicBezTo>
                  <a:cubicBezTo>
                    <a:pt x="667" y="501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810" name="Google Shape;3810;p14"/>
          <p:cNvGrpSpPr/>
          <p:nvPr/>
        </p:nvGrpSpPr>
        <p:grpSpPr>
          <a:xfrm rot="-5400000">
            <a:off x="8009287" y="319096"/>
            <a:ext cx="161913" cy="145916"/>
            <a:chOff x="7737341" y="1046941"/>
            <a:chExt cx="161913" cy="145916"/>
          </a:xfrm>
        </p:grpSpPr>
        <p:sp>
          <p:nvSpPr>
            <p:cNvPr id="3811" name="Google Shape;3811;p14"/>
            <p:cNvSpPr/>
            <p:nvPr/>
          </p:nvSpPr>
          <p:spPr>
            <a:xfrm>
              <a:off x="7737341" y="1140882"/>
              <a:ext cx="67974" cy="51976"/>
            </a:xfrm>
            <a:custGeom>
              <a:avLst/>
              <a:gdLst/>
              <a:ahLst/>
              <a:cxnLst/>
              <a:rect l="l" t="t" r="r" b="b"/>
              <a:pathLst>
                <a:path w="2269" h="1735" extrusionOk="0">
                  <a:moveTo>
                    <a:pt x="1135" y="0"/>
                  </a:moveTo>
                  <a:cubicBezTo>
                    <a:pt x="0" y="0"/>
                    <a:pt x="0" y="1735"/>
                    <a:pt x="1135" y="1735"/>
                  </a:cubicBezTo>
                  <a:cubicBezTo>
                    <a:pt x="2269" y="1735"/>
                    <a:pt x="2269" y="0"/>
                    <a:pt x="113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2" name="Google Shape;3812;p14"/>
            <p:cNvSpPr/>
            <p:nvPr/>
          </p:nvSpPr>
          <p:spPr>
            <a:xfrm>
              <a:off x="7789314" y="1046941"/>
              <a:ext cx="67974" cy="52006"/>
            </a:xfrm>
            <a:custGeom>
              <a:avLst/>
              <a:gdLst/>
              <a:ahLst/>
              <a:cxnLst/>
              <a:rect l="l" t="t" r="r" b="b"/>
              <a:pathLst>
                <a:path w="2269" h="1736" extrusionOk="0">
                  <a:moveTo>
                    <a:pt x="1134" y="0"/>
                  </a:moveTo>
                  <a:cubicBezTo>
                    <a:pt x="0" y="0"/>
                    <a:pt x="0" y="1735"/>
                    <a:pt x="1134" y="1735"/>
                  </a:cubicBezTo>
                  <a:cubicBezTo>
                    <a:pt x="2268" y="1735"/>
                    <a:pt x="2268" y="0"/>
                    <a:pt x="113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3" name="Google Shape;3813;p14"/>
            <p:cNvSpPr/>
            <p:nvPr/>
          </p:nvSpPr>
          <p:spPr>
            <a:xfrm>
              <a:off x="7831281" y="1140882"/>
              <a:ext cx="67974" cy="51976"/>
            </a:xfrm>
            <a:custGeom>
              <a:avLst/>
              <a:gdLst/>
              <a:ahLst/>
              <a:cxnLst/>
              <a:rect l="l" t="t" r="r" b="b"/>
              <a:pathLst>
                <a:path w="2269" h="1735" extrusionOk="0">
                  <a:moveTo>
                    <a:pt x="1134" y="0"/>
                  </a:moveTo>
                  <a:cubicBezTo>
                    <a:pt x="0" y="0"/>
                    <a:pt x="0" y="1735"/>
                    <a:pt x="1134" y="1735"/>
                  </a:cubicBezTo>
                  <a:cubicBezTo>
                    <a:pt x="2268" y="1735"/>
                    <a:pt x="2268" y="0"/>
                    <a:pt x="113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814" name="Google Shape;3814;p14"/>
          <p:cNvGrpSpPr/>
          <p:nvPr/>
        </p:nvGrpSpPr>
        <p:grpSpPr>
          <a:xfrm>
            <a:off x="8711217" y="4427216"/>
            <a:ext cx="161913" cy="145916"/>
            <a:chOff x="7737341" y="1046941"/>
            <a:chExt cx="161913" cy="145916"/>
          </a:xfrm>
        </p:grpSpPr>
        <p:sp>
          <p:nvSpPr>
            <p:cNvPr id="3815" name="Google Shape;3815;p14"/>
            <p:cNvSpPr/>
            <p:nvPr/>
          </p:nvSpPr>
          <p:spPr>
            <a:xfrm>
              <a:off x="7737341" y="1140882"/>
              <a:ext cx="67974" cy="51976"/>
            </a:xfrm>
            <a:custGeom>
              <a:avLst/>
              <a:gdLst/>
              <a:ahLst/>
              <a:cxnLst/>
              <a:rect l="l" t="t" r="r" b="b"/>
              <a:pathLst>
                <a:path w="2269" h="1735" extrusionOk="0">
                  <a:moveTo>
                    <a:pt x="1135" y="0"/>
                  </a:moveTo>
                  <a:cubicBezTo>
                    <a:pt x="0" y="0"/>
                    <a:pt x="0" y="1735"/>
                    <a:pt x="1135" y="1735"/>
                  </a:cubicBezTo>
                  <a:cubicBezTo>
                    <a:pt x="2269" y="1735"/>
                    <a:pt x="2269" y="0"/>
                    <a:pt x="113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6" name="Google Shape;3816;p14"/>
            <p:cNvSpPr/>
            <p:nvPr/>
          </p:nvSpPr>
          <p:spPr>
            <a:xfrm>
              <a:off x="7789314" y="1046941"/>
              <a:ext cx="67974" cy="52006"/>
            </a:xfrm>
            <a:custGeom>
              <a:avLst/>
              <a:gdLst/>
              <a:ahLst/>
              <a:cxnLst/>
              <a:rect l="l" t="t" r="r" b="b"/>
              <a:pathLst>
                <a:path w="2269" h="1736" extrusionOk="0">
                  <a:moveTo>
                    <a:pt x="1134" y="0"/>
                  </a:moveTo>
                  <a:cubicBezTo>
                    <a:pt x="0" y="0"/>
                    <a:pt x="0" y="1735"/>
                    <a:pt x="1134" y="1735"/>
                  </a:cubicBezTo>
                  <a:cubicBezTo>
                    <a:pt x="2268" y="1735"/>
                    <a:pt x="2268" y="0"/>
                    <a:pt x="113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7" name="Google Shape;3817;p14"/>
            <p:cNvSpPr/>
            <p:nvPr/>
          </p:nvSpPr>
          <p:spPr>
            <a:xfrm>
              <a:off x="7831281" y="1140882"/>
              <a:ext cx="67974" cy="51976"/>
            </a:xfrm>
            <a:custGeom>
              <a:avLst/>
              <a:gdLst/>
              <a:ahLst/>
              <a:cxnLst/>
              <a:rect l="l" t="t" r="r" b="b"/>
              <a:pathLst>
                <a:path w="2269" h="1735" extrusionOk="0">
                  <a:moveTo>
                    <a:pt x="1134" y="0"/>
                  </a:moveTo>
                  <a:cubicBezTo>
                    <a:pt x="0" y="0"/>
                    <a:pt x="0" y="1735"/>
                    <a:pt x="1134" y="1735"/>
                  </a:cubicBezTo>
                  <a:cubicBezTo>
                    <a:pt x="2268" y="1735"/>
                    <a:pt x="2268" y="0"/>
                    <a:pt x="113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818" name="Google Shape;3818;p14"/>
          <p:cNvGrpSpPr/>
          <p:nvPr/>
        </p:nvGrpSpPr>
        <p:grpSpPr>
          <a:xfrm>
            <a:off x="8147742" y="4496916"/>
            <a:ext cx="161913" cy="145916"/>
            <a:chOff x="7737341" y="1046941"/>
            <a:chExt cx="161913" cy="145916"/>
          </a:xfrm>
        </p:grpSpPr>
        <p:sp>
          <p:nvSpPr>
            <p:cNvPr id="3819" name="Google Shape;3819;p14"/>
            <p:cNvSpPr/>
            <p:nvPr/>
          </p:nvSpPr>
          <p:spPr>
            <a:xfrm>
              <a:off x="7737341" y="1140882"/>
              <a:ext cx="67974" cy="51976"/>
            </a:xfrm>
            <a:custGeom>
              <a:avLst/>
              <a:gdLst/>
              <a:ahLst/>
              <a:cxnLst/>
              <a:rect l="l" t="t" r="r" b="b"/>
              <a:pathLst>
                <a:path w="2269" h="1735" extrusionOk="0">
                  <a:moveTo>
                    <a:pt x="1135" y="0"/>
                  </a:moveTo>
                  <a:cubicBezTo>
                    <a:pt x="0" y="0"/>
                    <a:pt x="0" y="1735"/>
                    <a:pt x="1135" y="1735"/>
                  </a:cubicBezTo>
                  <a:cubicBezTo>
                    <a:pt x="2269" y="1735"/>
                    <a:pt x="2269" y="0"/>
                    <a:pt x="113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0" name="Google Shape;3820;p14"/>
            <p:cNvSpPr/>
            <p:nvPr/>
          </p:nvSpPr>
          <p:spPr>
            <a:xfrm>
              <a:off x="7789314" y="1046941"/>
              <a:ext cx="67974" cy="52006"/>
            </a:xfrm>
            <a:custGeom>
              <a:avLst/>
              <a:gdLst/>
              <a:ahLst/>
              <a:cxnLst/>
              <a:rect l="l" t="t" r="r" b="b"/>
              <a:pathLst>
                <a:path w="2269" h="1736" extrusionOk="0">
                  <a:moveTo>
                    <a:pt x="1134" y="0"/>
                  </a:moveTo>
                  <a:cubicBezTo>
                    <a:pt x="0" y="0"/>
                    <a:pt x="0" y="1735"/>
                    <a:pt x="1134" y="1735"/>
                  </a:cubicBezTo>
                  <a:cubicBezTo>
                    <a:pt x="2268" y="1735"/>
                    <a:pt x="2268" y="0"/>
                    <a:pt x="113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1" name="Google Shape;3821;p14"/>
            <p:cNvSpPr/>
            <p:nvPr/>
          </p:nvSpPr>
          <p:spPr>
            <a:xfrm>
              <a:off x="7831281" y="1140882"/>
              <a:ext cx="67974" cy="51976"/>
            </a:xfrm>
            <a:custGeom>
              <a:avLst/>
              <a:gdLst/>
              <a:ahLst/>
              <a:cxnLst/>
              <a:rect l="l" t="t" r="r" b="b"/>
              <a:pathLst>
                <a:path w="2269" h="1735" extrusionOk="0">
                  <a:moveTo>
                    <a:pt x="1134" y="0"/>
                  </a:moveTo>
                  <a:cubicBezTo>
                    <a:pt x="0" y="0"/>
                    <a:pt x="0" y="1735"/>
                    <a:pt x="1134" y="1735"/>
                  </a:cubicBezTo>
                  <a:cubicBezTo>
                    <a:pt x="2268" y="1735"/>
                    <a:pt x="2268" y="0"/>
                    <a:pt x="113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3" name="Google Shape;183;p7"/>
          <p:cNvGrpSpPr/>
          <p:nvPr/>
        </p:nvGrpSpPr>
        <p:grpSpPr>
          <a:xfrm flipH="1">
            <a:off x="0" y="4190577"/>
            <a:ext cx="9144000" cy="576290"/>
            <a:chOff x="0" y="4571577"/>
            <a:chExt cx="9144000" cy="576290"/>
          </a:xfrm>
        </p:grpSpPr>
        <p:sp>
          <p:nvSpPr>
            <p:cNvPr id="184" name="Google Shape;184;p7"/>
            <p:cNvSpPr/>
            <p:nvPr/>
          </p:nvSpPr>
          <p:spPr>
            <a:xfrm>
              <a:off x="0" y="4571577"/>
              <a:ext cx="913335" cy="576290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185;p7"/>
            <p:cNvSpPr/>
            <p:nvPr/>
          </p:nvSpPr>
          <p:spPr>
            <a:xfrm>
              <a:off x="879907" y="4822087"/>
              <a:ext cx="986182" cy="325665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186;p7"/>
            <p:cNvSpPr/>
            <p:nvPr/>
          </p:nvSpPr>
          <p:spPr>
            <a:xfrm flipH="1">
              <a:off x="1838076" y="4758410"/>
              <a:ext cx="986182" cy="389356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187;p7"/>
            <p:cNvSpPr/>
            <p:nvPr/>
          </p:nvSpPr>
          <p:spPr>
            <a:xfrm>
              <a:off x="2781353" y="4718403"/>
              <a:ext cx="986182" cy="429334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188;p7"/>
            <p:cNvSpPr/>
            <p:nvPr/>
          </p:nvSpPr>
          <p:spPr>
            <a:xfrm>
              <a:off x="3702450" y="4926825"/>
              <a:ext cx="986182" cy="220894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189;p7"/>
            <p:cNvSpPr/>
            <p:nvPr/>
          </p:nvSpPr>
          <p:spPr>
            <a:xfrm flipH="1">
              <a:off x="8230665" y="4571577"/>
              <a:ext cx="913335" cy="576290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190;p7"/>
            <p:cNvSpPr/>
            <p:nvPr/>
          </p:nvSpPr>
          <p:spPr>
            <a:xfrm flipH="1">
              <a:off x="7277911" y="4822087"/>
              <a:ext cx="986182" cy="325665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191;p7"/>
            <p:cNvSpPr/>
            <p:nvPr/>
          </p:nvSpPr>
          <p:spPr>
            <a:xfrm>
              <a:off x="6319742" y="4758410"/>
              <a:ext cx="986182" cy="389356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192;p7"/>
            <p:cNvSpPr/>
            <p:nvPr/>
          </p:nvSpPr>
          <p:spPr>
            <a:xfrm flipH="1">
              <a:off x="5376465" y="4718403"/>
              <a:ext cx="986182" cy="429334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193;p7"/>
            <p:cNvSpPr/>
            <p:nvPr/>
          </p:nvSpPr>
          <p:spPr>
            <a:xfrm flipH="1">
              <a:off x="4429512" y="4850175"/>
              <a:ext cx="1012038" cy="297542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94" name="Google Shape;194;p7"/>
          <p:cNvSpPr txBox="1">
            <a:spLocks noGrp="1"/>
          </p:cNvSpPr>
          <p:nvPr>
            <p:ph type="title"/>
          </p:nvPr>
        </p:nvSpPr>
        <p:spPr>
          <a:xfrm>
            <a:off x="4766076" y="812381"/>
            <a:ext cx="3515100" cy="73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95" name="Google Shape;195;p7"/>
          <p:cNvSpPr/>
          <p:nvPr/>
        </p:nvSpPr>
        <p:spPr>
          <a:xfrm>
            <a:off x="6377175" y="81438"/>
            <a:ext cx="2374888" cy="632525"/>
          </a:xfrm>
          <a:custGeom>
            <a:avLst/>
            <a:gdLst/>
            <a:ahLst/>
            <a:cxnLst/>
            <a:rect l="l" t="t" r="r" b="b"/>
            <a:pathLst>
              <a:path w="19750" h="5729" extrusionOk="0">
                <a:moveTo>
                  <a:pt x="12239" y="1"/>
                </a:moveTo>
                <a:cubicBezTo>
                  <a:pt x="10760" y="1"/>
                  <a:pt x="9173" y="2822"/>
                  <a:pt x="9173" y="2822"/>
                </a:cubicBezTo>
                <a:cubicBezTo>
                  <a:pt x="9173" y="2822"/>
                  <a:pt x="8232" y="341"/>
                  <a:pt x="6562" y="341"/>
                </a:cubicBezTo>
                <a:cubicBezTo>
                  <a:pt x="6211" y="341"/>
                  <a:pt x="5827" y="451"/>
                  <a:pt x="5414" y="716"/>
                </a:cubicBezTo>
                <a:cubicBezTo>
                  <a:pt x="3058" y="2270"/>
                  <a:pt x="3609" y="3649"/>
                  <a:pt x="3609" y="3649"/>
                </a:cubicBezTo>
                <a:cubicBezTo>
                  <a:pt x="3609" y="3649"/>
                  <a:pt x="3228" y="3500"/>
                  <a:pt x="2697" y="3500"/>
                </a:cubicBezTo>
                <a:cubicBezTo>
                  <a:pt x="1868" y="3500"/>
                  <a:pt x="673" y="3864"/>
                  <a:pt x="0" y="5729"/>
                </a:cubicBezTo>
                <a:lnTo>
                  <a:pt x="19750" y="5729"/>
                </a:lnTo>
                <a:cubicBezTo>
                  <a:pt x="19750" y="5729"/>
                  <a:pt x="19337" y="2406"/>
                  <a:pt x="16528" y="2406"/>
                </a:cubicBezTo>
                <a:cubicBezTo>
                  <a:pt x="16091" y="2406"/>
                  <a:pt x="15597" y="2486"/>
                  <a:pt x="15038" y="2671"/>
                </a:cubicBezTo>
                <a:cubicBezTo>
                  <a:pt x="15038" y="2671"/>
                  <a:pt x="14060" y="441"/>
                  <a:pt x="12532" y="40"/>
                </a:cubicBezTo>
                <a:cubicBezTo>
                  <a:pt x="12435" y="13"/>
                  <a:pt x="12337" y="1"/>
                  <a:pt x="12239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6" name="Google Shape;196;p7"/>
          <p:cNvSpPr/>
          <p:nvPr/>
        </p:nvSpPr>
        <p:spPr>
          <a:xfrm>
            <a:off x="-653958" y="2095625"/>
            <a:ext cx="1410167" cy="573856"/>
          </a:xfrm>
          <a:custGeom>
            <a:avLst/>
            <a:gdLst/>
            <a:ahLst/>
            <a:cxnLst/>
            <a:rect l="l" t="t" r="r" b="b"/>
            <a:pathLst>
              <a:path w="16393" h="6671" extrusionOk="0">
                <a:moveTo>
                  <a:pt x="8627" y="0"/>
                </a:moveTo>
                <a:cubicBezTo>
                  <a:pt x="8569" y="0"/>
                  <a:pt x="8511" y="1"/>
                  <a:pt x="8451" y="4"/>
                </a:cubicBezTo>
                <a:cubicBezTo>
                  <a:pt x="5093" y="104"/>
                  <a:pt x="5093" y="3337"/>
                  <a:pt x="5093" y="3337"/>
                </a:cubicBezTo>
                <a:cubicBezTo>
                  <a:pt x="5093" y="3337"/>
                  <a:pt x="4254" y="3067"/>
                  <a:pt x="3268" y="3067"/>
                </a:cubicBezTo>
                <a:cubicBezTo>
                  <a:pt x="1798" y="3067"/>
                  <a:pt x="1" y="3669"/>
                  <a:pt x="181" y="6670"/>
                </a:cubicBezTo>
                <a:lnTo>
                  <a:pt x="15644" y="6670"/>
                </a:lnTo>
                <a:cubicBezTo>
                  <a:pt x="15644" y="6670"/>
                  <a:pt x="16392" y="3147"/>
                  <a:pt x="13650" y="3147"/>
                </a:cubicBezTo>
                <a:cubicBezTo>
                  <a:pt x="13298" y="3147"/>
                  <a:pt x="12888" y="3206"/>
                  <a:pt x="12411" y="3337"/>
                </a:cubicBezTo>
                <a:cubicBezTo>
                  <a:pt x="12411" y="3337"/>
                  <a:pt x="11807" y="0"/>
                  <a:pt x="8627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7" name="Google Shape;197;p7"/>
          <p:cNvSpPr/>
          <p:nvPr/>
        </p:nvSpPr>
        <p:spPr>
          <a:xfrm>
            <a:off x="116350" y="81442"/>
            <a:ext cx="1322035" cy="632509"/>
          </a:xfrm>
          <a:custGeom>
            <a:avLst/>
            <a:gdLst/>
            <a:ahLst/>
            <a:cxnLst/>
            <a:rect l="l" t="t" r="r" b="b"/>
            <a:pathLst>
              <a:path w="15164" h="7255" extrusionOk="0">
                <a:moveTo>
                  <a:pt x="5362" y="0"/>
                </a:moveTo>
                <a:cubicBezTo>
                  <a:pt x="3058" y="0"/>
                  <a:pt x="3058" y="4598"/>
                  <a:pt x="3058" y="4598"/>
                </a:cubicBezTo>
                <a:cubicBezTo>
                  <a:pt x="3058" y="4598"/>
                  <a:pt x="2611" y="4325"/>
                  <a:pt x="2054" y="4325"/>
                </a:cubicBezTo>
                <a:cubicBezTo>
                  <a:pt x="1290" y="4325"/>
                  <a:pt x="319" y="4836"/>
                  <a:pt x="0" y="7255"/>
                </a:cubicBezTo>
                <a:lnTo>
                  <a:pt x="15163" y="7255"/>
                </a:lnTo>
                <a:cubicBezTo>
                  <a:pt x="15163" y="7255"/>
                  <a:pt x="14777" y="4519"/>
                  <a:pt x="12700" y="4519"/>
                </a:cubicBezTo>
                <a:cubicBezTo>
                  <a:pt x="12294" y="4519"/>
                  <a:pt x="11824" y="4624"/>
                  <a:pt x="11278" y="4874"/>
                </a:cubicBezTo>
                <a:cubicBezTo>
                  <a:pt x="11278" y="4874"/>
                  <a:pt x="10880" y="2861"/>
                  <a:pt x="9125" y="2861"/>
                </a:cubicBezTo>
                <a:cubicBezTo>
                  <a:pt x="8817" y="2861"/>
                  <a:pt x="8467" y="2923"/>
                  <a:pt x="8070" y="3069"/>
                </a:cubicBezTo>
                <a:cubicBezTo>
                  <a:pt x="8070" y="3069"/>
                  <a:pt x="8070" y="287"/>
                  <a:pt x="5564" y="11"/>
                </a:cubicBezTo>
                <a:cubicBezTo>
                  <a:pt x="5495" y="4"/>
                  <a:pt x="5428" y="0"/>
                  <a:pt x="536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8" name="Google Shape;198;p7"/>
          <p:cNvSpPr/>
          <p:nvPr/>
        </p:nvSpPr>
        <p:spPr>
          <a:xfrm>
            <a:off x="8425498" y="1780404"/>
            <a:ext cx="820558" cy="259690"/>
          </a:xfrm>
          <a:custGeom>
            <a:avLst/>
            <a:gdLst/>
            <a:ahLst/>
            <a:cxnLst/>
            <a:rect l="l" t="t" r="r" b="b"/>
            <a:pathLst>
              <a:path w="13410" h="4244" extrusionOk="0">
                <a:moveTo>
                  <a:pt x="7286" y="0"/>
                </a:moveTo>
                <a:cubicBezTo>
                  <a:pt x="6592" y="0"/>
                  <a:pt x="5782" y="384"/>
                  <a:pt x="4913" y="1537"/>
                </a:cubicBezTo>
                <a:cubicBezTo>
                  <a:pt x="4913" y="1537"/>
                  <a:pt x="4164" y="1313"/>
                  <a:pt x="3250" y="1313"/>
                </a:cubicBezTo>
                <a:cubicBezTo>
                  <a:pt x="1896" y="1313"/>
                  <a:pt x="180" y="1805"/>
                  <a:pt x="0" y="4244"/>
                </a:cubicBezTo>
                <a:lnTo>
                  <a:pt x="13158" y="4244"/>
                </a:lnTo>
                <a:cubicBezTo>
                  <a:pt x="13158" y="4244"/>
                  <a:pt x="13410" y="1459"/>
                  <a:pt x="10505" y="1459"/>
                </a:cubicBezTo>
                <a:cubicBezTo>
                  <a:pt x="10232" y="1459"/>
                  <a:pt x="9931" y="1483"/>
                  <a:pt x="9599" y="1537"/>
                </a:cubicBezTo>
                <a:cubicBezTo>
                  <a:pt x="9599" y="1537"/>
                  <a:pt x="8675" y="0"/>
                  <a:pt x="7286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99" name="Google Shape;199;p7"/>
          <p:cNvGrpSpPr/>
          <p:nvPr/>
        </p:nvGrpSpPr>
        <p:grpSpPr>
          <a:xfrm>
            <a:off x="0" y="4260525"/>
            <a:ext cx="9144000" cy="887338"/>
            <a:chOff x="0" y="4260525"/>
            <a:chExt cx="9144000" cy="887338"/>
          </a:xfrm>
        </p:grpSpPr>
        <p:sp>
          <p:nvSpPr>
            <p:cNvPr id="200" name="Google Shape;200;p7"/>
            <p:cNvSpPr/>
            <p:nvPr/>
          </p:nvSpPr>
          <p:spPr>
            <a:xfrm>
              <a:off x="0" y="4260525"/>
              <a:ext cx="928338" cy="88733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201;p7"/>
            <p:cNvSpPr/>
            <p:nvPr/>
          </p:nvSpPr>
          <p:spPr>
            <a:xfrm>
              <a:off x="911486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202;p7"/>
            <p:cNvSpPr/>
            <p:nvPr/>
          </p:nvSpPr>
          <p:spPr>
            <a:xfrm flipH="1">
              <a:off x="1838113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203;p7"/>
            <p:cNvSpPr/>
            <p:nvPr/>
          </p:nvSpPr>
          <p:spPr>
            <a:xfrm>
              <a:off x="2785105" y="4405470"/>
              <a:ext cx="954571" cy="74229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204;p7"/>
            <p:cNvSpPr/>
            <p:nvPr/>
          </p:nvSpPr>
          <p:spPr>
            <a:xfrm>
              <a:off x="3730274" y="4539752"/>
              <a:ext cx="954571" cy="60799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205;p7"/>
            <p:cNvSpPr/>
            <p:nvPr/>
          </p:nvSpPr>
          <p:spPr>
            <a:xfrm flipH="1">
              <a:off x="8215662" y="4260525"/>
              <a:ext cx="928338" cy="88733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206;p7"/>
            <p:cNvSpPr/>
            <p:nvPr/>
          </p:nvSpPr>
          <p:spPr>
            <a:xfrm flipH="1">
              <a:off x="7277943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07;p7"/>
            <p:cNvSpPr/>
            <p:nvPr/>
          </p:nvSpPr>
          <p:spPr>
            <a:xfrm>
              <a:off x="6351316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08;p7"/>
            <p:cNvSpPr/>
            <p:nvPr/>
          </p:nvSpPr>
          <p:spPr>
            <a:xfrm flipH="1">
              <a:off x="5404324" y="4405470"/>
              <a:ext cx="954571" cy="74229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09;p7"/>
            <p:cNvSpPr/>
            <p:nvPr/>
          </p:nvSpPr>
          <p:spPr>
            <a:xfrm flipH="1">
              <a:off x="4459155" y="4539752"/>
              <a:ext cx="954571" cy="60799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0" name="Google Shape;210;p7"/>
          <p:cNvSpPr txBox="1">
            <a:spLocks noGrp="1"/>
          </p:cNvSpPr>
          <p:nvPr>
            <p:ph type="body" idx="1"/>
          </p:nvPr>
        </p:nvSpPr>
        <p:spPr>
          <a:xfrm>
            <a:off x="4766076" y="1474606"/>
            <a:ext cx="3515100" cy="212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090579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8"/>
          <p:cNvSpPr txBox="1">
            <a:spLocks noGrp="1"/>
          </p:cNvSpPr>
          <p:nvPr>
            <p:ph type="title"/>
          </p:nvPr>
        </p:nvSpPr>
        <p:spPr>
          <a:xfrm>
            <a:off x="1938000" y="958025"/>
            <a:ext cx="5268000" cy="2529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100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grpSp>
        <p:nvGrpSpPr>
          <p:cNvPr id="213" name="Google Shape;213;p8"/>
          <p:cNvGrpSpPr/>
          <p:nvPr/>
        </p:nvGrpSpPr>
        <p:grpSpPr>
          <a:xfrm>
            <a:off x="-8594" y="2231150"/>
            <a:ext cx="9488891" cy="4425141"/>
            <a:chOff x="-8594" y="2231150"/>
            <a:chExt cx="9488891" cy="4425141"/>
          </a:xfrm>
        </p:grpSpPr>
        <p:grpSp>
          <p:nvGrpSpPr>
            <p:cNvPr id="214" name="Google Shape;214;p8"/>
            <p:cNvGrpSpPr/>
            <p:nvPr/>
          </p:nvGrpSpPr>
          <p:grpSpPr>
            <a:xfrm>
              <a:off x="2103879" y="3630681"/>
              <a:ext cx="4777316" cy="3025611"/>
              <a:chOff x="2103879" y="3630681"/>
              <a:chExt cx="4777316" cy="3025611"/>
            </a:xfrm>
          </p:grpSpPr>
          <p:sp>
            <p:nvSpPr>
              <p:cNvPr id="215" name="Google Shape;215;p8"/>
              <p:cNvSpPr/>
              <p:nvPr/>
            </p:nvSpPr>
            <p:spPr>
              <a:xfrm>
                <a:off x="2103879" y="3630681"/>
                <a:ext cx="4777316" cy="3025611"/>
              </a:xfrm>
              <a:custGeom>
                <a:avLst/>
                <a:gdLst/>
                <a:ahLst/>
                <a:cxnLst/>
                <a:rect l="l" t="t" r="r" b="b"/>
                <a:pathLst>
                  <a:path w="97946" h="62032" extrusionOk="0">
                    <a:moveTo>
                      <a:pt x="48973" y="1"/>
                    </a:moveTo>
                    <a:cubicBezTo>
                      <a:pt x="31254" y="1"/>
                      <a:pt x="15740" y="5941"/>
                      <a:pt x="7118" y="14888"/>
                    </a:cubicBezTo>
                    <a:cubicBezTo>
                      <a:pt x="2607" y="19575"/>
                      <a:pt x="0" y="25114"/>
                      <a:pt x="0" y="31003"/>
                    </a:cubicBezTo>
                    <a:cubicBezTo>
                      <a:pt x="0" y="44262"/>
                      <a:pt x="13083" y="55540"/>
                      <a:pt x="31529" y="60001"/>
                    </a:cubicBezTo>
                    <a:cubicBezTo>
                      <a:pt x="36943" y="61304"/>
                      <a:pt x="42833" y="62031"/>
                      <a:pt x="48973" y="62031"/>
                    </a:cubicBezTo>
                    <a:cubicBezTo>
                      <a:pt x="55966" y="62031"/>
                      <a:pt x="62632" y="61104"/>
                      <a:pt x="68647" y="59425"/>
                    </a:cubicBezTo>
                    <a:cubicBezTo>
                      <a:pt x="85890" y="54613"/>
                      <a:pt x="97946" y="43710"/>
                      <a:pt x="97946" y="31003"/>
                    </a:cubicBezTo>
                    <a:cubicBezTo>
                      <a:pt x="97946" y="14713"/>
                      <a:pt x="78121" y="1354"/>
                      <a:pt x="52908" y="101"/>
                    </a:cubicBezTo>
                    <a:cubicBezTo>
                      <a:pt x="51605" y="26"/>
                      <a:pt x="50301" y="1"/>
                      <a:pt x="4897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216;p8"/>
              <p:cNvSpPr/>
              <p:nvPr/>
            </p:nvSpPr>
            <p:spPr>
              <a:xfrm>
                <a:off x="2103879" y="4077795"/>
                <a:ext cx="2123420" cy="2479477"/>
              </a:xfrm>
              <a:custGeom>
                <a:avLst/>
                <a:gdLst/>
                <a:ahLst/>
                <a:cxnLst/>
                <a:rect l="l" t="t" r="r" b="b"/>
                <a:pathLst>
                  <a:path w="43535" h="50835" extrusionOk="0">
                    <a:moveTo>
                      <a:pt x="24646" y="0"/>
                    </a:moveTo>
                    <a:cubicBezTo>
                      <a:pt x="23128" y="0"/>
                      <a:pt x="21268" y="193"/>
                      <a:pt x="18998" y="633"/>
                    </a:cubicBezTo>
                    <a:cubicBezTo>
                      <a:pt x="13835" y="1636"/>
                      <a:pt x="9775" y="3866"/>
                      <a:pt x="7118" y="5721"/>
                    </a:cubicBezTo>
                    <a:cubicBezTo>
                      <a:pt x="2607" y="10408"/>
                      <a:pt x="0" y="15947"/>
                      <a:pt x="0" y="21836"/>
                    </a:cubicBezTo>
                    <a:cubicBezTo>
                      <a:pt x="0" y="35095"/>
                      <a:pt x="13083" y="46373"/>
                      <a:pt x="31529" y="50834"/>
                    </a:cubicBezTo>
                    <a:cubicBezTo>
                      <a:pt x="38121" y="48754"/>
                      <a:pt x="41354" y="44368"/>
                      <a:pt x="41028" y="41786"/>
                    </a:cubicBezTo>
                    <a:cubicBezTo>
                      <a:pt x="40502" y="37601"/>
                      <a:pt x="20251" y="37200"/>
                      <a:pt x="26817" y="32914"/>
                    </a:cubicBezTo>
                    <a:cubicBezTo>
                      <a:pt x="33409" y="28628"/>
                      <a:pt x="43534" y="26122"/>
                      <a:pt x="41980" y="20057"/>
                    </a:cubicBezTo>
                    <a:cubicBezTo>
                      <a:pt x="40402" y="14017"/>
                      <a:pt x="33935" y="15470"/>
                      <a:pt x="29224" y="14543"/>
                    </a:cubicBezTo>
                    <a:cubicBezTo>
                      <a:pt x="24537" y="13591"/>
                      <a:pt x="31103" y="7225"/>
                      <a:pt x="31003" y="4292"/>
                    </a:cubicBezTo>
                    <a:cubicBezTo>
                      <a:pt x="30926" y="2066"/>
                      <a:pt x="29614" y="0"/>
                      <a:pt x="2464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217;p8"/>
              <p:cNvSpPr/>
              <p:nvPr/>
            </p:nvSpPr>
            <p:spPr>
              <a:xfrm>
                <a:off x="4300580" y="3635558"/>
                <a:ext cx="2580588" cy="2893577"/>
              </a:xfrm>
              <a:custGeom>
                <a:avLst/>
                <a:gdLst/>
                <a:ahLst/>
                <a:cxnLst/>
                <a:rect l="l" t="t" r="r" b="b"/>
                <a:pathLst>
                  <a:path w="52908" h="59325" extrusionOk="0">
                    <a:moveTo>
                      <a:pt x="7870" y="1"/>
                    </a:moveTo>
                    <a:cubicBezTo>
                      <a:pt x="4261" y="1254"/>
                      <a:pt x="0" y="3811"/>
                      <a:pt x="75" y="8873"/>
                    </a:cubicBezTo>
                    <a:cubicBezTo>
                      <a:pt x="127" y="13430"/>
                      <a:pt x="2797" y="14693"/>
                      <a:pt x="5909" y="14693"/>
                    </a:cubicBezTo>
                    <a:cubicBezTo>
                      <a:pt x="8788" y="14693"/>
                      <a:pt x="12045" y="13613"/>
                      <a:pt x="13960" y="13059"/>
                    </a:cubicBezTo>
                    <a:cubicBezTo>
                      <a:pt x="15317" y="12664"/>
                      <a:pt x="16674" y="12454"/>
                      <a:pt x="17897" y="12454"/>
                    </a:cubicBezTo>
                    <a:cubicBezTo>
                      <a:pt x="20243" y="12454"/>
                      <a:pt x="22095" y="13225"/>
                      <a:pt x="22507" y="14938"/>
                    </a:cubicBezTo>
                    <a:cubicBezTo>
                      <a:pt x="23133" y="17545"/>
                      <a:pt x="18346" y="19224"/>
                      <a:pt x="18647" y="23610"/>
                    </a:cubicBezTo>
                    <a:cubicBezTo>
                      <a:pt x="18955" y="27764"/>
                      <a:pt x="21872" y="34527"/>
                      <a:pt x="29272" y="34527"/>
                    </a:cubicBezTo>
                    <a:cubicBezTo>
                      <a:pt x="29684" y="34527"/>
                      <a:pt x="30111" y="34506"/>
                      <a:pt x="30552" y="34462"/>
                    </a:cubicBezTo>
                    <a:cubicBezTo>
                      <a:pt x="33877" y="34134"/>
                      <a:pt x="36293" y="33817"/>
                      <a:pt x="37958" y="33817"/>
                    </a:cubicBezTo>
                    <a:cubicBezTo>
                      <a:pt x="40483" y="33817"/>
                      <a:pt x="41280" y="34546"/>
                      <a:pt x="40903" y="37069"/>
                    </a:cubicBezTo>
                    <a:cubicBezTo>
                      <a:pt x="40351" y="40778"/>
                      <a:pt x="18446" y="52056"/>
                      <a:pt x="23609" y="59325"/>
                    </a:cubicBezTo>
                    <a:cubicBezTo>
                      <a:pt x="40852" y="54513"/>
                      <a:pt x="52908" y="43610"/>
                      <a:pt x="52908" y="30903"/>
                    </a:cubicBezTo>
                    <a:cubicBezTo>
                      <a:pt x="52908" y="14613"/>
                      <a:pt x="33083" y="1254"/>
                      <a:pt x="787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18" name="Google Shape;218;p8"/>
            <p:cNvGrpSpPr/>
            <p:nvPr/>
          </p:nvGrpSpPr>
          <p:grpSpPr>
            <a:xfrm>
              <a:off x="-8594" y="2231150"/>
              <a:ext cx="3260316" cy="3130575"/>
              <a:chOff x="8475" y="2231150"/>
              <a:chExt cx="3260316" cy="3130575"/>
            </a:xfrm>
          </p:grpSpPr>
          <p:sp>
            <p:nvSpPr>
              <p:cNvPr id="219" name="Google Shape;219;p8"/>
              <p:cNvSpPr/>
              <p:nvPr/>
            </p:nvSpPr>
            <p:spPr>
              <a:xfrm>
                <a:off x="8475" y="2231150"/>
                <a:ext cx="3260316" cy="3130575"/>
              </a:xfrm>
              <a:custGeom>
                <a:avLst/>
                <a:gdLst/>
                <a:ahLst/>
                <a:cxnLst/>
                <a:rect l="l" t="t" r="r" b="b"/>
                <a:pathLst>
                  <a:path w="66844" h="64184" extrusionOk="0">
                    <a:moveTo>
                      <a:pt x="10471" y="0"/>
                    </a:moveTo>
                    <a:cubicBezTo>
                      <a:pt x="4194" y="0"/>
                      <a:pt x="1" y="5812"/>
                      <a:pt x="1" y="5812"/>
                    </a:cubicBezTo>
                    <a:lnTo>
                      <a:pt x="1" y="64184"/>
                    </a:lnTo>
                    <a:lnTo>
                      <a:pt x="66843" y="64184"/>
                    </a:lnTo>
                    <a:cubicBezTo>
                      <a:pt x="65156" y="57789"/>
                      <a:pt x="59914" y="56744"/>
                      <a:pt x="56668" y="56744"/>
                    </a:cubicBezTo>
                    <a:cubicBezTo>
                      <a:pt x="55092" y="56744"/>
                      <a:pt x="53986" y="56991"/>
                      <a:pt x="53986" y="56991"/>
                    </a:cubicBezTo>
                    <a:cubicBezTo>
                      <a:pt x="53986" y="56991"/>
                      <a:pt x="54212" y="51151"/>
                      <a:pt x="48873" y="48519"/>
                    </a:cubicBezTo>
                    <a:cubicBezTo>
                      <a:pt x="47276" y="47736"/>
                      <a:pt x="45528" y="47462"/>
                      <a:pt x="43863" y="47462"/>
                    </a:cubicBezTo>
                    <a:cubicBezTo>
                      <a:pt x="39988" y="47462"/>
                      <a:pt x="36568" y="48945"/>
                      <a:pt x="36568" y="48945"/>
                    </a:cubicBezTo>
                    <a:cubicBezTo>
                      <a:pt x="36568" y="48945"/>
                      <a:pt x="40202" y="42479"/>
                      <a:pt x="37194" y="36940"/>
                    </a:cubicBezTo>
                    <a:cubicBezTo>
                      <a:pt x="35426" y="33711"/>
                      <a:pt x="31416" y="33037"/>
                      <a:pt x="28380" y="33037"/>
                    </a:cubicBezTo>
                    <a:cubicBezTo>
                      <a:pt x="26210" y="33037"/>
                      <a:pt x="24537" y="33381"/>
                      <a:pt x="24537" y="33381"/>
                    </a:cubicBezTo>
                    <a:cubicBezTo>
                      <a:pt x="24537" y="33381"/>
                      <a:pt x="30402" y="26815"/>
                      <a:pt x="28723" y="22203"/>
                    </a:cubicBezTo>
                    <a:cubicBezTo>
                      <a:pt x="27986" y="20191"/>
                      <a:pt x="26226" y="19626"/>
                      <a:pt x="24482" y="19626"/>
                    </a:cubicBezTo>
                    <a:cubicBezTo>
                      <a:pt x="22253" y="19626"/>
                      <a:pt x="20051" y="20549"/>
                      <a:pt x="20051" y="20549"/>
                    </a:cubicBezTo>
                    <a:cubicBezTo>
                      <a:pt x="25164" y="13657"/>
                      <a:pt x="23284" y="4559"/>
                      <a:pt x="14738" y="900"/>
                    </a:cubicBezTo>
                    <a:cubicBezTo>
                      <a:pt x="13235" y="263"/>
                      <a:pt x="11806" y="0"/>
                      <a:pt x="1047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220;p8"/>
              <p:cNvSpPr/>
              <p:nvPr/>
            </p:nvSpPr>
            <p:spPr>
              <a:xfrm>
                <a:off x="8475" y="2506384"/>
                <a:ext cx="3057412" cy="2855337"/>
              </a:xfrm>
              <a:custGeom>
                <a:avLst/>
                <a:gdLst/>
                <a:ahLst/>
                <a:cxnLst/>
                <a:rect l="l" t="t" r="r" b="b"/>
                <a:pathLst>
                  <a:path w="62684" h="58541" extrusionOk="0">
                    <a:moveTo>
                      <a:pt x="9396" y="0"/>
                    </a:moveTo>
                    <a:cubicBezTo>
                      <a:pt x="5708" y="0"/>
                      <a:pt x="1863" y="3074"/>
                      <a:pt x="1" y="4781"/>
                    </a:cubicBezTo>
                    <a:lnTo>
                      <a:pt x="1" y="58541"/>
                    </a:lnTo>
                    <a:lnTo>
                      <a:pt x="62683" y="58541"/>
                    </a:lnTo>
                    <a:cubicBezTo>
                      <a:pt x="61085" y="56277"/>
                      <a:pt x="57910" y="55747"/>
                      <a:pt x="55285" y="55747"/>
                    </a:cubicBezTo>
                    <a:cubicBezTo>
                      <a:pt x="52968" y="55747"/>
                      <a:pt x="51079" y="56160"/>
                      <a:pt x="51079" y="56160"/>
                    </a:cubicBezTo>
                    <a:cubicBezTo>
                      <a:pt x="51079" y="56160"/>
                      <a:pt x="52332" y="52601"/>
                      <a:pt x="47520" y="47789"/>
                    </a:cubicBezTo>
                    <a:cubicBezTo>
                      <a:pt x="46194" y="46462"/>
                      <a:pt x="44266" y="45983"/>
                      <a:pt x="42171" y="45983"/>
                    </a:cubicBezTo>
                    <a:cubicBezTo>
                      <a:pt x="36784" y="45983"/>
                      <a:pt x="30293" y="49152"/>
                      <a:pt x="30076" y="49242"/>
                    </a:cubicBezTo>
                    <a:cubicBezTo>
                      <a:pt x="30227" y="49017"/>
                      <a:pt x="35264" y="41122"/>
                      <a:pt x="32482" y="35483"/>
                    </a:cubicBezTo>
                    <a:cubicBezTo>
                      <a:pt x="31417" y="33295"/>
                      <a:pt x="28875" y="32616"/>
                      <a:pt x="26131" y="32616"/>
                    </a:cubicBezTo>
                    <a:cubicBezTo>
                      <a:pt x="21644" y="32616"/>
                      <a:pt x="16618" y="34430"/>
                      <a:pt x="16618" y="34430"/>
                    </a:cubicBezTo>
                    <a:cubicBezTo>
                      <a:pt x="21630" y="28465"/>
                      <a:pt x="24036" y="22726"/>
                      <a:pt x="22031" y="19919"/>
                    </a:cubicBezTo>
                    <a:cubicBezTo>
                      <a:pt x="21531" y="19203"/>
                      <a:pt x="20710" y="18935"/>
                      <a:pt x="19763" y="18935"/>
                    </a:cubicBezTo>
                    <a:cubicBezTo>
                      <a:pt x="16963" y="18935"/>
                      <a:pt x="13059" y="21272"/>
                      <a:pt x="13059" y="21272"/>
                    </a:cubicBezTo>
                    <a:cubicBezTo>
                      <a:pt x="13059" y="21272"/>
                      <a:pt x="18272" y="4555"/>
                      <a:pt x="12532" y="896"/>
                    </a:cubicBezTo>
                    <a:cubicBezTo>
                      <a:pt x="11536" y="262"/>
                      <a:pt x="10473" y="0"/>
                      <a:pt x="939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221;p8"/>
              <p:cNvSpPr/>
              <p:nvPr/>
            </p:nvSpPr>
            <p:spPr>
              <a:xfrm>
                <a:off x="19157" y="3035487"/>
                <a:ext cx="618077" cy="894631"/>
              </a:xfrm>
              <a:custGeom>
                <a:avLst/>
                <a:gdLst/>
                <a:ahLst/>
                <a:cxnLst/>
                <a:rect l="l" t="t" r="r" b="b"/>
                <a:pathLst>
                  <a:path w="12672" h="18342" extrusionOk="0">
                    <a:moveTo>
                      <a:pt x="12104" y="1"/>
                    </a:moveTo>
                    <a:cubicBezTo>
                      <a:pt x="11976" y="1"/>
                      <a:pt x="11847" y="59"/>
                      <a:pt x="11762" y="199"/>
                    </a:cubicBezTo>
                    <a:cubicBezTo>
                      <a:pt x="7902" y="6038"/>
                      <a:pt x="4043" y="11878"/>
                      <a:pt x="208" y="17743"/>
                    </a:cubicBezTo>
                    <a:cubicBezTo>
                      <a:pt x="1" y="18054"/>
                      <a:pt x="282" y="18341"/>
                      <a:pt x="568" y="18341"/>
                    </a:cubicBezTo>
                    <a:cubicBezTo>
                      <a:pt x="696" y="18341"/>
                      <a:pt x="824" y="18283"/>
                      <a:pt x="910" y="18144"/>
                    </a:cubicBezTo>
                    <a:cubicBezTo>
                      <a:pt x="4769" y="12304"/>
                      <a:pt x="8629" y="6464"/>
                      <a:pt x="12464" y="600"/>
                    </a:cubicBezTo>
                    <a:cubicBezTo>
                      <a:pt x="12671" y="288"/>
                      <a:pt x="12389" y="1"/>
                      <a:pt x="1210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222;p8"/>
              <p:cNvSpPr/>
              <p:nvPr/>
            </p:nvSpPr>
            <p:spPr>
              <a:xfrm>
                <a:off x="346482" y="2909747"/>
                <a:ext cx="95404" cy="452973"/>
              </a:xfrm>
              <a:custGeom>
                <a:avLst/>
                <a:gdLst/>
                <a:ahLst/>
                <a:cxnLst/>
                <a:rect l="l" t="t" r="r" b="b"/>
                <a:pathLst>
                  <a:path w="1956" h="9287" extrusionOk="0">
                    <a:moveTo>
                      <a:pt x="405" y="1"/>
                    </a:moveTo>
                    <a:cubicBezTo>
                      <a:pt x="195" y="1"/>
                      <a:pt x="1" y="133"/>
                      <a:pt x="38" y="396"/>
                    </a:cubicBezTo>
                    <a:cubicBezTo>
                      <a:pt x="389" y="3228"/>
                      <a:pt x="740" y="6060"/>
                      <a:pt x="1091" y="8892"/>
                    </a:cubicBezTo>
                    <a:cubicBezTo>
                      <a:pt x="1116" y="9155"/>
                      <a:pt x="1342" y="9287"/>
                      <a:pt x="1552" y="9287"/>
                    </a:cubicBezTo>
                    <a:cubicBezTo>
                      <a:pt x="1762" y="9287"/>
                      <a:pt x="1956" y="9155"/>
                      <a:pt x="1918" y="8892"/>
                    </a:cubicBezTo>
                    <a:cubicBezTo>
                      <a:pt x="1567" y="6060"/>
                      <a:pt x="1216" y="3228"/>
                      <a:pt x="866" y="396"/>
                    </a:cubicBezTo>
                    <a:cubicBezTo>
                      <a:pt x="840" y="133"/>
                      <a:pt x="615" y="1"/>
                      <a:pt x="40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223;p8"/>
              <p:cNvSpPr/>
              <p:nvPr/>
            </p:nvSpPr>
            <p:spPr>
              <a:xfrm>
                <a:off x="29887" y="3873528"/>
                <a:ext cx="735039" cy="664657"/>
              </a:xfrm>
              <a:custGeom>
                <a:avLst/>
                <a:gdLst/>
                <a:ahLst/>
                <a:cxnLst/>
                <a:rect l="l" t="t" r="r" b="b"/>
                <a:pathLst>
                  <a:path w="15070" h="13627" extrusionOk="0">
                    <a:moveTo>
                      <a:pt x="14449" y="1"/>
                    </a:moveTo>
                    <a:cubicBezTo>
                      <a:pt x="14357" y="1"/>
                      <a:pt x="14261" y="33"/>
                      <a:pt x="14174" y="109"/>
                    </a:cubicBezTo>
                    <a:cubicBezTo>
                      <a:pt x="9562" y="4395"/>
                      <a:pt x="4925" y="8656"/>
                      <a:pt x="314" y="12917"/>
                    </a:cubicBezTo>
                    <a:cubicBezTo>
                      <a:pt x="0" y="13210"/>
                      <a:pt x="300" y="13627"/>
                      <a:pt x="637" y="13627"/>
                    </a:cubicBezTo>
                    <a:cubicBezTo>
                      <a:pt x="731" y="13627"/>
                      <a:pt x="828" y="13595"/>
                      <a:pt x="915" y="13518"/>
                    </a:cubicBezTo>
                    <a:cubicBezTo>
                      <a:pt x="5527" y="9257"/>
                      <a:pt x="10138" y="4972"/>
                      <a:pt x="14775" y="711"/>
                    </a:cubicBezTo>
                    <a:cubicBezTo>
                      <a:pt x="15069" y="417"/>
                      <a:pt x="14781" y="1"/>
                      <a:pt x="1444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224;p8"/>
              <p:cNvSpPr/>
              <p:nvPr/>
            </p:nvSpPr>
            <p:spPr>
              <a:xfrm>
                <a:off x="380673" y="4535445"/>
                <a:ext cx="832394" cy="794301"/>
              </a:xfrm>
              <a:custGeom>
                <a:avLst/>
                <a:gdLst/>
                <a:ahLst/>
                <a:cxnLst/>
                <a:rect l="l" t="t" r="r" b="b"/>
                <a:pathLst>
                  <a:path w="17066" h="16285" extrusionOk="0">
                    <a:moveTo>
                      <a:pt x="16459" y="0"/>
                    </a:moveTo>
                    <a:cubicBezTo>
                      <a:pt x="16364" y="0"/>
                      <a:pt x="16266" y="36"/>
                      <a:pt x="16180" y="122"/>
                    </a:cubicBezTo>
                    <a:cubicBezTo>
                      <a:pt x="10891" y="5260"/>
                      <a:pt x="5578" y="10423"/>
                      <a:pt x="290" y="15586"/>
                    </a:cubicBezTo>
                    <a:cubicBezTo>
                      <a:pt x="0" y="15876"/>
                      <a:pt x="291" y="16285"/>
                      <a:pt x="612" y="16285"/>
                    </a:cubicBezTo>
                    <a:cubicBezTo>
                      <a:pt x="707" y="16285"/>
                      <a:pt x="805" y="16249"/>
                      <a:pt x="891" y="16163"/>
                    </a:cubicBezTo>
                    <a:cubicBezTo>
                      <a:pt x="6180" y="11025"/>
                      <a:pt x="11468" y="5862"/>
                      <a:pt x="16756" y="699"/>
                    </a:cubicBezTo>
                    <a:cubicBezTo>
                      <a:pt x="17065" y="409"/>
                      <a:pt x="16779" y="0"/>
                      <a:pt x="1645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225;p8"/>
              <p:cNvSpPr/>
              <p:nvPr/>
            </p:nvSpPr>
            <p:spPr>
              <a:xfrm>
                <a:off x="908217" y="4346103"/>
                <a:ext cx="55652" cy="463655"/>
              </a:xfrm>
              <a:custGeom>
                <a:avLst/>
                <a:gdLst/>
                <a:ahLst/>
                <a:cxnLst/>
                <a:rect l="l" t="t" r="r" b="b"/>
                <a:pathLst>
                  <a:path w="1141" h="9506" extrusionOk="0">
                    <a:moveTo>
                      <a:pt x="417" y="1"/>
                    </a:moveTo>
                    <a:cubicBezTo>
                      <a:pt x="207" y="1"/>
                      <a:pt x="0" y="132"/>
                      <a:pt x="0" y="395"/>
                    </a:cubicBezTo>
                    <a:cubicBezTo>
                      <a:pt x="100" y="3303"/>
                      <a:pt x="201" y="6210"/>
                      <a:pt x="301" y="9092"/>
                    </a:cubicBezTo>
                    <a:cubicBezTo>
                      <a:pt x="301" y="9368"/>
                      <a:pt x="514" y="9506"/>
                      <a:pt x="724" y="9506"/>
                    </a:cubicBezTo>
                    <a:cubicBezTo>
                      <a:pt x="934" y="9506"/>
                      <a:pt x="1141" y="9368"/>
                      <a:pt x="1128" y="9092"/>
                    </a:cubicBezTo>
                    <a:cubicBezTo>
                      <a:pt x="1028" y="6210"/>
                      <a:pt x="928" y="3303"/>
                      <a:pt x="852" y="395"/>
                    </a:cubicBezTo>
                    <a:cubicBezTo>
                      <a:pt x="840" y="132"/>
                      <a:pt x="627" y="1"/>
                      <a:pt x="41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226;p8"/>
              <p:cNvSpPr/>
              <p:nvPr/>
            </p:nvSpPr>
            <p:spPr>
              <a:xfrm>
                <a:off x="510657" y="4512130"/>
                <a:ext cx="205196" cy="538476"/>
              </a:xfrm>
              <a:custGeom>
                <a:avLst/>
                <a:gdLst/>
                <a:ahLst/>
                <a:cxnLst/>
                <a:rect l="l" t="t" r="r" b="b"/>
                <a:pathLst>
                  <a:path w="4207" h="11040" extrusionOk="0">
                    <a:moveTo>
                      <a:pt x="514" y="0"/>
                    </a:moveTo>
                    <a:cubicBezTo>
                      <a:pt x="259" y="0"/>
                      <a:pt x="0" y="208"/>
                      <a:pt x="106" y="525"/>
                    </a:cubicBezTo>
                    <a:cubicBezTo>
                      <a:pt x="1159" y="3934"/>
                      <a:pt x="2236" y="7342"/>
                      <a:pt x="3314" y="10751"/>
                    </a:cubicBezTo>
                    <a:cubicBezTo>
                      <a:pt x="3374" y="10951"/>
                      <a:pt x="3539" y="11040"/>
                      <a:pt x="3705" y="11040"/>
                    </a:cubicBezTo>
                    <a:cubicBezTo>
                      <a:pt x="3954" y="11040"/>
                      <a:pt x="4206" y="10841"/>
                      <a:pt x="4116" y="10525"/>
                    </a:cubicBezTo>
                    <a:cubicBezTo>
                      <a:pt x="3038" y="7117"/>
                      <a:pt x="1986" y="3708"/>
                      <a:pt x="908" y="300"/>
                    </a:cubicBezTo>
                    <a:cubicBezTo>
                      <a:pt x="848" y="91"/>
                      <a:pt x="682" y="0"/>
                      <a:pt x="51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227;p8"/>
              <p:cNvSpPr/>
              <p:nvPr/>
            </p:nvSpPr>
            <p:spPr>
              <a:xfrm>
                <a:off x="1206472" y="4911982"/>
                <a:ext cx="661389" cy="425074"/>
              </a:xfrm>
              <a:custGeom>
                <a:avLst/>
                <a:gdLst/>
                <a:ahLst/>
                <a:cxnLst/>
                <a:rect l="l" t="t" r="r" b="b"/>
                <a:pathLst>
                  <a:path w="13560" h="8715" extrusionOk="0">
                    <a:moveTo>
                      <a:pt x="575" y="0"/>
                    </a:moveTo>
                    <a:cubicBezTo>
                      <a:pt x="217" y="0"/>
                      <a:pt x="0" y="544"/>
                      <a:pt x="376" y="773"/>
                    </a:cubicBezTo>
                    <a:cubicBezTo>
                      <a:pt x="4512" y="3405"/>
                      <a:pt x="8622" y="6037"/>
                      <a:pt x="12757" y="8643"/>
                    </a:cubicBezTo>
                    <a:cubicBezTo>
                      <a:pt x="12832" y="8693"/>
                      <a:pt x="12907" y="8715"/>
                      <a:pt x="12976" y="8715"/>
                    </a:cubicBezTo>
                    <a:cubicBezTo>
                      <a:pt x="13326" y="8715"/>
                      <a:pt x="13560" y="8171"/>
                      <a:pt x="13184" y="7941"/>
                    </a:cubicBezTo>
                    <a:cubicBezTo>
                      <a:pt x="9048" y="5310"/>
                      <a:pt x="4913" y="2678"/>
                      <a:pt x="803" y="72"/>
                    </a:cubicBezTo>
                    <a:cubicBezTo>
                      <a:pt x="723" y="22"/>
                      <a:pt x="646" y="0"/>
                      <a:pt x="57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228;p8"/>
              <p:cNvSpPr/>
              <p:nvPr/>
            </p:nvSpPr>
            <p:spPr>
              <a:xfrm>
                <a:off x="1775425" y="4960269"/>
                <a:ext cx="233730" cy="34562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7086" extrusionOk="0">
                    <a:moveTo>
                      <a:pt x="4219" y="1"/>
                    </a:moveTo>
                    <a:cubicBezTo>
                      <a:pt x="4089" y="1"/>
                      <a:pt x="3960" y="61"/>
                      <a:pt x="3874" y="210"/>
                    </a:cubicBezTo>
                    <a:cubicBezTo>
                      <a:pt x="2646" y="2290"/>
                      <a:pt x="1418" y="4370"/>
                      <a:pt x="190" y="6475"/>
                    </a:cubicBezTo>
                    <a:cubicBezTo>
                      <a:pt x="0" y="6786"/>
                      <a:pt x="274" y="7085"/>
                      <a:pt x="554" y="7085"/>
                    </a:cubicBezTo>
                    <a:cubicBezTo>
                      <a:pt x="679" y="7085"/>
                      <a:pt x="806" y="7024"/>
                      <a:pt x="892" y="6876"/>
                    </a:cubicBezTo>
                    <a:cubicBezTo>
                      <a:pt x="2120" y="4796"/>
                      <a:pt x="3373" y="2716"/>
                      <a:pt x="4601" y="611"/>
                    </a:cubicBezTo>
                    <a:cubicBezTo>
                      <a:pt x="4791" y="300"/>
                      <a:pt x="4505" y="1"/>
                      <a:pt x="421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229;p8"/>
              <p:cNvSpPr/>
              <p:nvPr/>
            </p:nvSpPr>
            <p:spPr>
              <a:xfrm>
                <a:off x="316534" y="2877703"/>
                <a:ext cx="128425" cy="129595"/>
              </a:xfrm>
              <a:custGeom>
                <a:avLst/>
                <a:gdLst/>
                <a:ahLst/>
                <a:cxnLst/>
                <a:rect l="l" t="t" r="r" b="b"/>
                <a:pathLst>
                  <a:path w="2633" h="2657" extrusionOk="0">
                    <a:moveTo>
                      <a:pt x="1304" y="0"/>
                    </a:moveTo>
                    <a:cubicBezTo>
                      <a:pt x="577" y="0"/>
                      <a:pt x="1" y="602"/>
                      <a:pt x="1" y="1328"/>
                    </a:cubicBezTo>
                    <a:cubicBezTo>
                      <a:pt x="1" y="2055"/>
                      <a:pt x="577" y="2657"/>
                      <a:pt x="1304" y="2657"/>
                    </a:cubicBezTo>
                    <a:cubicBezTo>
                      <a:pt x="2056" y="2657"/>
                      <a:pt x="2632" y="2055"/>
                      <a:pt x="2632" y="1328"/>
                    </a:cubicBezTo>
                    <a:cubicBezTo>
                      <a:pt x="2632" y="602"/>
                      <a:pt x="2056" y="0"/>
                      <a:pt x="130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230;p8"/>
              <p:cNvSpPr/>
              <p:nvPr/>
            </p:nvSpPr>
            <p:spPr>
              <a:xfrm>
                <a:off x="545140" y="2990127"/>
                <a:ext cx="129644" cy="129644"/>
              </a:xfrm>
              <a:custGeom>
                <a:avLst/>
                <a:gdLst/>
                <a:ahLst/>
                <a:cxnLst/>
                <a:rect l="l" t="t" r="r" b="b"/>
                <a:pathLst>
                  <a:path w="2658" h="2658" extrusionOk="0">
                    <a:moveTo>
                      <a:pt x="1329" y="1"/>
                    </a:moveTo>
                    <a:cubicBezTo>
                      <a:pt x="602" y="1"/>
                      <a:pt x="1" y="602"/>
                      <a:pt x="1" y="1329"/>
                    </a:cubicBezTo>
                    <a:cubicBezTo>
                      <a:pt x="1" y="2056"/>
                      <a:pt x="602" y="2657"/>
                      <a:pt x="1329" y="2657"/>
                    </a:cubicBezTo>
                    <a:cubicBezTo>
                      <a:pt x="2056" y="2657"/>
                      <a:pt x="2657" y="2056"/>
                      <a:pt x="2657" y="1329"/>
                    </a:cubicBezTo>
                    <a:cubicBezTo>
                      <a:pt x="2657" y="602"/>
                      <a:pt x="2056" y="1"/>
                      <a:pt x="132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231;p8"/>
              <p:cNvSpPr/>
              <p:nvPr/>
            </p:nvSpPr>
            <p:spPr>
              <a:xfrm>
                <a:off x="667369" y="3831192"/>
                <a:ext cx="129644" cy="128376"/>
              </a:xfrm>
              <a:custGeom>
                <a:avLst/>
                <a:gdLst/>
                <a:ahLst/>
                <a:cxnLst/>
                <a:rect l="l" t="t" r="r" b="b"/>
                <a:pathLst>
                  <a:path w="2658" h="2632" extrusionOk="0">
                    <a:moveTo>
                      <a:pt x="1329" y="0"/>
                    </a:moveTo>
                    <a:cubicBezTo>
                      <a:pt x="602" y="0"/>
                      <a:pt x="1" y="576"/>
                      <a:pt x="1" y="1303"/>
                    </a:cubicBezTo>
                    <a:cubicBezTo>
                      <a:pt x="1" y="2055"/>
                      <a:pt x="602" y="2632"/>
                      <a:pt x="1329" y="2632"/>
                    </a:cubicBezTo>
                    <a:cubicBezTo>
                      <a:pt x="2056" y="2632"/>
                      <a:pt x="2657" y="2055"/>
                      <a:pt x="2657" y="1303"/>
                    </a:cubicBezTo>
                    <a:cubicBezTo>
                      <a:pt x="2657" y="576"/>
                      <a:pt x="2056" y="0"/>
                      <a:pt x="1329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232;p8"/>
              <p:cNvSpPr/>
              <p:nvPr/>
            </p:nvSpPr>
            <p:spPr>
              <a:xfrm>
                <a:off x="479148" y="4466819"/>
                <a:ext cx="129595" cy="129644"/>
              </a:xfrm>
              <a:custGeom>
                <a:avLst/>
                <a:gdLst/>
                <a:ahLst/>
                <a:cxnLst/>
                <a:rect l="l" t="t" r="r" b="b"/>
                <a:pathLst>
                  <a:path w="2657" h="2658" extrusionOk="0">
                    <a:moveTo>
                      <a:pt x="1328" y="1"/>
                    </a:moveTo>
                    <a:cubicBezTo>
                      <a:pt x="602" y="1"/>
                      <a:pt x="0" y="602"/>
                      <a:pt x="0" y="1329"/>
                    </a:cubicBezTo>
                    <a:cubicBezTo>
                      <a:pt x="0" y="2056"/>
                      <a:pt x="602" y="2657"/>
                      <a:pt x="1328" y="2657"/>
                    </a:cubicBezTo>
                    <a:cubicBezTo>
                      <a:pt x="2055" y="2657"/>
                      <a:pt x="2657" y="2056"/>
                      <a:pt x="2657" y="1329"/>
                    </a:cubicBezTo>
                    <a:cubicBezTo>
                      <a:pt x="2657" y="602"/>
                      <a:pt x="2055" y="1"/>
                      <a:pt x="1328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233;p8"/>
              <p:cNvSpPr/>
              <p:nvPr/>
            </p:nvSpPr>
            <p:spPr>
              <a:xfrm>
                <a:off x="861735" y="4299377"/>
                <a:ext cx="128425" cy="129595"/>
              </a:xfrm>
              <a:custGeom>
                <a:avLst/>
                <a:gdLst/>
                <a:ahLst/>
                <a:cxnLst/>
                <a:rect l="l" t="t" r="r" b="b"/>
                <a:pathLst>
                  <a:path w="2633" h="2657" extrusionOk="0">
                    <a:moveTo>
                      <a:pt x="1304" y="0"/>
                    </a:moveTo>
                    <a:cubicBezTo>
                      <a:pt x="577" y="0"/>
                      <a:pt x="1" y="602"/>
                      <a:pt x="1" y="1328"/>
                    </a:cubicBezTo>
                    <a:cubicBezTo>
                      <a:pt x="1" y="2055"/>
                      <a:pt x="577" y="2657"/>
                      <a:pt x="1304" y="2657"/>
                    </a:cubicBezTo>
                    <a:cubicBezTo>
                      <a:pt x="2031" y="2657"/>
                      <a:pt x="2632" y="2055"/>
                      <a:pt x="2632" y="1328"/>
                    </a:cubicBezTo>
                    <a:cubicBezTo>
                      <a:pt x="2632" y="602"/>
                      <a:pt x="2031" y="0"/>
                      <a:pt x="130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234;p8"/>
              <p:cNvSpPr/>
              <p:nvPr/>
            </p:nvSpPr>
            <p:spPr>
              <a:xfrm>
                <a:off x="1125799" y="4487597"/>
                <a:ext cx="129644" cy="129644"/>
              </a:xfrm>
              <a:custGeom>
                <a:avLst/>
                <a:gdLst/>
                <a:ahLst/>
                <a:cxnLst/>
                <a:rect l="l" t="t" r="r" b="b"/>
                <a:pathLst>
                  <a:path w="2658" h="2658" extrusionOk="0">
                    <a:moveTo>
                      <a:pt x="1329" y="1"/>
                    </a:moveTo>
                    <a:cubicBezTo>
                      <a:pt x="602" y="1"/>
                      <a:pt x="0" y="602"/>
                      <a:pt x="0" y="1329"/>
                    </a:cubicBezTo>
                    <a:cubicBezTo>
                      <a:pt x="0" y="2056"/>
                      <a:pt x="602" y="2657"/>
                      <a:pt x="1329" y="2657"/>
                    </a:cubicBezTo>
                    <a:cubicBezTo>
                      <a:pt x="2056" y="2657"/>
                      <a:pt x="2657" y="2056"/>
                      <a:pt x="2657" y="1329"/>
                    </a:cubicBezTo>
                    <a:cubicBezTo>
                      <a:pt x="2657" y="602"/>
                      <a:pt x="2056" y="1"/>
                      <a:pt x="132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5" name="Google Shape;235;p8"/>
              <p:cNvSpPr/>
              <p:nvPr/>
            </p:nvSpPr>
            <p:spPr>
              <a:xfrm>
                <a:off x="1177159" y="4870232"/>
                <a:ext cx="128376" cy="128376"/>
              </a:xfrm>
              <a:custGeom>
                <a:avLst/>
                <a:gdLst/>
                <a:ahLst/>
                <a:cxnLst/>
                <a:rect l="l" t="t" r="r" b="b"/>
                <a:pathLst>
                  <a:path w="2632" h="2632" extrusionOk="0">
                    <a:moveTo>
                      <a:pt x="1328" y="0"/>
                    </a:moveTo>
                    <a:cubicBezTo>
                      <a:pt x="602" y="0"/>
                      <a:pt x="0" y="577"/>
                      <a:pt x="0" y="1304"/>
                    </a:cubicBezTo>
                    <a:cubicBezTo>
                      <a:pt x="0" y="2056"/>
                      <a:pt x="602" y="2632"/>
                      <a:pt x="1328" y="2632"/>
                    </a:cubicBezTo>
                    <a:cubicBezTo>
                      <a:pt x="2055" y="2632"/>
                      <a:pt x="2632" y="2056"/>
                      <a:pt x="2632" y="1304"/>
                    </a:cubicBezTo>
                    <a:cubicBezTo>
                      <a:pt x="2632" y="577"/>
                      <a:pt x="2055" y="0"/>
                      <a:pt x="132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6" name="Google Shape;236;p8"/>
              <p:cNvSpPr/>
              <p:nvPr/>
            </p:nvSpPr>
            <p:spPr>
              <a:xfrm>
                <a:off x="1905702" y="4920323"/>
                <a:ext cx="128425" cy="129644"/>
              </a:xfrm>
              <a:custGeom>
                <a:avLst/>
                <a:gdLst/>
                <a:ahLst/>
                <a:cxnLst/>
                <a:rect l="l" t="t" r="r" b="b"/>
                <a:pathLst>
                  <a:path w="2633" h="2658" extrusionOk="0">
                    <a:moveTo>
                      <a:pt x="1304" y="1"/>
                    </a:moveTo>
                    <a:cubicBezTo>
                      <a:pt x="577" y="1"/>
                      <a:pt x="0" y="602"/>
                      <a:pt x="0" y="1329"/>
                    </a:cubicBezTo>
                    <a:cubicBezTo>
                      <a:pt x="0" y="2056"/>
                      <a:pt x="577" y="2658"/>
                      <a:pt x="1304" y="2658"/>
                    </a:cubicBezTo>
                    <a:cubicBezTo>
                      <a:pt x="2056" y="2658"/>
                      <a:pt x="2632" y="2056"/>
                      <a:pt x="2632" y="1329"/>
                    </a:cubicBezTo>
                    <a:cubicBezTo>
                      <a:pt x="2632" y="602"/>
                      <a:pt x="2056" y="1"/>
                      <a:pt x="1304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37" name="Google Shape;237;p8"/>
            <p:cNvGrpSpPr/>
            <p:nvPr/>
          </p:nvGrpSpPr>
          <p:grpSpPr>
            <a:xfrm>
              <a:off x="7706253" y="2495068"/>
              <a:ext cx="1774044" cy="3044536"/>
              <a:chOff x="7706253" y="2495068"/>
              <a:chExt cx="1774044" cy="3044536"/>
            </a:xfrm>
          </p:grpSpPr>
          <p:sp>
            <p:nvSpPr>
              <p:cNvPr id="238" name="Google Shape;238;p8"/>
              <p:cNvSpPr/>
              <p:nvPr/>
            </p:nvSpPr>
            <p:spPr>
              <a:xfrm>
                <a:off x="7706253" y="2495068"/>
                <a:ext cx="1774044" cy="3044536"/>
              </a:xfrm>
              <a:custGeom>
                <a:avLst/>
                <a:gdLst/>
                <a:ahLst/>
                <a:cxnLst/>
                <a:rect l="l" t="t" r="r" b="b"/>
                <a:pathLst>
                  <a:path w="36372" h="62420" extrusionOk="0">
                    <a:moveTo>
                      <a:pt x="0" y="0"/>
                    </a:moveTo>
                    <a:cubicBezTo>
                      <a:pt x="0" y="1"/>
                      <a:pt x="3960" y="9800"/>
                      <a:pt x="3860" y="26517"/>
                    </a:cubicBezTo>
                    <a:cubicBezTo>
                      <a:pt x="3759" y="43234"/>
                      <a:pt x="6466" y="59926"/>
                      <a:pt x="17118" y="62131"/>
                    </a:cubicBezTo>
                    <a:cubicBezTo>
                      <a:pt x="18054" y="62323"/>
                      <a:pt x="18979" y="62420"/>
                      <a:pt x="19884" y="62420"/>
                    </a:cubicBezTo>
                    <a:cubicBezTo>
                      <a:pt x="29278" y="62420"/>
                      <a:pt x="36371" y="51920"/>
                      <a:pt x="28095" y="27344"/>
                    </a:cubicBezTo>
                    <a:cubicBezTo>
                      <a:pt x="28095" y="27344"/>
                      <a:pt x="21730" y="8973"/>
                      <a:pt x="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9" name="Google Shape;239;p8"/>
              <p:cNvSpPr/>
              <p:nvPr/>
            </p:nvSpPr>
            <p:spPr>
              <a:xfrm>
                <a:off x="8154469" y="2825124"/>
                <a:ext cx="1245762" cy="2535081"/>
              </a:xfrm>
              <a:custGeom>
                <a:avLst/>
                <a:gdLst/>
                <a:ahLst/>
                <a:cxnLst/>
                <a:rect l="l" t="t" r="r" b="b"/>
                <a:pathLst>
                  <a:path w="25541" h="51975" extrusionOk="0">
                    <a:moveTo>
                      <a:pt x="0" y="0"/>
                    </a:moveTo>
                    <a:cubicBezTo>
                      <a:pt x="1354" y="7519"/>
                      <a:pt x="2507" y="15038"/>
                      <a:pt x="2281" y="30301"/>
                    </a:cubicBezTo>
                    <a:cubicBezTo>
                      <a:pt x="2080" y="45539"/>
                      <a:pt x="7294" y="50878"/>
                      <a:pt x="14286" y="51905"/>
                    </a:cubicBezTo>
                    <a:cubicBezTo>
                      <a:pt x="14596" y="51952"/>
                      <a:pt x="14902" y="51975"/>
                      <a:pt x="15202" y="51975"/>
                    </a:cubicBezTo>
                    <a:cubicBezTo>
                      <a:pt x="21681" y="51975"/>
                      <a:pt x="25540" y="41223"/>
                      <a:pt x="20151" y="24863"/>
                    </a:cubicBezTo>
                    <a:cubicBezTo>
                      <a:pt x="14512" y="7745"/>
                      <a:pt x="1" y="1"/>
                      <a:pt x="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0" name="Google Shape;240;p8"/>
              <p:cNvSpPr/>
              <p:nvPr/>
            </p:nvSpPr>
            <p:spPr>
              <a:xfrm>
                <a:off x="8314010" y="3060996"/>
                <a:ext cx="699872" cy="2183071"/>
              </a:xfrm>
              <a:custGeom>
                <a:avLst/>
                <a:gdLst/>
                <a:ahLst/>
                <a:cxnLst/>
                <a:rect l="l" t="t" r="r" b="b"/>
                <a:pathLst>
                  <a:path w="14349" h="44758" extrusionOk="0">
                    <a:moveTo>
                      <a:pt x="602" y="0"/>
                    </a:moveTo>
                    <a:cubicBezTo>
                      <a:pt x="301" y="0"/>
                      <a:pt x="0" y="302"/>
                      <a:pt x="213" y="603"/>
                    </a:cubicBezTo>
                    <a:cubicBezTo>
                      <a:pt x="6278" y="9174"/>
                      <a:pt x="9937" y="19200"/>
                      <a:pt x="11892" y="29450"/>
                    </a:cubicBezTo>
                    <a:cubicBezTo>
                      <a:pt x="12820" y="34312"/>
                      <a:pt x="13496" y="39375"/>
                      <a:pt x="13421" y="44363"/>
                    </a:cubicBezTo>
                    <a:cubicBezTo>
                      <a:pt x="13421" y="44626"/>
                      <a:pt x="13628" y="44757"/>
                      <a:pt x="13838" y="44757"/>
                    </a:cubicBezTo>
                    <a:cubicBezTo>
                      <a:pt x="14048" y="44757"/>
                      <a:pt x="14261" y="44626"/>
                      <a:pt x="14273" y="44363"/>
                    </a:cubicBezTo>
                    <a:cubicBezTo>
                      <a:pt x="14348" y="39651"/>
                      <a:pt x="13697" y="34864"/>
                      <a:pt x="12895" y="30227"/>
                    </a:cubicBezTo>
                    <a:cubicBezTo>
                      <a:pt x="11115" y="20227"/>
                      <a:pt x="7707" y="10403"/>
                      <a:pt x="2118" y="1906"/>
                    </a:cubicBezTo>
                    <a:cubicBezTo>
                      <a:pt x="1742" y="1305"/>
                      <a:pt x="1341" y="753"/>
                      <a:pt x="940" y="177"/>
                    </a:cubicBezTo>
                    <a:cubicBezTo>
                      <a:pt x="852" y="52"/>
                      <a:pt x="727" y="0"/>
                      <a:pt x="60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41" name="Google Shape;241;p8"/>
            <p:cNvGrpSpPr/>
            <p:nvPr/>
          </p:nvGrpSpPr>
          <p:grpSpPr>
            <a:xfrm>
              <a:off x="6335887" y="2865460"/>
              <a:ext cx="2515815" cy="3008588"/>
              <a:chOff x="6335887" y="2865460"/>
              <a:chExt cx="2515815" cy="3008588"/>
            </a:xfrm>
          </p:grpSpPr>
          <p:sp>
            <p:nvSpPr>
              <p:cNvPr id="242" name="Google Shape;242;p8"/>
              <p:cNvSpPr/>
              <p:nvPr/>
            </p:nvSpPr>
            <p:spPr>
              <a:xfrm>
                <a:off x="6335887" y="2865460"/>
                <a:ext cx="2515815" cy="3008588"/>
              </a:xfrm>
              <a:custGeom>
                <a:avLst/>
                <a:gdLst/>
                <a:ahLst/>
                <a:cxnLst/>
                <a:rect l="l" t="t" r="r" b="b"/>
                <a:pathLst>
                  <a:path w="51580" h="61683" extrusionOk="0">
                    <a:moveTo>
                      <a:pt x="6811" y="0"/>
                    </a:moveTo>
                    <a:cubicBezTo>
                      <a:pt x="6450" y="0"/>
                      <a:pt x="6092" y="72"/>
                      <a:pt x="5740" y="226"/>
                    </a:cubicBezTo>
                    <a:cubicBezTo>
                      <a:pt x="1" y="2732"/>
                      <a:pt x="7419" y="12757"/>
                      <a:pt x="10652" y="16843"/>
                    </a:cubicBezTo>
                    <a:cubicBezTo>
                      <a:pt x="13885" y="20903"/>
                      <a:pt x="14738" y="24136"/>
                      <a:pt x="12632" y="24136"/>
                    </a:cubicBezTo>
                    <a:cubicBezTo>
                      <a:pt x="11620" y="24136"/>
                      <a:pt x="10310" y="23643"/>
                      <a:pt x="9305" y="23643"/>
                    </a:cubicBezTo>
                    <a:cubicBezTo>
                      <a:pt x="8245" y="23643"/>
                      <a:pt x="7524" y="24191"/>
                      <a:pt x="7845" y="26442"/>
                    </a:cubicBezTo>
                    <a:cubicBezTo>
                      <a:pt x="8472" y="30828"/>
                      <a:pt x="13484" y="31981"/>
                      <a:pt x="15565" y="34587"/>
                    </a:cubicBezTo>
                    <a:cubicBezTo>
                      <a:pt x="17645" y="37194"/>
                      <a:pt x="19224" y="39274"/>
                      <a:pt x="15865" y="40026"/>
                    </a:cubicBezTo>
                    <a:cubicBezTo>
                      <a:pt x="12532" y="40752"/>
                      <a:pt x="14312" y="44086"/>
                      <a:pt x="21003" y="48372"/>
                    </a:cubicBezTo>
                    <a:cubicBezTo>
                      <a:pt x="27670" y="52657"/>
                      <a:pt x="25063" y="55164"/>
                      <a:pt x="20677" y="55464"/>
                    </a:cubicBezTo>
                    <a:cubicBezTo>
                      <a:pt x="16292" y="55790"/>
                      <a:pt x="21830" y="61204"/>
                      <a:pt x="34663" y="61630"/>
                    </a:cubicBezTo>
                    <a:cubicBezTo>
                      <a:pt x="35750" y="61666"/>
                      <a:pt x="36757" y="61682"/>
                      <a:pt x="37691" y="61682"/>
                    </a:cubicBezTo>
                    <a:cubicBezTo>
                      <a:pt x="47792" y="61682"/>
                      <a:pt x="49199" y="59750"/>
                      <a:pt x="49199" y="59750"/>
                    </a:cubicBezTo>
                    <a:cubicBezTo>
                      <a:pt x="49199" y="59750"/>
                      <a:pt x="51580" y="39600"/>
                      <a:pt x="46993" y="38547"/>
                    </a:cubicBezTo>
                    <a:cubicBezTo>
                      <a:pt x="46698" y="38481"/>
                      <a:pt x="46431" y="38450"/>
                      <a:pt x="46191" y="38450"/>
                    </a:cubicBezTo>
                    <a:cubicBezTo>
                      <a:pt x="43072" y="38450"/>
                      <a:pt x="44253" y="43605"/>
                      <a:pt x="42383" y="43605"/>
                    </a:cubicBezTo>
                    <a:cubicBezTo>
                      <a:pt x="42156" y="43605"/>
                      <a:pt x="41884" y="43529"/>
                      <a:pt x="41555" y="43359"/>
                    </a:cubicBezTo>
                    <a:cubicBezTo>
                      <a:pt x="38322" y="41680"/>
                      <a:pt x="39274" y="38146"/>
                      <a:pt x="40001" y="32707"/>
                    </a:cubicBezTo>
                    <a:cubicBezTo>
                      <a:pt x="40689" y="27557"/>
                      <a:pt x="38006" y="24002"/>
                      <a:pt x="36038" y="24002"/>
                    </a:cubicBezTo>
                    <a:cubicBezTo>
                      <a:pt x="35928" y="24002"/>
                      <a:pt x="35820" y="24013"/>
                      <a:pt x="35715" y="24036"/>
                    </a:cubicBezTo>
                    <a:cubicBezTo>
                      <a:pt x="33735" y="24462"/>
                      <a:pt x="37921" y="31028"/>
                      <a:pt x="33635" y="31454"/>
                    </a:cubicBezTo>
                    <a:cubicBezTo>
                      <a:pt x="33501" y="31468"/>
                      <a:pt x="33371" y="31474"/>
                      <a:pt x="33246" y="31474"/>
                    </a:cubicBezTo>
                    <a:cubicBezTo>
                      <a:pt x="29381" y="31474"/>
                      <a:pt x="29868" y="25206"/>
                      <a:pt x="29650" y="19549"/>
                    </a:cubicBezTo>
                    <a:cubicBezTo>
                      <a:pt x="29467" y="14216"/>
                      <a:pt x="24831" y="6603"/>
                      <a:pt x="21890" y="6603"/>
                    </a:cubicBezTo>
                    <a:cubicBezTo>
                      <a:pt x="21611" y="6603"/>
                      <a:pt x="21347" y="6672"/>
                      <a:pt x="21104" y="6817"/>
                    </a:cubicBezTo>
                    <a:cubicBezTo>
                      <a:pt x="18271" y="8472"/>
                      <a:pt x="25389" y="12757"/>
                      <a:pt x="21931" y="14838"/>
                    </a:cubicBezTo>
                    <a:cubicBezTo>
                      <a:pt x="21752" y="14947"/>
                      <a:pt x="21563" y="14999"/>
                      <a:pt x="21366" y="14999"/>
                    </a:cubicBezTo>
                    <a:cubicBezTo>
                      <a:pt x="18002" y="14999"/>
                      <a:pt x="12022" y="0"/>
                      <a:pt x="681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3" name="Google Shape;243;p8"/>
              <p:cNvSpPr/>
              <p:nvPr/>
            </p:nvSpPr>
            <p:spPr>
              <a:xfrm>
                <a:off x="6749104" y="3350765"/>
                <a:ext cx="1980363" cy="2429824"/>
              </a:xfrm>
              <a:custGeom>
                <a:avLst/>
                <a:gdLst/>
                <a:ahLst/>
                <a:cxnLst/>
                <a:rect l="l" t="t" r="r" b="b"/>
                <a:pathLst>
                  <a:path w="40602" h="49817" extrusionOk="0">
                    <a:moveTo>
                      <a:pt x="3434" y="0"/>
                    </a:moveTo>
                    <a:cubicBezTo>
                      <a:pt x="3433" y="0"/>
                      <a:pt x="0" y="301"/>
                      <a:pt x="3759" y="5213"/>
                    </a:cubicBezTo>
                    <a:cubicBezTo>
                      <a:pt x="7519" y="10126"/>
                      <a:pt x="10952" y="15239"/>
                      <a:pt x="8772" y="16391"/>
                    </a:cubicBezTo>
                    <a:cubicBezTo>
                      <a:pt x="8282" y="16647"/>
                      <a:pt x="7644" y="16717"/>
                      <a:pt x="6979" y="16717"/>
                    </a:cubicBezTo>
                    <a:cubicBezTo>
                      <a:pt x="6190" y="16717"/>
                      <a:pt x="5362" y="16619"/>
                      <a:pt x="4697" y="16619"/>
                    </a:cubicBezTo>
                    <a:cubicBezTo>
                      <a:pt x="3396" y="16619"/>
                      <a:pt x="2715" y="16992"/>
                      <a:pt x="4160" y="19198"/>
                    </a:cubicBezTo>
                    <a:cubicBezTo>
                      <a:pt x="6992" y="23484"/>
                      <a:pt x="10226" y="22657"/>
                      <a:pt x="12205" y="26717"/>
                    </a:cubicBezTo>
                    <a:cubicBezTo>
                      <a:pt x="14185" y="30802"/>
                      <a:pt x="7719" y="31003"/>
                      <a:pt x="9799" y="34236"/>
                    </a:cubicBezTo>
                    <a:cubicBezTo>
                      <a:pt x="11905" y="37469"/>
                      <a:pt x="17845" y="38848"/>
                      <a:pt x="19298" y="42908"/>
                    </a:cubicBezTo>
                    <a:cubicBezTo>
                      <a:pt x="20777" y="46993"/>
                      <a:pt x="12306" y="45514"/>
                      <a:pt x="16065" y="47820"/>
                    </a:cubicBezTo>
                    <a:cubicBezTo>
                      <a:pt x="18297" y="49189"/>
                      <a:pt x="24948" y="49816"/>
                      <a:pt x="30424" y="49816"/>
                    </a:cubicBezTo>
                    <a:cubicBezTo>
                      <a:pt x="34170" y="49816"/>
                      <a:pt x="37365" y="49523"/>
                      <a:pt x="38221" y="48973"/>
                    </a:cubicBezTo>
                    <a:cubicBezTo>
                      <a:pt x="40301" y="47620"/>
                      <a:pt x="40602" y="32056"/>
                      <a:pt x="38847" y="31630"/>
                    </a:cubicBezTo>
                    <a:cubicBezTo>
                      <a:pt x="38790" y="31616"/>
                      <a:pt x="38733" y="31609"/>
                      <a:pt x="38675" y="31609"/>
                    </a:cubicBezTo>
                    <a:cubicBezTo>
                      <a:pt x="37155" y="31609"/>
                      <a:pt x="35192" y="36091"/>
                      <a:pt x="32609" y="36091"/>
                    </a:cubicBezTo>
                    <a:cubicBezTo>
                      <a:pt x="32198" y="36091"/>
                      <a:pt x="31771" y="35978"/>
                      <a:pt x="31328" y="35715"/>
                    </a:cubicBezTo>
                    <a:cubicBezTo>
                      <a:pt x="27970" y="33710"/>
                      <a:pt x="30075" y="28071"/>
                      <a:pt x="30075" y="24311"/>
                    </a:cubicBezTo>
                    <a:cubicBezTo>
                      <a:pt x="30075" y="21548"/>
                      <a:pt x="29669" y="19868"/>
                      <a:pt x="29006" y="19868"/>
                    </a:cubicBezTo>
                    <a:cubicBezTo>
                      <a:pt x="28767" y="19868"/>
                      <a:pt x="28494" y="20087"/>
                      <a:pt x="28196" y="20552"/>
                    </a:cubicBezTo>
                    <a:cubicBezTo>
                      <a:pt x="27340" y="21872"/>
                      <a:pt x="26029" y="24683"/>
                      <a:pt x="24252" y="24683"/>
                    </a:cubicBezTo>
                    <a:cubicBezTo>
                      <a:pt x="23635" y="24683"/>
                      <a:pt x="22961" y="24344"/>
                      <a:pt x="22231" y="23484"/>
                    </a:cubicBezTo>
                    <a:cubicBezTo>
                      <a:pt x="19424" y="20151"/>
                      <a:pt x="18672" y="12532"/>
                      <a:pt x="18797" y="8973"/>
                    </a:cubicBezTo>
                    <a:cubicBezTo>
                      <a:pt x="18887" y="5771"/>
                      <a:pt x="18126" y="3341"/>
                      <a:pt x="17060" y="3341"/>
                    </a:cubicBezTo>
                    <a:cubicBezTo>
                      <a:pt x="16940" y="3341"/>
                      <a:pt x="16818" y="3371"/>
                      <a:pt x="16692" y="3434"/>
                    </a:cubicBezTo>
                    <a:cubicBezTo>
                      <a:pt x="15560" y="4000"/>
                      <a:pt x="15532" y="8408"/>
                      <a:pt x="13784" y="8408"/>
                    </a:cubicBezTo>
                    <a:cubicBezTo>
                      <a:pt x="13596" y="8408"/>
                      <a:pt x="13389" y="8358"/>
                      <a:pt x="13158" y="8246"/>
                    </a:cubicBezTo>
                    <a:cubicBezTo>
                      <a:pt x="10752" y="7093"/>
                      <a:pt x="8346" y="201"/>
                      <a:pt x="343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4" name="Google Shape;244;p8"/>
              <p:cNvSpPr/>
              <p:nvPr/>
            </p:nvSpPr>
            <p:spPr>
              <a:xfrm>
                <a:off x="6985611" y="3487333"/>
                <a:ext cx="1203865" cy="2225506"/>
              </a:xfrm>
              <a:custGeom>
                <a:avLst/>
                <a:gdLst/>
                <a:ahLst/>
                <a:cxnLst/>
                <a:rect l="l" t="t" r="r" b="b"/>
                <a:pathLst>
                  <a:path w="24682" h="45628" extrusionOk="0">
                    <a:moveTo>
                      <a:pt x="595" y="0"/>
                    </a:moveTo>
                    <a:cubicBezTo>
                      <a:pt x="288" y="0"/>
                      <a:pt x="0" y="426"/>
                      <a:pt x="289" y="734"/>
                    </a:cubicBezTo>
                    <a:cubicBezTo>
                      <a:pt x="6605" y="7601"/>
                      <a:pt x="11216" y="16022"/>
                      <a:pt x="15226" y="24393"/>
                    </a:cubicBezTo>
                    <a:cubicBezTo>
                      <a:pt x="18209" y="30634"/>
                      <a:pt x="20840" y="37025"/>
                      <a:pt x="23146" y="43516"/>
                    </a:cubicBezTo>
                    <a:cubicBezTo>
                      <a:pt x="23372" y="44118"/>
                      <a:pt x="23572" y="44744"/>
                      <a:pt x="23773" y="45346"/>
                    </a:cubicBezTo>
                    <a:cubicBezTo>
                      <a:pt x="23842" y="45543"/>
                      <a:pt x="24007" y="45628"/>
                      <a:pt x="24172" y="45628"/>
                    </a:cubicBezTo>
                    <a:cubicBezTo>
                      <a:pt x="24427" y="45628"/>
                      <a:pt x="24681" y="45425"/>
                      <a:pt x="24575" y="45120"/>
                    </a:cubicBezTo>
                    <a:cubicBezTo>
                      <a:pt x="23171" y="40860"/>
                      <a:pt x="21517" y="36674"/>
                      <a:pt x="19763" y="32539"/>
                    </a:cubicBezTo>
                    <a:cubicBezTo>
                      <a:pt x="16254" y="24168"/>
                      <a:pt x="12244" y="15947"/>
                      <a:pt x="7231" y="8378"/>
                    </a:cubicBezTo>
                    <a:cubicBezTo>
                      <a:pt x="5326" y="5471"/>
                      <a:pt x="3221" y="2689"/>
                      <a:pt x="865" y="133"/>
                    </a:cubicBezTo>
                    <a:cubicBezTo>
                      <a:pt x="784" y="39"/>
                      <a:pt x="689" y="0"/>
                      <a:pt x="59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45" name="Google Shape;245;p8"/>
            <p:cNvGrpSpPr/>
            <p:nvPr/>
          </p:nvGrpSpPr>
          <p:grpSpPr>
            <a:xfrm>
              <a:off x="5689236" y="4175880"/>
              <a:ext cx="2266428" cy="1679323"/>
              <a:chOff x="5689236" y="4175880"/>
              <a:chExt cx="2266428" cy="1679323"/>
            </a:xfrm>
          </p:grpSpPr>
          <p:sp>
            <p:nvSpPr>
              <p:cNvPr id="246" name="Google Shape;246;p8"/>
              <p:cNvSpPr/>
              <p:nvPr/>
            </p:nvSpPr>
            <p:spPr>
              <a:xfrm>
                <a:off x="5689236" y="4175880"/>
                <a:ext cx="2266428" cy="1679323"/>
              </a:xfrm>
              <a:custGeom>
                <a:avLst/>
                <a:gdLst/>
                <a:ahLst/>
                <a:cxnLst/>
                <a:rect l="l" t="t" r="r" b="b"/>
                <a:pathLst>
                  <a:path w="46467" h="34430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2" y="6"/>
                      <a:pt x="10633" y="34430"/>
                      <a:pt x="31436" y="34430"/>
                    </a:cubicBezTo>
                    <a:cubicBezTo>
                      <a:pt x="35966" y="34430"/>
                      <a:pt x="40978" y="32798"/>
                      <a:pt x="46467" y="28823"/>
                    </a:cubicBezTo>
                    <a:cubicBezTo>
                      <a:pt x="46467" y="28823"/>
                      <a:pt x="36342" y="12933"/>
                      <a:pt x="18371" y="7093"/>
                    </a:cubicBezTo>
                    <a:cubicBezTo>
                      <a:pt x="433" y="1256"/>
                      <a:pt x="1" y="2"/>
                      <a:pt x="0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7" name="Google Shape;247;p8"/>
              <p:cNvSpPr/>
              <p:nvPr/>
            </p:nvSpPr>
            <p:spPr>
              <a:xfrm>
                <a:off x="5903161" y="4420386"/>
                <a:ext cx="1874033" cy="1281319"/>
              </a:xfrm>
              <a:custGeom>
                <a:avLst/>
                <a:gdLst/>
                <a:ahLst/>
                <a:cxnLst/>
                <a:rect l="l" t="t" r="r" b="b"/>
                <a:pathLst>
                  <a:path w="38422" h="26270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8916" y="21722"/>
                      <a:pt x="20449" y="26270"/>
                      <a:pt x="28544" y="26270"/>
                    </a:cubicBezTo>
                    <a:cubicBezTo>
                      <a:pt x="34375" y="26270"/>
                      <a:pt x="38422" y="23910"/>
                      <a:pt x="38422" y="23910"/>
                    </a:cubicBezTo>
                    <a:cubicBezTo>
                      <a:pt x="37394" y="22331"/>
                      <a:pt x="33635" y="14812"/>
                      <a:pt x="21404" y="8872"/>
                    </a:cubicBezTo>
                    <a:cubicBezTo>
                      <a:pt x="9199" y="2908"/>
                      <a:pt x="1" y="0"/>
                      <a:pt x="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8" name="Google Shape;248;p8"/>
              <p:cNvSpPr/>
              <p:nvPr/>
            </p:nvSpPr>
            <p:spPr>
              <a:xfrm>
                <a:off x="6052849" y="4583097"/>
                <a:ext cx="1630304" cy="1024324"/>
              </a:xfrm>
              <a:custGeom>
                <a:avLst/>
                <a:gdLst/>
                <a:ahLst/>
                <a:cxnLst/>
                <a:rect l="l" t="t" r="r" b="b"/>
                <a:pathLst>
                  <a:path w="33425" h="21001" extrusionOk="0">
                    <a:moveTo>
                      <a:pt x="602" y="1"/>
                    </a:moveTo>
                    <a:cubicBezTo>
                      <a:pt x="276" y="1"/>
                      <a:pt x="0" y="410"/>
                      <a:pt x="290" y="699"/>
                    </a:cubicBezTo>
                    <a:cubicBezTo>
                      <a:pt x="6656" y="6915"/>
                      <a:pt x="14049" y="12003"/>
                      <a:pt x="21919" y="16138"/>
                    </a:cubicBezTo>
                    <a:cubicBezTo>
                      <a:pt x="25403" y="17968"/>
                      <a:pt x="29012" y="19697"/>
                      <a:pt x="32746" y="20975"/>
                    </a:cubicBezTo>
                    <a:cubicBezTo>
                      <a:pt x="32795" y="20992"/>
                      <a:pt x="32841" y="21000"/>
                      <a:pt x="32885" y="21000"/>
                    </a:cubicBezTo>
                    <a:cubicBezTo>
                      <a:pt x="33285" y="21000"/>
                      <a:pt x="33424" y="20331"/>
                      <a:pt x="32972" y="20173"/>
                    </a:cubicBezTo>
                    <a:cubicBezTo>
                      <a:pt x="29313" y="18920"/>
                      <a:pt x="25754" y="17191"/>
                      <a:pt x="22345" y="15411"/>
                    </a:cubicBezTo>
                    <a:cubicBezTo>
                      <a:pt x="14526" y="11351"/>
                      <a:pt x="7207" y="6263"/>
                      <a:pt x="891" y="123"/>
                    </a:cubicBezTo>
                    <a:cubicBezTo>
                      <a:pt x="799" y="37"/>
                      <a:pt x="698" y="1"/>
                      <a:pt x="602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249" name="Google Shape;249;p8"/>
          <p:cNvSpPr/>
          <p:nvPr/>
        </p:nvSpPr>
        <p:spPr>
          <a:xfrm>
            <a:off x="-348325" y="358625"/>
            <a:ext cx="1389414" cy="907002"/>
          </a:xfrm>
          <a:custGeom>
            <a:avLst/>
            <a:gdLst/>
            <a:ahLst/>
            <a:cxnLst/>
            <a:rect l="l" t="t" r="r" b="b"/>
            <a:pathLst>
              <a:path w="15189" h="7255" extrusionOk="0">
                <a:moveTo>
                  <a:pt x="9826" y="0"/>
                </a:moveTo>
                <a:cubicBezTo>
                  <a:pt x="9761" y="0"/>
                  <a:pt x="9694" y="4"/>
                  <a:pt x="9625" y="11"/>
                </a:cubicBezTo>
                <a:cubicBezTo>
                  <a:pt x="7119" y="287"/>
                  <a:pt x="7119" y="3069"/>
                  <a:pt x="7119" y="3069"/>
                </a:cubicBezTo>
                <a:cubicBezTo>
                  <a:pt x="6722" y="2923"/>
                  <a:pt x="6372" y="2861"/>
                  <a:pt x="6064" y="2861"/>
                </a:cubicBezTo>
                <a:cubicBezTo>
                  <a:pt x="4309" y="2861"/>
                  <a:pt x="3911" y="4874"/>
                  <a:pt x="3911" y="4874"/>
                </a:cubicBezTo>
                <a:cubicBezTo>
                  <a:pt x="3361" y="4624"/>
                  <a:pt x="2887" y="4519"/>
                  <a:pt x="2478" y="4519"/>
                </a:cubicBezTo>
                <a:cubicBezTo>
                  <a:pt x="387" y="4519"/>
                  <a:pt x="1" y="7255"/>
                  <a:pt x="1" y="7255"/>
                </a:cubicBezTo>
                <a:lnTo>
                  <a:pt x="15189" y="7255"/>
                </a:lnTo>
                <a:cubicBezTo>
                  <a:pt x="14870" y="4836"/>
                  <a:pt x="13899" y="4326"/>
                  <a:pt x="13135" y="4326"/>
                </a:cubicBezTo>
                <a:cubicBezTo>
                  <a:pt x="12578" y="4326"/>
                  <a:pt x="12131" y="4598"/>
                  <a:pt x="12131" y="4598"/>
                </a:cubicBezTo>
                <a:cubicBezTo>
                  <a:pt x="12131" y="4598"/>
                  <a:pt x="12131" y="0"/>
                  <a:pt x="9826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0" name="Google Shape;250;p8"/>
          <p:cNvSpPr/>
          <p:nvPr/>
        </p:nvSpPr>
        <p:spPr>
          <a:xfrm>
            <a:off x="8521527" y="1903699"/>
            <a:ext cx="889634" cy="425633"/>
          </a:xfrm>
          <a:custGeom>
            <a:avLst/>
            <a:gdLst/>
            <a:ahLst/>
            <a:cxnLst/>
            <a:rect l="l" t="t" r="r" b="b"/>
            <a:pathLst>
              <a:path w="15164" h="7255" extrusionOk="0">
                <a:moveTo>
                  <a:pt x="5362" y="0"/>
                </a:moveTo>
                <a:cubicBezTo>
                  <a:pt x="3058" y="0"/>
                  <a:pt x="3058" y="4598"/>
                  <a:pt x="3058" y="4598"/>
                </a:cubicBezTo>
                <a:cubicBezTo>
                  <a:pt x="3058" y="4598"/>
                  <a:pt x="2611" y="4325"/>
                  <a:pt x="2054" y="4325"/>
                </a:cubicBezTo>
                <a:cubicBezTo>
                  <a:pt x="1290" y="4325"/>
                  <a:pt x="319" y="4836"/>
                  <a:pt x="0" y="7255"/>
                </a:cubicBezTo>
                <a:lnTo>
                  <a:pt x="15163" y="7255"/>
                </a:lnTo>
                <a:cubicBezTo>
                  <a:pt x="15163" y="7255"/>
                  <a:pt x="14777" y="4519"/>
                  <a:pt x="12700" y="4519"/>
                </a:cubicBezTo>
                <a:cubicBezTo>
                  <a:pt x="12294" y="4519"/>
                  <a:pt x="11824" y="4624"/>
                  <a:pt x="11278" y="4874"/>
                </a:cubicBezTo>
                <a:cubicBezTo>
                  <a:pt x="11278" y="4874"/>
                  <a:pt x="10880" y="2861"/>
                  <a:pt x="9125" y="2861"/>
                </a:cubicBezTo>
                <a:cubicBezTo>
                  <a:pt x="8817" y="2861"/>
                  <a:pt x="8467" y="2923"/>
                  <a:pt x="8070" y="3069"/>
                </a:cubicBezTo>
                <a:cubicBezTo>
                  <a:pt x="8070" y="3069"/>
                  <a:pt x="8070" y="287"/>
                  <a:pt x="5564" y="11"/>
                </a:cubicBezTo>
                <a:cubicBezTo>
                  <a:pt x="5495" y="4"/>
                  <a:pt x="5428" y="0"/>
                  <a:pt x="536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8377146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2" name="Google Shape;252;p9"/>
          <p:cNvGrpSpPr/>
          <p:nvPr/>
        </p:nvGrpSpPr>
        <p:grpSpPr>
          <a:xfrm>
            <a:off x="8063667" y="81447"/>
            <a:ext cx="1252529" cy="4451698"/>
            <a:chOff x="8063667" y="81447"/>
            <a:chExt cx="1252529" cy="4451698"/>
          </a:xfrm>
        </p:grpSpPr>
        <p:sp>
          <p:nvSpPr>
            <p:cNvPr id="253" name="Google Shape;253;p9"/>
            <p:cNvSpPr/>
            <p:nvPr/>
          </p:nvSpPr>
          <p:spPr>
            <a:xfrm>
              <a:off x="8113524" y="81447"/>
              <a:ext cx="1026967" cy="970308"/>
            </a:xfrm>
            <a:custGeom>
              <a:avLst/>
              <a:gdLst/>
              <a:ahLst/>
              <a:cxnLst/>
              <a:rect l="l" t="t" r="r" b="b"/>
              <a:pathLst>
                <a:path w="20681" h="19540" extrusionOk="0">
                  <a:moveTo>
                    <a:pt x="10341" y="1"/>
                  </a:moveTo>
                  <a:cubicBezTo>
                    <a:pt x="4634" y="1"/>
                    <a:pt x="1" y="4383"/>
                    <a:pt x="1" y="9770"/>
                  </a:cubicBezTo>
                  <a:cubicBezTo>
                    <a:pt x="1" y="15157"/>
                    <a:pt x="4634" y="19539"/>
                    <a:pt x="10341" y="19539"/>
                  </a:cubicBezTo>
                  <a:cubicBezTo>
                    <a:pt x="16047" y="19539"/>
                    <a:pt x="20680" y="15157"/>
                    <a:pt x="20680" y="9770"/>
                  </a:cubicBezTo>
                  <a:cubicBezTo>
                    <a:pt x="20680" y="4383"/>
                    <a:pt x="16047" y="1"/>
                    <a:pt x="10341" y="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254;p9"/>
            <p:cNvSpPr/>
            <p:nvPr/>
          </p:nvSpPr>
          <p:spPr>
            <a:xfrm>
              <a:off x="8862773" y="1347534"/>
              <a:ext cx="453423" cy="485154"/>
            </a:xfrm>
            <a:custGeom>
              <a:avLst/>
              <a:gdLst/>
              <a:ahLst/>
              <a:cxnLst/>
              <a:rect l="l" t="t" r="r" b="b"/>
              <a:pathLst>
                <a:path w="9131" h="9770" extrusionOk="0">
                  <a:moveTo>
                    <a:pt x="4565" y="1"/>
                  </a:moveTo>
                  <a:cubicBezTo>
                    <a:pt x="2055" y="1"/>
                    <a:pt x="0" y="2192"/>
                    <a:pt x="0" y="4885"/>
                  </a:cubicBezTo>
                  <a:cubicBezTo>
                    <a:pt x="0" y="7579"/>
                    <a:pt x="2055" y="9770"/>
                    <a:pt x="4565" y="9770"/>
                  </a:cubicBezTo>
                  <a:cubicBezTo>
                    <a:pt x="7099" y="9770"/>
                    <a:pt x="9130" y="7579"/>
                    <a:pt x="9130" y="4885"/>
                  </a:cubicBezTo>
                  <a:cubicBezTo>
                    <a:pt x="9130" y="2192"/>
                    <a:pt x="7099" y="1"/>
                    <a:pt x="4565" y="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255;p9"/>
            <p:cNvSpPr/>
            <p:nvPr/>
          </p:nvSpPr>
          <p:spPr>
            <a:xfrm>
              <a:off x="8063667" y="1882553"/>
              <a:ext cx="414888" cy="416031"/>
            </a:xfrm>
            <a:custGeom>
              <a:avLst/>
              <a:gdLst/>
              <a:ahLst/>
              <a:cxnLst/>
              <a:rect l="l" t="t" r="r" b="b"/>
              <a:pathLst>
                <a:path w="8355" h="8378" extrusionOk="0">
                  <a:moveTo>
                    <a:pt x="4177" y="0"/>
                  </a:moveTo>
                  <a:cubicBezTo>
                    <a:pt x="1872" y="0"/>
                    <a:pt x="0" y="1872"/>
                    <a:pt x="0" y="4200"/>
                  </a:cubicBezTo>
                  <a:cubicBezTo>
                    <a:pt x="0" y="6505"/>
                    <a:pt x="1872" y="8377"/>
                    <a:pt x="4177" y="8377"/>
                  </a:cubicBezTo>
                  <a:cubicBezTo>
                    <a:pt x="6483" y="8377"/>
                    <a:pt x="8354" y="6505"/>
                    <a:pt x="8354" y="4200"/>
                  </a:cubicBezTo>
                  <a:cubicBezTo>
                    <a:pt x="8354" y="1872"/>
                    <a:pt x="6483" y="0"/>
                    <a:pt x="4177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256;p9"/>
            <p:cNvSpPr/>
            <p:nvPr/>
          </p:nvSpPr>
          <p:spPr>
            <a:xfrm>
              <a:off x="8591885" y="252073"/>
              <a:ext cx="38584" cy="4281072"/>
            </a:xfrm>
            <a:custGeom>
              <a:avLst/>
              <a:gdLst/>
              <a:ahLst/>
              <a:cxnLst/>
              <a:rect l="l" t="t" r="r" b="b"/>
              <a:pathLst>
                <a:path w="777" h="86212" extrusionOk="0">
                  <a:moveTo>
                    <a:pt x="388" y="0"/>
                  </a:moveTo>
                  <a:cubicBezTo>
                    <a:pt x="194" y="0"/>
                    <a:pt x="0" y="126"/>
                    <a:pt x="0" y="377"/>
                  </a:cubicBezTo>
                  <a:lnTo>
                    <a:pt x="0" y="18431"/>
                  </a:lnTo>
                  <a:lnTo>
                    <a:pt x="0" y="54838"/>
                  </a:lnTo>
                  <a:lnTo>
                    <a:pt x="0" y="82913"/>
                  </a:lnTo>
                  <a:lnTo>
                    <a:pt x="0" y="85834"/>
                  </a:lnTo>
                  <a:cubicBezTo>
                    <a:pt x="0" y="86086"/>
                    <a:pt x="194" y="86211"/>
                    <a:pt x="388" y="86211"/>
                  </a:cubicBezTo>
                  <a:cubicBezTo>
                    <a:pt x="582" y="86211"/>
                    <a:pt x="776" y="86086"/>
                    <a:pt x="776" y="85834"/>
                  </a:cubicBezTo>
                  <a:lnTo>
                    <a:pt x="776" y="67780"/>
                  </a:lnTo>
                  <a:lnTo>
                    <a:pt x="776" y="31373"/>
                  </a:lnTo>
                  <a:lnTo>
                    <a:pt x="776" y="3298"/>
                  </a:lnTo>
                  <a:lnTo>
                    <a:pt x="776" y="377"/>
                  </a:lnTo>
                  <a:cubicBezTo>
                    <a:pt x="776" y="126"/>
                    <a:pt x="582" y="0"/>
                    <a:pt x="38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257;p9"/>
            <p:cNvSpPr/>
            <p:nvPr/>
          </p:nvSpPr>
          <p:spPr>
            <a:xfrm>
              <a:off x="8586274" y="311613"/>
              <a:ext cx="180207" cy="335585"/>
            </a:xfrm>
            <a:custGeom>
              <a:avLst/>
              <a:gdLst/>
              <a:ahLst/>
              <a:cxnLst/>
              <a:rect l="l" t="t" r="r" b="b"/>
              <a:pathLst>
                <a:path w="3629" h="6758" extrusionOk="0">
                  <a:moveTo>
                    <a:pt x="3028" y="0"/>
                  </a:moveTo>
                  <a:cubicBezTo>
                    <a:pt x="2809" y="0"/>
                    <a:pt x="2560" y="190"/>
                    <a:pt x="2601" y="479"/>
                  </a:cubicBezTo>
                  <a:cubicBezTo>
                    <a:pt x="2852" y="2213"/>
                    <a:pt x="2784" y="5820"/>
                    <a:pt x="501" y="6002"/>
                  </a:cubicBezTo>
                  <a:cubicBezTo>
                    <a:pt x="35" y="6025"/>
                    <a:pt x="1" y="6758"/>
                    <a:pt x="459" y="6758"/>
                  </a:cubicBezTo>
                  <a:cubicBezTo>
                    <a:pt x="473" y="6758"/>
                    <a:pt x="487" y="6757"/>
                    <a:pt x="501" y="6756"/>
                  </a:cubicBezTo>
                  <a:cubicBezTo>
                    <a:pt x="3537" y="6527"/>
                    <a:pt x="3628" y="2465"/>
                    <a:pt x="3331" y="273"/>
                  </a:cubicBezTo>
                  <a:cubicBezTo>
                    <a:pt x="3304" y="83"/>
                    <a:pt x="3172" y="0"/>
                    <a:pt x="302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258;p9"/>
            <p:cNvSpPr/>
            <p:nvPr/>
          </p:nvSpPr>
          <p:spPr>
            <a:xfrm>
              <a:off x="8388384" y="581605"/>
              <a:ext cx="250174" cy="290149"/>
            </a:xfrm>
            <a:custGeom>
              <a:avLst/>
              <a:gdLst/>
              <a:ahLst/>
              <a:cxnLst/>
              <a:rect l="l" t="t" r="r" b="b"/>
              <a:pathLst>
                <a:path w="5038" h="5843" extrusionOk="0">
                  <a:moveTo>
                    <a:pt x="380" y="1"/>
                  </a:moveTo>
                  <a:cubicBezTo>
                    <a:pt x="189" y="1"/>
                    <a:pt x="1" y="120"/>
                    <a:pt x="12" y="360"/>
                  </a:cubicBezTo>
                  <a:cubicBezTo>
                    <a:pt x="104" y="2163"/>
                    <a:pt x="286" y="4994"/>
                    <a:pt x="2318" y="5724"/>
                  </a:cubicBezTo>
                  <a:cubicBezTo>
                    <a:pt x="2541" y="5805"/>
                    <a:pt x="2785" y="5842"/>
                    <a:pt x="3034" y="5842"/>
                  </a:cubicBezTo>
                  <a:cubicBezTo>
                    <a:pt x="3625" y="5842"/>
                    <a:pt x="4249" y="5634"/>
                    <a:pt x="4714" y="5313"/>
                  </a:cubicBezTo>
                  <a:cubicBezTo>
                    <a:pt x="5038" y="5104"/>
                    <a:pt x="4838" y="4609"/>
                    <a:pt x="4524" y="4609"/>
                  </a:cubicBezTo>
                  <a:cubicBezTo>
                    <a:pt x="4462" y="4609"/>
                    <a:pt x="4395" y="4628"/>
                    <a:pt x="4326" y="4674"/>
                  </a:cubicBezTo>
                  <a:cubicBezTo>
                    <a:pt x="3955" y="4909"/>
                    <a:pt x="3465" y="5076"/>
                    <a:pt x="3003" y="5076"/>
                  </a:cubicBezTo>
                  <a:cubicBezTo>
                    <a:pt x="2926" y="5076"/>
                    <a:pt x="2849" y="5072"/>
                    <a:pt x="2774" y="5062"/>
                  </a:cubicBezTo>
                  <a:cubicBezTo>
                    <a:pt x="925" y="4788"/>
                    <a:pt x="834" y="1707"/>
                    <a:pt x="766" y="360"/>
                  </a:cubicBezTo>
                  <a:cubicBezTo>
                    <a:pt x="766" y="120"/>
                    <a:pt x="572" y="1"/>
                    <a:pt x="38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259;p9"/>
            <p:cNvSpPr/>
            <p:nvPr/>
          </p:nvSpPr>
          <p:spPr>
            <a:xfrm>
              <a:off x="8587366" y="1612759"/>
              <a:ext cx="507351" cy="430382"/>
            </a:xfrm>
            <a:custGeom>
              <a:avLst/>
              <a:gdLst/>
              <a:ahLst/>
              <a:cxnLst/>
              <a:rect l="l" t="t" r="r" b="b"/>
              <a:pathLst>
                <a:path w="10217" h="8667" extrusionOk="0">
                  <a:moveTo>
                    <a:pt x="9760" y="0"/>
                  </a:moveTo>
                  <a:cubicBezTo>
                    <a:pt x="9609" y="0"/>
                    <a:pt x="9459" y="83"/>
                    <a:pt x="9404" y="275"/>
                  </a:cubicBezTo>
                  <a:cubicBezTo>
                    <a:pt x="8328" y="3955"/>
                    <a:pt x="5425" y="7920"/>
                    <a:pt x="1250" y="7920"/>
                  </a:cubicBezTo>
                  <a:cubicBezTo>
                    <a:pt x="998" y="7920"/>
                    <a:pt x="741" y="7905"/>
                    <a:pt x="479" y="7875"/>
                  </a:cubicBezTo>
                  <a:cubicBezTo>
                    <a:pt x="465" y="7874"/>
                    <a:pt x="451" y="7874"/>
                    <a:pt x="438" y="7874"/>
                  </a:cubicBezTo>
                  <a:cubicBezTo>
                    <a:pt x="0" y="7874"/>
                    <a:pt x="14" y="8584"/>
                    <a:pt x="479" y="8629"/>
                  </a:cubicBezTo>
                  <a:cubicBezTo>
                    <a:pt x="693" y="8655"/>
                    <a:pt x="909" y="8667"/>
                    <a:pt x="1126" y="8667"/>
                  </a:cubicBezTo>
                  <a:cubicBezTo>
                    <a:pt x="2249" y="8667"/>
                    <a:pt x="3391" y="8342"/>
                    <a:pt x="4405" y="7921"/>
                  </a:cubicBezTo>
                  <a:cubicBezTo>
                    <a:pt x="7464" y="6597"/>
                    <a:pt x="9244" y="3539"/>
                    <a:pt x="10134" y="457"/>
                  </a:cubicBezTo>
                  <a:cubicBezTo>
                    <a:pt x="10216" y="184"/>
                    <a:pt x="9987" y="0"/>
                    <a:pt x="976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260;p9"/>
            <p:cNvSpPr/>
            <p:nvPr/>
          </p:nvSpPr>
          <p:spPr>
            <a:xfrm>
              <a:off x="8272233" y="2014296"/>
              <a:ext cx="366770" cy="597678"/>
            </a:xfrm>
            <a:custGeom>
              <a:avLst/>
              <a:gdLst/>
              <a:ahLst/>
              <a:cxnLst/>
              <a:rect l="l" t="t" r="r" b="b"/>
              <a:pathLst>
                <a:path w="7386" h="12036" extrusionOk="0">
                  <a:moveTo>
                    <a:pt x="380" y="1"/>
                  </a:moveTo>
                  <a:cubicBezTo>
                    <a:pt x="189" y="1"/>
                    <a:pt x="0" y="120"/>
                    <a:pt x="0" y="360"/>
                  </a:cubicBezTo>
                  <a:cubicBezTo>
                    <a:pt x="114" y="3784"/>
                    <a:pt x="959" y="7299"/>
                    <a:pt x="3401" y="9855"/>
                  </a:cubicBezTo>
                  <a:cubicBezTo>
                    <a:pt x="4291" y="10768"/>
                    <a:pt x="5478" y="11681"/>
                    <a:pt x="6757" y="12024"/>
                  </a:cubicBezTo>
                  <a:cubicBezTo>
                    <a:pt x="6791" y="12032"/>
                    <a:pt x="6824" y="12036"/>
                    <a:pt x="6855" y="12036"/>
                  </a:cubicBezTo>
                  <a:cubicBezTo>
                    <a:pt x="7259" y="12036"/>
                    <a:pt x="7386" y="11399"/>
                    <a:pt x="6962" y="11293"/>
                  </a:cubicBezTo>
                  <a:cubicBezTo>
                    <a:pt x="5844" y="10997"/>
                    <a:pt x="4839" y="10198"/>
                    <a:pt x="4040" y="9422"/>
                  </a:cubicBezTo>
                  <a:cubicBezTo>
                    <a:pt x="1667" y="7071"/>
                    <a:pt x="868" y="3601"/>
                    <a:pt x="776" y="360"/>
                  </a:cubicBezTo>
                  <a:cubicBezTo>
                    <a:pt x="765" y="120"/>
                    <a:pt x="571" y="1"/>
                    <a:pt x="38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" name="Google Shape;261;p9"/>
            <p:cNvSpPr/>
            <p:nvPr/>
          </p:nvSpPr>
          <p:spPr>
            <a:xfrm>
              <a:off x="8179520" y="2057400"/>
              <a:ext cx="154832" cy="136856"/>
            </a:xfrm>
            <a:custGeom>
              <a:avLst/>
              <a:gdLst/>
              <a:ahLst/>
              <a:cxnLst/>
              <a:rect l="l" t="t" r="r" b="b"/>
              <a:pathLst>
                <a:path w="3118" h="2756" extrusionOk="0">
                  <a:moveTo>
                    <a:pt x="460" y="0"/>
                  </a:moveTo>
                  <a:cubicBezTo>
                    <a:pt x="242" y="0"/>
                    <a:pt x="1" y="188"/>
                    <a:pt x="41" y="474"/>
                  </a:cubicBezTo>
                  <a:cubicBezTo>
                    <a:pt x="246" y="1642"/>
                    <a:pt x="1040" y="2755"/>
                    <a:pt x="2241" y="2755"/>
                  </a:cubicBezTo>
                  <a:cubicBezTo>
                    <a:pt x="2378" y="2755"/>
                    <a:pt x="2520" y="2741"/>
                    <a:pt x="2666" y="2710"/>
                  </a:cubicBezTo>
                  <a:cubicBezTo>
                    <a:pt x="3117" y="2625"/>
                    <a:pt x="2962" y="1972"/>
                    <a:pt x="2542" y="1972"/>
                  </a:cubicBezTo>
                  <a:cubicBezTo>
                    <a:pt x="2516" y="1972"/>
                    <a:pt x="2489" y="1975"/>
                    <a:pt x="2461" y="1980"/>
                  </a:cubicBezTo>
                  <a:lnTo>
                    <a:pt x="2324" y="1980"/>
                  </a:lnTo>
                  <a:cubicBezTo>
                    <a:pt x="2290" y="1984"/>
                    <a:pt x="2258" y="1986"/>
                    <a:pt x="2225" y="1986"/>
                  </a:cubicBezTo>
                  <a:cubicBezTo>
                    <a:pt x="2082" y="1986"/>
                    <a:pt x="1948" y="1949"/>
                    <a:pt x="1799" y="1912"/>
                  </a:cubicBezTo>
                  <a:cubicBezTo>
                    <a:pt x="1137" y="1683"/>
                    <a:pt x="886" y="907"/>
                    <a:pt x="772" y="291"/>
                  </a:cubicBezTo>
                  <a:cubicBezTo>
                    <a:pt x="744" y="88"/>
                    <a:pt x="608" y="0"/>
                    <a:pt x="46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2" name="Google Shape;262;p9"/>
          <p:cNvGrpSpPr/>
          <p:nvPr/>
        </p:nvGrpSpPr>
        <p:grpSpPr>
          <a:xfrm>
            <a:off x="-302850" y="325809"/>
            <a:ext cx="1260396" cy="3409465"/>
            <a:chOff x="-302850" y="325809"/>
            <a:chExt cx="1260396" cy="3409465"/>
          </a:xfrm>
        </p:grpSpPr>
        <p:sp>
          <p:nvSpPr>
            <p:cNvPr id="263" name="Google Shape;263;p9"/>
            <p:cNvSpPr/>
            <p:nvPr/>
          </p:nvSpPr>
          <p:spPr>
            <a:xfrm>
              <a:off x="2729" y="325809"/>
              <a:ext cx="895503" cy="791843"/>
            </a:xfrm>
            <a:custGeom>
              <a:avLst/>
              <a:gdLst/>
              <a:ahLst/>
              <a:cxnLst/>
              <a:rect l="l" t="t" r="r" b="b"/>
              <a:pathLst>
                <a:path w="23077" h="20407" extrusionOk="0">
                  <a:moveTo>
                    <a:pt x="11527" y="1"/>
                  </a:moveTo>
                  <a:cubicBezTo>
                    <a:pt x="5159" y="1"/>
                    <a:pt x="0" y="4566"/>
                    <a:pt x="0" y="10204"/>
                  </a:cubicBezTo>
                  <a:cubicBezTo>
                    <a:pt x="0" y="15842"/>
                    <a:pt x="5159" y="20407"/>
                    <a:pt x="11527" y="20407"/>
                  </a:cubicBezTo>
                  <a:cubicBezTo>
                    <a:pt x="17918" y="20407"/>
                    <a:pt x="23077" y="15842"/>
                    <a:pt x="23077" y="10204"/>
                  </a:cubicBezTo>
                  <a:cubicBezTo>
                    <a:pt x="23077" y="4566"/>
                    <a:pt x="17918" y="1"/>
                    <a:pt x="11527" y="1"/>
                  </a:cubicBezTo>
                  <a:close/>
                </a:path>
              </a:pathLst>
            </a:custGeom>
            <a:solidFill>
              <a:srgbClr val="0886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264;p9"/>
            <p:cNvSpPr/>
            <p:nvPr/>
          </p:nvSpPr>
          <p:spPr>
            <a:xfrm>
              <a:off x="534146" y="1231014"/>
              <a:ext cx="225884" cy="226762"/>
            </a:xfrm>
            <a:custGeom>
              <a:avLst/>
              <a:gdLst/>
              <a:ahLst/>
              <a:cxnLst/>
              <a:rect l="l" t="t" r="r" b="b"/>
              <a:pathLst>
                <a:path w="5821" h="5844" extrusionOk="0">
                  <a:moveTo>
                    <a:pt x="2922" y="0"/>
                  </a:moveTo>
                  <a:cubicBezTo>
                    <a:pt x="1301" y="0"/>
                    <a:pt x="0" y="1301"/>
                    <a:pt x="0" y="2922"/>
                  </a:cubicBezTo>
                  <a:cubicBezTo>
                    <a:pt x="0" y="4543"/>
                    <a:pt x="1301" y="5844"/>
                    <a:pt x="2922" y="5844"/>
                  </a:cubicBezTo>
                  <a:cubicBezTo>
                    <a:pt x="4520" y="5844"/>
                    <a:pt x="5821" y="4543"/>
                    <a:pt x="5821" y="2922"/>
                  </a:cubicBezTo>
                  <a:cubicBezTo>
                    <a:pt x="5821" y="1301"/>
                    <a:pt x="4520" y="0"/>
                    <a:pt x="2922" y="0"/>
                  </a:cubicBezTo>
                  <a:close/>
                </a:path>
              </a:pathLst>
            </a:custGeom>
            <a:solidFill>
              <a:srgbClr val="0886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265;p9"/>
            <p:cNvSpPr/>
            <p:nvPr/>
          </p:nvSpPr>
          <p:spPr>
            <a:xfrm>
              <a:off x="-302850" y="1565810"/>
              <a:ext cx="596122" cy="669615"/>
            </a:xfrm>
            <a:custGeom>
              <a:avLst/>
              <a:gdLst/>
              <a:ahLst/>
              <a:cxnLst/>
              <a:rect l="l" t="t" r="r" b="b"/>
              <a:pathLst>
                <a:path w="15362" h="17257" extrusionOk="0">
                  <a:moveTo>
                    <a:pt x="7670" y="0"/>
                  </a:moveTo>
                  <a:cubicBezTo>
                    <a:pt x="3447" y="0"/>
                    <a:pt x="0" y="3858"/>
                    <a:pt x="0" y="8628"/>
                  </a:cubicBezTo>
                  <a:cubicBezTo>
                    <a:pt x="0" y="13376"/>
                    <a:pt x="3447" y="17256"/>
                    <a:pt x="7670" y="17256"/>
                  </a:cubicBezTo>
                  <a:cubicBezTo>
                    <a:pt x="11915" y="17256"/>
                    <a:pt x="15362" y="13376"/>
                    <a:pt x="15362" y="8628"/>
                  </a:cubicBezTo>
                  <a:cubicBezTo>
                    <a:pt x="15362" y="3858"/>
                    <a:pt x="11915" y="0"/>
                    <a:pt x="7670" y="0"/>
                  </a:cubicBezTo>
                  <a:close/>
                </a:path>
              </a:pathLst>
            </a:custGeom>
            <a:solidFill>
              <a:srgbClr val="0886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266;p9"/>
            <p:cNvSpPr/>
            <p:nvPr/>
          </p:nvSpPr>
          <p:spPr>
            <a:xfrm>
              <a:off x="578421" y="2855362"/>
              <a:ext cx="379125" cy="383563"/>
            </a:xfrm>
            <a:custGeom>
              <a:avLst/>
              <a:gdLst/>
              <a:ahLst/>
              <a:cxnLst/>
              <a:rect l="l" t="t" r="r" b="b"/>
              <a:pathLst>
                <a:path w="9770" h="9885" extrusionOk="0">
                  <a:moveTo>
                    <a:pt x="4885" y="1"/>
                  </a:moveTo>
                  <a:cubicBezTo>
                    <a:pt x="2192" y="1"/>
                    <a:pt x="1" y="2215"/>
                    <a:pt x="1" y="4931"/>
                  </a:cubicBezTo>
                  <a:cubicBezTo>
                    <a:pt x="1" y="7670"/>
                    <a:pt x="2192" y="9884"/>
                    <a:pt x="4885" y="9884"/>
                  </a:cubicBezTo>
                  <a:cubicBezTo>
                    <a:pt x="7579" y="9884"/>
                    <a:pt x="9770" y="7670"/>
                    <a:pt x="9770" y="4931"/>
                  </a:cubicBezTo>
                  <a:cubicBezTo>
                    <a:pt x="9770" y="2215"/>
                    <a:pt x="7579" y="1"/>
                    <a:pt x="4885" y="1"/>
                  </a:cubicBezTo>
                  <a:close/>
                </a:path>
              </a:pathLst>
            </a:custGeom>
            <a:solidFill>
              <a:srgbClr val="0886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267;p9"/>
            <p:cNvSpPr/>
            <p:nvPr/>
          </p:nvSpPr>
          <p:spPr>
            <a:xfrm>
              <a:off x="415445" y="582222"/>
              <a:ext cx="30151" cy="3153052"/>
            </a:xfrm>
            <a:custGeom>
              <a:avLst/>
              <a:gdLst/>
              <a:ahLst/>
              <a:cxnLst/>
              <a:rect l="l" t="t" r="r" b="b"/>
              <a:pathLst>
                <a:path w="777" h="81259" extrusionOk="0">
                  <a:moveTo>
                    <a:pt x="389" y="1"/>
                  </a:moveTo>
                  <a:cubicBezTo>
                    <a:pt x="195" y="1"/>
                    <a:pt x="1" y="126"/>
                    <a:pt x="1" y="377"/>
                  </a:cubicBezTo>
                  <a:lnTo>
                    <a:pt x="1" y="19254"/>
                  </a:lnTo>
                  <a:lnTo>
                    <a:pt x="1" y="55866"/>
                  </a:lnTo>
                  <a:lnTo>
                    <a:pt x="1" y="80152"/>
                  </a:lnTo>
                  <a:lnTo>
                    <a:pt x="1" y="80882"/>
                  </a:lnTo>
                  <a:cubicBezTo>
                    <a:pt x="1" y="81133"/>
                    <a:pt x="195" y="81259"/>
                    <a:pt x="389" y="81259"/>
                  </a:cubicBezTo>
                  <a:cubicBezTo>
                    <a:pt x="583" y="81259"/>
                    <a:pt x="777" y="81133"/>
                    <a:pt x="777" y="80882"/>
                  </a:cubicBezTo>
                  <a:lnTo>
                    <a:pt x="777" y="62006"/>
                  </a:lnTo>
                  <a:lnTo>
                    <a:pt x="777" y="25394"/>
                  </a:lnTo>
                  <a:lnTo>
                    <a:pt x="777" y="1108"/>
                  </a:lnTo>
                  <a:lnTo>
                    <a:pt x="777" y="377"/>
                  </a:lnTo>
                  <a:cubicBezTo>
                    <a:pt x="777" y="126"/>
                    <a:pt x="583" y="1"/>
                    <a:pt x="389" y="1"/>
                  </a:cubicBezTo>
                  <a:close/>
                </a:path>
              </a:pathLst>
            </a:custGeom>
            <a:solidFill>
              <a:srgbClr val="FAB8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268;p9"/>
            <p:cNvSpPr/>
            <p:nvPr/>
          </p:nvSpPr>
          <p:spPr>
            <a:xfrm>
              <a:off x="410129" y="649158"/>
              <a:ext cx="203765" cy="278990"/>
            </a:xfrm>
            <a:custGeom>
              <a:avLst/>
              <a:gdLst/>
              <a:ahLst/>
              <a:cxnLst/>
              <a:rect l="l" t="t" r="r" b="b"/>
              <a:pathLst>
                <a:path w="5251" h="7190" extrusionOk="0">
                  <a:moveTo>
                    <a:pt x="4588" y="0"/>
                  </a:moveTo>
                  <a:cubicBezTo>
                    <a:pt x="4366" y="0"/>
                    <a:pt x="4123" y="190"/>
                    <a:pt x="4178" y="478"/>
                  </a:cubicBezTo>
                  <a:cubicBezTo>
                    <a:pt x="4497" y="2396"/>
                    <a:pt x="4360" y="4610"/>
                    <a:pt x="2603" y="5774"/>
                  </a:cubicBezTo>
                  <a:cubicBezTo>
                    <a:pt x="1987" y="6162"/>
                    <a:pt x="1211" y="6413"/>
                    <a:pt x="503" y="6436"/>
                  </a:cubicBezTo>
                  <a:cubicBezTo>
                    <a:pt x="1" y="6436"/>
                    <a:pt x="1" y="7189"/>
                    <a:pt x="503" y="7189"/>
                  </a:cubicBezTo>
                  <a:cubicBezTo>
                    <a:pt x="1485" y="7166"/>
                    <a:pt x="2512" y="6778"/>
                    <a:pt x="3288" y="6185"/>
                  </a:cubicBezTo>
                  <a:cubicBezTo>
                    <a:pt x="5137" y="4815"/>
                    <a:pt x="5251" y="2373"/>
                    <a:pt x="4908" y="273"/>
                  </a:cubicBezTo>
                  <a:cubicBezTo>
                    <a:pt x="4872" y="83"/>
                    <a:pt x="4735" y="0"/>
                    <a:pt x="4588" y="0"/>
                  </a:cubicBezTo>
                  <a:close/>
                </a:path>
              </a:pathLst>
            </a:custGeom>
            <a:solidFill>
              <a:srgbClr val="FAB8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269;p9"/>
            <p:cNvSpPr/>
            <p:nvPr/>
          </p:nvSpPr>
          <p:spPr>
            <a:xfrm>
              <a:off x="243622" y="804526"/>
              <a:ext cx="208616" cy="215470"/>
            </a:xfrm>
            <a:custGeom>
              <a:avLst/>
              <a:gdLst/>
              <a:ahLst/>
              <a:cxnLst/>
              <a:rect l="l" t="t" r="r" b="b"/>
              <a:pathLst>
                <a:path w="5376" h="5553" extrusionOk="0">
                  <a:moveTo>
                    <a:pt x="420" y="1"/>
                  </a:moveTo>
                  <a:cubicBezTo>
                    <a:pt x="229" y="1"/>
                    <a:pt x="35" y="126"/>
                    <a:pt x="24" y="378"/>
                  </a:cubicBezTo>
                  <a:cubicBezTo>
                    <a:pt x="1" y="2226"/>
                    <a:pt x="412" y="4326"/>
                    <a:pt x="2260" y="5194"/>
                  </a:cubicBezTo>
                  <a:cubicBezTo>
                    <a:pt x="2779" y="5431"/>
                    <a:pt x="3384" y="5552"/>
                    <a:pt x="3982" y="5552"/>
                  </a:cubicBezTo>
                  <a:cubicBezTo>
                    <a:pt x="4305" y="5552"/>
                    <a:pt x="4627" y="5517"/>
                    <a:pt x="4931" y="5445"/>
                  </a:cubicBezTo>
                  <a:cubicBezTo>
                    <a:pt x="5376" y="5339"/>
                    <a:pt x="5231" y="4702"/>
                    <a:pt x="4825" y="4702"/>
                  </a:cubicBezTo>
                  <a:cubicBezTo>
                    <a:pt x="4793" y="4702"/>
                    <a:pt x="4760" y="4706"/>
                    <a:pt x="4726" y="4714"/>
                  </a:cubicBezTo>
                  <a:cubicBezTo>
                    <a:pt x="4491" y="4768"/>
                    <a:pt x="4247" y="4794"/>
                    <a:pt x="4000" y="4794"/>
                  </a:cubicBezTo>
                  <a:cubicBezTo>
                    <a:pt x="3621" y="4794"/>
                    <a:pt x="3236" y="4734"/>
                    <a:pt x="2877" y="4623"/>
                  </a:cubicBezTo>
                  <a:cubicBezTo>
                    <a:pt x="1073" y="4075"/>
                    <a:pt x="754" y="1998"/>
                    <a:pt x="800" y="378"/>
                  </a:cubicBezTo>
                  <a:cubicBezTo>
                    <a:pt x="800" y="126"/>
                    <a:pt x="611" y="1"/>
                    <a:pt x="420" y="1"/>
                  </a:cubicBezTo>
                  <a:close/>
                </a:path>
              </a:pathLst>
            </a:custGeom>
            <a:solidFill>
              <a:srgbClr val="FAB8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270;p9"/>
            <p:cNvSpPr/>
            <p:nvPr/>
          </p:nvSpPr>
          <p:spPr>
            <a:xfrm>
              <a:off x="409159" y="1279053"/>
              <a:ext cx="292434" cy="389499"/>
            </a:xfrm>
            <a:custGeom>
              <a:avLst/>
              <a:gdLst/>
              <a:ahLst/>
              <a:cxnLst/>
              <a:rect l="l" t="t" r="r" b="b"/>
              <a:pathLst>
                <a:path w="7536" h="10038" extrusionOk="0">
                  <a:moveTo>
                    <a:pt x="7170" y="1"/>
                  </a:moveTo>
                  <a:cubicBezTo>
                    <a:pt x="6982" y="1"/>
                    <a:pt x="6782" y="120"/>
                    <a:pt x="6759" y="360"/>
                  </a:cubicBezTo>
                  <a:cubicBezTo>
                    <a:pt x="6348" y="4058"/>
                    <a:pt x="4134" y="8029"/>
                    <a:pt x="414" y="9285"/>
                  </a:cubicBezTo>
                  <a:cubicBezTo>
                    <a:pt x="1" y="9409"/>
                    <a:pt x="130" y="10037"/>
                    <a:pt x="496" y="10037"/>
                  </a:cubicBezTo>
                  <a:cubicBezTo>
                    <a:pt x="535" y="10037"/>
                    <a:pt x="576" y="10030"/>
                    <a:pt x="619" y="10015"/>
                  </a:cubicBezTo>
                  <a:cubicBezTo>
                    <a:pt x="4682" y="8646"/>
                    <a:pt x="7079" y="4400"/>
                    <a:pt x="7513" y="360"/>
                  </a:cubicBezTo>
                  <a:cubicBezTo>
                    <a:pt x="7535" y="120"/>
                    <a:pt x="7358" y="1"/>
                    <a:pt x="7170" y="1"/>
                  </a:cubicBezTo>
                  <a:close/>
                </a:path>
              </a:pathLst>
            </a:custGeom>
            <a:solidFill>
              <a:srgbClr val="FAB8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271;p9"/>
            <p:cNvSpPr/>
            <p:nvPr/>
          </p:nvSpPr>
          <p:spPr>
            <a:xfrm>
              <a:off x="589945" y="1302956"/>
              <a:ext cx="87699" cy="127427"/>
            </a:xfrm>
            <a:custGeom>
              <a:avLst/>
              <a:gdLst/>
              <a:ahLst/>
              <a:cxnLst/>
              <a:rect l="l" t="t" r="r" b="b"/>
              <a:pathLst>
                <a:path w="2260" h="3284" extrusionOk="0">
                  <a:moveTo>
                    <a:pt x="377" y="1"/>
                  </a:moveTo>
                  <a:cubicBezTo>
                    <a:pt x="189" y="1"/>
                    <a:pt x="0" y="121"/>
                    <a:pt x="0" y="360"/>
                  </a:cubicBezTo>
                  <a:cubicBezTo>
                    <a:pt x="0" y="1392"/>
                    <a:pt x="309" y="3284"/>
                    <a:pt x="1684" y="3284"/>
                  </a:cubicBezTo>
                  <a:cubicBezTo>
                    <a:pt x="1709" y="3284"/>
                    <a:pt x="1733" y="3283"/>
                    <a:pt x="1758" y="3282"/>
                  </a:cubicBezTo>
                  <a:cubicBezTo>
                    <a:pt x="2230" y="3237"/>
                    <a:pt x="2259" y="2505"/>
                    <a:pt x="1780" y="2505"/>
                  </a:cubicBezTo>
                  <a:cubicBezTo>
                    <a:pt x="1773" y="2505"/>
                    <a:pt x="1765" y="2506"/>
                    <a:pt x="1758" y="2506"/>
                  </a:cubicBezTo>
                  <a:lnTo>
                    <a:pt x="1689" y="2506"/>
                  </a:lnTo>
                  <a:cubicBezTo>
                    <a:pt x="1553" y="2483"/>
                    <a:pt x="1438" y="2437"/>
                    <a:pt x="1347" y="2369"/>
                  </a:cubicBezTo>
                  <a:cubicBezTo>
                    <a:pt x="776" y="1912"/>
                    <a:pt x="754" y="1022"/>
                    <a:pt x="754" y="360"/>
                  </a:cubicBezTo>
                  <a:cubicBezTo>
                    <a:pt x="754" y="121"/>
                    <a:pt x="565" y="1"/>
                    <a:pt x="377" y="1"/>
                  </a:cubicBezTo>
                  <a:close/>
                </a:path>
              </a:pathLst>
            </a:custGeom>
            <a:solidFill>
              <a:srgbClr val="FAB8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272;p9"/>
            <p:cNvSpPr/>
            <p:nvPr/>
          </p:nvSpPr>
          <p:spPr>
            <a:xfrm>
              <a:off x="-23851" y="1930600"/>
              <a:ext cx="473887" cy="537143"/>
            </a:xfrm>
            <a:custGeom>
              <a:avLst/>
              <a:gdLst/>
              <a:ahLst/>
              <a:cxnLst/>
              <a:rect l="l" t="t" r="r" b="b"/>
              <a:pathLst>
                <a:path w="12212" h="13843" extrusionOk="0">
                  <a:moveTo>
                    <a:pt x="362" y="0"/>
                  </a:moveTo>
                  <a:cubicBezTo>
                    <a:pt x="173" y="0"/>
                    <a:pt x="1" y="120"/>
                    <a:pt x="23" y="368"/>
                  </a:cubicBezTo>
                  <a:cubicBezTo>
                    <a:pt x="571" y="4956"/>
                    <a:pt x="2146" y="9818"/>
                    <a:pt x="6300" y="12375"/>
                  </a:cubicBezTo>
                  <a:cubicBezTo>
                    <a:pt x="7662" y="13208"/>
                    <a:pt x="9440" y="13842"/>
                    <a:pt x="11119" y="13842"/>
                  </a:cubicBezTo>
                  <a:cubicBezTo>
                    <a:pt x="11325" y="13842"/>
                    <a:pt x="11530" y="13833"/>
                    <a:pt x="11733" y="13813"/>
                  </a:cubicBezTo>
                  <a:cubicBezTo>
                    <a:pt x="12198" y="13768"/>
                    <a:pt x="12212" y="13057"/>
                    <a:pt x="11774" y="13057"/>
                  </a:cubicBezTo>
                  <a:cubicBezTo>
                    <a:pt x="11760" y="13057"/>
                    <a:pt x="11747" y="13058"/>
                    <a:pt x="11733" y="13059"/>
                  </a:cubicBezTo>
                  <a:cubicBezTo>
                    <a:pt x="11561" y="13074"/>
                    <a:pt x="11389" y="13081"/>
                    <a:pt x="11215" y="13081"/>
                  </a:cubicBezTo>
                  <a:cubicBezTo>
                    <a:pt x="9771" y="13081"/>
                    <a:pt x="8274" y="12591"/>
                    <a:pt x="7031" y="11918"/>
                  </a:cubicBezTo>
                  <a:cubicBezTo>
                    <a:pt x="2876" y="9658"/>
                    <a:pt x="1302" y="4751"/>
                    <a:pt x="799" y="368"/>
                  </a:cubicBezTo>
                  <a:cubicBezTo>
                    <a:pt x="765" y="126"/>
                    <a:pt x="555" y="0"/>
                    <a:pt x="362" y="0"/>
                  </a:cubicBezTo>
                  <a:close/>
                </a:path>
              </a:pathLst>
            </a:custGeom>
            <a:solidFill>
              <a:srgbClr val="FAB8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273;p9"/>
            <p:cNvSpPr/>
            <p:nvPr/>
          </p:nvSpPr>
          <p:spPr>
            <a:xfrm>
              <a:off x="410129" y="3018375"/>
              <a:ext cx="443037" cy="277205"/>
            </a:xfrm>
            <a:custGeom>
              <a:avLst/>
              <a:gdLst/>
              <a:ahLst/>
              <a:cxnLst/>
              <a:rect l="l" t="t" r="r" b="b"/>
              <a:pathLst>
                <a:path w="11417" h="7144" extrusionOk="0">
                  <a:moveTo>
                    <a:pt x="10914" y="0"/>
                  </a:moveTo>
                  <a:cubicBezTo>
                    <a:pt x="10802" y="0"/>
                    <a:pt x="10696" y="60"/>
                    <a:pt x="10637" y="205"/>
                  </a:cubicBezTo>
                  <a:cubicBezTo>
                    <a:pt x="8948" y="4108"/>
                    <a:pt x="4657" y="6345"/>
                    <a:pt x="503" y="6368"/>
                  </a:cubicBezTo>
                  <a:cubicBezTo>
                    <a:pt x="1" y="6391"/>
                    <a:pt x="1" y="7144"/>
                    <a:pt x="503" y="7144"/>
                  </a:cubicBezTo>
                  <a:cubicBezTo>
                    <a:pt x="4908" y="7098"/>
                    <a:pt x="9496" y="4725"/>
                    <a:pt x="11277" y="570"/>
                  </a:cubicBezTo>
                  <a:cubicBezTo>
                    <a:pt x="11417" y="275"/>
                    <a:pt x="11153" y="0"/>
                    <a:pt x="10914" y="0"/>
                  </a:cubicBezTo>
                  <a:close/>
                </a:path>
              </a:pathLst>
            </a:custGeom>
            <a:solidFill>
              <a:srgbClr val="FAB8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274;p9"/>
            <p:cNvSpPr/>
            <p:nvPr/>
          </p:nvSpPr>
          <p:spPr>
            <a:xfrm>
              <a:off x="687381" y="2992687"/>
              <a:ext cx="93016" cy="170071"/>
            </a:xfrm>
            <a:custGeom>
              <a:avLst/>
              <a:gdLst/>
              <a:ahLst/>
              <a:cxnLst/>
              <a:rect l="l" t="t" r="r" b="b"/>
              <a:pathLst>
                <a:path w="2397" h="4383" extrusionOk="0">
                  <a:moveTo>
                    <a:pt x="1021" y="1"/>
                  </a:moveTo>
                  <a:cubicBezTo>
                    <a:pt x="873" y="1"/>
                    <a:pt x="730" y="83"/>
                    <a:pt x="685" y="274"/>
                  </a:cubicBezTo>
                  <a:cubicBezTo>
                    <a:pt x="434" y="1369"/>
                    <a:pt x="0" y="4337"/>
                    <a:pt x="1918" y="4382"/>
                  </a:cubicBezTo>
                  <a:cubicBezTo>
                    <a:pt x="2397" y="4382"/>
                    <a:pt x="2397" y="3629"/>
                    <a:pt x="1918" y="3606"/>
                  </a:cubicBezTo>
                  <a:cubicBezTo>
                    <a:pt x="1872" y="3606"/>
                    <a:pt x="1621" y="3515"/>
                    <a:pt x="1484" y="3355"/>
                  </a:cubicBezTo>
                  <a:cubicBezTo>
                    <a:pt x="913" y="2602"/>
                    <a:pt x="1233" y="1301"/>
                    <a:pt x="1415" y="479"/>
                  </a:cubicBezTo>
                  <a:cubicBezTo>
                    <a:pt x="1484" y="190"/>
                    <a:pt x="1246" y="1"/>
                    <a:pt x="1021" y="1"/>
                  </a:cubicBezTo>
                  <a:close/>
                </a:path>
              </a:pathLst>
            </a:custGeom>
            <a:solidFill>
              <a:srgbClr val="FAB8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75" name="Google Shape;275;p9"/>
          <p:cNvSpPr txBox="1">
            <a:spLocks noGrp="1"/>
          </p:cNvSpPr>
          <p:nvPr>
            <p:ph type="title"/>
          </p:nvPr>
        </p:nvSpPr>
        <p:spPr>
          <a:xfrm>
            <a:off x="2391863" y="1253425"/>
            <a:ext cx="43602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276" name="Google Shape;276;p9"/>
          <p:cNvSpPr txBox="1">
            <a:spLocks noGrp="1"/>
          </p:cNvSpPr>
          <p:nvPr>
            <p:ph type="subTitle" idx="1"/>
          </p:nvPr>
        </p:nvSpPr>
        <p:spPr>
          <a:xfrm>
            <a:off x="2391888" y="2199575"/>
            <a:ext cx="4360200" cy="1157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7" name="Google Shape;277;p9"/>
          <p:cNvSpPr/>
          <p:nvPr/>
        </p:nvSpPr>
        <p:spPr>
          <a:xfrm>
            <a:off x="2599875" y="4134075"/>
            <a:ext cx="4251846" cy="1037394"/>
          </a:xfrm>
          <a:custGeom>
            <a:avLst/>
            <a:gdLst/>
            <a:ahLst/>
            <a:cxnLst/>
            <a:rect l="l" t="t" r="r" b="b"/>
            <a:pathLst>
              <a:path w="53390" h="26787" extrusionOk="0">
                <a:moveTo>
                  <a:pt x="26946" y="0"/>
                </a:moveTo>
                <a:cubicBezTo>
                  <a:pt x="25064" y="0"/>
                  <a:pt x="23103" y="202"/>
                  <a:pt x="21068" y="651"/>
                </a:cubicBezTo>
                <a:cubicBezTo>
                  <a:pt x="1530" y="4965"/>
                  <a:pt x="1" y="26010"/>
                  <a:pt x="1" y="26010"/>
                </a:cubicBezTo>
                <a:lnTo>
                  <a:pt x="53389" y="26786"/>
                </a:lnTo>
                <a:lnTo>
                  <a:pt x="53389" y="14872"/>
                </a:lnTo>
                <a:cubicBezTo>
                  <a:pt x="53389" y="14872"/>
                  <a:pt x="43115" y="0"/>
                  <a:pt x="26946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78" name="Google Shape;278;p9"/>
          <p:cNvGrpSpPr/>
          <p:nvPr/>
        </p:nvGrpSpPr>
        <p:grpSpPr>
          <a:xfrm>
            <a:off x="6103209" y="3908407"/>
            <a:ext cx="3052177" cy="1235105"/>
            <a:chOff x="6091830" y="3908407"/>
            <a:chExt cx="3052177" cy="1235105"/>
          </a:xfrm>
        </p:grpSpPr>
        <p:sp>
          <p:nvSpPr>
            <p:cNvPr id="279" name="Google Shape;279;p9"/>
            <p:cNvSpPr/>
            <p:nvPr/>
          </p:nvSpPr>
          <p:spPr>
            <a:xfrm>
              <a:off x="6091830" y="3908407"/>
              <a:ext cx="3052177" cy="1235105"/>
            </a:xfrm>
            <a:custGeom>
              <a:avLst/>
              <a:gdLst/>
              <a:ahLst/>
              <a:cxnLst/>
              <a:rect l="l" t="t" r="r" b="b"/>
              <a:pathLst>
                <a:path w="49189" h="19905" extrusionOk="0">
                  <a:moveTo>
                    <a:pt x="49189" y="1"/>
                  </a:moveTo>
                  <a:cubicBezTo>
                    <a:pt x="49189" y="1"/>
                    <a:pt x="22826" y="1"/>
                    <a:pt x="0" y="19904"/>
                  </a:cubicBezTo>
                  <a:lnTo>
                    <a:pt x="49189" y="19904"/>
                  </a:lnTo>
                  <a:lnTo>
                    <a:pt x="4918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" name="Google Shape;280;p9"/>
            <p:cNvSpPr/>
            <p:nvPr/>
          </p:nvSpPr>
          <p:spPr>
            <a:xfrm>
              <a:off x="6945878" y="4166160"/>
              <a:ext cx="2198121" cy="977350"/>
            </a:xfrm>
            <a:custGeom>
              <a:avLst/>
              <a:gdLst/>
              <a:ahLst/>
              <a:cxnLst/>
              <a:rect l="l" t="t" r="r" b="b"/>
              <a:pathLst>
                <a:path w="35425" h="15751" extrusionOk="0">
                  <a:moveTo>
                    <a:pt x="35425" y="1"/>
                  </a:moveTo>
                  <a:cubicBezTo>
                    <a:pt x="34649" y="1005"/>
                    <a:pt x="33325" y="2512"/>
                    <a:pt x="32092" y="2740"/>
                  </a:cubicBezTo>
                  <a:cubicBezTo>
                    <a:pt x="31966" y="2766"/>
                    <a:pt x="31839" y="2778"/>
                    <a:pt x="31712" y="2778"/>
                  </a:cubicBezTo>
                  <a:cubicBezTo>
                    <a:pt x="30282" y="2778"/>
                    <a:pt x="28782" y="1279"/>
                    <a:pt x="27145" y="1279"/>
                  </a:cubicBezTo>
                  <a:cubicBezTo>
                    <a:pt x="26741" y="1279"/>
                    <a:pt x="26329" y="1371"/>
                    <a:pt x="25907" y="1599"/>
                  </a:cubicBezTo>
                  <a:cubicBezTo>
                    <a:pt x="23624" y="2854"/>
                    <a:pt x="23738" y="4840"/>
                    <a:pt x="21159" y="6072"/>
                  </a:cubicBezTo>
                  <a:cubicBezTo>
                    <a:pt x="20775" y="6257"/>
                    <a:pt x="20411" y="6333"/>
                    <a:pt x="20059" y="6333"/>
                  </a:cubicBezTo>
                  <a:cubicBezTo>
                    <a:pt x="18439" y="6333"/>
                    <a:pt x="17087" y="4726"/>
                    <a:pt x="15378" y="4726"/>
                  </a:cubicBezTo>
                  <a:cubicBezTo>
                    <a:pt x="14983" y="4726"/>
                    <a:pt x="14569" y="4811"/>
                    <a:pt x="14129" y="5022"/>
                  </a:cubicBezTo>
                  <a:cubicBezTo>
                    <a:pt x="11367" y="6369"/>
                    <a:pt x="12029" y="9222"/>
                    <a:pt x="10043" y="10272"/>
                  </a:cubicBezTo>
                  <a:cubicBezTo>
                    <a:pt x="9620" y="10488"/>
                    <a:pt x="9156" y="10567"/>
                    <a:pt x="8668" y="10567"/>
                  </a:cubicBezTo>
                  <a:cubicBezTo>
                    <a:pt x="7370" y="10567"/>
                    <a:pt x="5909" y="10010"/>
                    <a:pt x="4636" y="10010"/>
                  </a:cubicBezTo>
                  <a:cubicBezTo>
                    <a:pt x="4117" y="10010"/>
                    <a:pt x="3629" y="10102"/>
                    <a:pt x="3196" y="10363"/>
                  </a:cubicBezTo>
                  <a:cubicBezTo>
                    <a:pt x="1552" y="11322"/>
                    <a:pt x="0" y="12943"/>
                    <a:pt x="548" y="15750"/>
                  </a:cubicBezTo>
                  <a:lnTo>
                    <a:pt x="35425" y="15750"/>
                  </a:lnTo>
                  <a:lnTo>
                    <a:pt x="35425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81;p9"/>
          <p:cNvGrpSpPr/>
          <p:nvPr/>
        </p:nvGrpSpPr>
        <p:grpSpPr>
          <a:xfrm>
            <a:off x="-11379" y="3707300"/>
            <a:ext cx="3811359" cy="1464184"/>
            <a:chOff x="0" y="3707300"/>
            <a:chExt cx="3811359" cy="1464184"/>
          </a:xfrm>
        </p:grpSpPr>
        <p:sp>
          <p:nvSpPr>
            <p:cNvPr id="282" name="Google Shape;282;p9"/>
            <p:cNvSpPr/>
            <p:nvPr/>
          </p:nvSpPr>
          <p:spPr>
            <a:xfrm>
              <a:off x="0" y="3735275"/>
              <a:ext cx="3811359" cy="1436209"/>
            </a:xfrm>
            <a:custGeom>
              <a:avLst/>
              <a:gdLst/>
              <a:ahLst/>
              <a:cxnLst/>
              <a:rect l="l" t="t" r="r" b="b"/>
              <a:pathLst>
                <a:path w="61424" h="23146" extrusionOk="0">
                  <a:moveTo>
                    <a:pt x="7671" y="1"/>
                  </a:moveTo>
                  <a:cubicBezTo>
                    <a:pt x="5176" y="1"/>
                    <a:pt x="2618" y="138"/>
                    <a:pt x="1" y="434"/>
                  </a:cubicBezTo>
                  <a:lnTo>
                    <a:pt x="1" y="23145"/>
                  </a:lnTo>
                  <a:lnTo>
                    <a:pt x="56973" y="22803"/>
                  </a:lnTo>
                  <a:lnTo>
                    <a:pt x="61424" y="22780"/>
                  </a:lnTo>
                  <a:cubicBezTo>
                    <a:pt x="61424" y="22780"/>
                    <a:pt x="39804" y="1"/>
                    <a:pt x="767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83;p9"/>
            <p:cNvSpPr/>
            <p:nvPr/>
          </p:nvSpPr>
          <p:spPr>
            <a:xfrm>
              <a:off x="0" y="3707300"/>
              <a:ext cx="3811359" cy="1414988"/>
            </a:xfrm>
            <a:custGeom>
              <a:avLst/>
              <a:gdLst/>
              <a:ahLst/>
              <a:cxnLst/>
              <a:rect l="l" t="t" r="r" b="b"/>
              <a:pathLst>
                <a:path w="61424" h="22804" extrusionOk="0">
                  <a:moveTo>
                    <a:pt x="7671" y="1"/>
                  </a:moveTo>
                  <a:cubicBezTo>
                    <a:pt x="5176" y="1"/>
                    <a:pt x="2618" y="138"/>
                    <a:pt x="1" y="434"/>
                  </a:cubicBezTo>
                  <a:lnTo>
                    <a:pt x="1" y="4223"/>
                  </a:lnTo>
                  <a:cubicBezTo>
                    <a:pt x="1256" y="5616"/>
                    <a:pt x="3151" y="7168"/>
                    <a:pt x="5228" y="7168"/>
                  </a:cubicBezTo>
                  <a:cubicBezTo>
                    <a:pt x="8548" y="7168"/>
                    <a:pt x="8813" y="4500"/>
                    <a:pt x="10898" y="4500"/>
                  </a:cubicBezTo>
                  <a:cubicBezTo>
                    <a:pt x="11135" y="4500"/>
                    <a:pt x="11396" y="4534"/>
                    <a:pt x="11687" y="4611"/>
                  </a:cubicBezTo>
                  <a:cubicBezTo>
                    <a:pt x="14540" y="5365"/>
                    <a:pt x="12646" y="9085"/>
                    <a:pt x="15773" y="9085"/>
                  </a:cubicBezTo>
                  <a:cubicBezTo>
                    <a:pt x="18528" y="9085"/>
                    <a:pt x="19816" y="6833"/>
                    <a:pt x="21745" y="6833"/>
                  </a:cubicBezTo>
                  <a:cubicBezTo>
                    <a:pt x="22022" y="6833"/>
                    <a:pt x="22311" y="6879"/>
                    <a:pt x="22621" y="6985"/>
                  </a:cubicBezTo>
                  <a:cubicBezTo>
                    <a:pt x="25109" y="7853"/>
                    <a:pt x="24333" y="11550"/>
                    <a:pt x="26250" y="12121"/>
                  </a:cubicBezTo>
                  <a:cubicBezTo>
                    <a:pt x="26435" y="12177"/>
                    <a:pt x="26615" y="12202"/>
                    <a:pt x="26789" y="12202"/>
                  </a:cubicBezTo>
                  <a:cubicBezTo>
                    <a:pt x="28167" y="12202"/>
                    <a:pt x="29249" y="10654"/>
                    <a:pt x="30827" y="10654"/>
                  </a:cubicBezTo>
                  <a:cubicBezTo>
                    <a:pt x="31090" y="10654"/>
                    <a:pt x="31366" y="10697"/>
                    <a:pt x="31659" y="10797"/>
                  </a:cubicBezTo>
                  <a:cubicBezTo>
                    <a:pt x="33855" y="11521"/>
                    <a:pt x="34382" y="14716"/>
                    <a:pt x="37200" y="14716"/>
                  </a:cubicBezTo>
                  <a:cubicBezTo>
                    <a:pt x="37313" y="14716"/>
                    <a:pt x="37429" y="14711"/>
                    <a:pt x="37548" y="14700"/>
                  </a:cubicBezTo>
                  <a:cubicBezTo>
                    <a:pt x="39317" y="14533"/>
                    <a:pt x="40719" y="13920"/>
                    <a:pt x="41980" y="13920"/>
                  </a:cubicBezTo>
                  <a:cubicBezTo>
                    <a:pt x="42965" y="13920"/>
                    <a:pt x="43863" y="14294"/>
                    <a:pt x="44784" y="15545"/>
                  </a:cubicBezTo>
                  <a:cubicBezTo>
                    <a:pt x="46884" y="18398"/>
                    <a:pt x="46975" y="20498"/>
                    <a:pt x="49828" y="20772"/>
                  </a:cubicBezTo>
                  <a:cubicBezTo>
                    <a:pt x="52316" y="21023"/>
                    <a:pt x="55147" y="20543"/>
                    <a:pt x="56973" y="22803"/>
                  </a:cubicBezTo>
                  <a:lnTo>
                    <a:pt x="61424" y="22780"/>
                  </a:lnTo>
                  <a:cubicBezTo>
                    <a:pt x="61424" y="22780"/>
                    <a:pt x="39804" y="1"/>
                    <a:pt x="76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141490578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5" name="Google Shape;285;p10"/>
          <p:cNvGrpSpPr/>
          <p:nvPr/>
        </p:nvGrpSpPr>
        <p:grpSpPr>
          <a:xfrm>
            <a:off x="0" y="3504777"/>
            <a:ext cx="9144000" cy="576290"/>
            <a:chOff x="0" y="4571577"/>
            <a:chExt cx="9144000" cy="576290"/>
          </a:xfrm>
        </p:grpSpPr>
        <p:sp>
          <p:nvSpPr>
            <p:cNvPr id="286" name="Google Shape;286;p10"/>
            <p:cNvSpPr/>
            <p:nvPr/>
          </p:nvSpPr>
          <p:spPr>
            <a:xfrm>
              <a:off x="0" y="4571577"/>
              <a:ext cx="913335" cy="576290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87;p10"/>
            <p:cNvSpPr/>
            <p:nvPr/>
          </p:nvSpPr>
          <p:spPr>
            <a:xfrm>
              <a:off x="879907" y="4822087"/>
              <a:ext cx="986182" cy="325665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88;p10"/>
            <p:cNvSpPr/>
            <p:nvPr/>
          </p:nvSpPr>
          <p:spPr>
            <a:xfrm flipH="1">
              <a:off x="1838076" y="4758410"/>
              <a:ext cx="986182" cy="389356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" name="Google Shape;289;p10"/>
            <p:cNvSpPr/>
            <p:nvPr/>
          </p:nvSpPr>
          <p:spPr>
            <a:xfrm>
              <a:off x="2781353" y="4718403"/>
              <a:ext cx="986182" cy="429334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90;p10"/>
            <p:cNvSpPr/>
            <p:nvPr/>
          </p:nvSpPr>
          <p:spPr>
            <a:xfrm>
              <a:off x="3702450" y="4926825"/>
              <a:ext cx="986182" cy="220894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91;p10"/>
            <p:cNvSpPr/>
            <p:nvPr/>
          </p:nvSpPr>
          <p:spPr>
            <a:xfrm flipH="1">
              <a:off x="8230665" y="4571577"/>
              <a:ext cx="913335" cy="576290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" name="Google Shape;292;p10"/>
            <p:cNvSpPr/>
            <p:nvPr/>
          </p:nvSpPr>
          <p:spPr>
            <a:xfrm flipH="1">
              <a:off x="7277911" y="4822087"/>
              <a:ext cx="986182" cy="325665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" name="Google Shape;293;p10"/>
            <p:cNvSpPr/>
            <p:nvPr/>
          </p:nvSpPr>
          <p:spPr>
            <a:xfrm>
              <a:off x="6319742" y="4758410"/>
              <a:ext cx="986182" cy="389356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94;p10"/>
            <p:cNvSpPr/>
            <p:nvPr/>
          </p:nvSpPr>
          <p:spPr>
            <a:xfrm flipH="1">
              <a:off x="5376465" y="4718403"/>
              <a:ext cx="986182" cy="429334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" name="Google Shape;295;p10"/>
            <p:cNvSpPr/>
            <p:nvPr/>
          </p:nvSpPr>
          <p:spPr>
            <a:xfrm flipH="1">
              <a:off x="4429512" y="4850175"/>
              <a:ext cx="1012038" cy="297542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6" name="Google Shape;296;p10"/>
          <p:cNvGrpSpPr/>
          <p:nvPr/>
        </p:nvGrpSpPr>
        <p:grpSpPr>
          <a:xfrm>
            <a:off x="0" y="3574725"/>
            <a:ext cx="9144000" cy="887338"/>
            <a:chOff x="0" y="4260525"/>
            <a:chExt cx="9144000" cy="887338"/>
          </a:xfrm>
        </p:grpSpPr>
        <p:sp>
          <p:nvSpPr>
            <p:cNvPr id="297" name="Google Shape;297;p10"/>
            <p:cNvSpPr/>
            <p:nvPr/>
          </p:nvSpPr>
          <p:spPr>
            <a:xfrm>
              <a:off x="0" y="4260525"/>
              <a:ext cx="928338" cy="88733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" name="Google Shape;298;p10"/>
            <p:cNvSpPr/>
            <p:nvPr/>
          </p:nvSpPr>
          <p:spPr>
            <a:xfrm>
              <a:off x="911486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99;p10"/>
            <p:cNvSpPr/>
            <p:nvPr/>
          </p:nvSpPr>
          <p:spPr>
            <a:xfrm flipH="1">
              <a:off x="1838113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" name="Google Shape;300;p10"/>
            <p:cNvSpPr/>
            <p:nvPr/>
          </p:nvSpPr>
          <p:spPr>
            <a:xfrm>
              <a:off x="2785105" y="4405470"/>
              <a:ext cx="954571" cy="74229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" name="Google Shape;301;p10"/>
            <p:cNvSpPr/>
            <p:nvPr/>
          </p:nvSpPr>
          <p:spPr>
            <a:xfrm>
              <a:off x="3730274" y="4539752"/>
              <a:ext cx="954571" cy="60799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" name="Google Shape;302;p10"/>
            <p:cNvSpPr/>
            <p:nvPr/>
          </p:nvSpPr>
          <p:spPr>
            <a:xfrm flipH="1">
              <a:off x="8215662" y="4260525"/>
              <a:ext cx="928338" cy="88733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" name="Google Shape;303;p10"/>
            <p:cNvSpPr/>
            <p:nvPr/>
          </p:nvSpPr>
          <p:spPr>
            <a:xfrm flipH="1">
              <a:off x="7277943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" name="Google Shape;304;p10"/>
            <p:cNvSpPr/>
            <p:nvPr/>
          </p:nvSpPr>
          <p:spPr>
            <a:xfrm>
              <a:off x="6351316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" name="Google Shape;305;p10"/>
            <p:cNvSpPr/>
            <p:nvPr/>
          </p:nvSpPr>
          <p:spPr>
            <a:xfrm flipH="1">
              <a:off x="5404324" y="4405470"/>
              <a:ext cx="954571" cy="74229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" name="Google Shape;306;p10"/>
            <p:cNvSpPr/>
            <p:nvPr/>
          </p:nvSpPr>
          <p:spPr>
            <a:xfrm flipH="1">
              <a:off x="4459155" y="4539752"/>
              <a:ext cx="954571" cy="60799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07" name="Google Shape;307;p10"/>
          <p:cNvSpPr/>
          <p:nvPr/>
        </p:nvSpPr>
        <p:spPr>
          <a:xfrm>
            <a:off x="-6249" y="4412275"/>
            <a:ext cx="9144000" cy="7314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8" name="Google Shape;308;p10"/>
          <p:cNvSpPr txBox="1">
            <a:spLocks noGrp="1"/>
          </p:cNvSpPr>
          <p:nvPr>
            <p:ph type="title"/>
          </p:nvPr>
        </p:nvSpPr>
        <p:spPr>
          <a:xfrm>
            <a:off x="720000" y="4071202"/>
            <a:ext cx="7704000" cy="63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61310191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0" name="Google Shape;310;p11"/>
          <p:cNvGrpSpPr/>
          <p:nvPr/>
        </p:nvGrpSpPr>
        <p:grpSpPr>
          <a:xfrm>
            <a:off x="8272771" y="2319220"/>
            <a:ext cx="343811" cy="1184379"/>
            <a:chOff x="7968225" y="1691500"/>
            <a:chExt cx="190625" cy="656675"/>
          </a:xfrm>
        </p:grpSpPr>
        <p:sp>
          <p:nvSpPr>
            <p:cNvPr id="311" name="Google Shape;311;p11"/>
            <p:cNvSpPr/>
            <p:nvPr/>
          </p:nvSpPr>
          <p:spPr>
            <a:xfrm>
              <a:off x="7968225" y="1891800"/>
              <a:ext cx="103300" cy="205450"/>
            </a:xfrm>
            <a:custGeom>
              <a:avLst/>
              <a:gdLst/>
              <a:ahLst/>
              <a:cxnLst/>
              <a:rect l="l" t="t" r="r" b="b"/>
              <a:pathLst>
                <a:path w="4132" h="8218" extrusionOk="0">
                  <a:moveTo>
                    <a:pt x="799" y="0"/>
                  </a:moveTo>
                  <a:cubicBezTo>
                    <a:pt x="799" y="0"/>
                    <a:pt x="1" y="5159"/>
                    <a:pt x="3858" y="8217"/>
                  </a:cubicBezTo>
                  <a:cubicBezTo>
                    <a:pt x="3858" y="8217"/>
                    <a:pt x="4132" y="2488"/>
                    <a:pt x="79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" name="Google Shape;312;p11"/>
            <p:cNvSpPr/>
            <p:nvPr/>
          </p:nvSpPr>
          <p:spPr>
            <a:xfrm>
              <a:off x="8057825" y="2039575"/>
              <a:ext cx="101025" cy="200325"/>
            </a:xfrm>
            <a:custGeom>
              <a:avLst/>
              <a:gdLst/>
              <a:ahLst/>
              <a:cxnLst/>
              <a:rect l="l" t="t" r="r" b="b"/>
              <a:pathLst>
                <a:path w="4041" h="8013" extrusionOk="0">
                  <a:moveTo>
                    <a:pt x="3264" y="1"/>
                  </a:moveTo>
                  <a:lnTo>
                    <a:pt x="3264" y="1"/>
                  </a:lnTo>
                  <a:cubicBezTo>
                    <a:pt x="0" y="2420"/>
                    <a:pt x="297" y="8013"/>
                    <a:pt x="297" y="8013"/>
                  </a:cubicBezTo>
                  <a:cubicBezTo>
                    <a:pt x="4040" y="5023"/>
                    <a:pt x="3264" y="1"/>
                    <a:pt x="326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" name="Google Shape;313;p11"/>
            <p:cNvSpPr/>
            <p:nvPr/>
          </p:nvSpPr>
          <p:spPr>
            <a:xfrm>
              <a:off x="8055525" y="1847000"/>
              <a:ext cx="18875" cy="501175"/>
            </a:xfrm>
            <a:custGeom>
              <a:avLst/>
              <a:gdLst/>
              <a:ahLst/>
              <a:cxnLst/>
              <a:rect l="l" t="t" r="r" b="b"/>
              <a:pathLst>
                <a:path w="755" h="20047" extrusionOk="0">
                  <a:moveTo>
                    <a:pt x="377" y="0"/>
                  </a:moveTo>
                  <a:cubicBezTo>
                    <a:pt x="189" y="0"/>
                    <a:pt x="1" y="126"/>
                    <a:pt x="1" y="377"/>
                  </a:cubicBezTo>
                  <a:lnTo>
                    <a:pt x="1" y="19687"/>
                  </a:lnTo>
                  <a:cubicBezTo>
                    <a:pt x="1" y="19927"/>
                    <a:pt x="189" y="20047"/>
                    <a:pt x="377" y="20047"/>
                  </a:cubicBezTo>
                  <a:cubicBezTo>
                    <a:pt x="566" y="20047"/>
                    <a:pt x="754" y="19927"/>
                    <a:pt x="754" y="19687"/>
                  </a:cubicBezTo>
                  <a:lnTo>
                    <a:pt x="754" y="377"/>
                  </a:lnTo>
                  <a:cubicBezTo>
                    <a:pt x="754" y="126"/>
                    <a:pt x="566" y="0"/>
                    <a:pt x="3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" name="Google Shape;314;p11"/>
            <p:cNvSpPr/>
            <p:nvPr/>
          </p:nvSpPr>
          <p:spPr>
            <a:xfrm>
              <a:off x="8004175" y="1691500"/>
              <a:ext cx="126600" cy="219450"/>
            </a:xfrm>
            <a:custGeom>
              <a:avLst/>
              <a:gdLst/>
              <a:ahLst/>
              <a:cxnLst/>
              <a:rect l="l" t="t" r="r" b="b"/>
              <a:pathLst>
                <a:path w="5064" h="8778" extrusionOk="0">
                  <a:moveTo>
                    <a:pt x="2864" y="0"/>
                  </a:moveTo>
                  <a:cubicBezTo>
                    <a:pt x="2213" y="0"/>
                    <a:pt x="2055" y="3493"/>
                    <a:pt x="2055" y="3493"/>
                  </a:cubicBezTo>
                  <a:cubicBezTo>
                    <a:pt x="2055" y="3493"/>
                    <a:pt x="1983" y="934"/>
                    <a:pt x="1285" y="934"/>
                  </a:cubicBezTo>
                  <a:cubicBezTo>
                    <a:pt x="1195" y="934"/>
                    <a:pt x="1094" y="977"/>
                    <a:pt x="982" y="1073"/>
                  </a:cubicBezTo>
                  <a:cubicBezTo>
                    <a:pt x="1" y="1918"/>
                    <a:pt x="92" y="7852"/>
                    <a:pt x="1827" y="8651"/>
                  </a:cubicBezTo>
                  <a:lnTo>
                    <a:pt x="1895" y="8674"/>
                  </a:lnTo>
                  <a:cubicBezTo>
                    <a:pt x="2090" y="8744"/>
                    <a:pt x="2272" y="8777"/>
                    <a:pt x="2443" y="8777"/>
                  </a:cubicBezTo>
                  <a:cubicBezTo>
                    <a:pt x="2770" y="8777"/>
                    <a:pt x="3055" y="8656"/>
                    <a:pt x="3310" y="8446"/>
                  </a:cubicBezTo>
                  <a:cubicBezTo>
                    <a:pt x="4178" y="7715"/>
                    <a:pt x="4634" y="6095"/>
                    <a:pt x="4794" y="5228"/>
                  </a:cubicBezTo>
                  <a:cubicBezTo>
                    <a:pt x="4993" y="4031"/>
                    <a:pt x="5064" y="791"/>
                    <a:pt x="4378" y="791"/>
                  </a:cubicBezTo>
                  <a:cubicBezTo>
                    <a:pt x="4358" y="791"/>
                    <a:pt x="4336" y="793"/>
                    <a:pt x="4315" y="799"/>
                  </a:cubicBezTo>
                  <a:cubicBezTo>
                    <a:pt x="3538" y="982"/>
                    <a:pt x="3287" y="3653"/>
                    <a:pt x="3287" y="3653"/>
                  </a:cubicBezTo>
                  <a:cubicBezTo>
                    <a:pt x="3287" y="3653"/>
                    <a:pt x="3538" y="23"/>
                    <a:pt x="2877" y="1"/>
                  </a:cubicBezTo>
                  <a:cubicBezTo>
                    <a:pt x="2872" y="0"/>
                    <a:pt x="2868" y="0"/>
                    <a:pt x="286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" name="Google Shape;315;p11"/>
            <p:cNvSpPr/>
            <p:nvPr/>
          </p:nvSpPr>
          <p:spPr>
            <a:xfrm>
              <a:off x="8030425" y="1838200"/>
              <a:ext cx="65650" cy="72750"/>
            </a:xfrm>
            <a:custGeom>
              <a:avLst/>
              <a:gdLst/>
              <a:ahLst/>
              <a:cxnLst/>
              <a:rect l="l" t="t" r="r" b="b"/>
              <a:pathLst>
                <a:path w="2626" h="2910" extrusionOk="0">
                  <a:moveTo>
                    <a:pt x="2174" y="1"/>
                  </a:moveTo>
                  <a:cubicBezTo>
                    <a:pt x="1856" y="1"/>
                    <a:pt x="1461" y="478"/>
                    <a:pt x="1461" y="478"/>
                  </a:cubicBezTo>
                  <a:cubicBezTo>
                    <a:pt x="1461" y="478"/>
                    <a:pt x="1121" y="6"/>
                    <a:pt x="768" y="6"/>
                  </a:cubicBezTo>
                  <a:cubicBezTo>
                    <a:pt x="612" y="6"/>
                    <a:pt x="453" y="98"/>
                    <a:pt x="320" y="364"/>
                  </a:cubicBezTo>
                  <a:cubicBezTo>
                    <a:pt x="1" y="1026"/>
                    <a:pt x="480" y="2190"/>
                    <a:pt x="777" y="2783"/>
                  </a:cubicBezTo>
                  <a:lnTo>
                    <a:pt x="845" y="2806"/>
                  </a:lnTo>
                  <a:cubicBezTo>
                    <a:pt x="1040" y="2876"/>
                    <a:pt x="1222" y="2909"/>
                    <a:pt x="1393" y="2909"/>
                  </a:cubicBezTo>
                  <a:cubicBezTo>
                    <a:pt x="1720" y="2909"/>
                    <a:pt x="2005" y="2788"/>
                    <a:pt x="2260" y="2578"/>
                  </a:cubicBezTo>
                  <a:cubicBezTo>
                    <a:pt x="2443" y="2099"/>
                    <a:pt x="2625" y="1414"/>
                    <a:pt x="2557" y="661"/>
                  </a:cubicBezTo>
                  <a:cubicBezTo>
                    <a:pt x="2515" y="160"/>
                    <a:pt x="2357" y="1"/>
                    <a:pt x="217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16" name="Google Shape;316;p11"/>
          <p:cNvGrpSpPr/>
          <p:nvPr/>
        </p:nvGrpSpPr>
        <p:grpSpPr>
          <a:xfrm>
            <a:off x="0" y="2996399"/>
            <a:ext cx="9144000" cy="2139100"/>
            <a:chOff x="0" y="2996399"/>
            <a:chExt cx="9144000" cy="2139100"/>
          </a:xfrm>
        </p:grpSpPr>
        <p:sp>
          <p:nvSpPr>
            <p:cNvPr id="317" name="Google Shape;317;p11"/>
            <p:cNvSpPr/>
            <p:nvPr/>
          </p:nvSpPr>
          <p:spPr>
            <a:xfrm>
              <a:off x="0" y="3878199"/>
              <a:ext cx="9144000" cy="1257300"/>
            </a:xfrm>
            <a:prstGeom prst="rect">
              <a:avLst/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18" name="Google Shape;318;p11"/>
            <p:cNvGrpSpPr/>
            <p:nvPr/>
          </p:nvGrpSpPr>
          <p:grpSpPr>
            <a:xfrm>
              <a:off x="0" y="2996399"/>
              <a:ext cx="9144000" cy="887338"/>
              <a:chOff x="0" y="4260525"/>
              <a:chExt cx="9144000" cy="887338"/>
            </a:xfrm>
          </p:grpSpPr>
          <p:sp>
            <p:nvSpPr>
              <p:cNvPr id="319" name="Google Shape;319;p11"/>
              <p:cNvSpPr/>
              <p:nvPr/>
            </p:nvSpPr>
            <p:spPr>
              <a:xfrm>
                <a:off x="0" y="4260525"/>
                <a:ext cx="928338" cy="887338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28302" extrusionOk="0">
                    <a:moveTo>
                      <a:pt x="6341" y="0"/>
                    </a:moveTo>
                    <a:cubicBezTo>
                      <a:pt x="2649" y="0"/>
                      <a:pt x="0" y="4918"/>
                      <a:pt x="0" y="4918"/>
                    </a:cubicBezTo>
                    <a:lnTo>
                      <a:pt x="0" y="28302"/>
                    </a:lnTo>
                    <a:lnTo>
                      <a:pt x="37745" y="28302"/>
                    </a:lnTo>
                    <a:lnTo>
                      <a:pt x="37745" y="9705"/>
                    </a:lnTo>
                    <a:cubicBezTo>
                      <a:pt x="37745" y="9705"/>
                      <a:pt x="35949" y="6800"/>
                      <a:pt x="33462" y="6800"/>
                    </a:cubicBezTo>
                    <a:cubicBezTo>
                      <a:pt x="33177" y="6800"/>
                      <a:pt x="32883" y="6838"/>
                      <a:pt x="32582" y="6923"/>
                    </a:cubicBezTo>
                    <a:cubicBezTo>
                      <a:pt x="29675" y="7775"/>
                      <a:pt x="28622" y="11034"/>
                      <a:pt x="28622" y="11034"/>
                    </a:cubicBezTo>
                    <a:cubicBezTo>
                      <a:pt x="28622" y="11034"/>
                      <a:pt x="26592" y="7775"/>
                      <a:pt x="23534" y="7775"/>
                    </a:cubicBezTo>
                    <a:cubicBezTo>
                      <a:pt x="20477" y="7775"/>
                      <a:pt x="19148" y="11385"/>
                      <a:pt x="19148" y="11385"/>
                    </a:cubicBezTo>
                    <a:cubicBezTo>
                      <a:pt x="19148" y="11385"/>
                      <a:pt x="18722" y="7775"/>
                      <a:pt x="16091" y="7700"/>
                    </a:cubicBezTo>
                    <a:cubicBezTo>
                      <a:pt x="16064" y="7699"/>
                      <a:pt x="16037" y="7699"/>
                      <a:pt x="16010" y="7699"/>
                    </a:cubicBezTo>
                    <a:cubicBezTo>
                      <a:pt x="13500" y="7699"/>
                      <a:pt x="11879" y="11161"/>
                      <a:pt x="11780" y="11359"/>
                    </a:cubicBezTo>
                    <a:cubicBezTo>
                      <a:pt x="11830" y="10983"/>
                      <a:pt x="13058" y="2913"/>
                      <a:pt x="8421" y="532"/>
                    </a:cubicBezTo>
                    <a:cubicBezTo>
                      <a:pt x="7701" y="159"/>
                      <a:pt x="7004" y="0"/>
                      <a:pt x="634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0" name="Google Shape;320;p11"/>
              <p:cNvSpPr/>
              <p:nvPr/>
            </p:nvSpPr>
            <p:spPr>
              <a:xfrm>
                <a:off x="911486" y="4429862"/>
                <a:ext cx="954571" cy="717951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28302" extrusionOk="0">
                    <a:moveTo>
                      <a:pt x="6341" y="0"/>
                    </a:moveTo>
                    <a:cubicBezTo>
                      <a:pt x="2649" y="0"/>
                      <a:pt x="0" y="4918"/>
                      <a:pt x="0" y="4918"/>
                    </a:cubicBezTo>
                    <a:lnTo>
                      <a:pt x="0" y="28302"/>
                    </a:lnTo>
                    <a:lnTo>
                      <a:pt x="37745" y="28302"/>
                    </a:lnTo>
                    <a:lnTo>
                      <a:pt x="37745" y="9705"/>
                    </a:lnTo>
                    <a:cubicBezTo>
                      <a:pt x="37745" y="9705"/>
                      <a:pt x="35949" y="6800"/>
                      <a:pt x="33462" y="6800"/>
                    </a:cubicBezTo>
                    <a:cubicBezTo>
                      <a:pt x="33177" y="6800"/>
                      <a:pt x="32883" y="6838"/>
                      <a:pt x="32582" y="6923"/>
                    </a:cubicBezTo>
                    <a:cubicBezTo>
                      <a:pt x="29675" y="7775"/>
                      <a:pt x="28622" y="11034"/>
                      <a:pt x="28622" y="11034"/>
                    </a:cubicBezTo>
                    <a:cubicBezTo>
                      <a:pt x="28622" y="11034"/>
                      <a:pt x="26592" y="7775"/>
                      <a:pt x="23534" y="7775"/>
                    </a:cubicBezTo>
                    <a:cubicBezTo>
                      <a:pt x="20477" y="7775"/>
                      <a:pt x="19148" y="11385"/>
                      <a:pt x="19148" y="11385"/>
                    </a:cubicBezTo>
                    <a:cubicBezTo>
                      <a:pt x="19148" y="11385"/>
                      <a:pt x="18722" y="7775"/>
                      <a:pt x="16091" y="7700"/>
                    </a:cubicBezTo>
                    <a:cubicBezTo>
                      <a:pt x="16064" y="7699"/>
                      <a:pt x="16037" y="7699"/>
                      <a:pt x="16010" y="7699"/>
                    </a:cubicBezTo>
                    <a:cubicBezTo>
                      <a:pt x="13500" y="7699"/>
                      <a:pt x="11879" y="11161"/>
                      <a:pt x="11780" y="11359"/>
                    </a:cubicBezTo>
                    <a:cubicBezTo>
                      <a:pt x="11830" y="10983"/>
                      <a:pt x="13058" y="2913"/>
                      <a:pt x="8421" y="532"/>
                    </a:cubicBezTo>
                    <a:cubicBezTo>
                      <a:pt x="7701" y="159"/>
                      <a:pt x="7004" y="0"/>
                      <a:pt x="634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1" name="Google Shape;321;p11"/>
              <p:cNvSpPr/>
              <p:nvPr/>
            </p:nvSpPr>
            <p:spPr>
              <a:xfrm flipH="1">
                <a:off x="1838113" y="4429862"/>
                <a:ext cx="954571" cy="717951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28302" extrusionOk="0">
                    <a:moveTo>
                      <a:pt x="6341" y="0"/>
                    </a:moveTo>
                    <a:cubicBezTo>
                      <a:pt x="2649" y="0"/>
                      <a:pt x="0" y="4918"/>
                      <a:pt x="0" y="4918"/>
                    </a:cubicBezTo>
                    <a:lnTo>
                      <a:pt x="0" y="28302"/>
                    </a:lnTo>
                    <a:lnTo>
                      <a:pt x="37745" y="28302"/>
                    </a:lnTo>
                    <a:lnTo>
                      <a:pt x="37745" y="9705"/>
                    </a:lnTo>
                    <a:cubicBezTo>
                      <a:pt x="37745" y="9705"/>
                      <a:pt x="35949" y="6800"/>
                      <a:pt x="33462" y="6800"/>
                    </a:cubicBezTo>
                    <a:cubicBezTo>
                      <a:pt x="33177" y="6800"/>
                      <a:pt x="32883" y="6838"/>
                      <a:pt x="32582" y="6923"/>
                    </a:cubicBezTo>
                    <a:cubicBezTo>
                      <a:pt x="29675" y="7775"/>
                      <a:pt x="28622" y="11034"/>
                      <a:pt x="28622" y="11034"/>
                    </a:cubicBezTo>
                    <a:cubicBezTo>
                      <a:pt x="28622" y="11034"/>
                      <a:pt x="26592" y="7775"/>
                      <a:pt x="23534" y="7775"/>
                    </a:cubicBezTo>
                    <a:cubicBezTo>
                      <a:pt x="20477" y="7775"/>
                      <a:pt x="19148" y="11385"/>
                      <a:pt x="19148" y="11385"/>
                    </a:cubicBezTo>
                    <a:cubicBezTo>
                      <a:pt x="19148" y="11385"/>
                      <a:pt x="18722" y="7775"/>
                      <a:pt x="16091" y="7700"/>
                    </a:cubicBezTo>
                    <a:cubicBezTo>
                      <a:pt x="16064" y="7699"/>
                      <a:pt x="16037" y="7699"/>
                      <a:pt x="16010" y="7699"/>
                    </a:cubicBezTo>
                    <a:cubicBezTo>
                      <a:pt x="13500" y="7699"/>
                      <a:pt x="11879" y="11161"/>
                      <a:pt x="11780" y="11359"/>
                    </a:cubicBezTo>
                    <a:cubicBezTo>
                      <a:pt x="11830" y="10983"/>
                      <a:pt x="13058" y="2913"/>
                      <a:pt x="8421" y="532"/>
                    </a:cubicBezTo>
                    <a:cubicBezTo>
                      <a:pt x="7701" y="159"/>
                      <a:pt x="7004" y="0"/>
                      <a:pt x="634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2" name="Google Shape;322;p11"/>
              <p:cNvSpPr/>
              <p:nvPr/>
            </p:nvSpPr>
            <p:spPr>
              <a:xfrm>
                <a:off x="2785105" y="4405470"/>
                <a:ext cx="954571" cy="742291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28302" extrusionOk="0">
                    <a:moveTo>
                      <a:pt x="6341" y="0"/>
                    </a:moveTo>
                    <a:cubicBezTo>
                      <a:pt x="2649" y="0"/>
                      <a:pt x="0" y="4918"/>
                      <a:pt x="0" y="4918"/>
                    </a:cubicBezTo>
                    <a:lnTo>
                      <a:pt x="0" y="28302"/>
                    </a:lnTo>
                    <a:lnTo>
                      <a:pt x="37745" y="28302"/>
                    </a:lnTo>
                    <a:lnTo>
                      <a:pt x="37745" y="9705"/>
                    </a:lnTo>
                    <a:cubicBezTo>
                      <a:pt x="37745" y="9705"/>
                      <a:pt x="35949" y="6800"/>
                      <a:pt x="33462" y="6800"/>
                    </a:cubicBezTo>
                    <a:cubicBezTo>
                      <a:pt x="33177" y="6800"/>
                      <a:pt x="32883" y="6838"/>
                      <a:pt x="32582" y="6923"/>
                    </a:cubicBezTo>
                    <a:cubicBezTo>
                      <a:pt x="29675" y="7775"/>
                      <a:pt x="28622" y="11034"/>
                      <a:pt x="28622" y="11034"/>
                    </a:cubicBezTo>
                    <a:cubicBezTo>
                      <a:pt x="28622" y="11034"/>
                      <a:pt x="26592" y="7775"/>
                      <a:pt x="23534" y="7775"/>
                    </a:cubicBezTo>
                    <a:cubicBezTo>
                      <a:pt x="20477" y="7775"/>
                      <a:pt x="19148" y="11385"/>
                      <a:pt x="19148" y="11385"/>
                    </a:cubicBezTo>
                    <a:cubicBezTo>
                      <a:pt x="19148" y="11385"/>
                      <a:pt x="18722" y="7775"/>
                      <a:pt x="16091" y="7700"/>
                    </a:cubicBezTo>
                    <a:cubicBezTo>
                      <a:pt x="16064" y="7699"/>
                      <a:pt x="16037" y="7699"/>
                      <a:pt x="16010" y="7699"/>
                    </a:cubicBezTo>
                    <a:cubicBezTo>
                      <a:pt x="13500" y="7699"/>
                      <a:pt x="11879" y="11161"/>
                      <a:pt x="11780" y="11359"/>
                    </a:cubicBezTo>
                    <a:cubicBezTo>
                      <a:pt x="11830" y="10983"/>
                      <a:pt x="13058" y="2913"/>
                      <a:pt x="8421" y="532"/>
                    </a:cubicBezTo>
                    <a:cubicBezTo>
                      <a:pt x="7701" y="159"/>
                      <a:pt x="7004" y="0"/>
                      <a:pt x="634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3" name="Google Shape;323;p11"/>
              <p:cNvSpPr/>
              <p:nvPr/>
            </p:nvSpPr>
            <p:spPr>
              <a:xfrm>
                <a:off x="3730274" y="4539752"/>
                <a:ext cx="954571" cy="607998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28302" extrusionOk="0">
                    <a:moveTo>
                      <a:pt x="6341" y="0"/>
                    </a:moveTo>
                    <a:cubicBezTo>
                      <a:pt x="2649" y="0"/>
                      <a:pt x="0" y="4918"/>
                      <a:pt x="0" y="4918"/>
                    </a:cubicBezTo>
                    <a:lnTo>
                      <a:pt x="0" y="28302"/>
                    </a:lnTo>
                    <a:lnTo>
                      <a:pt x="37745" y="28302"/>
                    </a:lnTo>
                    <a:lnTo>
                      <a:pt x="37745" y="9705"/>
                    </a:lnTo>
                    <a:cubicBezTo>
                      <a:pt x="37745" y="9705"/>
                      <a:pt x="35949" y="6800"/>
                      <a:pt x="33462" y="6800"/>
                    </a:cubicBezTo>
                    <a:cubicBezTo>
                      <a:pt x="33177" y="6800"/>
                      <a:pt x="32883" y="6838"/>
                      <a:pt x="32582" y="6923"/>
                    </a:cubicBezTo>
                    <a:cubicBezTo>
                      <a:pt x="29675" y="7775"/>
                      <a:pt x="28622" y="11034"/>
                      <a:pt x="28622" y="11034"/>
                    </a:cubicBezTo>
                    <a:cubicBezTo>
                      <a:pt x="28622" y="11034"/>
                      <a:pt x="26592" y="7775"/>
                      <a:pt x="23534" y="7775"/>
                    </a:cubicBezTo>
                    <a:cubicBezTo>
                      <a:pt x="20477" y="7775"/>
                      <a:pt x="19148" y="11385"/>
                      <a:pt x="19148" y="11385"/>
                    </a:cubicBezTo>
                    <a:cubicBezTo>
                      <a:pt x="19148" y="11385"/>
                      <a:pt x="18722" y="7775"/>
                      <a:pt x="16091" y="7700"/>
                    </a:cubicBezTo>
                    <a:cubicBezTo>
                      <a:pt x="16064" y="7699"/>
                      <a:pt x="16037" y="7699"/>
                      <a:pt x="16010" y="7699"/>
                    </a:cubicBezTo>
                    <a:cubicBezTo>
                      <a:pt x="13500" y="7699"/>
                      <a:pt x="11879" y="11161"/>
                      <a:pt x="11780" y="11359"/>
                    </a:cubicBezTo>
                    <a:cubicBezTo>
                      <a:pt x="11830" y="10983"/>
                      <a:pt x="13058" y="2913"/>
                      <a:pt x="8421" y="532"/>
                    </a:cubicBezTo>
                    <a:cubicBezTo>
                      <a:pt x="7701" y="159"/>
                      <a:pt x="7004" y="0"/>
                      <a:pt x="634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4" name="Google Shape;324;p11"/>
              <p:cNvSpPr/>
              <p:nvPr/>
            </p:nvSpPr>
            <p:spPr>
              <a:xfrm flipH="1">
                <a:off x="8215662" y="4260525"/>
                <a:ext cx="928338" cy="887338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28302" extrusionOk="0">
                    <a:moveTo>
                      <a:pt x="6341" y="0"/>
                    </a:moveTo>
                    <a:cubicBezTo>
                      <a:pt x="2649" y="0"/>
                      <a:pt x="0" y="4918"/>
                      <a:pt x="0" y="4918"/>
                    </a:cubicBezTo>
                    <a:lnTo>
                      <a:pt x="0" y="28302"/>
                    </a:lnTo>
                    <a:lnTo>
                      <a:pt x="37745" y="28302"/>
                    </a:lnTo>
                    <a:lnTo>
                      <a:pt x="37745" y="9705"/>
                    </a:lnTo>
                    <a:cubicBezTo>
                      <a:pt x="37745" y="9705"/>
                      <a:pt x="35949" y="6800"/>
                      <a:pt x="33462" y="6800"/>
                    </a:cubicBezTo>
                    <a:cubicBezTo>
                      <a:pt x="33177" y="6800"/>
                      <a:pt x="32883" y="6838"/>
                      <a:pt x="32582" y="6923"/>
                    </a:cubicBezTo>
                    <a:cubicBezTo>
                      <a:pt x="29675" y="7775"/>
                      <a:pt x="28622" y="11034"/>
                      <a:pt x="28622" y="11034"/>
                    </a:cubicBezTo>
                    <a:cubicBezTo>
                      <a:pt x="28622" y="11034"/>
                      <a:pt x="26592" y="7775"/>
                      <a:pt x="23534" y="7775"/>
                    </a:cubicBezTo>
                    <a:cubicBezTo>
                      <a:pt x="20477" y="7775"/>
                      <a:pt x="19148" y="11385"/>
                      <a:pt x="19148" y="11385"/>
                    </a:cubicBezTo>
                    <a:cubicBezTo>
                      <a:pt x="19148" y="11385"/>
                      <a:pt x="18722" y="7775"/>
                      <a:pt x="16091" y="7700"/>
                    </a:cubicBezTo>
                    <a:cubicBezTo>
                      <a:pt x="16064" y="7699"/>
                      <a:pt x="16037" y="7699"/>
                      <a:pt x="16010" y="7699"/>
                    </a:cubicBezTo>
                    <a:cubicBezTo>
                      <a:pt x="13500" y="7699"/>
                      <a:pt x="11879" y="11161"/>
                      <a:pt x="11780" y="11359"/>
                    </a:cubicBezTo>
                    <a:cubicBezTo>
                      <a:pt x="11830" y="10983"/>
                      <a:pt x="13058" y="2913"/>
                      <a:pt x="8421" y="532"/>
                    </a:cubicBezTo>
                    <a:cubicBezTo>
                      <a:pt x="7701" y="159"/>
                      <a:pt x="7004" y="0"/>
                      <a:pt x="634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5" name="Google Shape;325;p11"/>
              <p:cNvSpPr/>
              <p:nvPr/>
            </p:nvSpPr>
            <p:spPr>
              <a:xfrm flipH="1">
                <a:off x="7277943" y="4429862"/>
                <a:ext cx="954571" cy="717951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28302" extrusionOk="0">
                    <a:moveTo>
                      <a:pt x="6341" y="0"/>
                    </a:moveTo>
                    <a:cubicBezTo>
                      <a:pt x="2649" y="0"/>
                      <a:pt x="0" y="4918"/>
                      <a:pt x="0" y="4918"/>
                    </a:cubicBezTo>
                    <a:lnTo>
                      <a:pt x="0" y="28302"/>
                    </a:lnTo>
                    <a:lnTo>
                      <a:pt x="37745" y="28302"/>
                    </a:lnTo>
                    <a:lnTo>
                      <a:pt x="37745" y="9705"/>
                    </a:lnTo>
                    <a:cubicBezTo>
                      <a:pt x="37745" y="9705"/>
                      <a:pt x="35949" y="6800"/>
                      <a:pt x="33462" y="6800"/>
                    </a:cubicBezTo>
                    <a:cubicBezTo>
                      <a:pt x="33177" y="6800"/>
                      <a:pt x="32883" y="6838"/>
                      <a:pt x="32582" y="6923"/>
                    </a:cubicBezTo>
                    <a:cubicBezTo>
                      <a:pt x="29675" y="7775"/>
                      <a:pt x="28622" y="11034"/>
                      <a:pt x="28622" y="11034"/>
                    </a:cubicBezTo>
                    <a:cubicBezTo>
                      <a:pt x="28622" y="11034"/>
                      <a:pt x="26592" y="7775"/>
                      <a:pt x="23534" y="7775"/>
                    </a:cubicBezTo>
                    <a:cubicBezTo>
                      <a:pt x="20477" y="7775"/>
                      <a:pt x="19148" y="11385"/>
                      <a:pt x="19148" y="11385"/>
                    </a:cubicBezTo>
                    <a:cubicBezTo>
                      <a:pt x="19148" y="11385"/>
                      <a:pt x="18722" y="7775"/>
                      <a:pt x="16091" y="7700"/>
                    </a:cubicBezTo>
                    <a:cubicBezTo>
                      <a:pt x="16064" y="7699"/>
                      <a:pt x="16037" y="7699"/>
                      <a:pt x="16010" y="7699"/>
                    </a:cubicBezTo>
                    <a:cubicBezTo>
                      <a:pt x="13500" y="7699"/>
                      <a:pt x="11879" y="11161"/>
                      <a:pt x="11780" y="11359"/>
                    </a:cubicBezTo>
                    <a:cubicBezTo>
                      <a:pt x="11830" y="10983"/>
                      <a:pt x="13058" y="2913"/>
                      <a:pt x="8421" y="532"/>
                    </a:cubicBezTo>
                    <a:cubicBezTo>
                      <a:pt x="7701" y="159"/>
                      <a:pt x="7004" y="0"/>
                      <a:pt x="634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6" name="Google Shape;326;p11"/>
              <p:cNvSpPr/>
              <p:nvPr/>
            </p:nvSpPr>
            <p:spPr>
              <a:xfrm>
                <a:off x="6351316" y="4429862"/>
                <a:ext cx="954571" cy="717951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28302" extrusionOk="0">
                    <a:moveTo>
                      <a:pt x="6341" y="0"/>
                    </a:moveTo>
                    <a:cubicBezTo>
                      <a:pt x="2649" y="0"/>
                      <a:pt x="0" y="4918"/>
                      <a:pt x="0" y="4918"/>
                    </a:cubicBezTo>
                    <a:lnTo>
                      <a:pt x="0" y="28302"/>
                    </a:lnTo>
                    <a:lnTo>
                      <a:pt x="37745" y="28302"/>
                    </a:lnTo>
                    <a:lnTo>
                      <a:pt x="37745" y="9705"/>
                    </a:lnTo>
                    <a:cubicBezTo>
                      <a:pt x="37745" y="9705"/>
                      <a:pt x="35949" y="6800"/>
                      <a:pt x="33462" y="6800"/>
                    </a:cubicBezTo>
                    <a:cubicBezTo>
                      <a:pt x="33177" y="6800"/>
                      <a:pt x="32883" y="6838"/>
                      <a:pt x="32582" y="6923"/>
                    </a:cubicBezTo>
                    <a:cubicBezTo>
                      <a:pt x="29675" y="7775"/>
                      <a:pt x="28622" y="11034"/>
                      <a:pt x="28622" y="11034"/>
                    </a:cubicBezTo>
                    <a:cubicBezTo>
                      <a:pt x="28622" y="11034"/>
                      <a:pt x="26592" y="7775"/>
                      <a:pt x="23534" y="7775"/>
                    </a:cubicBezTo>
                    <a:cubicBezTo>
                      <a:pt x="20477" y="7775"/>
                      <a:pt x="19148" y="11385"/>
                      <a:pt x="19148" y="11385"/>
                    </a:cubicBezTo>
                    <a:cubicBezTo>
                      <a:pt x="19148" y="11385"/>
                      <a:pt x="18722" y="7775"/>
                      <a:pt x="16091" y="7700"/>
                    </a:cubicBezTo>
                    <a:cubicBezTo>
                      <a:pt x="16064" y="7699"/>
                      <a:pt x="16037" y="7699"/>
                      <a:pt x="16010" y="7699"/>
                    </a:cubicBezTo>
                    <a:cubicBezTo>
                      <a:pt x="13500" y="7699"/>
                      <a:pt x="11879" y="11161"/>
                      <a:pt x="11780" y="11359"/>
                    </a:cubicBezTo>
                    <a:cubicBezTo>
                      <a:pt x="11830" y="10983"/>
                      <a:pt x="13058" y="2913"/>
                      <a:pt x="8421" y="532"/>
                    </a:cubicBezTo>
                    <a:cubicBezTo>
                      <a:pt x="7701" y="159"/>
                      <a:pt x="7004" y="0"/>
                      <a:pt x="634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7" name="Google Shape;327;p11"/>
              <p:cNvSpPr/>
              <p:nvPr/>
            </p:nvSpPr>
            <p:spPr>
              <a:xfrm flipH="1">
                <a:off x="5404324" y="4405470"/>
                <a:ext cx="954571" cy="742291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28302" extrusionOk="0">
                    <a:moveTo>
                      <a:pt x="6341" y="0"/>
                    </a:moveTo>
                    <a:cubicBezTo>
                      <a:pt x="2649" y="0"/>
                      <a:pt x="0" y="4918"/>
                      <a:pt x="0" y="4918"/>
                    </a:cubicBezTo>
                    <a:lnTo>
                      <a:pt x="0" y="28302"/>
                    </a:lnTo>
                    <a:lnTo>
                      <a:pt x="37745" y="28302"/>
                    </a:lnTo>
                    <a:lnTo>
                      <a:pt x="37745" y="9705"/>
                    </a:lnTo>
                    <a:cubicBezTo>
                      <a:pt x="37745" y="9705"/>
                      <a:pt x="35949" y="6800"/>
                      <a:pt x="33462" y="6800"/>
                    </a:cubicBezTo>
                    <a:cubicBezTo>
                      <a:pt x="33177" y="6800"/>
                      <a:pt x="32883" y="6838"/>
                      <a:pt x="32582" y="6923"/>
                    </a:cubicBezTo>
                    <a:cubicBezTo>
                      <a:pt x="29675" y="7775"/>
                      <a:pt x="28622" y="11034"/>
                      <a:pt x="28622" y="11034"/>
                    </a:cubicBezTo>
                    <a:cubicBezTo>
                      <a:pt x="28622" y="11034"/>
                      <a:pt x="26592" y="7775"/>
                      <a:pt x="23534" y="7775"/>
                    </a:cubicBezTo>
                    <a:cubicBezTo>
                      <a:pt x="20477" y="7775"/>
                      <a:pt x="19148" y="11385"/>
                      <a:pt x="19148" y="11385"/>
                    </a:cubicBezTo>
                    <a:cubicBezTo>
                      <a:pt x="19148" y="11385"/>
                      <a:pt x="18722" y="7775"/>
                      <a:pt x="16091" y="7700"/>
                    </a:cubicBezTo>
                    <a:cubicBezTo>
                      <a:pt x="16064" y="7699"/>
                      <a:pt x="16037" y="7699"/>
                      <a:pt x="16010" y="7699"/>
                    </a:cubicBezTo>
                    <a:cubicBezTo>
                      <a:pt x="13500" y="7699"/>
                      <a:pt x="11879" y="11161"/>
                      <a:pt x="11780" y="11359"/>
                    </a:cubicBezTo>
                    <a:cubicBezTo>
                      <a:pt x="11830" y="10983"/>
                      <a:pt x="13058" y="2913"/>
                      <a:pt x="8421" y="532"/>
                    </a:cubicBezTo>
                    <a:cubicBezTo>
                      <a:pt x="7701" y="159"/>
                      <a:pt x="7004" y="0"/>
                      <a:pt x="634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8" name="Google Shape;328;p11"/>
              <p:cNvSpPr/>
              <p:nvPr/>
            </p:nvSpPr>
            <p:spPr>
              <a:xfrm flipH="1">
                <a:off x="4459155" y="4539752"/>
                <a:ext cx="954571" cy="607998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28302" extrusionOk="0">
                    <a:moveTo>
                      <a:pt x="6341" y="0"/>
                    </a:moveTo>
                    <a:cubicBezTo>
                      <a:pt x="2649" y="0"/>
                      <a:pt x="0" y="4918"/>
                      <a:pt x="0" y="4918"/>
                    </a:cubicBezTo>
                    <a:lnTo>
                      <a:pt x="0" y="28302"/>
                    </a:lnTo>
                    <a:lnTo>
                      <a:pt x="37745" y="28302"/>
                    </a:lnTo>
                    <a:lnTo>
                      <a:pt x="37745" y="9705"/>
                    </a:lnTo>
                    <a:cubicBezTo>
                      <a:pt x="37745" y="9705"/>
                      <a:pt x="35949" y="6800"/>
                      <a:pt x="33462" y="6800"/>
                    </a:cubicBezTo>
                    <a:cubicBezTo>
                      <a:pt x="33177" y="6800"/>
                      <a:pt x="32883" y="6838"/>
                      <a:pt x="32582" y="6923"/>
                    </a:cubicBezTo>
                    <a:cubicBezTo>
                      <a:pt x="29675" y="7775"/>
                      <a:pt x="28622" y="11034"/>
                      <a:pt x="28622" y="11034"/>
                    </a:cubicBezTo>
                    <a:cubicBezTo>
                      <a:pt x="28622" y="11034"/>
                      <a:pt x="26592" y="7775"/>
                      <a:pt x="23534" y="7775"/>
                    </a:cubicBezTo>
                    <a:cubicBezTo>
                      <a:pt x="20477" y="7775"/>
                      <a:pt x="19148" y="11385"/>
                      <a:pt x="19148" y="11385"/>
                    </a:cubicBezTo>
                    <a:cubicBezTo>
                      <a:pt x="19148" y="11385"/>
                      <a:pt x="18722" y="7775"/>
                      <a:pt x="16091" y="7700"/>
                    </a:cubicBezTo>
                    <a:cubicBezTo>
                      <a:pt x="16064" y="7699"/>
                      <a:pt x="16037" y="7699"/>
                      <a:pt x="16010" y="7699"/>
                    </a:cubicBezTo>
                    <a:cubicBezTo>
                      <a:pt x="13500" y="7699"/>
                      <a:pt x="11879" y="11161"/>
                      <a:pt x="11780" y="11359"/>
                    </a:cubicBezTo>
                    <a:cubicBezTo>
                      <a:pt x="11830" y="10983"/>
                      <a:pt x="13058" y="2913"/>
                      <a:pt x="8421" y="532"/>
                    </a:cubicBezTo>
                    <a:cubicBezTo>
                      <a:pt x="7701" y="159"/>
                      <a:pt x="7004" y="0"/>
                      <a:pt x="634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29" name="Google Shape;329;p11"/>
            <p:cNvGrpSpPr/>
            <p:nvPr/>
          </p:nvGrpSpPr>
          <p:grpSpPr>
            <a:xfrm>
              <a:off x="0" y="3148799"/>
              <a:ext cx="9144000" cy="887338"/>
              <a:chOff x="0" y="4260525"/>
              <a:chExt cx="9144000" cy="887338"/>
            </a:xfrm>
          </p:grpSpPr>
          <p:sp>
            <p:nvSpPr>
              <p:cNvPr id="330" name="Google Shape;330;p11"/>
              <p:cNvSpPr/>
              <p:nvPr/>
            </p:nvSpPr>
            <p:spPr>
              <a:xfrm>
                <a:off x="0" y="4260525"/>
                <a:ext cx="928338" cy="887338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28302" extrusionOk="0">
                    <a:moveTo>
                      <a:pt x="6341" y="0"/>
                    </a:moveTo>
                    <a:cubicBezTo>
                      <a:pt x="2649" y="0"/>
                      <a:pt x="0" y="4918"/>
                      <a:pt x="0" y="4918"/>
                    </a:cubicBezTo>
                    <a:lnTo>
                      <a:pt x="0" y="28302"/>
                    </a:lnTo>
                    <a:lnTo>
                      <a:pt x="37745" y="28302"/>
                    </a:lnTo>
                    <a:lnTo>
                      <a:pt x="37745" y="9705"/>
                    </a:lnTo>
                    <a:cubicBezTo>
                      <a:pt x="37745" y="9705"/>
                      <a:pt x="35949" y="6800"/>
                      <a:pt x="33462" y="6800"/>
                    </a:cubicBezTo>
                    <a:cubicBezTo>
                      <a:pt x="33177" y="6800"/>
                      <a:pt x="32883" y="6838"/>
                      <a:pt x="32582" y="6923"/>
                    </a:cubicBezTo>
                    <a:cubicBezTo>
                      <a:pt x="29675" y="7775"/>
                      <a:pt x="28622" y="11034"/>
                      <a:pt x="28622" y="11034"/>
                    </a:cubicBezTo>
                    <a:cubicBezTo>
                      <a:pt x="28622" y="11034"/>
                      <a:pt x="26592" y="7775"/>
                      <a:pt x="23534" y="7775"/>
                    </a:cubicBezTo>
                    <a:cubicBezTo>
                      <a:pt x="20477" y="7775"/>
                      <a:pt x="19148" y="11385"/>
                      <a:pt x="19148" y="11385"/>
                    </a:cubicBezTo>
                    <a:cubicBezTo>
                      <a:pt x="19148" y="11385"/>
                      <a:pt x="18722" y="7775"/>
                      <a:pt x="16091" y="7700"/>
                    </a:cubicBezTo>
                    <a:cubicBezTo>
                      <a:pt x="16064" y="7699"/>
                      <a:pt x="16037" y="7699"/>
                      <a:pt x="16010" y="7699"/>
                    </a:cubicBezTo>
                    <a:cubicBezTo>
                      <a:pt x="13500" y="7699"/>
                      <a:pt x="11879" y="11161"/>
                      <a:pt x="11780" y="11359"/>
                    </a:cubicBezTo>
                    <a:cubicBezTo>
                      <a:pt x="11830" y="10983"/>
                      <a:pt x="13058" y="2913"/>
                      <a:pt x="8421" y="532"/>
                    </a:cubicBezTo>
                    <a:cubicBezTo>
                      <a:pt x="7701" y="159"/>
                      <a:pt x="7004" y="0"/>
                      <a:pt x="634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1" name="Google Shape;331;p11"/>
              <p:cNvSpPr/>
              <p:nvPr/>
            </p:nvSpPr>
            <p:spPr>
              <a:xfrm>
                <a:off x="911486" y="4429862"/>
                <a:ext cx="954571" cy="717951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28302" extrusionOk="0">
                    <a:moveTo>
                      <a:pt x="6341" y="0"/>
                    </a:moveTo>
                    <a:cubicBezTo>
                      <a:pt x="2649" y="0"/>
                      <a:pt x="0" y="4918"/>
                      <a:pt x="0" y="4918"/>
                    </a:cubicBezTo>
                    <a:lnTo>
                      <a:pt x="0" y="28302"/>
                    </a:lnTo>
                    <a:lnTo>
                      <a:pt x="37745" y="28302"/>
                    </a:lnTo>
                    <a:lnTo>
                      <a:pt x="37745" y="9705"/>
                    </a:lnTo>
                    <a:cubicBezTo>
                      <a:pt x="37745" y="9705"/>
                      <a:pt x="35949" y="6800"/>
                      <a:pt x="33462" y="6800"/>
                    </a:cubicBezTo>
                    <a:cubicBezTo>
                      <a:pt x="33177" y="6800"/>
                      <a:pt x="32883" y="6838"/>
                      <a:pt x="32582" y="6923"/>
                    </a:cubicBezTo>
                    <a:cubicBezTo>
                      <a:pt x="29675" y="7775"/>
                      <a:pt x="28622" y="11034"/>
                      <a:pt x="28622" y="11034"/>
                    </a:cubicBezTo>
                    <a:cubicBezTo>
                      <a:pt x="28622" y="11034"/>
                      <a:pt x="26592" y="7775"/>
                      <a:pt x="23534" y="7775"/>
                    </a:cubicBezTo>
                    <a:cubicBezTo>
                      <a:pt x="20477" y="7775"/>
                      <a:pt x="19148" y="11385"/>
                      <a:pt x="19148" y="11385"/>
                    </a:cubicBezTo>
                    <a:cubicBezTo>
                      <a:pt x="19148" y="11385"/>
                      <a:pt x="18722" y="7775"/>
                      <a:pt x="16091" y="7700"/>
                    </a:cubicBezTo>
                    <a:cubicBezTo>
                      <a:pt x="16064" y="7699"/>
                      <a:pt x="16037" y="7699"/>
                      <a:pt x="16010" y="7699"/>
                    </a:cubicBezTo>
                    <a:cubicBezTo>
                      <a:pt x="13500" y="7699"/>
                      <a:pt x="11879" y="11161"/>
                      <a:pt x="11780" y="11359"/>
                    </a:cubicBezTo>
                    <a:cubicBezTo>
                      <a:pt x="11830" y="10983"/>
                      <a:pt x="13058" y="2913"/>
                      <a:pt x="8421" y="532"/>
                    </a:cubicBezTo>
                    <a:cubicBezTo>
                      <a:pt x="7701" y="159"/>
                      <a:pt x="7004" y="0"/>
                      <a:pt x="634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2" name="Google Shape;332;p11"/>
              <p:cNvSpPr/>
              <p:nvPr/>
            </p:nvSpPr>
            <p:spPr>
              <a:xfrm flipH="1">
                <a:off x="1838113" y="4429862"/>
                <a:ext cx="954571" cy="717951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28302" extrusionOk="0">
                    <a:moveTo>
                      <a:pt x="6341" y="0"/>
                    </a:moveTo>
                    <a:cubicBezTo>
                      <a:pt x="2649" y="0"/>
                      <a:pt x="0" y="4918"/>
                      <a:pt x="0" y="4918"/>
                    </a:cubicBezTo>
                    <a:lnTo>
                      <a:pt x="0" y="28302"/>
                    </a:lnTo>
                    <a:lnTo>
                      <a:pt x="37745" y="28302"/>
                    </a:lnTo>
                    <a:lnTo>
                      <a:pt x="37745" y="9705"/>
                    </a:lnTo>
                    <a:cubicBezTo>
                      <a:pt x="37745" y="9705"/>
                      <a:pt x="35949" y="6800"/>
                      <a:pt x="33462" y="6800"/>
                    </a:cubicBezTo>
                    <a:cubicBezTo>
                      <a:pt x="33177" y="6800"/>
                      <a:pt x="32883" y="6838"/>
                      <a:pt x="32582" y="6923"/>
                    </a:cubicBezTo>
                    <a:cubicBezTo>
                      <a:pt x="29675" y="7775"/>
                      <a:pt x="28622" y="11034"/>
                      <a:pt x="28622" y="11034"/>
                    </a:cubicBezTo>
                    <a:cubicBezTo>
                      <a:pt x="28622" y="11034"/>
                      <a:pt x="26592" y="7775"/>
                      <a:pt x="23534" y="7775"/>
                    </a:cubicBezTo>
                    <a:cubicBezTo>
                      <a:pt x="20477" y="7775"/>
                      <a:pt x="19148" y="11385"/>
                      <a:pt x="19148" y="11385"/>
                    </a:cubicBezTo>
                    <a:cubicBezTo>
                      <a:pt x="19148" y="11385"/>
                      <a:pt x="18722" y="7775"/>
                      <a:pt x="16091" y="7700"/>
                    </a:cubicBezTo>
                    <a:cubicBezTo>
                      <a:pt x="16064" y="7699"/>
                      <a:pt x="16037" y="7699"/>
                      <a:pt x="16010" y="7699"/>
                    </a:cubicBezTo>
                    <a:cubicBezTo>
                      <a:pt x="13500" y="7699"/>
                      <a:pt x="11879" y="11161"/>
                      <a:pt x="11780" y="11359"/>
                    </a:cubicBezTo>
                    <a:cubicBezTo>
                      <a:pt x="11830" y="10983"/>
                      <a:pt x="13058" y="2913"/>
                      <a:pt x="8421" y="532"/>
                    </a:cubicBezTo>
                    <a:cubicBezTo>
                      <a:pt x="7701" y="159"/>
                      <a:pt x="7004" y="0"/>
                      <a:pt x="634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3" name="Google Shape;333;p11"/>
              <p:cNvSpPr/>
              <p:nvPr/>
            </p:nvSpPr>
            <p:spPr>
              <a:xfrm>
                <a:off x="2785105" y="4405470"/>
                <a:ext cx="954571" cy="742291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28302" extrusionOk="0">
                    <a:moveTo>
                      <a:pt x="6341" y="0"/>
                    </a:moveTo>
                    <a:cubicBezTo>
                      <a:pt x="2649" y="0"/>
                      <a:pt x="0" y="4918"/>
                      <a:pt x="0" y="4918"/>
                    </a:cubicBezTo>
                    <a:lnTo>
                      <a:pt x="0" y="28302"/>
                    </a:lnTo>
                    <a:lnTo>
                      <a:pt x="37745" y="28302"/>
                    </a:lnTo>
                    <a:lnTo>
                      <a:pt x="37745" y="9705"/>
                    </a:lnTo>
                    <a:cubicBezTo>
                      <a:pt x="37745" y="9705"/>
                      <a:pt x="35949" y="6800"/>
                      <a:pt x="33462" y="6800"/>
                    </a:cubicBezTo>
                    <a:cubicBezTo>
                      <a:pt x="33177" y="6800"/>
                      <a:pt x="32883" y="6838"/>
                      <a:pt x="32582" y="6923"/>
                    </a:cubicBezTo>
                    <a:cubicBezTo>
                      <a:pt x="29675" y="7775"/>
                      <a:pt x="28622" y="11034"/>
                      <a:pt x="28622" y="11034"/>
                    </a:cubicBezTo>
                    <a:cubicBezTo>
                      <a:pt x="28622" y="11034"/>
                      <a:pt x="26592" y="7775"/>
                      <a:pt x="23534" y="7775"/>
                    </a:cubicBezTo>
                    <a:cubicBezTo>
                      <a:pt x="20477" y="7775"/>
                      <a:pt x="19148" y="11385"/>
                      <a:pt x="19148" y="11385"/>
                    </a:cubicBezTo>
                    <a:cubicBezTo>
                      <a:pt x="19148" y="11385"/>
                      <a:pt x="18722" y="7775"/>
                      <a:pt x="16091" y="7700"/>
                    </a:cubicBezTo>
                    <a:cubicBezTo>
                      <a:pt x="16064" y="7699"/>
                      <a:pt x="16037" y="7699"/>
                      <a:pt x="16010" y="7699"/>
                    </a:cubicBezTo>
                    <a:cubicBezTo>
                      <a:pt x="13500" y="7699"/>
                      <a:pt x="11879" y="11161"/>
                      <a:pt x="11780" y="11359"/>
                    </a:cubicBezTo>
                    <a:cubicBezTo>
                      <a:pt x="11830" y="10983"/>
                      <a:pt x="13058" y="2913"/>
                      <a:pt x="8421" y="532"/>
                    </a:cubicBezTo>
                    <a:cubicBezTo>
                      <a:pt x="7701" y="159"/>
                      <a:pt x="7004" y="0"/>
                      <a:pt x="634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4" name="Google Shape;334;p11"/>
              <p:cNvSpPr/>
              <p:nvPr/>
            </p:nvSpPr>
            <p:spPr>
              <a:xfrm>
                <a:off x="3730274" y="4539752"/>
                <a:ext cx="954571" cy="607998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28302" extrusionOk="0">
                    <a:moveTo>
                      <a:pt x="6341" y="0"/>
                    </a:moveTo>
                    <a:cubicBezTo>
                      <a:pt x="2649" y="0"/>
                      <a:pt x="0" y="4918"/>
                      <a:pt x="0" y="4918"/>
                    </a:cubicBezTo>
                    <a:lnTo>
                      <a:pt x="0" y="28302"/>
                    </a:lnTo>
                    <a:lnTo>
                      <a:pt x="37745" y="28302"/>
                    </a:lnTo>
                    <a:lnTo>
                      <a:pt x="37745" y="9705"/>
                    </a:lnTo>
                    <a:cubicBezTo>
                      <a:pt x="37745" y="9705"/>
                      <a:pt x="35949" y="6800"/>
                      <a:pt x="33462" y="6800"/>
                    </a:cubicBezTo>
                    <a:cubicBezTo>
                      <a:pt x="33177" y="6800"/>
                      <a:pt x="32883" y="6838"/>
                      <a:pt x="32582" y="6923"/>
                    </a:cubicBezTo>
                    <a:cubicBezTo>
                      <a:pt x="29675" y="7775"/>
                      <a:pt x="28622" y="11034"/>
                      <a:pt x="28622" y="11034"/>
                    </a:cubicBezTo>
                    <a:cubicBezTo>
                      <a:pt x="28622" y="11034"/>
                      <a:pt x="26592" y="7775"/>
                      <a:pt x="23534" y="7775"/>
                    </a:cubicBezTo>
                    <a:cubicBezTo>
                      <a:pt x="20477" y="7775"/>
                      <a:pt x="19148" y="11385"/>
                      <a:pt x="19148" y="11385"/>
                    </a:cubicBezTo>
                    <a:cubicBezTo>
                      <a:pt x="19148" y="11385"/>
                      <a:pt x="18722" y="7775"/>
                      <a:pt x="16091" y="7700"/>
                    </a:cubicBezTo>
                    <a:cubicBezTo>
                      <a:pt x="16064" y="7699"/>
                      <a:pt x="16037" y="7699"/>
                      <a:pt x="16010" y="7699"/>
                    </a:cubicBezTo>
                    <a:cubicBezTo>
                      <a:pt x="13500" y="7699"/>
                      <a:pt x="11879" y="11161"/>
                      <a:pt x="11780" y="11359"/>
                    </a:cubicBezTo>
                    <a:cubicBezTo>
                      <a:pt x="11830" y="10983"/>
                      <a:pt x="13058" y="2913"/>
                      <a:pt x="8421" y="532"/>
                    </a:cubicBezTo>
                    <a:cubicBezTo>
                      <a:pt x="7701" y="159"/>
                      <a:pt x="7004" y="0"/>
                      <a:pt x="634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5" name="Google Shape;335;p11"/>
              <p:cNvSpPr/>
              <p:nvPr/>
            </p:nvSpPr>
            <p:spPr>
              <a:xfrm flipH="1">
                <a:off x="8215662" y="4260525"/>
                <a:ext cx="928338" cy="887338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28302" extrusionOk="0">
                    <a:moveTo>
                      <a:pt x="6341" y="0"/>
                    </a:moveTo>
                    <a:cubicBezTo>
                      <a:pt x="2649" y="0"/>
                      <a:pt x="0" y="4918"/>
                      <a:pt x="0" y="4918"/>
                    </a:cubicBezTo>
                    <a:lnTo>
                      <a:pt x="0" y="28302"/>
                    </a:lnTo>
                    <a:lnTo>
                      <a:pt x="37745" y="28302"/>
                    </a:lnTo>
                    <a:lnTo>
                      <a:pt x="37745" y="9705"/>
                    </a:lnTo>
                    <a:cubicBezTo>
                      <a:pt x="37745" y="9705"/>
                      <a:pt x="35949" y="6800"/>
                      <a:pt x="33462" y="6800"/>
                    </a:cubicBezTo>
                    <a:cubicBezTo>
                      <a:pt x="33177" y="6800"/>
                      <a:pt x="32883" y="6838"/>
                      <a:pt x="32582" y="6923"/>
                    </a:cubicBezTo>
                    <a:cubicBezTo>
                      <a:pt x="29675" y="7775"/>
                      <a:pt x="28622" y="11034"/>
                      <a:pt x="28622" y="11034"/>
                    </a:cubicBezTo>
                    <a:cubicBezTo>
                      <a:pt x="28622" y="11034"/>
                      <a:pt x="26592" y="7775"/>
                      <a:pt x="23534" y="7775"/>
                    </a:cubicBezTo>
                    <a:cubicBezTo>
                      <a:pt x="20477" y="7775"/>
                      <a:pt x="19148" y="11385"/>
                      <a:pt x="19148" y="11385"/>
                    </a:cubicBezTo>
                    <a:cubicBezTo>
                      <a:pt x="19148" y="11385"/>
                      <a:pt x="18722" y="7775"/>
                      <a:pt x="16091" y="7700"/>
                    </a:cubicBezTo>
                    <a:cubicBezTo>
                      <a:pt x="16064" y="7699"/>
                      <a:pt x="16037" y="7699"/>
                      <a:pt x="16010" y="7699"/>
                    </a:cubicBezTo>
                    <a:cubicBezTo>
                      <a:pt x="13500" y="7699"/>
                      <a:pt x="11879" y="11161"/>
                      <a:pt x="11780" y="11359"/>
                    </a:cubicBezTo>
                    <a:cubicBezTo>
                      <a:pt x="11830" y="10983"/>
                      <a:pt x="13058" y="2913"/>
                      <a:pt x="8421" y="532"/>
                    </a:cubicBezTo>
                    <a:cubicBezTo>
                      <a:pt x="7701" y="159"/>
                      <a:pt x="7004" y="0"/>
                      <a:pt x="634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6" name="Google Shape;336;p11"/>
              <p:cNvSpPr/>
              <p:nvPr/>
            </p:nvSpPr>
            <p:spPr>
              <a:xfrm flipH="1">
                <a:off x="7277943" y="4429862"/>
                <a:ext cx="954571" cy="717951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28302" extrusionOk="0">
                    <a:moveTo>
                      <a:pt x="6341" y="0"/>
                    </a:moveTo>
                    <a:cubicBezTo>
                      <a:pt x="2649" y="0"/>
                      <a:pt x="0" y="4918"/>
                      <a:pt x="0" y="4918"/>
                    </a:cubicBezTo>
                    <a:lnTo>
                      <a:pt x="0" y="28302"/>
                    </a:lnTo>
                    <a:lnTo>
                      <a:pt x="37745" y="28302"/>
                    </a:lnTo>
                    <a:lnTo>
                      <a:pt x="37745" y="9705"/>
                    </a:lnTo>
                    <a:cubicBezTo>
                      <a:pt x="37745" y="9705"/>
                      <a:pt x="35949" y="6800"/>
                      <a:pt x="33462" y="6800"/>
                    </a:cubicBezTo>
                    <a:cubicBezTo>
                      <a:pt x="33177" y="6800"/>
                      <a:pt x="32883" y="6838"/>
                      <a:pt x="32582" y="6923"/>
                    </a:cubicBezTo>
                    <a:cubicBezTo>
                      <a:pt x="29675" y="7775"/>
                      <a:pt x="28622" y="11034"/>
                      <a:pt x="28622" y="11034"/>
                    </a:cubicBezTo>
                    <a:cubicBezTo>
                      <a:pt x="28622" y="11034"/>
                      <a:pt x="26592" y="7775"/>
                      <a:pt x="23534" y="7775"/>
                    </a:cubicBezTo>
                    <a:cubicBezTo>
                      <a:pt x="20477" y="7775"/>
                      <a:pt x="19148" y="11385"/>
                      <a:pt x="19148" y="11385"/>
                    </a:cubicBezTo>
                    <a:cubicBezTo>
                      <a:pt x="19148" y="11385"/>
                      <a:pt x="18722" y="7775"/>
                      <a:pt x="16091" y="7700"/>
                    </a:cubicBezTo>
                    <a:cubicBezTo>
                      <a:pt x="16064" y="7699"/>
                      <a:pt x="16037" y="7699"/>
                      <a:pt x="16010" y="7699"/>
                    </a:cubicBezTo>
                    <a:cubicBezTo>
                      <a:pt x="13500" y="7699"/>
                      <a:pt x="11879" y="11161"/>
                      <a:pt x="11780" y="11359"/>
                    </a:cubicBezTo>
                    <a:cubicBezTo>
                      <a:pt x="11830" y="10983"/>
                      <a:pt x="13058" y="2913"/>
                      <a:pt x="8421" y="532"/>
                    </a:cubicBezTo>
                    <a:cubicBezTo>
                      <a:pt x="7701" y="159"/>
                      <a:pt x="7004" y="0"/>
                      <a:pt x="634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7" name="Google Shape;337;p11"/>
              <p:cNvSpPr/>
              <p:nvPr/>
            </p:nvSpPr>
            <p:spPr>
              <a:xfrm>
                <a:off x="6351316" y="4429862"/>
                <a:ext cx="954571" cy="717951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28302" extrusionOk="0">
                    <a:moveTo>
                      <a:pt x="6341" y="0"/>
                    </a:moveTo>
                    <a:cubicBezTo>
                      <a:pt x="2649" y="0"/>
                      <a:pt x="0" y="4918"/>
                      <a:pt x="0" y="4918"/>
                    </a:cubicBezTo>
                    <a:lnTo>
                      <a:pt x="0" y="28302"/>
                    </a:lnTo>
                    <a:lnTo>
                      <a:pt x="37745" y="28302"/>
                    </a:lnTo>
                    <a:lnTo>
                      <a:pt x="37745" y="9705"/>
                    </a:lnTo>
                    <a:cubicBezTo>
                      <a:pt x="37745" y="9705"/>
                      <a:pt x="35949" y="6800"/>
                      <a:pt x="33462" y="6800"/>
                    </a:cubicBezTo>
                    <a:cubicBezTo>
                      <a:pt x="33177" y="6800"/>
                      <a:pt x="32883" y="6838"/>
                      <a:pt x="32582" y="6923"/>
                    </a:cubicBezTo>
                    <a:cubicBezTo>
                      <a:pt x="29675" y="7775"/>
                      <a:pt x="28622" y="11034"/>
                      <a:pt x="28622" y="11034"/>
                    </a:cubicBezTo>
                    <a:cubicBezTo>
                      <a:pt x="28622" y="11034"/>
                      <a:pt x="26592" y="7775"/>
                      <a:pt x="23534" y="7775"/>
                    </a:cubicBezTo>
                    <a:cubicBezTo>
                      <a:pt x="20477" y="7775"/>
                      <a:pt x="19148" y="11385"/>
                      <a:pt x="19148" y="11385"/>
                    </a:cubicBezTo>
                    <a:cubicBezTo>
                      <a:pt x="19148" y="11385"/>
                      <a:pt x="18722" y="7775"/>
                      <a:pt x="16091" y="7700"/>
                    </a:cubicBezTo>
                    <a:cubicBezTo>
                      <a:pt x="16064" y="7699"/>
                      <a:pt x="16037" y="7699"/>
                      <a:pt x="16010" y="7699"/>
                    </a:cubicBezTo>
                    <a:cubicBezTo>
                      <a:pt x="13500" y="7699"/>
                      <a:pt x="11879" y="11161"/>
                      <a:pt x="11780" y="11359"/>
                    </a:cubicBezTo>
                    <a:cubicBezTo>
                      <a:pt x="11830" y="10983"/>
                      <a:pt x="13058" y="2913"/>
                      <a:pt x="8421" y="532"/>
                    </a:cubicBezTo>
                    <a:cubicBezTo>
                      <a:pt x="7701" y="159"/>
                      <a:pt x="7004" y="0"/>
                      <a:pt x="634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8" name="Google Shape;338;p11"/>
              <p:cNvSpPr/>
              <p:nvPr/>
            </p:nvSpPr>
            <p:spPr>
              <a:xfrm flipH="1">
                <a:off x="5404324" y="4405470"/>
                <a:ext cx="954571" cy="742291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28302" extrusionOk="0">
                    <a:moveTo>
                      <a:pt x="6341" y="0"/>
                    </a:moveTo>
                    <a:cubicBezTo>
                      <a:pt x="2649" y="0"/>
                      <a:pt x="0" y="4918"/>
                      <a:pt x="0" y="4918"/>
                    </a:cubicBezTo>
                    <a:lnTo>
                      <a:pt x="0" y="28302"/>
                    </a:lnTo>
                    <a:lnTo>
                      <a:pt x="37745" y="28302"/>
                    </a:lnTo>
                    <a:lnTo>
                      <a:pt x="37745" y="9705"/>
                    </a:lnTo>
                    <a:cubicBezTo>
                      <a:pt x="37745" y="9705"/>
                      <a:pt x="35949" y="6800"/>
                      <a:pt x="33462" y="6800"/>
                    </a:cubicBezTo>
                    <a:cubicBezTo>
                      <a:pt x="33177" y="6800"/>
                      <a:pt x="32883" y="6838"/>
                      <a:pt x="32582" y="6923"/>
                    </a:cubicBezTo>
                    <a:cubicBezTo>
                      <a:pt x="29675" y="7775"/>
                      <a:pt x="28622" y="11034"/>
                      <a:pt x="28622" y="11034"/>
                    </a:cubicBezTo>
                    <a:cubicBezTo>
                      <a:pt x="28622" y="11034"/>
                      <a:pt x="26592" y="7775"/>
                      <a:pt x="23534" y="7775"/>
                    </a:cubicBezTo>
                    <a:cubicBezTo>
                      <a:pt x="20477" y="7775"/>
                      <a:pt x="19148" y="11385"/>
                      <a:pt x="19148" y="11385"/>
                    </a:cubicBezTo>
                    <a:cubicBezTo>
                      <a:pt x="19148" y="11385"/>
                      <a:pt x="18722" y="7775"/>
                      <a:pt x="16091" y="7700"/>
                    </a:cubicBezTo>
                    <a:cubicBezTo>
                      <a:pt x="16064" y="7699"/>
                      <a:pt x="16037" y="7699"/>
                      <a:pt x="16010" y="7699"/>
                    </a:cubicBezTo>
                    <a:cubicBezTo>
                      <a:pt x="13500" y="7699"/>
                      <a:pt x="11879" y="11161"/>
                      <a:pt x="11780" y="11359"/>
                    </a:cubicBezTo>
                    <a:cubicBezTo>
                      <a:pt x="11830" y="10983"/>
                      <a:pt x="13058" y="2913"/>
                      <a:pt x="8421" y="532"/>
                    </a:cubicBezTo>
                    <a:cubicBezTo>
                      <a:pt x="7701" y="159"/>
                      <a:pt x="7004" y="0"/>
                      <a:pt x="634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9" name="Google Shape;339;p11"/>
              <p:cNvSpPr/>
              <p:nvPr/>
            </p:nvSpPr>
            <p:spPr>
              <a:xfrm flipH="1">
                <a:off x="4459155" y="4539752"/>
                <a:ext cx="954571" cy="607998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28302" extrusionOk="0">
                    <a:moveTo>
                      <a:pt x="6341" y="0"/>
                    </a:moveTo>
                    <a:cubicBezTo>
                      <a:pt x="2649" y="0"/>
                      <a:pt x="0" y="4918"/>
                      <a:pt x="0" y="4918"/>
                    </a:cubicBezTo>
                    <a:lnTo>
                      <a:pt x="0" y="28302"/>
                    </a:lnTo>
                    <a:lnTo>
                      <a:pt x="37745" y="28302"/>
                    </a:lnTo>
                    <a:lnTo>
                      <a:pt x="37745" y="9705"/>
                    </a:lnTo>
                    <a:cubicBezTo>
                      <a:pt x="37745" y="9705"/>
                      <a:pt x="35949" y="6800"/>
                      <a:pt x="33462" y="6800"/>
                    </a:cubicBezTo>
                    <a:cubicBezTo>
                      <a:pt x="33177" y="6800"/>
                      <a:pt x="32883" y="6838"/>
                      <a:pt x="32582" y="6923"/>
                    </a:cubicBezTo>
                    <a:cubicBezTo>
                      <a:pt x="29675" y="7775"/>
                      <a:pt x="28622" y="11034"/>
                      <a:pt x="28622" y="11034"/>
                    </a:cubicBezTo>
                    <a:cubicBezTo>
                      <a:pt x="28622" y="11034"/>
                      <a:pt x="26592" y="7775"/>
                      <a:pt x="23534" y="7775"/>
                    </a:cubicBezTo>
                    <a:cubicBezTo>
                      <a:pt x="20477" y="7775"/>
                      <a:pt x="19148" y="11385"/>
                      <a:pt x="19148" y="11385"/>
                    </a:cubicBezTo>
                    <a:cubicBezTo>
                      <a:pt x="19148" y="11385"/>
                      <a:pt x="18722" y="7775"/>
                      <a:pt x="16091" y="7700"/>
                    </a:cubicBezTo>
                    <a:cubicBezTo>
                      <a:pt x="16064" y="7699"/>
                      <a:pt x="16037" y="7699"/>
                      <a:pt x="16010" y="7699"/>
                    </a:cubicBezTo>
                    <a:cubicBezTo>
                      <a:pt x="13500" y="7699"/>
                      <a:pt x="11879" y="11161"/>
                      <a:pt x="11780" y="11359"/>
                    </a:cubicBezTo>
                    <a:cubicBezTo>
                      <a:pt x="11830" y="10983"/>
                      <a:pt x="13058" y="2913"/>
                      <a:pt x="8421" y="532"/>
                    </a:cubicBezTo>
                    <a:cubicBezTo>
                      <a:pt x="7701" y="159"/>
                      <a:pt x="7004" y="0"/>
                      <a:pt x="634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340" name="Google Shape;340;p11"/>
          <p:cNvGrpSpPr/>
          <p:nvPr/>
        </p:nvGrpSpPr>
        <p:grpSpPr>
          <a:xfrm>
            <a:off x="8634836" y="1643610"/>
            <a:ext cx="414648" cy="1943386"/>
            <a:chOff x="8547425" y="1163775"/>
            <a:chExt cx="237975" cy="1115350"/>
          </a:xfrm>
        </p:grpSpPr>
        <p:sp>
          <p:nvSpPr>
            <p:cNvPr id="341" name="Google Shape;341;p11"/>
            <p:cNvSpPr/>
            <p:nvPr/>
          </p:nvSpPr>
          <p:spPr>
            <a:xfrm>
              <a:off x="8656975" y="1378500"/>
              <a:ext cx="19425" cy="900625"/>
            </a:xfrm>
            <a:custGeom>
              <a:avLst/>
              <a:gdLst/>
              <a:ahLst/>
              <a:cxnLst/>
              <a:rect l="l" t="t" r="r" b="b"/>
              <a:pathLst>
                <a:path w="777" h="36025" extrusionOk="0">
                  <a:moveTo>
                    <a:pt x="389" y="1"/>
                  </a:moveTo>
                  <a:cubicBezTo>
                    <a:pt x="195" y="1"/>
                    <a:pt x="1" y="126"/>
                    <a:pt x="1" y="377"/>
                  </a:cubicBezTo>
                  <a:lnTo>
                    <a:pt x="1" y="28772"/>
                  </a:lnTo>
                  <a:lnTo>
                    <a:pt x="1" y="35665"/>
                  </a:lnTo>
                  <a:cubicBezTo>
                    <a:pt x="1" y="35905"/>
                    <a:pt x="195" y="36025"/>
                    <a:pt x="389" y="36025"/>
                  </a:cubicBezTo>
                  <a:cubicBezTo>
                    <a:pt x="583" y="36025"/>
                    <a:pt x="777" y="35905"/>
                    <a:pt x="777" y="35665"/>
                  </a:cubicBezTo>
                  <a:lnTo>
                    <a:pt x="777" y="7271"/>
                  </a:lnTo>
                  <a:lnTo>
                    <a:pt x="777" y="377"/>
                  </a:lnTo>
                  <a:cubicBezTo>
                    <a:pt x="777" y="126"/>
                    <a:pt x="583" y="1"/>
                    <a:pt x="38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" name="Google Shape;342;p11"/>
            <p:cNvSpPr/>
            <p:nvPr/>
          </p:nvSpPr>
          <p:spPr>
            <a:xfrm>
              <a:off x="8547425" y="1759400"/>
              <a:ext cx="124975" cy="248825"/>
            </a:xfrm>
            <a:custGeom>
              <a:avLst/>
              <a:gdLst/>
              <a:ahLst/>
              <a:cxnLst/>
              <a:rect l="l" t="t" r="r" b="b"/>
              <a:pathLst>
                <a:path w="4999" h="9953" extrusionOk="0">
                  <a:moveTo>
                    <a:pt x="936" y="1"/>
                  </a:moveTo>
                  <a:lnTo>
                    <a:pt x="936" y="1"/>
                  </a:lnTo>
                  <a:cubicBezTo>
                    <a:pt x="936" y="1"/>
                    <a:pt x="0" y="6255"/>
                    <a:pt x="4634" y="9953"/>
                  </a:cubicBezTo>
                  <a:cubicBezTo>
                    <a:pt x="4634" y="9953"/>
                    <a:pt x="4999" y="3014"/>
                    <a:pt x="93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" name="Google Shape;343;p11"/>
            <p:cNvSpPr/>
            <p:nvPr/>
          </p:nvSpPr>
          <p:spPr>
            <a:xfrm>
              <a:off x="8656975" y="1502625"/>
              <a:ext cx="125000" cy="248825"/>
            </a:xfrm>
            <a:custGeom>
              <a:avLst/>
              <a:gdLst/>
              <a:ahLst/>
              <a:cxnLst/>
              <a:rect l="l" t="t" r="r" b="b"/>
              <a:pathLst>
                <a:path w="5000" h="9953" extrusionOk="0">
                  <a:moveTo>
                    <a:pt x="4064" y="0"/>
                  </a:moveTo>
                  <a:lnTo>
                    <a:pt x="4064" y="0"/>
                  </a:lnTo>
                  <a:cubicBezTo>
                    <a:pt x="1" y="3013"/>
                    <a:pt x="366" y="9952"/>
                    <a:pt x="366" y="9952"/>
                  </a:cubicBezTo>
                  <a:cubicBezTo>
                    <a:pt x="4999" y="6255"/>
                    <a:pt x="4064" y="1"/>
                    <a:pt x="406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" name="Google Shape;344;p11"/>
            <p:cNvSpPr/>
            <p:nvPr/>
          </p:nvSpPr>
          <p:spPr>
            <a:xfrm>
              <a:off x="8660400" y="1858125"/>
              <a:ext cx="125000" cy="248825"/>
            </a:xfrm>
            <a:custGeom>
              <a:avLst/>
              <a:gdLst/>
              <a:ahLst/>
              <a:cxnLst/>
              <a:rect l="l" t="t" r="r" b="b"/>
              <a:pathLst>
                <a:path w="5000" h="9953" extrusionOk="0">
                  <a:moveTo>
                    <a:pt x="4041" y="1"/>
                  </a:moveTo>
                  <a:lnTo>
                    <a:pt x="4041" y="1"/>
                  </a:lnTo>
                  <a:cubicBezTo>
                    <a:pt x="1" y="2991"/>
                    <a:pt x="343" y="9952"/>
                    <a:pt x="343" y="9952"/>
                  </a:cubicBezTo>
                  <a:cubicBezTo>
                    <a:pt x="4999" y="6232"/>
                    <a:pt x="4041" y="1"/>
                    <a:pt x="404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" name="Google Shape;345;p11"/>
            <p:cNvSpPr/>
            <p:nvPr/>
          </p:nvSpPr>
          <p:spPr>
            <a:xfrm>
              <a:off x="8578800" y="1163775"/>
              <a:ext cx="160375" cy="281775"/>
            </a:xfrm>
            <a:custGeom>
              <a:avLst/>
              <a:gdLst/>
              <a:ahLst/>
              <a:cxnLst/>
              <a:rect l="l" t="t" r="r" b="b"/>
              <a:pathLst>
                <a:path w="6415" h="11271" extrusionOk="0">
                  <a:moveTo>
                    <a:pt x="3248" y="1"/>
                  </a:moveTo>
                  <a:cubicBezTo>
                    <a:pt x="2451" y="1"/>
                    <a:pt x="2238" y="4926"/>
                    <a:pt x="2238" y="4926"/>
                  </a:cubicBezTo>
                  <a:cubicBezTo>
                    <a:pt x="2238" y="4926"/>
                    <a:pt x="1714" y="2287"/>
                    <a:pt x="988" y="2287"/>
                  </a:cubicBezTo>
                  <a:cubicBezTo>
                    <a:pt x="926" y="2287"/>
                    <a:pt x="864" y="2306"/>
                    <a:pt x="800" y="2347"/>
                  </a:cubicBezTo>
                  <a:cubicBezTo>
                    <a:pt x="1" y="2872"/>
                    <a:pt x="275" y="6730"/>
                    <a:pt x="754" y="8533"/>
                  </a:cubicBezTo>
                  <a:cubicBezTo>
                    <a:pt x="1096" y="9811"/>
                    <a:pt x="1507" y="10519"/>
                    <a:pt x="2169" y="10907"/>
                  </a:cubicBezTo>
                  <a:cubicBezTo>
                    <a:pt x="2443" y="11066"/>
                    <a:pt x="2762" y="11181"/>
                    <a:pt x="3128" y="11249"/>
                  </a:cubicBezTo>
                  <a:cubicBezTo>
                    <a:pt x="3216" y="11264"/>
                    <a:pt x="3305" y="11271"/>
                    <a:pt x="3393" y="11271"/>
                  </a:cubicBezTo>
                  <a:cubicBezTo>
                    <a:pt x="3986" y="11271"/>
                    <a:pt x="4562" y="10947"/>
                    <a:pt x="4999" y="10450"/>
                  </a:cubicBezTo>
                  <a:cubicBezTo>
                    <a:pt x="5479" y="9902"/>
                    <a:pt x="5821" y="9172"/>
                    <a:pt x="5890" y="8396"/>
                  </a:cubicBezTo>
                  <a:cubicBezTo>
                    <a:pt x="6027" y="6775"/>
                    <a:pt x="6415" y="3306"/>
                    <a:pt x="5456" y="2918"/>
                  </a:cubicBezTo>
                  <a:cubicBezTo>
                    <a:pt x="5390" y="2892"/>
                    <a:pt x="5327" y="2880"/>
                    <a:pt x="5267" y="2880"/>
                  </a:cubicBezTo>
                  <a:cubicBezTo>
                    <a:pt x="4467" y="2880"/>
                    <a:pt x="4132" y="4972"/>
                    <a:pt x="4132" y="4972"/>
                  </a:cubicBezTo>
                  <a:cubicBezTo>
                    <a:pt x="4132" y="4972"/>
                    <a:pt x="4178" y="407"/>
                    <a:pt x="3333" y="19"/>
                  </a:cubicBezTo>
                  <a:cubicBezTo>
                    <a:pt x="3304" y="7"/>
                    <a:pt x="3276" y="1"/>
                    <a:pt x="324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" name="Google Shape;346;p11"/>
            <p:cNvSpPr/>
            <p:nvPr/>
          </p:nvSpPr>
          <p:spPr>
            <a:xfrm>
              <a:off x="8619325" y="1357050"/>
              <a:ext cx="86750" cy="88500"/>
            </a:xfrm>
            <a:custGeom>
              <a:avLst/>
              <a:gdLst/>
              <a:ahLst/>
              <a:cxnLst/>
              <a:rect l="l" t="t" r="r" b="b"/>
              <a:pathLst>
                <a:path w="3470" h="3540" extrusionOk="0">
                  <a:moveTo>
                    <a:pt x="1110" y="0"/>
                  </a:moveTo>
                  <a:cubicBezTo>
                    <a:pt x="749" y="0"/>
                    <a:pt x="367" y="367"/>
                    <a:pt x="183" y="1190"/>
                  </a:cubicBezTo>
                  <a:cubicBezTo>
                    <a:pt x="0" y="1943"/>
                    <a:pt x="251" y="2673"/>
                    <a:pt x="548" y="3176"/>
                  </a:cubicBezTo>
                  <a:cubicBezTo>
                    <a:pt x="822" y="3335"/>
                    <a:pt x="1141" y="3450"/>
                    <a:pt x="1507" y="3518"/>
                  </a:cubicBezTo>
                  <a:cubicBezTo>
                    <a:pt x="1595" y="3533"/>
                    <a:pt x="1684" y="3540"/>
                    <a:pt x="1772" y="3540"/>
                  </a:cubicBezTo>
                  <a:cubicBezTo>
                    <a:pt x="2365" y="3540"/>
                    <a:pt x="2941" y="3216"/>
                    <a:pt x="3378" y="2719"/>
                  </a:cubicBezTo>
                  <a:cubicBezTo>
                    <a:pt x="3470" y="1920"/>
                    <a:pt x="3333" y="1076"/>
                    <a:pt x="3036" y="482"/>
                  </a:cubicBezTo>
                  <a:cubicBezTo>
                    <a:pt x="2887" y="184"/>
                    <a:pt x="2727" y="77"/>
                    <a:pt x="2574" y="77"/>
                  </a:cubicBezTo>
                  <a:cubicBezTo>
                    <a:pt x="2188" y="77"/>
                    <a:pt x="1849" y="756"/>
                    <a:pt x="1849" y="756"/>
                  </a:cubicBezTo>
                  <a:cubicBezTo>
                    <a:pt x="1712" y="271"/>
                    <a:pt x="1419" y="0"/>
                    <a:pt x="111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47" name="Google Shape;347;p11"/>
          <p:cNvGrpSpPr/>
          <p:nvPr/>
        </p:nvGrpSpPr>
        <p:grpSpPr>
          <a:xfrm>
            <a:off x="7751065" y="1968327"/>
            <a:ext cx="343802" cy="1611235"/>
            <a:chOff x="8547425" y="1163775"/>
            <a:chExt cx="237975" cy="1115350"/>
          </a:xfrm>
        </p:grpSpPr>
        <p:sp>
          <p:nvSpPr>
            <p:cNvPr id="348" name="Google Shape;348;p11"/>
            <p:cNvSpPr/>
            <p:nvPr/>
          </p:nvSpPr>
          <p:spPr>
            <a:xfrm>
              <a:off x="8656975" y="1378500"/>
              <a:ext cx="19425" cy="900625"/>
            </a:xfrm>
            <a:custGeom>
              <a:avLst/>
              <a:gdLst/>
              <a:ahLst/>
              <a:cxnLst/>
              <a:rect l="l" t="t" r="r" b="b"/>
              <a:pathLst>
                <a:path w="777" h="36025" extrusionOk="0">
                  <a:moveTo>
                    <a:pt x="389" y="1"/>
                  </a:moveTo>
                  <a:cubicBezTo>
                    <a:pt x="195" y="1"/>
                    <a:pt x="1" y="126"/>
                    <a:pt x="1" y="377"/>
                  </a:cubicBezTo>
                  <a:lnTo>
                    <a:pt x="1" y="28772"/>
                  </a:lnTo>
                  <a:lnTo>
                    <a:pt x="1" y="35665"/>
                  </a:lnTo>
                  <a:cubicBezTo>
                    <a:pt x="1" y="35905"/>
                    <a:pt x="195" y="36025"/>
                    <a:pt x="389" y="36025"/>
                  </a:cubicBezTo>
                  <a:cubicBezTo>
                    <a:pt x="583" y="36025"/>
                    <a:pt x="777" y="35905"/>
                    <a:pt x="777" y="35665"/>
                  </a:cubicBezTo>
                  <a:lnTo>
                    <a:pt x="777" y="7271"/>
                  </a:lnTo>
                  <a:lnTo>
                    <a:pt x="777" y="377"/>
                  </a:lnTo>
                  <a:cubicBezTo>
                    <a:pt x="777" y="126"/>
                    <a:pt x="583" y="1"/>
                    <a:pt x="38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" name="Google Shape;349;p11"/>
            <p:cNvSpPr/>
            <p:nvPr/>
          </p:nvSpPr>
          <p:spPr>
            <a:xfrm>
              <a:off x="8547425" y="1759400"/>
              <a:ext cx="124975" cy="248825"/>
            </a:xfrm>
            <a:custGeom>
              <a:avLst/>
              <a:gdLst/>
              <a:ahLst/>
              <a:cxnLst/>
              <a:rect l="l" t="t" r="r" b="b"/>
              <a:pathLst>
                <a:path w="4999" h="9953" extrusionOk="0">
                  <a:moveTo>
                    <a:pt x="936" y="1"/>
                  </a:moveTo>
                  <a:lnTo>
                    <a:pt x="936" y="1"/>
                  </a:lnTo>
                  <a:cubicBezTo>
                    <a:pt x="936" y="1"/>
                    <a:pt x="0" y="6255"/>
                    <a:pt x="4634" y="9953"/>
                  </a:cubicBezTo>
                  <a:cubicBezTo>
                    <a:pt x="4634" y="9953"/>
                    <a:pt x="4999" y="3014"/>
                    <a:pt x="93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" name="Google Shape;350;p11"/>
            <p:cNvSpPr/>
            <p:nvPr/>
          </p:nvSpPr>
          <p:spPr>
            <a:xfrm>
              <a:off x="8656975" y="1502625"/>
              <a:ext cx="125000" cy="248825"/>
            </a:xfrm>
            <a:custGeom>
              <a:avLst/>
              <a:gdLst/>
              <a:ahLst/>
              <a:cxnLst/>
              <a:rect l="l" t="t" r="r" b="b"/>
              <a:pathLst>
                <a:path w="5000" h="9953" extrusionOk="0">
                  <a:moveTo>
                    <a:pt x="4064" y="0"/>
                  </a:moveTo>
                  <a:lnTo>
                    <a:pt x="4064" y="0"/>
                  </a:lnTo>
                  <a:cubicBezTo>
                    <a:pt x="1" y="3013"/>
                    <a:pt x="366" y="9952"/>
                    <a:pt x="366" y="9952"/>
                  </a:cubicBezTo>
                  <a:cubicBezTo>
                    <a:pt x="4999" y="6255"/>
                    <a:pt x="4064" y="1"/>
                    <a:pt x="406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" name="Google Shape;351;p11"/>
            <p:cNvSpPr/>
            <p:nvPr/>
          </p:nvSpPr>
          <p:spPr>
            <a:xfrm>
              <a:off x="8660400" y="1858125"/>
              <a:ext cx="125000" cy="248825"/>
            </a:xfrm>
            <a:custGeom>
              <a:avLst/>
              <a:gdLst/>
              <a:ahLst/>
              <a:cxnLst/>
              <a:rect l="l" t="t" r="r" b="b"/>
              <a:pathLst>
                <a:path w="5000" h="9953" extrusionOk="0">
                  <a:moveTo>
                    <a:pt x="4041" y="1"/>
                  </a:moveTo>
                  <a:lnTo>
                    <a:pt x="4041" y="1"/>
                  </a:lnTo>
                  <a:cubicBezTo>
                    <a:pt x="1" y="2991"/>
                    <a:pt x="343" y="9952"/>
                    <a:pt x="343" y="9952"/>
                  </a:cubicBezTo>
                  <a:cubicBezTo>
                    <a:pt x="4999" y="6232"/>
                    <a:pt x="4041" y="1"/>
                    <a:pt x="404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" name="Google Shape;352;p11"/>
            <p:cNvSpPr/>
            <p:nvPr/>
          </p:nvSpPr>
          <p:spPr>
            <a:xfrm>
              <a:off x="8578800" y="1163775"/>
              <a:ext cx="160375" cy="281775"/>
            </a:xfrm>
            <a:custGeom>
              <a:avLst/>
              <a:gdLst/>
              <a:ahLst/>
              <a:cxnLst/>
              <a:rect l="l" t="t" r="r" b="b"/>
              <a:pathLst>
                <a:path w="6415" h="11271" extrusionOk="0">
                  <a:moveTo>
                    <a:pt x="3248" y="1"/>
                  </a:moveTo>
                  <a:cubicBezTo>
                    <a:pt x="2451" y="1"/>
                    <a:pt x="2238" y="4926"/>
                    <a:pt x="2238" y="4926"/>
                  </a:cubicBezTo>
                  <a:cubicBezTo>
                    <a:pt x="2238" y="4926"/>
                    <a:pt x="1714" y="2287"/>
                    <a:pt x="988" y="2287"/>
                  </a:cubicBezTo>
                  <a:cubicBezTo>
                    <a:pt x="926" y="2287"/>
                    <a:pt x="864" y="2306"/>
                    <a:pt x="800" y="2347"/>
                  </a:cubicBezTo>
                  <a:cubicBezTo>
                    <a:pt x="1" y="2872"/>
                    <a:pt x="275" y="6730"/>
                    <a:pt x="754" y="8533"/>
                  </a:cubicBezTo>
                  <a:cubicBezTo>
                    <a:pt x="1096" y="9811"/>
                    <a:pt x="1507" y="10519"/>
                    <a:pt x="2169" y="10907"/>
                  </a:cubicBezTo>
                  <a:cubicBezTo>
                    <a:pt x="2443" y="11066"/>
                    <a:pt x="2762" y="11181"/>
                    <a:pt x="3128" y="11249"/>
                  </a:cubicBezTo>
                  <a:cubicBezTo>
                    <a:pt x="3216" y="11264"/>
                    <a:pt x="3305" y="11271"/>
                    <a:pt x="3393" y="11271"/>
                  </a:cubicBezTo>
                  <a:cubicBezTo>
                    <a:pt x="3986" y="11271"/>
                    <a:pt x="4562" y="10947"/>
                    <a:pt x="4999" y="10450"/>
                  </a:cubicBezTo>
                  <a:cubicBezTo>
                    <a:pt x="5479" y="9902"/>
                    <a:pt x="5821" y="9172"/>
                    <a:pt x="5890" y="8396"/>
                  </a:cubicBezTo>
                  <a:cubicBezTo>
                    <a:pt x="6027" y="6775"/>
                    <a:pt x="6415" y="3306"/>
                    <a:pt x="5456" y="2918"/>
                  </a:cubicBezTo>
                  <a:cubicBezTo>
                    <a:pt x="5390" y="2892"/>
                    <a:pt x="5327" y="2880"/>
                    <a:pt x="5267" y="2880"/>
                  </a:cubicBezTo>
                  <a:cubicBezTo>
                    <a:pt x="4467" y="2880"/>
                    <a:pt x="4132" y="4972"/>
                    <a:pt x="4132" y="4972"/>
                  </a:cubicBezTo>
                  <a:cubicBezTo>
                    <a:pt x="4132" y="4972"/>
                    <a:pt x="4178" y="407"/>
                    <a:pt x="3333" y="19"/>
                  </a:cubicBezTo>
                  <a:cubicBezTo>
                    <a:pt x="3304" y="7"/>
                    <a:pt x="3276" y="1"/>
                    <a:pt x="324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" name="Google Shape;353;p11"/>
            <p:cNvSpPr/>
            <p:nvPr/>
          </p:nvSpPr>
          <p:spPr>
            <a:xfrm>
              <a:off x="8619325" y="1357050"/>
              <a:ext cx="86750" cy="88500"/>
            </a:xfrm>
            <a:custGeom>
              <a:avLst/>
              <a:gdLst/>
              <a:ahLst/>
              <a:cxnLst/>
              <a:rect l="l" t="t" r="r" b="b"/>
              <a:pathLst>
                <a:path w="3470" h="3540" extrusionOk="0">
                  <a:moveTo>
                    <a:pt x="1110" y="0"/>
                  </a:moveTo>
                  <a:cubicBezTo>
                    <a:pt x="749" y="0"/>
                    <a:pt x="367" y="367"/>
                    <a:pt x="183" y="1190"/>
                  </a:cubicBezTo>
                  <a:cubicBezTo>
                    <a:pt x="0" y="1943"/>
                    <a:pt x="251" y="2673"/>
                    <a:pt x="548" y="3176"/>
                  </a:cubicBezTo>
                  <a:cubicBezTo>
                    <a:pt x="822" y="3335"/>
                    <a:pt x="1141" y="3450"/>
                    <a:pt x="1507" y="3518"/>
                  </a:cubicBezTo>
                  <a:cubicBezTo>
                    <a:pt x="1595" y="3533"/>
                    <a:pt x="1684" y="3540"/>
                    <a:pt x="1772" y="3540"/>
                  </a:cubicBezTo>
                  <a:cubicBezTo>
                    <a:pt x="2365" y="3540"/>
                    <a:pt x="2941" y="3216"/>
                    <a:pt x="3378" y="2719"/>
                  </a:cubicBezTo>
                  <a:cubicBezTo>
                    <a:pt x="3470" y="1920"/>
                    <a:pt x="3333" y="1076"/>
                    <a:pt x="3036" y="482"/>
                  </a:cubicBezTo>
                  <a:cubicBezTo>
                    <a:pt x="2887" y="184"/>
                    <a:pt x="2727" y="77"/>
                    <a:pt x="2574" y="77"/>
                  </a:cubicBezTo>
                  <a:cubicBezTo>
                    <a:pt x="2188" y="77"/>
                    <a:pt x="1849" y="756"/>
                    <a:pt x="1849" y="756"/>
                  </a:cubicBezTo>
                  <a:cubicBezTo>
                    <a:pt x="1712" y="271"/>
                    <a:pt x="1419" y="0"/>
                    <a:pt x="111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54" name="Google Shape;354;p11"/>
          <p:cNvGrpSpPr/>
          <p:nvPr/>
        </p:nvGrpSpPr>
        <p:grpSpPr>
          <a:xfrm flipH="1">
            <a:off x="542992" y="2416795"/>
            <a:ext cx="343811" cy="1184379"/>
            <a:chOff x="7968225" y="1691500"/>
            <a:chExt cx="190625" cy="656675"/>
          </a:xfrm>
        </p:grpSpPr>
        <p:sp>
          <p:nvSpPr>
            <p:cNvPr id="355" name="Google Shape;355;p11"/>
            <p:cNvSpPr/>
            <p:nvPr/>
          </p:nvSpPr>
          <p:spPr>
            <a:xfrm>
              <a:off x="7968225" y="1891800"/>
              <a:ext cx="103300" cy="205450"/>
            </a:xfrm>
            <a:custGeom>
              <a:avLst/>
              <a:gdLst/>
              <a:ahLst/>
              <a:cxnLst/>
              <a:rect l="l" t="t" r="r" b="b"/>
              <a:pathLst>
                <a:path w="4132" h="8218" extrusionOk="0">
                  <a:moveTo>
                    <a:pt x="799" y="0"/>
                  </a:moveTo>
                  <a:cubicBezTo>
                    <a:pt x="799" y="0"/>
                    <a:pt x="1" y="5159"/>
                    <a:pt x="3858" y="8217"/>
                  </a:cubicBezTo>
                  <a:cubicBezTo>
                    <a:pt x="3858" y="8217"/>
                    <a:pt x="4132" y="2488"/>
                    <a:pt x="79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" name="Google Shape;356;p11"/>
            <p:cNvSpPr/>
            <p:nvPr/>
          </p:nvSpPr>
          <p:spPr>
            <a:xfrm>
              <a:off x="8057825" y="2039575"/>
              <a:ext cx="101025" cy="200325"/>
            </a:xfrm>
            <a:custGeom>
              <a:avLst/>
              <a:gdLst/>
              <a:ahLst/>
              <a:cxnLst/>
              <a:rect l="l" t="t" r="r" b="b"/>
              <a:pathLst>
                <a:path w="4041" h="8013" extrusionOk="0">
                  <a:moveTo>
                    <a:pt x="3264" y="1"/>
                  </a:moveTo>
                  <a:lnTo>
                    <a:pt x="3264" y="1"/>
                  </a:lnTo>
                  <a:cubicBezTo>
                    <a:pt x="0" y="2420"/>
                    <a:pt x="297" y="8013"/>
                    <a:pt x="297" y="8013"/>
                  </a:cubicBezTo>
                  <a:cubicBezTo>
                    <a:pt x="4040" y="5023"/>
                    <a:pt x="3264" y="1"/>
                    <a:pt x="326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" name="Google Shape;357;p11"/>
            <p:cNvSpPr/>
            <p:nvPr/>
          </p:nvSpPr>
          <p:spPr>
            <a:xfrm>
              <a:off x="8055525" y="1847000"/>
              <a:ext cx="18875" cy="501175"/>
            </a:xfrm>
            <a:custGeom>
              <a:avLst/>
              <a:gdLst/>
              <a:ahLst/>
              <a:cxnLst/>
              <a:rect l="l" t="t" r="r" b="b"/>
              <a:pathLst>
                <a:path w="755" h="20047" extrusionOk="0">
                  <a:moveTo>
                    <a:pt x="377" y="0"/>
                  </a:moveTo>
                  <a:cubicBezTo>
                    <a:pt x="189" y="0"/>
                    <a:pt x="1" y="126"/>
                    <a:pt x="1" y="377"/>
                  </a:cubicBezTo>
                  <a:lnTo>
                    <a:pt x="1" y="19687"/>
                  </a:lnTo>
                  <a:cubicBezTo>
                    <a:pt x="1" y="19927"/>
                    <a:pt x="189" y="20047"/>
                    <a:pt x="377" y="20047"/>
                  </a:cubicBezTo>
                  <a:cubicBezTo>
                    <a:pt x="566" y="20047"/>
                    <a:pt x="754" y="19927"/>
                    <a:pt x="754" y="19687"/>
                  </a:cubicBezTo>
                  <a:lnTo>
                    <a:pt x="754" y="377"/>
                  </a:lnTo>
                  <a:cubicBezTo>
                    <a:pt x="754" y="126"/>
                    <a:pt x="566" y="0"/>
                    <a:pt x="3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" name="Google Shape;358;p11"/>
            <p:cNvSpPr/>
            <p:nvPr/>
          </p:nvSpPr>
          <p:spPr>
            <a:xfrm>
              <a:off x="8004175" y="1691500"/>
              <a:ext cx="126600" cy="219450"/>
            </a:xfrm>
            <a:custGeom>
              <a:avLst/>
              <a:gdLst/>
              <a:ahLst/>
              <a:cxnLst/>
              <a:rect l="l" t="t" r="r" b="b"/>
              <a:pathLst>
                <a:path w="5064" h="8778" extrusionOk="0">
                  <a:moveTo>
                    <a:pt x="2864" y="0"/>
                  </a:moveTo>
                  <a:cubicBezTo>
                    <a:pt x="2213" y="0"/>
                    <a:pt x="2055" y="3493"/>
                    <a:pt x="2055" y="3493"/>
                  </a:cubicBezTo>
                  <a:cubicBezTo>
                    <a:pt x="2055" y="3493"/>
                    <a:pt x="1983" y="934"/>
                    <a:pt x="1285" y="934"/>
                  </a:cubicBezTo>
                  <a:cubicBezTo>
                    <a:pt x="1195" y="934"/>
                    <a:pt x="1094" y="977"/>
                    <a:pt x="982" y="1073"/>
                  </a:cubicBezTo>
                  <a:cubicBezTo>
                    <a:pt x="1" y="1918"/>
                    <a:pt x="92" y="7852"/>
                    <a:pt x="1827" y="8651"/>
                  </a:cubicBezTo>
                  <a:lnTo>
                    <a:pt x="1895" y="8674"/>
                  </a:lnTo>
                  <a:cubicBezTo>
                    <a:pt x="2090" y="8744"/>
                    <a:pt x="2272" y="8777"/>
                    <a:pt x="2443" y="8777"/>
                  </a:cubicBezTo>
                  <a:cubicBezTo>
                    <a:pt x="2770" y="8777"/>
                    <a:pt x="3055" y="8656"/>
                    <a:pt x="3310" y="8446"/>
                  </a:cubicBezTo>
                  <a:cubicBezTo>
                    <a:pt x="4178" y="7715"/>
                    <a:pt x="4634" y="6095"/>
                    <a:pt x="4794" y="5228"/>
                  </a:cubicBezTo>
                  <a:cubicBezTo>
                    <a:pt x="4993" y="4031"/>
                    <a:pt x="5064" y="791"/>
                    <a:pt x="4378" y="791"/>
                  </a:cubicBezTo>
                  <a:cubicBezTo>
                    <a:pt x="4358" y="791"/>
                    <a:pt x="4336" y="793"/>
                    <a:pt x="4315" y="799"/>
                  </a:cubicBezTo>
                  <a:cubicBezTo>
                    <a:pt x="3538" y="982"/>
                    <a:pt x="3287" y="3653"/>
                    <a:pt x="3287" y="3653"/>
                  </a:cubicBezTo>
                  <a:cubicBezTo>
                    <a:pt x="3287" y="3653"/>
                    <a:pt x="3538" y="23"/>
                    <a:pt x="2877" y="1"/>
                  </a:cubicBezTo>
                  <a:cubicBezTo>
                    <a:pt x="2872" y="0"/>
                    <a:pt x="2868" y="0"/>
                    <a:pt x="286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" name="Google Shape;359;p11"/>
            <p:cNvSpPr/>
            <p:nvPr/>
          </p:nvSpPr>
          <p:spPr>
            <a:xfrm>
              <a:off x="8030425" y="1838200"/>
              <a:ext cx="65650" cy="72750"/>
            </a:xfrm>
            <a:custGeom>
              <a:avLst/>
              <a:gdLst/>
              <a:ahLst/>
              <a:cxnLst/>
              <a:rect l="l" t="t" r="r" b="b"/>
              <a:pathLst>
                <a:path w="2626" h="2910" extrusionOk="0">
                  <a:moveTo>
                    <a:pt x="2174" y="1"/>
                  </a:moveTo>
                  <a:cubicBezTo>
                    <a:pt x="1856" y="1"/>
                    <a:pt x="1461" y="478"/>
                    <a:pt x="1461" y="478"/>
                  </a:cubicBezTo>
                  <a:cubicBezTo>
                    <a:pt x="1461" y="478"/>
                    <a:pt x="1121" y="6"/>
                    <a:pt x="768" y="6"/>
                  </a:cubicBezTo>
                  <a:cubicBezTo>
                    <a:pt x="612" y="6"/>
                    <a:pt x="453" y="98"/>
                    <a:pt x="320" y="364"/>
                  </a:cubicBezTo>
                  <a:cubicBezTo>
                    <a:pt x="1" y="1026"/>
                    <a:pt x="480" y="2190"/>
                    <a:pt x="777" y="2783"/>
                  </a:cubicBezTo>
                  <a:lnTo>
                    <a:pt x="845" y="2806"/>
                  </a:lnTo>
                  <a:cubicBezTo>
                    <a:pt x="1040" y="2876"/>
                    <a:pt x="1222" y="2909"/>
                    <a:pt x="1393" y="2909"/>
                  </a:cubicBezTo>
                  <a:cubicBezTo>
                    <a:pt x="1720" y="2909"/>
                    <a:pt x="2005" y="2788"/>
                    <a:pt x="2260" y="2578"/>
                  </a:cubicBezTo>
                  <a:cubicBezTo>
                    <a:pt x="2443" y="2099"/>
                    <a:pt x="2625" y="1414"/>
                    <a:pt x="2557" y="661"/>
                  </a:cubicBezTo>
                  <a:cubicBezTo>
                    <a:pt x="2515" y="160"/>
                    <a:pt x="2357" y="1"/>
                    <a:pt x="217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60" name="Google Shape;360;p11"/>
          <p:cNvGrpSpPr/>
          <p:nvPr/>
        </p:nvGrpSpPr>
        <p:grpSpPr>
          <a:xfrm flipH="1">
            <a:off x="110090" y="1741185"/>
            <a:ext cx="414648" cy="1943386"/>
            <a:chOff x="8547425" y="1163775"/>
            <a:chExt cx="237975" cy="1115350"/>
          </a:xfrm>
        </p:grpSpPr>
        <p:sp>
          <p:nvSpPr>
            <p:cNvPr id="361" name="Google Shape;361;p11"/>
            <p:cNvSpPr/>
            <p:nvPr/>
          </p:nvSpPr>
          <p:spPr>
            <a:xfrm>
              <a:off x="8656975" y="1378500"/>
              <a:ext cx="19425" cy="900625"/>
            </a:xfrm>
            <a:custGeom>
              <a:avLst/>
              <a:gdLst/>
              <a:ahLst/>
              <a:cxnLst/>
              <a:rect l="l" t="t" r="r" b="b"/>
              <a:pathLst>
                <a:path w="777" h="36025" extrusionOk="0">
                  <a:moveTo>
                    <a:pt x="389" y="1"/>
                  </a:moveTo>
                  <a:cubicBezTo>
                    <a:pt x="195" y="1"/>
                    <a:pt x="1" y="126"/>
                    <a:pt x="1" y="377"/>
                  </a:cubicBezTo>
                  <a:lnTo>
                    <a:pt x="1" y="28772"/>
                  </a:lnTo>
                  <a:lnTo>
                    <a:pt x="1" y="35665"/>
                  </a:lnTo>
                  <a:cubicBezTo>
                    <a:pt x="1" y="35905"/>
                    <a:pt x="195" y="36025"/>
                    <a:pt x="389" y="36025"/>
                  </a:cubicBezTo>
                  <a:cubicBezTo>
                    <a:pt x="583" y="36025"/>
                    <a:pt x="777" y="35905"/>
                    <a:pt x="777" y="35665"/>
                  </a:cubicBezTo>
                  <a:lnTo>
                    <a:pt x="777" y="7271"/>
                  </a:lnTo>
                  <a:lnTo>
                    <a:pt x="777" y="377"/>
                  </a:lnTo>
                  <a:cubicBezTo>
                    <a:pt x="777" y="126"/>
                    <a:pt x="583" y="1"/>
                    <a:pt x="38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" name="Google Shape;362;p11"/>
            <p:cNvSpPr/>
            <p:nvPr/>
          </p:nvSpPr>
          <p:spPr>
            <a:xfrm>
              <a:off x="8547425" y="1759400"/>
              <a:ext cx="124975" cy="248825"/>
            </a:xfrm>
            <a:custGeom>
              <a:avLst/>
              <a:gdLst/>
              <a:ahLst/>
              <a:cxnLst/>
              <a:rect l="l" t="t" r="r" b="b"/>
              <a:pathLst>
                <a:path w="4999" h="9953" extrusionOk="0">
                  <a:moveTo>
                    <a:pt x="936" y="1"/>
                  </a:moveTo>
                  <a:lnTo>
                    <a:pt x="936" y="1"/>
                  </a:lnTo>
                  <a:cubicBezTo>
                    <a:pt x="936" y="1"/>
                    <a:pt x="0" y="6255"/>
                    <a:pt x="4634" y="9953"/>
                  </a:cubicBezTo>
                  <a:cubicBezTo>
                    <a:pt x="4634" y="9953"/>
                    <a:pt x="4999" y="3014"/>
                    <a:pt x="93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" name="Google Shape;363;p11"/>
            <p:cNvSpPr/>
            <p:nvPr/>
          </p:nvSpPr>
          <p:spPr>
            <a:xfrm>
              <a:off x="8656975" y="1502625"/>
              <a:ext cx="125000" cy="248825"/>
            </a:xfrm>
            <a:custGeom>
              <a:avLst/>
              <a:gdLst/>
              <a:ahLst/>
              <a:cxnLst/>
              <a:rect l="l" t="t" r="r" b="b"/>
              <a:pathLst>
                <a:path w="5000" h="9953" extrusionOk="0">
                  <a:moveTo>
                    <a:pt x="4064" y="0"/>
                  </a:moveTo>
                  <a:lnTo>
                    <a:pt x="4064" y="0"/>
                  </a:lnTo>
                  <a:cubicBezTo>
                    <a:pt x="1" y="3013"/>
                    <a:pt x="366" y="9952"/>
                    <a:pt x="366" y="9952"/>
                  </a:cubicBezTo>
                  <a:cubicBezTo>
                    <a:pt x="4999" y="6255"/>
                    <a:pt x="4064" y="1"/>
                    <a:pt x="406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" name="Google Shape;364;p11"/>
            <p:cNvSpPr/>
            <p:nvPr/>
          </p:nvSpPr>
          <p:spPr>
            <a:xfrm>
              <a:off x="8660400" y="1858125"/>
              <a:ext cx="125000" cy="248825"/>
            </a:xfrm>
            <a:custGeom>
              <a:avLst/>
              <a:gdLst/>
              <a:ahLst/>
              <a:cxnLst/>
              <a:rect l="l" t="t" r="r" b="b"/>
              <a:pathLst>
                <a:path w="5000" h="9953" extrusionOk="0">
                  <a:moveTo>
                    <a:pt x="4041" y="1"/>
                  </a:moveTo>
                  <a:lnTo>
                    <a:pt x="4041" y="1"/>
                  </a:lnTo>
                  <a:cubicBezTo>
                    <a:pt x="1" y="2991"/>
                    <a:pt x="343" y="9952"/>
                    <a:pt x="343" y="9952"/>
                  </a:cubicBezTo>
                  <a:cubicBezTo>
                    <a:pt x="4999" y="6232"/>
                    <a:pt x="4041" y="1"/>
                    <a:pt x="404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" name="Google Shape;365;p11"/>
            <p:cNvSpPr/>
            <p:nvPr/>
          </p:nvSpPr>
          <p:spPr>
            <a:xfrm>
              <a:off x="8578800" y="1163775"/>
              <a:ext cx="160375" cy="281775"/>
            </a:xfrm>
            <a:custGeom>
              <a:avLst/>
              <a:gdLst/>
              <a:ahLst/>
              <a:cxnLst/>
              <a:rect l="l" t="t" r="r" b="b"/>
              <a:pathLst>
                <a:path w="6415" h="11271" extrusionOk="0">
                  <a:moveTo>
                    <a:pt x="3248" y="1"/>
                  </a:moveTo>
                  <a:cubicBezTo>
                    <a:pt x="2451" y="1"/>
                    <a:pt x="2238" y="4926"/>
                    <a:pt x="2238" y="4926"/>
                  </a:cubicBezTo>
                  <a:cubicBezTo>
                    <a:pt x="2238" y="4926"/>
                    <a:pt x="1714" y="2287"/>
                    <a:pt x="988" y="2287"/>
                  </a:cubicBezTo>
                  <a:cubicBezTo>
                    <a:pt x="926" y="2287"/>
                    <a:pt x="864" y="2306"/>
                    <a:pt x="800" y="2347"/>
                  </a:cubicBezTo>
                  <a:cubicBezTo>
                    <a:pt x="1" y="2872"/>
                    <a:pt x="275" y="6730"/>
                    <a:pt x="754" y="8533"/>
                  </a:cubicBezTo>
                  <a:cubicBezTo>
                    <a:pt x="1096" y="9811"/>
                    <a:pt x="1507" y="10519"/>
                    <a:pt x="2169" y="10907"/>
                  </a:cubicBezTo>
                  <a:cubicBezTo>
                    <a:pt x="2443" y="11066"/>
                    <a:pt x="2762" y="11181"/>
                    <a:pt x="3128" y="11249"/>
                  </a:cubicBezTo>
                  <a:cubicBezTo>
                    <a:pt x="3216" y="11264"/>
                    <a:pt x="3305" y="11271"/>
                    <a:pt x="3393" y="11271"/>
                  </a:cubicBezTo>
                  <a:cubicBezTo>
                    <a:pt x="3986" y="11271"/>
                    <a:pt x="4562" y="10947"/>
                    <a:pt x="4999" y="10450"/>
                  </a:cubicBezTo>
                  <a:cubicBezTo>
                    <a:pt x="5479" y="9902"/>
                    <a:pt x="5821" y="9172"/>
                    <a:pt x="5890" y="8396"/>
                  </a:cubicBezTo>
                  <a:cubicBezTo>
                    <a:pt x="6027" y="6775"/>
                    <a:pt x="6415" y="3306"/>
                    <a:pt x="5456" y="2918"/>
                  </a:cubicBezTo>
                  <a:cubicBezTo>
                    <a:pt x="5390" y="2892"/>
                    <a:pt x="5327" y="2880"/>
                    <a:pt x="5267" y="2880"/>
                  </a:cubicBezTo>
                  <a:cubicBezTo>
                    <a:pt x="4467" y="2880"/>
                    <a:pt x="4132" y="4972"/>
                    <a:pt x="4132" y="4972"/>
                  </a:cubicBezTo>
                  <a:cubicBezTo>
                    <a:pt x="4132" y="4972"/>
                    <a:pt x="4178" y="407"/>
                    <a:pt x="3333" y="19"/>
                  </a:cubicBezTo>
                  <a:cubicBezTo>
                    <a:pt x="3304" y="7"/>
                    <a:pt x="3276" y="1"/>
                    <a:pt x="324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" name="Google Shape;366;p11"/>
            <p:cNvSpPr/>
            <p:nvPr/>
          </p:nvSpPr>
          <p:spPr>
            <a:xfrm>
              <a:off x="8619325" y="1357050"/>
              <a:ext cx="86750" cy="88500"/>
            </a:xfrm>
            <a:custGeom>
              <a:avLst/>
              <a:gdLst/>
              <a:ahLst/>
              <a:cxnLst/>
              <a:rect l="l" t="t" r="r" b="b"/>
              <a:pathLst>
                <a:path w="3470" h="3540" extrusionOk="0">
                  <a:moveTo>
                    <a:pt x="1110" y="0"/>
                  </a:moveTo>
                  <a:cubicBezTo>
                    <a:pt x="749" y="0"/>
                    <a:pt x="367" y="367"/>
                    <a:pt x="183" y="1190"/>
                  </a:cubicBezTo>
                  <a:cubicBezTo>
                    <a:pt x="0" y="1943"/>
                    <a:pt x="251" y="2673"/>
                    <a:pt x="548" y="3176"/>
                  </a:cubicBezTo>
                  <a:cubicBezTo>
                    <a:pt x="822" y="3335"/>
                    <a:pt x="1141" y="3450"/>
                    <a:pt x="1507" y="3518"/>
                  </a:cubicBezTo>
                  <a:cubicBezTo>
                    <a:pt x="1595" y="3533"/>
                    <a:pt x="1684" y="3540"/>
                    <a:pt x="1772" y="3540"/>
                  </a:cubicBezTo>
                  <a:cubicBezTo>
                    <a:pt x="2365" y="3540"/>
                    <a:pt x="2941" y="3216"/>
                    <a:pt x="3378" y="2719"/>
                  </a:cubicBezTo>
                  <a:cubicBezTo>
                    <a:pt x="3470" y="1920"/>
                    <a:pt x="3333" y="1076"/>
                    <a:pt x="3036" y="482"/>
                  </a:cubicBezTo>
                  <a:cubicBezTo>
                    <a:pt x="2887" y="184"/>
                    <a:pt x="2727" y="77"/>
                    <a:pt x="2574" y="77"/>
                  </a:cubicBezTo>
                  <a:cubicBezTo>
                    <a:pt x="2188" y="77"/>
                    <a:pt x="1849" y="756"/>
                    <a:pt x="1849" y="756"/>
                  </a:cubicBezTo>
                  <a:cubicBezTo>
                    <a:pt x="1712" y="271"/>
                    <a:pt x="1419" y="0"/>
                    <a:pt x="111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67" name="Google Shape;367;p11"/>
          <p:cNvGrpSpPr/>
          <p:nvPr/>
        </p:nvGrpSpPr>
        <p:grpSpPr>
          <a:xfrm flipH="1">
            <a:off x="1064706" y="2065902"/>
            <a:ext cx="343802" cy="1611235"/>
            <a:chOff x="8547425" y="1163775"/>
            <a:chExt cx="237975" cy="1115350"/>
          </a:xfrm>
        </p:grpSpPr>
        <p:sp>
          <p:nvSpPr>
            <p:cNvPr id="368" name="Google Shape;368;p11"/>
            <p:cNvSpPr/>
            <p:nvPr/>
          </p:nvSpPr>
          <p:spPr>
            <a:xfrm>
              <a:off x="8656975" y="1378500"/>
              <a:ext cx="19425" cy="900625"/>
            </a:xfrm>
            <a:custGeom>
              <a:avLst/>
              <a:gdLst/>
              <a:ahLst/>
              <a:cxnLst/>
              <a:rect l="l" t="t" r="r" b="b"/>
              <a:pathLst>
                <a:path w="777" h="36025" extrusionOk="0">
                  <a:moveTo>
                    <a:pt x="389" y="1"/>
                  </a:moveTo>
                  <a:cubicBezTo>
                    <a:pt x="195" y="1"/>
                    <a:pt x="1" y="126"/>
                    <a:pt x="1" y="377"/>
                  </a:cubicBezTo>
                  <a:lnTo>
                    <a:pt x="1" y="28772"/>
                  </a:lnTo>
                  <a:lnTo>
                    <a:pt x="1" y="35665"/>
                  </a:lnTo>
                  <a:cubicBezTo>
                    <a:pt x="1" y="35905"/>
                    <a:pt x="195" y="36025"/>
                    <a:pt x="389" y="36025"/>
                  </a:cubicBezTo>
                  <a:cubicBezTo>
                    <a:pt x="583" y="36025"/>
                    <a:pt x="777" y="35905"/>
                    <a:pt x="777" y="35665"/>
                  </a:cubicBezTo>
                  <a:lnTo>
                    <a:pt x="777" y="7271"/>
                  </a:lnTo>
                  <a:lnTo>
                    <a:pt x="777" y="377"/>
                  </a:lnTo>
                  <a:cubicBezTo>
                    <a:pt x="777" y="126"/>
                    <a:pt x="583" y="1"/>
                    <a:pt x="38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" name="Google Shape;369;p11"/>
            <p:cNvSpPr/>
            <p:nvPr/>
          </p:nvSpPr>
          <p:spPr>
            <a:xfrm>
              <a:off x="8547425" y="1759400"/>
              <a:ext cx="124975" cy="248825"/>
            </a:xfrm>
            <a:custGeom>
              <a:avLst/>
              <a:gdLst/>
              <a:ahLst/>
              <a:cxnLst/>
              <a:rect l="l" t="t" r="r" b="b"/>
              <a:pathLst>
                <a:path w="4999" h="9953" extrusionOk="0">
                  <a:moveTo>
                    <a:pt x="936" y="1"/>
                  </a:moveTo>
                  <a:lnTo>
                    <a:pt x="936" y="1"/>
                  </a:lnTo>
                  <a:cubicBezTo>
                    <a:pt x="936" y="1"/>
                    <a:pt x="0" y="6255"/>
                    <a:pt x="4634" y="9953"/>
                  </a:cubicBezTo>
                  <a:cubicBezTo>
                    <a:pt x="4634" y="9953"/>
                    <a:pt x="4999" y="3014"/>
                    <a:pt x="93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" name="Google Shape;370;p11"/>
            <p:cNvSpPr/>
            <p:nvPr/>
          </p:nvSpPr>
          <p:spPr>
            <a:xfrm>
              <a:off x="8656975" y="1502625"/>
              <a:ext cx="125000" cy="248825"/>
            </a:xfrm>
            <a:custGeom>
              <a:avLst/>
              <a:gdLst/>
              <a:ahLst/>
              <a:cxnLst/>
              <a:rect l="l" t="t" r="r" b="b"/>
              <a:pathLst>
                <a:path w="5000" h="9953" extrusionOk="0">
                  <a:moveTo>
                    <a:pt x="4064" y="0"/>
                  </a:moveTo>
                  <a:lnTo>
                    <a:pt x="4064" y="0"/>
                  </a:lnTo>
                  <a:cubicBezTo>
                    <a:pt x="1" y="3013"/>
                    <a:pt x="366" y="9952"/>
                    <a:pt x="366" y="9952"/>
                  </a:cubicBezTo>
                  <a:cubicBezTo>
                    <a:pt x="4999" y="6255"/>
                    <a:pt x="4064" y="1"/>
                    <a:pt x="406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" name="Google Shape;371;p11"/>
            <p:cNvSpPr/>
            <p:nvPr/>
          </p:nvSpPr>
          <p:spPr>
            <a:xfrm>
              <a:off x="8660400" y="1858125"/>
              <a:ext cx="125000" cy="248825"/>
            </a:xfrm>
            <a:custGeom>
              <a:avLst/>
              <a:gdLst/>
              <a:ahLst/>
              <a:cxnLst/>
              <a:rect l="l" t="t" r="r" b="b"/>
              <a:pathLst>
                <a:path w="5000" h="9953" extrusionOk="0">
                  <a:moveTo>
                    <a:pt x="4041" y="1"/>
                  </a:moveTo>
                  <a:lnTo>
                    <a:pt x="4041" y="1"/>
                  </a:lnTo>
                  <a:cubicBezTo>
                    <a:pt x="1" y="2991"/>
                    <a:pt x="343" y="9952"/>
                    <a:pt x="343" y="9952"/>
                  </a:cubicBezTo>
                  <a:cubicBezTo>
                    <a:pt x="4999" y="6232"/>
                    <a:pt x="4041" y="1"/>
                    <a:pt x="404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" name="Google Shape;372;p11"/>
            <p:cNvSpPr/>
            <p:nvPr/>
          </p:nvSpPr>
          <p:spPr>
            <a:xfrm>
              <a:off x="8578800" y="1163775"/>
              <a:ext cx="160375" cy="281775"/>
            </a:xfrm>
            <a:custGeom>
              <a:avLst/>
              <a:gdLst/>
              <a:ahLst/>
              <a:cxnLst/>
              <a:rect l="l" t="t" r="r" b="b"/>
              <a:pathLst>
                <a:path w="6415" h="11271" extrusionOk="0">
                  <a:moveTo>
                    <a:pt x="3248" y="1"/>
                  </a:moveTo>
                  <a:cubicBezTo>
                    <a:pt x="2451" y="1"/>
                    <a:pt x="2238" y="4926"/>
                    <a:pt x="2238" y="4926"/>
                  </a:cubicBezTo>
                  <a:cubicBezTo>
                    <a:pt x="2238" y="4926"/>
                    <a:pt x="1714" y="2287"/>
                    <a:pt x="988" y="2287"/>
                  </a:cubicBezTo>
                  <a:cubicBezTo>
                    <a:pt x="926" y="2287"/>
                    <a:pt x="864" y="2306"/>
                    <a:pt x="800" y="2347"/>
                  </a:cubicBezTo>
                  <a:cubicBezTo>
                    <a:pt x="1" y="2872"/>
                    <a:pt x="275" y="6730"/>
                    <a:pt x="754" y="8533"/>
                  </a:cubicBezTo>
                  <a:cubicBezTo>
                    <a:pt x="1096" y="9811"/>
                    <a:pt x="1507" y="10519"/>
                    <a:pt x="2169" y="10907"/>
                  </a:cubicBezTo>
                  <a:cubicBezTo>
                    <a:pt x="2443" y="11066"/>
                    <a:pt x="2762" y="11181"/>
                    <a:pt x="3128" y="11249"/>
                  </a:cubicBezTo>
                  <a:cubicBezTo>
                    <a:pt x="3216" y="11264"/>
                    <a:pt x="3305" y="11271"/>
                    <a:pt x="3393" y="11271"/>
                  </a:cubicBezTo>
                  <a:cubicBezTo>
                    <a:pt x="3986" y="11271"/>
                    <a:pt x="4562" y="10947"/>
                    <a:pt x="4999" y="10450"/>
                  </a:cubicBezTo>
                  <a:cubicBezTo>
                    <a:pt x="5479" y="9902"/>
                    <a:pt x="5821" y="9172"/>
                    <a:pt x="5890" y="8396"/>
                  </a:cubicBezTo>
                  <a:cubicBezTo>
                    <a:pt x="6027" y="6775"/>
                    <a:pt x="6415" y="3306"/>
                    <a:pt x="5456" y="2918"/>
                  </a:cubicBezTo>
                  <a:cubicBezTo>
                    <a:pt x="5390" y="2892"/>
                    <a:pt x="5327" y="2880"/>
                    <a:pt x="5267" y="2880"/>
                  </a:cubicBezTo>
                  <a:cubicBezTo>
                    <a:pt x="4467" y="2880"/>
                    <a:pt x="4132" y="4972"/>
                    <a:pt x="4132" y="4972"/>
                  </a:cubicBezTo>
                  <a:cubicBezTo>
                    <a:pt x="4132" y="4972"/>
                    <a:pt x="4178" y="407"/>
                    <a:pt x="3333" y="19"/>
                  </a:cubicBezTo>
                  <a:cubicBezTo>
                    <a:pt x="3304" y="7"/>
                    <a:pt x="3276" y="1"/>
                    <a:pt x="324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" name="Google Shape;373;p11"/>
            <p:cNvSpPr/>
            <p:nvPr/>
          </p:nvSpPr>
          <p:spPr>
            <a:xfrm>
              <a:off x="8619325" y="1357050"/>
              <a:ext cx="86750" cy="88500"/>
            </a:xfrm>
            <a:custGeom>
              <a:avLst/>
              <a:gdLst/>
              <a:ahLst/>
              <a:cxnLst/>
              <a:rect l="l" t="t" r="r" b="b"/>
              <a:pathLst>
                <a:path w="3470" h="3540" extrusionOk="0">
                  <a:moveTo>
                    <a:pt x="1110" y="0"/>
                  </a:moveTo>
                  <a:cubicBezTo>
                    <a:pt x="749" y="0"/>
                    <a:pt x="367" y="367"/>
                    <a:pt x="183" y="1190"/>
                  </a:cubicBezTo>
                  <a:cubicBezTo>
                    <a:pt x="0" y="1943"/>
                    <a:pt x="251" y="2673"/>
                    <a:pt x="548" y="3176"/>
                  </a:cubicBezTo>
                  <a:cubicBezTo>
                    <a:pt x="822" y="3335"/>
                    <a:pt x="1141" y="3450"/>
                    <a:pt x="1507" y="3518"/>
                  </a:cubicBezTo>
                  <a:cubicBezTo>
                    <a:pt x="1595" y="3533"/>
                    <a:pt x="1684" y="3540"/>
                    <a:pt x="1772" y="3540"/>
                  </a:cubicBezTo>
                  <a:cubicBezTo>
                    <a:pt x="2365" y="3540"/>
                    <a:pt x="2941" y="3216"/>
                    <a:pt x="3378" y="2719"/>
                  </a:cubicBezTo>
                  <a:cubicBezTo>
                    <a:pt x="3470" y="1920"/>
                    <a:pt x="3333" y="1076"/>
                    <a:pt x="3036" y="482"/>
                  </a:cubicBezTo>
                  <a:cubicBezTo>
                    <a:pt x="2887" y="184"/>
                    <a:pt x="2727" y="77"/>
                    <a:pt x="2574" y="77"/>
                  </a:cubicBezTo>
                  <a:cubicBezTo>
                    <a:pt x="2188" y="77"/>
                    <a:pt x="1849" y="756"/>
                    <a:pt x="1849" y="756"/>
                  </a:cubicBezTo>
                  <a:cubicBezTo>
                    <a:pt x="1712" y="271"/>
                    <a:pt x="1419" y="0"/>
                    <a:pt x="111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74" name="Google Shape;374;p11"/>
          <p:cNvSpPr/>
          <p:nvPr/>
        </p:nvSpPr>
        <p:spPr>
          <a:xfrm>
            <a:off x="-257325" y="578442"/>
            <a:ext cx="1322035" cy="632509"/>
          </a:xfrm>
          <a:custGeom>
            <a:avLst/>
            <a:gdLst/>
            <a:ahLst/>
            <a:cxnLst/>
            <a:rect l="l" t="t" r="r" b="b"/>
            <a:pathLst>
              <a:path w="15164" h="7255" extrusionOk="0">
                <a:moveTo>
                  <a:pt x="5362" y="0"/>
                </a:moveTo>
                <a:cubicBezTo>
                  <a:pt x="3058" y="0"/>
                  <a:pt x="3058" y="4598"/>
                  <a:pt x="3058" y="4598"/>
                </a:cubicBezTo>
                <a:cubicBezTo>
                  <a:pt x="3058" y="4598"/>
                  <a:pt x="2611" y="4325"/>
                  <a:pt x="2054" y="4325"/>
                </a:cubicBezTo>
                <a:cubicBezTo>
                  <a:pt x="1290" y="4325"/>
                  <a:pt x="319" y="4836"/>
                  <a:pt x="0" y="7255"/>
                </a:cubicBezTo>
                <a:lnTo>
                  <a:pt x="15163" y="7255"/>
                </a:lnTo>
                <a:cubicBezTo>
                  <a:pt x="15163" y="7255"/>
                  <a:pt x="14777" y="4519"/>
                  <a:pt x="12700" y="4519"/>
                </a:cubicBezTo>
                <a:cubicBezTo>
                  <a:pt x="12294" y="4519"/>
                  <a:pt x="11824" y="4624"/>
                  <a:pt x="11278" y="4874"/>
                </a:cubicBezTo>
                <a:cubicBezTo>
                  <a:pt x="11278" y="4874"/>
                  <a:pt x="10880" y="2861"/>
                  <a:pt x="9125" y="2861"/>
                </a:cubicBezTo>
                <a:cubicBezTo>
                  <a:pt x="8817" y="2861"/>
                  <a:pt x="8467" y="2923"/>
                  <a:pt x="8070" y="3069"/>
                </a:cubicBezTo>
                <a:cubicBezTo>
                  <a:pt x="8070" y="3069"/>
                  <a:pt x="8070" y="287"/>
                  <a:pt x="5564" y="11"/>
                </a:cubicBezTo>
                <a:cubicBezTo>
                  <a:pt x="5495" y="4"/>
                  <a:pt x="5428" y="0"/>
                  <a:pt x="536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5" name="Google Shape;375;p11"/>
          <p:cNvSpPr/>
          <p:nvPr/>
        </p:nvSpPr>
        <p:spPr>
          <a:xfrm>
            <a:off x="8310792" y="540000"/>
            <a:ext cx="1410167" cy="573856"/>
          </a:xfrm>
          <a:custGeom>
            <a:avLst/>
            <a:gdLst/>
            <a:ahLst/>
            <a:cxnLst/>
            <a:rect l="l" t="t" r="r" b="b"/>
            <a:pathLst>
              <a:path w="16393" h="6671" extrusionOk="0">
                <a:moveTo>
                  <a:pt x="8627" y="0"/>
                </a:moveTo>
                <a:cubicBezTo>
                  <a:pt x="8569" y="0"/>
                  <a:pt x="8511" y="1"/>
                  <a:pt x="8451" y="4"/>
                </a:cubicBezTo>
                <a:cubicBezTo>
                  <a:pt x="5093" y="104"/>
                  <a:pt x="5093" y="3337"/>
                  <a:pt x="5093" y="3337"/>
                </a:cubicBezTo>
                <a:cubicBezTo>
                  <a:pt x="5093" y="3337"/>
                  <a:pt x="4254" y="3067"/>
                  <a:pt x="3268" y="3067"/>
                </a:cubicBezTo>
                <a:cubicBezTo>
                  <a:pt x="1798" y="3067"/>
                  <a:pt x="1" y="3669"/>
                  <a:pt x="181" y="6670"/>
                </a:cubicBezTo>
                <a:lnTo>
                  <a:pt x="15644" y="6670"/>
                </a:lnTo>
                <a:cubicBezTo>
                  <a:pt x="15644" y="6670"/>
                  <a:pt x="16392" y="3147"/>
                  <a:pt x="13650" y="3147"/>
                </a:cubicBezTo>
                <a:cubicBezTo>
                  <a:pt x="13298" y="3147"/>
                  <a:pt x="12888" y="3206"/>
                  <a:pt x="12411" y="3337"/>
                </a:cubicBezTo>
                <a:cubicBezTo>
                  <a:pt x="12411" y="3337"/>
                  <a:pt x="11807" y="0"/>
                  <a:pt x="8627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6" name="Google Shape;376;p11"/>
          <p:cNvSpPr/>
          <p:nvPr/>
        </p:nvSpPr>
        <p:spPr>
          <a:xfrm>
            <a:off x="3249975" y="-92508"/>
            <a:ext cx="1322035" cy="632509"/>
          </a:xfrm>
          <a:custGeom>
            <a:avLst/>
            <a:gdLst/>
            <a:ahLst/>
            <a:cxnLst/>
            <a:rect l="l" t="t" r="r" b="b"/>
            <a:pathLst>
              <a:path w="15164" h="7255" extrusionOk="0">
                <a:moveTo>
                  <a:pt x="5362" y="0"/>
                </a:moveTo>
                <a:cubicBezTo>
                  <a:pt x="3058" y="0"/>
                  <a:pt x="3058" y="4598"/>
                  <a:pt x="3058" y="4598"/>
                </a:cubicBezTo>
                <a:cubicBezTo>
                  <a:pt x="3058" y="4598"/>
                  <a:pt x="2611" y="4325"/>
                  <a:pt x="2054" y="4325"/>
                </a:cubicBezTo>
                <a:cubicBezTo>
                  <a:pt x="1290" y="4325"/>
                  <a:pt x="319" y="4836"/>
                  <a:pt x="0" y="7255"/>
                </a:cubicBezTo>
                <a:lnTo>
                  <a:pt x="15163" y="7255"/>
                </a:lnTo>
                <a:cubicBezTo>
                  <a:pt x="15163" y="7255"/>
                  <a:pt x="14777" y="4519"/>
                  <a:pt x="12700" y="4519"/>
                </a:cubicBezTo>
                <a:cubicBezTo>
                  <a:pt x="12294" y="4519"/>
                  <a:pt x="11824" y="4624"/>
                  <a:pt x="11278" y="4874"/>
                </a:cubicBezTo>
                <a:cubicBezTo>
                  <a:pt x="11278" y="4874"/>
                  <a:pt x="10880" y="2861"/>
                  <a:pt x="9125" y="2861"/>
                </a:cubicBezTo>
                <a:cubicBezTo>
                  <a:pt x="8817" y="2861"/>
                  <a:pt x="8467" y="2923"/>
                  <a:pt x="8070" y="3069"/>
                </a:cubicBezTo>
                <a:cubicBezTo>
                  <a:pt x="8070" y="3069"/>
                  <a:pt x="8070" y="287"/>
                  <a:pt x="5564" y="11"/>
                </a:cubicBezTo>
                <a:cubicBezTo>
                  <a:pt x="5495" y="4"/>
                  <a:pt x="5428" y="0"/>
                  <a:pt x="536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7" name="Google Shape;377;p11"/>
          <p:cNvSpPr txBox="1">
            <a:spLocks noGrp="1"/>
          </p:cNvSpPr>
          <p:nvPr>
            <p:ph type="title" hasCustomPrompt="1"/>
          </p:nvPr>
        </p:nvSpPr>
        <p:spPr>
          <a:xfrm>
            <a:off x="1392925" y="893300"/>
            <a:ext cx="6358200" cy="2258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4900">
                <a:solidFill>
                  <a:srgbClr val="10112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378" name="Google Shape;378;p11"/>
          <p:cNvSpPr txBox="1">
            <a:spLocks noGrp="1"/>
          </p:cNvSpPr>
          <p:nvPr>
            <p:ph type="subTitle" idx="1"/>
          </p:nvPr>
        </p:nvSpPr>
        <p:spPr>
          <a:xfrm>
            <a:off x="1284000" y="4103349"/>
            <a:ext cx="6576000" cy="497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9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600"/>
              <a:buNone/>
              <a:defRPr sz="16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4518536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02521823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Google Shape;381;p13"/>
          <p:cNvSpPr txBox="1">
            <a:spLocks noGrp="1"/>
          </p:cNvSpPr>
          <p:nvPr>
            <p:ph type="title"/>
          </p:nvPr>
        </p:nvSpPr>
        <p:spPr>
          <a:xfrm>
            <a:off x="1743350" y="1561350"/>
            <a:ext cx="2646600" cy="41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382" name="Google Shape;382;p13"/>
          <p:cNvSpPr txBox="1">
            <a:spLocks noGrp="1"/>
          </p:cNvSpPr>
          <p:nvPr>
            <p:ph type="subTitle" idx="1"/>
          </p:nvPr>
        </p:nvSpPr>
        <p:spPr>
          <a:xfrm>
            <a:off x="1743338" y="1938625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3" name="Google Shape;383;p13"/>
          <p:cNvSpPr txBox="1">
            <a:spLocks noGrp="1"/>
          </p:cNvSpPr>
          <p:nvPr>
            <p:ph type="title" idx="2"/>
          </p:nvPr>
        </p:nvSpPr>
        <p:spPr>
          <a:xfrm>
            <a:off x="5514050" y="1561350"/>
            <a:ext cx="2646600" cy="41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384" name="Google Shape;384;p13"/>
          <p:cNvSpPr txBox="1">
            <a:spLocks noGrp="1"/>
          </p:cNvSpPr>
          <p:nvPr>
            <p:ph type="subTitle" idx="3"/>
          </p:nvPr>
        </p:nvSpPr>
        <p:spPr>
          <a:xfrm>
            <a:off x="5514057" y="1938625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5" name="Google Shape;385;p13"/>
          <p:cNvSpPr txBox="1">
            <a:spLocks noGrp="1"/>
          </p:cNvSpPr>
          <p:nvPr>
            <p:ph type="title" idx="4"/>
          </p:nvPr>
        </p:nvSpPr>
        <p:spPr>
          <a:xfrm>
            <a:off x="1743350" y="3070950"/>
            <a:ext cx="2646600" cy="41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386" name="Google Shape;386;p13"/>
          <p:cNvSpPr txBox="1">
            <a:spLocks noGrp="1"/>
          </p:cNvSpPr>
          <p:nvPr>
            <p:ph type="subTitle" idx="5"/>
          </p:nvPr>
        </p:nvSpPr>
        <p:spPr>
          <a:xfrm>
            <a:off x="1743338" y="3448225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7" name="Google Shape;387;p13"/>
          <p:cNvSpPr txBox="1">
            <a:spLocks noGrp="1"/>
          </p:cNvSpPr>
          <p:nvPr>
            <p:ph type="title" idx="6"/>
          </p:nvPr>
        </p:nvSpPr>
        <p:spPr>
          <a:xfrm>
            <a:off x="5514050" y="3070950"/>
            <a:ext cx="2646600" cy="41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388" name="Google Shape;388;p13"/>
          <p:cNvSpPr txBox="1">
            <a:spLocks noGrp="1"/>
          </p:cNvSpPr>
          <p:nvPr>
            <p:ph type="subTitle" idx="7"/>
          </p:nvPr>
        </p:nvSpPr>
        <p:spPr>
          <a:xfrm>
            <a:off x="5514057" y="3448225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9" name="Google Shape;389;p13"/>
          <p:cNvSpPr txBox="1">
            <a:spLocks noGrp="1"/>
          </p:cNvSpPr>
          <p:nvPr>
            <p:ph type="title" idx="8" hasCustomPrompt="1"/>
          </p:nvPr>
        </p:nvSpPr>
        <p:spPr>
          <a:xfrm>
            <a:off x="874225" y="1694850"/>
            <a:ext cx="796500" cy="591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>
                <a:solidFill>
                  <a:srgbClr val="10112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r>
              <a:t>xx%</a:t>
            </a:r>
          </a:p>
        </p:txBody>
      </p:sp>
      <p:sp>
        <p:nvSpPr>
          <p:cNvPr id="390" name="Google Shape;390;p13"/>
          <p:cNvSpPr txBox="1">
            <a:spLocks noGrp="1"/>
          </p:cNvSpPr>
          <p:nvPr>
            <p:ph type="title" idx="9" hasCustomPrompt="1"/>
          </p:nvPr>
        </p:nvSpPr>
        <p:spPr>
          <a:xfrm>
            <a:off x="4587750" y="1694850"/>
            <a:ext cx="796500" cy="591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>
                <a:solidFill>
                  <a:srgbClr val="10112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r>
              <a:t>xx%</a:t>
            </a:r>
          </a:p>
        </p:txBody>
      </p:sp>
      <p:sp>
        <p:nvSpPr>
          <p:cNvPr id="391" name="Google Shape;391;p13"/>
          <p:cNvSpPr txBox="1">
            <a:spLocks noGrp="1"/>
          </p:cNvSpPr>
          <p:nvPr>
            <p:ph type="title" idx="13" hasCustomPrompt="1"/>
          </p:nvPr>
        </p:nvSpPr>
        <p:spPr>
          <a:xfrm>
            <a:off x="874225" y="3211375"/>
            <a:ext cx="796500" cy="591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>
                <a:solidFill>
                  <a:srgbClr val="10112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r>
              <a:t>xx%</a:t>
            </a:r>
          </a:p>
        </p:txBody>
      </p:sp>
      <p:sp>
        <p:nvSpPr>
          <p:cNvPr id="392" name="Google Shape;392;p13"/>
          <p:cNvSpPr txBox="1">
            <a:spLocks noGrp="1"/>
          </p:cNvSpPr>
          <p:nvPr>
            <p:ph type="title" idx="14" hasCustomPrompt="1"/>
          </p:nvPr>
        </p:nvSpPr>
        <p:spPr>
          <a:xfrm>
            <a:off x="4587750" y="3211375"/>
            <a:ext cx="796500" cy="591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>
                <a:solidFill>
                  <a:srgbClr val="10112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r>
              <a:t>xx%</a:t>
            </a:r>
          </a:p>
        </p:txBody>
      </p:sp>
      <p:sp>
        <p:nvSpPr>
          <p:cNvPr id="393" name="Google Shape;393;p13"/>
          <p:cNvSpPr txBox="1">
            <a:spLocks noGrp="1"/>
          </p:cNvSpPr>
          <p:nvPr>
            <p:ph type="title" idx="15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grpSp>
        <p:nvGrpSpPr>
          <p:cNvPr id="394" name="Google Shape;394;p13"/>
          <p:cNvGrpSpPr/>
          <p:nvPr/>
        </p:nvGrpSpPr>
        <p:grpSpPr>
          <a:xfrm>
            <a:off x="0" y="4260525"/>
            <a:ext cx="9144000" cy="887343"/>
            <a:chOff x="0" y="4260525"/>
            <a:chExt cx="9144000" cy="887343"/>
          </a:xfrm>
        </p:grpSpPr>
        <p:grpSp>
          <p:nvGrpSpPr>
            <p:cNvPr id="395" name="Google Shape;395;p13"/>
            <p:cNvGrpSpPr/>
            <p:nvPr/>
          </p:nvGrpSpPr>
          <p:grpSpPr>
            <a:xfrm>
              <a:off x="0" y="4260525"/>
              <a:ext cx="9144000" cy="887338"/>
              <a:chOff x="0" y="4260525"/>
              <a:chExt cx="9144000" cy="887338"/>
            </a:xfrm>
          </p:grpSpPr>
          <p:sp>
            <p:nvSpPr>
              <p:cNvPr id="396" name="Google Shape;396;p13"/>
              <p:cNvSpPr/>
              <p:nvPr/>
            </p:nvSpPr>
            <p:spPr>
              <a:xfrm>
                <a:off x="0" y="4260525"/>
                <a:ext cx="928338" cy="887338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28302" extrusionOk="0">
                    <a:moveTo>
                      <a:pt x="6341" y="0"/>
                    </a:moveTo>
                    <a:cubicBezTo>
                      <a:pt x="2649" y="0"/>
                      <a:pt x="0" y="4918"/>
                      <a:pt x="0" y="4918"/>
                    </a:cubicBezTo>
                    <a:lnTo>
                      <a:pt x="0" y="28302"/>
                    </a:lnTo>
                    <a:lnTo>
                      <a:pt x="37745" y="28302"/>
                    </a:lnTo>
                    <a:lnTo>
                      <a:pt x="37745" y="9705"/>
                    </a:lnTo>
                    <a:cubicBezTo>
                      <a:pt x="37745" y="9705"/>
                      <a:pt x="35949" y="6800"/>
                      <a:pt x="33462" y="6800"/>
                    </a:cubicBezTo>
                    <a:cubicBezTo>
                      <a:pt x="33177" y="6800"/>
                      <a:pt x="32883" y="6838"/>
                      <a:pt x="32582" y="6923"/>
                    </a:cubicBezTo>
                    <a:cubicBezTo>
                      <a:pt x="29675" y="7775"/>
                      <a:pt x="28622" y="11034"/>
                      <a:pt x="28622" y="11034"/>
                    </a:cubicBezTo>
                    <a:cubicBezTo>
                      <a:pt x="28622" y="11034"/>
                      <a:pt x="26592" y="7775"/>
                      <a:pt x="23534" y="7775"/>
                    </a:cubicBezTo>
                    <a:cubicBezTo>
                      <a:pt x="20477" y="7775"/>
                      <a:pt x="19148" y="11385"/>
                      <a:pt x="19148" y="11385"/>
                    </a:cubicBezTo>
                    <a:cubicBezTo>
                      <a:pt x="19148" y="11385"/>
                      <a:pt x="18722" y="7775"/>
                      <a:pt x="16091" y="7700"/>
                    </a:cubicBezTo>
                    <a:cubicBezTo>
                      <a:pt x="16064" y="7699"/>
                      <a:pt x="16037" y="7699"/>
                      <a:pt x="16010" y="7699"/>
                    </a:cubicBezTo>
                    <a:cubicBezTo>
                      <a:pt x="13500" y="7699"/>
                      <a:pt x="11879" y="11161"/>
                      <a:pt x="11780" y="11359"/>
                    </a:cubicBezTo>
                    <a:cubicBezTo>
                      <a:pt x="11830" y="10983"/>
                      <a:pt x="13058" y="2913"/>
                      <a:pt x="8421" y="532"/>
                    </a:cubicBezTo>
                    <a:cubicBezTo>
                      <a:pt x="7701" y="159"/>
                      <a:pt x="7004" y="0"/>
                      <a:pt x="634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7" name="Google Shape;397;p13"/>
              <p:cNvSpPr/>
              <p:nvPr/>
            </p:nvSpPr>
            <p:spPr>
              <a:xfrm>
                <a:off x="911486" y="4429862"/>
                <a:ext cx="954571" cy="717951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28302" extrusionOk="0">
                    <a:moveTo>
                      <a:pt x="6341" y="0"/>
                    </a:moveTo>
                    <a:cubicBezTo>
                      <a:pt x="2649" y="0"/>
                      <a:pt x="0" y="4918"/>
                      <a:pt x="0" y="4918"/>
                    </a:cubicBezTo>
                    <a:lnTo>
                      <a:pt x="0" y="28302"/>
                    </a:lnTo>
                    <a:lnTo>
                      <a:pt x="37745" y="28302"/>
                    </a:lnTo>
                    <a:lnTo>
                      <a:pt x="37745" y="9705"/>
                    </a:lnTo>
                    <a:cubicBezTo>
                      <a:pt x="37745" y="9705"/>
                      <a:pt x="35949" y="6800"/>
                      <a:pt x="33462" y="6800"/>
                    </a:cubicBezTo>
                    <a:cubicBezTo>
                      <a:pt x="33177" y="6800"/>
                      <a:pt x="32883" y="6838"/>
                      <a:pt x="32582" y="6923"/>
                    </a:cubicBezTo>
                    <a:cubicBezTo>
                      <a:pt x="29675" y="7775"/>
                      <a:pt x="28622" y="11034"/>
                      <a:pt x="28622" y="11034"/>
                    </a:cubicBezTo>
                    <a:cubicBezTo>
                      <a:pt x="28622" y="11034"/>
                      <a:pt x="26592" y="7775"/>
                      <a:pt x="23534" y="7775"/>
                    </a:cubicBezTo>
                    <a:cubicBezTo>
                      <a:pt x="20477" y="7775"/>
                      <a:pt x="19148" y="11385"/>
                      <a:pt x="19148" y="11385"/>
                    </a:cubicBezTo>
                    <a:cubicBezTo>
                      <a:pt x="19148" y="11385"/>
                      <a:pt x="18722" y="7775"/>
                      <a:pt x="16091" y="7700"/>
                    </a:cubicBezTo>
                    <a:cubicBezTo>
                      <a:pt x="16064" y="7699"/>
                      <a:pt x="16037" y="7699"/>
                      <a:pt x="16010" y="7699"/>
                    </a:cubicBezTo>
                    <a:cubicBezTo>
                      <a:pt x="13500" y="7699"/>
                      <a:pt x="11879" y="11161"/>
                      <a:pt x="11780" y="11359"/>
                    </a:cubicBezTo>
                    <a:cubicBezTo>
                      <a:pt x="11830" y="10983"/>
                      <a:pt x="13058" y="2913"/>
                      <a:pt x="8421" y="532"/>
                    </a:cubicBezTo>
                    <a:cubicBezTo>
                      <a:pt x="7701" y="159"/>
                      <a:pt x="7004" y="0"/>
                      <a:pt x="634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8" name="Google Shape;398;p13"/>
              <p:cNvSpPr/>
              <p:nvPr/>
            </p:nvSpPr>
            <p:spPr>
              <a:xfrm flipH="1">
                <a:off x="1838113" y="4429862"/>
                <a:ext cx="954571" cy="717951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28302" extrusionOk="0">
                    <a:moveTo>
                      <a:pt x="6341" y="0"/>
                    </a:moveTo>
                    <a:cubicBezTo>
                      <a:pt x="2649" y="0"/>
                      <a:pt x="0" y="4918"/>
                      <a:pt x="0" y="4918"/>
                    </a:cubicBezTo>
                    <a:lnTo>
                      <a:pt x="0" y="28302"/>
                    </a:lnTo>
                    <a:lnTo>
                      <a:pt x="37745" y="28302"/>
                    </a:lnTo>
                    <a:lnTo>
                      <a:pt x="37745" y="9705"/>
                    </a:lnTo>
                    <a:cubicBezTo>
                      <a:pt x="37745" y="9705"/>
                      <a:pt x="35949" y="6800"/>
                      <a:pt x="33462" y="6800"/>
                    </a:cubicBezTo>
                    <a:cubicBezTo>
                      <a:pt x="33177" y="6800"/>
                      <a:pt x="32883" y="6838"/>
                      <a:pt x="32582" y="6923"/>
                    </a:cubicBezTo>
                    <a:cubicBezTo>
                      <a:pt x="29675" y="7775"/>
                      <a:pt x="28622" y="11034"/>
                      <a:pt x="28622" y="11034"/>
                    </a:cubicBezTo>
                    <a:cubicBezTo>
                      <a:pt x="28622" y="11034"/>
                      <a:pt x="26592" y="7775"/>
                      <a:pt x="23534" y="7775"/>
                    </a:cubicBezTo>
                    <a:cubicBezTo>
                      <a:pt x="20477" y="7775"/>
                      <a:pt x="19148" y="11385"/>
                      <a:pt x="19148" y="11385"/>
                    </a:cubicBezTo>
                    <a:cubicBezTo>
                      <a:pt x="19148" y="11385"/>
                      <a:pt x="18722" y="7775"/>
                      <a:pt x="16091" y="7700"/>
                    </a:cubicBezTo>
                    <a:cubicBezTo>
                      <a:pt x="16064" y="7699"/>
                      <a:pt x="16037" y="7699"/>
                      <a:pt x="16010" y="7699"/>
                    </a:cubicBezTo>
                    <a:cubicBezTo>
                      <a:pt x="13500" y="7699"/>
                      <a:pt x="11879" y="11161"/>
                      <a:pt x="11780" y="11359"/>
                    </a:cubicBezTo>
                    <a:cubicBezTo>
                      <a:pt x="11830" y="10983"/>
                      <a:pt x="13058" y="2913"/>
                      <a:pt x="8421" y="532"/>
                    </a:cubicBezTo>
                    <a:cubicBezTo>
                      <a:pt x="7701" y="159"/>
                      <a:pt x="7004" y="0"/>
                      <a:pt x="634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9" name="Google Shape;399;p13"/>
              <p:cNvSpPr/>
              <p:nvPr/>
            </p:nvSpPr>
            <p:spPr>
              <a:xfrm>
                <a:off x="2785105" y="4405470"/>
                <a:ext cx="954571" cy="742291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28302" extrusionOk="0">
                    <a:moveTo>
                      <a:pt x="6341" y="0"/>
                    </a:moveTo>
                    <a:cubicBezTo>
                      <a:pt x="2649" y="0"/>
                      <a:pt x="0" y="4918"/>
                      <a:pt x="0" y="4918"/>
                    </a:cubicBezTo>
                    <a:lnTo>
                      <a:pt x="0" y="28302"/>
                    </a:lnTo>
                    <a:lnTo>
                      <a:pt x="37745" y="28302"/>
                    </a:lnTo>
                    <a:lnTo>
                      <a:pt x="37745" y="9705"/>
                    </a:lnTo>
                    <a:cubicBezTo>
                      <a:pt x="37745" y="9705"/>
                      <a:pt x="35949" y="6800"/>
                      <a:pt x="33462" y="6800"/>
                    </a:cubicBezTo>
                    <a:cubicBezTo>
                      <a:pt x="33177" y="6800"/>
                      <a:pt x="32883" y="6838"/>
                      <a:pt x="32582" y="6923"/>
                    </a:cubicBezTo>
                    <a:cubicBezTo>
                      <a:pt x="29675" y="7775"/>
                      <a:pt x="28622" y="11034"/>
                      <a:pt x="28622" y="11034"/>
                    </a:cubicBezTo>
                    <a:cubicBezTo>
                      <a:pt x="28622" y="11034"/>
                      <a:pt x="26592" y="7775"/>
                      <a:pt x="23534" y="7775"/>
                    </a:cubicBezTo>
                    <a:cubicBezTo>
                      <a:pt x="20477" y="7775"/>
                      <a:pt x="19148" y="11385"/>
                      <a:pt x="19148" y="11385"/>
                    </a:cubicBezTo>
                    <a:cubicBezTo>
                      <a:pt x="19148" y="11385"/>
                      <a:pt x="18722" y="7775"/>
                      <a:pt x="16091" y="7700"/>
                    </a:cubicBezTo>
                    <a:cubicBezTo>
                      <a:pt x="16064" y="7699"/>
                      <a:pt x="16037" y="7699"/>
                      <a:pt x="16010" y="7699"/>
                    </a:cubicBezTo>
                    <a:cubicBezTo>
                      <a:pt x="13500" y="7699"/>
                      <a:pt x="11879" y="11161"/>
                      <a:pt x="11780" y="11359"/>
                    </a:cubicBezTo>
                    <a:cubicBezTo>
                      <a:pt x="11830" y="10983"/>
                      <a:pt x="13058" y="2913"/>
                      <a:pt x="8421" y="532"/>
                    </a:cubicBezTo>
                    <a:cubicBezTo>
                      <a:pt x="7701" y="159"/>
                      <a:pt x="7004" y="0"/>
                      <a:pt x="634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0" name="Google Shape;400;p13"/>
              <p:cNvSpPr/>
              <p:nvPr/>
            </p:nvSpPr>
            <p:spPr>
              <a:xfrm>
                <a:off x="3730274" y="4539752"/>
                <a:ext cx="954571" cy="607998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28302" extrusionOk="0">
                    <a:moveTo>
                      <a:pt x="6341" y="0"/>
                    </a:moveTo>
                    <a:cubicBezTo>
                      <a:pt x="2649" y="0"/>
                      <a:pt x="0" y="4918"/>
                      <a:pt x="0" y="4918"/>
                    </a:cubicBezTo>
                    <a:lnTo>
                      <a:pt x="0" y="28302"/>
                    </a:lnTo>
                    <a:lnTo>
                      <a:pt x="37745" y="28302"/>
                    </a:lnTo>
                    <a:lnTo>
                      <a:pt x="37745" y="9705"/>
                    </a:lnTo>
                    <a:cubicBezTo>
                      <a:pt x="37745" y="9705"/>
                      <a:pt x="35949" y="6800"/>
                      <a:pt x="33462" y="6800"/>
                    </a:cubicBezTo>
                    <a:cubicBezTo>
                      <a:pt x="33177" y="6800"/>
                      <a:pt x="32883" y="6838"/>
                      <a:pt x="32582" y="6923"/>
                    </a:cubicBezTo>
                    <a:cubicBezTo>
                      <a:pt x="29675" y="7775"/>
                      <a:pt x="28622" y="11034"/>
                      <a:pt x="28622" y="11034"/>
                    </a:cubicBezTo>
                    <a:cubicBezTo>
                      <a:pt x="28622" y="11034"/>
                      <a:pt x="26592" y="7775"/>
                      <a:pt x="23534" y="7775"/>
                    </a:cubicBezTo>
                    <a:cubicBezTo>
                      <a:pt x="20477" y="7775"/>
                      <a:pt x="19148" y="11385"/>
                      <a:pt x="19148" y="11385"/>
                    </a:cubicBezTo>
                    <a:cubicBezTo>
                      <a:pt x="19148" y="11385"/>
                      <a:pt x="18722" y="7775"/>
                      <a:pt x="16091" y="7700"/>
                    </a:cubicBezTo>
                    <a:cubicBezTo>
                      <a:pt x="16064" y="7699"/>
                      <a:pt x="16037" y="7699"/>
                      <a:pt x="16010" y="7699"/>
                    </a:cubicBezTo>
                    <a:cubicBezTo>
                      <a:pt x="13500" y="7699"/>
                      <a:pt x="11879" y="11161"/>
                      <a:pt x="11780" y="11359"/>
                    </a:cubicBezTo>
                    <a:cubicBezTo>
                      <a:pt x="11830" y="10983"/>
                      <a:pt x="13058" y="2913"/>
                      <a:pt x="8421" y="532"/>
                    </a:cubicBezTo>
                    <a:cubicBezTo>
                      <a:pt x="7701" y="159"/>
                      <a:pt x="7004" y="0"/>
                      <a:pt x="634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1" name="Google Shape;401;p13"/>
              <p:cNvSpPr/>
              <p:nvPr/>
            </p:nvSpPr>
            <p:spPr>
              <a:xfrm flipH="1">
                <a:off x="8215662" y="4260525"/>
                <a:ext cx="928338" cy="887338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28302" extrusionOk="0">
                    <a:moveTo>
                      <a:pt x="6341" y="0"/>
                    </a:moveTo>
                    <a:cubicBezTo>
                      <a:pt x="2649" y="0"/>
                      <a:pt x="0" y="4918"/>
                      <a:pt x="0" y="4918"/>
                    </a:cubicBezTo>
                    <a:lnTo>
                      <a:pt x="0" y="28302"/>
                    </a:lnTo>
                    <a:lnTo>
                      <a:pt x="37745" y="28302"/>
                    </a:lnTo>
                    <a:lnTo>
                      <a:pt x="37745" y="9705"/>
                    </a:lnTo>
                    <a:cubicBezTo>
                      <a:pt x="37745" y="9705"/>
                      <a:pt x="35949" y="6800"/>
                      <a:pt x="33462" y="6800"/>
                    </a:cubicBezTo>
                    <a:cubicBezTo>
                      <a:pt x="33177" y="6800"/>
                      <a:pt x="32883" y="6838"/>
                      <a:pt x="32582" y="6923"/>
                    </a:cubicBezTo>
                    <a:cubicBezTo>
                      <a:pt x="29675" y="7775"/>
                      <a:pt x="28622" y="11034"/>
                      <a:pt x="28622" y="11034"/>
                    </a:cubicBezTo>
                    <a:cubicBezTo>
                      <a:pt x="28622" y="11034"/>
                      <a:pt x="26592" y="7775"/>
                      <a:pt x="23534" y="7775"/>
                    </a:cubicBezTo>
                    <a:cubicBezTo>
                      <a:pt x="20477" y="7775"/>
                      <a:pt x="19148" y="11385"/>
                      <a:pt x="19148" y="11385"/>
                    </a:cubicBezTo>
                    <a:cubicBezTo>
                      <a:pt x="19148" y="11385"/>
                      <a:pt x="18722" y="7775"/>
                      <a:pt x="16091" y="7700"/>
                    </a:cubicBezTo>
                    <a:cubicBezTo>
                      <a:pt x="16064" y="7699"/>
                      <a:pt x="16037" y="7699"/>
                      <a:pt x="16010" y="7699"/>
                    </a:cubicBezTo>
                    <a:cubicBezTo>
                      <a:pt x="13500" y="7699"/>
                      <a:pt x="11879" y="11161"/>
                      <a:pt x="11780" y="11359"/>
                    </a:cubicBezTo>
                    <a:cubicBezTo>
                      <a:pt x="11830" y="10983"/>
                      <a:pt x="13058" y="2913"/>
                      <a:pt x="8421" y="532"/>
                    </a:cubicBezTo>
                    <a:cubicBezTo>
                      <a:pt x="7701" y="159"/>
                      <a:pt x="7004" y="0"/>
                      <a:pt x="634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2" name="Google Shape;402;p13"/>
              <p:cNvSpPr/>
              <p:nvPr/>
            </p:nvSpPr>
            <p:spPr>
              <a:xfrm flipH="1">
                <a:off x="7277943" y="4429862"/>
                <a:ext cx="954571" cy="717951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28302" extrusionOk="0">
                    <a:moveTo>
                      <a:pt x="6341" y="0"/>
                    </a:moveTo>
                    <a:cubicBezTo>
                      <a:pt x="2649" y="0"/>
                      <a:pt x="0" y="4918"/>
                      <a:pt x="0" y="4918"/>
                    </a:cubicBezTo>
                    <a:lnTo>
                      <a:pt x="0" y="28302"/>
                    </a:lnTo>
                    <a:lnTo>
                      <a:pt x="37745" y="28302"/>
                    </a:lnTo>
                    <a:lnTo>
                      <a:pt x="37745" y="9705"/>
                    </a:lnTo>
                    <a:cubicBezTo>
                      <a:pt x="37745" y="9705"/>
                      <a:pt x="35949" y="6800"/>
                      <a:pt x="33462" y="6800"/>
                    </a:cubicBezTo>
                    <a:cubicBezTo>
                      <a:pt x="33177" y="6800"/>
                      <a:pt x="32883" y="6838"/>
                      <a:pt x="32582" y="6923"/>
                    </a:cubicBezTo>
                    <a:cubicBezTo>
                      <a:pt x="29675" y="7775"/>
                      <a:pt x="28622" y="11034"/>
                      <a:pt x="28622" y="11034"/>
                    </a:cubicBezTo>
                    <a:cubicBezTo>
                      <a:pt x="28622" y="11034"/>
                      <a:pt x="26592" y="7775"/>
                      <a:pt x="23534" y="7775"/>
                    </a:cubicBezTo>
                    <a:cubicBezTo>
                      <a:pt x="20477" y="7775"/>
                      <a:pt x="19148" y="11385"/>
                      <a:pt x="19148" y="11385"/>
                    </a:cubicBezTo>
                    <a:cubicBezTo>
                      <a:pt x="19148" y="11385"/>
                      <a:pt x="18722" y="7775"/>
                      <a:pt x="16091" y="7700"/>
                    </a:cubicBezTo>
                    <a:cubicBezTo>
                      <a:pt x="16064" y="7699"/>
                      <a:pt x="16037" y="7699"/>
                      <a:pt x="16010" y="7699"/>
                    </a:cubicBezTo>
                    <a:cubicBezTo>
                      <a:pt x="13500" y="7699"/>
                      <a:pt x="11879" y="11161"/>
                      <a:pt x="11780" y="11359"/>
                    </a:cubicBezTo>
                    <a:cubicBezTo>
                      <a:pt x="11830" y="10983"/>
                      <a:pt x="13058" y="2913"/>
                      <a:pt x="8421" y="532"/>
                    </a:cubicBezTo>
                    <a:cubicBezTo>
                      <a:pt x="7701" y="159"/>
                      <a:pt x="7004" y="0"/>
                      <a:pt x="634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3" name="Google Shape;403;p13"/>
              <p:cNvSpPr/>
              <p:nvPr/>
            </p:nvSpPr>
            <p:spPr>
              <a:xfrm>
                <a:off x="6351316" y="4429862"/>
                <a:ext cx="954571" cy="717951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28302" extrusionOk="0">
                    <a:moveTo>
                      <a:pt x="6341" y="0"/>
                    </a:moveTo>
                    <a:cubicBezTo>
                      <a:pt x="2649" y="0"/>
                      <a:pt x="0" y="4918"/>
                      <a:pt x="0" y="4918"/>
                    </a:cubicBezTo>
                    <a:lnTo>
                      <a:pt x="0" y="28302"/>
                    </a:lnTo>
                    <a:lnTo>
                      <a:pt x="37745" y="28302"/>
                    </a:lnTo>
                    <a:lnTo>
                      <a:pt x="37745" y="9705"/>
                    </a:lnTo>
                    <a:cubicBezTo>
                      <a:pt x="37745" y="9705"/>
                      <a:pt x="35949" y="6800"/>
                      <a:pt x="33462" y="6800"/>
                    </a:cubicBezTo>
                    <a:cubicBezTo>
                      <a:pt x="33177" y="6800"/>
                      <a:pt x="32883" y="6838"/>
                      <a:pt x="32582" y="6923"/>
                    </a:cubicBezTo>
                    <a:cubicBezTo>
                      <a:pt x="29675" y="7775"/>
                      <a:pt x="28622" y="11034"/>
                      <a:pt x="28622" y="11034"/>
                    </a:cubicBezTo>
                    <a:cubicBezTo>
                      <a:pt x="28622" y="11034"/>
                      <a:pt x="26592" y="7775"/>
                      <a:pt x="23534" y="7775"/>
                    </a:cubicBezTo>
                    <a:cubicBezTo>
                      <a:pt x="20477" y="7775"/>
                      <a:pt x="19148" y="11385"/>
                      <a:pt x="19148" y="11385"/>
                    </a:cubicBezTo>
                    <a:cubicBezTo>
                      <a:pt x="19148" y="11385"/>
                      <a:pt x="18722" y="7775"/>
                      <a:pt x="16091" y="7700"/>
                    </a:cubicBezTo>
                    <a:cubicBezTo>
                      <a:pt x="16064" y="7699"/>
                      <a:pt x="16037" y="7699"/>
                      <a:pt x="16010" y="7699"/>
                    </a:cubicBezTo>
                    <a:cubicBezTo>
                      <a:pt x="13500" y="7699"/>
                      <a:pt x="11879" y="11161"/>
                      <a:pt x="11780" y="11359"/>
                    </a:cubicBezTo>
                    <a:cubicBezTo>
                      <a:pt x="11830" y="10983"/>
                      <a:pt x="13058" y="2913"/>
                      <a:pt x="8421" y="532"/>
                    </a:cubicBezTo>
                    <a:cubicBezTo>
                      <a:pt x="7701" y="159"/>
                      <a:pt x="7004" y="0"/>
                      <a:pt x="634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4" name="Google Shape;404;p13"/>
              <p:cNvSpPr/>
              <p:nvPr/>
            </p:nvSpPr>
            <p:spPr>
              <a:xfrm flipH="1">
                <a:off x="5404324" y="4405470"/>
                <a:ext cx="954571" cy="742291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28302" extrusionOk="0">
                    <a:moveTo>
                      <a:pt x="6341" y="0"/>
                    </a:moveTo>
                    <a:cubicBezTo>
                      <a:pt x="2649" y="0"/>
                      <a:pt x="0" y="4918"/>
                      <a:pt x="0" y="4918"/>
                    </a:cubicBezTo>
                    <a:lnTo>
                      <a:pt x="0" y="28302"/>
                    </a:lnTo>
                    <a:lnTo>
                      <a:pt x="37745" y="28302"/>
                    </a:lnTo>
                    <a:lnTo>
                      <a:pt x="37745" y="9705"/>
                    </a:lnTo>
                    <a:cubicBezTo>
                      <a:pt x="37745" y="9705"/>
                      <a:pt x="35949" y="6800"/>
                      <a:pt x="33462" y="6800"/>
                    </a:cubicBezTo>
                    <a:cubicBezTo>
                      <a:pt x="33177" y="6800"/>
                      <a:pt x="32883" y="6838"/>
                      <a:pt x="32582" y="6923"/>
                    </a:cubicBezTo>
                    <a:cubicBezTo>
                      <a:pt x="29675" y="7775"/>
                      <a:pt x="28622" y="11034"/>
                      <a:pt x="28622" y="11034"/>
                    </a:cubicBezTo>
                    <a:cubicBezTo>
                      <a:pt x="28622" y="11034"/>
                      <a:pt x="26592" y="7775"/>
                      <a:pt x="23534" y="7775"/>
                    </a:cubicBezTo>
                    <a:cubicBezTo>
                      <a:pt x="20477" y="7775"/>
                      <a:pt x="19148" y="11385"/>
                      <a:pt x="19148" y="11385"/>
                    </a:cubicBezTo>
                    <a:cubicBezTo>
                      <a:pt x="19148" y="11385"/>
                      <a:pt x="18722" y="7775"/>
                      <a:pt x="16091" y="7700"/>
                    </a:cubicBezTo>
                    <a:cubicBezTo>
                      <a:pt x="16064" y="7699"/>
                      <a:pt x="16037" y="7699"/>
                      <a:pt x="16010" y="7699"/>
                    </a:cubicBezTo>
                    <a:cubicBezTo>
                      <a:pt x="13500" y="7699"/>
                      <a:pt x="11879" y="11161"/>
                      <a:pt x="11780" y="11359"/>
                    </a:cubicBezTo>
                    <a:cubicBezTo>
                      <a:pt x="11830" y="10983"/>
                      <a:pt x="13058" y="2913"/>
                      <a:pt x="8421" y="532"/>
                    </a:cubicBezTo>
                    <a:cubicBezTo>
                      <a:pt x="7701" y="159"/>
                      <a:pt x="7004" y="0"/>
                      <a:pt x="634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5" name="Google Shape;405;p13"/>
              <p:cNvSpPr/>
              <p:nvPr/>
            </p:nvSpPr>
            <p:spPr>
              <a:xfrm flipH="1">
                <a:off x="4459155" y="4539752"/>
                <a:ext cx="954571" cy="607998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28302" extrusionOk="0">
                    <a:moveTo>
                      <a:pt x="6341" y="0"/>
                    </a:moveTo>
                    <a:cubicBezTo>
                      <a:pt x="2649" y="0"/>
                      <a:pt x="0" y="4918"/>
                      <a:pt x="0" y="4918"/>
                    </a:cubicBezTo>
                    <a:lnTo>
                      <a:pt x="0" y="28302"/>
                    </a:lnTo>
                    <a:lnTo>
                      <a:pt x="37745" y="28302"/>
                    </a:lnTo>
                    <a:lnTo>
                      <a:pt x="37745" y="9705"/>
                    </a:lnTo>
                    <a:cubicBezTo>
                      <a:pt x="37745" y="9705"/>
                      <a:pt x="35949" y="6800"/>
                      <a:pt x="33462" y="6800"/>
                    </a:cubicBezTo>
                    <a:cubicBezTo>
                      <a:pt x="33177" y="6800"/>
                      <a:pt x="32883" y="6838"/>
                      <a:pt x="32582" y="6923"/>
                    </a:cubicBezTo>
                    <a:cubicBezTo>
                      <a:pt x="29675" y="7775"/>
                      <a:pt x="28622" y="11034"/>
                      <a:pt x="28622" y="11034"/>
                    </a:cubicBezTo>
                    <a:cubicBezTo>
                      <a:pt x="28622" y="11034"/>
                      <a:pt x="26592" y="7775"/>
                      <a:pt x="23534" y="7775"/>
                    </a:cubicBezTo>
                    <a:cubicBezTo>
                      <a:pt x="20477" y="7775"/>
                      <a:pt x="19148" y="11385"/>
                      <a:pt x="19148" y="11385"/>
                    </a:cubicBezTo>
                    <a:cubicBezTo>
                      <a:pt x="19148" y="11385"/>
                      <a:pt x="18722" y="7775"/>
                      <a:pt x="16091" y="7700"/>
                    </a:cubicBezTo>
                    <a:cubicBezTo>
                      <a:pt x="16064" y="7699"/>
                      <a:pt x="16037" y="7699"/>
                      <a:pt x="16010" y="7699"/>
                    </a:cubicBezTo>
                    <a:cubicBezTo>
                      <a:pt x="13500" y="7699"/>
                      <a:pt x="11879" y="11161"/>
                      <a:pt x="11780" y="11359"/>
                    </a:cubicBezTo>
                    <a:cubicBezTo>
                      <a:pt x="11830" y="10983"/>
                      <a:pt x="13058" y="2913"/>
                      <a:pt x="8421" y="532"/>
                    </a:cubicBezTo>
                    <a:cubicBezTo>
                      <a:pt x="7701" y="159"/>
                      <a:pt x="7004" y="0"/>
                      <a:pt x="634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06" name="Google Shape;406;p13"/>
            <p:cNvGrpSpPr/>
            <p:nvPr/>
          </p:nvGrpSpPr>
          <p:grpSpPr>
            <a:xfrm>
              <a:off x="0" y="4571577"/>
              <a:ext cx="9144000" cy="576290"/>
              <a:chOff x="0" y="4571577"/>
              <a:chExt cx="9144000" cy="576290"/>
            </a:xfrm>
          </p:grpSpPr>
          <p:sp>
            <p:nvSpPr>
              <p:cNvPr id="407" name="Google Shape;407;p13"/>
              <p:cNvSpPr/>
              <p:nvPr/>
            </p:nvSpPr>
            <p:spPr>
              <a:xfrm>
                <a:off x="0" y="4571577"/>
                <a:ext cx="913335" cy="576290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18381" extrusionOk="0">
                    <a:moveTo>
                      <a:pt x="4480" y="1"/>
                    </a:moveTo>
                    <a:cubicBezTo>
                      <a:pt x="2444" y="1"/>
                      <a:pt x="962" y="1316"/>
                      <a:pt x="0" y="2591"/>
                    </a:cubicBezTo>
                    <a:lnTo>
                      <a:pt x="0" y="18381"/>
                    </a:lnTo>
                    <a:lnTo>
                      <a:pt x="37745" y="18381"/>
                    </a:lnTo>
                    <a:lnTo>
                      <a:pt x="37745" y="10311"/>
                    </a:lnTo>
                    <a:cubicBezTo>
                      <a:pt x="36918" y="9032"/>
                      <a:pt x="35539" y="7428"/>
                      <a:pt x="33484" y="6476"/>
                    </a:cubicBezTo>
                    <a:cubicBezTo>
                      <a:pt x="32655" y="6095"/>
                      <a:pt x="31895" y="5946"/>
                      <a:pt x="31213" y="5946"/>
                    </a:cubicBezTo>
                    <a:cubicBezTo>
                      <a:pt x="28801" y="5946"/>
                      <a:pt x="27369" y="7804"/>
                      <a:pt x="27369" y="7804"/>
                    </a:cubicBezTo>
                    <a:cubicBezTo>
                      <a:pt x="27369" y="7804"/>
                      <a:pt x="24662" y="4947"/>
                      <a:pt x="22081" y="4947"/>
                    </a:cubicBezTo>
                    <a:cubicBezTo>
                      <a:pt x="19499" y="4947"/>
                      <a:pt x="16642" y="7930"/>
                      <a:pt x="16642" y="7930"/>
                    </a:cubicBezTo>
                    <a:cubicBezTo>
                      <a:pt x="16642" y="7930"/>
                      <a:pt x="15890" y="5022"/>
                      <a:pt x="13509" y="4672"/>
                    </a:cubicBezTo>
                    <a:cubicBezTo>
                      <a:pt x="13359" y="4649"/>
                      <a:pt x="13211" y="4639"/>
                      <a:pt x="13065" y="4639"/>
                    </a:cubicBezTo>
                    <a:cubicBezTo>
                      <a:pt x="10922" y="4639"/>
                      <a:pt x="9273" y="6902"/>
                      <a:pt x="9273" y="6902"/>
                    </a:cubicBezTo>
                    <a:cubicBezTo>
                      <a:pt x="9273" y="6902"/>
                      <a:pt x="9624" y="762"/>
                      <a:pt x="5238" y="60"/>
                    </a:cubicBezTo>
                    <a:cubicBezTo>
                      <a:pt x="4978" y="20"/>
                      <a:pt x="4725" y="1"/>
                      <a:pt x="448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8" name="Google Shape;408;p13"/>
              <p:cNvSpPr/>
              <p:nvPr/>
            </p:nvSpPr>
            <p:spPr>
              <a:xfrm>
                <a:off x="879907" y="4822087"/>
                <a:ext cx="986182" cy="325665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18381" extrusionOk="0">
                    <a:moveTo>
                      <a:pt x="4480" y="1"/>
                    </a:moveTo>
                    <a:cubicBezTo>
                      <a:pt x="2444" y="1"/>
                      <a:pt x="962" y="1316"/>
                      <a:pt x="0" y="2591"/>
                    </a:cubicBezTo>
                    <a:lnTo>
                      <a:pt x="0" y="18381"/>
                    </a:lnTo>
                    <a:lnTo>
                      <a:pt x="37745" y="18381"/>
                    </a:lnTo>
                    <a:lnTo>
                      <a:pt x="37745" y="10311"/>
                    </a:lnTo>
                    <a:cubicBezTo>
                      <a:pt x="36918" y="9032"/>
                      <a:pt x="35539" y="7428"/>
                      <a:pt x="33484" y="6476"/>
                    </a:cubicBezTo>
                    <a:cubicBezTo>
                      <a:pt x="32655" y="6095"/>
                      <a:pt x="31895" y="5946"/>
                      <a:pt x="31213" y="5946"/>
                    </a:cubicBezTo>
                    <a:cubicBezTo>
                      <a:pt x="28801" y="5946"/>
                      <a:pt x="27369" y="7804"/>
                      <a:pt x="27369" y="7804"/>
                    </a:cubicBezTo>
                    <a:cubicBezTo>
                      <a:pt x="27369" y="7804"/>
                      <a:pt x="24662" y="4947"/>
                      <a:pt x="22081" y="4947"/>
                    </a:cubicBezTo>
                    <a:cubicBezTo>
                      <a:pt x="19499" y="4947"/>
                      <a:pt x="16642" y="7930"/>
                      <a:pt x="16642" y="7930"/>
                    </a:cubicBezTo>
                    <a:cubicBezTo>
                      <a:pt x="16642" y="7930"/>
                      <a:pt x="15890" y="5022"/>
                      <a:pt x="13509" y="4672"/>
                    </a:cubicBezTo>
                    <a:cubicBezTo>
                      <a:pt x="13359" y="4649"/>
                      <a:pt x="13211" y="4639"/>
                      <a:pt x="13065" y="4639"/>
                    </a:cubicBezTo>
                    <a:cubicBezTo>
                      <a:pt x="10922" y="4639"/>
                      <a:pt x="9273" y="6902"/>
                      <a:pt x="9273" y="6902"/>
                    </a:cubicBezTo>
                    <a:cubicBezTo>
                      <a:pt x="9273" y="6902"/>
                      <a:pt x="9624" y="762"/>
                      <a:pt x="5238" y="60"/>
                    </a:cubicBezTo>
                    <a:cubicBezTo>
                      <a:pt x="4978" y="20"/>
                      <a:pt x="4725" y="1"/>
                      <a:pt x="448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9" name="Google Shape;409;p13"/>
              <p:cNvSpPr/>
              <p:nvPr/>
            </p:nvSpPr>
            <p:spPr>
              <a:xfrm flipH="1">
                <a:off x="1838076" y="4758410"/>
                <a:ext cx="986182" cy="389356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18381" extrusionOk="0">
                    <a:moveTo>
                      <a:pt x="4480" y="1"/>
                    </a:moveTo>
                    <a:cubicBezTo>
                      <a:pt x="2444" y="1"/>
                      <a:pt x="962" y="1316"/>
                      <a:pt x="0" y="2591"/>
                    </a:cubicBezTo>
                    <a:lnTo>
                      <a:pt x="0" y="18381"/>
                    </a:lnTo>
                    <a:lnTo>
                      <a:pt x="37745" y="18381"/>
                    </a:lnTo>
                    <a:lnTo>
                      <a:pt x="37745" y="10311"/>
                    </a:lnTo>
                    <a:cubicBezTo>
                      <a:pt x="36918" y="9032"/>
                      <a:pt x="35539" y="7428"/>
                      <a:pt x="33484" y="6476"/>
                    </a:cubicBezTo>
                    <a:cubicBezTo>
                      <a:pt x="32655" y="6095"/>
                      <a:pt x="31895" y="5946"/>
                      <a:pt x="31213" y="5946"/>
                    </a:cubicBezTo>
                    <a:cubicBezTo>
                      <a:pt x="28801" y="5946"/>
                      <a:pt x="27369" y="7804"/>
                      <a:pt x="27369" y="7804"/>
                    </a:cubicBezTo>
                    <a:cubicBezTo>
                      <a:pt x="27369" y="7804"/>
                      <a:pt x="24662" y="4947"/>
                      <a:pt x="22081" y="4947"/>
                    </a:cubicBezTo>
                    <a:cubicBezTo>
                      <a:pt x="19499" y="4947"/>
                      <a:pt x="16642" y="7930"/>
                      <a:pt x="16642" y="7930"/>
                    </a:cubicBezTo>
                    <a:cubicBezTo>
                      <a:pt x="16642" y="7930"/>
                      <a:pt x="15890" y="5022"/>
                      <a:pt x="13509" y="4672"/>
                    </a:cubicBezTo>
                    <a:cubicBezTo>
                      <a:pt x="13359" y="4649"/>
                      <a:pt x="13211" y="4639"/>
                      <a:pt x="13065" y="4639"/>
                    </a:cubicBezTo>
                    <a:cubicBezTo>
                      <a:pt x="10922" y="4639"/>
                      <a:pt x="9273" y="6902"/>
                      <a:pt x="9273" y="6902"/>
                    </a:cubicBezTo>
                    <a:cubicBezTo>
                      <a:pt x="9273" y="6902"/>
                      <a:pt x="9624" y="762"/>
                      <a:pt x="5238" y="60"/>
                    </a:cubicBezTo>
                    <a:cubicBezTo>
                      <a:pt x="4978" y="20"/>
                      <a:pt x="4725" y="1"/>
                      <a:pt x="448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0" name="Google Shape;410;p13"/>
              <p:cNvSpPr/>
              <p:nvPr/>
            </p:nvSpPr>
            <p:spPr>
              <a:xfrm>
                <a:off x="2781353" y="4718403"/>
                <a:ext cx="986182" cy="429334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18381" extrusionOk="0">
                    <a:moveTo>
                      <a:pt x="4480" y="1"/>
                    </a:moveTo>
                    <a:cubicBezTo>
                      <a:pt x="2444" y="1"/>
                      <a:pt x="962" y="1316"/>
                      <a:pt x="0" y="2591"/>
                    </a:cubicBezTo>
                    <a:lnTo>
                      <a:pt x="0" y="18381"/>
                    </a:lnTo>
                    <a:lnTo>
                      <a:pt x="37745" y="18381"/>
                    </a:lnTo>
                    <a:lnTo>
                      <a:pt x="37745" y="10311"/>
                    </a:lnTo>
                    <a:cubicBezTo>
                      <a:pt x="36918" y="9032"/>
                      <a:pt x="35539" y="7428"/>
                      <a:pt x="33484" y="6476"/>
                    </a:cubicBezTo>
                    <a:cubicBezTo>
                      <a:pt x="32655" y="6095"/>
                      <a:pt x="31895" y="5946"/>
                      <a:pt x="31213" y="5946"/>
                    </a:cubicBezTo>
                    <a:cubicBezTo>
                      <a:pt x="28801" y="5946"/>
                      <a:pt x="27369" y="7804"/>
                      <a:pt x="27369" y="7804"/>
                    </a:cubicBezTo>
                    <a:cubicBezTo>
                      <a:pt x="27369" y="7804"/>
                      <a:pt x="24662" y="4947"/>
                      <a:pt x="22081" y="4947"/>
                    </a:cubicBezTo>
                    <a:cubicBezTo>
                      <a:pt x="19499" y="4947"/>
                      <a:pt x="16642" y="7930"/>
                      <a:pt x="16642" y="7930"/>
                    </a:cubicBezTo>
                    <a:cubicBezTo>
                      <a:pt x="16642" y="7930"/>
                      <a:pt x="15890" y="5022"/>
                      <a:pt x="13509" y="4672"/>
                    </a:cubicBezTo>
                    <a:cubicBezTo>
                      <a:pt x="13359" y="4649"/>
                      <a:pt x="13211" y="4639"/>
                      <a:pt x="13065" y="4639"/>
                    </a:cubicBezTo>
                    <a:cubicBezTo>
                      <a:pt x="10922" y="4639"/>
                      <a:pt x="9273" y="6902"/>
                      <a:pt x="9273" y="6902"/>
                    </a:cubicBezTo>
                    <a:cubicBezTo>
                      <a:pt x="9273" y="6902"/>
                      <a:pt x="9624" y="762"/>
                      <a:pt x="5238" y="60"/>
                    </a:cubicBezTo>
                    <a:cubicBezTo>
                      <a:pt x="4978" y="20"/>
                      <a:pt x="4725" y="1"/>
                      <a:pt x="448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1" name="Google Shape;411;p13"/>
              <p:cNvSpPr/>
              <p:nvPr/>
            </p:nvSpPr>
            <p:spPr>
              <a:xfrm>
                <a:off x="3702450" y="4926825"/>
                <a:ext cx="986182" cy="220894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18381" extrusionOk="0">
                    <a:moveTo>
                      <a:pt x="4480" y="1"/>
                    </a:moveTo>
                    <a:cubicBezTo>
                      <a:pt x="2444" y="1"/>
                      <a:pt x="962" y="1316"/>
                      <a:pt x="0" y="2591"/>
                    </a:cubicBezTo>
                    <a:lnTo>
                      <a:pt x="0" y="18381"/>
                    </a:lnTo>
                    <a:lnTo>
                      <a:pt x="37745" y="18381"/>
                    </a:lnTo>
                    <a:lnTo>
                      <a:pt x="37745" y="10311"/>
                    </a:lnTo>
                    <a:cubicBezTo>
                      <a:pt x="36918" y="9032"/>
                      <a:pt x="35539" y="7428"/>
                      <a:pt x="33484" y="6476"/>
                    </a:cubicBezTo>
                    <a:cubicBezTo>
                      <a:pt x="32655" y="6095"/>
                      <a:pt x="31895" y="5946"/>
                      <a:pt x="31213" y="5946"/>
                    </a:cubicBezTo>
                    <a:cubicBezTo>
                      <a:pt x="28801" y="5946"/>
                      <a:pt x="27369" y="7804"/>
                      <a:pt x="27369" y="7804"/>
                    </a:cubicBezTo>
                    <a:cubicBezTo>
                      <a:pt x="27369" y="7804"/>
                      <a:pt x="24662" y="4947"/>
                      <a:pt x="22081" y="4947"/>
                    </a:cubicBezTo>
                    <a:cubicBezTo>
                      <a:pt x="19499" y="4947"/>
                      <a:pt x="16642" y="7930"/>
                      <a:pt x="16642" y="7930"/>
                    </a:cubicBezTo>
                    <a:cubicBezTo>
                      <a:pt x="16642" y="7930"/>
                      <a:pt x="15890" y="5022"/>
                      <a:pt x="13509" y="4672"/>
                    </a:cubicBezTo>
                    <a:cubicBezTo>
                      <a:pt x="13359" y="4649"/>
                      <a:pt x="13211" y="4639"/>
                      <a:pt x="13065" y="4639"/>
                    </a:cubicBezTo>
                    <a:cubicBezTo>
                      <a:pt x="10922" y="4639"/>
                      <a:pt x="9273" y="6902"/>
                      <a:pt x="9273" y="6902"/>
                    </a:cubicBezTo>
                    <a:cubicBezTo>
                      <a:pt x="9273" y="6902"/>
                      <a:pt x="9624" y="762"/>
                      <a:pt x="5238" y="60"/>
                    </a:cubicBezTo>
                    <a:cubicBezTo>
                      <a:pt x="4978" y="20"/>
                      <a:pt x="4725" y="1"/>
                      <a:pt x="448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2" name="Google Shape;412;p13"/>
              <p:cNvSpPr/>
              <p:nvPr/>
            </p:nvSpPr>
            <p:spPr>
              <a:xfrm flipH="1">
                <a:off x="8230665" y="4571577"/>
                <a:ext cx="913335" cy="576290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18381" extrusionOk="0">
                    <a:moveTo>
                      <a:pt x="4480" y="1"/>
                    </a:moveTo>
                    <a:cubicBezTo>
                      <a:pt x="2444" y="1"/>
                      <a:pt x="962" y="1316"/>
                      <a:pt x="0" y="2591"/>
                    </a:cubicBezTo>
                    <a:lnTo>
                      <a:pt x="0" y="18381"/>
                    </a:lnTo>
                    <a:lnTo>
                      <a:pt x="37745" y="18381"/>
                    </a:lnTo>
                    <a:lnTo>
                      <a:pt x="37745" y="10311"/>
                    </a:lnTo>
                    <a:cubicBezTo>
                      <a:pt x="36918" y="9032"/>
                      <a:pt x="35539" y="7428"/>
                      <a:pt x="33484" y="6476"/>
                    </a:cubicBezTo>
                    <a:cubicBezTo>
                      <a:pt x="32655" y="6095"/>
                      <a:pt x="31895" y="5946"/>
                      <a:pt x="31213" y="5946"/>
                    </a:cubicBezTo>
                    <a:cubicBezTo>
                      <a:pt x="28801" y="5946"/>
                      <a:pt x="27369" y="7804"/>
                      <a:pt x="27369" y="7804"/>
                    </a:cubicBezTo>
                    <a:cubicBezTo>
                      <a:pt x="27369" y="7804"/>
                      <a:pt x="24662" y="4947"/>
                      <a:pt x="22081" y="4947"/>
                    </a:cubicBezTo>
                    <a:cubicBezTo>
                      <a:pt x="19499" y="4947"/>
                      <a:pt x="16642" y="7930"/>
                      <a:pt x="16642" y="7930"/>
                    </a:cubicBezTo>
                    <a:cubicBezTo>
                      <a:pt x="16642" y="7930"/>
                      <a:pt x="15890" y="5022"/>
                      <a:pt x="13509" y="4672"/>
                    </a:cubicBezTo>
                    <a:cubicBezTo>
                      <a:pt x="13359" y="4649"/>
                      <a:pt x="13211" y="4639"/>
                      <a:pt x="13065" y="4639"/>
                    </a:cubicBezTo>
                    <a:cubicBezTo>
                      <a:pt x="10922" y="4639"/>
                      <a:pt x="9273" y="6902"/>
                      <a:pt x="9273" y="6902"/>
                    </a:cubicBezTo>
                    <a:cubicBezTo>
                      <a:pt x="9273" y="6902"/>
                      <a:pt x="9624" y="762"/>
                      <a:pt x="5238" y="60"/>
                    </a:cubicBezTo>
                    <a:cubicBezTo>
                      <a:pt x="4978" y="20"/>
                      <a:pt x="4725" y="1"/>
                      <a:pt x="448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3" name="Google Shape;413;p13"/>
              <p:cNvSpPr/>
              <p:nvPr/>
            </p:nvSpPr>
            <p:spPr>
              <a:xfrm flipH="1">
                <a:off x="7277911" y="4822087"/>
                <a:ext cx="986182" cy="325665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18381" extrusionOk="0">
                    <a:moveTo>
                      <a:pt x="4480" y="1"/>
                    </a:moveTo>
                    <a:cubicBezTo>
                      <a:pt x="2444" y="1"/>
                      <a:pt x="962" y="1316"/>
                      <a:pt x="0" y="2591"/>
                    </a:cubicBezTo>
                    <a:lnTo>
                      <a:pt x="0" y="18381"/>
                    </a:lnTo>
                    <a:lnTo>
                      <a:pt x="37745" y="18381"/>
                    </a:lnTo>
                    <a:lnTo>
                      <a:pt x="37745" y="10311"/>
                    </a:lnTo>
                    <a:cubicBezTo>
                      <a:pt x="36918" y="9032"/>
                      <a:pt x="35539" y="7428"/>
                      <a:pt x="33484" y="6476"/>
                    </a:cubicBezTo>
                    <a:cubicBezTo>
                      <a:pt x="32655" y="6095"/>
                      <a:pt x="31895" y="5946"/>
                      <a:pt x="31213" y="5946"/>
                    </a:cubicBezTo>
                    <a:cubicBezTo>
                      <a:pt x="28801" y="5946"/>
                      <a:pt x="27369" y="7804"/>
                      <a:pt x="27369" y="7804"/>
                    </a:cubicBezTo>
                    <a:cubicBezTo>
                      <a:pt x="27369" y="7804"/>
                      <a:pt x="24662" y="4947"/>
                      <a:pt x="22081" y="4947"/>
                    </a:cubicBezTo>
                    <a:cubicBezTo>
                      <a:pt x="19499" y="4947"/>
                      <a:pt x="16642" y="7930"/>
                      <a:pt x="16642" y="7930"/>
                    </a:cubicBezTo>
                    <a:cubicBezTo>
                      <a:pt x="16642" y="7930"/>
                      <a:pt x="15890" y="5022"/>
                      <a:pt x="13509" y="4672"/>
                    </a:cubicBezTo>
                    <a:cubicBezTo>
                      <a:pt x="13359" y="4649"/>
                      <a:pt x="13211" y="4639"/>
                      <a:pt x="13065" y="4639"/>
                    </a:cubicBezTo>
                    <a:cubicBezTo>
                      <a:pt x="10922" y="4639"/>
                      <a:pt x="9273" y="6902"/>
                      <a:pt x="9273" y="6902"/>
                    </a:cubicBezTo>
                    <a:cubicBezTo>
                      <a:pt x="9273" y="6902"/>
                      <a:pt x="9624" y="762"/>
                      <a:pt x="5238" y="60"/>
                    </a:cubicBezTo>
                    <a:cubicBezTo>
                      <a:pt x="4978" y="20"/>
                      <a:pt x="4725" y="1"/>
                      <a:pt x="448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4" name="Google Shape;414;p13"/>
              <p:cNvSpPr/>
              <p:nvPr/>
            </p:nvSpPr>
            <p:spPr>
              <a:xfrm>
                <a:off x="6319742" y="4758410"/>
                <a:ext cx="986182" cy="389356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18381" extrusionOk="0">
                    <a:moveTo>
                      <a:pt x="4480" y="1"/>
                    </a:moveTo>
                    <a:cubicBezTo>
                      <a:pt x="2444" y="1"/>
                      <a:pt x="962" y="1316"/>
                      <a:pt x="0" y="2591"/>
                    </a:cubicBezTo>
                    <a:lnTo>
                      <a:pt x="0" y="18381"/>
                    </a:lnTo>
                    <a:lnTo>
                      <a:pt x="37745" y="18381"/>
                    </a:lnTo>
                    <a:lnTo>
                      <a:pt x="37745" y="10311"/>
                    </a:lnTo>
                    <a:cubicBezTo>
                      <a:pt x="36918" y="9032"/>
                      <a:pt x="35539" y="7428"/>
                      <a:pt x="33484" y="6476"/>
                    </a:cubicBezTo>
                    <a:cubicBezTo>
                      <a:pt x="32655" y="6095"/>
                      <a:pt x="31895" y="5946"/>
                      <a:pt x="31213" y="5946"/>
                    </a:cubicBezTo>
                    <a:cubicBezTo>
                      <a:pt x="28801" y="5946"/>
                      <a:pt x="27369" y="7804"/>
                      <a:pt x="27369" y="7804"/>
                    </a:cubicBezTo>
                    <a:cubicBezTo>
                      <a:pt x="27369" y="7804"/>
                      <a:pt x="24662" y="4947"/>
                      <a:pt x="22081" y="4947"/>
                    </a:cubicBezTo>
                    <a:cubicBezTo>
                      <a:pt x="19499" y="4947"/>
                      <a:pt x="16642" y="7930"/>
                      <a:pt x="16642" y="7930"/>
                    </a:cubicBezTo>
                    <a:cubicBezTo>
                      <a:pt x="16642" y="7930"/>
                      <a:pt x="15890" y="5022"/>
                      <a:pt x="13509" y="4672"/>
                    </a:cubicBezTo>
                    <a:cubicBezTo>
                      <a:pt x="13359" y="4649"/>
                      <a:pt x="13211" y="4639"/>
                      <a:pt x="13065" y="4639"/>
                    </a:cubicBezTo>
                    <a:cubicBezTo>
                      <a:pt x="10922" y="4639"/>
                      <a:pt x="9273" y="6902"/>
                      <a:pt x="9273" y="6902"/>
                    </a:cubicBezTo>
                    <a:cubicBezTo>
                      <a:pt x="9273" y="6902"/>
                      <a:pt x="9624" y="762"/>
                      <a:pt x="5238" y="60"/>
                    </a:cubicBezTo>
                    <a:cubicBezTo>
                      <a:pt x="4978" y="20"/>
                      <a:pt x="4725" y="1"/>
                      <a:pt x="448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5" name="Google Shape;415;p13"/>
              <p:cNvSpPr/>
              <p:nvPr/>
            </p:nvSpPr>
            <p:spPr>
              <a:xfrm flipH="1">
                <a:off x="5376465" y="4718403"/>
                <a:ext cx="986182" cy="429334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18381" extrusionOk="0">
                    <a:moveTo>
                      <a:pt x="4480" y="1"/>
                    </a:moveTo>
                    <a:cubicBezTo>
                      <a:pt x="2444" y="1"/>
                      <a:pt x="962" y="1316"/>
                      <a:pt x="0" y="2591"/>
                    </a:cubicBezTo>
                    <a:lnTo>
                      <a:pt x="0" y="18381"/>
                    </a:lnTo>
                    <a:lnTo>
                      <a:pt x="37745" y="18381"/>
                    </a:lnTo>
                    <a:lnTo>
                      <a:pt x="37745" y="10311"/>
                    </a:lnTo>
                    <a:cubicBezTo>
                      <a:pt x="36918" y="9032"/>
                      <a:pt x="35539" y="7428"/>
                      <a:pt x="33484" y="6476"/>
                    </a:cubicBezTo>
                    <a:cubicBezTo>
                      <a:pt x="32655" y="6095"/>
                      <a:pt x="31895" y="5946"/>
                      <a:pt x="31213" y="5946"/>
                    </a:cubicBezTo>
                    <a:cubicBezTo>
                      <a:pt x="28801" y="5946"/>
                      <a:pt x="27369" y="7804"/>
                      <a:pt x="27369" y="7804"/>
                    </a:cubicBezTo>
                    <a:cubicBezTo>
                      <a:pt x="27369" y="7804"/>
                      <a:pt x="24662" y="4947"/>
                      <a:pt x="22081" y="4947"/>
                    </a:cubicBezTo>
                    <a:cubicBezTo>
                      <a:pt x="19499" y="4947"/>
                      <a:pt x="16642" y="7930"/>
                      <a:pt x="16642" y="7930"/>
                    </a:cubicBezTo>
                    <a:cubicBezTo>
                      <a:pt x="16642" y="7930"/>
                      <a:pt x="15890" y="5022"/>
                      <a:pt x="13509" y="4672"/>
                    </a:cubicBezTo>
                    <a:cubicBezTo>
                      <a:pt x="13359" y="4649"/>
                      <a:pt x="13211" y="4639"/>
                      <a:pt x="13065" y="4639"/>
                    </a:cubicBezTo>
                    <a:cubicBezTo>
                      <a:pt x="10922" y="4639"/>
                      <a:pt x="9273" y="6902"/>
                      <a:pt x="9273" y="6902"/>
                    </a:cubicBezTo>
                    <a:cubicBezTo>
                      <a:pt x="9273" y="6902"/>
                      <a:pt x="9624" y="762"/>
                      <a:pt x="5238" y="60"/>
                    </a:cubicBezTo>
                    <a:cubicBezTo>
                      <a:pt x="4978" y="20"/>
                      <a:pt x="4725" y="1"/>
                      <a:pt x="448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6" name="Google Shape;416;p13"/>
              <p:cNvSpPr/>
              <p:nvPr/>
            </p:nvSpPr>
            <p:spPr>
              <a:xfrm flipH="1">
                <a:off x="4429512" y="4850175"/>
                <a:ext cx="1012038" cy="297542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18381" extrusionOk="0">
                    <a:moveTo>
                      <a:pt x="4480" y="1"/>
                    </a:moveTo>
                    <a:cubicBezTo>
                      <a:pt x="2444" y="1"/>
                      <a:pt x="962" y="1316"/>
                      <a:pt x="0" y="2591"/>
                    </a:cubicBezTo>
                    <a:lnTo>
                      <a:pt x="0" y="18381"/>
                    </a:lnTo>
                    <a:lnTo>
                      <a:pt x="37745" y="18381"/>
                    </a:lnTo>
                    <a:lnTo>
                      <a:pt x="37745" y="10311"/>
                    </a:lnTo>
                    <a:cubicBezTo>
                      <a:pt x="36918" y="9032"/>
                      <a:pt x="35539" y="7428"/>
                      <a:pt x="33484" y="6476"/>
                    </a:cubicBezTo>
                    <a:cubicBezTo>
                      <a:pt x="32655" y="6095"/>
                      <a:pt x="31895" y="5946"/>
                      <a:pt x="31213" y="5946"/>
                    </a:cubicBezTo>
                    <a:cubicBezTo>
                      <a:pt x="28801" y="5946"/>
                      <a:pt x="27369" y="7804"/>
                      <a:pt x="27369" y="7804"/>
                    </a:cubicBezTo>
                    <a:cubicBezTo>
                      <a:pt x="27369" y="7804"/>
                      <a:pt x="24662" y="4947"/>
                      <a:pt x="22081" y="4947"/>
                    </a:cubicBezTo>
                    <a:cubicBezTo>
                      <a:pt x="19499" y="4947"/>
                      <a:pt x="16642" y="7930"/>
                      <a:pt x="16642" y="7930"/>
                    </a:cubicBezTo>
                    <a:cubicBezTo>
                      <a:pt x="16642" y="7930"/>
                      <a:pt x="15890" y="5022"/>
                      <a:pt x="13509" y="4672"/>
                    </a:cubicBezTo>
                    <a:cubicBezTo>
                      <a:pt x="13359" y="4649"/>
                      <a:pt x="13211" y="4639"/>
                      <a:pt x="13065" y="4639"/>
                    </a:cubicBezTo>
                    <a:cubicBezTo>
                      <a:pt x="10922" y="4639"/>
                      <a:pt x="9273" y="6902"/>
                      <a:pt x="9273" y="6902"/>
                    </a:cubicBezTo>
                    <a:cubicBezTo>
                      <a:pt x="9273" y="6902"/>
                      <a:pt x="9624" y="762"/>
                      <a:pt x="5238" y="60"/>
                    </a:cubicBezTo>
                    <a:cubicBezTo>
                      <a:pt x="4978" y="20"/>
                      <a:pt x="4725" y="1"/>
                      <a:pt x="448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417" name="Google Shape;417;p13"/>
          <p:cNvSpPr/>
          <p:nvPr/>
        </p:nvSpPr>
        <p:spPr>
          <a:xfrm flipH="1">
            <a:off x="121123" y="797279"/>
            <a:ext cx="820558" cy="259690"/>
          </a:xfrm>
          <a:custGeom>
            <a:avLst/>
            <a:gdLst/>
            <a:ahLst/>
            <a:cxnLst/>
            <a:rect l="l" t="t" r="r" b="b"/>
            <a:pathLst>
              <a:path w="13410" h="4244" extrusionOk="0">
                <a:moveTo>
                  <a:pt x="7286" y="0"/>
                </a:moveTo>
                <a:cubicBezTo>
                  <a:pt x="6592" y="0"/>
                  <a:pt x="5782" y="384"/>
                  <a:pt x="4913" y="1537"/>
                </a:cubicBezTo>
                <a:cubicBezTo>
                  <a:pt x="4913" y="1537"/>
                  <a:pt x="4164" y="1313"/>
                  <a:pt x="3250" y="1313"/>
                </a:cubicBezTo>
                <a:cubicBezTo>
                  <a:pt x="1896" y="1313"/>
                  <a:pt x="180" y="1805"/>
                  <a:pt x="0" y="4244"/>
                </a:cubicBezTo>
                <a:lnTo>
                  <a:pt x="13158" y="4244"/>
                </a:lnTo>
                <a:cubicBezTo>
                  <a:pt x="13158" y="4244"/>
                  <a:pt x="13410" y="1459"/>
                  <a:pt x="10505" y="1459"/>
                </a:cubicBezTo>
                <a:cubicBezTo>
                  <a:pt x="10232" y="1459"/>
                  <a:pt x="9931" y="1483"/>
                  <a:pt x="9599" y="1537"/>
                </a:cubicBezTo>
                <a:cubicBezTo>
                  <a:pt x="9599" y="1537"/>
                  <a:pt x="8675" y="0"/>
                  <a:pt x="7286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8" name="Google Shape;418;p13"/>
          <p:cNvSpPr/>
          <p:nvPr/>
        </p:nvSpPr>
        <p:spPr>
          <a:xfrm flipH="1">
            <a:off x="672042" y="95113"/>
            <a:ext cx="1104514" cy="460180"/>
          </a:xfrm>
          <a:custGeom>
            <a:avLst/>
            <a:gdLst/>
            <a:ahLst/>
            <a:cxnLst/>
            <a:rect l="l" t="t" r="r" b="b"/>
            <a:pathLst>
              <a:path w="13441" h="5600" extrusionOk="0">
                <a:moveTo>
                  <a:pt x="6974" y="1"/>
                </a:moveTo>
                <a:cubicBezTo>
                  <a:pt x="5468" y="1"/>
                  <a:pt x="4461" y="3244"/>
                  <a:pt x="4461" y="3244"/>
                </a:cubicBezTo>
                <a:cubicBezTo>
                  <a:pt x="4461" y="3244"/>
                  <a:pt x="3549" y="2801"/>
                  <a:pt x="2546" y="2801"/>
                </a:cubicBezTo>
                <a:cubicBezTo>
                  <a:pt x="1440" y="2801"/>
                  <a:pt x="224" y="3339"/>
                  <a:pt x="0" y="5600"/>
                </a:cubicBezTo>
                <a:lnTo>
                  <a:pt x="13233" y="5600"/>
                </a:lnTo>
                <a:cubicBezTo>
                  <a:pt x="13233" y="5600"/>
                  <a:pt x="13441" y="2884"/>
                  <a:pt x="10780" y="2884"/>
                </a:cubicBezTo>
                <a:cubicBezTo>
                  <a:pt x="10373" y="2884"/>
                  <a:pt x="9900" y="2947"/>
                  <a:pt x="9349" y="3093"/>
                </a:cubicBezTo>
                <a:cubicBezTo>
                  <a:pt x="9349" y="3093"/>
                  <a:pt x="8923" y="462"/>
                  <a:pt x="7243" y="36"/>
                </a:cubicBezTo>
                <a:cubicBezTo>
                  <a:pt x="7152" y="12"/>
                  <a:pt x="7062" y="1"/>
                  <a:pt x="697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9" name="Google Shape;419;p13"/>
          <p:cNvSpPr/>
          <p:nvPr/>
        </p:nvSpPr>
        <p:spPr>
          <a:xfrm>
            <a:off x="6836926" y="160596"/>
            <a:ext cx="1046287" cy="329236"/>
          </a:xfrm>
          <a:custGeom>
            <a:avLst/>
            <a:gdLst/>
            <a:ahLst/>
            <a:cxnLst/>
            <a:rect l="l" t="t" r="r" b="b"/>
            <a:pathLst>
              <a:path w="26167" h="8234" extrusionOk="0">
                <a:moveTo>
                  <a:pt x="17177" y="1"/>
                </a:moveTo>
                <a:cubicBezTo>
                  <a:pt x="13201" y="1"/>
                  <a:pt x="12657" y="4324"/>
                  <a:pt x="12657" y="4324"/>
                </a:cubicBezTo>
                <a:cubicBezTo>
                  <a:pt x="12657" y="4324"/>
                  <a:pt x="11583" y="2047"/>
                  <a:pt x="9435" y="2047"/>
                </a:cubicBezTo>
                <a:cubicBezTo>
                  <a:pt x="9263" y="2047"/>
                  <a:pt x="9084" y="2061"/>
                  <a:pt x="8898" y="2093"/>
                </a:cubicBezTo>
                <a:cubicBezTo>
                  <a:pt x="6392" y="2519"/>
                  <a:pt x="6392" y="5151"/>
                  <a:pt x="6392" y="5151"/>
                </a:cubicBezTo>
                <a:cubicBezTo>
                  <a:pt x="6392" y="5151"/>
                  <a:pt x="5086" y="4590"/>
                  <a:pt x="3651" y="4590"/>
                </a:cubicBezTo>
                <a:cubicBezTo>
                  <a:pt x="2052" y="4590"/>
                  <a:pt x="291" y="5287"/>
                  <a:pt x="1" y="8233"/>
                </a:cubicBezTo>
                <a:lnTo>
                  <a:pt x="24637" y="8233"/>
                </a:lnTo>
                <a:cubicBezTo>
                  <a:pt x="24637" y="8233"/>
                  <a:pt x="26166" y="5577"/>
                  <a:pt x="24236" y="4474"/>
                </a:cubicBezTo>
                <a:cubicBezTo>
                  <a:pt x="23676" y="4151"/>
                  <a:pt x="23151" y="4035"/>
                  <a:pt x="22686" y="4035"/>
                </a:cubicBezTo>
                <a:cubicBezTo>
                  <a:pt x="21531" y="4035"/>
                  <a:pt x="20753" y="4750"/>
                  <a:pt x="20753" y="4750"/>
                </a:cubicBezTo>
                <a:cubicBezTo>
                  <a:pt x="20753" y="4750"/>
                  <a:pt x="21855" y="288"/>
                  <a:pt x="17545" y="13"/>
                </a:cubicBezTo>
                <a:cubicBezTo>
                  <a:pt x="17419" y="5"/>
                  <a:pt x="17296" y="1"/>
                  <a:pt x="17177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0" name="Google Shape;420;p13"/>
          <p:cNvSpPr/>
          <p:nvPr/>
        </p:nvSpPr>
        <p:spPr>
          <a:xfrm>
            <a:off x="7819547" y="634850"/>
            <a:ext cx="1382854" cy="503838"/>
          </a:xfrm>
          <a:custGeom>
            <a:avLst/>
            <a:gdLst/>
            <a:ahLst/>
            <a:cxnLst/>
            <a:rect l="l" t="t" r="r" b="b"/>
            <a:pathLst>
              <a:path w="35340" h="12876" extrusionOk="0">
                <a:moveTo>
                  <a:pt x="22643" y="1"/>
                </a:moveTo>
                <a:cubicBezTo>
                  <a:pt x="18871" y="1"/>
                  <a:pt x="16993" y="4655"/>
                  <a:pt x="16993" y="4655"/>
                </a:cubicBezTo>
                <a:cubicBezTo>
                  <a:pt x="16993" y="4655"/>
                  <a:pt x="16103" y="1985"/>
                  <a:pt x="13153" y="1985"/>
                </a:cubicBezTo>
                <a:cubicBezTo>
                  <a:pt x="12603" y="1985"/>
                  <a:pt x="11980" y="2078"/>
                  <a:pt x="11279" y="2299"/>
                </a:cubicBezTo>
                <a:cubicBezTo>
                  <a:pt x="6817" y="3702"/>
                  <a:pt x="8071" y="8564"/>
                  <a:pt x="8071" y="8564"/>
                </a:cubicBezTo>
                <a:cubicBezTo>
                  <a:pt x="8071" y="8564"/>
                  <a:pt x="6582" y="7635"/>
                  <a:pt x="4846" y="7635"/>
                </a:cubicBezTo>
                <a:cubicBezTo>
                  <a:pt x="3022" y="7635"/>
                  <a:pt x="925" y="8662"/>
                  <a:pt x="0" y="12875"/>
                </a:cubicBezTo>
                <a:lnTo>
                  <a:pt x="33685" y="12875"/>
                </a:lnTo>
                <a:cubicBezTo>
                  <a:pt x="33685" y="12875"/>
                  <a:pt x="35339" y="6415"/>
                  <a:pt x="31053" y="6415"/>
                </a:cubicBezTo>
                <a:cubicBezTo>
                  <a:pt x="30504" y="6415"/>
                  <a:pt x="29858" y="6521"/>
                  <a:pt x="29098" y="6760"/>
                </a:cubicBezTo>
                <a:cubicBezTo>
                  <a:pt x="29098" y="6760"/>
                  <a:pt x="28823" y="1597"/>
                  <a:pt x="24086" y="218"/>
                </a:cubicBezTo>
                <a:cubicBezTo>
                  <a:pt x="23578" y="68"/>
                  <a:pt x="23097" y="1"/>
                  <a:pt x="22643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7128051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Title and Text">
    <p:spTree>
      <p:nvGrpSpPr>
        <p:cNvPr id="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2" name="Google Shape;422;p14"/>
          <p:cNvGrpSpPr/>
          <p:nvPr/>
        </p:nvGrpSpPr>
        <p:grpSpPr>
          <a:xfrm>
            <a:off x="-21903" y="3893725"/>
            <a:ext cx="9199029" cy="1268157"/>
            <a:chOff x="-21903" y="3893725"/>
            <a:chExt cx="9199029" cy="1268157"/>
          </a:xfrm>
        </p:grpSpPr>
        <p:sp>
          <p:nvSpPr>
            <p:cNvPr id="423" name="Google Shape;423;p14"/>
            <p:cNvSpPr/>
            <p:nvPr/>
          </p:nvSpPr>
          <p:spPr>
            <a:xfrm>
              <a:off x="5186889" y="3893725"/>
              <a:ext cx="3990237" cy="1268113"/>
            </a:xfrm>
            <a:custGeom>
              <a:avLst/>
              <a:gdLst/>
              <a:ahLst/>
              <a:cxnLst/>
              <a:rect l="l" t="t" r="r" b="b"/>
              <a:pathLst>
                <a:path w="92834" h="29503" extrusionOk="0">
                  <a:moveTo>
                    <a:pt x="81127" y="1"/>
                  </a:moveTo>
                  <a:cubicBezTo>
                    <a:pt x="79864" y="1"/>
                    <a:pt x="78505" y="319"/>
                    <a:pt x="77169" y="1207"/>
                  </a:cubicBezTo>
                  <a:cubicBezTo>
                    <a:pt x="72583" y="4265"/>
                    <a:pt x="73685" y="11232"/>
                    <a:pt x="73735" y="11533"/>
                  </a:cubicBezTo>
                  <a:cubicBezTo>
                    <a:pt x="73603" y="11379"/>
                    <a:pt x="71617" y="8868"/>
                    <a:pt x="69149" y="8868"/>
                  </a:cubicBezTo>
                  <a:cubicBezTo>
                    <a:pt x="68806" y="8868"/>
                    <a:pt x="68454" y="8916"/>
                    <a:pt x="68096" y="9027"/>
                  </a:cubicBezTo>
                  <a:cubicBezTo>
                    <a:pt x="65064" y="9979"/>
                    <a:pt x="65064" y="13513"/>
                    <a:pt x="65064" y="13513"/>
                  </a:cubicBezTo>
                  <a:cubicBezTo>
                    <a:pt x="65064" y="13513"/>
                    <a:pt x="63385" y="8926"/>
                    <a:pt x="59525" y="8726"/>
                  </a:cubicBezTo>
                  <a:cubicBezTo>
                    <a:pt x="59430" y="8720"/>
                    <a:pt x="59336" y="8718"/>
                    <a:pt x="59243" y="8718"/>
                  </a:cubicBezTo>
                  <a:cubicBezTo>
                    <a:pt x="55544" y="8718"/>
                    <a:pt x="53159" y="12986"/>
                    <a:pt x="53159" y="12986"/>
                  </a:cubicBezTo>
                  <a:cubicBezTo>
                    <a:pt x="53159" y="12986"/>
                    <a:pt x="49426" y="10740"/>
                    <a:pt x="45204" y="10740"/>
                  </a:cubicBezTo>
                  <a:cubicBezTo>
                    <a:pt x="44284" y="10740"/>
                    <a:pt x="43340" y="10847"/>
                    <a:pt x="42407" y="11107"/>
                  </a:cubicBezTo>
                  <a:cubicBezTo>
                    <a:pt x="37169" y="12585"/>
                    <a:pt x="36968" y="18225"/>
                    <a:pt x="36968" y="18225"/>
                  </a:cubicBezTo>
                  <a:cubicBezTo>
                    <a:pt x="36968" y="18225"/>
                    <a:pt x="35515" y="11959"/>
                    <a:pt x="28522" y="10079"/>
                  </a:cubicBezTo>
                  <a:cubicBezTo>
                    <a:pt x="27484" y="9801"/>
                    <a:pt x="26497" y="9683"/>
                    <a:pt x="25569" y="9683"/>
                  </a:cubicBezTo>
                  <a:cubicBezTo>
                    <a:pt x="20221" y="9683"/>
                    <a:pt x="16818" y="13613"/>
                    <a:pt x="16818" y="13613"/>
                  </a:cubicBezTo>
                  <a:cubicBezTo>
                    <a:pt x="16818" y="13613"/>
                    <a:pt x="13986" y="7147"/>
                    <a:pt x="7520" y="6520"/>
                  </a:cubicBezTo>
                  <a:cubicBezTo>
                    <a:pt x="7164" y="6486"/>
                    <a:pt x="6825" y="6470"/>
                    <a:pt x="6502" y="6470"/>
                  </a:cubicBezTo>
                  <a:cubicBezTo>
                    <a:pt x="944" y="6470"/>
                    <a:pt x="26" y="11282"/>
                    <a:pt x="26" y="11282"/>
                  </a:cubicBezTo>
                  <a:lnTo>
                    <a:pt x="26" y="21859"/>
                  </a:lnTo>
                  <a:lnTo>
                    <a:pt x="1" y="29503"/>
                  </a:lnTo>
                  <a:lnTo>
                    <a:pt x="92833" y="29503"/>
                  </a:lnTo>
                  <a:lnTo>
                    <a:pt x="92833" y="1307"/>
                  </a:lnTo>
                  <a:cubicBezTo>
                    <a:pt x="91672" y="468"/>
                    <a:pt x="90689" y="169"/>
                    <a:pt x="89877" y="169"/>
                  </a:cubicBezTo>
                  <a:cubicBezTo>
                    <a:pt x="87852" y="169"/>
                    <a:pt x="86893" y="2034"/>
                    <a:pt x="86893" y="2034"/>
                  </a:cubicBezTo>
                  <a:cubicBezTo>
                    <a:pt x="86893" y="2034"/>
                    <a:pt x="84320" y="1"/>
                    <a:pt x="8112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" name="Google Shape;424;p14"/>
            <p:cNvSpPr/>
            <p:nvPr/>
          </p:nvSpPr>
          <p:spPr>
            <a:xfrm>
              <a:off x="2585982" y="4328643"/>
              <a:ext cx="2621864" cy="833238"/>
            </a:xfrm>
            <a:custGeom>
              <a:avLst/>
              <a:gdLst/>
              <a:ahLst/>
              <a:cxnLst/>
              <a:rect l="l" t="t" r="r" b="b"/>
              <a:pathLst>
                <a:path w="92834" h="29503" extrusionOk="0">
                  <a:moveTo>
                    <a:pt x="81127" y="1"/>
                  </a:moveTo>
                  <a:cubicBezTo>
                    <a:pt x="79864" y="1"/>
                    <a:pt x="78505" y="319"/>
                    <a:pt x="77169" y="1207"/>
                  </a:cubicBezTo>
                  <a:cubicBezTo>
                    <a:pt x="72583" y="4265"/>
                    <a:pt x="73685" y="11232"/>
                    <a:pt x="73735" y="11533"/>
                  </a:cubicBezTo>
                  <a:cubicBezTo>
                    <a:pt x="73603" y="11379"/>
                    <a:pt x="71617" y="8868"/>
                    <a:pt x="69149" y="8868"/>
                  </a:cubicBezTo>
                  <a:cubicBezTo>
                    <a:pt x="68806" y="8868"/>
                    <a:pt x="68454" y="8916"/>
                    <a:pt x="68096" y="9027"/>
                  </a:cubicBezTo>
                  <a:cubicBezTo>
                    <a:pt x="65064" y="9979"/>
                    <a:pt x="65064" y="13513"/>
                    <a:pt x="65064" y="13513"/>
                  </a:cubicBezTo>
                  <a:cubicBezTo>
                    <a:pt x="65064" y="13513"/>
                    <a:pt x="63385" y="8926"/>
                    <a:pt x="59525" y="8726"/>
                  </a:cubicBezTo>
                  <a:cubicBezTo>
                    <a:pt x="59430" y="8720"/>
                    <a:pt x="59336" y="8718"/>
                    <a:pt x="59243" y="8718"/>
                  </a:cubicBezTo>
                  <a:cubicBezTo>
                    <a:pt x="55544" y="8718"/>
                    <a:pt x="53159" y="12986"/>
                    <a:pt x="53159" y="12986"/>
                  </a:cubicBezTo>
                  <a:cubicBezTo>
                    <a:pt x="53159" y="12986"/>
                    <a:pt x="49426" y="10740"/>
                    <a:pt x="45204" y="10740"/>
                  </a:cubicBezTo>
                  <a:cubicBezTo>
                    <a:pt x="44284" y="10740"/>
                    <a:pt x="43340" y="10847"/>
                    <a:pt x="42407" y="11107"/>
                  </a:cubicBezTo>
                  <a:cubicBezTo>
                    <a:pt x="37169" y="12585"/>
                    <a:pt x="36968" y="18225"/>
                    <a:pt x="36968" y="18225"/>
                  </a:cubicBezTo>
                  <a:cubicBezTo>
                    <a:pt x="36968" y="18225"/>
                    <a:pt x="35515" y="11959"/>
                    <a:pt x="28522" y="10079"/>
                  </a:cubicBezTo>
                  <a:cubicBezTo>
                    <a:pt x="27484" y="9801"/>
                    <a:pt x="26497" y="9683"/>
                    <a:pt x="25569" y="9683"/>
                  </a:cubicBezTo>
                  <a:cubicBezTo>
                    <a:pt x="20221" y="9683"/>
                    <a:pt x="16818" y="13613"/>
                    <a:pt x="16818" y="13613"/>
                  </a:cubicBezTo>
                  <a:cubicBezTo>
                    <a:pt x="16818" y="13613"/>
                    <a:pt x="13986" y="7147"/>
                    <a:pt x="7520" y="6520"/>
                  </a:cubicBezTo>
                  <a:cubicBezTo>
                    <a:pt x="7164" y="6486"/>
                    <a:pt x="6825" y="6470"/>
                    <a:pt x="6502" y="6470"/>
                  </a:cubicBezTo>
                  <a:cubicBezTo>
                    <a:pt x="944" y="6470"/>
                    <a:pt x="26" y="11282"/>
                    <a:pt x="26" y="11282"/>
                  </a:cubicBezTo>
                  <a:lnTo>
                    <a:pt x="26" y="21859"/>
                  </a:lnTo>
                  <a:lnTo>
                    <a:pt x="1" y="29503"/>
                  </a:lnTo>
                  <a:lnTo>
                    <a:pt x="92833" y="29503"/>
                  </a:lnTo>
                  <a:lnTo>
                    <a:pt x="92833" y="1307"/>
                  </a:lnTo>
                  <a:cubicBezTo>
                    <a:pt x="91672" y="468"/>
                    <a:pt x="90689" y="169"/>
                    <a:pt x="89877" y="169"/>
                  </a:cubicBezTo>
                  <a:cubicBezTo>
                    <a:pt x="87852" y="169"/>
                    <a:pt x="86893" y="2034"/>
                    <a:pt x="86893" y="2034"/>
                  </a:cubicBezTo>
                  <a:cubicBezTo>
                    <a:pt x="86893" y="2034"/>
                    <a:pt x="84320" y="1"/>
                    <a:pt x="8112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" name="Google Shape;425;p14"/>
            <p:cNvSpPr/>
            <p:nvPr/>
          </p:nvSpPr>
          <p:spPr>
            <a:xfrm flipH="1">
              <a:off x="-21903" y="4328643"/>
              <a:ext cx="2621864" cy="833238"/>
            </a:xfrm>
            <a:custGeom>
              <a:avLst/>
              <a:gdLst/>
              <a:ahLst/>
              <a:cxnLst/>
              <a:rect l="l" t="t" r="r" b="b"/>
              <a:pathLst>
                <a:path w="92834" h="29503" extrusionOk="0">
                  <a:moveTo>
                    <a:pt x="81127" y="1"/>
                  </a:moveTo>
                  <a:cubicBezTo>
                    <a:pt x="79864" y="1"/>
                    <a:pt x="78505" y="319"/>
                    <a:pt x="77169" y="1207"/>
                  </a:cubicBezTo>
                  <a:cubicBezTo>
                    <a:pt x="72583" y="4265"/>
                    <a:pt x="73685" y="11232"/>
                    <a:pt x="73735" y="11533"/>
                  </a:cubicBezTo>
                  <a:cubicBezTo>
                    <a:pt x="73603" y="11379"/>
                    <a:pt x="71617" y="8868"/>
                    <a:pt x="69149" y="8868"/>
                  </a:cubicBezTo>
                  <a:cubicBezTo>
                    <a:pt x="68806" y="8868"/>
                    <a:pt x="68454" y="8916"/>
                    <a:pt x="68096" y="9027"/>
                  </a:cubicBezTo>
                  <a:cubicBezTo>
                    <a:pt x="65064" y="9979"/>
                    <a:pt x="65064" y="13513"/>
                    <a:pt x="65064" y="13513"/>
                  </a:cubicBezTo>
                  <a:cubicBezTo>
                    <a:pt x="65064" y="13513"/>
                    <a:pt x="63385" y="8926"/>
                    <a:pt x="59525" y="8726"/>
                  </a:cubicBezTo>
                  <a:cubicBezTo>
                    <a:pt x="59430" y="8720"/>
                    <a:pt x="59336" y="8718"/>
                    <a:pt x="59243" y="8718"/>
                  </a:cubicBezTo>
                  <a:cubicBezTo>
                    <a:pt x="55544" y="8718"/>
                    <a:pt x="53159" y="12986"/>
                    <a:pt x="53159" y="12986"/>
                  </a:cubicBezTo>
                  <a:cubicBezTo>
                    <a:pt x="53159" y="12986"/>
                    <a:pt x="49426" y="10740"/>
                    <a:pt x="45204" y="10740"/>
                  </a:cubicBezTo>
                  <a:cubicBezTo>
                    <a:pt x="44284" y="10740"/>
                    <a:pt x="43340" y="10847"/>
                    <a:pt x="42407" y="11107"/>
                  </a:cubicBezTo>
                  <a:cubicBezTo>
                    <a:pt x="37169" y="12585"/>
                    <a:pt x="36968" y="18225"/>
                    <a:pt x="36968" y="18225"/>
                  </a:cubicBezTo>
                  <a:cubicBezTo>
                    <a:pt x="36968" y="18225"/>
                    <a:pt x="35515" y="11959"/>
                    <a:pt x="28522" y="10079"/>
                  </a:cubicBezTo>
                  <a:cubicBezTo>
                    <a:pt x="27484" y="9801"/>
                    <a:pt x="26497" y="9683"/>
                    <a:pt x="25569" y="9683"/>
                  </a:cubicBezTo>
                  <a:cubicBezTo>
                    <a:pt x="20221" y="9683"/>
                    <a:pt x="16818" y="13613"/>
                    <a:pt x="16818" y="13613"/>
                  </a:cubicBezTo>
                  <a:cubicBezTo>
                    <a:pt x="16818" y="13613"/>
                    <a:pt x="13986" y="7147"/>
                    <a:pt x="7520" y="6520"/>
                  </a:cubicBezTo>
                  <a:cubicBezTo>
                    <a:pt x="7164" y="6486"/>
                    <a:pt x="6825" y="6470"/>
                    <a:pt x="6502" y="6470"/>
                  </a:cubicBezTo>
                  <a:cubicBezTo>
                    <a:pt x="944" y="6470"/>
                    <a:pt x="26" y="11282"/>
                    <a:pt x="26" y="11282"/>
                  </a:cubicBezTo>
                  <a:lnTo>
                    <a:pt x="26" y="21859"/>
                  </a:lnTo>
                  <a:lnTo>
                    <a:pt x="1" y="29503"/>
                  </a:lnTo>
                  <a:lnTo>
                    <a:pt x="92833" y="29503"/>
                  </a:lnTo>
                  <a:lnTo>
                    <a:pt x="92833" y="1307"/>
                  </a:lnTo>
                  <a:cubicBezTo>
                    <a:pt x="91672" y="468"/>
                    <a:pt x="90689" y="169"/>
                    <a:pt x="89877" y="169"/>
                  </a:cubicBezTo>
                  <a:cubicBezTo>
                    <a:pt x="87852" y="169"/>
                    <a:pt x="86893" y="2034"/>
                    <a:pt x="86893" y="2034"/>
                  </a:cubicBezTo>
                  <a:cubicBezTo>
                    <a:pt x="86893" y="2034"/>
                    <a:pt x="84320" y="1"/>
                    <a:pt x="8112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26" name="Google Shape;426;p14"/>
          <p:cNvGrpSpPr/>
          <p:nvPr/>
        </p:nvGrpSpPr>
        <p:grpSpPr>
          <a:xfrm>
            <a:off x="-21800" y="4175780"/>
            <a:ext cx="9199259" cy="986095"/>
            <a:chOff x="-12" y="4175800"/>
            <a:chExt cx="9177233" cy="986095"/>
          </a:xfrm>
        </p:grpSpPr>
        <p:sp>
          <p:nvSpPr>
            <p:cNvPr id="427" name="Google Shape;427;p14"/>
            <p:cNvSpPr/>
            <p:nvPr/>
          </p:nvSpPr>
          <p:spPr>
            <a:xfrm>
              <a:off x="5160062" y="4175800"/>
              <a:ext cx="4017159" cy="986033"/>
            </a:xfrm>
            <a:custGeom>
              <a:avLst/>
              <a:gdLst/>
              <a:ahLst/>
              <a:cxnLst/>
              <a:rect l="l" t="t" r="r" b="b"/>
              <a:pathLst>
                <a:path w="92834" h="20318" extrusionOk="0">
                  <a:moveTo>
                    <a:pt x="82184" y="1"/>
                  </a:moveTo>
                  <a:cubicBezTo>
                    <a:pt x="81770" y="1"/>
                    <a:pt x="81319" y="52"/>
                    <a:pt x="80828" y="167"/>
                  </a:cubicBezTo>
                  <a:cubicBezTo>
                    <a:pt x="76342" y="1195"/>
                    <a:pt x="75089" y="11220"/>
                    <a:pt x="75089" y="11220"/>
                  </a:cubicBezTo>
                  <a:cubicBezTo>
                    <a:pt x="75089" y="11220"/>
                    <a:pt x="74078" y="8309"/>
                    <a:pt x="70313" y="8309"/>
                  </a:cubicBezTo>
                  <a:cubicBezTo>
                    <a:pt x="70235" y="8309"/>
                    <a:pt x="70156" y="8310"/>
                    <a:pt x="70076" y="8313"/>
                  </a:cubicBezTo>
                  <a:cubicBezTo>
                    <a:pt x="66116" y="8413"/>
                    <a:pt x="64863" y="11746"/>
                    <a:pt x="64863" y="11746"/>
                  </a:cubicBezTo>
                  <a:cubicBezTo>
                    <a:pt x="64863" y="11746"/>
                    <a:pt x="64011" y="8087"/>
                    <a:pt x="60252" y="8087"/>
                  </a:cubicBezTo>
                  <a:cubicBezTo>
                    <a:pt x="56492" y="8087"/>
                    <a:pt x="54512" y="11646"/>
                    <a:pt x="54512" y="11646"/>
                  </a:cubicBezTo>
                  <a:cubicBezTo>
                    <a:pt x="54512" y="11646"/>
                    <a:pt x="50295" y="7863"/>
                    <a:pt x="45916" y="7863"/>
                  </a:cubicBezTo>
                  <a:cubicBezTo>
                    <a:pt x="45474" y="7863"/>
                    <a:pt x="45029" y="7902"/>
                    <a:pt x="44587" y="7987"/>
                  </a:cubicBezTo>
                  <a:cubicBezTo>
                    <a:pt x="39800" y="8939"/>
                    <a:pt x="38021" y="15205"/>
                    <a:pt x="38021" y="15205"/>
                  </a:cubicBezTo>
                  <a:cubicBezTo>
                    <a:pt x="38021" y="15205"/>
                    <a:pt x="33535" y="9867"/>
                    <a:pt x="27043" y="8187"/>
                  </a:cubicBezTo>
                  <a:cubicBezTo>
                    <a:pt x="26360" y="8012"/>
                    <a:pt x="25707" y="7934"/>
                    <a:pt x="25087" y="7934"/>
                  </a:cubicBezTo>
                  <a:cubicBezTo>
                    <a:pt x="19844" y="7934"/>
                    <a:pt x="16918" y="13526"/>
                    <a:pt x="16918" y="13526"/>
                  </a:cubicBezTo>
                  <a:cubicBezTo>
                    <a:pt x="16918" y="13526"/>
                    <a:pt x="14251" y="6833"/>
                    <a:pt x="8181" y="6833"/>
                  </a:cubicBezTo>
                  <a:cubicBezTo>
                    <a:pt x="8136" y="6833"/>
                    <a:pt x="8091" y="6833"/>
                    <a:pt x="8046" y="6834"/>
                  </a:cubicBezTo>
                  <a:cubicBezTo>
                    <a:pt x="4337" y="6909"/>
                    <a:pt x="1605" y="10117"/>
                    <a:pt x="26" y="12674"/>
                  </a:cubicBezTo>
                  <a:lnTo>
                    <a:pt x="1" y="20318"/>
                  </a:lnTo>
                  <a:lnTo>
                    <a:pt x="92833" y="20318"/>
                  </a:lnTo>
                  <a:lnTo>
                    <a:pt x="92833" y="1796"/>
                  </a:lnTo>
                  <a:cubicBezTo>
                    <a:pt x="91942" y="1111"/>
                    <a:pt x="91109" y="851"/>
                    <a:pt x="90359" y="851"/>
                  </a:cubicBezTo>
                  <a:cubicBezTo>
                    <a:pt x="88008" y="851"/>
                    <a:pt x="86467" y="3400"/>
                    <a:pt x="86467" y="3400"/>
                  </a:cubicBezTo>
                  <a:cubicBezTo>
                    <a:pt x="86467" y="3400"/>
                    <a:pt x="85553" y="1"/>
                    <a:pt x="821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" name="Google Shape;428;p14"/>
            <p:cNvSpPr/>
            <p:nvPr/>
          </p:nvSpPr>
          <p:spPr>
            <a:xfrm>
              <a:off x="2541650" y="4701725"/>
              <a:ext cx="2698684" cy="460152"/>
            </a:xfrm>
            <a:custGeom>
              <a:avLst/>
              <a:gdLst/>
              <a:ahLst/>
              <a:cxnLst/>
              <a:rect l="l" t="t" r="r" b="b"/>
              <a:pathLst>
                <a:path w="92834" h="20318" extrusionOk="0">
                  <a:moveTo>
                    <a:pt x="82184" y="1"/>
                  </a:moveTo>
                  <a:cubicBezTo>
                    <a:pt x="81770" y="1"/>
                    <a:pt x="81319" y="52"/>
                    <a:pt x="80828" y="167"/>
                  </a:cubicBezTo>
                  <a:cubicBezTo>
                    <a:pt x="76342" y="1195"/>
                    <a:pt x="75089" y="11220"/>
                    <a:pt x="75089" y="11220"/>
                  </a:cubicBezTo>
                  <a:cubicBezTo>
                    <a:pt x="75089" y="11220"/>
                    <a:pt x="74078" y="8309"/>
                    <a:pt x="70313" y="8309"/>
                  </a:cubicBezTo>
                  <a:cubicBezTo>
                    <a:pt x="70235" y="8309"/>
                    <a:pt x="70156" y="8310"/>
                    <a:pt x="70076" y="8313"/>
                  </a:cubicBezTo>
                  <a:cubicBezTo>
                    <a:pt x="66116" y="8413"/>
                    <a:pt x="64863" y="11746"/>
                    <a:pt x="64863" y="11746"/>
                  </a:cubicBezTo>
                  <a:cubicBezTo>
                    <a:pt x="64863" y="11746"/>
                    <a:pt x="64011" y="8087"/>
                    <a:pt x="60252" y="8087"/>
                  </a:cubicBezTo>
                  <a:cubicBezTo>
                    <a:pt x="56492" y="8087"/>
                    <a:pt x="54512" y="11646"/>
                    <a:pt x="54512" y="11646"/>
                  </a:cubicBezTo>
                  <a:cubicBezTo>
                    <a:pt x="54512" y="11646"/>
                    <a:pt x="50295" y="7863"/>
                    <a:pt x="45916" y="7863"/>
                  </a:cubicBezTo>
                  <a:cubicBezTo>
                    <a:pt x="45474" y="7863"/>
                    <a:pt x="45029" y="7902"/>
                    <a:pt x="44587" y="7987"/>
                  </a:cubicBezTo>
                  <a:cubicBezTo>
                    <a:pt x="39800" y="8939"/>
                    <a:pt x="38021" y="15205"/>
                    <a:pt x="38021" y="15205"/>
                  </a:cubicBezTo>
                  <a:cubicBezTo>
                    <a:pt x="38021" y="15205"/>
                    <a:pt x="33535" y="9867"/>
                    <a:pt x="27043" y="8187"/>
                  </a:cubicBezTo>
                  <a:cubicBezTo>
                    <a:pt x="26360" y="8012"/>
                    <a:pt x="25707" y="7934"/>
                    <a:pt x="25087" y="7934"/>
                  </a:cubicBezTo>
                  <a:cubicBezTo>
                    <a:pt x="19844" y="7934"/>
                    <a:pt x="16918" y="13526"/>
                    <a:pt x="16918" y="13526"/>
                  </a:cubicBezTo>
                  <a:cubicBezTo>
                    <a:pt x="16918" y="13526"/>
                    <a:pt x="14251" y="6833"/>
                    <a:pt x="8181" y="6833"/>
                  </a:cubicBezTo>
                  <a:cubicBezTo>
                    <a:pt x="8136" y="6833"/>
                    <a:pt x="8091" y="6833"/>
                    <a:pt x="8046" y="6834"/>
                  </a:cubicBezTo>
                  <a:cubicBezTo>
                    <a:pt x="4337" y="6909"/>
                    <a:pt x="1605" y="10117"/>
                    <a:pt x="26" y="12674"/>
                  </a:cubicBezTo>
                  <a:lnTo>
                    <a:pt x="1" y="20318"/>
                  </a:lnTo>
                  <a:lnTo>
                    <a:pt x="92833" y="20318"/>
                  </a:lnTo>
                  <a:lnTo>
                    <a:pt x="92833" y="1796"/>
                  </a:lnTo>
                  <a:cubicBezTo>
                    <a:pt x="91942" y="1111"/>
                    <a:pt x="91109" y="851"/>
                    <a:pt x="90359" y="851"/>
                  </a:cubicBezTo>
                  <a:cubicBezTo>
                    <a:pt x="88008" y="851"/>
                    <a:pt x="86467" y="3400"/>
                    <a:pt x="86467" y="3400"/>
                  </a:cubicBezTo>
                  <a:cubicBezTo>
                    <a:pt x="86467" y="3400"/>
                    <a:pt x="85553" y="1"/>
                    <a:pt x="821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" name="Google Shape;429;p14"/>
            <p:cNvSpPr/>
            <p:nvPr/>
          </p:nvSpPr>
          <p:spPr>
            <a:xfrm flipH="1">
              <a:off x="-12" y="4588064"/>
              <a:ext cx="2639503" cy="573831"/>
            </a:xfrm>
            <a:custGeom>
              <a:avLst/>
              <a:gdLst/>
              <a:ahLst/>
              <a:cxnLst/>
              <a:rect l="l" t="t" r="r" b="b"/>
              <a:pathLst>
                <a:path w="92834" h="20318" extrusionOk="0">
                  <a:moveTo>
                    <a:pt x="82184" y="1"/>
                  </a:moveTo>
                  <a:cubicBezTo>
                    <a:pt x="81770" y="1"/>
                    <a:pt x="81319" y="52"/>
                    <a:pt x="80828" y="167"/>
                  </a:cubicBezTo>
                  <a:cubicBezTo>
                    <a:pt x="76342" y="1195"/>
                    <a:pt x="75089" y="11220"/>
                    <a:pt x="75089" y="11220"/>
                  </a:cubicBezTo>
                  <a:cubicBezTo>
                    <a:pt x="75089" y="11220"/>
                    <a:pt x="74078" y="8309"/>
                    <a:pt x="70313" y="8309"/>
                  </a:cubicBezTo>
                  <a:cubicBezTo>
                    <a:pt x="70235" y="8309"/>
                    <a:pt x="70156" y="8310"/>
                    <a:pt x="70076" y="8313"/>
                  </a:cubicBezTo>
                  <a:cubicBezTo>
                    <a:pt x="66116" y="8413"/>
                    <a:pt x="64863" y="11746"/>
                    <a:pt x="64863" y="11746"/>
                  </a:cubicBezTo>
                  <a:cubicBezTo>
                    <a:pt x="64863" y="11746"/>
                    <a:pt x="64011" y="8087"/>
                    <a:pt x="60252" y="8087"/>
                  </a:cubicBezTo>
                  <a:cubicBezTo>
                    <a:pt x="56492" y="8087"/>
                    <a:pt x="54512" y="11646"/>
                    <a:pt x="54512" y="11646"/>
                  </a:cubicBezTo>
                  <a:cubicBezTo>
                    <a:pt x="54512" y="11646"/>
                    <a:pt x="50295" y="7863"/>
                    <a:pt x="45916" y="7863"/>
                  </a:cubicBezTo>
                  <a:cubicBezTo>
                    <a:pt x="45474" y="7863"/>
                    <a:pt x="45029" y="7902"/>
                    <a:pt x="44587" y="7987"/>
                  </a:cubicBezTo>
                  <a:cubicBezTo>
                    <a:pt x="39800" y="8939"/>
                    <a:pt x="38021" y="15205"/>
                    <a:pt x="38021" y="15205"/>
                  </a:cubicBezTo>
                  <a:cubicBezTo>
                    <a:pt x="38021" y="15205"/>
                    <a:pt x="33535" y="9867"/>
                    <a:pt x="27043" y="8187"/>
                  </a:cubicBezTo>
                  <a:cubicBezTo>
                    <a:pt x="26360" y="8012"/>
                    <a:pt x="25707" y="7934"/>
                    <a:pt x="25087" y="7934"/>
                  </a:cubicBezTo>
                  <a:cubicBezTo>
                    <a:pt x="19844" y="7934"/>
                    <a:pt x="16918" y="13526"/>
                    <a:pt x="16918" y="13526"/>
                  </a:cubicBezTo>
                  <a:cubicBezTo>
                    <a:pt x="16918" y="13526"/>
                    <a:pt x="14251" y="6833"/>
                    <a:pt x="8181" y="6833"/>
                  </a:cubicBezTo>
                  <a:cubicBezTo>
                    <a:pt x="8136" y="6833"/>
                    <a:pt x="8091" y="6833"/>
                    <a:pt x="8046" y="6834"/>
                  </a:cubicBezTo>
                  <a:cubicBezTo>
                    <a:pt x="4337" y="6909"/>
                    <a:pt x="1605" y="10117"/>
                    <a:pt x="26" y="12674"/>
                  </a:cubicBezTo>
                  <a:lnTo>
                    <a:pt x="1" y="20318"/>
                  </a:lnTo>
                  <a:lnTo>
                    <a:pt x="92833" y="20318"/>
                  </a:lnTo>
                  <a:lnTo>
                    <a:pt x="92833" y="1796"/>
                  </a:lnTo>
                  <a:cubicBezTo>
                    <a:pt x="91942" y="1111"/>
                    <a:pt x="91109" y="851"/>
                    <a:pt x="90359" y="851"/>
                  </a:cubicBezTo>
                  <a:cubicBezTo>
                    <a:pt x="88008" y="851"/>
                    <a:pt x="86467" y="3400"/>
                    <a:pt x="86467" y="3400"/>
                  </a:cubicBezTo>
                  <a:cubicBezTo>
                    <a:pt x="86467" y="3400"/>
                    <a:pt x="85553" y="1"/>
                    <a:pt x="821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30" name="Google Shape;430;p14"/>
          <p:cNvSpPr txBox="1">
            <a:spLocks noGrp="1"/>
          </p:cNvSpPr>
          <p:nvPr>
            <p:ph type="title"/>
          </p:nvPr>
        </p:nvSpPr>
        <p:spPr>
          <a:xfrm>
            <a:off x="720000" y="1193713"/>
            <a:ext cx="4520400" cy="196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 sz="14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431" name="Google Shape;431;p14"/>
          <p:cNvSpPr txBox="1">
            <a:spLocks noGrp="1"/>
          </p:cNvSpPr>
          <p:nvPr>
            <p:ph type="subTitle" idx="1"/>
          </p:nvPr>
        </p:nvSpPr>
        <p:spPr>
          <a:xfrm>
            <a:off x="720000" y="3006550"/>
            <a:ext cx="4520400" cy="801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14233430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Google Shape;433;p15"/>
          <p:cNvSpPr txBox="1">
            <a:spLocks noGrp="1"/>
          </p:cNvSpPr>
          <p:nvPr>
            <p:ph type="title"/>
          </p:nvPr>
        </p:nvSpPr>
        <p:spPr>
          <a:xfrm>
            <a:off x="2391888" y="2767688"/>
            <a:ext cx="4360200" cy="531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434" name="Google Shape;434;p15"/>
          <p:cNvSpPr txBox="1">
            <a:spLocks noGrp="1"/>
          </p:cNvSpPr>
          <p:nvPr>
            <p:ph type="subTitle" idx="1"/>
          </p:nvPr>
        </p:nvSpPr>
        <p:spPr>
          <a:xfrm>
            <a:off x="1320150" y="1289300"/>
            <a:ext cx="6503700" cy="147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grpSp>
        <p:nvGrpSpPr>
          <p:cNvPr id="435" name="Google Shape;435;p15"/>
          <p:cNvGrpSpPr/>
          <p:nvPr/>
        </p:nvGrpSpPr>
        <p:grpSpPr>
          <a:xfrm rot="248419">
            <a:off x="2673847" y="3969805"/>
            <a:ext cx="2723882" cy="1296273"/>
            <a:chOff x="4740748" y="4022919"/>
            <a:chExt cx="2723855" cy="1296260"/>
          </a:xfrm>
        </p:grpSpPr>
        <p:sp>
          <p:nvSpPr>
            <p:cNvPr id="436" name="Google Shape;436;p15"/>
            <p:cNvSpPr/>
            <p:nvPr/>
          </p:nvSpPr>
          <p:spPr>
            <a:xfrm>
              <a:off x="4740748" y="4022919"/>
              <a:ext cx="2723855" cy="1296260"/>
            </a:xfrm>
            <a:custGeom>
              <a:avLst/>
              <a:gdLst/>
              <a:ahLst/>
              <a:cxnLst/>
              <a:rect l="l" t="t" r="r" b="b"/>
              <a:pathLst>
                <a:path w="65164" h="31011" extrusionOk="0">
                  <a:moveTo>
                    <a:pt x="23291" y="1"/>
                  </a:moveTo>
                  <a:cubicBezTo>
                    <a:pt x="23224" y="1"/>
                    <a:pt x="23154" y="3"/>
                    <a:pt x="23083" y="8"/>
                  </a:cubicBezTo>
                  <a:cubicBezTo>
                    <a:pt x="18597" y="309"/>
                    <a:pt x="4913" y="8153"/>
                    <a:pt x="0" y="31011"/>
                  </a:cubicBezTo>
                  <a:lnTo>
                    <a:pt x="3609" y="30835"/>
                  </a:lnTo>
                  <a:lnTo>
                    <a:pt x="58296" y="27853"/>
                  </a:lnTo>
                  <a:lnTo>
                    <a:pt x="63284" y="27577"/>
                  </a:lnTo>
                  <a:cubicBezTo>
                    <a:pt x="63284" y="27577"/>
                    <a:pt x="65164" y="19532"/>
                    <a:pt x="60251" y="16725"/>
                  </a:cubicBezTo>
                  <a:cubicBezTo>
                    <a:pt x="58331" y="15617"/>
                    <a:pt x="56747" y="15280"/>
                    <a:pt x="55531" y="15280"/>
                  </a:cubicBezTo>
                  <a:cubicBezTo>
                    <a:pt x="53636" y="15280"/>
                    <a:pt x="52632" y="16098"/>
                    <a:pt x="52632" y="16098"/>
                  </a:cubicBezTo>
                  <a:cubicBezTo>
                    <a:pt x="52632" y="16098"/>
                    <a:pt x="52732" y="8780"/>
                    <a:pt x="47419" y="8153"/>
                  </a:cubicBezTo>
                  <a:cubicBezTo>
                    <a:pt x="47133" y="8120"/>
                    <a:pt x="46847" y="8104"/>
                    <a:pt x="46561" y="8104"/>
                  </a:cubicBezTo>
                  <a:cubicBezTo>
                    <a:pt x="41504" y="8104"/>
                    <a:pt x="36542" y="13066"/>
                    <a:pt x="36542" y="13066"/>
                  </a:cubicBezTo>
                  <a:cubicBezTo>
                    <a:pt x="36542" y="13066"/>
                    <a:pt x="36141" y="5848"/>
                    <a:pt x="32482" y="5447"/>
                  </a:cubicBezTo>
                  <a:cubicBezTo>
                    <a:pt x="32300" y="5425"/>
                    <a:pt x="32118" y="5414"/>
                    <a:pt x="31936" y="5414"/>
                  </a:cubicBezTo>
                  <a:cubicBezTo>
                    <a:pt x="28549" y="5414"/>
                    <a:pt x="25153" y="8991"/>
                    <a:pt x="24963" y="9181"/>
                  </a:cubicBezTo>
                  <a:cubicBezTo>
                    <a:pt x="25037" y="8885"/>
                    <a:pt x="27416" y="1"/>
                    <a:pt x="2329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" name="Google Shape;437;p15"/>
            <p:cNvSpPr/>
            <p:nvPr/>
          </p:nvSpPr>
          <p:spPr>
            <a:xfrm>
              <a:off x="4891606" y="4274726"/>
              <a:ext cx="2300630" cy="1037142"/>
            </a:xfrm>
            <a:custGeom>
              <a:avLst/>
              <a:gdLst/>
              <a:ahLst/>
              <a:cxnLst/>
              <a:rect l="l" t="t" r="r" b="b"/>
              <a:pathLst>
                <a:path w="55039" h="24812" extrusionOk="0">
                  <a:moveTo>
                    <a:pt x="15303" y="1"/>
                  </a:moveTo>
                  <a:cubicBezTo>
                    <a:pt x="11292" y="1"/>
                    <a:pt x="968" y="12091"/>
                    <a:pt x="0" y="24811"/>
                  </a:cubicBezTo>
                  <a:lnTo>
                    <a:pt x="54687" y="21829"/>
                  </a:lnTo>
                  <a:cubicBezTo>
                    <a:pt x="54963" y="18946"/>
                    <a:pt x="55038" y="13783"/>
                    <a:pt x="52256" y="13408"/>
                  </a:cubicBezTo>
                  <a:cubicBezTo>
                    <a:pt x="51938" y="13364"/>
                    <a:pt x="51638" y="13344"/>
                    <a:pt x="51355" y="13344"/>
                  </a:cubicBezTo>
                  <a:cubicBezTo>
                    <a:pt x="48199" y="13344"/>
                    <a:pt x="47143" y="15814"/>
                    <a:pt x="47143" y="15814"/>
                  </a:cubicBezTo>
                  <a:cubicBezTo>
                    <a:pt x="47143" y="15814"/>
                    <a:pt x="47530" y="7378"/>
                    <a:pt x="42152" y="7378"/>
                  </a:cubicBezTo>
                  <a:cubicBezTo>
                    <a:pt x="41884" y="7378"/>
                    <a:pt x="41601" y="7399"/>
                    <a:pt x="41304" y="7443"/>
                  </a:cubicBezTo>
                  <a:cubicBezTo>
                    <a:pt x="35038" y="8395"/>
                    <a:pt x="32106" y="13608"/>
                    <a:pt x="32106" y="13608"/>
                  </a:cubicBezTo>
                  <a:cubicBezTo>
                    <a:pt x="32106" y="13608"/>
                    <a:pt x="31379" y="6616"/>
                    <a:pt x="26667" y="5989"/>
                  </a:cubicBezTo>
                  <a:cubicBezTo>
                    <a:pt x="26401" y="5953"/>
                    <a:pt x="26138" y="5937"/>
                    <a:pt x="25877" y="5937"/>
                  </a:cubicBezTo>
                  <a:cubicBezTo>
                    <a:pt x="21530" y="5937"/>
                    <a:pt x="17895" y="10575"/>
                    <a:pt x="17895" y="10575"/>
                  </a:cubicBezTo>
                  <a:cubicBezTo>
                    <a:pt x="17895" y="10575"/>
                    <a:pt x="19474" y="976"/>
                    <a:pt x="15715" y="49"/>
                  </a:cubicBezTo>
                  <a:cubicBezTo>
                    <a:pt x="15586" y="17"/>
                    <a:pt x="15449" y="1"/>
                    <a:pt x="1530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" name="Google Shape;438;p15"/>
            <p:cNvSpPr/>
            <p:nvPr/>
          </p:nvSpPr>
          <p:spPr>
            <a:xfrm>
              <a:off x="5624248" y="4878370"/>
              <a:ext cx="376367" cy="357933"/>
            </a:xfrm>
            <a:custGeom>
              <a:avLst/>
              <a:gdLst/>
              <a:ahLst/>
              <a:cxnLst/>
              <a:rect l="l" t="t" r="r" b="b"/>
              <a:pathLst>
                <a:path w="9004" h="8563" extrusionOk="0">
                  <a:moveTo>
                    <a:pt x="613" y="0"/>
                  </a:moveTo>
                  <a:cubicBezTo>
                    <a:pt x="284" y="0"/>
                    <a:pt x="1" y="429"/>
                    <a:pt x="293" y="721"/>
                  </a:cubicBezTo>
                  <a:cubicBezTo>
                    <a:pt x="2900" y="3302"/>
                    <a:pt x="5506" y="5884"/>
                    <a:pt x="8138" y="8440"/>
                  </a:cubicBezTo>
                  <a:cubicBezTo>
                    <a:pt x="8224" y="8526"/>
                    <a:pt x="8320" y="8563"/>
                    <a:pt x="8414" y="8563"/>
                  </a:cubicBezTo>
                  <a:cubicBezTo>
                    <a:pt x="8728" y="8563"/>
                    <a:pt x="9004" y="8154"/>
                    <a:pt x="8714" y="7864"/>
                  </a:cubicBezTo>
                  <a:cubicBezTo>
                    <a:pt x="6108" y="5282"/>
                    <a:pt x="3501" y="2701"/>
                    <a:pt x="894" y="119"/>
                  </a:cubicBezTo>
                  <a:cubicBezTo>
                    <a:pt x="805" y="36"/>
                    <a:pt x="707" y="0"/>
                    <a:pt x="61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" name="Google Shape;439;p15"/>
            <p:cNvSpPr/>
            <p:nvPr/>
          </p:nvSpPr>
          <p:spPr>
            <a:xfrm>
              <a:off x="5786476" y="4734241"/>
              <a:ext cx="189688" cy="330345"/>
            </a:xfrm>
            <a:custGeom>
              <a:avLst/>
              <a:gdLst/>
              <a:ahLst/>
              <a:cxnLst/>
              <a:rect l="l" t="t" r="r" b="b"/>
              <a:pathLst>
                <a:path w="4538" h="7903" extrusionOk="0">
                  <a:moveTo>
                    <a:pt x="3976" y="1"/>
                  </a:moveTo>
                  <a:cubicBezTo>
                    <a:pt x="3853" y="1"/>
                    <a:pt x="3733" y="62"/>
                    <a:pt x="3655" y="209"/>
                  </a:cubicBezTo>
                  <a:cubicBezTo>
                    <a:pt x="2502" y="2565"/>
                    <a:pt x="1324" y="4921"/>
                    <a:pt x="171" y="7277"/>
                  </a:cubicBezTo>
                  <a:cubicBezTo>
                    <a:pt x="1" y="7601"/>
                    <a:pt x="284" y="7903"/>
                    <a:pt x="553" y="7903"/>
                  </a:cubicBezTo>
                  <a:cubicBezTo>
                    <a:pt x="679" y="7903"/>
                    <a:pt x="801" y="7837"/>
                    <a:pt x="873" y="7678"/>
                  </a:cubicBezTo>
                  <a:cubicBezTo>
                    <a:pt x="2051" y="5347"/>
                    <a:pt x="3204" y="2991"/>
                    <a:pt x="4382" y="635"/>
                  </a:cubicBezTo>
                  <a:cubicBezTo>
                    <a:pt x="4538" y="306"/>
                    <a:pt x="4251" y="1"/>
                    <a:pt x="397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" name="Google Shape;440;p15"/>
            <p:cNvSpPr/>
            <p:nvPr/>
          </p:nvSpPr>
          <p:spPr>
            <a:xfrm>
              <a:off x="6312079" y="4827582"/>
              <a:ext cx="306185" cy="388155"/>
            </a:xfrm>
            <a:custGeom>
              <a:avLst/>
              <a:gdLst/>
              <a:ahLst/>
              <a:cxnLst/>
              <a:rect l="l" t="t" r="r" b="b"/>
              <a:pathLst>
                <a:path w="7325" h="9286" extrusionOk="0">
                  <a:moveTo>
                    <a:pt x="6740" y="0"/>
                  </a:moveTo>
                  <a:cubicBezTo>
                    <a:pt x="6613" y="0"/>
                    <a:pt x="6485" y="54"/>
                    <a:pt x="6394" y="182"/>
                  </a:cubicBezTo>
                  <a:cubicBezTo>
                    <a:pt x="4339" y="3014"/>
                    <a:pt x="2284" y="5846"/>
                    <a:pt x="229" y="8678"/>
                  </a:cubicBezTo>
                  <a:cubicBezTo>
                    <a:pt x="1" y="8994"/>
                    <a:pt x="289" y="9285"/>
                    <a:pt x="585" y="9285"/>
                  </a:cubicBezTo>
                  <a:cubicBezTo>
                    <a:pt x="712" y="9285"/>
                    <a:pt x="841" y="9232"/>
                    <a:pt x="931" y="9104"/>
                  </a:cubicBezTo>
                  <a:cubicBezTo>
                    <a:pt x="2986" y="6272"/>
                    <a:pt x="5041" y="3440"/>
                    <a:pt x="7096" y="608"/>
                  </a:cubicBezTo>
                  <a:cubicBezTo>
                    <a:pt x="7324" y="292"/>
                    <a:pt x="7036" y="0"/>
                    <a:pt x="674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" name="Google Shape;441;p15"/>
            <p:cNvSpPr/>
            <p:nvPr/>
          </p:nvSpPr>
          <p:spPr>
            <a:xfrm>
              <a:off x="5592479" y="4841418"/>
              <a:ext cx="111063" cy="111104"/>
            </a:xfrm>
            <a:custGeom>
              <a:avLst/>
              <a:gdLst/>
              <a:ahLst/>
              <a:cxnLst/>
              <a:rect l="l" t="t" r="r" b="b"/>
              <a:pathLst>
                <a:path w="2657" h="2658" extrusionOk="0">
                  <a:moveTo>
                    <a:pt x="1329" y="1"/>
                  </a:moveTo>
                  <a:cubicBezTo>
                    <a:pt x="602" y="1"/>
                    <a:pt x="0" y="602"/>
                    <a:pt x="0" y="1329"/>
                  </a:cubicBezTo>
                  <a:cubicBezTo>
                    <a:pt x="0" y="2056"/>
                    <a:pt x="602" y="2658"/>
                    <a:pt x="1329" y="2658"/>
                  </a:cubicBezTo>
                  <a:cubicBezTo>
                    <a:pt x="2055" y="2658"/>
                    <a:pt x="2657" y="2056"/>
                    <a:pt x="2657" y="1329"/>
                  </a:cubicBezTo>
                  <a:cubicBezTo>
                    <a:pt x="2657" y="602"/>
                    <a:pt x="2055" y="1"/>
                    <a:pt x="132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" name="Google Shape;442;p15"/>
            <p:cNvSpPr/>
            <p:nvPr/>
          </p:nvSpPr>
          <p:spPr>
            <a:xfrm>
              <a:off x="5896287" y="4695826"/>
              <a:ext cx="110059" cy="110018"/>
            </a:xfrm>
            <a:custGeom>
              <a:avLst/>
              <a:gdLst/>
              <a:ahLst/>
              <a:cxnLst/>
              <a:rect l="l" t="t" r="r" b="b"/>
              <a:pathLst>
                <a:path w="2633" h="2632" extrusionOk="0">
                  <a:moveTo>
                    <a:pt x="1329" y="0"/>
                  </a:moveTo>
                  <a:cubicBezTo>
                    <a:pt x="602" y="0"/>
                    <a:pt x="1" y="577"/>
                    <a:pt x="1" y="1303"/>
                  </a:cubicBezTo>
                  <a:cubicBezTo>
                    <a:pt x="1" y="2055"/>
                    <a:pt x="602" y="2632"/>
                    <a:pt x="1329" y="2632"/>
                  </a:cubicBezTo>
                  <a:cubicBezTo>
                    <a:pt x="2056" y="2632"/>
                    <a:pt x="2632" y="2055"/>
                    <a:pt x="2632" y="1303"/>
                  </a:cubicBezTo>
                  <a:cubicBezTo>
                    <a:pt x="2632" y="577"/>
                    <a:pt x="2056" y="0"/>
                    <a:pt x="132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" name="Google Shape;443;p15"/>
            <p:cNvSpPr/>
            <p:nvPr/>
          </p:nvSpPr>
          <p:spPr>
            <a:xfrm>
              <a:off x="6537426" y="4795354"/>
              <a:ext cx="111104" cy="111063"/>
            </a:xfrm>
            <a:custGeom>
              <a:avLst/>
              <a:gdLst/>
              <a:ahLst/>
              <a:cxnLst/>
              <a:rect l="l" t="t" r="r" b="b"/>
              <a:pathLst>
                <a:path w="2658" h="2657" extrusionOk="0">
                  <a:moveTo>
                    <a:pt x="1329" y="0"/>
                  </a:moveTo>
                  <a:cubicBezTo>
                    <a:pt x="602" y="0"/>
                    <a:pt x="1" y="602"/>
                    <a:pt x="1" y="1328"/>
                  </a:cubicBezTo>
                  <a:cubicBezTo>
                    <a:pt x="1" y="2055"/>
                    <a:pt x="602" y="2657"/>
                    <a:pt x="1329" y="2657"/>
                  </a:cubicBezTo>
                  <a:cubicBezTo>
                    <a:pt x="2056" y="2657"/>
                    <a:pt x="2658" y="2055"/>
                    <a:pt x="2658" y="1328"/>
                  </a:cubicBezTo>
                  <a:cubicBezTo>
                    <a:pt x="2658" y="602"/>
                    <a:pt x="2056" y="0"/>
                    <a:pt x="132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44" name="Google Shape;444;p15"/>
          <p:cNvSpPr/>
          <p:nvPr/>
        </p:nvSpPr>
        <p:spPr>
          <a:xfrm rot="10800000">
            <a:off x="7675254" y="2713613"/>
            <a:ext cx="1475677" cy="2459574"/>
          </a:xfrm>
          <a:custGeom>
            <a:avLst/>
            <a:gdLst/>
            <a:ahLst/>
            <a:cxnLst/>
            <a:rect l="l" t="t" r="r" b="b"/>
            <a:pathLst>
              <a:path w="38028" h="63387" extrusionOk="0">
                <a:moveTo>
                  <a:pt x="28646" y="1"/>
                </a:moveTo>
                <a:lnTo>
                  <a:pt x="0" y="617"/>
                </a:lnTo>
                <a:lnTo>
                  <a:pt x="0" y="63386"/>
                </a:lnTo>
                <a:cubicBezTo>
                  <a:pt x="1895" y="53503"/>
                  <a:pt x="19516" y="40059"/>
                  <a:pt x="25108" y="35106"/>
                </a:cubicBezTo>
                <a:cubicBezTo>
                  <a:pt x="30677" y="30176"/>
                  <a:pt x="38027" y="24584"/>
                  <a:pt x="38027" y="14312"/>
                </a:cubicBezTo>
                <a:cubicBezTo>
                  <a:pt x="38027" y="4041"/>
                  <a:pt x="28646" y="1"/>
                  <a:pt x="28646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45" name="Google Shape;445;p15"/>
          <p:cNvGrpSpPr/>
          <p:nvPr/>
        </p:nvGrpSpPr>
        <p:grpSpPr>
          <a:xfrm>
            <a:off x="473602" y="4391963"/>
            <a:ext cx="2374935" cy="849339"/>
            <a:chOff x="377295" y="3991903"/>
            <a:chExt cx="3480268" cy="1282215"/>
          </a:xfrm>
        </p:grpSpPr>
        <p:sp>
          <p:nvSpPr>
            <p:cNvPr id="446" name="Google Shape;446;p15"/>
            <p:cNvSpPr/>
            <p:nvPr/>
          </p:nvSpPr>
          <p:spPr>
            <a:xfrm>
              <a:off x="377295" y="3991903"/>
              <a:ext cx="3480268" cy="1282215"/>
            </a:xfrm>
            <a:custGeom>
              <a:avLst/>
              <a:gdLst/>
              <a:ahLst/>
              <a:cxnLst/>
              <a:rect l="l" t="t" r="r" b="b"/>
              <a:pathLst>
                <a:path w="83260" h="30675" extrusionOk="0">
                  <a:moveTo>
                    <a:pt x="40643" y="1"/>
                  </a:moveTo>
                  <a:cubicBezTo>
                    <a:pt x="34730" y="1"/>
                    <a:pt x="28823" y="9522"/>
                    <a:pt x="28823" y="9522"/>
                  </a:cubicBezTo>
                  <a:cubicBezTo>
                    <a:pt x="28823" y="9522"/>
                    <a:pt x="29509" y="2487"/>
                    <a:pt x="24899" y="2487"/>
                  </a:cubicBezTo>
                  <a:cubicBezTo>
                    <a:pt x="24006" y="2487"/>
                    <a:pt x="22914" y="2751"/>
                    <a:pt x="21580" y="3381"/>
                  </a:cubicBezTo>
                  <a:cubicBezTo>
                    <a:pt x="13359" y="7291"/>
                    <a:pt x="1" y="29021"/>
                    <a:pt x="1" y="29021"/>
                  </a:cubicBezTo>
                  <a:lnTo>
                    <a:pt x="12181" y="29271"/>
                  </a:lnTo>
                  <a:lnTo>
                    <a:pt x="78773" y="30600"/>
                  </a:lnTo>
                  <a:lnTo>
                    <a:pt x="83259" y="30675"/>
                  </a:lnTo>
                  <a:cubicBezTo>
                    <a:pt x="83259" y="30675"/>
                    <a:pt x="81029" y="12730"/>
                    <a:pt x="74061" y="8970"/>
                  </a:cubicBezTo>
                  <a:cubicBezTo>
                    <a:pt x="72673" y="8219"/>
                    <a:pt x="71272" y="7918"/>
                    <a:pt x="69920" y="7918"/>
                  </a:cubicBezTo>
                  <a:cubicBezTo>
                    <a:pt x="64511" y="7918"/>
                    <a:pt x="59876" y="12730"/>
                    <a:pt x="59876" y="12730"/>
                  </a:cubicBezTo>
                  <a:cubicBezTo>
                    <a:pt x="59876" y="12730"/>
                    <a:pt x="60552" y="7567"/>
                    <a:pt x="56793" y="5061"/>
                  </a:cubicBezTo>
                  <a:cubicBezTo>
                    <a:pt x="55969" y="4511"/>
                    <a:pt x="55104" y="4297"/>
                    <a:pt x="54258" y="4297"/>
                  </a:cubicBezTo>
                  <a:cubicBezTo>
                    <a:pt x="51243" y="4297"/>
                    <a:pt x="48447" y="7016"/>
                    <a:pt x="48447" y="7016"/>
                  </a:cubicBezTo>
                  <a:cubicBezTo>
                    <a:pt x="48447" y="7016"/>
                    <a:pt x="47470" y="875"/>
                    <a:pt x="41354" y="48"/>
                  </a:cubicBezTo>
                  <a:cubicBezTo>
                    <a:pt x="41117" y="16"/>
                    <a:pt x="40880" y="1"/>
                    <a:pt x="4064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" name="Google Shape;447;p15"/>
            <p:cNvSpPr/>
            <p:nvPr/>
          </p:nvSpPr>
          <p:spPr>
            <a:xfrm>
              <a:off x="886470" y="4363135"/>
              <a:ext cx="2783587" cy="907854"/>
            </a:xfrm>
            <a:custGeom>
              <a:avLst/>
              <a:gdLst/>
              <a:ahLst/>
              <a:cxnLst/>
              <a:rect l="l" t="t" r="r" b="b"/>
              <a:pathLst>
                <a:path w="66593" h="21719" extrusionOk="0">
                  <a:moveTo>
                    <a:pt x="25066" y="0"/>
                  </a:moveTo>
                  <a:cubicBezTo>
                    <a:pt x="24693" y="0"/>
                    <a:pt x="24300" y="29"/>
                    <a:pt x="23885" y="89"/>
                  </a:cubicBezTo>
                  <a:cubicBezTo>
                    <a:pt x="17193" y="1067"/>
                    <a:pt x="14687" y="8987"/>
                    <a:pt x="14687" y="8987"/>
                  </a:cubicBezTo>
                  <a:cubicBezTo>
                    <a:pt x="14687" y="8987"/>
                    <a:pt x="13607" y="1892"/>
                    <a:pt x="9114" y="1892"/>
                  </a:cubicBezTo>
                  <a:cubicBezTo>
                    <a:pt x="9067" y="1892"/>
                    <a:pt x="9020" y="1892"/>
                    <a:pt x="8973" y="1894"/>
                  </a:cubicBezTo>
                  <a:cubicBezTo>
                    <a:pt x="5138" y="2019"/>
                    <a:pt x="1203" y="15829"/>
                    <a:pt x="0" y="20390"/>
                  </a:cubicBezTo>
                  <a:lnTo>
                    <a:pt x="66592" y="21719"/>
                  </a:lnTo>
                  <a:cubicBezTo>
                    <a:pt x="65339" y="17308"/>
                    <a:pt x="62081" y="8034"/>
                    <a:pt x="56592" y="6355"/>
                  </a:cubicBezTo>
                  <a:cubicBezTo>
                    <a:pt x="55574" y="6042"/>
                    <a:pt x="54605" y="5907"/>
                    <a:pt x="53692" y="5907"/>
                  </a:cubicBezTo>
                  <a:cubicBezTo>
                    <a:pt x="48111" y="5907"/>
                    <a:pt x="44612" y="10942"/>
                    <a:pt x="44612" y="10942"/>
                  </a:cubicBezTo>
                  <a:cubicBezTo>
                    <a:pt x="44612" y="10942"/>
                    <a:pt x="44487" y="4826"/>
                    <a:pt x="40452" y="2997"/>
                  </a:cubicBezTo>
                  <a:cubicBezTo>
                    <a:pt x="39864" y="2734"/>
                    <a:pt x="39260" y="2621"/>
                    <a:pt x="38659" y="2621"/>
                  </a:cubicBezTo>
                  <a:cubicBezTo>
                    <a:pt x="35136" y="2621"/>
                    <a:pt x="31680" y="6480"/>
                    <a:pt x="31680" y="6480"/>
                  </a:cubicBezTo>
                  <a:cubicBezTo>
                    <a:pt x="31680" y="6480"/>
                    <a:pt x="30688" y="0"/>
                    <a:pt x="2506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" name="Google Shape;448;p15"/>
            <p:cNvSpPr/>
            <p:nvPr/>
          </p:nvSpPr>
          <p:spPr>
            <a:xfrm>
              <a:off x="1325419" y="4877826"/>
              <a:ext cx="448430" cy="337953"/>
            </a:xfrm>
            <a:custGeom>
              <a:avLst/>
              <a:gdLst/>
              <a:ahLst/>
              <a:cxnLst/>
              <a:rect l="l" t="t" r="r" b="b"/>
              <a:pathLst>
                <a:path w="10728" h="8085" extrusionOk="0">
                  <a:moveTo>
                    <a:pt x="557" y="0"/>
                  </a:moveTo>
                  <a:cubicBezTo>
                    <a:pt x="228" y="0"/>
                    <a:pt x="0" y="541"/>
                    <a:pt x="351" y="809"/>
                  </a:cubicBezTo>
                  <a:cubicBezTo>
                    <a:pt x="3560" y="3190"/>
                    <a:pt x="6768" y="5596"/>
                    <a:pt x="9976" y="8002"/>
                  </a:cubicBezTo>
                  <a:cubicBezTo>
                    <a:pt x="10051" y="8060"/>
                    <a:pt x="10125" y="8084"/>
                    <a:pt x="10194" y="8084"/>
                  </a:cubicBezTo>
                  <a:cubicBezTo>
                    <a:pt x="10517" y="8084"/>
                    <a:pt x="10728" y="7544"/>
                    <a:pt x="10377" y="7275"/>
                  </a:cubicBezTo>
                  <a:cubicBezTo>
                    <a:pt x="7194" y="4894"/>
                    <a:pt x="3986" y="2488"/>
                    <a:pt x="778" y="82"/>
                  </a:cubicBezTo>
                  <a:cubicBezTo>
                    <a:pt x="702" y="25"/>
                    <a:pt x="627" y="0"/>
                    <a:pt x="55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" name="Google Shape;449;p15"/>
            <p:cNvSpPr/>
            <p:nvPr/>
          </p:nvSpPr>
          <p:spPr>
            <a:xfrm>
              <a:off x="1915437" y="4621463"/>
              <a:ext cx="120091" cy="597949"/>
            </a:xfrm>
            <a:custGeom>
              <a:avLst/>
              <a:gdLst/>
              <a:ahLst/>
              <a:cxnLst/>
              <a:rect l="l" t="t" r="r" b="b"/>
              <a:pathLst>
                <a:path w="2873" h="14305" extrusionOk="0">
                  <a:moveTo>
                    <a:pt x="515" y="1"/>
                  </a:moveTo>
                  <a:cubicBezTo>
                    <a:pt x="274" y="1"/>
                    <a:pt x="1" y="209"/>
                    <a:pt x="46" y="526"/>
                  </a:cubicBezTo>
                  <a:cubicBezTo>
                    <a:pt x="698" y="5012"/>
                    <a:pt x="1374" y="9499"/>
                    <a:pt x="2026" y="13985"/>
                  </a:cubicBezTo>
                  <a:cubicBezTo>
                    <a:pt x="2056" y="14208"/>
                    <a:pt x="2206" y="14304"/>
                    <a:pt x="2369" y="14304"/>
                  </a:cubicBezTo>
                  <a:cubicBezTo>
                    <a:pt x="2607" y="14304"/>
                    <a:pt x="2873" y="14097"/>
                    <a:pt x="2828" y="13784"/>
                  </a:cubicBezTo>
                  <a:cubicBezTo>
                    <a:pt x="2176" y="9273"/>
                    <a:pt x="1500" y="4787"/>
                    <a:pt x="848" y="300"/>
                  </a:cubicBezTo>
                  <a:cubicBezTo>
                    <a:pt x="818" y="91"/>
                    <a:pt x="674" y="1"/>
                    <a:pt x="51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" name="Google Shape;450;p15"/>
            <p:cNvSpPr/>
            <p:nvPr/>
          </p:nvSpPr>
          <p:spPr>
            <a:xfrm>
              <a:off x="1766459" y="4781434"/>
              <a:ext cx="234540" cy="181287"/>
            </a:xfrm>
            <a:custGeom>
              <a:avLst/>
              <a:gdLst/>
              <a:ahLst/>
              <a:cxnLst/>
              <a:rect l="l" t="t" r="r" b="b"/>
              <a:pathLst>
                <a:path w="5611" h="4337" extrusionOk="0">
                  <a:moveTo>
                    <a:pt x="557" y="0"/>
                  </a:moveTo>
                  <a:cubicBezTo>
                    <a:pt x="228" y="0"/>
                    <a:pt x="1" y="541"/>
                    <a:pt x="352" y="809"/>
                  </a:cubicBezTo>
                  <a:cubicBezTo>
                    <a:pt x="1856" y="1962"/>
                    <a:pt x="3359" y="3115"/>
                    <a:pt x="4838" y="4243"/>
                  </a:cubicBezTo>
                  <a:cubicBezTo>
                    <a:pt x="4918" y="4308"/>
                    <a:pt x="4997" y="4336"/>
                    <a:pt x="5071" y="4336"/>
                  </a:cubicBezTo>
                  <a:cubicBezTo>
                    <a:pt x="5394" y="4336"/>
                    <a:pt x="5611" y="3806"/>
                    <a:pt x="5264" y="3541"/>
                  </a:cubicBezTo>
                  <a:cubicBezTo>
                    <a:pt x="3760" y="2388"/>
                    <a:pt x="2282" y="1235"/>
                    <a:pt x="778" y="83"/>
                  </a:cubicBezTo>
                  <a:cubicBezTo>
                    <a:pt x="703" y="25"/>
                    <a:pt x="628" y="0"/>
                    <a:pt x="55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" name="Google Shape;451;p15"/>
            <p:cNvSpPr/>
            <p:nvPr/>
          </p:nvSpPr>
          <p:spPr>
            <a:xfrm>
              <a:off x="2314132" y="4748704"/>
              <a:ext cx="200180" cy="482748"/>
            </a:xfrm>
            <a:custGeom>
              <a:avLst/>
              <a:gdLst/>
              <a:ahLst/>
              <a:cxnLst/>
              <a:rect l="l" t="t" r="r" b="b"/>
              <a:pathLst>
                <a:path w="4789" h="11549" extrusionOk="0">
                  <a:moveTo>
                    <a:pt x="4282" y="0"/>
                  </a:moveTo>
                  <a:cubicBezTo>
                    <a:pt x="4111" y="0"/>
                    <a:pt x="3937" y="89"/>
                    <a:pt x="3867" y="289"/>
                  </a:cubicBezTo>
                  <a:cubicBezTo>
                    <a:pt x="2613" y="3873"/>
                    <a:pt x="1360" y="7457"/>
                    <a:pt x="107" y="11041"/>
                  </a:cubicBezTo>
                  <a:cubicBezTo>
                    <a:pt x="1" y="11345"/>
                    <a:pt x="255" y="11548"/>
                    <a:pt x="510" y="11548"/>
                  </a:cubicBezTo>
                  <a:cubicBezTo>
                    <a:pt x="675" y="11548"/>
                    <a:pt x="840" y="11463"/>
                    <a:pt x="909" y="11267"/>
                  </a:cubicBezTo>
                  <a:cubicBezTo>
                    <a:pt x="2162" y="7683"/>
                    <a:pt x="3415" y="4099"/>
                    <a:pt x="4669" y="515"/>
                  </a:cubicBezTo>
                  <a:cubicBezTo>
                    <a:pt x="4789" y="199"/>
                    <a:pt x="4539" y="0"/>
                    <a:pt x="428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" name="Google Shape;452;p15"/>
            <p:cNvSpPr/>
            <p:nvPr/>
          </p:nvSpPr>
          <p:spPr>
            <a:xfrm>
              <a:off x="1270953" y="4820476"/>
              <a:ext cx="110018" cy="111104"/>
            </a:xfrm>
            <a:custGeom>
              <a:avLst/>
              <a:gdLst/>
              <a:ahLst/>
              <a:cxnLst/>
              <a:rect l="l" t="t" r="r" b="b"/>
              <a:pathLst>
                <a:path w="2632" h="2658" extrusionOk="0">
                  <a:moveTo>
                    <a:pt x="1304" y="1"/>
                  </a:moveTo>
                  <a:cubicBezTo>
                    <a:pt x="577" y="1"/>
                    <a:pt x="0" y="602"/>
                    <a:pt x="0" y="1329"/>
                  </a:cubicBezTo>
                  <a:cubicBezTo>
                    <a:pt x="0" y="2056"/>
                    <a:pt x="577" y="2657"/>
                    <a:pt x="1304" y="2657"/>
                  </a:cubicBezTo>
                  <a:cubicBezTo>
                    <a:pt x="2055" y="2657"/>
                    <a:pt x="2632" y="2056"/>
                    <a:pt x="2632" y="1329"/>
                  </a:cubicBezTo>
                  <a:cubicBezTo>
                    <a:pt x="2632" y="602"/>
                    <a:pt x="2055" y="1"/>
                    <a:pt x="130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" name="Google Shape;453;p15"/>
            <p:cNvSpPr/>
            <p:nvPr/>
          </p:nvSpPr>
          <p:spPr>
            <a:xfrm>
              <a:off x="1732976" y="4745067"/>
              <a:ext cx="111063" cy="110018"/>
            </a:xfrm>
            <a:custGeom>
              <a:avLst/>
              <a:gdLst/>
              <a:ahLst/>
              <a:cxnLst/>
              <a:rect l="l" t="t" r="r" b="b"/>
              <a:pathLst>
                <a:path w="2657" h="2632" extrusionOk="0">
                  <a:moveTo>
                    <a:pt x="1328" y="0"/>
                  </a:moveTo>
                  <a:cubicBezTo>
                    <a:pt x="602" y="0"/>
                    <a:pt x="0" y="577"/>
                    <a:pt x="0" y="1328"/>
                  </a:cubicBezTo>
                  <a:cubicBezTo>
                    <a:pt x="0" y="2055"/>
                    <a:pt x="602" y="2632"/>
                    <a:pt x="1328" y="2632"/>
                  </a:cubicBezTo>
                  <a:cubicBezTo>
                    <a:pt x="2055" y="2632"/>
                    <a:pt x="2657" y="2055"/>
                    <a:pt x="2657" y="1328"/>
                  </a:cubicBezTo>
                  <a:cubicBezTo>
                    <a:pt x="2657" y="577"/>
                    <a:pt x="2055" y="0"/>
                    <a:pt x="132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" name="Google Shape;454;p15"/>
            <p:cNvSpPr/>
            <p:nvPr/>
          </p:nvSpPr>
          <p:spPr>
            <a:xfrm>
              <a:off x="1875433" y="4561730"/>
              <a:ext cx="111104" cy="110018"/>
            </a:xfrm>
            <a:custGeom>
              <a:avLst/>
              <a:gdLst/>
              <a:ahLst/>
              <a:cxnLst/>
              <a:rect l="l" t="t" r="r" b="b"/>
              <a:pathLst>
                <a:path w="2658" h="2632" extrusionOk="0">
                  <a:moveTo>
                    <a:pt x="1329" y="0"/>
                  </a:moveTo>
                  <a:cubicBezTo>
                    <a:pt x="602" y="0"/>
                    <a:pt x="1" y="577"/>
                    <a:pt x="1" y="1328"/>
                  </a:cubicBezTo>
                  <a:cubicBezTo>
                    <a:pt x="1" y="2055"/>
                    <a:pt x="602" y="2632"/>
                    <a:pt x="1329" y="2632"/>
                  </a:cubicBezTo>
                  <a:cubicBezTo>
                    <a:pt x="2056" y="2632"/>
                    <a:pt x="2657" y="2055"/>
                    <a:pt x="2657" y="1328"/>
                  </a:cubicBezTo>
                  <a:cubicBezTo>
                    <a:pt x="2657" y="577"/>
                    <a:pt x="2056" y="0"/>
                    <a:pt x="132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" name="Google Shape;455;p15"/>
            <p:cNvSpPr/>
            <p:nvPr/>
          </p:nvSpPr>
          <p:spPr>
            <a:xfrm>
              <a:off x="2451656" y="4681154"/>
              <a:ext cx="111063" cy="110018"/>
            </a:xfrm>
            <a:custGeom>
              <a:avLst/>
              <a:gdLst/>
              <a:ahLst/>
              <a:cxnLst/>
              <a:rect l="l" t="t" r="r" b="b"/>
              <a:pathLst>
                <a:path w="2657" h="2632" extrusionOk="0">
                  <a:moveTo>
                    <a:pt x="1328" y="0"/>
                  </a:moveTo>
                  <a:cubicBezTo>
                    <a:pt x="602" y="0"/>
                    <a:pt x="0" y="577"/>
                    <a:pt x="0" y="1304"/>
                  </a:cubicBezTo>
                  <a:cubicBezTo>
                    <a:pt x="0" y="2055"/>
                    <a:pt x="602" y="2632"/>
                    <a:pt x="1328" y="2632"/>
                  </a:cubicBezTo>
                  <a:cubicBezTo>
                    <a:pt x="2055" y="2632"/>
                    <a:pt x="2657" y="2055"/>
                    <a:pt x="2657" y="1304"/>
                  </a:cubicBezTo>
                  <a:cubicBezTo>
                    <a:pt x="2657" y="577"/>
                    <a:pt x="2055" y="0"/>
                    <a:pt x="132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" name="Google Shape;456;p15"/>
            <p:cNvSpPr/>
            <p:nvPr/>
          </p:nvSpPr>
          <p:spPr>
            <a:xfrm>
              <a:off x="2600425" y="4913733"/>
              <a:ext cx="111063" cy="110018"/>
            </a:xfrm>
            <a:custGeom>
              <a:avLst/>
              <a:gdLst/>
              <a:ahLst/>
              <a:cxnLst/>
              <a:rect l="l" t="t" r="r" b="b"/>
              <a:pathLst>
                <a:path w="2657" h="2632" extrusionOk="0">
                  <a:moveTo>
                    <a:pt x="1328" y="0"/>
                  </a:moveTo>
                  <a:cubicBezTo>
                    <a:pt x="602" y="0"/>
                    <a:pt x="0" y="602"/>
                    <a:pt x="0" y="1329"/>
                  </a:cubicBezTo>
                  <a:cubicBezTo>
                    <a:pt x="0" y="2055"/>
                    <a:pt x="602" y="2632"/>
                    <a:pt x="1328" y="2632"/>
                  </a:cubicBezTo>
                  <a:cubicBezTo>
                    <a:pt x="2055" y="2632"/>
                    <a:pt x="2657" y="2055"/>
                    <a:pt x="2657" y="1329"/>
                  </a:cubicBezTo>
                  <a:cubicBezTo>
                    <a:pt x="2657" y="602"/>
                    <a:pt x="2055" y="0"/>
                    <a:pt x="132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57" name="Google Shape;457;p15"/>
          <p:cNvGrpSpPr/>
          <p:nvPr/>
        </p:nvGrpSpPr>
        <p:grpSpPr>
          <a:xfrm flipH="1">
            <a:off x="4656127" y="4391963"/>
            <a:ext cx="2374935" cy="849339"/>
            <a:chOff x="377295" y="3991903"/>
            <a:chExt cx="3480268" cy="1282215"/>
          </a:xfrm>
        </p:grpSpPr>
        <p:sp>
          <p:nvSpPr>
            <p:cNvPr id="458" name="Google Shape;458;p15"/>
            <p:cNvSpPr/>
            <p:nvPr/>
          </p:nvSpPr>
          <p:spPr>
            <a:xfrm>
              <a:off x="377295" y="3991903"/>
              <a:ext cx="3480268" cy="1282215"/>
            </a:xfrm>
            <a:custGeom>
              <a:avLst/>
              <a:gdLst/>
              <a:ahLst/>
              <a:cxnLst/>
              <a:rect l="l" t="t" r="r" b="b"/>
              <a:pathLst>
                <a:path w="83260" h="30675" extrusionOk="0">
                  <a:moveTo>
                    <a:pt x="40643" y="1"/>
                  </a:moveTo>
                  <a:cubicBezTo>
                    <a:pt x="34730" y="1"/>
                    <a:pt x="28823" y="9522"/>
                    <a:pt x="28823" y="9522"/>
                  </a:cubicBezTo>
                  <a:cubicBezTo>
                    <a:pt x="28823" y="9522"/>
                    <a:pt x="29509" y="2487"/>
                    <a:pt x="24899" y="2487"/>
                  </a:cubicBezTo>
                  <a:cubicBezTo>
                    <a:pt x="24006" y="2487"/>
                    <a:pt x="22914" y="2751"/>
                    <a:pt x="21580" y="3381"/>
                  </a:cubicBezTo>
                  <a:cubicBezTo>
                    <a:pt x="13359" y="7291"/>
                    <a:pt x="1" y="29021"/>
                    <a:pt x="1" y="29021"/>
                  </a:cubicBezTo>
                  <a:lnTo>
                    <a:pt x="12181" y="29271"/>
                  </a:lnTo>
                  <a:lnTo>
                    <a:pt x="78773" y="30600"/>
                  </a:lnTo>
                  <a:lnTo>
                    <a:pt x="83259" y="30675"/>
                  </a:lnTo>
                  <a:cubicBezTo>
                    <a:pt x="83259" y="30675"/>
                    <a:pt x="81029" y="12730"/>
                    <a:pt x="74061" y="8970"/>
                  </a:cubicBezTo>
                  <a:cubicBezTo>
                    <a:pt x="72673" y="8219"/>
                    <a:pt x="71272" y="7918"/>
                    <a:pt x="69920" y="7918"/>
                  </a:cubicBezTo>
                  <a:cubicBezTo>
                    <a:pt x="64511" y="7918"/>
                    <a:pt x="59876" y="12730"/>
                    <a:pt x="59876" y="12730"/>
                  </a:cubicBezTo>
                  <a:cubicBezTo>
                    <a:pt x="59876" y="12730"/>
                    <a:pt x="60552" y="7567"/>
                    <a:pt x="56793" y="5061"/>
                  </a:cubicBezTo>
                  <a:cubicBezTo>
                    <a:pt x="55969" y="4511"/>
                    <a:pt x="55104" y="4297"/>
                    <a:pt x="54258" y="4297"/>
                  </a:cubicBezTo>
                  <a:cubicBezTo>
                    <a:pt x="51243" y="4297"/>
                    <a:pt x="48447" y="7016"/>
                    <a:pt x="48447" y="7016"/>
                  </a:cubicBezTo>
                  <a:cubicBezTo>
                    <a:pt x="48447" y="7016"/>
                    <a:pt x="47470" y="875"/>
                    <a:pt x="41354" y="48"/>
                  </a:cubicBezTo>
                  <a:cubicBezTo>
                    <a:pt x="41117" y="16"/>
                    <a:pt x="40880" y="1"/>
                    <a:pt x="4064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" name="Google Shape;459;p15"/>
            <p:cNvSpPr/>
            <p:nvPr/>
          </p:nvSpPr>
          <p:spPr>
            <a:xfrm>
              <a:off x="886470" y="4363135"/>
              <a:ext cx="2783587" cy="907854"/>
            </a:xfrm>
            <a:custGeom>
              <a:avLst/>
              <a:gdLst/>
              <a:ahLst/>
              <a:cxnLst/>
              <a:rect l="l" t="t" r="r" b="b"/>
              <a:pathLst>
                <a:path w="66593" h="21719" extrusionOk="0">
                  <a:moveTo>
                    <a:pt x="25066" y="0"/>
                  </a:moveTo>
                  <a:cubicBezTo>
                    <a:pt x="24693" y="0"/>
                    <a:pt x="24300" y="29"/>
                    <a:pt x="23885" y="89"/>
                  </a:cubicBezTo>
                  <a:cubicBezTo>
                    <a:pt x="17193" y="1067"/>
                    <a:pt x="14687" y="8987"/>
                    <a:pt x="14687" y="8987"/>
                  </a:cubicBezTo>
                  <a:cubicBezTo>
                    <a:pt x="14687" y="8987"/>
                    <a:pt x="13607" y="1892"/>
                    <a:pt x="9114" y="1892"/>
                  </a:cubicBezTo>
                  <a:cubicBezTo>
                    <a:pt x="9067" y="1892"/>
                    <a:pt x="9020" y="1892"/>
                    <a:pt x="8973" y="1894"/>
                  </a:cubicBezTo>
                  <a:cubicBezTo>
                    <a:pt x="5138" y="2019"/>
                    <a:pt x="1203" y="15829"/>
                    <a:pt x="0" y="20390"/>
                  </a:cubicBezTo>
                  <a:lnTo>
                    <a:pt x="66592" y="21719"/>
                  </a:lnTo>
                  <a:cubicBezTo>
                    <a:pt x="65339" y="17308"/>
                    <a:pt x="62081" y="8034"/>
                    <a:pt x="56592" y="6355"/>
                  </a:cubicBezTo>
                  <a:cubicBezTo>
                    <a:pt x="55574" y="6042"/>
                    <a:pt x="54605" y="5907"/>
                    <a:pt x="53692" y="5907"/>
                  </a:cubicBezTo>
                  <a:cubicBezTo>
                    <a:pt x="48111" y="5907"/>
                    <a:pt x="44612" y="10942"/>
                    <a:pt x="44612" y="10942"/>
                  </a:cubicBezTo>
                  <a:cubicBezTo>
                    <a:pt x="44612" y="10942"/>
                    <a:pt x="44487" y="4826"/>
                    <a:pt x="40452" y="2997"/>
                  </a:cubicBezTo>
                  <a:cubicBezTo>
                    <a:pt x="39864" y="2734"/>
                    <a:pt x="39260" y="2621"/>
                    <a:pt x="38659" y="2621"/>
                  </a:cubicBezTo>
                  <a:cubicBezTo>
                    <a:pt x="35136" y="2621"/>
                    <a:pt x="31680" y="6480"/>
                    <a:pt x="31680" y="6480"/>
                  </a:cubicBezTo>
                  <a:cubicBezTo>
                    <a:pt x="31680" y="6480"/>
                    <a:pt x="30688" y="0"/>
                    <a:pt x="2506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" name="Google Shape;460;p15"/>
            <p:cNvSpPr/>
            <p:nvPr/>
          </p:nvSpPr>
          <p:spPr>
            <a:xfrm>
              <a:off x="1325419" y="4877826"/>
              <a:ext cx="448430" cy="337953"/>
            </a:xfrm>
            <a:custGeom>
              <a:avLst/>
              <a:gdLst/>
              <a:ahLst/>
              <a:cxnLst/>
              <a:rect l="l" t="t" r="r" b="b"/>
              <a:pathLst>
                <a:path w="10728" h="8085" extrusionOk="0">
                  <a:moveTo>
                    <a:pt x="557" y="0"/>
                  </a:moveTo>
                  <a:cubicBezTo>
                    <a:pt x="228" y="0"/>
                    <a:pt x="0" y="541"/>
                    <a:pt x="351" y="809"/>
                  </a:cubicBezTo>
                  <a:cubicBezTo>
                    <a:pt x="3560" y="3190"/>
                    <a:pt x="6768" y="5596"/>
                    <a:pt x="9976" y="8002"/>
                  </a:cubicBezTo>
                  <a:cubicBezTo>
                    <a:pt x="10051" y="8060"/>
                    <a:pt x="10125" y="8084"/>
                    <a:pt x="10194" y="8084"/>
                  </a:cubicBezTo>
                  <a:cubicBezTo>
                    <a:pt x="10517" y="8084"/>
                    <a:pt x="10728" y="7544"/>
                    <a:pt x="10377" y="7275"/>
                  </a:cubicBezTo>
                  <a:cubicBezTo>
                    <a:pt x="7194" y="4894"/>
                    <a:pt x="3986" y="2488"/>
                    <a:pt x="778" y="82"/>
                  </a:cubicBezTo>
                  <a:cubicBezTo>
                    <a:pt x="702" y="25"/>
                    <a:pt x="627" y="0"/>
                    <a:pt x="55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" name="Google Shape;461;p15"/>
            <p:cNvSpPr/>
            <p:nvPr/>
          </p:nvSpPr>
          <p:spPr>
            <a:xfrm>
              <a:off x="1915437" y="4621463"/>
              <a:ext cx="120091" cy="597949"/>
            </a:xfrm>
            <a:custGeom>
              <a:avLst/>
              <a:gdLst/>
              <a:ahLst/>
              <a:cxnLst/>
              <a:rect l="l" t="t" r="r" b="b"/>
              <a:pathLst>
                <a:path w="2873" h="14305" extrusionOk="0">
                  <a:moveTo>
                    <a:pt x="515" y="1"/>
                  </a:moveTo>
                  <a:cubicBezTo>
                    <a:pt x="274" y="1"/>
                    <a:pt x="1" y="209"/>
                    <a:pt x="46" y="526"/>
                  </a:cubicBezTo>
                  <a:cubicBezTo>
                    <a:pt x="698" y="5012"/>
                    <a:pt x="1374" y="9499"/>
                    <a:pt x="2026" y="13985"/>
                  </a:cubicBezTo>
                  <a:cubicBezTo>
                    <a:pt x="2056" y="14208"/>
                    <a:pt x="2206" y="14304"/>
                    <a:pt x="2369" y="14304"/>
                  </a:cubicBezTo>
                  <a:cubicBezTo>
                    <a:pt x="2607" y="14304"/>
                    <a:pt x="2873" y="14097"/>
                    <a:pt x="2828" y="13784"/>
                  </a:cubicBezTo>
                  <a:cubicBezTo>
                    <a:pt x="2176" y="9273"/>
                    <a:pt x="1500" y="4787"/>
                    <a:pt x="848" y="300"/>
                  </a:cubicBezTo>
                  <a:cubicBezTo>
                    <a:pt x="818" y="91"/>
                    <a:pt x="674" y="1"/>
                    <a:pt x="51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" name="Google Shape;462;p15"/>
            <p:cNvSpPr/>
            <p:nvPr/>
          </p:nvSpPr>
          <p:spPr>
            <a:xfrm>
              <a:off x="1766459" y="4781434"/>
              <a:ext cx="234540" cy="181287"/>
            </a:xfrm>
            <a:custGeom>
              <a:avLst/>
              <a:gdLst/>
              <a:ahLst/>
              <a:cxnLst/>
              <a:rect l="l" t="t" r="r" b="b"/>
              <a:pathLst>
                <a:path w="5611" h="4337" extrusionOk="0">
                  <a:moveTo>
                    <a:pt x="557" y="0"/>
                  </a:moveTo>
                  <a:cubicBezTo>
                    <a:pt x="228" y="0"/>
                    <a:pt x="1" y="541"/>
                    <a:pt x="352" y="809"/>
                  </a:cubicBezTo>
                  <a:cubicBezTo>
                    <a:pt x="1856" y="1962"/>
                    <a:pt x="3359" y="3115"/>
                    <a:pt x="4838" y="4243"/>
                  </a:cubicBezTo>
                  <a:cubicBezTo>
                    <a:pt x="4918" y="4308"/>
                    <a:pt x="4997" y="4336"/>
                    <a:pt x="5071" y="4336"/>
                  </a:cubicBezTo>
                  <a:cubicBezTo>
                    <a:pt x="5394" y="4336"/>
                    <a:pt x="5611" y="3806"/>
                    <a:pt x="5264" y="3541"/>
                  </a:cubicBezTo>
                  <a:cubicBezTo>
                    <a:pt x="3760" y="2388"/>
                    <a:pt x="2282" y="1235"/>
                    <a:pt x="778" y="83"/>
                  </a:cubicBezTo>
                  <a:cubicBezTo>
                    <a:pt x="703" y="25"/>
                    <a:pt x="628" y="0"/>
                    <a:pt x="55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" name="Google Shape;463;p15"/>
            <p:cNvSpPr/>
            <p:nvPr/>
          </p:nvSpPr>
          <p:spPr>
            <a:xfrm>
              <a:off x="2314132" y="4748704"/>
              <a:ext cx="200180" cy="482748"/>
            </a:xfrm>
            <a:custGeom>
              <a:avLst/>
              <a:gdLst/>
              <a:ahLst/>
              <a:cxnLst/>
              <a:rect l="l" t="t" r="r" b="b"/>
              <a:pathLst>
                <a:path w="4789" h="11549" extrusionOk="0">
                  <a:moveTo>
                    <a:pt x="4282" y="0"/>
                  </a:moveTo>
                  <a:cubicBezTo>
                    <a:pt x="4111" y="0"/>
                    <a:pt x="3937" y="89"/>
                    <a:pt x="3867" y="289"/>
                  </a:cubicBezTo>
                  <a:cubicBezTo>
                    <a:pt x="2613" y="3873"/>
                    <a:pt x="1360" y="7457"/>
                    <a:pt x="107" y="11041"/>
                  </a:cubicBezTo>
                  <a:cubicBezTo>
                    <a:pt x="1" y="11345"/>
                    <a:pt x="255" y="11548"/>
                    <a:pt x="510" y="11548"/>
                  </a:cubicBezTo>
                  <a:cubicBezTo>
                    <a:pt x="675" y="11548"/>
                    <a:pt x="840" y="11463"/>
                    <a:pt x="909" y="11267"/>
                  </a:cubicBezTo>
                  <a:cubicBezTo>
                    <a:pt x="2162" y="7683"/>
                    <a:pt x="3415" y="4099"/>
                    <a:pt x="4669" y="515"/>
                  </a:cubicBezTo>
                  <a:cubicBezTo>
                    <a:pt x="4789" y="199"/>
                    <a:pt x="4539" y="0"/>
                    <a:pt x="428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" name="Google Shape;464;p15"/>
            <p:cNvSpPr/>
            <p:nvPr/>
          </p:nvSpPr>
          <p:spPr>
            <a:xfrm>
              <a:off x="1270953" y="4820476"/>
              <a:ext cx="110018" cy="111104"/>
            </a:xfrm>
            <a:custGeom>
              <a:avLst/>
              <a:gdLst/>
              <a:ahLst/>
              <a:cxnLst/>
              <a:rect l="l" t="t" r="r" b="b"/>
              <a:pathLst>
                <a:path w="2632" h="2658" extrusionOk="0">
                  <a:moveTo>
                    <a:pt x="1304" y="1"/>
                  </a:moveTo>
                  <a:cubicBezTo>
                    <a:pt x="577" y="1"/>
                    <a:pt x="0" y="602"/>
                    <a:pt x="0" y="1329"/>
                  </a:cubicBezTo>
                  <a:cubicBezTo>
                    <a:pt x="0" y="2056"/>
                    <a:pt x="577" y="2657"/>
                    <a:pt x="1304" y="2657"/>
                  </a:cubicBezTo>
                  <a:cubicBezTo>
                    <a:pt x="2055" y="2657"/>
                    <a:pt x="2632" y="2056"/>
                    <a:pt x="2632" y="1329"/>
                  </a:cubicBezTo>
                  <a:cubicBezTo>
                    <a:pt x="2632" y="602"/>
                    <a:pt x="2055" y="1"/>
                    <a:pt x="130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" name="Google Shape;465;p15"/>
            <p:cNvSpPr/>
            <p:nvPr/>
          </p:nvSpPr>
          <p:spPr>
            <a:xfrm>
              <a:off x="1732976" y="4745067"/>
              <a:ext cx="111063" cy="110018"/>
            </a:xfrm>
            <a:custGeom>
              <a:avLst/>
              <a:gdLst/>
              <a:ahLst/>
              <a:cxnLst/>
              <a:rect l="l" t="t" r="r" b="b"/>
              <a:pathLst>
                <a:path w="2657" h="2632" extrusionOk="0">
                  <a:moveTo>
                    <a:pt x="1328" y="0"/>
                  </a:moveTo>
                  <a:cubicBezTo>
                    <a:pt x="602" y="0"/>
                    <a:pt x="0" y="577"/>
                    <a:pt x="0" y="1328"/>
                  </a:cubicBezTo>
                  <a:cubicBezTo>
                    <a:pt x="0" y="2055"/>
                    <a:pt x="602" y="2632"/>
                    <a:pt x="1328" y="2632"/>
                  </a:cubicBezTo>
                  <a:cubicBezTo>
                    <a:pt x="2055" y="2632"/>
                    <a:pt x="2657" y="2055"/>
                    <a:pt x="2657" y="1328"/>
                  </a:cubicBezTo>
                  <a:cubicBezTo>
                    <a:pt x="2657" y="577"/>
                    <a:pt x="2055" y="0"/>
                    <a:pt x="132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" name="Google Shape;466;p15"/>
            <p:cNvSpPr/>
            <p:nvPr/>
          </p:nvSpPr>
          <p:spPr>
            <a:xfrm>
              <a:off x="1875433" y="4561730"/>
              <a:ext cx="111104" cy="110018"/>
            </a:xfrm>
            <a:custGeom>
              <a:avLst/>
              <a:gdLst/>
              <a:ahLst/>
              <a:cxnLst/>
              <a:rect l="l" t="t" r="r" b="b"/>
              <a:pathLst>
                <a:path w="2658" h="2632" extrusionOk="0">
                  <a:moveTo>
                    <a:pt x="1329" y="0"/>
                  </a:moveTo>
                  <a:cubicBezTo>
                    <a:pt x="602" y="0"/>
                    <a:pt x="1" y="577"/>
                    <a:pt x="1" y="1328"/>
                  </a:cubicBezTo>
                  <a:cubicBezTo>
                    <a:pt x="1" y="2055"/>
                    <a:pt x="602" y="2632"/>
                    <a:pt x="1329" y="2632"/>
                  </a:cubicBezTo>
                  <a:cubicBezTo>
                    <a:pt x="2056" y="2632"/>
                    <a:pt x="2657" y="2055"/>
                    <a:pt x="2657" y="1328"/>
                  </a:cubicBezTo>
                  <a:cubicBezTo>
                    <a:pt x="2657" y="577"/>
                    <a:pt x="2056" y="0"/>
                    <a:pt x="132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" name="Google Shape;467;p15"/>
            <p:cNvSpPr/>
            <p:nvPr/>
          </p:nvSpPr>
          <p:spPr>
            <a:xfrm>
              <a:off x="2451656" y="4681154"/>
              <a:ext cx="111063" cy="110018"/>
            </a:xfrm>
            <a:custGeom>
              <a:avLst/>
              <a:gdLst/>
              <a:ahLst/>
              <a:cxnLst/>
              <a:rect l="l" t="t" r="r" b="b"/>
              <a:pathLst>
                <a:path w="2657" h="2632" extrusionOk="0">
                  <a:moveTo>
                    <a:pt x="1328" y="0"/>
                  </a:moveTo>
                  <a:cubicBezTo>
                    <a:pt x="602" y="0"/>
                    <a:pt x="0" y="577"/>
                    <a:pt x="0" y="1304"/>
                  </a:cubicBezTo>
                  <a:cubicBezTo>
                    <a:pt x="0" y="2055"/>
                    <a:pt x="602" y="2632"/>
                    <a:pt x="1328" y="2632"/>
                  </a:cubicBezTo>
                  <a:cubicBezTo>
                    <a:pt x="2055" y="2632"/>
                    <a:pt x="2657" y="2055"/>
                    <a:pt x="2657" y="1304"/>
                  </a:cubicBezTo>
                  <a:cubicBezTo>
                    <a:pt x="2657" y="577"/>
                    <a:pt x="2055" y="0"/>
                    <a:pt x="132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" name="Google Shape;468;p15"/>
            <p:cNvSpPr/>
            <p:nvPr/>
          </p:nvSpPr>
          <p:spPr>
            <a:xfrm>
              <a:off x="2600425" y="4913733"/>
              <a:ext cx="111063" cy="110018"/>
            </a:xfrm>
            <a:custGeom>
              <a:avLst/>
              <a:gdLst/>
              <a:ahLst/>
              <a:cxnLst/>
              <a:rect l="l" t="t" r="r" b="b"/>
              <a:pathLst>
                <a:path w="2657" h="2632" extrusionOk="0">
                  <a:moveTo>
                    <a:pt x="1328" y="0"/>
                  </a:moveTo>
                  <a:cubicBezTo>
                    <a:pt x="602" y="0"/>
                    <a:pt x="0" y="602"/>
                    <a:pt x="0" y="1329"/>
                  </a:cubicBezTo>
                  <a:cubicBezTo>
                    <a:pt x="0" y="2055"/>
                    <a:pt x="602" y="2632"/>
                    <a:pt x="1328" y="2632"/>
                  </a:cubicBezTo>
                  <a:cubicBezTo>
                    <a:pt x="2055" y="2632"/>
                    <a:pt x="2657" y="2055"/>
                    <a:pt x="2657" y="1329"/>
                  </a:cubicBezTo>
                  <a:cubicBezTo>
                    <a:pt x="2657" y="602"/>
                    <a:pt x="2055" y="0"/>
                    <a:pt x="132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69" name="Google Shape;469;p15"/>
          <p:cNvGrpSpPr/>
          <p:nvPr/>
        </p:nvGrpSpPr>
        <p:grpSpPr>
          <a:xfrm rot="248597">
            <a:off x="6326634" y="4282187"/>
            <a:ext cx="2024485" cy="963435"/>
            <a:chOff x="4740748" y="4022919"/>
            <a:chExt cx="2723855" cy="1296260"/>
          </a:xfrm>
        </p:grpSpPr>
        <p:sp>
          <p:nvSpPr>
            <p:cNvPr id="470" name="Google Shape;470;p15"/>
            <p:cNvSpPr/>
            <p:nvPr/>
          </p:nvSpPr>
          <p:spPr>
            <a:xfrm>
              <a:off x="4740748" y="4022919"/>
              <a:ext cx="2723855" cy="1296260"/>
            </a:xfrm>
            <a:custGeom>
              <a:avLst/>
              <a:gdLst/>
              <a:ahLst/>
              <a:cxnLst/>
              <a:rect l="l" t="t" r="r" b="b"/>
              <a:pathLst>
                <a:path w="65164" h="31011" extrusionOk="0">
                  <a:moveTo>
                    <a:pt x="23291" y="1"/>
                  </a:moveTo>
                  <a:cubicBezTo>
                    <a:pt x="23224" y="1"/>
                    <a:pt x="23154" y="3"/>
                    <a:pt x="23083" y="8"/>
                  </a:cubicBezTo>
                  <a:cubicBezTo>
                    <a:pt x="18597" y="309"/>
                    <a:pt x="4913" y="8153"/>
                    <a:pt x="0" y="31011"/>
                  </a:cubicBezTo>
                  <a:lnTo>
                    <a:pt x="3609" y="30835"/>
                  </a:lnTo>
                  <a:lnTo>
                    <a:pt x="58296" y="27853"/>
                  </a:lnTo>
                  <a:lnTo>
                    <a:pt x="63284" y="27577"/>
                  </a:lnTo>
                  <a:cubicBezTo>
                    <a:pt x="63284" y="27577"/>
                    <a:pt x="65164" y="19532"/>
                    <a:pt x="60251" y="16725"/>
                  </a:cubicBezTo>
                  <a:cubicBezTo>
                    <a:pt x="58331" y="15617"/>
                    <a:pt x="56747" y="15280"/>
                    <a:pt x="55531" y="15280"/>
                  </a:cubicBezTo>
                  <a:cubicBezTo>
                    <a:pt x="53636" y="15280"/>
                    <a:pt x="52632" y="16098"/>
                    <a:pt x="52632" y="16098"/>
                  </a:cubicBezTo>
                  <a:cubicBezTo>
                    <a:pt x="52632" y="16098"/>
                    <a:pt x="52732" y="8780"/>
                    <a:pt x="47419" y="8153"/>
                  </a:cubicBezTo>
                  <a:cubicBezTo>
                    <a:pt x="47133" y="8120"/>
                    <a:pt x="46847" y="8104"/>
                    <a:pt x="46561" y="8104"/>
                  </a:cubicBezTo>
                  <a:cubicBezTo>
                    <a:pt x="41504" y="8104"/>
                    <a:pt x="36542" y="13066"/>
                    <a:pt x="36542" y="13066"/>
                  </a:cubicBezTo>
                  <a:cubicBezTo>
                    <a:pt x="36542" y="13066"/>
                    <a:pt x="36141" y="5848"/>
                    <a:pt x="32482" y="5447"/>
                  </a:cubicBezTo>
                  <a:cubicBezTo>
                    <a:pt x="32300" y="5425"/>
                    <a:pt x="32118" y="5414"/>
                    <a:pt x="31936" y="5414"/>
                  </a:cubicBezTo>
                  <a:cubicBezTo>
                    <a:pt x="28549" y="5414"/>
                    <a:pt x="25153" y="8991"/>
                    <a:pt x="24963" y="9181"/>
                  </a:cubicBezTo>
                  <a:cubicBezTo>
                    <a:pt x="25037" y="8885"/>
                    <a:pt x="27416" y="1"/>
                    <a:pt x="2329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" name="Google Shape;471;p15"/>
            <p:cNvSpPr/>
            <p:nvPr/>
          </p:nvSpPr>
          <p:spPr>
            <a:xfrm>
              <a:off x="4891606" y="4274726"/>
              <a:ext cx="2300630" cy="1037142"/>
            </a:xfrm>
            <a:custGeom>
              <a:avLst/>
              <a:gdLst/>
              <a:ahLst/>
              <a:cxnLst/>
              <a:rect l="l" t="t" r="r" b="b"/>
              <a:pathLst>
                <a:path w="55039" h="24812" extrusionOk="0">
                  <a:moveTo>
                    <a:pt x="15303" y="1"/>
                  </a:moveTo>
                  <a:cubicBezTo>
                    <a:pt x="11292" y="1"/>
                    <a:pt x="968" y="12091"/>
                    <a:pt x="0" y="24811"/>
                  </a:cubicBezTo>
                  <a:lnTo>
                    <a:pt x="54687" y="21829"/>
                  </a:lnTo>
                  <a:cubicBezTo>
                    <a:pt x="54963" y="18946"/>
                    <a:pt x="55038" y="13783"/>
                    <a:pt x="52256" y="13408"/>
                  </a:cubicBezTo>
                  <a:cubicBezTo>
                    <a:pt x="51938" y="13364"/>
                    <a:pt x="51638" y="13344"/>
                    <a:pt x="51355" y="13344"/>
                  </a:cubicBezTo>
                  <a:cubicBezTo>
                    <a:pt x="48199" y="13344"/>
                    <a:pt x="47143" y="15814"/>
                    <a:pt x="47143" y="15814"/>
                  </a:cubicBezTo>
                  <a:cubicBezTo>
                    <a:pt x="47143" y="15814"/>
                    <a:pt x="47530" y="7378"/>
                    <a:pt x="42152" y="7378"/>
                  </a:cubicBezTo>
                  <a:cubicBezTo>
                    <a:pt x="41884" y="7378"/>
                    <a:pt x="41601" y="7399"/>
                    <a:pt x="41304" y="7443"/>
                  </a:cubicBezTo>
                  <a:cubicBezTo>
                    <a:pt x="35038" y="8395"/>
                    <a:pt x="32106" y="13608"/>
                    <a:pt x="32106" y="13608"/>
                  </a:cubicBezTo>
                  <a:cubicBezTo>
                    <a:pt x="32106" y="13608"/>
                    <a:pt x="31379" y="6616"/>
                    <a:pt x="26667" y="5989"/>
                  </a:cubicBezTo>
                  <a:cubicBezTo>
                    <a:pt x="26401" y="5953"/>
                    <a:pt x="26138" y="5937"/>
                    <a:pt x="25877" y="5937"/>
                  </a:cubicBezTo>
                  <a:cubicBezTo>
                    <a:pt x="21530" y="5937"/>
                    <a:pt x="17895" y="10575"/>
                    <a:pt x="17895" y="10575"/>
                  </a:cubicBezTo>
                  <a:cubicBezTo>
                    <a:pt x="17895" y="10575"/>
                    <a:pt x="19474" y="976"/>
                    <a:pt x="15715" y="49"/>
                  </a:cubicBezTo>
                  <a:cubicBezTo>
                    <a:pt x="15586" y="17"/>
                    <a:pt x="15449" y="1"/>
                    <a:pt x="1530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" name="Google Shape;472;p15"/>
            <p:cNvSpPr/>
            <p:nvPr/>
          </p:nvSpPr>
          <p:spPr>
            <a:xfrm>
              <a:off x="5624248" y="4878370"/>
              <a:ext cx="376367" cy="357933"/>
            </a:xfrm>
            <a:custGeom>
              <a:avLst/>
              <a:gdLst/>
              <a:ahLst/>
              <a:cxnLst/>
              <a:rect l="l" t="t" r="r" b="b"/>
              <a:pathLst>
                <a:path w="9004" h="8563" extrusionOk="0">
                  <a:moveTo>
                    <a:pt x="613" y="0"/>
                  </a:moveTo>
                  <a:cubicBezTo>
                    <a:pt x="284" y="0"/>
                    <a:pt x="1" y="429"/>
                    <a:pt x="293" y="721"/>
                  </a:cubicBezTo>
                  <a:cubicBezTo>
                    <a:pt x="2900" y="3302"/>
                    <a:pt x="5506" y="5884"/>
                    <a:pt x="8138" y="8440"/>
                  </a:cubicBezTo>
                  <a:cubicBezTo>
                    <a:pt x="8224" y="8526"/>
                    <a:pt x="8320" y="8563"/>
                    <a:pt x="8414" y="8563"/>
                  </a:cubicBezTo>
                  <a:cubicBezTo>
                    <a:pt x="8728" y="8563"/>
                    <a:pt x="9004" y="8154"/>
                    <a:pt x="8714" y="7864"/>
                  </a:cubicBezTo>
                  <a:cubicBezTo>
                    <a:pt x="6108" y="5282"/>
                    <a:pt x="3501" y="2701"/>
                    <a:pt x="894" y="119"/>
                  </a:cubicBezTo>
                  <a:cubicBezTo>
                    <a:pt x="805" y="36"/>
                    <a:pt x="707" y="0"/>
                    <a:pt x="61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" name="Google Shape;473;p15"/>
            <p:cNvSpPr/>
            <p:nvPr/>
          </p:nvSpPr>
          <p:spPr>
            <a:xfrm>
              <a:off x="5786476" y="4734241"/>
              <a:ext cx="189688" cy="330345"/>
            </a:xfrm>
            <a:custGeom>
              <a:avLst/>
              <a:gdLst/>
              <a:ahLst/>
              <a:cxnLst/>
              <a:rect l="l" t="t" r="r" b="b"/>
              <a:pathLst>
                <a:path w="4538" h="7903" extrusionOk="0">
                  <a:moveTo>
                    <a:pt x="3976" y="1"/>
                  </a:moveTo>
                  <a:cubicBezTo>
                    <a:pt x="3853" y="1"/>
                    <a:pt x="3733" y="62"/>
                    <a:pt x="3655" y="209"/>
                  </a:cubicBezTo>
                  <a:cubicBezTo>
                    <a:pt x="2502" y="2565"/>
                    <a:pt x="1324" y="4921"/>
                    <a:pt x="171" y="7277"/>
                  </a:cubicBezTo>
                  <a:cubicBezTo>
                    <a:pt x="1" y="7601"/>
                    <a:pt x="284" y="7903"/>
                    <a:pt x="553" y="7903"/>
                  </a:cubicBezTo>
                  <a:cubicBezTo>
                    <a:pt x="679" y="7903"/>
                    <a:pt x="801" y="7837"/>
                    <a:pt x="873" y="7678"/>
                  </a:cubicBezTo>
                  <a:cubicBezTo>
                    <a:pt x="2051" y="5347"/>
                    <a:pt x="3204" y="2991"/>
                    <a:pt x="4382" y="635"/>
                  </a:cubicBezTo>
                  <a:cubicBezTo>
                    <a:pt x="4538" y="306"/>
                    <a:pt x="4251" y="1"/>
                    <a:pt x="397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" name="Google Shape;474;p15"/>
            <p:cNvSpPr/>
            <p:nvPr/>
          </p:nvSpPr>
          <p:spPr>
            <a:xfrm>
              <a:off x="6312079" y="4827582"/>
              <a:ext cx="306185" cy="388155"/>
            </a:xfrm>
            <a:custGeom>
              <a:avLst/>
              <a:gdLst/>
              <a:ahLst/>
              <a:cxnLst/>
              <a:rect l="l" t="t" r="r" b="b"/>
              <a:pathLst>
                <a:path w="7325" h="9286" extrusionOk="0">
                  <a:moveTo>
                    <a:pt x="6740" y="0"/>
                  </a:moveTo>
                  <a:cubicBezTo>
                    <a:pt x="6613" y="0"/>
                    <a:pt x="6485" y="54"/>
                    <a:pt x="6394" y="182"/>
                  </a:cubicBezTo>
                  <a:cubicBezTo>
                    <a:pt x="4339" y="3014"/>
                    <a:pt x="2284" y="5846"/>
                    <a:pt x="229" y="8678"/>
                  </a:cubicBezTo>
                  <a:cubicBezTo>
                    <a:pt x="1" y="8994"/>
                    <a:pt x="289" y="9285"/>
                    <a:pt x="585" y="9285"/>
                  </a:cubicBezTo>
                  <a:cubicBezTo>
                    <a:pt x="712" y="9285"/>
                    <a:pt x="841" y="9232"/>
                    <a:pt x="931" y="9104"/>
                  </a:cubicBezTo>
                  <a:cubicBezTo>
                    <a:pt x="2986" y="6272"/>
                    <a:pt x="5041" y="3440"/>
                    <a:pt x="7096" y="608"/>
                  </a:cubicBezTo>
                  <a:cubicBezTo>
                    <a:pt x="7324" y="292"/>
                    <a:pt x="7036" y="0"/>
                    <a:pt x="674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" name="Google Shape;475;p15"/>
            <p:cNvSpPr/>
            <p:nvPr/>
          </p:nvSpPr>
          <p:spPr>
            <a:xfrm>
              <a:off x="5592479" y="4841418"/>
              <a:ext cx="111063" cy="111104"/>
            </a:xfrm>
            <a:custGeom>
              <a:avLst/>
              <a:gdLst/>
              <a:ahLst/>
              <a:cxnLst/>
              <a:rect l="l" t="t" r="r" b="b"/>
              <a:pathLst>
                <a:path w="2657" h="2658" extrusionOk="0">
                  <a:moveTo>
                    <a:pt x="1329" y="1"/>
                  </a:moveTo>
                  <a:cubicBezTo>
                    <a:pt x="602" y="1"/>
                    <a:pt x="0" y="602"/>
                    <a:pt x="0" y="1329"/>
                  </a:cubicBezTo>
                  <a:cubicBezTo>
                    <a:pt x="0" y="2056"/>
                    <a:pt x="602" y="2658"/>
                    <a:pt x="1329" y="2658"/>
                  </a:cubicBezTo>
                  <a:cubicBezTo>
                    <a:pt x="2055" y="2658"/>
                    <a:pt x="2657" y="2056"/>
                    <a:pt x="2657" y="1329"/>
                  </a:cubicBezTo>
                  <a:cubicBezTo>
                    <a:pt x="2657" y="602"/>
                    <a:pt x="2055" y="1"/>
                    <a:pt x="132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" name="Google Shape;476;p15"/>
            <p:cNvSpPr/>
            <p:nvPr/>
          </p:nvSpPr>
          <p:spPr>
            <a:xfrm>
              <a:off x="5896287" y="4695826"/>
              <a:ext cx="110059" cy="110018"/>
            </a:xfrm>
            <a:custGeom>
              <a:avLst/>
              <a:gdLst/>
              <a:ahLst/>
              <a:cxnLst/>
              <a:rect l="l" t="t" r="r" b="b"/>
              <a:pathLst>
                <a:path w="2633" h="2632" extrusionOk="0">
                  <a:moveTo>
                    <a:pt x="1329" y="0"/>
                  </a:moveTo>
                  <a:cubicBezTo>
                    <a:pt x="602" y="0"/>
                    <a:pt x="1" y="577"/>
                    <a:pt x="1" y="1303"/>
                  </a:cubicBezTo>
                  <a:cubicBezTo>
                    <a:pt x="1" y="2055"/>
                    <a:pt x="602" y="2632"/>
                    <a:pt x="1329" y="2632"/>
                  </a:cubicBezTo>
                  <a:cubicBezTo>
                    <a:pt x="2056" y="2632"/>
                    <a:pt x="2632" y="2055"/>
                    <a:pt x="2632" y="1303"/>
                  </a:cubicBezTo>
                  <a:cubicBezTo>
                    <a:pt x="2632" y="577"/>
                    <a:pt x="2056" y="0"/>
                    <a:pt x="132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" name="Google Shape;477;p15"/>
            <p:cNvSpPr/>
            <p:nvPr/>
          </p:nvSpPr>
          <p:spPr>
            <a:xfrm>
              <a:off x="6537426" y="4795354"/>
              <a:ext cx="111104" cy="111063"/>
            </a:xfrm>
            <a:custGeom>
              <a:avLst/>
              <a:gdLst/>
              <a:ahLst/>
              <a:cxnLst/>
              <a:rect l="l" t="t" r="r" b="b"/>
              <a:pathLst>
                <a:path w="2658" h="2657" extrusionOk="0">
                  <a:moveTo>
                    <a:pt x="1329" y="0"/>
                  </a:moveTo>
                  <a:cubicBezTo>
                    <a:pt x="602" y="0"/>
                    <a:pt x="1" y="602"/>
                    <a:pt x="1" y="1328"/>
                  </a:cubicBezTo>
                  <a:cubicBezTo>
                    <a:pt x="1" y="2055"/>
                    <a:pt x="602" y="2657"/>
                    <a:pt x="1329" y="2657"/>
                  </a:cubicBezTo>
                  <a:cubicBezTo>
                    <a:pt x="2056" y="2657"/>
                    <a:pt x="2658" y="2055"/>
                    <a:pt x="2658" y="1328"/>
                  </a:cubicBezTo>
                  <a:cubicBezTo>
                    <a:pt x="2658" y="602"/>
                    <a:pt x="2056" y="0"/>
                    <a:pt x="132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78" name="Google Shape;478;p15"/>
          <p:cNvGrpSpPr/>
          <p:nvPr/>
        </p:nvGrpSpPr>
        <p:grpSpPr>
          <a:xfrm>
            <a:off x="7569650" y="2716626"/>
            <a:ext cx="2150584" cy="2532750"/>
            <a:chOff x="7569650" y="2716626"/>
            <a:chExt cx="2150584" cy="2532750"/>
          </a:xfrm>
        </p:grpSpPr>
        <p:sp>
          <p:nvSpPr>
            <p:cNvPr id="479" name="Google Shape;479;p15"/>
            <p:cNvSpPr/>
            <p:nvPr/>
          </p:nvSpPr>
          <p:spPr>
            <a:xfrm>
              <a:off x="8538375" y="4566075"/>
              <a:ext cx="320807" cy="683301"/>
            </a:xfrm>
            <a:custGeom>
              <a:avLst/>
              <a:gdLst/>
              <a:ahLst/>
              <a:cxnLst/>
              <a:rect l="l" t="t" r="r" b="b"/>
              <a:pathLst>
                <a:path w="8973" h="20452" extrusionOk="0">
                  <a:moveTo>
                    <a:pt x="0" y="0"/>
                  </a:moveTo>
                  <a:lnTo>
                    <a:pt x="0" y="20451"/>
                  </a:lnTo>
                  <a:lnTo>
                    <a:pt x="8973" y="20451"/>
                  </a:lnTo>
                  <a:lnTo>
                    <a:pt x="897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480" name="Google Shape;480;p15"/>
            <p:cNvGrpSpPr/>
            <p:nvPr/>
          </p:nvGrpSpPr>
          <p:grpSpPr>
            <a:xfrm>
              <a:off x="7569650" y="2716626"/>
              <a:ext cx="2150584" cy="2021609"/>
              <a:chOff x="7036250" y="2792826"/>
              <a:chExt cx="2150584" cy="2021609"/>
            </a:xfrm>
          </p:grpSpPr>
          <p:sp>
            <p:nvSpPr>
              <p:cNvPr id="481" name="Google Shape;481;p15"/>
              <p:cNvSpPr/>
              <p:nvPr/>
            </p:nvSpPr>
            <p:spPr>
              <a:xfrm>
                <a:off x="7036250" y="2792826"/>
                <a:ext cx="2150584" cy="2021609"/>
              </a:xfrm>
              <a:custGeom>
                <a:avLst/>
                <a:gdLst/>
                <a:ahLst/>
                <a:cxnLst/>
                <a:rect l="l" t="t" r="r" b="b"/>
                <a:pathLst>
                  <a:path w="60152" h="69819" extrusionOk="0">
                    <a:moveTo>
                      <a:pt x="32122" y="0"/>
                    </a:moveTo>
                    <a:cubicBezTo>
                      <a:pt x="31913" y="0"/>
                      <a:pt x="31699" y="11"/>
                      <a:pt x="31479" y="31"/>
                    </a:cubicBezTo>
                    <a:cubicBezTo>
                      <a:pt x="22707" y="858"/>
                      <a:pt x="17545" y="12011"/>
                      <a:pt x="17971" y="22863"/>
                    </a:cubicBezTo>
                    <a:cubicBezTo>
                      <a:pt x="17971" y="22863"/>
                      <a:pt x="17607" y="22747"/>
                      <a:pt x="16995" y="22747"/>
                    </a:cubicBezTo>
                    <a:cubicBezTo>
                      <a:pt x="15601" y="22747"/>
                      <a:pt x="12915" y="23352"/>
                      <a:pt x="10301" y="27325"/>
                    </a:cubicBezTo>
                    <a:cubicBezTo>
                      <a:pt x="6542" y="33039"/>
                      <a:pt x="9474" y="36222"/>
                      <a:pt x="9474" y="36222"/>
                    </a:cubicBezTo>
                    <a:cubicBezTo>
                      <a:pt x="9474" y="36222"/>
                      <a:pt x="9310" y="36200"/>
                      <a:pt x="9027" y="36200"/>
                    </a:cubicBezTo>
                    <a:cubicBezTo>
                      <a:pt x="7749" y="36200"/>
                      <a:pt x="4058" y="36653"/>
                      <a:pt x="2231" y="41660"/>
                    </a:cubicBezTo>
                    <a:cubicBezTo>
                      <a:pt x="1" y="47776"/>
                      <a:pt x="5565" y="53214"/>
                      <a:pt x="5565" y="53214"/>
                    </a:cubicBezTo>
                    <a:cubicBezTo>
                      <a:pt x="5565" y="53214"/>
                      <a:pt x="4186" y="63240"/>
                      <a:pt x="11154" y="66297"/>
                    </a:cubicBezTo>
                    <a:cubicBezTo>
                      <a:pt x="12858" y="67054"/>
                      <a:pt x="14439" y="67340"/>
                      <a:pt x="15853" y="67340"/>
                    </a:cubicBezTo>
                    <a:cubicBezTo>
                      <a:pt x="20201" y="67340"/>
                      <a:pt x="22983" y="64643"/>
                      <a:pt x="22983" y="64643"/>
                    </a:cubicBezTo>
                    <a:cubicBezTo>
                      <a:pt x="22983" y="64643"/>
                      <a:pt x="25263" y="69819"/>
                      <a:pt x="31150" y="69819"/>
                    </a:cubicBezTo>
                    <a:cubicBezTo>
                      <a:pt x="31435" y="69819"/>
                      <a:pt x="31729" y="69806"/>
                      <a:pt x="32031" y="69781"/>
                    </a:cubicBezTo>
                    <a:cubicBezTo>
                      <a:pt x="38572" y="69230"/>
                      <a:pt x="40652" y="64768"/>
                      <a:pt x="40652" y="64768"/>
                    </a:cubicBezTo>
                    <a:cubicBezTo>
                      <a:pt x="40652" y="64768"/>
                      <a:pt x="41710" y="65204"/>
                      <a:pt x="43339" y="65204"/>
                    </a:cubicBezTo>
                    <a:cubicBezTo>
                      <a:pt x="46133" y="65204"/>
                      <a:pt x="50607" y="63924"/>
                      <a:pt x="54312" y="56974"/>
                    </a:cubicBezTo>
                    <a:cubicBezTo>
                      <a:pt x="60151" y="45971"/>
                      <a:pt x="52632" y="39154"/>
                      <a:pt x="52632" y="39154"/>
                    </a:cubicBezTo>
                    <a:cubicBezTo>
                      <a:pt x="52632" y="39154"/>
                      <a:pt x="56267" y="30533"/>
                      <a:pt x="52783" y="20783"/>
                    </a:cubicBezTo>
                    <a:cubicBezTo>
                      <a:pt x="50934" y="15609"/>
                      <a:pt x="47794" y="14395"/>
                      <a:pt x="45253" y="14395"/>
                    </a:cubicBezTo>
                    <a:cubicBezTo>
                      <a:pt x="43006" y="14395"/>
                      <a:pt x="41229" y="15345"/>
                      <a:pt x="41229" y="15345"/>
                    </a:cubicBezTo>
                    <a:cubicBezTo>
                      <a:pt x="41229" y="15345"/>
                      <a:pt x="40300" y="0"/>
                      <a:pt x="3212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2" name="Google Shape;482;p15"/>
              <p:cNvSpPr/>
              <p:nvPr/>
            </p:nvSpPr>
            <p:spPr>
              <a:xfrm>
                <a:off x="7544369" y="3544921"/>
                <a:ext cx="324382" cy="285116"/>
              </a:xfrm>
              <a:custGeom>
                <a:avLst/>
                <a:gdLst/>
                <a:ahLst/>
                <a:cxnLst/>
                <a:rect l="l" t="t" r="r" b="b"/>
                <a:pathLst>
                  <a:path w="9073" h="9153" extrusionOk="0">
                    <a:moveTo>
                      <a:pt x="4053" y="1"/>
                    </a:moveTo>
                    <a:cubicBezTo>
                      <a:pt x="3999" y="1"/>
                      <a:pt x="3943" y="5"/>
                      <a:pt x="3885" y="15"/>
                    </a:cubicBezTo>
                    <a:cubicBezTo>
                      <a:pt x="2206" y="291"/>
                      <a:pt x="2757" y="3524"/>
                      <a:pt x="2757" y="3524"/>
                    </a:cubicBezTo>
                    <a:cubicBezTo>
                      <a:pt x="2757" y="3524"/>
                      <a:pt x="2291" y="3430"/>
                      <a:pt x="1742" y="3430"/>
                    </a:cubicBezTo>
                    <a:cubicBezTo>
                      <a:pt x="956" y="3430"/>
                      <a:pt x="0" y="3622"/>
                      <a:pt x="0" y="4551"/>
                    </a:cubicBezTo>
                    <a:cubicBezTo>
                      <a:pt x="0" y="6130"/>
                      <a:pt x="2481" y="6231"/>
                      <a:pt x="2481" y="6231"/>
                    </a:cubicBezTo>
                    <a:cubicBezTo>
                      <a:pt x="2481" y="6231"/>
                      <a:pt x="451" y="8536"/>
                      <a:pt x="2131" y="9088"/>
                    </a:cubicBezTo>
                    <a:cubicBezTo>
                      <a:pt x="2264" y="9132"/>
                      <a:pt x="2393" y="9153"/>
                      <a:pt x="2518" y="9153"/>
                    </a:cubicBezTo>
                    <a:cubicBezTo>
                      <a:pt x="3929" y="9153"/>
                      <a:pt x="4712" y="6506"/>
                      <a:pt x="4712" y="6506"/>
                    </a:cubicBezTo>
                    <a:cubicBezTo>
                      <a:pt x="4712" y="6506"/>
                      <a:pt x="5581" y="8462"/>
                      <a:pt x="6566" y="8462"/>
                    </a:cubicBezTo>
                    <a:cubicBezTo>
                      <a:pt x="6690" y="8462"/>
                      <a:pt x="6816" y="8431"/>
                      <a:pt x="6943" y="8361"/>
                    </a:cubicBezTo>
                    <a:cubicBezTo>
                      <a:pt x="8045" y="7709"/>
                      <a:pt x="7018" y="5378"/>
                      <a:pt x="7018" y="5378"/>
                    </a:cubicBezTo>
                    <a:cubicBezTo>
                      <a:pt x="7018" y="5378"/>
                      <a:pt x="9073" y="4100"/>
                      <a:pt x="8146" y="2145"/>
                    </a:cubicBezTo>
                    <a:cubicBezTo>
                      <a:pt x="7935" y="1702"/>
                      <a:pt x="7686" y="1531"/>
                      <a:pt x="7427" y="1531"/>
                    </a:cubicBezTo>
                    <a:cubicBezTo>
                      <a:pt x="6543" y="1531"/>
                      <a:pt x="5539" y="3524"/>
                      <a:pt x="5539" y="3524"/>
                    </a:cubicBezTo>
                    <a:cubicBezTo>
                      <a:pt x="5539" y="3524"/>
                      <a:pt x="5539" y="1"/>
                      <a:pt x="4053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3" name="Google Shape;483;p15"/>
              <p:cNvSpPr/>
              <p:nvPr/>
            </p:nvSpPr>
            <p:spPr>
              <a:xfrm>
                <a:off x="7659072" y="3654662"/>
                <a:ext cx="78870" cy="65602"/>
              </a:xfrm>
              <a:custGeom>
                <a:avLst/>
                <a:gdLst/>
                <a:ahLst/>
                <a:cxnLst/>
                <a:rect l="l" t="t" r="r" b="b"/>
                <a:pathLst>
                  <a:path w="2206" h="2106" extrusionOk="0">
                    <a:moveTo>
                      <a:pt x="1103" y="1"/>
                    </a:moveTo>
                    <a:cubicBezTo>
                      <a:pt x="476" y="1"/>
                      <a:pt x="0" y="477"/>
                      <a:pt x="0" y="1053"/>
                    </a:cubicBezTo>
                    <a:cubicBezTo>
                      <a:pt x="0" y="1630"/>
                      <a:pt x="476" y="2106"/>
                      <a:pt x="1103" y="2106"/>
                    </a:cubicBezTo>
                    <a:cubicBezTo>
                      <a:pt x="1705" y="2106"/>
                      <a:pt x="2206" y="1630"/>
                      <a:pt x="2206" y="1053"/>
                    </a:cubicBezTo>
                    <a:cubicBezTo>
                      <a:pt x="2206" y="477"/>
                      <a:pt x="1705" y="1"/>
                      <a:pt x="1103" y="1"/>
                    </a:cubicBezTo>
                    <a:close/>
                  </a:path>
                </a:pathLst>
              </a:custGeom>
              <a:solidFill>
                <a:srgbClr val="FAB80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4" name="Google Shape;484;p15"/>
              <p:cNvSpPr/>
              <p:nvPr/>
            </p:nvSpPr>
            <p:spPr>
              <a:xfrm>
                <a:off x="8611628" y="4107024"/>
                <a:ext cx="317268" cy="285116"/>
              </a:xfrm>
              <a:custGeom>
                <a:avLst/>
                <a:gdLst/>
                <a:ahLst/>
                <a:cxnLst/>
                <a:rect l="l" t="t" r="r" b="b"/>
                <a:pathLst>
                  <a:path w="8874" h="9153" extrusionOk="0">
                    <a:moveTo>
                      <a:pt x="4820" y="1"/>
                    </a:moveTo>
                    <a:cubicBezTo>
                      <a:pt x="3334" y="1"/>
                      <a:pt x="3334" y="3524"/>
                      <a:pt x="3334" y="3524"/>
                    </a:cubicBezTo>
                    <a:cubicBezTo>
                      <a:pt x="3334" y="3524"/>
                      <a:pt x="2439" y="2227"/>
                      <a:pt x="1610" y="2227"/>
                    </a:cubicBezTo>
                    <a:cubicBezTo>
                      <a:pt x="1287" y="2227"/>
                      <a:pt x="974" y="2424"/>
                      <a:pt x="728" y="2973"/>
                    </a:cubicBezTo>
                    <a:cubicBezTo>
                      <a:pt x="1" y="4602"/>
                      <a:pt x="1856" y="5379"/>
                      <a:pt x="1856" y="5379"/>
                    </a:cubicBezTo>
                    <a:cubicBezTo>
                      <a:pt x="1856" y="5379"/>
                      <a:pt x="828" y="7684"/>
                      <a:pt x="1931" y="8336"/>
                    </a:cubicBezTo>
                    <a:cubicBezTo>
                      <a:pt x="2061" y="8411"/>
                      <a:pt x="2190" y="8444"/>
                      <a:pt x="2317" y="8444"/>
                    </a:cubicBezTo>
                    <a:cubicBezTo>
                      <a:pt x="3298" y="8444"/>
                      <a:pt x="4161" y="6481"/>
                      <a:pt x="4161" y="6481"/>
                    </a:cubicBezTo>
                    <a:cubicBezTo>
                      <a:pt x="4161" y="6481"/>
                      <a:pt x="4946" y="9153"/>
                      <a:pt x="6359" y="9153"/>
                    </a:cubicBezTo>
                    <a:cubicBezTo>
                      <a:pt x="6482" y="9153"/>
                      <a:pt x="6610" y="9132"/>
                      <a:pt x="6743" y="9088"/>
                    </a:cubicBezTo>
                    <a:cubicBezTo>
                      <a:pt x="8422" y="8537"/>
                      <a:pt x="6392" y="6206"/>
                      <a:pt x="6392" y="6206"/>
                    </a:cubicBezTo>
                    <a:cubicBezTo>
                      <a:pt x="6392" y="6206"/>
                      <a:pt x="8873" y="6130"/>
                      <a:pt x="8873" y="4552"/>
                    </a:cubicBezTo>
                    <a:cubicBezTo>
                      <a:pt x="8873" y="3622"/>
                      <a:pt x="7917" y="3431"/>
                      <a:pt x="7131" y="3431"/>
                    </a:cubicBezTo>
                    <a:cubicBezTo>
                      <a:pt x="6582" y="3431"/>
                      <a:pt x="6116" y="3524"/>
                      <a:pt x="6116" y="3524"/>
                    </a:cubicBezTo>
                    <a:cubicBezTo>
                      <a:pt x="6116" y="3524"/>
                      <a:pt x="6668" y="291"/>
                      <a:pt x="4988" y="15"/>
                    </a:cubicBezTo>
                    <a:cubicBezTo>
                      <a:pt x="4930" y="5"/>
                      <a:pt x="4874" y="1"/>
                      <a:pt x="4820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5" name="Google Shape;485;p15"/>
              <p:cNvSpPr/>
              <p:nvPr/>
            </p:nvSpPr>
            <p:spPr>
              <a:xfrm>
                <a:off x="8735306" y="4216765"/>
                <a:ext cx="78906" cy="65633"/>
              </a:xfrm>
              <a:custGeom>
                <a:avLst/>
                <a:gdLst/>
                <a:ahLst/>
                <a:cxnLst/>
                <a:rect l="l" t="t" r="r" b="b"/>
                <a:pathLst>
                  <a:path w="2207" h="2107" extrusionOk="0">
                    <a:moveTo>
                      <a:pt x="1103" y="1"/>
                    </a:moveTo>
                    <a:cubicBezTo>
                      <a:pt x="477" y="1"/>
                      <a:pt x="1" y="477"/>
                      <a:pt x="1" y="1054"/>
                    </a:cubicBezTo>
                    <a:cubicBezTo>
                      <a:pt x="1" y="1630"/>
                      <a:pt x="477" y="2106"/>
                      <a:pt x="1103" y="2106"/>
                    </a:cubicBezTo>
                    <a:cubicBezTo>
                      <a:pt x="1705" y="2106"/>
                      <a:pt x="2206" y="1630"/>
                      <a:pt x="2206" y="1054"/>
                    </a:cubicBezTo>
                    <a:cubicBezTo>
                      <a:pt x="2206" y="477"/>
                      <a:pt x="1705" y="1"/>
                      <a:pt x="1103" y="1"/>
                    </a:cubicBezTo>
                    <a:close/>
                  </a:path>
                </a:pathLst>
              </a:custGeom>
              <a:solidFill>
                <a:srgbClr val="FAB80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6" name="Google Shape;486;p15"/>
              <p:cNvSpPr/>
              <p:nvPr/>
            </p:nvSpPr>
            <p:spPr>
              <a:xfrm>
                <a:off x="7990487" y="4378964"/>
                <a:ext cx="361279" cy="317699"/>
              </a:xfrm>
              <a:custGeom>
                <a:avLst/>
                <a:gdLst/>
                <a:ahLst/>
                <a:cxnLst/>
                <a:rect l="l" t="t" r="r" b="b"/>
                <a:pathLst>
                  <a:path w="10105" h="10199" extrusionOk="0">
                    <a:moveTo>
                      <a:pt x="5142" y="1"/>
                    </a:moveTo>
                    <a:cubicBezTo>
                      <a:pt x="4991" y="1"/>
                      <a:pt x="4824" y="34"/>
                      <a:pt x="4641" y="107"/>
                    </a:cubicBezTo>
                    <a:cubicBezTo>
                      <a:pt x="2511" y="934"/>
                      <a:pt x="3639" y="3892"/>
                      <a:pt x="3639" y="3892"/>
                    </a:cubicBezTo>
                    <a:cubicBezTo>
                      <a:pt x="3639" y="3892"/>
                      <a:pt x="3611" y="3891"/>
                      <a:pt x="3561" y="3891"/>
                    </a:cubicBezTo>
                    <a:cubicBezTo>
                      <a:pt x="3034" y="3891"/>
                      <a:pt x="0" y="3975"/>
                      <a:pt x="756" y="5922"/>
                    </a:cubicBezTo>
                    <a:cubicBezTo>
                      <a:pt x="1069" y="6727"/>
                      <a:pt x="1596" y="6977"/>
                      <a:pt x="2131" y="6977"/>
                    </a:cubicBezTo>
                    <a:cubicBezTo>
                      <a:pt x="3012" y="6977"/>
                      <a:pt x="3914" y="6298"/>
                      <a:pt x="3914" y="6298"/>
                    </a:cubicBezTo>
                    <a:lnTo>
                      <a:pt x="3914" y="6298"/>
                    </a:lnTo>
                    <a:cubicBezTo>
                      <a:pt x="3914" y="6298"/>
                      <a:pt x="2611" y="9907"/>
                      <a:pt x="3714" y="10182"/>
                    </a:cubicBezTo>
                    <a:cubicBezTo>
                      <a:pt x="3759" y="10193"/>
                      <a:pt x="3803" y="10199"/>
                      <a:pt x="3847" y="10199"/>
                    </a:cubicBezTo>
                    <a:cubicBezTo>
                      <a:pt x="4906" y="10199"/>
                      <a:pt x="5669" y="7125"/>
                      <a:pt x="5669" y="7125"/>
                    </a:cubicBezTo>
                    <a:cubicBezTo>
                      <a:pt x="5669" y="7125"/>
                      <a:pt x="6517" y="8283"/>
                      <a:pt x="7661" y="8283"/>
                    </a:cubicBezTo>
                    <a:cubicBezTo>
                      <a:pt x="7935" y="8283"/>
                      <a:pt x="8226" y="8217"/>
                      <a:pt x="8526" y="8052"/>
                    </a:cubicBezTo>
                    <a:cubicBezTo>
                      <a:pt x="10105" y="7225"/>
                      <a:pt x="8175" y="5195"/>
                      <a:pt x="8175" y="5195"/>
                    </a:cubicBezTo>
                    <a:cubicBezTo>
                      <a:pt x="8175" y="5195"/>
                      <a:pt x="10105" y="3441"/>
                      <a:pt x="9453" y="2137"/>
                    </a:cubicBezTo>
                    <a:cubicBezTo>
                      <a:pt x="9340" y="1902"/>
                      <a:pt x="9178" y="1806"/>
                      <a:pt x="8988" y="1806"/>
                    </a:cubicBezTo>
                    <a:cubicBezTo>
                      <a:pt x="8127" y="1806"/>
                      <a:pt x="6696" y="3791"/>
                      <a:pt x="6696" y="3791"/>
                    </a:cubicBezTo>
                    <a:cubicBezTo>
                      <a:pt x="6696" y="3791"/>
                      <a:pt x="6759" y="1"/>
                      <a:pt x="5142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7" name="Google Shape;487;p15"/>
              <p:cNvSpPr/>
              <p:nvPr/>
            </p:nvSpPr>
            <p:spPr>
              <a:xfrm>
                <a:off x="8147453" y="4504872"/>
                <a:ext cx="88738" cy="61708"/>
              </a:xfrm>
              <a:custGeom>
                <a:avLst/>
                <a:gdLst/>
                <a:ahLst/>
                <a:cxnLst/>
                <a:rect l="l" t="t" r="r" b="b"/>
                <a:pathLst>
                  <a:path w="2482" h="1981" extrusionOk="0">
                    <a:moveTo>
                      <a:pt x="1254" y="0"/>
                    </a:moveTo>
                    <a:cubicBezTo>
                      <a:pt x="552" y="0"/>
                      <a:pt x="0" y="451"/>
                      <a:pt x="0" y="1003"/>
                    </a:cubicBezTo>
                    <a:cubicBezTo>
                      <a:pt x="0" y="1529"/>
                      <a:pt x="552" y="1980"/>
                      <a:pt x="1254" y="1980"/>
                    </a:cubicBezTo>
                    <a:cubicBezTo>
                      <a:pt x="1930" y="1980"/>
                      <a:pt x="2482" y="1529"/>
                      <a:pt x="2482" y="1003"/>
                    </a:cubicBezTo>
                    <a:cubicBezTo>
                      <a:pt x="2482" y="451"/>
                      <a:pt x="1930" y="0"/>
                      <a:pt x="125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8" name="Google Shape;488;p15"/>
              <p:cNvSpPr/>
              <p:nvPr/>
            </p:nvSpPr>
            <p:spPr>
              <a:xfrm>
                <a:off x="7418051" y="4165039"/>
                <a:ext cx="337825" cy="262750"/>
              </a:xfrm>
              <a:custGeom>
                <a:avLst/>
                <a:gdLst/>
                <a:ahLst/>
                <a:cxnLst/>
                <a:rect l="l" t="t" r="r" b="b"/>
                <a:pathLst>
                  <a:path w="9449" h="8435" extrusionOk="0">
                    <a:moveTo>
                      <a:pt x="6305" y="0"/>
                    </a:moveTo>
                    <a:cubicBezTo>
                      <a:pt x="5510" y="0"/>
                      <a:pt x="4261" y="2128"/>
                      <a:pt x="4261" y="2128"/>
                    </a:cubicBezTo>
                    <a:cubicBezTo>
                      <a:pt x="4261" y="2128"/>
                      <a:pt x="2842" y="92"/>
                      <a:pt x="1911" y="92"/>
                    </a:cubicBezTo>
                    <a:cubicBezTo>
                      <a:pt x="1702" y="92"/>
                      <a:pt x="1517" y="195"/>
                      <a:pt x="1378" y="449"/>
                    </a:cubicBezTo>
                    <a:cubicBezTo>
                      <a:pt x="652" y="1827"/>
                      <a:pt x="2030" y="3406"/>
                      <a:pt x="2030" y="3406"/>
                    </a:cubicBezTo>
                    <a:cubicBezTo>
                      <a:pt x="2030" y="3406"/>
                      <a:pt x="0" y="4334"/>
                      <a:pt x="727" y="5537"/>
                    </a:cubicBezTo>
                    <a:cubicBezTo>
                      <a:pt x="934" y="5868"/>
                      <a:pt x="1226" y="5989"/>
                      <a:pt x="1539" y="5989"/>
                    </a:cubicBezTo>
                    <a:cubicBezTo>
                      <a:pt x="2361" y="5989"/>
                      <a:pt x="3333" y="5161"/>
                      <a:pt x="3333" y="5161"/>
                    </a:cubicBezTo>
                    <a:lnTo>
                      <a:pt x="3333" y="5161"/>
                    </a:lnTo>
                    <a:cubicBezTo>
                      <a:pt x="3333" y="5161"/>
                      <a:pt x="2582" y="8143"/>
                      <a:pt x="4336" y="8419"/>
                    </a:cubicBezTo>
                    <a:cubicBezTo>
                      <a:pt x="4403" y="8429"/>
                      <a:pt x="4466" y="8434"/>
                      <a:pt x="4526" y="8434"/>
                    </a:cubicBezTo>
                    <a:cubicBezTo>
                      <a:pt x="6067" y="8434"/>
                      <a:pt x="5464" y="5161"/>
                      <a:pt x="5464" y="5161"/>
                    </a:cubicBezTo>
                    <a:lnTo>
                      <a:pt x="5464" y="5161"/>
                    </a:lnTo>
                    <a:cubicBezTo>
                      <a:pt x="5464" y="5161"/>
                      <a:pt x="6321" y="5862"/>
                      <a:pt x="7198" y="5862"/>
                    </a:cubicBezTo>
                    <a:cubicBezTo>
                      <a:pt x="7636" y="5862"/>
                      <a:pt x="8079" y="5687"/>
                      <a:pt x="8421" y="5161"/>
                    </a:cubicBezTo>
                    <a:cubicBezTo>
                      <a:pt x="9449" y="3607"/>
                      <a:pt x="6667" y="2755"/>
                      <a:pt x="6667" y="2755"/>
                    </a:cubicBezTo>
                    <a:cubicBezTo>
                      <a:pt x="6667" y="2755"/>
                      <a:pt x="7394" y="1752"/>
                      <a:pt x="6742" y="349"/>
                    </a:cubicBezTo>
                    <a:cubicBezTo>
                      <a:pt x="6630" y="102"/>
                      <a:pt x="6478" y="0"/>
                      <a:pt x="630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9" name="Google Shape;489;p15"/>
              <p:cNvSpPr/>
              <p:nvPr/>
            </p:nvSpPr>
            <p:spPr>
              <a:xfrm>
                <a:off x="7531196" y="4259241"/>
                <a:ext cx="76186" cy="62586"/>
              </a:xfrm>
              <a:custGeom>
                <a:avLst/>
                <a:gdLst/>
                <a:ahLst/>
                <a:cxnLst/>
                <a:rect l="l" t="t" r="r" b="b"/>
                <a:pathLst>
                  <a:path w="2207" h="2081" extrusionOk="0">
                    <a:moveTo>
                      <a:pt x="1104" y="1"/>
                    </a:moveTo>
                    <a:cubicBezTo>
                      <a:pt x="477" y="1"/>
                      <a:pt x="1" y="452"/>
                      <a:pt x="1" y="1053"/>
                    </a:cubicBezTo>
                    <a:cubicBezTo>
                      <a:pt x="1" y="1630"/>
                      <a:pt x="477" y="2081"/>
                      <a:pt x="1104" y="2081"/>
                    </a:cubicBezTo>
                    <a:cubicBezTo>
                      <a:pt x="1705" y="2081"/>
                      <a:pt x="2207" y="1630"/>
                      <a:pt x="2207" y="1053"/>
                    </a:cubicBezTo>
                    <a:cubicBezTo>
                      <a:pt x="2207" y="452"/>
                      <a:pt x="1705" y="1"/>
                      <a:pt x="1104" y="1"/>
                    </a:cubicBezTo>
                    <a:close/>
                  </a:path>
                </a:pathLst>
              </a:custGeom>
              <a:solidFill>
                <a:srgbClr val="FAB80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0" name="Google Shape;490;p15"/>
              <p:cNvSpPr/>
              <p:nvPr/>
            </p:nvSpPr>
            <p:spPr>
              <a:xfrm>
                <a:off x="8055556" y="3758081"/>
                <a:ext cx="337861" cy="271098"/>
              </a:xfrm>
              <a:custGeom>
                <a:avLst/>
                <a:gdLst/>
                <a:ahLst/>
                <a:cxnLst/>
                <a:rect l="l" t="t" r="r" b="b"/>
                <a:pathLst>
                  <a:path w="9450" h="8703" extrusionOk="0">
                    <a:moveTo>
                      <a:pt x="6176" y="0"/>
                    </a:moveTo>
                    <a:cubicBezTo>
                      <a:pt x="6156" y="0"/>
                      <a:pt x="6137" y="1"/>
                      <a:pt x="6116" y="2"/>
                    </a:cubicBezTo>
                    <a:cubicBezTo>
                      <a:pt x="4713" y="103"/>
                      <a:pt x="3710" y="3887"/>
                      <a:pt x="3710" y="3887"/>
                    </a:cubicBezTo>
                    <a:cubicBezTo>
                      <a:pt x="3710" y="3887"/>
                      <a:pt x="2423" y="2433"/>
                      <a:pt x="1543" y="2433"/>
                    </a:cubicBezTo>
                    <a:cubicBezTo>
                      <a:pt x="1292" y="2433"/>
                      <a:pt x="1073" y="2553"/>
                      <a:pt x="928" y="2859"/>
                    </a:cubicBezTo>
                    <a:cubicBezTo>
                      <a:pt x="276" y="4263"/>
                      <a:pt x="2307" y="5291"/>
                      <a:pt x="2307" y="5291"/>
                    </a:cubicBezTo>
                    <a:cubicBezTo>
                      <a:pt x="2307" y="5291"/>
                      <a:pt x="1" y="7421"/>
                      <a:pt x="1580" y="8423"/>
                    </a:cubicBezTo>
                    <a:cubicBezTo>
                      <a:pt x="1826" y="8584"/>
                      <a:pt x="2070" y="8651"/>
                      <a:pt x="2306" y="8651"/>
                    </a:cubicBezTo>
                    <a:cubicBezTo>
                      <a:pt x="3584" y="8651"/>
                      <a:pt x="4637" y="6669"/>
                      <a:pt x="4637" y="6669"/>
                    </a:cubicBezTo>
                    <a:cubicBezTo>
                      <a:pt x="4637" y="6669"/>
                      <a:pt x="5427" y="8703"/>
                      <a:pt x="6492" y="8703"/>
                    </a:cubicBezTo>
                    <a:cubicBezTo>
                      <a:pt x="6517" y="8703"/>
                      <a:pt x="6542" y="8701"/>
                      <a:pt x="6567" y="8699"/>
                    </a:cubicBezTo>
                    <a:cubicBezTo>
                      <a:pt x="7695" y="8624"/>
                      <a:pt x="7144" y="5742"/>
                      <a:pt x="7144" y="5742"/>
                    </a:cubicBezTo>
                    <a:cubicBezTo>
                      <a:pt x="7144" y="5742"/>
                      <a:pt x="9449" y="5291"/>
                      <a:pt x="8898" y="4163"/>
                    </a:cubicBezTo>
                    <a:cubicBezTo>
                      <a:pt x="8480" y="3326"/>
                      <a:pt x="7355" y="3225"/>
                      <a:pt x="6836" y="3225"/>
                    </a:cubicBezTo>
                    <a:cubicBezTo>
                      <a:pt x="6671" y="3225"/>
                      <a:pt x="6567" y="3235"/>
                      <a:pt x="6567" y="3235"/>
                    </a:cubicBezTo>
                    <a:cubicBezTo>
                      <a:pt x="6567" y="3235"/>
                      <a:pt x="7467" y="0"/>
                      <a:pt x="617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491" name="Google Shape;491;p15"/>
            <p:cNvSpPr/>
            <p:nvPr/>
          </p:nvSpPr>
          <p:spPr>
            <a:xfrm>
              <a:off x="8713516" y="3786572"/>
              <a:ext cx="88738" cy="61708"/>
            </a:xfrm>
            <a:custGeom>
              <a:avLst/>
              <a:gdLst/>
              <a:ahLst/>
              <a:cxnLst/>
              <a:rect l="l" t="t" r="r" b="b"/>
              <a:pathLst>
                <a:path w="2482" h="1981" extrusionOk="0">
                  <a:moveTo>
                    <a:pt x="1254" y="0"/>
                  </a:moveTo>
                  <a:cubicBezTo>
                    <a:pt x="552" y="0"/>
                    <a:pt x="0" y="451"/>
                    <a:pt x="0" y="1003"/>
                  </a:cubicBezTo>
                  <a:cubicBezTo>
                    <a:pt x="0" y="1529"/>
                    <a:pt x="552" y="1980"/>
                    <a:pt x="1254" y="1980"/>
                  </a:cubicBezTo>
                  <a:cubicBezTo>
                    <a:pt x="1930" y="1980"/>
                    <a:pt x="2482" y="1529"/>
                    <a:pt x="2482" y="1003"/>
                  </a:cubicBezTo>
                  <a:cubicBezTo>
                    <a:pt x="2482" y="451"/>
                    <a:pt x="1930" y="0"/>
                    <a:pt x="125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492" name="Google Shape;492;p15"/>
            <p:cNvGrpSpPr/>
            <p:nvPr/>
          </p:nvGrpSpPr>
          <p:grpSpPr>
            <a:xfrm>
              <a:off x="9086769" y="3332096"/>
              <a:ext cx="324382" cy="285116"/>
              <a:chOff x="7544369" y="3544921"/>
              <a:chExt cx="324382" cy="285116"/>
            </a:xfrm>
          </p:grpSpPr>
          <p:sp>
            <p:nvSpPr>
              <p:cNvPr id="493" name="Google Shape;493;p15"/>
              <p:cNvSpPr/>
              <p:nvPr/>
            </p:nvSpPr>
            <p:spPr>
              <a:xfrm>
                <a:off x="7544369" y="3544921"/>
                <a:ext cx="324382" cy="285116"/>
              </a:xfrm>
              <a:custGeom>
                <a:avLst/>
                <a:gdLst/>
                <a:ahLst/>
                <a:cxnLst/>
                <a:rect l="l" t="t" r="r" b="b"/>
                <a:pathLst>
                  <a:path w="9073" h="9153" extrusionOk="0">
                    <a:moveTo>
                      <a:pt x="4053" y="1"/>
                    </a:moveTo>
                    <a:cubicBezTo>
                      <a:pt x="3999" y="1"/>
                      <a:pt x="3943" y="5"/>
                      <a:pt x="3885" y="15"/>
                    </a:cubicBezTo>
                    <a:cubicBezTo>
                      <a:pt x="2206" y="291"/>
                      <a:pt x="2757" y="3524"/>
                      <a:pt x="2757" y="3524"/>
                    </a:cubicBezTo>
                    <a:cubicBezTo>
                      <a:pt x="2757" y="3524"/>
                      <a:pt x="2291" y="3430"/>
                      <a:pt x="1742" y="3430"/>
                    </a:cubicBezTo>
                    <a:cubicBezTo>
                      <a:pt x="956" y="3430"/>
                      <a:pt x="0" y="3622"/>
                      <a:pt x="0" y="4551"/>
                    </a:cubicBezTo>
                    <a:cubicBezTo>
                      <a:pt x="0" y="6130"/>
                      <a:pt x="2481" y="6231"/>
                      <a:pt x="2481" y="6231"/>
                    </a:cubicBezTo>
                    <a:cubicBezTo>
                      <a:pt x="2481" y="6231"/>
                      <a:pt x="451" y="8536"/>
                      <a:pt x="2131" y="9088"/>
                    </a:cubicBezTo>
                    <a:cubicBezTo>
                      <a:pt x="2264" y="9132"/>
                      <a:pt x="2393" y="9153"/>
                      <a:pt x="2518" y="9153"/>
                    </a:cubicBezTo>
                    <a:cubicBezTo>
                      <a:pt x="3929" y="9153"/>
                      <a:pt x="4712" y="6506"/>
                      <a:pt x="4712" y="6506"/>
                    </a:cubicBezTo>
                    <a:cubicBezTo>
                      <a:pt x="4712" y="6506"/>
                      <a:pt x="5581" y="8462"/>
                      <a:pt x="6566" y="8462"/>
                    </a:cubicBezTo>
                    <a:cubicBezTo>
                      <a:pt x="6690" y="8462"/>
                      <a:pt x="6816" y="8431"/>
                      <a:pt x="6943" y="8361"/>
                    </a:cubicBezTo>
                    <a:cubicBezTo>
                      <a:pt x="8045" y="7709"/>
                      <a:pt x="7018" y="5378"/>
                      <a:pt x="7018" y="5378"/>
                    </a:cubicBezTo>
                    <a:cubicBezTo>
                      <a:pt x="7018" y="5378"/>
                      <a:pt x="9073" y="4100"/>
                      <a:pt x="8146" y="2145"/>
                    </a:cubicBezTo>
                    <a:cubicBezTo>
                      <a:pt x="7935" y="1702"/>
                      <a:pt x="7686" y="1531"/>
                      <a:pt x="7427" y="1531"/>
                    </a:cubicBezTo>
                    <a:cubicBezTo>
                      <a:pt x="6543" y="1531"/>
                      <a:pt x="5539" y="3524"/>
                      <a:pt x="5539" y="3524"/>
                    </a:cubicBezTo>
                    <a:cubicBezTo>
                      <a:pt x="5539" y="3524"/>
                      <a:pt x="5539" y="1"/>
                      <a:pt x="4053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4" name="Google Shape;494;p15"/>
              <p:cNvSpPr/>
              <p:nvPr/>
            </p:nvSpPr>
            <p:spPr>
              <a:xfrm>
                <a:off x="7659072" y="3654662"/>
                <a:ext cx="78870" cy="65602"/>
              </a:xfrm>
              <a:custGeom>
                <a:avLst/>
                <a:gdLst/>
                <a:ahLst/>
                <a:cxnLst/>
                <a:rect l="l" t="t" r="r" b="b"/>
                <a:pathLst>
                  <a:path w="2206" h="2106" extrusionOk="0">
                    <a:moveTo>
                      <a:pt x="1103" y="1"/>
                    </a:moveTo>
                    <a:cubicBezTo>
                      <a:pt x="476" y="1"/>
                      <a:pt x="0" y="477"/>
                      <a:pt x="0" y="1053"/>
                    </a:cubicBezTo>
                    <a:cubicBezTo>
                      <a:pt x="0" y="1630"/>
                      <a:pt x="476" y="2106"/>
                      <a:pt x="1103" y="2106"/>
                    </a:cubicBezTo>
                    <a:cubicBezTo>
                      <a:pt x="1705" y="2106"/>
                      <a:pt x="2206" y="1630"/>
                      <a:pt x="2206" y="1053"/>
                    </a:cubicBezTo>
                    <a:cubicBezTo>
                      <a:pt x="2206" y="477"/>
                      <a:pt x="1705" y="1"/>
                      <a:pt x="1103" y="1"/>
                    </a:cubicBezTo>
                    <a:close/>
                  </a:path>
                </a:pathLst>
              </a:custGeom>
              <a:solidFill>
                <a:srgbClr val="FAB80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95" name="Google Shape;495;p15"/>
            <p:cNvGrpSpPr/>
            <p:nvPr/>
          </p:nvGrpSpPr>
          <p:grpSpPr>
            <a:xfrm>
              <a:off x="8534969" y="3087721"/>
              <a:ext cx="324382" cy="285116"/>
              <a:chOff x="7544369" y="3544921"/>
              <a:chExt cx="324382" cy="285116"/>
            </a:xfrm>
          </p:grpSpPr>
          <p:sp>
            <p:nvSpPr>
              <p:cNvPr id="496" name="Google Shape;496;p15"/>
              <p:cNvSpPr/>
              <p:nvPr/>
            </p:nvSpPr>
            <p:spPr>
              <a:xfrm>
                <a:off x="7544369" y="3544921"/>
                <a:ext cx="324382" cy="285116"/>
              </a:xfrm>
              <a:custGeom>
                <a:avLst/>
                <a:gdLst/>
                <a:ahLst/>
                <a:cxnLst/>
                <a:rect l="l" t="t" r="r" b="b"/>
                <a:pathLst>
                  <a:path w="9073" h="9153" extrusionOk="0">
                    <a:moveTo>
                      <a:pt x="4053" y="1"/>
                    </a:moveTo>
                    <a:cubicBezTo>
                      <a:pt x="3999" y="1"/>
                      <a:pt x="3943" y="5"/>
                      <a:pt x="3885" y="15"/>
                    </a:cubicBezTo>
                    <a:cubicBezTo>
                      <a:pt x="2206" y="291"/>
                      <a:pt x="2757" y="3524"/>
                      <a:pt x="2757" y="3524"/>
                    </a:cubicBezTo>
                    <a:cubicBezTo>
                      <a:pt x="2757" y="3524"/>
                      <a:pt x="2291" y="3430"/>
                      <a:pt x="1742" y="3430"/>
                    </a:cubicBezTo>
                    <a:cubicBezTo>
                      <a:pt x="956" y="3430"/>
                      <a:pt x="0" y="3622"/>
                      <a:pt x="0" y="4551"/>
                    </a:cubicBezTo>
                    <a:cubicBezTo>
                      <a:pt x="0" y="6130"/>
                      <a:pt x="2481" y="6231"/>
                      <a:pt x="2481" y="6231"/>
                    </a:cubicBezTo>
                    <a:cubicBezTo>
                      <a:pt x="2481" y="6231"/>
                      <a:pt x="451" y="8536"/>
                      <a:pt x="2131" y="9088"/>
                    </a:cubicBezTo>
                    <a:cubicBezTo>
                      <a:pt x="2264" y="9132"/>
                      <a:pt x="2393" y="9153"/>
                      <a:pt x="2518" y="9153"/>
                    </a:cubicBezTo>
                    <a:cubicBezTo>
                      <a:pt x="3929" y="9153"/>
                      <a:pt x="4712" y="6506"/>
                      <a:pt x="4712" y="6506"/>
                    </a:cubicBezTo>
                    <a:cubicBezTo>
                      <a:pt x="4712" y="6506"/>
                      <a:pt x="5581" y="8462"/>
                      <a:pt x="6566" y="8462"/>
                    </a:cubicBezTo>
                    <a:cubicBezTo>
                      <a:pt x="6690" y="8462"/>
                      <a:pt x="6816" y="8431"/>
                      <a:pt x="6943" y="8361"/>
                    </a:cubicBezTo>
                    <a:cubicBezTo>
                      <a:pt x="8045" y="7709"/>
                      <a:pt x="7018" y="5378"/>
                      <a:pt x="7018" y="5378"/>
                    </a:cubicBezTo>
                    <a:cubicBezTo>
                      <a:pt x="7018" y="5378"/>
                      <a:pt x="9073" y="4100"/>
                      <a:pt x="8146" y="2145"/>
                    </a:cubicBezTo>
                    <a:cubicBezTo>
                      <a:pt x="7935" y="1702"/>
                      <a:pt x="7686" y="1531"/>
                      <a:pt x="7427" y="1531"/>
                    </a:cubicBezTo>
                    <a:cubicBezTo>
                      <a:pt x="6543" y="1531"/>
                      <a:pt x="5539" y="3524"/>
                      <a:pt x="5539" y="3524"/>
                    </a:cubicBezTo>
                    <a:cubicBezTo>
                      <a:pt x="5539" y="3524"/>
                      <a:pt x="5539" y="1"/>
                      <a:pt x="4053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7" name="Google Shape;497;p15"/>
              <p:cNvSpPr/>
              <p:nvPr/>
            </p:nvSpPr>
            <p:spPr>
              <a:xfrm>
                <a:off x="7659072" y="3654662"/>
                <a:ext cx="78870" cy="65602"/>
              </a:xfrm>
              <a:custGeom>
                <a:avLst/>
                <a:gdLst/>
                <a:ahLst/>
                <a:cxnLst/>
                <a:rect l="l" t="t" r="r" b="b"/>
                <a:pathLst>
                  <a:path w="2206" h="2106" extrusionOk="0">
                    <a:moveTo>
                      <a:pt x="1103" y="1"/>
                    </a:moveTo>
                    <a:cubicBezTo>
                      <a:pt x="476" y="1"/>
                      <a:pt x="0" y="477"/>
                      <a:pt x="0" y="1053"/>
                    </a:cubicBezTo>
                    <a:cubicBezTo>
                      <a:pt x="0" y="1630"/>
                      <a:pt x="476" y="2106"/>
                      <a:pt x="1103" y="2106"/>
                    </a:cubicBezTo>
                    <a:cubicBezTo>
                      <a:pt x="1705" y="2106"/>
                      <a:pt x="2206" y="1630"/>
                      <a:pt x="2206" y="1053"/>
                    </a:cubicBezTo>
                    <a:cubicBezTo>
                      <a:pt x="2206" y="477"/>
                      <a:pt x="1705" y="1"/>
                      <a:pt x="1103" y="1"/>
                    </a:cubicBezTo>
                    <a:close/>
                  </a:path>
                </a:pathLst>
              </a:custGeom>
              <a:solidFill>
                <a:srgbClr val="FAB80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498" name="Google Shape;498;p15"/>
          <p:cNvGrpSpPr/>
          <p:nvPr/>
        </p:nvGrpSpPr>
        <p:grpSpPr>
          <a:xfrm>
            <a:off x="-608589" y="1957538"/>
            <a:ext cx="2196841" cy="3249748"/>
            <a:chOff x="-608589" y="1957538"/>
            <a:chExt cx="2196841" cy="3249748"/>
          </a:xfrm>
        </p:grpSpPr>
        <p:sp>
          <p:nvSpPr>
            <p:cNvPr id="499" name="Google Shape;499;p15"/>
            <p:cNvSpPr/>
            <p:nvPr/>
          </p:nvSpPr>
          <p:spPr>
            <a:xfrm>
              <a:off x="192836" y="3638013"/>
              <a:ext cx="432775" cy="1569273"/>
            </a:xfrm>
            <a:custGeom>
              <a:avLst/>
              <a:gdLst/>
              <a:ahLst/>
              <a:cxnLst/>
              <a:rect l="l" t="t" r="r" b="b"/>
              <a:pathLst>
                <a:path w="4588" h="13083" extrusionOk="0">
                  <a:moveTo>
                    <a:pt x="1" y="0"/>
                  </a:moveTo>
                  <a:lnTo>
                    <a:pt x="1" y="13083"/>
                  </a:lnTo>
                  <a:lnTo>
                    <a:pt x="4587" y="13083"/>
                  </a:lnTo>
                  <a:lnTo>
                    <a:pt x="458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500" name="Google Shape;500;p15"/>
            <p:cNvGrpSpPr/>
            <p:nvPr/>
          </p:nvGrpSpPr>
          <p:grpSpPr>
            <a:xfrm>
              <a:off x="-608589" y="1957538"/>
              <a:ext cx="2196841" cy="2154562"/>
              <a:chOff x="94650" y="2637525"/>
              <a:chExt cx="2196841" cy="2154562"/>
            </a:xfrm>
          </p:grpSpPr>
          <p:sp>
            <p:nvSpPr>
              <p:cNvPr id="501" name="Google Shape;501;p15"/>
              <p:cNvSpPr/>
              <p:nvPr/>
            </p:nvSpPr>
            <p:spPr>
              <a:xfrm>
                <a:off x="94650" y="2637525"/>
                <a:ext cx="2196841" cy="2154562"/>
              </a:xfrm>
              <a:custGeom>
                <a:avLst/>
                <a:gdLst/>
                <a:ahLst/>
                <a:cxnLst/>
                <a:rect l="l" t="t" r="r" b="b"/>
                <a:pathLst>
                  <a:path w="30753" h="39575" extrusionOk="0">
                    <a:moveTo>
                      <a:pt x="15539" y="0"/>
                    </a:moveTo>
                    <a:cubicBezTo>
                      <a:pt x="11354" y="0"/>
                      <a:pt x="10427" y="6667"/>
                      <a:pt x="10427" y="6667"/>
                    </a:cubicBezTo>
                    <a:cubicBezTo>
                      <a:pt x="10427" y="6667"/>
                      <a:pt x="9939" y="6216"/>
                      <a:pt x="9100" y="6216"/>
                    </a:cubicBezTo>
                    <a:cubicBezTo>
                      <a:pt x="8105" y="6216"/>
                      <a:pt x="6617" y="6851"/>
                      <a:pt x="4863" y="9625"/>
                    </a:cubicBezTo>
                    <a:cubicBezTo>
                      <a:pt x="1629" y="14737"/>
                      <a:pt x="4086" y="21955"/>
                      <a:pt x="4086" y="21955"/>
                    </a:cubicBezTo>
                    <a:cubicBezTo>
                      <a:pt x="4086" y="21955"/>
                      <a:pt x="4028" y="21945"/>
                      <a:pt x="3927" y="21945"/>
                    </a:cubicBezTo>
                    <a:cubicBezTo>
                      <a:pt x="3339" y="21945"/>
                      <a:pt x="1287" y="22292"/>
                      <a:pt x="752" y="27043"/>
                    </a:cubicBezTo>
                    <a:cubicBezTo>
                      <a:pt x="0" y="33610"/>
                      <a:pt x="4587" y="34211"/>
                      <a:pt x="4587" y="34211"/>
                    </a:cubicBezTo>
                    <a:cubicBezTo>
                      <a:pt x="4587" y="34211"/>
                      <a:pt x="4161" y="39575"/>
                      <a:pt x="8647" y="39575"/>
                    </a:cubicBezTo>
                    <a:cubicBezTo>
                      <a:pt x="13133" y="39575"/>
                      <a:pt x="14086" y="35815"/>
                      <a:pt x="14086" y="35815"/>
                    </a:cubicBezTo>
                    <a:cubicBezTo>
                      <a:pt x="14086" y="35815"/>
                      <a:pt x="17276" y="38896"/>
                      <a:pt x="20576" y="38896"/>
                    </a:cubicBezTo>
                    <a:cubicBezTo>
                      <a:pt x="20810" y="38896"/>
                      <a:pt x="21045" y="38881"/>
                      <a:pt x="21279" y="38848"/>
                    </a:cubicBezTo>
                    <a:cubicBezTo>
                      <a:pt x="24838" y="38321"/>
                      <a:pt x="25138" y="35088"/>
                      <a:pt x="25138" y="35088"/>
                    </a:cubicBezTo>
                    <a:cubicBezTo>
                      <a:pt x="25138" y="35088"/>
                      <a:pt x="28246" y="35088"/>
                      <a:pt x="29499" y="30803"/>
                    </a:cubicBezTo>
                    <a:cubicBezTo>
                      <a:pt x="30752" y="26517"/>
                      <a:pt x="27018" y="23284"/>
                      <a:pt x="27018" y="23284"/>
                    </a:cubicBezTo>
                    <a:cubicBezTo>
                      <a:pt x="28898" y="20251"/>
                      <a:pt x="27770" y="12833"/>
                      <a:pt x="25364" y="10953"/>
                    </a:cubicBezTo>
                    <a:cubicBezTo>
                      <a:pt x="24835" y="10539"/>
                      <a:pt x="24336" y="10378"/>
                      <a:pt x="23880" y="10378"/>
                    </a:cubicBezTo>
                    <a:cubicBezTo>
                      <a:pt x="22261" y="10378"/>
                      <a:pt x="21178" y="12406"/>
                      <a:pt x="21178" y="12406"/>
                    </a:cubicBezTo>
                    <a:cubicBezTo>
                      <a:pt x="21705" y="6893"/>
                      <a:pt x="19725" y="0"/>
                      <a:pt x="1553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2" name="Google Shape;502;p15"/>
              <p:cNvSpPr/>
              <p:nvPr/>
            </p:nvSpPr>
            <p:spPr>
              <a:xfrm>
                <a:off x="515422" y="3363736"/>
                <a:ext cx="410037" cy="323506"/>
              </a:xfrm>
              <a:custGeom>
                <a:avLst/>
                <a:gdLst/>
                <a:ahLst/>
                <a:cxnLst/>
                <a:rect l="l" t="t" r="r" b="b"/>
                <a:pathLst>
                  <a:path w="5740" h="5499" extrusionOk="0">
                    <a:moveTo>
                      <a:pt x="1895" y="1"/>
                    </a:moveTo>
                    <a:cubicBezTo>
                      <a:pt x="1812" y="1"/>
                      <a:pt x="1731" y="29"/>
                      <a:pt x="1654" y="94"/>
                    </a:cubicBezTo>
                    <a:cubicBezTo>
                      <a:pt x="1028" y="620"/>
                      <a:pt x="1654" y="2500"/>
                      <a:pt x="1654" y="2500"/>
                    </a:cubicBezTo>
                    <a:cubicBezTo>
                      <a:pt x="1654" y="2500"/>
                      <a:pt x="0" y="2600"/>
                      <a:pt x="351" y="3603"/>
                    </a:cubicBezTo>
                    <a:cubicBezTo>
                      <a:pt x="496" y="3980"/>
                      <a:pt x="810" y="4096"/>
                      <a:pt x="1140" y="4096"/>
                    </a:cubicBezTo>
                    <a:cubicBezTo>
                      <a:pt x="1664" y="4096"/>
                      <a:pt x="2231" y="3803"/>
                      <a:pt x="2231" y="3803"/>
                    </a:cubicBezTo>
                    <a:lnTo>
                      <a:pt x="2231" y="3803"/>
                    </a:lnTo>
                    <a:cubicBezTo>
                      <a:pt x="2231" y="3803"/>
                      <a:pt x="1504" y="5257"/>
                      <a:pt x="2657" y="5482"/>
                    </a:cubicBezTo>
                    <a:cubicBezTo>
                      <a:pt x="2718" y="5493"/>
                      <a:pt x="2776" y="5498"/>
                      <a:pt x="2831" y="5498"/>
                    </a:cubicBezTo>
                    <a:cubicBezTo>
                      <a:pt x="3804" y="5498"/>
                      <a:pt x="3760" y="3904"/>
                      <a:pt x="3760" y="3904"/>
                    </a:cubicBezTo>
                    <a:lnTo>
                      <a:pt x="3760" y="3904"/>
                    </a:lnTo>
                    <a:cubicBezTo>
                      <a:pt x="3760" y="3904"/>
                      <a:pt x="4033" y="4018"/>
                      <a:pt x="4359" y="4018"/>
                    </a:cubicBezTo>
                    <a:cubicBezTo>
                      <a:pt x="4733" y="4018"/>
                      <a:pt x="5176" y="3868"/>
                      <a:pt x="5364" y="3227"/>
                    </a:cubicBezTo>
                    <a:cubicBezTo>
                      <a:pt x="5740" y="2024"/>
                      <a:pt x="4211" y="1924"/>
                      <a:pt x="4211" y="1924"/>
                    </a:cubicBezTo>
                    <a:cubicBezTo>
                      <a:pt x="4211" y="1924"/>
                      <a:pt x="5313" y="921"/>
                      <a:pt x="4912" y="370"/>
                    </a:cubicBezTo>
                    <a:cubicBezTo>
                      <a:pt x="4849" y="284"/>
                      <a:pt x="4767" y="248"/>
                      <a:pt x="4672" y="248"/>
                    </a:cubicBezTo>
                    <a:cubicBezTo>
                      <a:pt x="4128" y="248"/>
                      <a:pt x="3183" y="1447"/>
                      <a:pt x="3183" y="1447"/>
                    </a:cubicBezTo>
                    <a:cubicBezTo>
                      <a:pt x="3183" y="1447"/>
                      <a:pt x="2489" y="1"/>
                      <a:pt x="189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3" name="Google Shape;503;p15"/>
              <p:cNvSpPr/>
              <p:nvPr/>
            </p:nvSpPr>
            <p:spPr>
              <a:xfrm>
                <a:off x="685517" y="3493107"/>
                <a:ext cx="89579" cy="66419"/>
              </a:xfrm>
              <a:custGeom>
                <a:avLst/>
                <a:gdLst/>
                <a:ahLst/>
                <a:cxnLst/>
                <a:rect l="l" t="t" r="r" b="b"/>
                <a:pathLst>
                  <a:path w="1254" h="1129" extrusionOk="0">
                    <a:moveTo>
                      <a:pt x="627" y="0"/>
                    </a:moveTo>
                    <a:cubicBezTo>
                      <a:pt x="276" y="0"/>
                      <a:pt x="0" y="251"/>
                      <a:pt x="0" y="552"/>
                    </a:cubicBezTo>
                    <a:cubicBezTo>
                      <a:pt x="0" y="877"/>
                      <a:pt x="276" y="1128"/>
                      <a:pt x="627" y="1128"/>
                    </a:cubicBezTo>
                    <a:cubicBezTo>
                      <a:pt x="978" y="1128"/>
                      <a:pt x="1253" y="877"/>
                      <a:pt x="1253" y="552"/>
                    </a:cubicBezTo>
                    <a:cubicBezTo>
                      <a:pt x="1253" y="251"/>
                      <a:pt x="978" y="0"/>
                      <a:pt x="62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4" name="Google Shape;504;p15"/>
              <p:cNvSpPr/>
              <p:nvPr/>
            </p:nvSpPr>
            <p:spPr>
              <a:xfrm>
                <a:off x="1032851" y="2929379"/>
                <a:ext cx="365319" cy="303622"/>
              </a:xfrm>
              <a:custGeom>
                <a:avLst/>
                <a:gdLst/>
                <a:ahLst/>
                <a:cxnLst/>
                <a:rect l="l" t="t" r="r" b="b"/>
                <a:pathLst>
                  <a:path w="5114" h="5161" extrusionOk="0">
                    <a:moveTo>
                      <a:pt x="2297" y="1"/>
                    </a:moveTo>
                    <a:cubicBezTo>
                      <a:pt x="2268" y="1"/>
                      <a:pt x="2237" y="3"/>
                      <a:pt x="2206" y="8"/>
                    </a:cubicBezTo>
                    <a:cubicBezTo>
                      <a:pt x="1253" y="184"/>
                      <a:pt x="1579" y="1988"/>
                      <a:pt x="1579" y="1988"/>
                    </a:cubicBezTo>
                    <a:cubicBezTo>
                      <a:pt x="1579" y="1988"/>
                      <a:pt x="1318" y="1938"/>
                      <a:pt x="1008" y="1938"/>
                    </a:cubicBezTo>
                    <a:cubicBezTo>
                      <a:pt x="556" y="1938"/>
                      <a:pt x="0" y="2044"/>
                      <a:pt x="0" y="2565"/>
                    </a:cubicBezTo>
                    <a:cubicBezTo>
                      <a:pt x="0" y="3467"/>
                      <a:pt x="1429" y="3517"/>
                      <a:pt x="1429" y="3517"/>
                    </a:cubicBezTo>
                    <a:cubicBezTo>
                      <a:pt x="1429" y="3517"/>
                      <a:pt x="276" y="4820"/>
                      <a:pt x="1203" y="5121"/>
                    </a:cubicBezTo>
                    <a:cubicBezTo>
                      <a:pt x="1283" y="5148"/>
                      <a:pt x="1360" y="5161"/>
                      <a:pt x="1434" y="5161"/>
                    </a:cubicBezTo>
                    <a:cubicBezTo>
                      <a:pt x="2240" y="5161"/>
                      <a:pt x="2682" y="3667"/>
                      <a:pt x="2682" y="3667"/>
                    </a:cubicBezTo>
                    <a:cubicBezTo>
                      <a:pt x="2682" y="3667"/>
                      <a:pt x="3177" y="4776"/>
                      <a:pt x="3727" y="4776"/>
                    </a:cubicBezTo>
                    <a:cubicBezTo>
                      <a:pt x="3796" y="4776"/>
                      <a:pt x="3866" y="4759"/>
                      <a:pt x="3935" y="4720"/>
                    </a:cubicBezTo>
                    <a:cubicBezTo>
                      <a:pt x="4562" y="4344"/>
                      <a:pt x="3985" y="3041"/>
                      <a:pt x="3985" y="3041"/>
                    </a:cubicBezTo>
                    <a:cubicBezTo>
                      <a:pt x="3985" y="3041"/>
                      <a:pt x="5113" y="2314"/>
                      <a:pt x="4612" y="1211"/>
                    </a:cubicBezTo>
                    <a:cubicBezTo>
                      <a:pt x="4493" y="961"/>
                      <a:pt x="4351" y="864"/>
                      <a:pt x="4204" y="864"/>
                    </a:cubicBezTo>
                    <a:cubicBezTo>
                      <a:pt x="3703" y="864"/>
                      <a:pt x="3133" y="1988"/>
                      <a:pt x="3133" y="1988"/>
                    </a:cubicBezTo>
                    <a:cubicBezTo>
                      <a:pt x="3133" y="1988"/>
                      <a:pt x="3133" y="1"/>
                      <a:pt x="2297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5" name="Google Shape;505;p15"/>
              <p:cNvSpPr/>
              <p:nvPr/>
            </p:nvSpPr>
            <p:spPr>
              <a:xfrm>
                <a:off x="1163512" y="3046337"/>
                <a:ext cx="89651" cy="70831"/>
              </a:xfrm>
              <a:custGeom>
                <a:avLst/>
                <a:gdLst/>
                <a:ahLst/>
                <a:cxnLst/>
                <a:rect l="l" t="t" r="r" b="b"/>
                <a:pathLst>
                  <a:path w="1255" h="1204" extrusionOk="0">
                    <a:moveTo>
                      <a:pt x="627" y="0"/>
                    </a:moveTo>
                    <a:cubicBezTo>
                      <a:pt x="277" y="0"/>
                      <a:pt x="1" y="276"/>
                      <a:pt x="1" y="602"/>
                    </a:cubicBezTo>
                    <a:cubicBezTo>
                      <a:pt x="1" y="928"/>
                      <a:pt x="277" y="1203"/>
                      <a:pt x="627" y="1203"/>
                    </a:cubicBezTo>
                    <a:cubicBezTo>
                      <a:pt x="953" y="1203"/>
                      <a:pt x="1254" y="928"/>
                      <a:pt x="1254" y="602"/>
                    </a:cubicBezTo>
                    <a:cubicBezTo>
                      <a:pt x="1254" y="276"/>
                      <a:pt x="953" y="0"/>
                      <a:pt x="627" y="0"/>
                    </a:cubicBezTo>
                    <a:close/>
                  </a:path>
                </a:pathLst>
              </a:custGeom>
              <a:solidFill>
                <a:srgbClr val="FAB80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6" name="Google Shape;506;p15"/>
              <p:cNvSpPr/>
              <p:nvPr/>
            </p:nvSpPr>
            <p:spPr>
              <a:xfrm>
                <a:off x="1486627" y="3448689"/>
                <a:ext cx="409251" cy="338567"/>
              </a:xfrm>
              <a:custGeom>
                <a:avLst/>
                <a:gdLst/>
                <a:ahLst/>
                <a:cxnLst/>
                <a:rect l="l" t="t" r="r" b="b"/>
                <a:pathLst>
                  <a:path w="5729" h="5755" extrusionOk="0">
                    <a:moveTo>
                      <a:pt x="2914" y="0"/>
                    </a:moveTo>
                    <a:cubicBezTo>
                      <a:pt x="2833" y="0"/>
                      <a:pt x="2743" y="17"/>
                      <a:pt x="2646" y="53"/>
                    </a:cubicBezTo>
                    <a:cubicBezTo>
                      <a:pt x="1443" y="530"/>
                      <a:pt x="2069" y="2209"/>
                      <a:pt x="2069" y="2209"/>
                    </a:cubicBezTo>
                    <a:cubicBezTo>
                      <a:pt x="2069" y="2209"/>
                      <a:pt x="2057" y="2209"/>
                      <a:pt x="2034" y="2209"/>
                    </a:cubicBezTo>
                    <a:cubicBezTo>
                      <a:pt x="1761" y="2209"/>
                      <a:pt x="1" y="2251"/>
                      <a:pt x="440" y="3362"/>
                    </a:cubicBezTo>
                    <a:cubicBezTo>
                      <a:pt x="619" y="3813"/>
                      <a:pt x="914" y="3954"/>
                      <a:pt x="1213" y="3954"/>
                    </a:cubicBezTo>
                    <a:cubicBezTo>
                      <a:pt x="1711" y="3954"/>
                      <a:pt x="2220" y="3562"/>
                      <a:pt x="2220" y="3562"/>
                    </a:cubicBezTo>
                    <a:lnTo>
                      <a:pt x="2220" y="3562"/>
                    </a:lnTo>
                    <a:cubicBezTo>
                      <a:pt x="2220" y="3563"/>
                      <a:pt x="1493" y="5592"/>
                      <a:pt x="2120" y="5743"/>
                    </a:cubicBezTo>
                    <a:cubicBezTo>
                      <a:pt x="2147" y="5751"/>
                      <a:pt x="2175" y="5754"/>
                      <a:pt x="2202" y="5754"/>
                    </a:cubicBezTo>
                    <a:cubicBezTo>
                      <a:pt x="2788" y="5754"/>
                      <a:pt x="3222" y="4038"/>
                      <a:pt x="3222" y="4038"/>
                    </a:cubicBezTo>
                    <a:cubicBezTo>
                      <a:pt x="3222" y="4038"/>
                      <a:pt x="3702" y="4684"/>
                      <a:pt x="4353" y="4684"/>
                    </a:cubicBezTo>
                    <a:cubicBezTo>
                      <a:pt x="4503" y="4684"/>
                      <a:pt x="4662" y="4649"/>
                      <a:pt x="4826" y="4565"/>
                    </a:cubicBezTo>
                    <a:cubicBezTo>
                      <a:pt x="5729" y="4089"/>
                      <a:pt x="4626" y="2936"/>
                      <a:pt x="4626" y="2936"/>
                    </a:cubicBezTo>
                    <a:cubicBezTo>
                      <a:pt x="4626" y="2936"/>
                      <a:pt x="5729" y="1933"/>
                      <a:pt x="5353" y="1206"/>
                    </a:cubicBezTo>
                    <a:cubicBezTo>
                      <a:pt x="5286" y="1077"/>
                      <a:pt x="5193" y="1024"/>
                      <a:pt x="5085" y="1024"/>
                    </a:cubicBezTo>
                    <a:cubicBezTo>
                      <a:pt x="4587" y="1024"/>
                      <a:pt x="3774" y="2159"/>
                      <a:pt x="3774" y="2159"/>
                    </a:cubicBezTo>
                    <a:cubicBezTo>
                      <a:pt x="3774" y="2159"/>
                      <a:pt x="3837" y="0"/>
                      <a:pt x="291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7" name="Google Shape;507;p15"/>
              <p:cNvSpPr/>
              <p:nvPr/>
            </p:nvSpPr>
            <p:spPr>
              <a:xfrm>
                <a:off x="1664866" y="3583061"/>
                <a:ext cx="100295" cy="66360"/>
              </a:xfrm>
              <a:custGeom>
                <a:avLst/>
                <a:gdLst/>
                <a:ahLst/>
                <a:cxnLst/>
                <a:rect l="l" t="t" r="r" b="b"/>
                <a:pathLst>
                  <a:path w="1404" h="1128" extrusionOk="0">
                    <a:moveTo>
                      <a:pt x="702" y="0"/>
                    </a:moveTo>
                    <a:cubicBezTo>
                      <a:pt x="326" y="0"/>
                      <a:pt x="0" y="251"/>
                      <a:pt x="0" y="577"/>
                    </a:cubicBezTo>
                    <a:cubicBezTo>
                      <a:pt x="0" y="877"/>
                      <a:pt x="326" y="1128"/>
                      <a:pt x="702" y="1128"/>
                    </a:cubicBezTo>
                    <a:cubicBezTo>
                      <a:pt x="1078" y="1128"/>
                      <a:pt x="1404" y="877"/>
                      <a:pt x="1404" y="577"/>
                    </a:cubicBezTo>
                    <a:cubicBezTo>
                      <a:pt x="1404" y="251"/>
                      <a:pt x="1078" y="0"/>
                      <a:pt x="702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8" name="Google Shape;508;p15"/>
              <p:cNvSpPr/>
              <p:nvPr/>
            </p:nvSpPr>
            <p:spPr>
              <a:xfrm>
                <a:off x="402240" y="3987597"/>
                <a:ext cx="379677" cy="279619"/>
              </a:xfrm>
              <a:custGeom>
                <a:avLst/>
                <a:gdLst/>
                <a:ahLst/>
                <a:cxnLst/>
                <a:rect l="l" t="t" r="r" b="b"/>
                <a:pathLst>
                  <a:path w="5315" h="4753" extrusionOk="0">
                    <a:moveTo>
                      <a:pt x="3547" y="1"/>
                    </a:moveTo>
                    <a:cubicBezTo>
                      <a:pt x="3091" y="1"/>
                      <a:pt x="2407" y="1186"/>
                      <a:pt x="2407" y="1186"/>
                    </a:cubicBezTo>
                    <a:cubicBezTo>
                      <a:pt x="2407" y="1186"/>
                      <a:pt x="1609" y="55"/>
                      <a:pt x="1083" y="55"/>
                    </a:cubicBezTo>
                    <a:cubicBezTo>
                      <a:pt x="963" y="55"/>
                      <a:pt x="857" y="114"/>
                      <a:pt x="778" y="258"/>
                    </a:cubicBezTo>
                    <a:cubicBezTo>
                      <a:pt x="377" y="1035"/>
                      <a:pt x="1154" y="1913"/>
                      <a:pt x="1154" y="1913"/>
                    </a:cubicBezTo>
                    <a:cubicBezTo>
                      <a:pt x="1154" y="1913"/>
                      <a:pt x="1" y="2439"/>
                      <a:pt x="427" y="3116"/>
                    </a:cubicBezTo>
                    <a:cubicBezTo>
                      <a:pt x="539" y="3304"/>
                      <a:pt x="701" y="3372"/>
                      <a:pt x="877" y="3372"/>
                    </a:cubicBezTo>
                    <a:cubicBezTo>
                      <a:pt x="1332" y="3372"/>
                      <a:pt x="1881" y="2915"/>
                      <a:pt x="1881" y="2915"/>
                    </a:cubicBezTo>
                    <a:lnTo>
                      <a:pt x="1881" y="2915"/>
                    </a:lnTo>
                    <a:cubicBezTo>
                      <a:pt x="1881" y="2915"/>
                      <a:pt x="1455" y="4594"/>
                      <a:pt x="2457" y="4745"/>
                    </a:cubicBezTo>
                    <a:cubicBezTo>
                      <a:pt x="2493" y="4750"/>
                      <a:pt x="2527" y="4753"/>
                      <a:pt x="2559" y="4753"/>
                    </a:cubicBezTo>
                    <a:cubicBezTo>
                      <a:pt x="3409" y="4753"/>
                      <a:pt x="3084" y="2915"/>
                      <a:pt x="3084" y="2915"/>
                    </a:cubicBezTo>
                    <a:lnTo>
                      <a:pt x="3084" y="2915"/>
                    </a:lnTo>
                    <a:cubicBezTo>
                      <a:pt x="3084" y="2915"/>
                      <a:pt x="3574" y="3305"/>
                      <a:pt x="4071" y="3305"/>
                    </a:cubicBezTo>
                    <a:cubicBezTo>
                      <a:pt x="4320" y="3305"/>
                      <a:pt x="4571" y="3207"/>
                      <a:pt x="4763" y="2915"/>
                    </a:cubicBezTo>
                    <a:cubicBezTo>
                      <a:pt x="5314" y="2038"/>
                      <a:pt x="3760" y="1562"/>
                      <a:pt x="3760" y="1562"/>
                    </a:cubicBezTo>
                    <a:cubicBezTo>
                      <a:pt x="3760" y="1562"/>
                      <a:pt x="4186" y="985"/>
                      <a:pt x="3811" y="208"/>
                    </a:cubicBezTo>
                    <a:cubicBezTo>
                      <a:pt x="3741" y="61"/>
                      <a:pt x="3650" y="1"/>
                      <a:pt x="3547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9" name="Google Shape;509;p15"/>
              <p:cNvSpPr/>
              <p:nvPr/>
            </p:nvSpPr>
            <p:spPr>
              <a:xfrm>
                <a:off x="547331" y="4094201"/>
                <a:ext cx="89579" cy="69361"/>
              </a:xfrm>
              <a:custGeom>
                <a:avLst/>
                <a:gdLst/>
                <a:ahLst/>
                <a:cxnLst/>
                <a:rect l="l" t="t" r="r" b="b"/>
                <a:pathLst>
                  <a:path w="1254" h="1179" extrusionOk="0">
                    <a:moveTo>
                      <a:pt x="627" y="0"/>
                    </a:moveTo>
                    <a:cubicBezTo>
                      <a:pt x="276" y="0"/>
                      <a:pt x="0" y="251"/>
                      <a:pt x="0" y="577"/>
                    </a:cubicBezTo>
                    <a:cubicBezTo>
                      <a:pt x="0" y="903"/>
                      <a:pt x="276" y="1178"/>
                      <a:pt x="627" y="1178"/>
                    </a:cubicBezTo>
                    <a:cubicBezTo>
                      <a:pt x="952" y="1178"/>
                      <a:pt x="1253" y="903"/>
                      <a:pt x="1253" y="577"/>
                    </a:cubicBezTo>
                    <a:cubicBezTo>
                      <a:pt x="1253" y="251"/>
                      <a:pt x="952" y="0"/>
                      <a:pt x="627" y="0"/>
                    </a:cubicBezTo>
                    <a:close/>
                  </a:path>
                </a:pathLst>
              </a:custGeom>
              <a:solidFill>
                <a:srgbClr val="FAB80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0" name="Google Shape;510;p15"/>
              <p:cNvSpPr/>
              <p:nvPr/>
            </p:nvSpPr>
            <p:spPr>
              <a:xfrm>
                <a:off x="1686369" y="4149202"/>
                <a:ext cx="379606" cy="289149"/>
              </a:xfrm>
              <a:custGeom>
                <a:avLst/>
                <a:gdLst/>
                <a:ahLst/>
                <a:cxnLst/>
                <a:rect l="l" t="t" r="r" b="b"/>
                <a:pathLst>
                  <a:path w="5314" h="4915" extrusionOk="0">
                    <a:moveTo>
                      <a:pt x="3465" y="0"/>
                    </a:moveTo>
                    <a:cubicBezTo>
                      <a:pt x="3455" y="0"/>
                      <a:pt x="3444" y="1"/>
                      <a:pt x="3434" y="1"/>
                    </a:cubicBezTo>
                    <a:cubicBezTo>
                      <a:pt x="2657" y="51"/>
                      <a:pt x="2080" y="2207"/>
                      <a:pt x="2080" y="2207"/>
                    </a:cubicBezTo>
                    <a:cubicBezTo>
                      <a:pt x="2080" y="2207"/>
                      <a:pt x="1354" y="1390"/>
                      <a:pt x="866" y="1390"/>
                    </a:cubicBezTo>
                    <a:cubicBezTo>
                      <a:pt x="725" y="1390"/>
                      <a:pt x="605" y="1457"/>
                      <a:pt x="527" y="1630"/>
                    </a:cubicBezTo>
                    <a:cubicBezTo>
                      <a:pt x="151" y="2407"/>
                      <a:pt x="1304" y="2984"/>
                      <a:pt x="1304" y="2984"/>
                    </a:cubicBezTo>
                    <a:cubicBezTo>
                      <a:pt x="1304" y="2984"/>
                      <a:pt x="0" y="4187"/>
                      <a:pt x="877" y="4763"/>
                    </a:cubicBezTo>
                    <a:cubicBezTo>
                      <a:pt x="1017" y="4852"/>
                      <a:pt x="1154" y="4890"/>
                      <a:pt x="1287" y="4890"/>
                    </a:cubicBezTo>
                    <a:cubicBezTo>
                      <a:pt x="2015" y="4890"/>
                      <a:pt x="2607" y="3761"/>
                      <a:pt x="2607" y="3761"/>
                    </a:cubicBezTo>
                    <a:cubicBezTo>
                      <a:pt x="2607" y="3761"/>
                      <a:pt x="3064" y="4915"/>
                      <a:pt x="3671" y="4915"/>
                    </a:cubicBezTo>
                    <a:cubicBezTo>
                      <a:pt x="3684" y="4915"/>
                      <a:pt x="3697" y="4915"/>
                      <a:pt x="3710" y="4913"/>
                    </a:cubicBezTo>
                    <a:cubicBezTo>
                      <a:pt x="4336" y="4863"/>
                      <a:pt x="4010" y="3234"/>
                      <a:pt x="4010" y="3234"/>
                    </a:cubicBezTo>
                    <a:cubicBezTo>
                      <a:pt x="4010" y="3234"/>
                      <a:pt x="5314" y="2984"/>
                      <a:pt x="5013" y="2357"/>
                    </a:cubicBezTo>
                    <a:cubicBezTo>
                      <a:pt x="4766" y="1882"/>
                      <a:pt x="4145" y="1825"/>
                      <a:pt x="3859" y="1825"/>
                    </a:cubicBezTo>
                    <a:cubicBezTo>
                      <a:pt x="3767" y="1825"/>
                      <a:pt x="3710" y="1831"/>
                      <a:pt x="3710" y="1831"/>
                    </a:cubicBezTo>
                    <a:cubicBezTo>
                      <a:pt x="3710" y="1831"/>
                      <a:pt x="4222" y="0"/>
                      <a:pt x="3465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1" name="Google Shape;511;p15"/>
              <p:cNvSpPr/>
              <p:nvPr/>
            </p:nvSpPr>
            <p:spPr>
              <a:xfrm>
                <a:off x="1834961" y="4278985"/>
                <a:ext cx="84222" cy="75244"/>
              </a:xfrm>
              <a:custGeom>
                <a:avLst/>
                <a:gdLst/>
                <a:ahLst/>
                <a:cxnLst/>
                <a:rect l="l" t="t" r="r" b="b"/>
                <a:pathLst>
                  <a:path w="1179" h="1279" extrusionOk="0">
                    <a:moveTo>
                      <a:pt x="577" y="1"/>
                    </a:moveTo>
                    <a:cubicBezTo>
                      <a:pt x="276" y="1"/>
                      <a:pt x="0" y="276"/>
                      <a:pt x="0" y="627"/>
                    </a:cubicBezTo>
                    <a:cubicBezTo>
                      <a:pt x="0" y="978"/>
                      <a:pt x="276" y="1279"/>
                      <a:pt x="577" y="1279"/>
                    </a:cubicBezTo>
                    <a:cubicBezTo>
                      <a:pt x="903" y="1279"/>
                      <a:pt x="1178" y="978"/>
                      <a:pt x="1178" y="627"/>
                    </a:cubicBezTo>
                    <a:cubicBezTo>
                      <a:pt x="1178" y="276"/>
                      <a:pt x="903" y="1"/>
                      <a:pt x="577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512" name="Google Shape;512;p15"/>
            <p:cNvSpPr/>
            <p:nvPr/>
          </p:nvSpPr>
          <p:spPr>
            <a:xfrm>
              <a:off x="311507" y="3314924"/>
              <a:ext cx="379677" cy="279619"/>
            </a:xfrm>
            <a:custGeom>
              <a:avLst/>
              <a:gdLst/>
              <a:ahLst/>
              <a:cxnLst/>
              <a:rect l="l" t="t" r="r" b="b"/>
              <a:pathLst>
                <a:path w="5315" h="4753" extrusionOk="0">
                  <a:moveTo>
                    <a:pt x="3547" y="1"/>
                  </a:moveTo>
                  <a:cubicBezTo>
                    <a:pt x="3091" y="1"/>
                    <a:pt x="2407" y="1186"/>
                    <a:pt x="2407" y="1186"/>
                  </a:cubicBezTo>
                  <a:cubicBezTo>
                    <a:pt x="2407" y="1186"/>
                    <a:pt x="1609" y="55"/>
                    <a:pt x="1083" y="55"/>
                  </a:cubicBezTo>
                  <a:cubicBezTo>
                    <a:pt x="963" y="55"/>
                    <a:pt x="857" y="114"/>
                    <a:pt x="778" y="258"/>
                  </a:cubicBezTo>
                  <a:cubicBezTo>
                    <a:pt x="377" y="1035"/>
                    <a:pt x="1154" y="1913"/>
                    <a:pt x="1154" y="1913"/>
                  </a:cubicBezTo>
                  <a:cubicBezTo>
                    <a:pt x="1154" y="1913"/>
                    <a:pt x="1" y="2439"/>
                    <a:pt x="427" y="3116"/>
                  </a:cubicBezTo>
                  <a:cubicBezTo>
                    <a:pt x="539" y="3304"/>
                    <a:pt x="701" y="3372"/>
                    <a:pt x="877" y="3372"/>
                  </a:cubicBezTo>
                  <a:cubicBezTo>
                    <a:pt x="1332" y="3372"/>
                    <a:pt x="1881" y="2915"/>
                    <a:pt x="1881" y="2915"/>
                  </a:cubicBezTo>
                  <a:lnTo>
                    <a:pt x="1881" y="2915"/>
                  </a:lnTo>
                  <a:cubicBezTo>
                    <a:pt x="1881" y="2915"/>
                    <a:pt x="1455" y="4594"/>
                    <a:pt x="2457" y="4745"/>
                  </a:cubicBezTo>
                  <a:cubicBezTo>
                    <a:pt x="2493" y="4750"/>
                    <a:pt x="2527" y="4753"/>
                    <a:pt x="2559" y="4753"/>
                  </a:cubicBezTo>
                  <a:cubicBezTo>
                    <a:pt x="3409" y="4753"/>
                    <a:pt x="3084" y="2915"/>
                    <a:pt x="3084" y="2915"/>
                  </a:cubicBezTo>
                  <a:lnTo>
                    <a:pt x="3084" y="2915"/>
                  </a:lnTo>
                  <a:cubicBezTo>
                    <a:pt x="3084" y="2915"/>
                    <a:pt x="3574" y="3305"/>
                    <a:pt x="4071" y="3305"/>
                  </a:cubicBezTo>
                  <a:cubicBezTo>
                    <a:pt x="4320" y="3305"/>
                    <a:pt x="4571" y="3207"/>
                    <a:pt x="4763" y="2915"/>
                  </a:cubicBezTo>
                  <a:cubicBezTo>
                    <a:pt x="5314" y="2038"/>
                    <a:pt x="3760" y="1562"/>
                    <a:pt x="3760" y="1562"/>
                  </a:cubicBezTo>
                  <a:cubicBezTo>
                    <a:pt x="3760" y="1562"/>
                    <a:pt x="4186" y="985"/>
                    <a:pt x="3811" y="208"/>
                  </a:cubicBezTo>
                  <a:cubicBezTo>
                    <a:pt x="3741" y="61"/>
                    <a:pt x="3650" y="1"/>
                    <a:pt x="354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" name="Google Shape;513;p15"/>
            <p:cNvSpPr/>
            <p:nvPr/>
          </p:nvSpPr>
          <p:spPr>
            <a:xfrm>
              <a:off x="456598" y="3421527"/>
              <a:ext cx="89579" cy="69361"/>
            </a:xfrm>
            <a:custGeom>
              <a:avLst/>
              <a:gdLst/>
              <a:ahLst/>
              <a:cxnLst/>
              <a:rect l="l" t="t" r="r" b="b"/>
              <a:pathLst>
                <a:path w="1254" h="1179" extrusionOk="0">
                  <a:moveTo>
                    <a:pt x="627" y="0"/>
                  </a:moveTo>
                  <a:cubicBezTo>
                    <a:pt x="276" y="0"/>
                    <a:pt x="0" y="251"/>
                    <a:pt x="0" y="577"/>
                  </a:cubicBezTo>
                  <a:cubicBezTo>
                    <a:pt x="0" y="903"/>
                    <a:pt x="276" y="1178"/>
                    <a:pt x="627" y="1178"/>
                  </a:cubicBezTo>
                  <a:cubicBezTo>
                    <a:pt x="952" y="1178"/>
                    <a:pt x="1253" y="903"/>
                    <a:pt x="1253" y="577"/>
                  </a:cubicBezTo>
                  <a:cubicBezTo>
                    <a:pt x="1253" y="251"/>
                    <a:pt x="952" y="0"/>
                    <a:pt x="627" y="0"/>
                  </a:cubicBezTo>
                  <a:close/>
                </a:path>
              </a:pathLst>
            </a:custGeom>
            <a:solidFill>
              <a:srgbClr val="FAB8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48688156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 only 1">
    <p:spTree>
      <p:nvGrpSpPr>
        <p:cNvPr id="1" name="Shape 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5" name="Google Shape;515;p16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516" name="Google Shape;516;p16"/>
          <p:cNvSpPr/>
          <p:nvPr/>
        </p:nvSpPr>
        <p:spPr>
          <a:xfrm flipH="1">
            <a:off x="324832" y="239435"/>
            <a:ext cx="949730" cy="300571"/>
          </a:xfrm>
          <a:custGeom>
            <a:avLst/>
            <a:gdLst/>
            <a:ahLst/>
            <a:cxnLst/>
            <a:rect l="l" t="t" r="r" b="b"/>
            <a:pathLst>
              <a:path w="13410" h="4244" extrusionOk="0">
                <a:moveTo>
                  <a:pt x="7286" y="0"/>
                </a:moveTo>
                <a:cubicBezTo>
                  <a:pt x="6592" y="0"/>
                  <a:pt x="5782" y="384"/>
                  <a:pt x="4913" y="1537"/>
                </a:cubicBezTo>
                <a:cubicBezTo>
                  <a:pt x="4913" y="1537"/>
                  <a:pt x="4164" y="1313"/>
                  <a:pt x="3250" y="1313"/>
                </a:cubicBezTo>
                <a:cubicBezTo>
                  <a:pt x="1896" y="1313"/>
                  <a:pt x="180" y="1805"/>
                  <a:pt x="0" y="4244"/>
                </a:cubicBezTo>
                <a:lnTo>
                  <a:pt x="13158" y="4244"/>
                </a:lnTo>
                <a:cubicBezTo>
                  <a:pt x="13158" y="4244"/>
                  <a:pt x="13410" y="1459"/>
                  <a:pt x="10505" y="1459"/>
                </a:cubicBezTo>
                <a:cubicBezTo>
                  <a:pt x="10232" y="1459"/>
                  <a:pt x="9931" y="1483"/>
                  <a:pt x="9599" y="1537"/>
                </a:cubicBezTo>
                <a:cubicBezTo>
                  <a:pt x="9599" y="1537"/>
                  <a:pt x="8675" y="0"/>
                  <a:pt x="7286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7" name="Google Shape;517;p16"/>
          <p:cNvSpPr/>
          <p:nvPr/>
        </p:nvSpPr>
        <p:spPr>
          <a:xfrm flipH="1">
            <a:off x="5928573" y="-244450"/>
            <a:ext cx="1278407" cy="532630"/>
          </a:xfrm>
          <a:custGeom>
            <a:avLst/>
            <a:gdLst/>
            <a:ahLst/>
            <a:cxnLst/>
            <a:rect l="l" t="t" r="r" b="b"/>
            <a:pathLst>
              <a:path w="13441" h="5600" extrusionOk="0">
                <a:moveTo>
                  <a:pt x="6974" y="1"/>
                </a:moveTo>
                <a:cubicBezTo>
                  <a:pt x="5468" y="1"/>
                  <a:pt x="4461" y="3244"/>
                  <a:pt x="4461" y="3244"/>
                </a:cubicBezTo>
                <a:cubicBezTo>
                  <a:pt x="4461" y="3244"/>
                  <a:pt x="3549" y="2801"/>
                  <a:pt x="2546" y="2801"/>
                </a:cubicBezTo>
                <a:cubicBezTo>
                  <a:pt x="1440" y="2801"/>
                  <a:pt x="224" y="3339"/>
                  <a:pt x="0" y="5600"/>
                </a:cubicBezTo>
                <a:lnTo>
                  <a:pt x="13233" y="5600"/>
                </a:lnTo>
                <a:cubicBezTo>
                  <a:pt x="13233" y="5600"/>
                  <a:pt x="13441" y="2884"/>
                  <a:pt x="10780" y="2884"/>
                </a:cubicBezTo>
                <a:cubicBezTo>
                  <a:pt x="10373" y="2884"/>
                  <a:pt x="9900" y="2947"/>
                  <a:pt x="9349" y="3093"/>
                </a:cubicBezTo>
                <a:cubicBezTo>
                  <a:pt x="9349" y="3093"/>
                  <a:pt x="8923" y="462"/>
                  <a:pt x="7243" y="36"/>
                </a:cubicBezTo>
                <a:cubicBezTo>
                  <a:pt x="7152" y="12"/>
                  <a:pt x="7062" y="1"/>
                  <a:pt x="697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8" name="Google Shape;518;p16"/>
          <p:cNvSpPr/>
          <p:nvPr/>
        </p:nvSpPr>
        <p:spPr>
          <a:xfrm>
            <a:off x="8404368" y="655697"/>
            <a:ext cx="1674219" cy="801006"/>
          </a:xfrm>
          <a:custGeom>
            <a:avLst/>
            <a:gdLst/>
            <a:ahLst/>
            <a:cxnLst/>
            <a:rect l="l" t="t" r="r" b="b"/>
            <a:pathLst>
              <a:path w="15164" h="7255" extrusionOk="0">
                <a:moveTo>
                  <a:pt x="5362" y="0"/>
                </a:moveTo>
                <a:cubicBezTo>
                  <a:pt x="3058" y="0"/>
                  <a:pt x="3058" y="4598"/>
                  <a:pt x="3058" y="4598"/>
                </a:cubicBezTo>
                <a:cubicBezTo>
                  <a:pt x="3058" y="4598"/>
                  <a:pt x="2611" y="4325"/>
                  <a:pt x="2054" y="4325"/>
                </a:cubicBezTo>
                <a:cubicBezTo>
                  <a:pt x="1290" y="4325"/>
                  <a:pt x="319" y="4836"/>
                  <a:pt x="0" y="7255"/>
                </a:cubicBezTo>
                <a:lnTo>
                  <a:pt x="15163" y="7255"/>
                </a:lnTo>
                <a:cubicBezTo>
                  <a:pt x="15163" y="7255"/>
                  <a:pt x="14777" y="4519"/>
                  <a:pt x="12700" y="4519"/>
                </a:cubicBezTo>
                <a:cubicBezTo>
                  <a:pt x="12294" y="4519"/>
                  <a:pt x="11824" y="4624"/>
                  <a:pt x="11278" y="4874"/>
                </a:cubicBezTo>
                <a:cubicBezTo>
                  <a:pt x="11278" y="4874"/>
                  <a:pt x="10880" y="2861"/>
                  <a:pt x="9125" y="2861"/>
                </a:cubicBezTo>
                <a:cubicBezTo>
                  <a:pt x="8817" y="2861"/>
                  <a:pt x="8467" y="2923"/>
                  <a:pt x="8070" y="3069"/>
                </a:cubicBezTo>
                <a:cubicBezTo>
                  <a:pt x="8070" y="3069"/>
                  <a:pt x="8070" y="287"/>
                  <a:pt x="5564" y="11"/>
                </a:cubicBezTo>
                <a:cubicBezTo>
                  <a:pt x="5495" y="4"/>
                  <a:pt x="5428" y="0"/>
                  <a:pt x="536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9" name="Google Shape;519;p16"/>
          <p:cNvSpPr/>
          <p:nvPr/>
        </p:nvSpPr>
        <p:spPr>
          <a:xfrm>
            <a:off x="-1080007" y="1204672"/>
            <a:ext cx="1674219" cy="801006"/>
          </a:xfrm>
          <a:custGeom>
            <a:avLst/>
            <a:gdLst/>
            <a:ahLst/>
            <a:cxnLst/>
            <a:rect l="l" t="t" r="r" b="b"/>
            <a:pathLst>
              <a:path w="15164" h="7255" extrusionOk="0">
                <a:moveTo>
                  <a:pt x="5362" y="0"/>
                </a:moveTo>
                <a:cubicBezTo>
                  <a:pt x="3058" y="0"/>
                  <a:pt x="3058" y="4598"/>
                  <a:pt x="3058" y="4598"/>
                </a:cubicBezTo>
                <a:cubicBezTo>
                  <a:pt x="3058" y="4598"/>
                  <a:pt x="2611" y="4325"/>
                  <a:pt x="2054" y="4325"/>
                </a:cubicBezTo>
                <a:cubicBezTo>
                  <a:pt x="1290" y="4325"/>
                  <a:pt x="319" y="4836"/>
                  <a:pt x="0" y="7255"/>
                </a:cubicBezTo>
                <a:lnTo>
                  <a:pt x="15163" y="7255"/>
                </a:lnTo>
                <a:cubicBezTo>
                  <a:pt x="15163" y="7255"/>
                  <a:pt x="14777" y="4519"/>
                  <a:pt x="12700" y="4519"/>
                </a:cubicBezTo>
                <a:cubicBezTo>
                  <a:pt x="12294" y="4519"/>
                  <a:pt x="11824" y="4624"/>
                  <a:pt x="11278" y="4874"/>
                </a:cubicBezTo>
                <a:cubicBezTo>
                  <a:pt x="11278" y="4874"/>
                  <a:pt x="10880" y="2861"/>
                  <a:pt x="9125" y="2861"/>
                </a:cubicBezTo>
                <a:cubicBezTo>
                  <a:pt x="8817" y="2861"/>
                  <a:pt x="8467" y="2923"/>
                  <a:pt x="8070" y="3069"/>
                </a:cubicBezTo>
                <a:cubicBezTo>
                  <a:pt x="8070" y="3069"/>
                  <a:pt x="8070" y="287"/>
                  <a:pt x="5564" y="11"/>
                </a:cubicBezTo>
                <a:cubicBezTo>
                  <a:pt x="5495" y="4"/>
                  <a:pt x="5428" y="0"/>
                  <a:pt x="536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0" name="Google Shape;520;p16"/>
          <p:cNvSpPr/>
          <p:nvPr/>
        </p:nvSpPr>
        <p:spPr>
          <a:xfrm flipH="1">
            <a:off x="1658446" y="-53004"/>
            <a:ext cx="949835" cy="454435"/>
          </a:xfrm>
          <a:custGeom>
            <a:avLst/>
            <a:gdLst/>
            <a:ahLst/>
            <a:cxnLst/>
            <a:rect l="l" t="t" r="r" b="b"/>
            <a:pathLst>
              <a:path w="15164" h="7255" extrusionOk="0">
                <a:moveTo>
                  <a:pt x="5362" y="0"/>
                </a:moveTo>
                <a:cubicBezTo>
                  <a:pt x="3058" y="0"/>
                  <a:pt x="3058" y="4598"/>
                  <a:pt x="3058" y="4598"/>
                </a:cubicBezTo>
                <a:cubicBezTo>
                  <a:pt x="3058" y="4598"/>
                  <a:pt x="2611" y="4325"/>
                  <a:pt x="2054" y="4325"/>
                </a:cubicBezTo>
                <a:cubicBezTo>
                  <a:pt x="1290" y="4325"/>
                  <a:pt x="319" y="4836"/>
                  <a:pt x="0" y="7255"/>
                </a:cubicBezTo>
                <a:lnTo>
                  <a:pt x="15163" y="7255"/>
                </a:lnTo>
                <a:cubicBezTo>
                  <a:pt x="15163" y="7255"/>
                  <a:pt x="14777" y="4519"/>
                  <a:pt x="12700" y="4519"/>
                </a:cubicBezTo>
                <a:cubicBezTo>
                  <a:pt x="12294" y="4519"/>
                  <a:pt x="11824" y="4624"/>
                  <a:pt x="11278" y="4874"/>
                </a:cubicBezTo>
                <a:cubicBezTo>
                  <a:pt x="11278" y="4874"/>
                  <a:pt x="10880" y="2861"/>
                  <a:pt x="9125" y="2861"/>
                </a:cubicBezTo>
                <a:cubicBezTo>
                  <a:pt x="8817" y="2861"/>
                  <a:pt x="8467" y="2923"/>
                  <a:pt x="8070" y="3069"/>
                </a:cubicBezTo>
                <a:cubicBezTo>
                  <a:pt x="8070" y="3069"/>
                  <a:pt x="8070" y="287"/>
                  <a:pt x="5564" y="11"/>
                </a:cubicBezTo>
                <a:cubicBezTo>
                  <a:pt x="5495" y="4"/>
                  <a:pt x="5428" y="0"/>
                  <a:pt x="536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1" name="Google Shape;521;p16"/>
          <p:cNvSpPr/>
          <p:nvPr/>
        </p:nvSpPr>
        <p:spPr>
          <a:xfrm>
            <a:off x="7694964" y="134211"/>
            <a:ext cx="1202884" cy="575503"/>
          </a:xfrm>
          <a:custGeom>
            <a:avLst/>
            <a:gdLst/>
            <a:ahLst/>
            <a:cxnLst/>
            <a:rect l="l" t="t" r="r" b="b"/>
            <a:pathLst>
              <a:path w="15164" h="7255" extrusionOk="0">
                <a:moveTo>
                  <a:pt x="5362" y="0"/>
                </a:moveTo>
                <a:cubicBezTo>
                  <a:pt x="3058" y="0"/>
                  <a:pt x="3058" y="4598"/>
                  <a:pt x="3058" y="4598"/>
                </a:cubicBezTo>
                <a:cubicBezTo>
                  <a:pt x="3058" y="4598"/>
                  <a:pt x="2611" y="4325"/>
                  <a:pt x="2054" y="4325"/>
                </a:cubicBezTo>
                <a:cubicBezTo>
                  <a:pt x="1290" y="4325"/>
                  <a:pt x="319" y="4836"/>
                  <a:pt x="0" y="7255"/>
                </a:cubicBezTo>
                <a:lnTo>
                  <a:pt x="15163" y="7255"/>
                </a:lnTo>
                <a:cubicBezTo>
                  <a:pt x="15163" y="7255"/>
                  <a:pt x="14777" y="4519"/>
                  <a:pt x="12700" y="4519"/>
                </a:cubicBezTo>
                <a:cubicBezTo>
                  <a:pt x="12294" y="4519"/>
                  <a:pt x="11824" y="4624"/>
                  <a:pt x="11278" y="4874"/>
                </a:cubicBezTo>
                <a:cubicBezTo>
                  <a:pt x="11278" y="4874"/>
                  <a:pt x="10880" y="2861"/>
                  <a:pt x="9125" y="2861"/>
                </a:cubicBezTo>
                <a:cubicBezTo>
                  <a:pt x="8817" y="2861"/>
                  <a:pt x="8467" y="2923"/>
                  <a:pt x="8070" y="3069"/>
                </a:cubicBezTo>
                <a:cubicBezTo>
                  <a:pt x="8070" y="3069"/>
                  <a:pt x="8070" y="287"/>
                  <a:pt x="5564" y="11"/>
                </a:cubicBezTo>
                <a:cubicBezTo>
                  <a:pt x="5495" y="4"/>
                  <a:pt x="5428" y="0"/>
                  <a:pt x="536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22" name="Google Shape;522;p16"/>
          <p:cNvGrpSpPr/>
          <p:nvPr/>
        </p:nvGrpSpPr>
        <p:grpSpPr>
          <a:xfrm>
            <a:off x="-18800" y="4319024"/>
            <a:ext cx="2483235" cy="838602"/>
            <a:chOff x="-18795" y="4041550"/>
            <a:chExt cx="3304811" cy="1116053"/>
          </a:xfrm>
        </p:grpSpPr>
        <p:sp>
          <p:nvSpPr>
            <p:cNvPr id="523" name="Google Shape;523;p16"/>
            <p:cNvSpPr/>
            <p:nvPr/>
          </p:nvSpPr>
          <p:spPr>
            <a:xfrm>
              <a:off x="-18795" y="4041550"/>
              <a:ext cx="1780811" cy="1116053"/>
            </a:xfrm>
            <a:custGeom>
              <a:avLst/>
              <a:gdLst/>
              <a:ahLst/>
              <a:cxnLst/>
              <a:rect l="l" t="t" r="r" b="b"/>
              <a:pathLst>
                <a:path w="48303" h="30272" extrusionOk="0">
                  <a:moveTo>
                    <a:pt x="11062" y="0"/>
                  </a:moveTo>
                  <a:cubicBezTo>
                    <a:pt x="10554" y="0"/>
                    <a:pt x="10016" y="53"/>
                    <a:pt x="9449" y="171"/>
                  </a:cubicBezTo>
                  <a:cubicBezTo>
                    <a:pt x="3785" y="1349"/>
                    <a:pt x="0" y="7790"/>
                    <a:pt x="0" y="7790"/>
                  </a:cubicBezTo>
                  <a:lnTo>
                    <a:pt x="150" y="12552"/>
                  </a:lnTo>
                  <a:lnTo>
                    <a:pt x="652" y="30272"/>
                  </a:lnTo>
                  <a:lnTo>
                    <a:pt x="47569" y="30272"/>
                  </a:lnTo>
                  <a:cubicBezTo>
                    <a:pt x="48302" y="19153"/>
                    <a:pt x="42715" y="18111"/>
                    <a:pt x="40594" y="18111"/>
                  </a:cubicBezTo>
                  <a:cubicBezTo>
                    <a:pt x="40105" y="18111"/>
                    <a:pt x="39800" y="18166"/>
                    <a:pt x="39800" y="18166"/>
                  </a:cubicBezTo>
                  <a:cubicBezTo>
                    <a:pt x="39800" y="18166"/>
                    <a:pt x="40451" y="14257"/>
                    <a:pt x="36492" y="11700"/>
                  </a:cubicBezTo>
                  <a:cubicBezTo>
                    <a:pt x="35253" y="10913"/>
                    <a:pt x="34010" y="10642"/>
                    <a:pt x="32884" y="10642"/>
                  </a:cubicBezTo>
                  <a:cubicBezTo>
                    <a:pt x="30388" y="10642"/>
                    <a:pt x="28471" y="11976"/>
                    <a:pt x="28471" y="11976"/>
                  </a:cubicBezTo>
                  <a:cubicBezTo>
                    <a:pt x="28471" y="11976"/>
                    <a:pt x="27494" y="5008"/>
                    <a:pt x="24311" y="3505"/>
                  </a:cubicBezTo>
                  <a:cubicBezTo>
                    <a:pt x="23522" y="3132"/>
                    <a:pt x="22723" y="2992"/>
                    <a:pt x="21969" y="2992"/>
                  </a:cubicBezTo>
                  <a:cubicBezTo>
                    <a:pt x="19680" y="2992"/>
                    <a:pt x="17795" y="4282"/>
                    <a:pt x="17795" y="4282"/>
                  </a:cubicBezTo>
                  <a:cubicBezTo>
                    <a:pt x="17795" y="4282"/>
                    <a:pt x="15624" y="0"/>
                    <a:pt x="1106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" name="Google Shape;524;p16"/>
            <p:cNvSpPr/>
            <p:nvPr/>
          </p:nvSpPr>
          <p:spPr>
            <a:xfrm>
              <a:off x="-13265" y="4184522"/>
              <a:ext cx="1670430" cy="973081"/>
            </a:xfrm>
            <a:custGeom>
              <a:avLst/>
              <a:gdLst/>
              <a:ahLst/>
              <a:cxnLst/>
              <a:rect l="l" t="t" r="r" b="b"/>
              <a:pathLst>
                <a:path w="45309" h="26394" extrusionOk="0">
                  <a:moveTo>
                    <a:pt x="8929" y="0"/>
                  </a:moveTo>
                  <a:cubicBezTo>
                    <a:pt x="5334" y="0"/>
                    <a:pt x="1711" y="5576"/>
                    <a:pt x="0" y="8674"/>
                  </a:cubicBezTo>
                  <a:lnTo>
                    <a:pt x="502" y="26394"/>
                  </a:lnTo>
                  <a:lnTo>
                    <a:pt x="43585" y="26394"/>
                  </a:lnTo>
                  <a:cubicBezTo>
                    <a:pt x="45309" y="18444"/>
                    <a:pt x="40694" y="17507"/>
                    <a:pt x="38422" y="17507"/>
                  </a:cubicBezTo>
                  <a:cubicBezTo>
                    <a:pt x="37721" y="17507"/>
                    <a:pt x="37244" y="17597"/>
                    <a:pt x="37244" y="17597"/>
                  </a:cubicBezTo>
                  <a:cubicBezTo>
                    <a:pt x="37244" y="17597"/>
                    <a:pt x="37194" y="13110"/>
                    <a:pt x="34061" y="11281"/>
                  </a:cubicBezTo>
                  <a:cubicBezTo>
                    <a:pt x="33405" y="10898"/>
                    <a:pt x="32705" y="10747"/>
                    <a:pt x="32008" y="10747"/>
                  </a:cubicBezTo>
                  <a:cubicBezTo>
                    <a:pt x="29370" y="10747"/>
                    <a:pt x="26768" y="12910"/>
                    <a:pt x="26768" y="12910"/>
                  </a:cubicBezTo>
                  <a:cubicBezTo>
                    <a:pt x="26768" y="12910"/>
                    <a:pt x="25138" y="5090"/>
                    <a:pt x="21630" y="3787"/>
                  </a:cubicBezTo>
                  <a:cubicBezTo>
                    <a:pt x="20973" y="3545"/>
                    <a:pt x="20365" y="3446"/>
                    <a:pt x="19808" y="3446"/>
                  </a:cubicBezTo>
                  <a:cubicBezTo>
                    <a:pt x="17370" y="3446"/>
                    <a:pt x="15940" y="5341"/>
                    <a:pt x="15940" y="5341"/>
                  </a:cubicBezTo>
                  <a:cubicBezTo>
                    <a:pt x="15940" y="5341"/>
                    <a:pt x="14061" y="203"/>
                    <a:pt x="9048" y="3"/>
                  </a:cubicBezTo>
                  <a:cubicBezTo>
                    <a:pt x="9008" y="1"/>
                    <a:pt x="8969" y="0"/>
                    <a:pt x="892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" name="Google Shape;525;p16"/>
            <p:cNvSpPr/>
            <p:nvPr/>
          </p:nvSpPr>
          <p:spPr>
            <a:xfrm>
              <a:off x="1505205" y="4558800"/>
              <a:ext cx="1780811" cy="598780"/>
            </a:xfrm>
            <a:custGeom>
              <a:avLst/>
              <a:gdLst/>
              <a:ahLst/>
              <a:cxnLst/>
              <a:rect l="l" t="t" r="r" b="b"/>
              <a:pathLst>
                <a:path w="48303" h="30272" extrusionOk="0">
                  <a:moveTo>
                    <a:pt x="11062" y="0"/>
                  </a:moveTo>
                  <a:cubicBezTo>
                    <a:pt x="10554" y="0"/>
                    <a:pt x="10016" y="53"/>
                    <a:pt x="9449" y="171"/>
                  </a:cubicBezTo>
                  <a:cubicBezTo>
                    <a:pt x="3785" y="1349"/>
                    <a:pt x="0" y="7790"/>
                    <a:pt x="0" y="7790"/>
                  </a:cubicBezTo>
                  <a:lnTo>
                    <a:pt x="150" y="12552"/>
                  </a:lnTo>
                  <a:lnTo>
                    <a:pt x="652" y="30272"/>
                  </a:lnTo>
                  <a:lnTo>
                    <a:pt x="47569" y="30272"/>
                  </a:lnTo>
                  <a:cubicBezTo>
                    <a:pt x="48302" y="19153"/>
                    <a:pt x="42715" y="18111"/>
                    <a:pt x="40594" y="18111"/>
                  </a:cubicBezTo>
                  <a:cubicBezTo>
                    <a:pt x="40105" y="18111"/>
                    <a:pt x="39800" y="18166"/>
                    <a:pt x="39800" y="18166"/>
                  </a:cubicBezTo>
                  <a:cubicBezTo>
                    <a:pt x="39800" y="18166"/>
                    <a:pt x="40451" y="14257"/>
                    <a:pt x="36492" y="11700"/>
                  </a:cubicBezTo>
                  <a:cubicBezTo>
                    <a:pt x="35253" y="10913"/>
                    <a:pt x="34010" y="10642"/>
                    <a:pt x="32884" y="10642"/>
                  </a:cubicBezTo>
                  <a:cubicBezTo>
                    <a:pt x="30388" y="10642"/>
                    <a:pt x="28471" y="11976"/>
                    <a:pt x="28471" y="11976"/>
                  </a:cubicBezTo>
                  <a:cubicBezTo>
                    <a:pt x="28471" y="11976"/>
                    <a:pt x="27494" y="5008"/>
                    <a:pt x="24311" y="3505"/>
                  </a:cubicBezTo>
                  <a:cubicBezTo>
                    <a:pt x="23522" y="3132"/>
                    <a:pt x="22723" y="2992"/>
                    <a:pt x="21969" y="2992"/>
                  </a:cubicBezTo>
                  <a:cubicBezTo>
                    <a:pt x="19680" y="2992"/>
                    <a:pt x="17795" y="4282"/>
                    <a:pt x="17795" y="4282"/>
                  </a:cubicBezTo>
                  <a:cubicBezTo>
                    <a:pt x="17795" y="4282"/>
                    <a:pt x="15624" y="0"/>
                    <a:pt x="1106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" name="Google Shape;526;p16"/>
            <p:cNvSpPr/>
            <p:nvPr/>
          </p:nvSpPr>
          <p:spPr>
            <a:xfrm>
              <a:off x="1510730" y="4707575"/>
              <a:ext cx="1670430" cy="450018"/>
            </a:xfrm>
            <a:custGeom>
              <a:avLst/>
              <a:gdLst/>
              <a:ahLst/>
              <a:cxnLst/>
              <a:rect l="l" t="t" r="r" b="b"/>
              <a:pathLst>
                <a:path w="45309" h="26394" extrusionOk="0">
                  <a:moveTo>
                    <a:pt x="8929" y="0"/>
                  </a:moveTo>
                  <a:cubicBezTo>
                    <a:pt x="5334" y="0"/>
                    <a:pt x="1711" y="5576"/>
                    <a:pt x="0" y="8674"/>
                  </a:cubicBezTo>
                  <a:lnTo>
                    <a:pt x="502" y="26394"/>
                  </a:lnTo>
                  <a:lnTo>
                    <a:pt x="43585" y="26394"/>
                  </a:lnTo>
                  <a:cubicBezTo>
                    <a:pt x="45309" y="18444"/>
                    <a:pt x="40694" y="17507"/>
                    <a:pt x="38422" y="17507"/>
                  </a:cubicBezTo>
                  <a:cubicBezTo>
                    <a:pt x="37721" y="17507"/>
                    <a:pt x="37244" y="17597"/>
                    <a:pt x="37244" y="17597"/>
                  </a:cubicBezTo>
                  <a:cubicBezTo>
                    <a:pt x="37244" y="17597"/>
                    <a:pt x="37194" y="13110"/>
                    <a:pt x="34061" y="11281"/>
                  </a:cubicBezTo>
                  <a:cubicBezTo>
                    <a:pt x="33405" y="10898"/>
                    <a:pt x="32705" y="10747"/>
                    <a:pt x="32008" y="10747"/>
                  </a:cubicBezTo>
                  <a:cubicBezTo>
                    <a:pt x="29370" y="10747"/>
                    <a:pt x="26768" y="12910"/>
                    <a:pt x="26768" y="12910"/>
                  </a:cubicBezTo>
                  <a:cubicBezTo>
                    <a:pt x="26768" y="12910"/>
                    <a:pt x="25138" y="5090"/>
                    <a:pt x="21630" y="3787"/>
                  </a:cubicBezTo>
                  <a:cubicBezTo>
                    <a:pt x="20973" y="3545"/>
                    <a:pt x="20365" y="3446"/>
                    <a:pt x="19808" y="3446"/>
                  </a:cubicBezTo>
                  <a:cubicBezTo>
                    <a:pt x="17370" y="3446"/>
                    <a:pt x="15940" y="5341"/>
                    <a:pt x="15940" y="5341"/>
                  </a:cubicBezTo>
                  <a:cubicBezTo>
                    <a:pt x="15940" y="5341"/>
                    <a:pt x="14061" y="203"/>
                    <a:pt x="9048" y="3"/>
                  </a:cubicBezTo>
                  <a:cubicBezTo>
                    <a:pt x="9008" y="1"/>
                    <a:pt x="8969" y="0"/>
                    <a:pt x="892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27" name="Google Shape;527;p16"/>
          <p:cNvGrpSpPr/>
          <p:nvPr/>
        </p:nvGrpSpPr>
        <p:grpSpPr>
          <a:xfrm>
            <a:off x="6549072" y="4270478"/>
            <a:ext cx="2626994" cy="887150"/>
            <a:chOff x="5871195" y="4041550"/>
            <a:chExt cx="3304811" cy="1116053"/>
          </a:xfrm>
        </p:grpSpPr>
        <p:sp>
          <p:nvSpPr>
            <p:cNvPr id="528" name="Google Shape;528;p16"/>
            <p:cNvSpPr/>
            <p:nvPr/>
          </p:nvSpPr>
          <p:spPr>
            <a:xfrm flipH="1">
              <a:off x="7395195" y="4041550"/>
              <a:ext cx="1780811" cy="1116053"/>
            </a:xfrm>
            <a:custGeom>
              <a:avLst/>
              <a:gdLst/>
              <a:ahLst/>
              <a:cxnLst/>
              <a:rect l="l" t="t" r="r" b="b"/>
              <a:pathLst>
                <a:path w="48303" h="30272" extrusionOk="0">
                  <a:moveTo>
                    <a:pt x="11062" y="0"/>
                  </a:moveTo>
                  <a:cubicBezTo>
                    <a:pt x="10554" y="0"/>
                    <a:pt x="10016" y="53"/>
                    <a:pt x="9449" y="171"/>
                  </a:cubicBezTo>
                  <a:cubicBezTo>
                    <a:pt x="3785" y="1349"/>
                    <a:pt x="0" y="7790"/>
                    <a:pt x="0" y="7790"/>
                  </a:cubicBezTo>
                  <a:lnTo>
                    <a:pt x="150" y="12552"/>
                  </a:lnTo>
                  <a:lnTo>
                    <a:pt x="652" y="30272"/>
                  </a:lnTo>
                  <a:lnTo>
                    <a:pt x="47569" y="30272"/>
                  </a:lnTo>
                  <a:cubicBezTo>
                    <a:pt x="48302" y="19153"/>
                    <a:pt x="42715" y="18111"/>
                    <a:pt x="40594" y="18111"/>
                  </a:cubicBezTo>
                  <a:cubicBezTo>
                    <a:pt x="40105" y="18111"/>
                    <a:pt x="39800" y="18166"/>
                    <a:pt x="39800" y="18166"/>
                  </a:cubicBezTo>
                  <a:cubicBezTo>
                    <a:pt x="39800" y="18166"/>
                    <a:pt x="40451" y="14257"/>
                    <a:pt x="36492" y="11700"/>
                  </a:cubicBezTo>
                  <a:cubicBezTo>
                    <a:pt x="35253" y="10913"/>
                    <a:pt x="34010" y="10642"/>
                    <a:pt x="32884" y="10642"/>
                  </a:cubicBezTo>
                  <a:cubicBezTo>
                    <a:pt x="30388" y="10642"/>
                    <a:pt x="28471" y="11976"/>
                    <a:pt x="28471" y="11976"/>
                  </a:cubicBezTo>
                  <a:cubicBezTo>
                    <a:pt x="28471" y="11976"/>
                    <a:pt x="27494" y="5008"/>
                    <a:pt x="24311" y="3505"/>
                  </a:cubicBezTo>
                  <a:cubicBezTo>
                    <a:pt x="23522" y="3132"/>
                    <a:pt x="22723" y="2992"/>
                    <a:pt x="21969" y="2992"/>
                  </a:cubicBezTo>
                  <a:cubicBezTo>
                    <a:pt x="19680" y="2992"/>
                    <a:pt x="17795" y="4282"/>
                    <a:pt x="17795" y="4282"/>
                  </a:cubicBezTo>
                  <a:cubicBezTo>
                    <a:pt x="17795" y="4282"/>
                    <a:pt x="15624" y="0"/>
                    <a:pt x="1106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" name="Google Shape;529;p16"/>
            <p:cNvSpPr/>
            <p:nvPr/>
          </p:nvSpPr>
          <p:spPr>
            <a:xfrm flipH="1">
              <a:off x="7500046" y="4184522"/>
              <a:ext cx="1670430" cy="973081"/>
            </a:xfrm>
            <a:custGeom>
              <a:avLst/>
              <a:gdLst/>
              <a:ahLst/>
              <a:cxnLst/>
              <a:rect l="l" t="t" r="r" b="b"/>
              <a:pathLst>
                <a:path w="45309" h="26394" extrusionOk="0">
                  <a:moveTo>
                    <a:pt x="8929" y="0"/>
                  </a:moveTo>
                  <a:cubicBezTo>
                    <a:pt x="5334" y="0"/>
                    <a:pt x="1711" y="5576"/>
                    <a:pt x="0" y="8674"/>
                  </a:cubicBezTo>
                  <a:lnTo>
                    <a:pt x="502" y="26394"/>
                  </a:lnTo>
                  <a:lnTo>
                    <a:pt x="43585" y="26394"/>
                  </a:lnTo>
                  <a:cubicBezTo>
                    <a:pt x="45309" y="18444"/>
                    <a:pt x="40694" y="17507"/>
                    <a:pt x="38422" y="17507"/>
                  </a:cubicBezTo>
                  <a:cubicBezTo>
                    <a:pt x="37721" y="17507"/>
                    <a:pt x="37244" y="17597"/>
                    <a:pt x="37244" y="17597"/>
                  </a:cubicBezTo>
                  <a:cubicBezTo>
                    <a:pt x="37244" y="17597"/>
                    <a:pt x="37194" y="13110"/>
                    <a:pt x="34061" y="11281"/>
                  </a:cubicBezTo>
                  <a:cubicBezTo>
                    <a:pt x="33405" y="10898"/>
                    <a:pt x="32705" y="10747"/>
                    <a:pt x="32008" y="10747"/>
                  </a:cubicBezTo>
                  <a:cubicBezTo>
                    <a:pt x="29370" y="10747"/>
                    <a:pt x="26768" y="12910"/>
                    <a:pt x="26768" y="12910"/>
                  </a:cubicBezTo>
                  <a:cubicBezTo>
                    <a:pt x="26768" y="12910"/>
                    <a:pt x="25138" y="5090"/>
                    <a:pt x="21630" y="3787"/>
                  </a:cubicBezTo>
                  <a:cubicBezTo>
                    <a:pt x="20973" y="3545"/>
                    <a:pt x="20365" y="3446"/>
                    <a:pt x="19808" y="3446"/>
                  </a:cubicBezTo>
                  <a:cubicBezTo>
                    <a:pt x="17370" y="3446"/>
                    <a:pt x="15940" y="5341"/>
                    <a:pt x="15940" y="5341"/>
                  </a:cubicBezTo>
                  <a:cubicBezTo>
                    <a:pt x="15940" y="5341"/>
                    <a:pt x="14061" y="203"/>
                    <a:pt x="9048" y="3"/>
                  </a:cubicBezTo>
                  <a:cubicBezTo>
                    <a:pt x="9008" y="1"/>
                    <a:pt x="8969" y="0"/>
                    <a:pt x="892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" name="Google Shape;530;p16"/>
            <p:cNvSpPr/>
            <p:nvPr/>
          </p:nvSpPr>
          <p:spPr>
            <a:xfrm flipH="1">
              <a:off x="5871195" y="4558800"/>
              <a:ext cx="1780811" cy="598780"/>
            </a:xfrm>
            <a:custGeom>
              <a:avLst/>
              <a:gdLst/>
              <a:ahLst/>
              <a:cxnLst/>
              <a:rect l="l" t="t" r="r" b="b"/>
              <a:pathLst>
                <a:path w="48303" h="30272" extrusionOk="0">
                  <a:moveTo>
                    <a:pt x="11062" y="0"/>
                  </a:moveTo>
                  <a:cubicBezTo>
                    <a:pt x="10554" y="0"/>
                    <a:pt x="10016" y="53"/>
                    <a:pt x="9449" y="171"/>
                  </a:cubicBezTo>
                  <a:cubicBezTo>
                    <a:pt x="3785" y="1349"/>
                    <a:pt x="0" y="7790"/>
                    <a:pt x="0" y="7790"/>
                  </a:cubicBezTo>
                  <a:lnTo>
                    <a:pt x="150" y="12552"/>
                  </a:lnTo>
                  <a:lnTo>
                    <a:pt x="652" y="30272"/>
                  </a:lnTo>
                  <a:lnTo>
                    <a:pt x="47569" y="30272"/>
                  </a:lnTo>
                  <a:cubicBezTo>
                    <a:pt x="48302" y="19153"/>
                    <a:pt x="42715" y="18111"/>
                    <a:pt x="40594" y="18111"/>
                  </a:cubicBezTo>
                  <a:cubicBezTo>
                    <a:pt x="40105" y="18111"/>
                    <a:pt x="39800" y="18166"/>
                    <a:pt x="39800" y="18166"/>
                  </a:cubicBezTo>
                  <a:cubicBezTo>
                    <a:pt x="39800" y="18166"/>
                    <a:pt x="40451" y="14257"/>
                    <a:pt x="36492" y="11700"/>
                  </a:cubicBezTo>
                  <a:cubicBezTo>
                    <a:pt x="35253" y="10913"/>
                    <a:pt x="34010" y="10642"/>
                    <a:pt x="32884" y="10642"/>
                  </a:cubicBezTo>
                  <a:cubicBezTo>
                    <a:pt x="30388" y="10642"/>
                    <a:pt x="28471" y="11976"/>
                    <a:pt x="28471" y="11976"/>
                  </a:cubicBezTo>
                  <a:cubicBezTo>
                    <a:pt x="28471" y="11976"/>
                    <a:pt x="27494" y="5008"/>
                    <a:pt x="24311" y="3505"/>
                  </a:cubicBezTo>
                  <a:cubicBezTo>
                    <a:pt x="23522" y="3132"/>
                    <a:pt x="22723" y="2992"/>
                    <a:pt x="21969" y="2992"/>
                  </a:cubicBezTo>
                  <a:cubicBezTo>
                    <a:pt x="19680" y="2992"/>
                    <a:pt x="17795" y="4282"/>
                    <a:pt x="17795" y="4282"/>
                  </a:cubicBezTo>
                  <a:cubicBezTo>
                    <a:pt x="17795" y="4282"/>
                    <a:pt x="15624" y="0"/>
                    <a:pt x="1106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" name="Google Shape;531;p16"/>
            <p:cNvSpPr/>
            <p:nvPr/>
          </p:nvSpPr>
          <p:spPr>
            <a:xfrm flipH="1">
              <a:off x="5976051" y="4707575"/>
              <a:ext cx="1670430" cy="450018"/>
            </a:xfrm>
            <a:custGeom>
              <a:avLst/>
              <a:gdLst/>
              <a:ahLst/>
              <a:cxnLst/>
              <a:rect l="l" t="t" r="r" b="b"/>
              <a:pathLst>
                <a:path w="45309" h="26394" extrusionOk="0">
                  <a:moveTo>
                    <a:pt x="8929" y="0"/>
                  </a:moveTo>
                  <a:cubicBezTo>
                    <a:pt x="5334" y="0"/>
                    <a:pt x="1711" y="5576"/>
                    <a:pt x="0" y="8674"/>
                  </a:cubicBezTo>
                  <a:lnTo>
                    <a:pt x="502" y="26394"/>
                  </a:lnTo>
                  <a:lnTo>
                    <a:pt x="43585" y="26394"/>
                  </a:lnTo>
                  <a:cubicBezTo>
                    <a:pt x="45309" y="18444"/>
                    <a:pt x="40694" y="17507"/>
                    <a:pt x="38422" y="17507"/>
                  </a:cubicBezTo>
                  <a:cubicBezTo>
                    <a:pt x="37721" y="17507"/>
                    <a:pt x="37244" y="17597"/>
                    <a:pt x="37244" y="17597"/>
                  </a:cubicBezTo>
                  <a:cubicBezTo>
                    <a:pt x="37244" y="17597"/>
                    <a:pt x="37194" y="13110"/>
                    <a:pt x="34061" y="11281"/>
                  </a:cubicBezTo>
                  <a:cubicBezTo>
                    <a:pt x="33405" y="10898"/>
                    <a:pt x="32705" y="10747"/>
                    <a:pt x="32008" y="10747"/>
                  </a:cubicBezTo>
                  <a:cubicBezTo>
                    <a:pt x="29370" y="10747"/>
                    <a:pt x="26768" y="12910"/>
                    <a:pt x="26768" y="12910"/>
                  </a:cubicBezTo>
                  <a:cubicBezTo>
                    <a:pt x="26768" y="12910"/>
                    <a:pt x="25138" y="5090"/>
                    <a:pt x="21630" y="3787"/>
                  </a:cubicBezTo>
                  <a:cubicBezTo>
                    <a:pt x="20973" y="3545"/>
                    <a:pt x="20365" y="3446"/>
                    <a:pt x="19808" y="3446"/>
                  </a:cubicBezTo>
                  <a:cubicBezTo>
                    <a:pt x="17370" y="3446"/>
                    <a:pt x="15940" y="5341"/>
                    <a:pt x="15940" y="5341"/>
                  </a:cubicBezTo>
                  <a:cubicBezTo>
                    <a:pt x="15940" y="5341"/>
                    <a:pt x="14061" y="203"/>
                    <a:pt x="9048" y="3"/>
                  </a:cubicBezTo>
                  <a:cubicBezTo>
                    <a:pt x="9008" y="1"/>
                    <a:pt x="8969" y="0"/>
                    <a:pt x="892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41320523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CUSTOM_1">
    <p:spTree>
      <p:nvGrpSpPr>
        <p:cNvPr id="1" name="Shape 38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23" name="Google Shape;3823;p15"/>
          <p:cNvGrpSpPr/>
          <p:nvPr/>
        </p:nvGrpSpPr>
        <p:grpSpPr>
          <a:xfrm rot="-5400000" flipH="1">
            <a:off x="-138590" y="4065820"/>
            <a:ext cx="585438" cy="262694"/>
            <a:chOff x="8502760" y="3542528"/>
            <a:chExt cx="711519" cy="319269"/>
          </a:xfrm>
        </p:grpSpPr>
        <p:sp>
          <p:nvSpPr>
            <p:cNvPr id="3824" name="Google Shape;3824;p15"/>
            <p:cNvSpPr/>
            <p:nvPr/>
          </p:nvSpPr>
          <p:spPr>
            <a:xfrm>
              <a:off x="8526724" y="3663878"/>
              <a:ext cx="687555" cy="166504"/>
            </a:xfrm>
            <a:custGeom>
              <a:avLst/>
              <a:gdLst/>
              <a:ahLst/>
              <a:cxnLst/>
              <a:rect l="l" t="t" r="r" b="b"/>
              <a:pathLst>
                <a:path w="22951" h="5558" extrusionOk="0">
                  <a:moveTo>
                    <a:pt x="371" y="1"/>
                  </a:moveTo>
                  <a:cubicBezTo>
                    <a:pt x="1" y="1"/>
                    <a:pt x="11" y="603"/>
                    <a:pt x="401" y="636"/>
                  </a:cubicBezTo>
                  <a:cubicBezTo>
                    <a:pt x="2336" y="803"/>
                    <a:pt x="4170" y="1403"/>
                    <a:pt x="5972" y="2070"/>
                  </a:cubicBezTo>
                  <a:cubicBezTo>
                    <a:pt x="7739" y="2704"/>
                    <a:pt x="9541" y="3271"/>
                    <a:pt x="11275" y="3972"/>
                  </a:cubicBezTo>
                  <a:cubicBezTo>
                    <a:pt x="13043" y="4672"/>
                    <a:pt x="14778" y="5272"/>
                    <a:pt x="16679" y="5439"/>
                  </a:cubicBezTo>
                  <a:cubicBezTo>
                    <a:pt x="17549" y="5528"/>
                    <a:pt x="18411" y="5557"/>
                    <a:pt x="19274" y="5557"/>
                  </a:cubicBezTo>
                  <a:cubicBezTo>
                    <a:pt x="20363" y="5557"/>
                    <a:pt x="21451" y="5510"/>
                    <a:pt x="22550" y="5473"/>
                  </a:cubicBezTo>
                  <a:cubicBezTo>
                    <a:pt x="22950" y="5439"/>
                    <a:pt x="22950" y="4839"/>
                    <a:pt x="22550" y="4839"/>
                  </a:cubicBezTo>
                  <a:cubicBezTo>
                    <a:pt x="21467" y="4895"/>
                    <a:pt x="20373" y="4940"/>
                    <a:pt x="19275" y="4940"/>
                  </a:cubicBezTo>
                  <a:cubicBezTo>
                    <a:pt x="18412" y="4940"/>
                    <a:pt x="17546" y="4912"/>
                    <a:pt x="16679" y="4839"/>
                  </a:cubicBezTo>
                  <a:cubicBezTo>
                    <a:pt x="14711" y="4639"/>
                    <a:pt x="12943" y="3972"/>
                    <a:pt x="11075" y="3238"/>
                  </a:cubicBezTo>
                  <a:cubicBezTo>
                    <a:pt x="9341" y="2537"/>
                    <a:pt x="7573" y="1970"/>
                    <a:pt x="5805" y="1336"/>
                  </a:cubicBezTo>
                  <a:cubicBezTo>
                    <a:pt x="4037" y="703"/>
                    <a:pt x="2269" y="169"/>
                    <a:pt x="401" y="2"/>
                  </a:cubicBezTo>
                  <a:cubicBezTo>
                    <a:pt x="391" y="1"/>
                    <a:pt x="381" y="1"/>
                    <a:pt x="371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5" name="Google Shape;3825;p15"/>
            <p:cNvSpPr/>
            <p:nvPr/>
          </p:nvSpPr>
          <p:spPr>
            <a:xfrm>
              <a:off x="8656460" y="3580482"/>
              <a:ext cx="187055" cy="259702"/>
            </a:xfrm>
            <a:custGeom>
              <a:avLst/>
              <a:gdLst/>
              <a:ahLst/>
              <a:cxnLst/>
              <a:rect l="l" t="t" r="r" b="b"/>
              <a:pathLst>
                <a:path w="6244" h="8669" extrusionOk="0">
                  <a:moveTo>
                    <a:pt x="1198" y="0"/>
                  </a:moveTo>
                  <a:cubicBezTo>
                    <a:pt x="951" y="0"/>
                    <a:pt x="739" y="310"/>
                    <a:pt x="973" y="518"/>
                  </a:cubicBezTo>
                  <a:cubicBezTo>
                    <a:pt x="2793" y="2018"/>
                    <a:pt x="3941" y="4099"/>
                    <a:pt x="5498" y="5825"/>
                  </a:cubicBezTo>
                  <a:lnTo>
                    <a:pt x="5498" y="5825"/>
                  </a:lnTo>
                  <a:cubicBezTo>
                    <a:pt x="4123" y="7069"/>
                    <a:pt x="2051" y="7518"/>
                    <a:pt x="340" y="8056"/>
                  </a:cubicBezTo>
                  <a:cubicBezTo>
                    <a:pt x="1" y="8149"/>
                    <a:pt x="117" y="8668"/>
                    <a:pt x="426" y="8668"/>
                  </a:cubicBezTo>
                  <a:cubicBezTo>
                    <a:pt x="452" y="8668"/>
                    <a:pt x="478" y="8665"/>
                    <a:pt x="506" y="8657"/>
                  </a:cubicBezTo>
                  <a:cubicBezTo>
                    <a:pt x="2441" y="8056"/>
                    <a:pt x="4676" y="7556"/>
                    <a:pt x="6144" y="6055"/>
                  </a:cubicBezTo>
                  <a:cubicBezTo>
                    <a:pt x="6244" y="5955"/>
                    <a:pt x="6244" y="5755"/>
                    <a:pt x="6144" y="5621"/>
                  </a:cubicBezTo>
                  <a:cubicBezTo>
                    <a:pt x="4476" y="3853"/>
                    <a:pt x="3308" y="1652"/>
                    <a:pt x="1407" y="84"/>
                  </a:cubicBezTo>
                  <a:cubicBezTo>
                    <a:pt x="1341" y="25"/>
                    <a:pt x="1268" y="0"/>
                    <a:pt x="1198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6" name="Google Shape;3826;p15"/>
            <p:cNvSpPr/>
            <p:nvPr/>
          </p:nvSpPr>
          <p:spPr>
            <a:xfrm>
              <a:off x="8576689" y="3749640"/>
              <a:ext cx="258833" cy="29239"/>
            </a:xfrm>
            <a:custGeom>
              <a:avLst/>
              <a:gdLst/>
              <a:ahLst/>
              <a:cxnLst/>
              <a:rect l="l" t="t" r="r" b="b"/>
              <a:pathLst>
                <a:path w="8640" h="976" extrusionOk="0">
                  <a:moveTo>
                    <a:pt x="7633" y="0"/>
                  </a:moveTo>
                  <a:cubicBezTo>
                    <a:pt x="5209" y="0"/>
                    <a:pt x="2836" y="341"/>
                    <a:pt x="434" y="341"/>
                  </a:cubicBezTo>
                  <a:cubicBezTo>
                    <a:pt x="0" y="341"/>
                    <a:pt x="0" y="975"/>
                    <a:pt x="434" y="975"/>
                  </a:cubicBezTo>
                  <a:cubicBezTo>
                    <a:pt x="2836" y="975"/>
                    <a:pt x="5209" y="634"/>
                    <a:pt x="7633" y="634"/>
                  </a:cubicBezTo>
                  <a:cubicBezTo>
                    <a:pt x="7835" y="634"/>
                    <a:pt x="8037" y="636"/>
                    <a:pt x="8240" y="642"/>
                  </a:cubicBezTo>
                  <a:cubicBezTo>
                    <a:pt x="8640" y="642"/>
                    <a:pt x="8640" y="8"/>
                    <a:pt x="8240" y="8"/>
                  </a:cubicBezTo>
                  <a:cubicBezTo>
                    <a:pt x="8037" y="3"/>
                    <a:pt x="7835" y="0"/>
                    <a:pt x="7633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7" name="Google Shape;3827;p15"/>
            <p:cNvSpPr/>
            <p:nvPr/>
          </p:nvSpPr>
          <p:spPr>
            <a:xfrm>
              <a:off x="8619286" y="3621790"/>
              <a:ext cx="206347" cy="133131"/>
            </a:xfrm>
            <a:custGeom>
              <a:avLst/>
              <a:gdLst/>
              <a:ahLst/>
              <a:cxnLst/>
              <a:rect l="l" t="t" r="r" b="b"/>
              <a:pathLst>
                <a:path w="6888" h="4444" extrusionOk="0">
                  <a:moveTo>
                    <a:pt x="486" y="1"/>
                  </a:moveTo>
                  <a:cubicBezTo>
                    <a:pt x="130" y="1"/>
                    <a:pt x="0" y="545"/>
                    <a:pt x="380" y="640"/>
                  </a:cubicBezTo>
                  <a:cubicBezTo>
                    <a:pt x="980" y="740"/>
                    <a:pt x="1514" y="1107"/>
                    <a:pt x="2014" y="1474"/>
                  </a:cubicBezTo>
                  <a:cubicBezTo>
                    <a:pt x="2481" y="1807"/>
                    <a:pt x="2948" y="2108"/>
                    <a:pt x="3449" y="2408"/>
                  </a:cubicBezTo>
                  <a:cubicBezTo>
                    <a:pt x="4416" y="2975"/>
                    <a:pt x="5517" y="3475"/>
                    <a:pt x="6251" y="4342"/>
                  </a:cubicBezTo>
                  <a:cubicBezTo>
                    <a:pt x="6306" y="4414"/>
                    <a:pt x="6375" y="4444"/>
                    <a:pt x="6444" y="4444"/>
                  </a:cubicBezTo>
                  <a:cubicBezTo>
                    <a:pt x="6665" y="4444"/>
                    <a:pt x="6888" y="4138"/>
                    <a:pt x="6684" y="3909"/>
                  </a:cubicBezTo>
                  <a:cubicBezTo>
                    <a:pt x="5917" y="2975"/>
                    <a:pt x="4750" y="2474"/>
                    <a:pt x="3749" y="1874"/>
                  </a:cubicBezTo>
                  <a:cubicBezTo>
                    <a:pt x="3248" y="1574"/>
                    <a:pt x="2781" y="1240"/>
                    <a:pt x="2281" y="907"/>
                  </a:cubicBezTo>
                  <a:cubicBezTo>
                    <a:pt x="1747" y="540"/>
                    <a:pt x="1180" y="173"/>
                    <a:pt x="547" y="6"/>
                  </a:cubicBezTo>
                  <a:cubicBezTo>
                    <a:pt x="526" y="3"/>
                    <a:pt x="505" y="1"/>
                    <a:pt x="486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8" name="Google Shape;3828;p15"/>
            <p:cNvSpPr/>
            <p:nvPr/>
          </p:nvSpPr>
          <p:spPr>
            <a:xfrm>
              <a:off x="8663620" y="3542528"/>
              <a:ext cx="60993" cy="55991"/>
            </a:xfrm>
            <a:custGeom>
              <a:avLst/>
              <a:gdLst/>
              <a:ahLst/>
              <a:cxnLst/>
              <a:rect l="l" t="t" r="r" b="b"/>
              <a:pathLst>
                <a:path w="2036" h="1869" extrusionOk="0">
                  <a:moveTo>
                    <a:pt x="951" y="0"/>
                  </a:moveTo>
                  <a:cubicBezTo>
                    <a:pt x="726" y="0"/>
                    <a:pt x="501" y="83"/>
                    <a:pt x="334" y="250"/>
                  </a:cubicBezTo>
                  <a:cubicBezTo>
                    <a:pt x="1" y="584"/>
                    <a:pt x="1" y="1151"/>
                    <a:pt x="334" y="1484"/>
                  </a:cubicBezTo>
                  <a:lnTo>
                    <a:pt x="468" y="1618"/>
                  </a:lnTo>
                  <a:cubicBezTo>
                    <a:pt x="634" y="1785"/>
                    <a:pt x="860" y="1868"/>
                    <a:pt x="1085" y="1868"/>
                  </a:cubicBezTo>
                  <a:cubicBezTo>
                    <a:pt x="1310" y="1868"/>
                    <a:pt x="1535" y="1785"/>
                    <a:pt x="1702" y="1618"/>
                  </a:cubicBezTo>
                  <a:cubicBezTo>
                    <a:pt x="2035" y="1284"/>
                    <a:pt x="2035" y="717"/>
                    <a:pt x="1702" y="350"/>
                  </a:cubicBezTo>
                  <a:lnTo>
                    <a:pt x="1568" y="250"/>
                  </a:lnTo>
                  <a:cubicBezTo>
                    <a:pt x="1402" y="83"/>
                    <a:pt x="1176" y="0"/>
                    <a:pt x="951" y="0"/>
                  </a:cubicBezTo>
                  <a:close/>
                </a:path>
              </a:pathLst>
            </a:custGeom>
            <a:solidFill>
              <a:srgbClr val="E243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9" name="Google Shape;3829;p15"/>
            <p:cNvSpPr/>
            <p:nvPr/>
          </p:nvSpPr>
          <p:spPr>
            <a:xfrm>
              <a:off x="8595681" y="3598335"/>
              <a:ext cx="60993" cy="54253"/>
            </a:xfrm>
            <a:custGeom>
              <a:avLst/>
              <a:gdLst/>
              <a:ahLst/>
              <a:cxnLst/>
              <a:rect l="l" t="t" r="r" b="b"/>
              <a:pathLst>
                <a:path w="2036" h="1811" extrusionOk="0">
                  <a:moveTo>
                    <a:pt x="1031" y="1"/>
                  </a:moveTo>
                  <a:cubicBezTo>
                    <a:pt x="966" y="1"/>
                    <a:pt x="900" y="8"/>
                    <a:pt x="834" y="22"/>
                  </a:cubicBezTo>
                  <a:cubicBezTo>
                    <a:pt x="734" y="55"/>
                    <a:pt x="667" y="88"/>
                    <a:pt x="601" y="155"/>
                  </a:cubicBezTo>
                  <a:cubicBezTo>
                    <a:pt x="200" y="322"/>
                    <a:pt x="0" y="756"/>
                    <a:pt x="100" y="1156"/>
                  </a:cubicBezTo>
                  <a:cubicBezTo>
                    <a:pt x="215" y="1557"/>
                    <a:pt x="600" y="1811"/>
                    <a:pt x="1003" y="1811"/>
                  </a:cubicBezTo>
                  <a:cubicBezTo>
                    <a:pt x="1069" y="1811"/>
                    <a:pt x="1135" y="1804"/>
                    <a:pt x="1201" y="1790"/>
                  </a:cubicBezTo>
                  <a:cubicBezTo>
                    <a:pt x="1268" y="1756"/>
                    <a:pt x="1368" y="1723"/>
                    <a:pt x="1435" y="1656"/>
                  </a:cubicBezTo>
                  <a:cubicBezTo>
                    <a:pt x="1802" y="1490"/>
                    <a:pt x="2035" y="1056"/>
                    <a:pt x="1902" y="656"/>
                  </a:cubicBezTo>
                  <a:cubicBezTo>
                    <a:pt x="1787" y="254"/>
                    <a:pt x="1426" y="1"/>
                    <a:pt x="1031" y="1"/>
                  </a:cubicBezTo>
                  <a:close/>
                </a:path>
              </a:pathLst>
            </a:custGeom>
            <a:solidFill>
              <a:srgbClr val="E243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0" name="Google Shape;3830;p15"/>
            <p:cNvSpPr/>
            <p:nvPr/>
          </p:nvSpPr>
          <p:spPr>
            <a:xfrm>
              <a:off x="8502760" y="3644946"/>
              <a:ext cx="67974" cy="52995"/>
            </a:xfrm>
            <a:custGeom>
              <a:avLst/>
              <a:gdLst/>
              <a:ahLst/>
              <a:cxnLst/>
              <a:rect l="l" t="t" r="r" b="b"/>
              <a:pathLst>
                <a:path w="2269" h="1769" extrusionOk="0">
                  <a:moveTo>
                    <a:pt x="1134" y="0"/>
                  </a:moveTo>
                  <a:cubicBezTo>
                    <a:pt x="0" y="0"/>
                    <a:pt x="0" y="1768"/>
                    <a:pt x="1134" y="1768"/>
                  </a:cubicBezTo>
                  <a:cubicBezTo>
                    <a:pt x="2268" y="1768"/>
                    <a:pt x="2268" y="0"/>
                    <a:pt x="1134" y="0"/>
                  </a:cubicBezTo>
                  <a:close/>
                </a:path>
              </a:pathLst>
            </a:custGeom>
            <a:solidFill>
              <a:srgbClr val="E243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1" name="Google Shape;3831;p15"/>
            <p:cNvSpPr/>
            <p:nvPr/>
          </p:nvSpPr>
          <p:spPr>
            <a:xfrm>
              <a:off x="8548711" y="3744847"/>
              <a:ext cx="66985" cy="52995"/>
            </a:xfrm>
            <a:custGeom>
              <a:avLst/>
              <a:gdLst/>
              <a:ahLst/>
              <a:cxnLst/>
              <a:rect l="l" t="t" r="r" b="b"/>
              <a:pathLst>
                <a:path w="2236" h="1769" extrusionOk="0">
                  <a:moveTo>
                    <a:pt x="1135" y="1"/>
                  </a:moveTo>
                  <a:cubicBezTo>
                    <a:pt x="0" y="1"/>
                    <a:pt x="0" y="1769"/>
                    <a:pt x="1135" y="1769"/>
                  </a:cubicBezTo>
                  <a:cubicBezTo>
                    <a:pt x="2235" y="1769"/>
                    <a:pt x="2235" y="1"/>
                    <a:pt x="1135" y="1"/>
                  </a:cubicBezTo>
                  <a:close/>
                </a:path>
              </a:pathLst>
            </a:custGeom>
            <a:solidFill>
              <a:srgbClr val="E243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2" name="Google Shape;3832;p15"/>
            <p:cNvSpPr/>
            <p:nvPr/>
          </p:nvSpPr>
          <p:spPr>
            <a:xfrm>
              <a:off x="8630639" y="3809820"/>
              <a:ext cx="66985" cy="51976"/>
            </a:xfrm>
            <a:custGeom>
              <a:avLst/>
              <a:gdLst/>
              <a:ahLst/>
              <a:cxnLst/>
              <a:rect l="l" t="t" r="r" b="b"/>
              <a:pathLst>
                <a:path w="2236" h="1735" extrusionOk="0">
                  <a:moveTo>
                    <a:pt x="1135" y="0"/>
                  </a:moveTo>
                  <a:cubicBezTo>
                    <a:pt x="1" y="0"/>
                    <a:pt x="1" y="1735"/>
                    <a:pt x="1135" y="1735"/>
                  </a:cubicBezTo>
                  <a:cubicBezTo>
                    <a:pt x="2236" y="1735"/>
                    <a:pt x="2236" y="0"/>
                    <a:pt x="1135" y="0"/>
                  </a:cubicBezTo>
                  <a:close/>
                </a:path>
              </a:pathLst>
            </a:custGeom>
            <a:solidFill>
              <a:srgbClr val="E243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833" name="Google Shape;3833;p15"/>
          <p:cNvSpPr txBox="1">
            <a:spLocks noGrp="1"/>
          </p:cNvSpPr>
          <p:nvPr>
            <p:ph type="subTitle" idx="1"/>
          </p:nvPr>
        </p:nvSpPr>
        <p:spPr>
          <a:xfrm>
            <a:off x="3609750" y="2811287"/>
            <a:ext cx="1924500" cy="34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000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000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000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000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000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000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000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000"/>
            </a:lvl9pPr>
          </a:lstStyle>
          <a:p>
            <a:endParaRPr/>
          </a:p>
        </p:txBody>
      </p:sp>
      <p:sp>
        <p:nvSpPr>
          <p:cNvPr id="3834" name="Google Shape;3834;p15"/>
          <p:cNvSpPr txBox="1">
            <a:spLocks noGrp="1"/>
          </p:cNvSpPr>
          <p:nvPr>
            <p:ph type="subTitle" idx="2"/>
          </p:nvPr>
        </p:nvSpPr>
        <p:spPr>
          <a:xfrm>
            <a:off x="5658675" y="2811282"/>
            <a:ext cx="1924500" cy="34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20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20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20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20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20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20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20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2000"/>
            </a:lvl9pPr>
          </a:lstStyle>
          <a:p>
            <a:endParaRPr/>
          </a:p>
        </p:txBody>
      </p:sp>
      <p:sp>
        <p:nvSpPr>
          <p:cNvPr id="3835" name="Google Shape;3835;p15"/>
          <p:cNvSpPr txBox="1">
            <a:spLocks noGrp="1"/>
          </p:cNvSpPr>
          <p:nvPr>
            <p:ph type="subTitle" idx="3"/>
          </p:nvPr>
        </p:nvSpPr>
        <p:spPr>
          <a:xfrm>
            <a:off x="1560825" y="2811287"/>
            <a:ext cx="1924500" cy="34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000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000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000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000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000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000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000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000"/>
            </a:lvl9pPr>
          </a:lstStyle>
          <a:p>
            <a:endParaRPr/>
          </a:p>
        </p:txBody>
      </p:sp>
      <p:sp>
        <p:nvSpPr>
          <p:cNvPr id="3836" name="Google Shape;3836;p15"/>
          <p:cNvSpPr txBox="1">
            <a:spLocks noGrp="1"/>
          </p:cNvSpPr>
          <p:nvPr>
            <p:ph type="subTitle" idx="4"/>
          </p:nvPr>
        </p:nvSpPr>
        <p:spPr>
          <a:xfrm>
            <a:off x="1581825" y="3143576"/>
            <a:ext cx="1882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3837" name="Google Shape;3837;p15"/>
          <p:cNvSpPr txBox="1">
            <a:spLocks noGrp="1"/>
          </p:cNvSpPr>
          <p:nvPr>
            <p:ph type="subTitle" idx="5"/>
          </p:nvPr>
        </p:nvSpPr>
        <p:spPr>
          <a:xfrm>
            <a:off x="3630750" y="3143576"/>
            <a:ext cx="1882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3838" name="Google Shape;3838;p15"/>
          <p:cNvSpPr txBox="1">
            <a:spLocks noGrp="1"/>
          </p:cNvSpPr>
          <p:nvPr>
            <p:ph type="subTitle" idx="6"/>
          </p:nvPr>
        </p:nvSpPr>
        <p:spPr>
          <a:xfrm>
            <a:off x="5679675" y="3143575"/>
            <a:ext cx="1882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3839" name="Google Shape;3839;p15"/>
          <p:cNvSpPr txBox="1">
            <a:spLocks noGrp="1"/>
          </p:cNvSpPr>
          <p:nvPr>
            <p:ph type="title"/>
          </p:nvPr>
        </p:nvSpPr>
        <p:spPr>
          <a:xfrm>
            <a:off x="927975" y="521625"/>
            <a:ext cx="5723400" cy="56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3840" name="Google Shape;3840;p15"/>
          <p:cNvGrpSpPr/>
          <p:nvPr/>
        </p:nvGrpSpPr>
        <p:grpSpPr>
          <a:xfrm flipH="1">
            <a:off x="1636359" y="4918050"/>
            <a:ext cx="161913" cy="146905"/>
            <a:chOff x="7894217" y="3432112"/>
            <a:chExt cx="161913" cy="146905"/>
          </a:xfrm>
        </p:grpSpPr>
        <p:sp>
          <p:nvSpPr>
            <p:cNvPr id="3841" name="Google Shape;3841;p15"/>
            <p:cNvSpPr/>
            <p:nvPr/>
          </p:nvSpPr>
          <p:spPr>
            <a:xfrm>
              <a:off x="7894217" y="3526023"/>
              <a:ext cx="67974" cy="52995"/>
            </a:xfrm>
            <a:custGeom>
              <a:avLst/>
              <a:gdLst/>
              <a:ahLst/>
              <a:cxnLst/>
              <a:rect l="l" t="t" r="r" b="b"/>
              <a:pathLst>
                <a:path w="2269" h="1769" extrusionOk="0">
                  <a:moveTo>
                    <a:pt x="1135" y="1"/>
                  </a:moveTo>
                  <a:cubicBezTo>
                    <a:pt x="1" y="1"/>
                    <a:pt x="1" y="1769"/>
                    <a:pt x="1135" y="1769"/>
                  </a:cubicBezTo>
                  <a:cubicBezTo>
                    <a:pt x="2269" y="1769"/>
                    <a:pt x="2269" y="1"/>
                    <a:pt x="113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2" name="Google Shape;3842;p15"/>
            <p:cNvSpPr/>
            <p:nvPr/>
          </p:nvSpPr>
          <p:spPr>
            <a:xfrm>
              <a:off x="7947178" y="3432112"/>
              <a:ext cx="66985" cy="51976"/>
            </a:xfrm>
            <a:custGeom>
              <a:avLst/>
              <a:gdLst/>
              <a:ahLst/>
              <a:cxnLst/>
              <a:rect l="l" t="t" r="r" b="b"/>
              <a:pathLst>
                <a:path w="2236" h="1735" extrusionOk="0">
                  <a:moveTo>
                    <a:pt x="1101" y="0"/>
                  </a:moveTo>
                  <a:cubicBezTo>
                    <a:pt x="0" y="0"/>
                    <a:pt x="0" y="1735"/>
                    <a:pt x="1101" y="1735"/>
                  </a:cubicBezTo>
                  <a:cubicBezTo>
                    <a:pt x="2235" y="1735"/>
                    <a:pt x="2235" y="0"/>
                    <a:pt x="11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3" name="Google Shape;3843;p15"/>
            <p:cNvSpPr/>
            <p:nvPr/>
          </p:nvSpPr>
          <p:spPr>
            <a:xfrm>
              <a:off x="7989146" y="3526023"/>
              <a:ext cx="66985" cy="52995"/>
            </a:xfrm>
            <a:custGeom>
              <a:avLst/>
              <a:gdLst/>
              <a:ahLst/>
              <a:cxnLst/>
              <a:rect l="l" t="t" r="r" b="b"/>
              <a:pathLst>
                <a:path w="2236" h="1769" extrusionOk="0">
                  <a:moveTo>
                    <a:pt x="1101" y="1"/>
                  </a:moveTo>
                  <a:cubicBezTo>
                    <a:pt x="0" y="1"/>
                    <a:pt x="0" y="1769"/>
                    <a:pt x="1101" y="1769"/>
                  </a:cubicBezTo>
                  <a:cubicBezTo>
                    <a:pt x="2235" y="1769"/>
                    <a:pt x="2235" y="1"/>
                    <a:pt x="110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844" name="Google Shape;3844;p15"/>
          <p:cNvSpPr/>
          <p:nvPr/>
        </p:nvSpPr>
        <p:spPr>
          <a:xfrm flipH="1">
            <a:off x="-41550" y="4684525"/>
            <a:ext cx="3517727" cy="476007"/>
          </a:xfrm>
          <a:custGeom>
            <a:avLst/>
            <a:gdLst/>
            <a:ahLst/>
            <a:cxnLst/>
            <a:rect l="l" t="t" r="r" b="b"/>
            <a:pathLst>
              <a:path w="97905" h="30032" extrusionOk="0">
                <a:moveTo>
                  <a:pt x="44865" y="0"/>
                </a:moveTo>
                <a:cubicBezTo>
                  <a:pt x="35852" y="0"/>
                  <a:pt x="31152" y="10788"/>
                  <a:pt x="24118" y="14321"/>
                </a:cubicBezTo>
                <a:cubicBezTo>
                  <a:pt x="23116" y="14844"/>
                  <a:pt x="22196" y="15064"/>
                  <a:pt x="21336" y="15064"/>
                </a:cubicBezTo>
                <a:cubicBezTo>
                  <a:pt x="16921" y="15064"/>
                  <a:pt x="14098" y="9288"/>
                  <a:pt x="10038" y="9288"/>
                </a:cubicBezTo>
                <a:cubicBezTo>
                  <a:pt x="8542" y="9288"/>
                  <a:pt x="6878" y="10072"/>
                  <a:pt x="4904" y="12219"/>
                </a:cubicBezTo>
                <a:cubicBezTo>
                  <a:pt x="334" y="17123"/>
                  <a:pt x="1" y="23394"/>
                  <a:pt x="1" y="30032"/>
                </a:cubicBezTo>
                <a:lnTo>
                  <a:pt x="97904" y="29365"/>
                </a:lnTo>
                <a:cubicBezTo>
                  <a:pt x="96503" y="23060"/>
                  <a:pt x="94435" y="16389"/>
                  <a:pt x="89164" y="12219"/>
                </a:cubicBezTo>
                <a:cubicBezTo>
                  <a:pt x="86788" y="10364"/>
                  <a:pt x="84812" y="9662"/>
                  <a:pt x="83045" y="9662"/>
                </a:cubicBezTo>
                <a:cubicBezTo>
                  <a:pt x="77791" y="9662"/>
                  <a:pt x="74389" y="15865"/>
                  <a:pt x="67849" y="16389"/>
                </a:cubicBezTo>
                <a:cubicBezTo>
                  <a:pt x="67634" y="16405"/>
                  <a:pt x="67423" y="16412"/>
                  <a:pt x="67215" y="16412"/>
                </a:cubicBezTo>
                <a:cubicBezTo>
                  <a:pt x="58294" y="16412"/>
                  <a:pt x="55750" y="2038"/>
                  <a:pt x="47568" y="311"/>
                </a:cubicBezTo>
                <a:cubicBezTo>
                  <a:pt x="46624" y="98"/>
                  <a:pt x="45725" y="0"/>
                  <a:pt x="44865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45" name="Google Shape;3845;p15"/>
          <p:cNvSpPr/>
          <p:nvPr/>
        </p:nvSpPr>
        <p:spPr>
          <a:xfrm flipH="1">
            <a:off x="6629974" y="-15076"/>
            <a:ext cx="2707986" cy="612202"/>
          </a:xfrm>
          <a:custGeom>
            <a:avLst/>
            <a:gdLst/>
            <a:ahLst/>
            <a:cxnLst/>
            <a:rect l="l" t="t" r="r" b="b"/>
            <a:pathLst>
              <a:path w="97938" h="30032" extrusionOk="0">
                <a:moveTo>
                  <a:pt x="97937" y="0"/>
                </a:moveTo>
                <a:lnTo>
                  <a:pt x="1" y="701"/>
                </a:lnTo>
                <a:cubicBezTo>
                  <a:pt x="1402" y="7005"/>
                  <a:pt x="3503" y="13643"/>
                  <a:pt x="8740" y="17846"/>
                </a:cubicBezTo>
                <a:cubicBezTo>
                  <a:pt x="11108" y="19687"/>
                  <a:pt x="13082" y="20384"/>
                  <a:pt x="14847" y="20384"/>
                </a:cubicBezTo>
                <a:cubicBezTo>
                  <a:pt x="20121" y="20384"/>
                  <a:pt x="23542" y="14168"/>
                  <a:pt x="30089" y="13643"/>
                </a:cubicBezTo>
                <a:cubicBezTo>
                  <a:pt x="30303" y="13627"/>
                  <a:pt x="30514" y="13620"/>
                  <a:pt x="30722" y="13620"/>
                </a:cubicBezTo>
                <a:cubicBezTo>
                  <a:pt x="39643" y="13620"/>
                  <a:pt x="42155" y="28026"/>
                  <a:pt x="50370" y="29722"/>
                </a:cubicBezTo>
                <a:cubicBezTo>
                  <a:pt x="51314" y="29934"/>
                  <a:pt x="52214" y="30032"/>
                  <a:pt x="53074" y="30032"/>
                </a:cubicBezTo>
                <a:cubicBezTo>
                  <a:pt x="62086" y="30032"/>
                  <a:pt x="66783" y="19247"/>
                  <a:pt x="73787" y="15745"/>
                </a:cubicBezTo>
                <a:cubicBezTo>
                  <a:pt x="74795" y="15220"/>
                  <a:pt x="75720" y="15001"/>
                  <a:pt x="76584" y="15001"/>
                </a:cubicBezTo>
                <a:cubicBezTo>
                  <a:pt x="81009" y="15001"/>
                  <a:pt x="83824" y="20764"/>
                  <a:pt x="87891" y="20764"/>
                </a:cubicBezTo>
                <a:cubicBezTo>
                  <a:pt x="89388" y="20764"/>
                  <a:pt x="91055" y="19983"/>
                  <a:pt x="93034" y="17846"/>
                </a:cubicBezTo>
                <a:cubicBezTo>
                  <a:pt x="97570" y="12943"/>
                  <a:pt x="97937" y="6638"/>
                  <a:pt x="97937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846" name="Google Shape;3846;p15"/>
          <p:cNvGrpSpPr/>
          <p:nvPr/>
        </p:nvGrpSpPr>
        <p:grpSpPr>
          <a:xfrm rot="5400000" flipH="1">
            <a:off x="8611250" y="-289703"/>
            <a:ext cx="439050" cy="1138216"/>
            <a:chOff x="1823086" y="-208516"/>
            <a:chExt cx="433159" cy="1122944"/>
          </a:xfrm>
        </p:grpSpPr>
        <p:sp>
          <p:nvSpPr>
            <p:cNvPr id="3847" name="Google Shape;3847;p15"/>
            <p:cNvSpPr/>
            <p:nvPr/>
          </p:nvSpPr>
          <p:spPr>
            <a:xfrm>
              <a:off x="1823086" y="-208516"/>
              <a:ext cx="386212" cy="1066577"/>
            </a:xfrm>
            <a:custGeom>
              <a:avLst/>
              <a:gdLst/>
              <a:ahLst/>
              <a:cxnLst/>
              <a:rect l="l" t="t" r="r" b="b"/>
              <a:pathLst>
                <a:path w="12892" h="35603" extrusionOk="0">
                  <a:moveTo>
                    <a:pt x="423" y="1"/>
                  </a:moveTo>
                  <a:cubicBezTo>
                    <a:pt x="221" y="1"/>
                    <a:pt x="0" y="239"/>
                    <a:pt x="116" y="494"/>
                  </a:cubicBezTo>
                  <a:cubicBezTo>
                    <a:pt x="2484" y="5898"/>
                    <a:pt x="2584" y="11702"/>
                    <a:pt x="3051" y="17506"/>
                  </a:cubicBezTo>
                  <a:cubicBezTo>
                    <a:pt x="3251" y="19908"/>
                    <a:pt x="3518" y="22309"/>
                    <a:pt x="4285" y="24644"/>
                  </a:cubicBezTo>
                  <a:cubicBezTo>
                    <a:pt x="4919" y="26579"/>
                    <a:pt x="5853" y="28414"/>
                    <a:pt x="7054" y="30048"/>
                  </a:cubicBezTo>
                  <a:cubicBezTo>
                    <a:pt x="8522" y="32083"/>
                    <a:pt x="10323" y="33851"/>
                    <a:pt x="12224" y="35519"/>
                  </a:cubicBezTo>
                  <a:cubicBezTo>
                    <a:pt x="12291" y="35578"/>
                    <a:pt x="12363" y="35602"/>
                    <a:pt x="12433" y="35602"/>
                  </a:cubicBezTo>
                  <a:cubicBezTo>
                    <a:pt x="12680" y="35602"/>
                    <a:pt x="12892" y="35293"/>
                    <a:pt x="12658" y="35085"/>
                  </a:cubicBezTo>
                  <a:cubicBezTo>
                    <a:pt x="9389" y="32183"/>
                    <a:pt x="6387" y="28947"/>
                    <a:pt x="4986" y="24744"/>
                  </a:cubicBezTo>
                  <a:cubicBezTo>
                    <a:pt x="4185" y="22376"/>
                    <a:pt x="3885" y="19941"/>
                    <a:pt x="3685" y="17506"/>
                  </a:cubicBezTo>
                  <a:cubicBezTo>
                    <a:pt x="3451" y="14771"/>
                    <a:pt x="3351" y="12002"/>
                    <a:pt x="3018" y="9267"/>
                  </a:cubicBezTo>
                  <a:cubicBezTo>
                    <a:pt x="2651" y="6131"/>
                    <a:pt x="1917" y="3062"/>
                    <a:pt x="649" y="160"/>
                  </a:cubicBezTo>
                  <a:cubicBezTo>
                    <a:pt x="598" y="48"/>
                    <a:pt x="513" y="1"/>
                    <a:pt x="42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8" name="Google Shape;3848;p15"/>
            <p:cNvSpPr/>
            <p:nvPr/>
          </p:nvSpPr>
          <p:spPr>
            <a:xfrm>
              <a:off x="1901479" y="522606"/>
              <a:ext cx="65247" cy="106080"/>
            </a:xfrm>
            <a:custGeom>
              <a:avLst/>
              <a:gdLst/>
              <a:ahLst/>
              <a:cxnLst/>
              <a:rect l="l" t="t" r="r" b="b"/>
              <a:pathLst>
                <a:path w="2178" h="3541" extrusionOk="0">
                  <a:moveTo>
                    <a:pt x="1846" y="0"/>
                  </a:moveTo>
                  <a:cubicBezTo>
                    <a:pt x="1788" y="0"/>
                    <a:pt x="1726" y="21"/>
                    <a:pt x="1668" y="71"/>
                  </a:cubicBezTo>
                  <a:cubicBezTo>
                    <a:pt x="934" y="671"/>
                    <a:pt x="301" y="1171"/>
                    <a:pt x="101" y="2139"/>
                  </a:cubicBezTo>
                  <a:cubicBezTo>
                    <a:pt x="0" y="2706"/>
                    <a:pt x="101" y="3506"/>
                    <a:pt x="834" y="3540"/>
                  </a:cubicBezTo>
                  <a:cubicBezTo>
                    <a:pt x="844" y="3540"/>
                    <a:pt x="854" y="3540"/>
                    <a:pt x="864" y="3540"/>
                  </a:cubicBezTo>
                  <a:cubicBezTo>
                    <a:pt x="2166" y="3540"/>
                    <a:pt x="2003" y="1332"/>
                    <a:pt x="2102" y="471"/>
                  </a:cubicBezTo>
                  <a:cubicBezTo>
                    <a:pt x="2102" y="438"/>
                    <a:pt x="2102" y="404"/>
                    <a:pt x="2102" y="371"/>
                  </a:cubicBezTo>
                  <a:cubicBezTo>
                    <a:pt x="2177" y="195"/>
                    <a:pt x="2026" y="0"/>
                    <a:pt x="184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9" name="Google Shape;3849;p15"/>
            <p:cNvSpPr/>
            <p:nvPr/>
          </p:nvSpPr>
          <p:spPr>
            <a:xfrm>
              <a:off x="1989398" y="567180"/>
              <a:ext cx="101975" cy="56080"/>
            </a:xfrm>
            <a:custGeom>
              <a:avLst/>
              <a:gdLst/>
              <a:ahLst/>
              <a:cxnLst/>
              <a:rect l="l" t="t" r="r" b="b"/>
              <a:pathLst>
                <a:path w="3404" h="1872" extrusionOk="0">
                  <a:moveTo>
                    <a:pt x="1758" y="1"/>
                  </a:moveTo>
                  <a:cubicBezTo>
                    <a:pt x="1190" y="1"/>
                    <a:pt x="644" y="250"/>
                    <a:pt x="134" y="517"/>
                  </a:cubicBezTo>
                  <a:cubicBezTo>
                    <a:pt x="1" y="584"/>
                    <a:pt x="1" y="751"/>
                    <a:pt x="68" y="851"/>
                  </a:cubicBezTo>
                  <a:cubicBezTo>
                    <a:pt x="1" y="951"/>
                    <a:pt x="1" y="1118"/>
                    <a:pt x="134" y="1218"/>
                  </a:cubicBezTo>
                  <a:cubicBezTo>
                    <a:pt x="545" y="1550"/>
                    <a:pt x="1323" y="1872"/>
                    <a:pt x="2004" y="1872"/>
                  </a:cubicBezTo>
                  <a:cubicBezTo>
                    <a:pt x="2484" y="1872"/>
                    <a:pt x="2916" y="1712"/>
                    <a:pt x="3136" y="1285"/>
                  </a:cubicBezTo>
                  <a:cubicBezTo>
                    <a:pt x="3403" y="751"/>
                    <a:pt x="2836" y="284"/>
                    <a:pt x="2403" y="117"/>
                  </a:cubicBezTo>
                  <a:cubicBezTo>
                    <a:pt x="2185" y="35"/>
                    <a:pt x="1970" y="1"/>
                    <a:pt x="175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0" name="Google Shape;3850;p15"/>
            <p:cNvSpPr/>
            <p:nvPr/>
          </p:nvSpPr>
          <p:spPr>
            <a:xfrm>
              <a:off x="1983407" y="656626"/>
              <a:ext cx="63001" cy="103084"/>
            </a:xfrm>
            <a:custGeom>
              <a:avLst/>
              <a:gdLst/>
              <a:ahLst/>
              <a:cxnLst/>
              <a:rect l="l" t="t" r="r" b="b"/>
              <a:pathLst>
                <a:path w="2103" h="3441" extrusionOk="0">
                  <a:moveTo>
                    <a:pt x="1197" y="1"/>
                  </a:moveTo>
                  <a:cubicBezTo>
                    <a:pt x="1137" y="1"/>
                    <a:pt x="1077" y="30"/>
                    <a:pt x="1035" y="100"/>
                  </a:cubicBezTo>
                  <a:cubicBezTo>
                    <a:pt x="534" y="667"/>
                    <a:pt x="1" y="1401"/>
                    <a:pt x="67" y="2168"/>
                  </a:cubicBezTo>
                  <a:cubicBezTo>
                    <a:pt x="134" y="2668"/>
                    <a:pt x="368" y="3335"/>
                    <a:pt x="935" y="3436"/>
                  </a:cubicBezTo>
                  <a:cubicBezTo>
                    <a:pt x="964" y="3439"/>
                    <a:pt x="993" y="3440"/>
                    <a:pt x="1021" y="3440"/>
                  </a:cubicBezTo>
                  <a:cubicBezTo>
                    <a:pt x="1593" y="3440"/>
                    <a:pt x="1840" y="2812"/>
                    <a:pt x="1935" y="2335"/>
                  </a:cubicBezTo>
                  <a:cubicBezTo>
                    <a:pt x="2102" y="1568"/>
                    <a:pt x="1935" y="967"/>
                    <a:pt x="1602" y="267"/>
                  </a:cubicBezTo>
                  <a:cubicBezTo>
                    <a:pt x="1569" y="167"/>
                    <a:pt x="1502" y="133"/>
                    <a:pt x="1402" y="133"/>
                  </a:cubicBezTo>
                  <a:cubicBezTo>
                    <a:pt x="1363" y="56"/>
                    <a:pt x="1280" y="1"/>
                    <a:pt x="119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1" name="Google Shape;3851;p15"/>
            <p:cNvSpPr/>
            <p:nvPr/>
          </p:nvSpPr>
          <p:spPr>
            <a:xfrm>
              <a:off x="2070337" y="678254"/>
              <a:ext cx="94965" cy="57249"/>
            </a:xfrm>
            <a:custGeom>
              <a:avLst/>
              <a:gdLst/>
              <a:ahLst/>
              <a:cxnLst/>
              <a:rect l="l" t="t" r="r" b="b"/>
              <a:pathLst>
                <a:path w="3170" h="1911" extrusionOk="0">
                  <a:moveTo>
                    <a:pt x="1804" y="0"/>
                  </a:moveTo>
                  <a:cubicBezTo>
                    <a:pt x="1160" y="0"/>
                    <a:pt x="531" y="518"/>
                    <a:pt x="101" y="979"/>
                  </a:cubicBezTo>
                  <a:cubicBezTo>
                    <a:pt x="1" y="1079"/>
                    <a:pt x="34" y="1246"/>
                    <a:pt x="101" y="1313"/>
                  </a:cubicBezTo>
                  <a:cubicBezTo>
                    <a:pt x="34" y="1446"/>
                    <a:pt x="34" y="1613"/>
                    <a:pt x="168" y="1679"/>
                  </a:cubicBezTo>
                  <a:cubicBezTo>
                    <a:pt x="455" y="1864"/>
                    <a:pt x="794" y="1910"/>
                    <a:pt x="1128" y="1910"/>
                  </a:cubicBezTo>
                  <a:cubicBezTo>
                    <a:pt x="1337" y="1910"/>
                    <a:pt x="1543" y="1892"/>
                    <a:pt x="1735" y="1880"/>
                  </a:cubicBezTo>
                  <a:cubicBezTo>
                    <a:pt x="2269" y="1780"/>
                    <a:pt x="2836" y="1613"/>
                    <a:pt x="3003" y="1046"/>
                  </a:cubicBezTo>
                  <a:cubicBezTo>
                    <a:pt x="3170" y="445"/>
                    <a:pt x="2436" y="45"/>
                    <a:pt x="1969" y="12"/>
                  </a:cubicBezTo>
                  <a:cubicBezTo>
                    <a:pt x="1914" y="4"/>
                    <a:pt x="1859" y="0"/>
                    <a:pt x="180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2" name="Google Shape;3852;p15"/>
            <p:cNvSpPr/>
            <p:nvPr/>
          </p:nvSpPr>
          <p:spPr>
            <a:xfrm>
              <a:off x="2099334" y="780941"/>
              <a:ext cx="43888" cy="88704"/>
            </a:xfrm>
            <a:custGeom>
              <a:avLst/>
              <a:gdLst/>
              <a:ahLst/>
              <a:cxnLst/>
              <a:rect l="l" t="t" r="r" b="b"/>
              <a:pathLst>
                <a:path w="1465" h="2961" extrusionOk="0">
                  <a:moveTo>
                    <a:pt x="695" y="1"/>
                  </a:moveTo>
                  <a:cubicBezTo>
                    <a:pt x="640" y="1"/>
                    <a:pt x="585" y="16"/>
                    <a:pt x="534" y="53"/>
                  </a:cubicBezTo>
                  <a:cubicBezTo>
                    <a:pt x="100" y="453"/>
                    <a:pt x="34" y="1087"/>
                    <a:pt x="34" y="1621"/>
                  </a:cubicBezTo>
                  <a:cubicBezTo>
                    <a:pt x="0" y="2054"/>
                    <a:pt x="167" y="2755"/>
                    <a:pt x="634" y="2921"/>
                  </a:cubicBezTo>
                  <a:cubicBezTo>
                    <a:pt x="703" y="2948"/>
                    <a:pt x="768" y="2961"/>
                    <a:pt x="827" y="2961"/>
                  </a:cubicBezTo>
                  <a:cubicBezTo>
                    <a:pt x="1285" y="2961"/>
                    <a:pt x="1464" y="2238"/>
                    <a:pt x="1435" y="1854"/>
                  </a:cubicBezTo>
                  <a:cubicBezTo>
                    <a:pt x="1401" y="1354"/>
                    <a:pt x="1134" y="953"/>
                    <a:pt x="1001" y="520"/>
                  </a:cubicBezTo>
                  <a:cubicBezTo>
                    <a:pt x="1001" y="486"/>
                    <a:pt x="1001" y="420"/>
                    <a:pt x="968" y="386"/>
                  </a:cubicBezTo>
                  <a:cubicBezTo>
                    <a:pt x="1072" y="204"/>
                    <a:pt x="891" y="1"/>
                    <a:pt x="69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3" name="Google Shape;3853;p15"/>
            <p:cNvSpPr/>
            <p:nvPr/>
          </p:nvSpPr>
          <p:spPr>
            <a:xfrm>
              <a:off x="2147293" y="762369"/>
              <a:ext cx="82952" cy="56680"/>
            </a:xfrm>
            <a:custGeom>
              <a:avLst/>
              <a:gdLst/>
              <a:ahLst/>
              <a:cxnLst/>
              <a:rect l="l" t="t" r="r" b="b"/>
              <a:pathLst>
                <a:path w="2769" h="1892" extrusionOk="0">
                  <a:moveTo>
                    <a:pt x="1861" y="1"/>
                  </a:moveTo>
                  <a:cubicBezTo>
                    <a:pt x="1818" y="1"/>
                    <a:pt x="1776" y="2"/>
                    <a:pt x="1735" y="6"/>
                  </a:cubicBezTo>
                  <a:cubicBezTo>
                    <a:pt x="1034" y="106"/>
                    <a:pt x="501" y="706"/>
                    <a:pt x="200" y="1307"/>
                  </a:cubicBezTo>
                  <a:cubicBezTo>
                    <a:pt x="67" y="1407"/>
                    <a:pt x="0" y="1640"/>
                    <a:pt x="200" y="1740"/>
                  </a:cubicBezTo>
                  <a:cubicBezTo>
                    <a:pt x="412" y="1842"/>
                    <a:pt x="680" y="1892"/>
                    <a:pt x="962" y="1892"/>
                  </a:cubicBezTo>
                  <a:cubicBezTo>
                    <a:pt x="1791" y="1892"/>
                    <a:pt x="2744" y="1461"/>
                    <a:pt x="2769" y="639"/>
                  </a:cubicBezTo>
                  <a:cubicBezTo>
                    <a:pt x="2769" y="156"/>
                    <a:pt x="2276" y="1"/>
                    <a:pt x="186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4" name="Google Shape;3854;p15"/>
            <p:cNvSpPr/>
            <p:nvPr/>
          </p:nvSpPr>
          <p:spPr>
            <a:xfrm>
              <a:off x="2182251" y="841122"/>
              <a:ext cx="73995" cy="73306"/>
            </a:xfrm>
            <a:custGeom>
              <a:avLst/>
              <a:gdLst/>
              <a:ahLst/>
              <a:cxnLst/>
              <a:rect l="l" t="t" r="r" b="b"/>
              <a:pathLst>
                <a:path w="2470" h="2447" extrusionOk="0">
                  <a:moveTo>
                    <a:pt x="267" y="0"/>
                  </a:moveTo>
                  <a:cubicBezTo>
                    <a:pt x="132" y="0"/>
                    <a:pt x="1" y="82"/>
                    <a:pt x="1" y="245"/>
                  </a:cubicBezTo>
                  <a:cubicBezTo>
                    <a:pt x="1" y="779"/>
                    <a:pt x="368" y="1346"/>
                    <a:pt x="668" y="1713"/>
                  </a:cubicBezTo>
                  <a:cubicBezTo>
                    <a:pt x="889" y="1989"/>
                    <a:pt x="1269" y="2447"/>
                    <a:pt x="1657" y="2447"/>
                  </a:cubicBezTo>
                  <a:cubicBezTo>
                    <a:pt x="1739" y="2447"/>
                    <a:pt x="1821" y="2426"/>
                    <a:pt x="1902" y="2380"/>
                  </a:cubicBezTo>
                  <a:cubicBezTo>
                    <a:pt x="2469" y="2080"/>
                    <a:pt x="2236" y="1346"/>
                    <a:pt x="1936" y="946"/>
                  </a:cubicBezTo>
                  <a:cubicBezTo>
                    <a:pt x="1569" y="546"/>
                    <a:pt x="1002" y="79"/>
                    <a:pt x="434" y="45"/>
                  </a:cubicBezTo>
                  <a:cubicBezTo>
                    <a:pt x="384" y="15"/>
                    <a:pt x="325" y="0"/>
                    <a:pt x="26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855" name="Google Shape;3855;p15"/>
          <p:cNvGrpSpPr/>
          <p:nvPr/>
        </p:nvGrpSpPr>
        <p:grpSpPr>
          <a:xfrm rot="5400000" flipH="1">
            <a:off x="8446719" y="-121413"/>
            <a:ext cx="444435" cy="1202872"/>
            <a:chOff x="904476" y="-243594"/>
            <a:chExt cx="438472" cy="1186732"/>
          </a:xfrm>
        </p:grpSpPr>
        <p:sp>
          <p:nvSpPr>
            <p:cNvPr id="3856" name="Google Shape;3856;p15"/>
            <p:cNvSpPr/>
            <p:nvPr/>
          </p:nvSpPr>
          <p:spPr>
            <a:xfrm>
              <a:off x="904476" y="362824"/>
              <a:ext cx="134719" cy="198648"/>
            </a:xfrm>
            <a:custGeom>
              <a:avLst/>
              <a:gdLst/>
              <a:ahLst/>
              <a:cxnLst/>
              <a:rect l="l" t="t" r="r" b="b"/>
              <a:pathLst>
                <a:path w="4497" h="6631" extrusionOk="0">
                  <a:moveTo>
                    <a:pt x="4430" y="1"/>
                  </a:moveTo>
                  <a:cubicBezTo>
                    <a:pt x="4429" y="1"/>
                    <a:pt x="4429" y="2"/>
                    <a:pt x="4428" y="3"/>
                  </a:cubicBezTo>
                  <a:lnTo>
                    <a:pt x="4428" y="3"/>
                  </a:lnTo>
                  <a:cubicBezTo>
                    <a:pt x="4451" y="2"/>
                    <a:pt x="4474" y="1"/>
                    <a:pt x="4496" y="1"/>
                  </a:cubicBezTo>
                  <a:close/>
                  <a:moveTo>
                    <a:pt x="4428" y="3"/>
                  </a:moveTo>
                  <a:cubicBezTo>
                    <a:pt x="1897" y="113"/>
                    <a:pt x="192" y="2657"/>
                    <a:pt x="60" y="5004"/>
                  </a:cubicBezTo>
                  <a:cubicBezTo>
                    <a:pt x="1" y="6109"/>
                    <a:pt x="548" y="6631"/>
                    <a:pt x="1247" y="6631"/>
                  </a:cubicBezTo>
                  <a:cubicBezTo>
                    <a:pt x="1730" y="6631"/>
                    <a:pt x="2285" y="6382"/>
                    <a:pt x="2762" y="5905"/>
                  </a:cubicBezTo>
                  <a:cubicBezTo>
                    <a:pt x="3729" y="4904"/>
                    <a:pt x="3996" y="3270"/>
                    <a:pt x="4163" y="1969"/>
                  </a:cubicBezTo>
                  <a:cubicBezTo>
                    <a:pt x="4263" y="1403"/>
                    <a:pt x="4196" y="471"/>
                    <a:pt x="4428" y="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7" name="Google Shape;3857;p15"/>
            <p:cNvSpPr/>
            <p:nvPr/>
          </p:nvSpPr>
          <p:spPr>
            <a:xfrm>
              <a:off x="1121083" y="147893"/>
              <a:ext cx="221865" cy="139272"/>
            </a:xfrm>
            <a:custGeom>
              <a:avLst/>
              <a:gdLst/>
              <a:ahLst/>
              <a:cxnLst/>
              <a:rect l="l" t="t" r="r" b="b"/>
              <a:pathLst>
                <a:path w="7406" h="4649" extrusionOk="0">
                  <a:moveTo>
                    <a:pt x="294" y="1"/>
                  </a:moveTo>
                  <a:cubicBezTo>
                    <a:pt x="218" y="1"/>
                    <a:pt x="143" y="2"/>
                    <a:pt x="67" y="4"/>
                  </a:cubicBezTo>
                  <a:lnTo>
                    <a:pt x="1" y="137"/>
                  </a:lnTo>
                  <a:cubicBezTo>
                    <a:pt x="367" y="1005"/>
                    <a:pt x="834" y="2039"/>
                    <a:pt x="1402" y="2739"/>
                  </a:cubicBezTo>
                  <a:cubicBezTo>
                    <a:pt x="2106" y="3561"/>
                    <a:pt x="3506" y="4648"/>
                    <a:pt x="4715" y="4648"/>
                  </a:cubicBezTo>
                  <a:cubicBezTo>
                    <a:pt x="5223" y="4648"/>
                    <a:pt x="5697" y="4457"/>
                    <a:pt x="6072" y="3973"/>
                  </a:cubicBezTo>
                  <a:cubicBezTo>
                    <a:pt x="7406" y="2239"/>
                    <a:pt x="4971" y="704"/>
                    <a:pt x="3570" y="438"/>
                  </a:cubicBezTo>
                  <a:cubicBezTo>
                    <a:pt x="2540" y="219"/>
                    <a:pt x="1394" y="1"/>
                    <a:pt x="29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8" name="Google Shape;3858;p15"/>
            <p:cNvSpPr/>
            <p:nvPr/>
          </p:nvSpPr>
          <p:spPr>
            <a:xfrm>
              <a:off x="926523" y="45086"/>
              <a:ext cx="117673" cy="243525"/>
            </a:xfrm>
            <a:custGeom>
              <a:avLst/>
              <a:gdLst/>
              <a:ahLst/>
              <a:cxnLst/>
              <a:rect l="l" t="t" r="r" b="b"/>
              <a:pathLst>
                <a:path w="3928" h="8129" extrusionOk="0">
                  <a:moveTo>
                    <a:pt x="3827" y="0"/>
                  </a:moveTo>
                  <a:cubicBezTo>
                    <a:pt x="1492" y="0"/>
                    <a:pt x="24" y="4070"/>
                    <a:pt x="24" y="5938"/>
                  </a:cubicBezTo>
                  <a:cubicBezTo>
                    <a:pt x="1" y="7075"/>
                    <a:pt x="583" y="8129"/>
                    <a:pt x="1413" y="8129"/>
                  </a:cubicBezTo>
                  <a:cubicBezTo>
                    <a:pt x="1751" y="8129"/>
                    <a:pt x="2130" y="7954"/>
                    <a:pt x="2526" y="7539"/>
                  </a:cubicBezTo>
                  <a:cubicBezTo>
                    <a:pt x="3660" y="6405"/>
                    <a:pt x="3827" y="4670"/>
                    <a:pt x="3894" y="3169"/>
                  </a:cubicBezTo>
                  <a:cubicBezTo>
                    <a:pt x="3927" y="2102"/>
                    <a:pt x="3827" y="1068"/>
                    <a:pt x="382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9" name="Google Shape;3859;p15"/>
            <p:cNvSpPr/>
            <p:nvPr/>
          </p:nvSpPr>
          <p:spPr>
            <a:xfrm>
              <a:off x="1114103" y="299887"/>
              <a:ext cx="171147" cy="210272"/>
            </a:xfrm>
            <a:custGeom>
              <a:avLst/>
              <a:gdLst/>
              <a:ahLst/>
              <a:cxnLst/>
              <a:rect l="l" t="t" r="r" b="b"/>
              <a:pathLst>
                <a:path w="5713" h="7019" extrusionOk="0">
                  <a:moveTo>
                    <a:pt x="133" y="0"/>
                  </a:moveTo>
                  <a:lnTo>
                    <a:pt x="200" y="134"/>
                  </a:lnTo>
                  <a:cubicBezTo>
                    <a:pt x="0" y="934"/>
                    <a:pt x="467" y="2002"/>
                    <a:pt x="667" y="2802"/>
                  </a:cubicBezTo>
                  <a:cubicBezTo>
                    <a:pt x="1001" y="4370"/>
                    <a:pt x="1635" y="6472"/>
                    <a:pt x="3436" y="6939"/>
                  </a:cubicBezTo>
                  <a:cubicBezTo>
                    <a:pt x="3627" y="6993"/>
                    <a:pt x="3803" y="7018"/>
                    <a:pt x="3965" y="7018"/>
                  </a:cubicBezTo>
                  <a:cubicBezTo>
                    <a:pt x="5388" y="7018"/>
                    <a:pt x="5713" y="5068"/>
                    <a:pt x="5204" y="3870"/>
                  </a:cubicBezTo>
                  <a:cubicBezTo>
                    <a:pt x="4570" y="2302"/>
                    <a:pt x="3336" y="1601"/>
                    <a:pt x="1868" y="901"/>
                  </a:cubicBezTo>
                  <a:cubicBezTo>
                    <a:pt x="1334" y="601"/>
                    <a:pt x="701" y="200"/>
                    <a:pt x="13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0" name="Google Shape;3860;p15"/>
            <p:cNvSpPr/>
            <p:nvPr/>
          </p:nvSpPr>
          <p:spPr>
            <a:xfrm>
              <a:off x="962380" y="553670"/>
              <a:ext cx="142747" cy="313715"/>
            </a:xfrm>
            <a:custGeom>
              <a:avLst/>
              <a:gdLst/>
              <a:ahLst/>
              <a:cxnLst/>
              <a:rect l="l" t="t" r="r" b="b"/>
              <a:pathLst>
                <a:path w="4765" h="10472" extrusionOk="0">
                  <a:moveTo>
                    <a:pt x="3964" y="1"/>
                  </a:moveTo>
                  <a:cubicBezTo>
                    <a:pt x="3936" y="25"/>
                    <a:pt x="3909" y="51"/>
                    <a:pt x="3883" y="78"/>
                  </a:cubicBezTo>
                  <a:lnTo>
                    <a:pt x="3883" y="78"/>
                  </a:lnTo>
                  <a:cubicBezTo>
                    <a:pt x="3932" y="52"/>
                    <a:pt x="3981" y="26"/>
                    <a:pt x="4031" y="1"/>
                  </a:cubicBezTo>
                  <a:close/>
                  <a:moveTo>
                    <a:pt x="3883" y="78"/>
                  </a:moveTo>
                  <a:cubicBezTo>
                    <a:pt x="1280" y="1479"/>
                    <a:pt x="0" y="4425"/>
                    <a:pt x="295" y="7340"/>
                  </a:cubicBezTo>
                  <a:cubicBezTo>
                    <a:pt x="379" y="8517"/>
                    <a:pt x="1052" y="10472"/>
                    <a:pt x="2413" y="10472"/>
                  </a:cubicBezTo>
                  <a:cubicBezTo>
                    <a:pt x="2672" y="10472"/>
                    <a:pt x="2955" y="10401"/>
                    <a:pt x="3264" y="10242"/>
                  </a:cubicBezTo>
                  <a:cubicBezTo>
                    <a:pt x="4765" y="9441"/>
                    <a:pt x="4264" y="6506"/>
                    <a:pt x="4031" y="5238"/>
                  </a:cubicBezTo>
                  <a:cubicBezTo>
                    <a:pt x="3869" y="4168"/>
                    <a:pt x="2981" y="1047"/>
                    <a:pt x="3883" y="7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1" name="Google Shape;3861;p15"/>
            <p:cNvSpPr/>
            <p:nvPr/>
          </p:nvSpPr>
          <p:spPr>
            <a:xfrm>
              <a:off x="1109101" y="685593"/>
              <a:ext cx="152124" cy="257545"/>
            </a:xfrm>
            <a:custGeom>
              <a:avLst/>
              <a:gdLst/>
              <a:ahLst/>
              <a:cxnLst/>
              <a:rect l="l" t="t" r="r" b="b"/>
              <a:pathLst>
                <a:path w="5078" h="8597" extrusionOk="0">
                  <a:moveTo>
                    <a:pt x="1101" y="0"/>
                  </a:moveTo>
                  <a:cubicBezTo>
                    <a:pt x="467" y="2002"/>
                    <a:pt x="0" y="6838"/>
                    <a:pt x="1868" y="8173"/>
                  </a:cubicBezTo>
                  <a:cubicBezTo>
                    <a:pt x="2271" y="8469"/>
                    <a:pt x="2642" y="8597"/>
                    <a:pt x="2976" y="8597"/>
                  </a:cubicBezTo>
                  <a:cubicBezTo>
                    <a:pt x="4331" y="8597"/>
                    <a:pt x="5078" y="6502"/>
                    <a:pt x="4837" y="5137"/>
                  </a:cubicBezTo>
                  <a:cubicBezTo>
                    <a:pt x="4537" y="3503"/>
                    <a:pt x="3136" y="1468"/>
                    <a:pt x="1868" y="467"/>
                  </a:cubicBezTo>
                  <a:cubicBezTo>
                    <a:pt x="1635" y="300"/>
                    <a:pt x="1335" y="200"/>
                    <a:pt x="110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2" name="Google Shape;3862;p15"/>
            <p:cNvSpPr/>
            <p:nvPr/>
          </p:nvSpPr>
          <p:spPr>
            <a:xfrm>
              <a:off x="1073125" y="-243594"/>
              <a:ext cx="112161" cy="1077032"/>
            </a:xfrm>
            <a:custGeom>
              <a:avLst/>
              <a:gdLst/>
              <a:ahLst/>
              <a:cxnLst/>
              <a:rect l="l" t="t" r="r" b="b"/>
              <a:pathLst>
                <a:path w="3744" h="35952" extrusionOk="0">
                  <a:moveTo>
                    <a:pt x="1294" y="1"/>
                  </a:moveTo>
                  <a:cubicBezTo>
                    <a:pt x="1173" y="1"/>
                    <a:pt x="1061" y="70"/>
                    <a:pt x="1034" y="230"/>
                  </a:cubicBezTo>
                  <a:cubicBezTo>
                    <a:pt x="501" y="2499"/>
                    <a:pt x="334" y="4800"/>
                    <a:pt x="234" y="7102"/>
                  </a:cubicBezTo>
                  <a:cubicBezTo>
                    <a:pt x="134" y="9470"/>
                    <a:pt x="0" y="11839"/>
                    <a:pt x="0" y="14207"/>
                  </a:cubicBezTo>
                  <a:cubicBezTo>
                    <a:pt x="0" y="16575"/>
                    <a:pt x="100" y="18944"/>
                    <a:pt x="301" y="21279"/>
                  </a:cubicBezTo>
                  <a:cubicBezTo>
                    <a:pt x="467" y="23580"/>
                    <a:pt x="734" y="25882"/>
                    <a:pt x="1301" y="28117"/>
                  </a:cubicBezTo>
                  <a:cubicBezTo>
                    <a:pt x="1935" y="30652"/>
                    <a:pt x="2769" y="33121"/>
                    <a:pt x="3103" y="35722"/>
                  </a:cubicBezTo>
                  <a:cubicBezTo>
                    <a:pt x="3129" y="35883"/>
                    <a:pt x="3241" y="35952"/>
                    <a:pt x="3362" y="35952"/>
                  </a:cubicBezTo>
                  <a:cubicBezTo>
                    <a:pt x="3543" y="35952"/>
                    <a:pt x="3743" y="35796"/>
                    <a:pt x="3703" y="35556"/>
                  </a:cubicBezTo>
                  <a:cubicBezTo>
                    <a:pt x="3403" y="33321"/>
                    <a:pt x="2736" y="31186"/>
                    <a:pt x="2169" y="29018"/>
                  </a:cubicBezTo>
                  <a:cubicBezTo>
                    <a:pt x="1568" y="26749"/>
                    <a:pt x="1201" y="24514"/>
                    <a:pt x="968" y="22179"/>
                  </a:cubicBezTo>
                  <a:cubicBezTo>
                    <a:pt x="567" y="17576"/>
                    <a:pt x="534" y="12939"/>
                    <a:pt x="801" y="8303"/>
                  </a:cubicBezTo>
                  <a:cubicBezTo>
                    <a:pt x="968" y="5668"/>
                    <a:pt x="1001" y="2999"/>
                    <a:pt x="1635" y="397"/>
                  </a:cubicBezTo>
                  <a:cubicBezTo>
                    <a:pt x="1675" y="157"/>
                    <a:pt x="1475" y="1"/>
                    <a:pt x="129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3" name="Google Shape;3863;p15"/>
            <p:cNvSpPr/>
            <p:nvPr/>
          </p:nvSpPr>
          <p:spPr>
            <a:xfrm>
              <a:off x="949020" y="-33577"/>
              <a:ext cx="148379" cy="280432"/>
            </a:xfrm>
            <a:custGeom>
              <a:avLst/>
              <a:gdLst/>
              <a:ahLst/>
              <a:cxnLst/>
              <a:rect l="l" t="t" r="r" b="b"/>
              <a:pathLst>
                <a:path w="4953" h="9361" extrusionOk="0">
                  <a:moveTo>
                    <a:pt x="4497" y="1"/>
                  </a:moveTo>
                  <a:cubicBezTo>
                    <a:pt x="4404" y="1"/>
                    <a:pt x="4311" y="37"/>
                    <a:pt x="4243" y="124"/>
                  </a:cubicBezTo>
                  <a:cubicBezTo>
                    <a:pt x="2442" y="2826"/>
                    <a:pt x="641" y="5695"/>
                    <a:pt x="40" y="8964"/>
                  </a:cubicBezTo>
                  <a:cubicBezTo>
                    <a:pt x="0" y="9204"/>
                    <a:pt x="201" y="9360"/>
                    <a:pt x="381" y="9360"/>
                  </a:cubicBezTo>
                  <a:cubicBezTo>
                    <a:pt x="502" y="9360"/>
                    <a:pt x="614" y="9291"/>
                    <a:pt x="641" y="9131"/>
                  </a:cubicBezTo>
                  <a:cubicBezTo>
                    <a:pt x="1241" y="5928"/>
                    <a:pt x="3009" y="3093"/>
                    <a:pt x="4811" y="458"/>
                  </a:cubicBezTo>
                  <a:cubicBezTo>
                    <a:pt x="4953" y="221"/>
                    <a:pt x="4725" y="1"/>
                    <a:pt x="4497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4" name="Google Shape;3864;p15"/>
            <p:cNvSpPr/>
            <p:nvPr/>
          </p:nvSpPr>
          <p:spPr>
            <a:xfrm>
              <a:off x="1072016" y="255883"/>
              <a:ext cx="139422" cy="185886"/>
            </a:xfrm>
            <a:custGeom>
              <a:avLst/>
              <a:gdLst/>
              <a:ahLst/>
              <a:cxnLst/>
              <a:rect l="l" t="t" r="r" b="b"/>
              <a:pathLst>
                <a:path w="4654" h="6205" extrusionOk="0">
                  <a:moveTo>
                    <a:pt x="431" y="0"/>
                  </a:moveTo>
                  <a:cubicBezTo>
                    <a:pt x="204" y="0"/>
                    <a:pt x="1" y="306"/>
                    <a:pt x="204" y="535"/>
                  </a:cubicBezTo>
                  <a:cubicBezTo>
                    <a:pt x="971" y="1369"/>
                    <a:pt x="1672" y="2236"/>
                    <a:pt x="2339" y="3137"/>
                  </a:cubicBezTo>
                  <a:cubicBezTo>
                    <a:pt x="2973" y="4004"/>
                    <a:pt x="3573" y="4972"/>
                    <a:pt x="3974" y="5972"/>
                  </a:cubicBezTo>
                  <a:cubicBezTo>
                    <a:pt x="4028" y="6135"/>
                    <a:pt x="4159" y="6204"/>
                    <a:pt x="4287" y="6204"/>
                  </a:cubicBezTo>
                  <a:cubicBezTo>
                    <a:pt x="4474" y="6204"/>
                    <a:pt x="4653" y="6057"/>
                    <a:pt x="4574" y="5839"/>
                  </a:cubicBezTo>
                  <a:cubicBezTo>
                    <a:pt x="3740" y="3671"/>
                    <a:pt x="2206" y="1769"/>
                    <a:pt x="638" y="102"/>
                  </a:cubicBezTo>
                  <a:cubicBezTo>
                    <a:pt x="574" y="30"/>
                    <a:pt x="501" y="0"/>
                    <a:pt x="431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5" name="Google Shape;3865;p15"/>
            <p:cNvSpPr/>
            <p:nvPr/>
          </p:nvSpPr>
          <p:spPr>
            <a:xfrm>
              <a:off x="1005186" y="527189"/>
              <a:ext cx="112730" cy="285225"/>
            </a:xfrm>
            <a:custGeom>
              <a:avLst/>
              <a:gdLst/>
              <a:ahLst/>
              <a:cxnLst/>
              <a:rect l="l" t="t" r="r" b="b"/>
              <a:pathLst>
                <a:path w="3763" h="9521" extrusionOk="0">
                  <a:moveTo>
                    <a:pt x="3282" y="1"/>
                  </a:moveTo>
                  <a:cubicBezTo>
                    <a:pt x="3210" y="1"/>
                    <a:pt x="3135" y="25"/>
                    <a:pt x="3069" y="84"/>
                  </a:cubicBezTo>
                  <a:cubicBezTo>
                    <a:pt x="534" y="2219"/>
                    <a:pt x="0" y="6189"/>
                    <a:pt x="534" y="9291"/>
                  </a:cubicBezTo>
                  <a:cubicBezTo>
                    <a:pt x="560" y="9451"/>
                    <a:pt x="673" y="9520"/>
                    <a:pt x="793" y="9520"/>
                  </a:cubicBezTo>
                  <a:cubicBezTo>
                    <a:pt x="974" y="9520"/>
                    <a:pt x="1174" y="9364"/>
                    <a:pt x="1134" y="9124"/>
                  </a:cubicBezTo>
                  <a:cubicBezTo>
                    <a:pt x="667" y="6222"/>
                    <a:pt x="1134" y="2519"/>
                    <a:pt x="3503" y="518"/>
                  </a:cubicBezTo>
                  <a:cubicBezTo>
                    <a:pt x="3763" y="310"/>
                    <a:pt x="3536" y="1"/>
                    <a:pt x="3282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6" name="Google Shape;3866;p15"/>
            <p:cNvSpPr/>
            <p:nvPr/>
          </p:nvSpPr>
          <p:spPr>
            <a:xfrm>
              <a:off x="931735" y="330292"/>
              <a:ext cx="160333" cy="197450"/>
            </a:xfrm>
            <a:custGeom>
              <a:avLst/>
              <a:gdLst/>
              <a:ahLst/>
              <a:cxnLst/>
              <a:rect l="l" t="t" r="r" b="b"/>
              <a:pathLst>
                <a:path w="5352" h="6591" extrusionOk="0">
                  <a:moveTo>
                    <a:pt x="4956" y="0"/>
                  </a:moveTo>
                  <a:cubicBezTo>
                    <a:pt x="4924" y="0"/>
                    <a:pt x="4890" y="6"/>
                    <a:pt x="4854" y="19"/>
                  </a:cubicBezTo>
                  <a:cubicBezTo>
                    <a:pt x="2319" y="1087"/>
                    <a:pt x="284" y="3522"/>
                    <a:pt x="17" y="6290"/>
                  </a:cubicBezTo>
                  <a:cubicBezTo>
                    <a:pt x="0" y="6491"/>
                    <a:pt x="150" y="6591"/>
                    <a:pt x="309" y="6591"/>
                  </a:cubicBezTo>
                  <a:cubicBezTo>
                    <a:pt x="467" y="6591"/>
                    <a:pt x="634" y="6491"/>
                    <a:pt x="651" y="6290"/>
                  </a:cubicBezTo>
                  <a:cubicBezTo>
                    <a:pt x="884" y="3822"/>
                    <a:pt x="2786" y="1554"/>
                    <a:pt x="5021" y="620"/>
                  </a:cubicBezTo>
                  <a:cubicBezTo>
                    <a:pt x="5351" y="499"/>
                    <a:pt x="5249" y="0"/>
                    <a:pt x="4956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7" name="Google Shape;3867;p15"/>
            <p:cNvSpPr/>
            <p:nvPr/>
          </p:nvSpPr>
          <p:spPr>
            <a:xfrm>
              <a:off x="1075821" y="128692"/>
              <a:ext cx="182142" cy="123395"/>
            </a:xfrm>
            <a:custGeom>
              <a:avLst/>
              <a:gdLst/>
              <a:ahLst/>
              <a:cxnLst/>
              <a:rect l="l" t="t" r="r" b="b"/>
              <a:pathLst>
                <a:path w="6080" h="4119" extrusionOk="0">
                  <a:moveTo>
                    <a:pt x="480" y="0"/>
                  </a:moveTo>
                  <a:cubicBezTo>
                    <a:pt x="191" y="0"/>
                    <a:pt x="0" y="409"/>
                    <a:pt x="311" y="578"/>
                  </a:cubicBezTo>
                  <a:cubicBezTo>
                    <a:pt x="1245" y="1079"/>
                    <a:pt x="2312" y="1245"/>
                    <a:pt x="3213" y="1812"/>
                  </a:cubicBezTo>
                  <a:cubicBezTo>
                    <a:pt x="4047" y="2346"/>
                    <a:pt x="4847" y="3113"/>
                    <a:pt x="5381" y="3981"/>
                  </a:cubicBezTo>
                  <a:cubicBezTo>
                    <a:pt x="5449" y="4078"/>
                    <a:pt x="5543" y="4119"/>
                    <a:pt x="5637" y="4119"/>
                  </a:cubicBezTo>
                  <a:cubicBezTo>
                    <a:pt x="5861" y="4119"/>
                    <a:pt x="6080" y="3883"/>
                    <a:pt x="5915" y="3647"/>
                  </a:cubicBezTo>
                  <a:cubicBezTo>
                    <a:pt x="5381" y="2713"/>
                    <a:pt x="4547" y="1979"/>
                    <a:pt x="3680" y="1379"/>
                  </a:cubicBezTo>
                  <a:cubicBezTo>
                    <a:pt x="2746" y="712"/>
                    <a:pt x="1612" y="545"/>
                    <a:pt x="644" y="44"/>
                  </a:cubicBezTo>
                  <a:cubicBezTo>
                    <a:pt x="588" y="14"/>
                    <a:pt x="532" y="0"/>
                    <a:pt x="480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8" name="Google Shape;3868;p15"/>
            <p:cNvSpPr/>
            <p:nvPr/>
          </p:nvSpPr>
          <p:spPr>
            <a:xfrm>
              <a:off x="994192" y="204958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9" name="Google Shape;3869;p15"/>
            <p:cNvSpPr/>
            <p:nvPr/>
          </p:nvSpPr>
          <p:spPr>
            <a:xfrm>
              <a:off x="1001172" y="174973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0" name="Google Shape;3870;p15"/>
            <p:cNvSpPr/>
            <p:nvPr/>
          </p:nvSpPr>
          <p:spPr>
            <a:xfrm>
              <a:off x="1257979" y="207954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1" name="Google Shape;3871;p15"/>
            <p:cNvSpPr/>
            <p:nvPr/>
          </p:nvSpPr>
          <p:spPr>
            <a:xfrm>
              <a:off x="1264959" y="244919"/>
              <a:ext cx="20042" cy="16027"/>
            </a:xfrm>
            <a:custGeom>
              <a:avLst/>
              <a:gdLst/>
              <a:ahLst/>
              <a:cxnLst/>
              <a:rect l="l" t="t" r="r" b="b"/>
              <a:pathLst>
                <a:path w="669" h="535" extrusionOk="0">
                  <a:moveTo>
                    <a:pt x="335" y="1"/>
                  </a:moveTo>
                  <a:cubicBezTo>
                    <a:pt x="1" y="1"/>
                    <a:pt x="1" y="534"/>
                    <a:pt x="335" y="534"/>
                  </a:cubicBezTo>
                  <a:cubicBezTo>
                    <a:pt x="668" y="534"/>
                    <a:pt x="668" y="1"/>
                    <a:pt x="335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2" name="Google Shape;3872;p15"/>
            <p:cNvSpPr/>
            <p:nvPr/>
          </p:nvSpPr>
          <p:spPr>
            <a:xfrm>
              <a:off x="1283950" y="223950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3" name="Google Shape;3873;p15"/>
            <p:cNvSpPr/>
            <p:nvPr/>
          </p:nvSpPr>
          <p:spPr>
            <a:xfrm>
              <a:off x="973194" y="477733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1" y="1"/>
                    <a:pt x="1" y="501"/>
                    <a:pt x="334" y="501"/>
                  </a:cubicBezTo>
                  <a:cubicBezTo>
                    <a:pt x="668" y="501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4" name="Google Shape;3874;p15"/>
            <p:cNvSpPr/>
            <p:nvPr/>
          </p:nvSpPr>
          <p:spPr>
            <a:xfrm>
              <a:off x="980203" y="450773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5" name="Google Shape;3875;p15"/>
            <p:cNvSpPr/>
            <p:nvPr/>
          </p:nvSpPr>
          <p:spPr>
            <a:xfrm>
              <a:off x="1211009" y="461766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6" name="Google Shape;3876;p15"/>
            <p:cNvSpPr/>
            <p:nvPr/>
          </p:nvSpPr>
          <p:spPr>
            <a:xfrm>
              <a:off x="1222991" y="431781"/>
              <a:ext cx="20042" cy="16027"/>
            </a:xfrm>
            <a:custGeom>
              <a:avLst/>
              <a:gdLst/>
              <a:ahLst/>
              <a:cxnLst/>
              <a:rect l="l" t="t" r="r" b="b"/>
              <a:pathLst>
                <a:path w="669" h="535" extrusionOk="0">
                  <a:moveTo>
                    <a:pt x="335" y="0"/>
                  </a:moveTo>
                  <a:cubicBezTo>
                    <a:pt x="1" y="0"/>
                    <a:pt x="1" y="534"/>
                    <a:pt x="335" y="534"/>
                  </a:cubicBezTo>
                  <a:cubicBezTo>
                    <a:pt x="668" y="534"/>
                    <a:pt x="668" y="0"/>
                    <a:pt x="335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7" name="Google Shape;3877;p15"/>
            <p:cNvSpPr/>
            <p:nvPr/>
          </p:nvSpPr>
          <p:spPr>
            <a:xfrm>
              <a:off x="1240006" y="457752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8" name="Google Shape;3878;p15"/>
            <p:cNvSpPr/>
            <p:nvPr/>
          </p:nvSpPr>
          <p:spPr>
            <a:xfrm>
              <a:off x="1022171" y="830458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9" name="Google Shape;3879;p15"/>
            <p:cNvSpPr/>
            <p:nvPr/>
          </p:nvSpPr>
          <p:spPr>
            <a:xfrm>
              <a:off x="1047153" y="816469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0" name="Google Shape;3880;p15"/>
            <p:cNvSpPr/>
            <p:nvPr/>
          </p:nvSpPr>
          <p:spPr>
            <a:xfrm>
              <a:off x="1174044" y="866434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1" name="Google Shape;3881;p15"/>
            <p:cNvSpPr/>
            <p:nvPr/>
          </p:nvSpPr>
          <p:spPr>
            <a:xfrm>
              <a:off x="1191029" y="837467"/>
              <a:ext cx="21030" cy="15009"/>
            </a:xfrm>
            <a:custGeom>
              <a:avLst/>
              <a:gdLst/>
              <a:ahLst/>
              <a:cxnLst/>
              <a:rect l="l" t="t" r="r" b="b"/>
              <a:pathLst>
                <a:path w="702" h="501" extrusionOk="0">
                  <a:moveTo>
                    <a:pt x="367" y="0"/>
                  </a:moveTo>
                  <a:cubicBezTo>
                    <a:pt x="1" y="0"/>
                    <a:pt x="1" y="501"/>
                    <a:pt x="367" y="501"/>
                  </a:cubicBezTo>
                  <a:cubicBezTo>
                    <a:pt x="701" y="501"/>
                    <a:pt x="701" y="0"/>
                    <a:pt x="367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2" name="Google Shape;3882;p15"/>
            <p:cNvSpPr/>
            <p:nvPr/>
          </p:nvSpPr>
          <p:spPr>
            <a:xfrm>
              <a:off x="1207025" y="866434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883" name="Google Shape;3883;p15"/>
          <p:cNvGrpSpPr/>
          <p:nvPr/>
        </p:nvGrpSpPr>
        <p:grpSpPr>
          <a:xfrm flipH="1">
            <a:off x="59161" y="4541170"/>
            <a:ext cx="876802" cy="561032"/>
            <a:chOff x="7750342" y="3926048"/>
            <a:chExt cx="1406709" cy="900099"/>
          </a:xfrm>
        </p:grpSpPr>
        <p:sp>
          <p:nvSpPr>
            <p:cNvPr id="3884" name="Google Shape;3884;p15"/>
            <p:cNvSpPr/>
            <p:nvPr/>
          </p:nvSpPr>
          <p:spPr>
            <a:xfrm>
              <a:off x="7827357" y="3979099"/>
              <a:ext cx="1329694" cy="847048"/>
            </a:xfrm>
            <a:custGeom>
              <a:avLst/>
              <a:gdLst/>
              <a:ahLst/>
              <a:cxnLst/>
              <a:rect l="l" t="t" r="r" b="b"/>
              <a:pathLst>
                <a:path w="44386" h="28275" extrusionOk="0">
                  <a:moveTo>
                    <a:pt x="395" y="1"/>
                  </a:moveTo>
                  <a:cubicBezTo>
                    <a:pt x="103" y="1"/>
                    <a:pt x="1" y="500"/>
                    <a:pt x="331" y="620"/>
                  </a:cubicBezTo>
                  <a:cubicBezTo>
                    <a:pt x="1132" y="921"/>
                    <a:pt x="1999" y="987"/>
                    <a:pt x="2800" y="1221"/>
                  </a:cubicBezTo>
                  <a:cubicBezTo>
                    <a:pt x="3600" y="1421"/>
                    <a:pt x="4367" y="1688"/>
                    <a:pt x="5101" y="2021"/>
                  </a:cubicBezTo>
                  <a:cubicBezTo>
                    <a:pt x="6602" y="2622"/>
                    <a:pt x="8003" y="3456"/>
                    <a:pt x="9304" y="4356"/>
                  </a:cubicBezTo>
                  <a:cubicBezTo>
                    <a:pt x="11973" y="6224"/>
                    <a:pt x="14308" y="8493"/>
                    <a:pt x="16643" y="10761"/>
                  </a:cubicBezTo>
                  <a:cubicBezTo>
                    <a:pt x="19078" y="13096"/>
                    <a:pt x="21580" y="15364"/>
                    <a:pt x="24148" y="17566"/>
                  </a:cubicBezTo>
                  <a:cubicBezTo>
                    <a:pt x="26883" y="19834"/>
                    <a:pt x="29685" y="22036"/>
                    <a:pt x="32721" y="23904"/>
                  </a:cubicBezTo>
                  <a:cubicBezTo>
                    <a:pt x="36157" y="25972"/>
                    <a:pt x="39859" y="27573"/>
                    <a:pt x="43829" y="28273"/>
                  </a:cubicBezTo>
                  <a:cubicBezTo>
                    <a:pt x="43840" y="28274"/>
                    <a:pt x="43850" y="28275"/>
                    <a:pt x="43861" y="28275"/>
                  </a:cubicBezTo>
                  <a:cubicBezTo>
                    <a:pt x="44238" y="28275"/>
                    <a:pt x="44385" y="27705"/>
                    <a:pt x="43996" y="27640"/>
                  </a:cubicBezTo>
                  <a:cubicBezTo>
                    <a:pt x="36791" y="26405"/>
                    <a:pt x="30653" y="22136"/>
                    <a:pt x="25116" y="17532"/>
                  </a:cubicBezTo>
                  <a:cubicBezTo>
                    <a:pt x="22514" y="15364"/>
                    <a:pt x="19979" y="13096"/>
                    <a:pt x="17543" y="10728"/>
                  </a:cubicBezTo>
                  <a:cubicBezTo>
                    <a:pt x="15208" y="8493"/>
                    <a:pt x="12907" y="6224"/>
                    <a:pt x="10305" y="4323"/>
                  </a:cubicBezTo>
                  <a:cubicBezTo>
                    <a:pt x="8871" y="3256"/>
                    <a:pt x="7370" y="2322"/>
                    <a:pt x="5735" y="1588"/>
                  </a:cubicBezTo>
                  <a:cubicBezTo>
                    <a:pt x="4934" y="1254"/>
                    <a:pt x="4134" y="921"/>
                    <a:pt x="3267" y="687"/>
                  </a:cubicBezTo>
                  <a:cubicBezTo>
                    <a:pt x="2366" y="420"/>
                    <a:pt x="1399" y="320"/>
                    <a:pt x="498" y="20"/>
                  </a:cubicBezTo>
                  <a:cubicBezTo>
                    <a:pt x="462" y="7"/>
                    <a:pt x="427" y="1"/>
                    <a:pt x="39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5" name="Google Shape;3885;p15"/>
            <p:cNvSpPr/>
            <p:nvPr/>
          </p:nvSpPr>
          <p:spPr>
            <a:xfrm>
              <a:off x="8282917" y="4136724"/>
              <a:ext cx="69981" cy="159254"/>
            </a:xfrm>
            <a:custGeom>
              <a:avLst/>
              <a:gdLst/>
              <a:ahLst/>
              <a:cxnLst/>
              <a:rect l="l" t="t" r="r" b="b"/>
              <a:pathLst>
                <a:path w="2336" h="5316" extrusionOk="0">
                  <a:moveTo>
                    <a:pt x="981" y="1"/>
                  </a:moveTo>
                  <a:cubicBezTo>
                    <a:pt x="815" y="1"/>
                    <a:pt x="692" y="91"/>
                    <a:pt x="601" y="228"/>
                  </a:cubicBezTo>
                  <a:cubicBezTo>
                    <a:pt x="568" y="262"/>
                    <a:pt x="534" y="295"/>
                    <a:pt x="501" y="362"/>
                  </a:cubicBezTo>
                  <a:cubicBezTo>
                    <a:pt x="401" y="529"/>
                    <a:pt x="367" y="762"/>
                    <a:pt x="301" y="962"/>
                  </a:cubicBezTo>
                  <a:cubicBezTo>
                    <a:pt x="0" y="2197"/>
                    <a:pt x="801" y="3464"/>
                    <a:pt x="1068" y="4632"/>
                  </a:cubicBezTo>
                  <a:cubicBezTo>
                    <a:pt x="1101" y="4765"/>
                    <a:pt x="1201" y="4832"/>
                    <a:pt x="1335" y="4832"/>
                  </a:cubicBezTo>
                  <a:cubicBezTo>
                    <a:pt x="1301" y="4898"/>
                    <a:pt x="1301" y="4965"/>
                    <a:pt x="1301" y="5065"/>
                  </a:cubicBezTo>
                  <a:cubicBezTo>
                    <a:pt x="1285" y="5232"/>
                    <a:pt x="1410" y="5315"/>
                    <a:pt x="1539" y="5315"/>
                  </a:cubicBezTo>
                  <a:cubicBezTo>
                    <a:pt x="1668" y="5315"/>
                    <a:pt x="1802" y="5232"/>
                    <a:pt x="1802" y="5065"/>
                  </a:cubicBezTo>
                  <a:cubicBezTo>
                    <a:pt x="1902" y="3898"/>
                    <a:pt x="2335" y="2897"/>
                    <a:pt x="2035" y="1730"/>
                  </a:cubicBezTo>
                  <a:cubicBezTo>
                    <a:pt x="1935" y="1296"/>
                    <a:pt x="1735" y="295"/>
                    <a:pt x="1235" y="62"/>
                  </a:cubicBezTo>
                  <a:cubicBezTo>
                    <a:pt x="1140" y="20"/>
                    <a:pt x="1056" y="1"/>
                    <a:pt x="9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6" name="Google Shape;3886;p15"/>
            <p:cNvSpPr/>
            <p:nvPr/>
          </p:nvSpPr>
          <p:spPr>
            <a:xfrm>
              <a:off x="8109057" y="4195107"/>
              <a:ext cx="139123" cy="70969"/>
            </a:xfrm>
            <a:custGeom>
              <a:avLst/>
              <a:gdLst/>
              <a:ahLst/>
              <a:cxnLst/>
              <a:rect l="l" t="t" r="r" b="b"/>
              <a:pathLst>
                <a:path w="4644" h="2369" extrusionOk="0">
                  <a:moveTo>
                    <a:pt x="3495" y="0"/>
                  </a:moveTo>
                  <a:cubicBezTo>
                    <a:pt x="3475" y="0"/>
                    <a:pt x="3456" y="4"/>
                    <a:pt x="3436" y="14"/>
                  </a:cubicBezTo>
                  <a:cubicBezTo>
                    <a:pt x="3403" y="14"/>
                    <a:pt x="3336" y="47"/>
                    <a:pt x="3269" y="47"/>
                  </a:cubicBezTo>
                  <a:cubicBezTo>
                    <a:pt x="3103" y="81"/>
                    <a:pt x="2936" y="114"/>
                    <a:pt x="2802" y="147"/>
                  </a:cubicBezTo>
                  <a:cubicBezTo>
                    <a:pt x="1568" y="314"/>
                    <a:pt x="0" y="748"/>
                    <a:pt x="200" y="1949"/>
                  </a:cubicBezTo>
                  <a:cubicBezTo>
                    <a:pt x="256" y="2281"/>
                    <a:pt x="588" y="2368"/>
                    <a:pt x="935" y="2368"/>
                  </a:cubicBezTo>
                  <a:cubicBezTo>
                    <a:pt x="1215" y="2368"/>
                    <a:pt x="1505" y="2312"/>
                    <a:pt x="1668" y="2282"/>
                  </a:cubicBezTo>
                  <a:cubicBezTo>
                    <a:pt x="2736" y="2049"/>
                    <a:pt x="3636" y="1348"/>
                    <a:pt x="4437" y="614"/>
                  </a:cubicBezTo>
                  <a:cubicBezTo>
                    <a:pt x="4644" y="434"/>
                    <a:pt x="4450" y="173"/>
                    <a:pt x="4244" y="173"/>
                  </a:cubicBezTo>
                  <a:cubicBezTo>
                    <a:pt x="4184" y="173"/>
                    <a:pt x="4123" y="195"/>
                    <a:pt x="4070" y="248"/>
                  </a:cubicBezTo>
                  <a:cubicBezTo>
                    <a:pt x="4037" y="181"/>
                    <a:pt x="3970" y="114"/>
                    <a:pt x="3836" y="81"/>
                  </a:cubicBezTo>
                  <a:cubicBezTo>
                    <a:pt x="3836" y="81"/>
                    <a:pt x="3803" y="47"/>
                    <a:pt x="3770" y="47"/>
                  </a:cubicBezTo>
                  <a:lnTo>
                    <a:pt x="3636" y="47"/>
                  </a:lnTo>
                  <a:cubicBezTo>
                    <a:pt x="3589" y="24"/>
                    <a:pt x="3542" y="0"/>
                    <a:pt x="349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7" name="Google Shape;3887;p15"/>
            <p:cNvSpPr/>
            <p:nvPr/>
          </p:nvSpPr>
          <p:spPr>
            <a:xfrm>
              <a:off x="8135028" y="4026788"/>
              <a:ext cx="63001" cy="125941"/>
            </a:xfrm>
            <a:custGeom>
              <a:avLst/>
              <a:gdLst/>
              <a:ahLst/>
              <a:cxnLst/>
              <a:rect l="l" t="t" r="r" b="b"/>
              <a:pathLst>
                <a:path w="2103" h="4204" extrusionOk="0">
                  <a:moveTo>
                    <a:pt x="941" y="1"/>
                  </a:moveTo>
                  <a:cubicBezTo>
                    <a:pt x="801" y="1"/>
                    <a:pt x="652" y="76"/>
                    <a:pt x="501" y="263"/>
                  </a:cubicBezTo>
                  <a:cubicBezTo>
                    <a:pt x="1" y="863"/>
                    <a:pt x="234" y="1764"/>
                    <a:pt x="401" y="2431"/>
                  </a:cubicBezTo>
                  <a:cubicBezTo>
                    <a:pt x="468" y="2764"/>
                    <a:pt x="701" y="3865"/>
                    <a:pt x="1201" y="3932"/>
                  </a:cubicBezTo>
                  <a:cubicBezTo>
                    <a:pt x="1142" y="4091"/>
                    <a:pt x="1296" y="4203"/>
                    <a:pt x="1452" y="4203"/>
                  </a:cubicBezTo>
                  <a:cubicBezTo>
                    <a:pt x="1557" y="4203"/>
                    <a:pt x="1662" y="4153"/>
                    <a:pt x="1702" y="4032"/>
                  </a:cubicBezTo>
                  <a:cubicBezTo>
                    <a:pt x="2102" y="3098"/>
                    <a:pt x="2069" y="1930"/>
                    <a:pt x="1769" y="963"/>
                  </a:cubicBezTo>
                  <a:cubicBezTo>
                    <a:pt x="1646" y="572"/>
                    <a:pt x="1326" y="1"/>
                    <a:pt x="94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8" name="Google Shape;3888;p15"/>
            <p:cNvSpPr/>
            <p:nvPr/>
          </p:nvSpPr>
          <p:spPr>
            <a:xfrm>
              <a:off x="7979140" y="4081576"/>
              <a:ext cx="117793" cy="84570"/>
            </a:xfrm>
            <a:custGeom>
              <a:avLst/>
              <a:gdLst/>
              <a:ahLst/>
              <a:cxnLst/>
              <a:rect l="l" t="t" r="r" b="b"/>
              <a:pathLst>
                <a:path w="3932" h="2823" extrusionOk="0">
                  <a:moveTo>
                    <a:pt x="3622" y="1"/>
                  </a:moveTo>
                  <a:cubicBezTo>
                    <a:pt x="3523" y="1"/>
                    <a:pt x="3422" y="52"/>
                    <a:pt x="3370" y="168"/>
                  </a:cubicBezTo>
                  <a:cubicBezTo>
                    <a:pt x="3337" y="101"/>
                    <a:pt x="3270" y="68"/>
                    <a:pt x="3170" y="68"/>
                  </a:cubicBezTo>
                  <a:cubicBezTo>
                    <a:pt x="2336" y="168"/>
                    <a:pt x="1469" y="368"/>
                    <a:pt x="801" y="869"/>
                  </a:cubicBezTo>
                  <a:cubicBezTo>
                    <a:pt x="234" y="1269"/>
                    <a:pt x="1" y="2136"/>
                    <a:pt x="601" y="2637"/>
                  </a:cubicBezTo>
                  <a:cubicBezTo>
                    <a:pt x="743" y="2769"/>
                    <a:pt x="905" y="2822"/>
                    <a:pt x="1076" y="2822"/>
                  </a:cubicBezTo>
                  <a:cubicBezTo>
                    <a:pt x="1549" y="2822"/>
                    <a:pt x="2084" y="2415"/>
                    <a:pt x="2403" y="2170"/>
                  </a:cubicBezTo>
                  <a:cubicBezTo>
                    <a:pt x="2970" y="1703"/>
                    <a:pt x="3637" y="1035"/>
                    <a:pt x="3870" y="335"/>
                  </a:cubicBezTo>
                  <a:cubicBezTo>
                    <a:pt x="3932" y="130"/>
                    <a:pt x="3780" y="1"/>
                    <a:pt x="362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9" name="Google Shape;3889;p15"/>
            <p:cNvSpPr/>
            <p:nvPr/>
          </p:nvSpPr>
          <p:spPr>
            <a:xfrm>
              <a:off x="7966170" y="3926048"/>
              <a:ext cx="62971" cy="115756"/>
            </a:xfrm>
            <a:custGeom>
              <a:avLst/>
              <a:gdLst/>
              <a:ahLst/>
              <a:cxnLst/>
              <a:rect l="l" t="t" r="r" b="b"/>
              <a:pathLst>
                <a:path w="2102" h="3864" extrusionOk="0">
                  <a:moveTo>
                    <a:pt x="811" y="0"/>
                  </a:moveTo>
                  <a:cubicBezTo>
                    <a:pt x="709" y="0"/>
                    <a:pt x="604" y="46"/>
                    <a:pt x="501" y="156"/>
                  </a:cubicBezTo>
                  <a:cubicBezTo>
                    <a:pt x="0" y="690"/>
                    <a:pt x="134" y="1491"/>
                    <a:pt x="334" y="2124"/>
                  </a:cubicBezTo>
                  <a:cubicBezTo>
                    <a:pt x="467" y="2692"/>
                    <a:pt x="767" y="3492"/>
                    <a:pt x="1401" y="3692"/>
                  </a:cubicBezTo>
                  <a:lnTo>
                    <a:pt x="1435" y="3692"/>
                  </a:lnTo>
                  <a:cubicBezTo>
                    <a:pt x="1486" y="3796"/>
                    <a:pt x="1609" y="3863"/>
                    <a:pt x="1721" y="3863"/>
                  </a:cubicBezTo>
                  <a:cubicBezTo>
                    <a:pt x="1825" y="3863"/>
                    <a:pt x="1919" y="3804"/>
                    <a:pt x="1935" y="3659"/>
                  </a:cubicBezTo>
                  <a:cubicBezTo>
                    <a:pt x="2102" y="2692"/>
                    <a:pt x="2002" y="1758"/>
                    <a:pt x="1635" y="824"/>
                  </a:cubicBezTo>
                  <a:cubicBezTo>
                    <a:pt x="1505" y="564"/>
                    <a:pt x="1173" y="0"/>
                    <a:pt x="81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0" name="Google Shape;3890;p15"/>
            <p:cNvSpPr/>
            <p:nvPr/>
          </p:nvSpPr>
          <p:spPr>
            <a:xfrm>
              <a:off x="7862255" y="4013278"/>
              <a:ext cx="88944" cy="73636"/>
            </a:xfrm>
            <a:custGeom>
              <a:avLst/>
              <a:gdLst/>
              <a:ahLst/>
              <a:cxnLst/>
              <a:rect l="l" t="t" r="r" b="b"/>
              <a:pathLst>
                <a:path w="2969" h="2458" extrusionOk="0">
                  <a:moveTo>
                    <a:pt x="2496" y="1"/>
                  </a:moveTo>
                  <a:cubicBezTo>
                    <a:pt x="2466" y="1"/>
                    <a:pt x="2435" y="5"/>
                    <a:pt x="2402" y="13"/>
                  </a:cubicBezTo>
                  <a:cubicBezTo>
                    <a:pt x="1801" y="313"/>
                    <a:pt x="1168" y="380"/>
                    <a:pt x="667" y="814"/>
                  </a:cubicBezTo>
                  <a:cubicBezTo>
                    <a:pt x="267" y="1147"/>
                    <a:pt x="0" y="2048"/>
                    <a:pt x="534" y="2381"/>
                  </a:cubicBezTo>
                  <a:cubicBezTo>
                    <a:pt x="627" y="2434"/>
                    <a:pt x="722" y="2457"/>
                    <a:pt x="818" y="2457"/>
                  </a:cubicBezTo>
                  <a:cubicBezTo>
                    <a:pt x="1205" y="2457"/>
                    <a:pt x="1601" y="2088"/>
                    <a:pt x="1868" y="1848"/>
                  </a:cubicBezTo>
                  <a:cubicBezTo>
                    <a:pt x="2268" y="1481"/>
                    <a:pt x="2735" y="980"/>
                    <a:pt x="2902" y="413"/>
                  </a:cubicBezTo>
                  <a:cubicBezTo>
                    <a:pt x="2969" y="247"/>
                    <a:pt x="2835" y="146"/>
                    <a:pt x="2702" y="113"/>
                  </a:cubicBezTo>
                  <a:cubicBezTo>
                    <a:pt x="2652" y="38"/>
                    <a:pt x="2583" y="1"/>
                    <a:pt x="249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1" name="Google Shape;3891;p15"/>
            <p:cNvSpPr/>
            <p:nvPr/>
          </p:nvSpPr>
          <p:spPr>
            <a:xfrm>
              <a:off x="7750342" y="3929223"/>
              <a:ext cx="138374" cy="76422"/>
            </a:xfrm>
            <a:custGeom>
              <a:avLst/>
              <a:gdLst/>
              <a:ahLst/>
              <a:cxnLst/>
              <a:rect l="l" t="t" r="r" b="b"/>
              <a:pathLst>
                <a:path w="4619" h="2551" extrusionOk="0">
                  <a:moveTo>
                    <a:pt x="1182" y="1"/>
                  </a:moveTo>
                  <a:cubicBezTo>
                    <a:pt x="952" y="1"/>
                    <a:pt x="738" y="69"/>
                    <a:pt x="567" y="251"/>
                  </a:cubicBezTo>
                  <a:cubicBezTo>
                    <a:pt x="0" y="851"/>
                    <a:pt x="767" y="1551"/>
                    <a:pt x="1301" y="1785"/>
                  </a:cubicBezTo>
                  <a:cubicBezTo>
                    <a:pt x="2168" y="2185"/>
                    <a:pt x="3136" y="2252"/>
                    <a:pt x="4036" y="2352"/>
                  </a:cubicBezTo>
                  <a:cubicBezTo>
                    <a:pt x="4036" y="2385"/>
                    <a:pt x="4070" y="2385"/>
                    <a:pt x="4070" y="2419"/>
                  </a:cubicBezTo>
                  <a:cubicBezTo>
                    <a:pt x="4121" y="2512"/>
                    <a:pt x="4199" y="2550"/>
                    <a:pt x="4276" y="2550"/>
                  </a:cubicBezTo>
                  <a:cubicBezTo>
                    <a:pt x="4448" y="2550"/>
                    <a:pt x="4618" y="2359"/>
                    <a:pt x="4503" y="2152"/>
                  </a:cubicBezTo>
                  <a:cubicBezTo>
                    <a:pt x="4136" y="1451"/>
                    <a:pt x="3236" y="884"/>
                    <a:pt x="2569" y="517"/>
                  </a:cubicBezTo>
                  <a:cubicBezTo>
                    <a:pt x="2228" y="313"/>
                    <a:pt x="1671" y="1"/>
                    <a:pt x="118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892" name="Google Shape;3892;p15"/>
          <p:cNvGrpSpPr/>
          <p:nvPr/>
        </p:nvGrpSpPr>
        <p:grpSpPr>
          <a:xfrm flipH="1">
            <a:off x="-316741" y="4163655"/>
            <a:ext cx="772370" cy="775893"/>
            <a:chOff x="8276926" y="3750868"/>
            <a:chExt cx="1239162" cy="1244814"/>
          </a:xfrm>
        </p:grpSpPr>
        <p:sp>
          <p:nvSpPr>
            <p:cNvPr id="3893" name="Google Shape;3893;p15"/>
            <p:cNvSpPr/>
            <p:nvPr/>
          </p:nvSpPr>
          <p:spPr>
            <a:xfrm>
              <a:off x="8276926" y="3750868"/>
              <a:ext cx="1239162" cy="1227089"/>
            </a:xfrm>
            <a:custGeom>
              <a:avLst/>
              <a:gdLst/>
              <a:ahLst/>
              <a:cxnLst/>
              <a:rect l="l" t="t" r="r" b="b"/>
              <a:pathLst>
                <a:path w="41364" h="40961" extrusionOk="0">
                  <a:moveTo>
                    <a:pt x="0" y="0"/>
                  </a:moveTo>
                  <a:lnTo>
                    <a:pt x="0" y="0"/>
                  </a:lnTo>
                  <a:cubicBezTo>
                    <a:pt x="1280" y="4593"/>
                    <a:pt x="11205" y="40961"/>
                    <a:pt x="33709" y="40961"/>
                  </a:cubicBezTo>
                  <a:cubicBezTo>
                    <a:pt x="34088" y="40961"/>
                    <a:pt x="34472" y="40950"/>
                    <a:pt x="34859" y="40929"/>
                  </a:cubicBezTo>
                  <a:cubicBezTo>
                    <a:pt x="41363" y="15645"/>
                    <a:pt x="3703" y="1301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4" name="Google Shape;3894;p15"/>
            <p:cNvSpPr/>
            <p:nvPr/>
          </p:nvSpPr>
          <p:spPr>
            <a:xfrm>
              <a:off x="8392314" y="3892198"/>
              <a:ext cx="958460" cy="1103485"/>
            </a:xfrm>
            <a:custGeom>
              <a:avLst/>
              <a:gdLst/>
              <a:ahLst/>
              <a:cxnLst/>
              <a:rect l="l" t="t" r="r" b="b"/>
              <a:pathLst>
                <a:path w="31994" h="36835" extrusionOk="0">
                  <a:moveTo>
                    <a:pt x="584" y="1"/>
                  </a:moveTo>
                  <a:cubicBezTo>
                    <a:pt x="276" y="1"/>
                    <a:pt x="1" y="410"/>
                    <a:pt x="285" y="719"/>
                  </a:cubicBezTo>
                  <a:cubicBezTo>
                    <a:pt x="4888" y="5523"/>
                    <a:pt x="9224" y="10593"/>
                    <a:pt x="13427" y="15797"/>
                  </a:cubicBezTo>
                  <a:cubicBezTo>
                    <a:pt x="15529" y="18399"/>
                    <a:pt x="17564" y="21034"/>
                    <a:pt x="19632" y="23669"/>
                  </a:cubicBezTo>
                  <a:cubicBezTo>
                    <a:pt x="20566" y="24870"/>
                    <a:pt x="21466" y="26104"/>
                    <a:pt x="22400" y="27305"/>
                  </a:cubicBezTo>
                  <a:cubicBezTo>
                    <a:pt x="23301" y="28539"/>
                    <a:pt x="24202" y="29773"/>
                    <a:pt x="25269" y="30874"/>
                  </a:cubicBezTo>
                  <a:cubicBezTo>
                    <a:pt x="26270" y="31842"/>
                    <a:pt x="27371" y="32642"/>
                    <a:pt x="28438" y="33543"/>
                  </a:cubicBezTo>
                  <a:cubicBezTo>
                    <a:pt x="29439" y="34377"/>
                    <a:pt x="30540" y="35311"/>
                    <a:pt x="31073" y="36545"/>
                  </a:cubicBezTo>
                  <a:cubicBezTo>
                    <a:pt x="31154" y="36747"/>
                    <a:pt x="31333" y="36835"/>
                    <a:pt x="31504" y="36835"/>
                  </a:cubicBezTo>
                  <a:cubicBezTo>
                    <a:pt x="31757" y="36835"/>
                    <a:pt x="31993" y="36643"/>
                    <a:pt x="31874" y="36345"/>
                  </a:cubicBezTo>
                  <a:cubicBezTo>
                    <a:pt x="30907" y="34077"/>
                    <a:pt x="28638" y="32676"/>
                    <a:pt x="26837" y="31174"/>
                  </a:cubicBezTo>
                  <a:cubicBezTo>
                    <a:pt x="24569" y="29240"/>
                    <a:pt x="22901" y="26605"/>
                    <a:pt x="21100" y="24269"/>
                  </a:cubicBezTo>
                  <a:cubicBezTo>
                    <a:pt x="17063" y="18932"/>
                    <a:pt x="12927" y="13695"/>
                    <a:pt x="8557" y="8625"/>
                  </a:cubicBezTo>
                  <a:cubicBezTo>
                    <a:pt x="6055" y="5756"/>
                    <a:pt x="3520" y="2888"/>
                    <a:pt x="852" y="119"/>
                  </a:cubicBezTo>
                  <a:cubicBezTo>
                    <a:pt x="769" y="36"/>
                    <a:pt x="675" y="1"/>
                    <a:pt x="584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5" name="Google Shape;3895;p15"/>
            <p:cNvSpPr/>
            <p:nvPr/>
          </p:nvSpPr>
          <p:spPr>
            <a:xfrm>
              <a:off x="8441201" y="3944710"/>
              <a:ext cx="148529" cy="162939"/>
            </a:xfrm>
            <a:custGeom>
              <a:avLst/>
              <a:gdLst/>
              <a:ahLst/>
              <a:cxnLst/>
              <a:rect l="l" t="t" r="r" b="b"/>
              <a:pathLst>
                <a:path w="4958" h="5439" extrusionOk="0">
                  <a:moveTo>
                    <a:pt x="4290" y="0"/>
                  </a:moveTo>
                  <a:cubicBezTo>
                    <a:pt x="4056" y="0"/>
                    <a:pt x="3890" y="201"/>
                    <a:pt x="3890" y="434"/>
                  </a:cubicBezTo>
                  <a:cubicBezTo>
                    <a:pt x="3770" y="1778"/>
                    <a:pt x="3865" y="3150"/>
                    <a:pt x="4054" y="4500"/>
                  </a:cubicBezTo>
                  <a:lnTo>
                    <a:pt x="4054" y="4500"/>
                  </a:lnTo>
                  <a:cubicBezTo>
                    <a:pt x="3610" y="4566"/>
                    <a:pt x="3160" y="4601"/>
                    <a:pt x="2711" y="4601"/>
                  </a:cubicBezTo>
                  <a:cubicBezTo>
                    <a:pt x="2025" y="4601"/>
                    <a:pt x="1341" y="4518"/>
                    <a:pt x="687" y="4337"/>
                  </a:cubicBezTo>
                  <a:cubicBezTo>
                    <a:pt x="638" y="4321"/>
                    <a:pt x="591" y="4314"/>
                    <a:pt x="547" y="4314"/>
                  </a:cubicBezTo>
                  <a:cubicBezTo>
                    <a:pt x="122" y="4314"/>
                    <a:pt x="0" y="4986"/>
                    <a:pt x="454" y="5137"/>
                  </a:cubicBezTo>
                  <a:cubicBezTo>
                    <a:pt x="1172" y="5348"/>
                    <a:pt x="1918" y="5438"/>
                    <a:pt x="2663" y="5438"/>
                  </a:cubicBezTo>
                  <a:cubicBezTo>
                    <a:pt x="3336" y="5438"/>
                    <a:pt x="4008" y="5364"/>
                    <a:pt x="4657" y="5237"/>
                  </a:cubicBezTo>
                  <a:cubicBezTo>
                    <a:pt x="4890" y="5204"/>
                    <a:pt x="4957" y="4937"/>
                    <a:pt x="4924" y="4737"/>
                  </a:cubicBezTo>
                  <a:cubicBezTo>
                    <a:pt x="4690" y="3303"/>
                    <a:pt x="4624" y="1868"/>
                    <a:pt x="4724" y="401"/>
                  </a:cubicBezTo>
                  <a:cubicBezTo>
                    <a:pt x="4724" y="201"/>
                    <a:pt x="4523" y="0"/>
                    <a:pt x="4290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6" name="Google Shape;3896;p15"/>
            <p:cNvSpPr/>
            <p:nvPr/>
          </p:nvSpPr>
          <p:spPr>
            <a:xfrm>
              <a:off x="8509679" y="4032569"/>
              <a:ext cx="204370" cy="189331"/>
            </a:xfrm>
            <a:custGeom>
              <a:avLst/>
              <a:gdLst/>
              <a:ahLst/>
              <a:cxnLst/>
              <a:rect l="l" t="t" r="r" b="b"/>
              <a:pathLst>
                <a:path w="6822" h="6320" extrusionOk="0">
                  <a:moveTo>
                    <a:pt x="6305" y="1"/>
                  </a:moveTo>
                  <a:cubicBezTo>
                    <a:pt x="6138" y="1"/>
                    <a:pt x="5973" y="92"/>
                    <a:pt x="5907" y="303"/>
                  </a:cubicBezTo>
                  <a:cubicBezTo>
                    <a:pt x="5473" y="1976"/>
                    <a:pt x="5529" y="3736"/>
                    <a:pt x="5378" y="5475"/>
                  </a:cubicBezTo>
                  <a:lnTo>
                    <a:pt x="5378" y="5475"/>
                  </a:lnTo>
                  <a:cubicBezTo>
                    <a:pt x="4795" y="5481"/>
                    <a:pt x="4208" y="5497"/>
                    <a:pt x="3623" y="5497"/>
                  </a:cubicBezTo>
                  <a:cubicBezTo>
                    <a:pt x="2651" y="5497"/>
                    <a:pt x="1683" y="5452"/>
                    <a:pt x="736" y="5240"/>
                  </a:cubicBezTo>
                  <a:cubicBezTo>
                    <a:pt x="705" y="5234"/>
                    <a:pt x="675" y="5231"/>
                    <a:pt x="646" y="5231"/>
                  </a:cubicBezTo>
                  <a:cubicBezTo>
                    <a:pt x="178" y="5231"/>
                    <a:pt x="0" y="5946"/>
                    <a:pt x="503" y="6040"/>
                  </a:cubicBezTo>
                  <a:cubicBezTo>
                    <a:pt x="1625" y="6278"/>
                    <a:pt x="2762" y="6320"/>
                    <a:pt x="3894" y="6320"/>
                  </a:cubicBezTo>
                  <a:cubicBezTo>
                    <a:pt x="4511" y="6320"/>
                    <a:pt x="5128" y="6307"/>
                    <a:pt x="5740" y="6307"/>
                  </a:cubicBezTo>
                  <a:cubicBezTo>
                    <a:pt x="5973" y="6307"/>
                    <a:pt x="6140" y="6107"/>
                    <a:pt x="6174" y="5874"/>
                  </a:cubicBezTo>
                  <a:cubicBezTo>
                    <a:pt x="6374" y="4106"/>
                    <a:pt x="6274" y="2271"/>
                    <a:pt x="6741" y="537"/>
                  </a:cubicBezTo>
                  <a:cubicBezTo>
                    <a:pt x="6821" y="214"/>
                    <a:pt x="6561" y="1"/>
                    <a:pt x="6305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7" name="Google Shape;3897;p15"/>
            <p:cNvSpPr/>
            <p:nvPr/>
          </p:nvSpPr>
          <p:spPr>
            <a:xfrm>
              <a:off x="8605656" y="4119560"/>
              <a:ext cx="241877" cy="254848"/>
            </a:xfrm>
            <a:custGeom>
              <a:avLst/>
              <a:gdLst/>
              <a:ahLst/>
              <a:cxnLst/>
              <a:rect l="l" t="t" r="r" b="b"/>
              <a:pathLst>
                <a:path w="8074" h="8507" extrusionOk="0">
                  <a:moveTo>
                    <a:pt x="7656" y="1"/>
                  </a:moveTo>
                  <a:cubicBezTo>
                    <a:pt x="7448" y="1"/>
                    <a:pt x="7239" y="134"/>
                    <a:pt x="7239" y="401"/>
                  </a:cubicBezTo>
                  <a:cubicBezTo>
                    <a:pt x="7239" y="2748"/>
                    <a:pt x="6636" y="4975"/>
                    <a:pt x="6348" y="7281"/>
                  </a:cubicBezTo>
                  <a:lnTo>
                    <a:pt x="6348" y="7281"/>
                  </a:lnTo>
                  <a:cubicBezTo>
                    <a:pt x="4429" y="7581"/>
                    <a:pt x="2483" y="7673"/>
                    <a:pt x="568" y="7673"/>
                  </a:cubicBezTo>
                  <a:cubicBezTo>
                    <a:pt x="1" y="7673"/>
                    <a:pt x="1" y="8507"/>
                    <a:pt x="568" y="8507"/>
                  </a:cubicBezTo>
                  <a:cubicBezTo>
                    <a:pt x="2669" y="8507"/>
                    <a:pt x="4771" y="8407"/>
                    <a:pt x="6839" y="8040"/>
                  </a:cubicBezTo>
                  <a:cubicBezTo>
                    <a:pt x="7039" y="8007"/>
                    <a:pt x="7139" y="7806"/>
                    <a:pt x="7139" y="7640"/>
                  </a:cubicBezTo>
                  <a:cubicBezTo>
                    <a:pt x="7406" y="5238"/>
                    <a:pt x="8073" y="2870"/>
                    <a:pt x="8073" y="401"/>
                  </a:cubicBezTo>
                  <a:cubicBezTo>
                    <a:pt x="8073" y="134"/>
                    <a:pt x="7865" y="1"/>
                    <a:pt x="7656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8" name="Google Shape;3898;p15"/>
            <p:cNvSpPr/>
            <p:nvPr/>
          </p:nvSpPr>
          <p:spPr>
            <a:xfrm>
              <a:off x="8710590" y="4263465"/>
              <a:ext cx="283817" cy="296819"/>
            </a:xfrm>
            <a:custGeom>
              <a:avLst/>
              <a:gdLst/>
              <a:ahLst/>
              <a:cxnLst/>
              <a:rect l="l" t="t" r="r" b="b"/>
              <a:pathLst>
                <a:path w="9474" h="9908" extrusionOk="0">
                  <a:moveTo>
                    <a:pt x="8928" y="0"/>
                  </a:moveTo>
                  <a:cubicBezTo>
                    <a:pt x="8723" y="0"/>
                    <a:pt x="8523" y="134"/>
                    <a:pt x="8540" y="401"/>
                  </a:cubicBezTo>
                  <a:cubicBezTo>
                    <a:pt x="8637" y="3207"/>
                    <a:pt x="8109" y="5982"/>
                    <a:pt x="7652" y="8726"/>
                  </a:cubicBezTo>
                  <a:lnTo>
                    <a:pt x="7652" y="8726"/>
                  </a:lnTo>
                  <a:cubicBezTo>
                    <a:pt x="5271" y="8861"/>
                    <a:pt x="2918" y="9073"/>
                    <a:pt x="534" y="9073"/>
                  </a:cubicBezTo>
                  <a:cubicBezTo>
                    <a:pt x="0" y="9073"/>
                    <a:pt x="0" y="9907"/>
                    <a:pt x="534" y="9907"/>
                  </a:cubicBezTo>
                  <a:cubicBezTo>
                    <a:pt x="3036" y="9907"/>
                    <a:pt x="5538" y="9674"/>
                    <a:pt x="8006" y="9540"/>
                  </a:cubicBezTo>
                  <a:cubicBezTo>
                    <a:pt x="8173" y="9540"/>
                    <a:pt x="8373" y="9440"/>
                    <a:pt x="8406" y="9240"/>
                  </a:cubicBezTo>
                  <a:cubicBezTo>
                    <a:pt x="8907" y="6305"/>
                    <a:pt x="9474" y="3369"/>
                    <a:pt x="9340" y="401"/>
                  </a:cubicBezTo>
                  <a:cubicBezTo>
                    <a:pt x="9340" y="134"/>
                    <a:pt x="9132" y="0"/>
                    <a:pt x="8928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9" name="Google Shape;3899;p15"/>
            <p:cNvSpPr/>
            <p:nvPr/>
          </p:nvSpPr>
          <p:spPr>
            <a:xfrm>
              <a:off x="8857491" y="4402339"/>
              <a:ext cx="286813" cy="364463"/>
            </a:xfrm>
            <a:custGeom>
              <a:avLst/>
              <a:gdLst/>
              <a:ahLst/>
              <a:cxnLst/>
              <a:rect l="l" t="t" r="r" b="b"/>
              <a:pathLst>
                <a:path w="9574" h="12166" extrusionOk="0">
                  <a:moveTo>
                    <a:pt x="8898" y="1"/>
                  </a:moveTo>
                  <a:cubicBezTo>
                    <a:pt x="8689" y="1"/>
                    <a:pt x="8489" y="134"/>
                    <a:pt x="8506" y="401"/>
                  </a:cubicBezTo>
                  <a:cubicBezTo>
                    <a:pt x="8732" y="4076"/>
                    <a:pt x="8210" y="7689"/>
                    <a:pt x="8054" y="11329"/>
                  </a:cubicBezTo>
                  <a:lnTo>
                    <a:pt x="8054" y="11329"/>
                  </a:lnTo>
                  <a:cubicBezTo>
                    <a:pt x="7990" y="11330"/>
                    <a:pt x="7927" y="11331"/>
                    <a:pt x="7864" y="11331"/>
                  </a:cubicBezTo>
                  <a:cubicBezTo>
                    <a:pt x="5589" y="11331"/>
                    <a:pt x="3417" y="10453"/>
                    <a:pt x="1143" y="10453"/>
                  </a:cubicBezTo>
                  <a:cubicBezTo>
                    <a:pt x="940" y="10453"/>
                    <a:pt x="737" y="10460"/>
                    <a:pt x="534" y="10475"/>
                  </a:cubicBezTo>
                  <a:cubicBezTo>
                    <a:pt x="20" y="10539"/>
                    <a:pt x="1" y="11313"/>
                    <a:pt x="474" y="11313"/>
                  </a:cubicBezTo>
                  <a:cubicBezTo>
                    <a:pt x="493" y="11313"/>
                    <a:pt x="513" y="11312"/>
                    <a:pt x="534" y="11309"/>
                  </a:cubicBezTo>
                  <a:cubicBezTo>
                    <a:pt x="737" y="11294"/>
                    <a:pt x="940" y="11287"/>
                    <a:pt x="1143" y="11287"/>
                  </a:cubicBezTo>
                  <a:cubicBezTo>
                    <a:pt x="3417" y="11287"/>
                    <a:pt x="5589" y="12165"/>
                    <a:pt x="7864" y="12165"/>
                  </a:cubicBezTo>
                  <a:cubicBezTo>
                    <a:pt x="8066" y="12165"/>
                    <a:pt x="8269" y="12158"/>
                    <a:pt x="8473" y="12143"/>
                  </a:cubicBezTo>
                  <a:cubicBezTo>
                    <a:pt x="8706" y="12110"/>
                    <a:pt x="8873" y="11976"/>
                    <a:pt x="8873" y="11709"/>
                  </a:cubicBezTo>
                  <a:cubicBezTo>
                    <a:pt x="9006" y="7940"/>
                    <a:pt x="9573" y="4204"/>
                    <a:pt x="9340" y="401"/>
                  </a:cubicBezTo>
                  <a:cubicBezTo>
                    <a:pt x="9323" y="134"/>
                    <a:pt x="9106" y="1"/>
                    <a:pt x="8898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0" name="Google Shape;3900;p15"/>
            <p:cNvSpPr/>
            <p:nvPr/>
          </p:nvSpPr>
          <p:spPr>
            <a:xfrm>
              <a:off x="8748543" y="4442329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35" y="0"/>
                  </a:moveTo>
                  <a:cubicBezTo>
                    <a:pt x="1" y="0"/>
                    <a:pt x="1" y="701"/>
                    <a:pt x="435" y="701"/>
                  </a:cubicBezTo>
                  <a:cubicBezTo>
                    <a:pt x="902" y="701"/>
                    <a:pt x="902" y="0"/>
                    <a:pt x="435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1" name="Google Shape;3901;p15"/>
            <p:cNvSpPr/>
            <p:nvPr/>
          </p:nvSpPr>
          <p:spPr>
            <a:xfrm>
              <a:off x="8716581" y="4491277"/>
              <a:ext cx="27022" cy="21030"/>
            </a:xfrm>
            <a:custGeom>
              <a:avLst/>
              <a:gdLst/>
              <a:ahLst/>
              <a:cxnLst/>
              <a:rect l="l" t="t" r="r" b="b"/>
              <a:pathLst>
                <a:path w="902" h="702" extrusionOk="0">
                  <a:moveTo>
                    <a:pt x="467" y="1"/>
                  </a:moveTo>
                  <a:cubicBezTo>
                    <a:pt x="0" y="1"/>
                    <a:pt x="0" y="701"/>
                    <a:pt x="467" y="701"/>
                  </a:cubicBezTo>
                  <a:cubicBezTo>
                    <a:pt x="901" y="701"/>
                    <a:pt x="901" y="1"/>
                    <a:pt x="467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2" name="Google Shape;3902;p15"/>
            <p:cNvSpPr/>
            <p:nvPr/>
          </p:nvSpPr>
          <p:spPr>
            <a:xfrm>
              <a:off x="8689591" y="4449309"/>
              <a:ext cx="27022" cy="21030"/>
            </a:xfrm>
            <a:custGeom>
              <a:avLst/>
              <a:gdLst/>
              <a:ahLst/>
              <a:cxnLst/>
              <a:rect l="l" t="t" r="r" b="b"/>
              <a:pathLst>
                <a:path w="902" h="702" extrusionOk="0">
                  <a:moveTo>
                    <a:pt x="434" y="1"/>
                  </a:moveTo>
                  <a:cubicBezTo>
                    <a:pt x="1" y="1"/>
                    <a:pt x="1" y="701"/>
                    <a:pt x="434" y="701"/>
                  </a:cubicBezTo>
                  <a:cubicBezTo>
                    <a:pt x="901" y="701"/>
                    <a:pt x="901" y="1"/>
                    <a:pt x="434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3" name="Google Shape;3903;p15"/>
            <p:cNvSpPr/>
            <p:nvPr/>
          </p:nvSpPr>
          <p:spPr>
            <a:xfrm>
              <a:off x="8779517" y="4072619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68" y="0"/>
                  </a:moveTo>
                  <a:cubicBezTo>
                    <a:pt x="1" y="0"/>
                    <a:pt x="1" y="701"/>
                    <a:pt x="468" y="701"/>
                  </a:cubicBezTo>
                  <a:cubicBezTo>
                    <a:pt x="902" y="701"/>
                    <a:pt x="902" y="0"/>
                    <a:pt x="468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4" name="Google Shape;3904;p15"/>
            <p:cNvSpPr/>
            <p:nvPr/>
          </p:nvSpPr>
          <p:spPr>
            <a:xfrm>
              <a:off x="8755553" y="4131572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34" y="0"/>
                  </a:moveTo>
                  <a:cubicBezTo>
                    <a:pt x="0" y="0"/>
                    <a:pt x="0" y="701"/>
                    <a:pt x="434" y="701"/>
                  </a:cubicBezTo>
                  <a:cubicBezTo>
                    <a:pt x="901" y="701"/>
                    <a:pt x="901" y="0"/>
                    <a:pt x="434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5" name="Google Shape;3905;p15"/>
            <p:cNvSpPr/>
            <p:nvPr/>
          </p:nvSpPr>
          <p:spPr>
            <a:xfrm>
              <a:off x="8727574" y="4072619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34" y="0"/>
                  </a:moveTo>
                  <a:cubicBezTo>
                    <a:pt x="0" y="0"/>
                    <a:pt x="0" y="701"/>
                    <a:pt x="434" y="701"/>
                  </a:cubicBezTo>
                  <a:cubicBezTo>
                    <a:pt x="901" y="701"/>
                    <a:pt x="901" y="0"/>
                    <a:pt x="434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6" name="Google Shape;3906;p15"/>
            <p:cNvSpPr/>
            <p:nvPr/>
          </p:nvSpPr>
          <p:spPr>
            <a:xfrm>
              <a:off x="8357866" y="3932728"/>
              <a:ext cx="26992" cy="21000"/>
            </a:xfrm>
            <a:custGeom>
              <a:avLst/>
              <a:gdLst/>
              <a:ahLst/>
              <a:cxnLst/>
              <a:rect l="l" t="t" r="r" b="b"/>
              <a:pathLst>
                <a:path w="901" h="701" extrusionOk="0">
                  <a:moveTo>
                    <a:pt x="434" y="0"/>
                  </a:moveTo>
                  <a:cubicBezTo>
                    <a:pt x="0" y="0"/>
                    <a:pt x="0" y="701"/>
                    <a:pt x="434" y="701"/>
                  </a:cubicBezTo>
                  <a:cubicBezTo>
                    <a:pt x="901" y="701"/>
                    <a:pt x="901" y="0"/>
                    <a:pt x="434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7" name="Google Shape;3907;p15"/>
            <p:cNvSpPr/>
            <p:nvPr/>
          </p:nvSpPr>
          <p:spPr>
            <a:xfrm>
              <a:off x="8339862" y="3876771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68" y="0"/>
                  </a:moveTo>
                  <a:cubicBezTo>
                    <a:pt x="1" y="0"/>
                    <a:pt x="1" y="701"/>
                    <a:pt x="468" y="701"/>
                  </a:cubicBezTo>
                  <a:cubicBezTo>
                    <a:pt x="901" y="701"/>
                    <a:pt x="901" y="0"/>
                    <a:pt x="468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8" name="Google Shape;3908;p15"/>
            <p:cNvSpPr/>
            <p:nvPr/>
          </p:nvSpPr>
          <p:spPr>
            <a:xfrm>
              <a:off x="8902424" y="4610200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35" y="0"/>
                  </a:moveTo>
                  <a:cubicBezTo>
                    <a:pt x="1" y="0"/>
                    <a:pt x="1" y="701"/>
                    <a:pt x="435" y="701"/>
                  </a:cubicBezTo>
                  <a:cubicBezTo>
                    <a:pt x="902" y="701"/>
                    <a:pt x="902" y="0"/>
                    <a:pt x="435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9" name="Google Shape;3909;p15"/>
            <p:cNvSpPr/>
            <p:nvPr/>
          </p:nvSpPr>
          <p:spPr>
            <a:xfrm>
              <a:off x="8884450" y="4656151"/>
              <a:ext cx="27022" cy="21030"/>
            </a:xfrm>
            <a:custGeom>
              <a:avLst/>
              <a:gdLst/>
              <a:ahLst/>
              <a:cxnLst/>
              <a:rect l="l" t="t" r="r" b="b"/>
              <a:pathLst>
                <a:path w="902" h="702" extrusionOk="0">
                  <a:moveTo>
                    <a:pt x="468" y="1"/>
                  </a:moveTo>
                  <a:cubicBezTo>
                    <a:pt x="1" y="1"/>
                    <a:pt x="1" y="701"/>
                    <a:pt x="468" y="701"/>
                  </a:cubicBezTo>
                  <a:cubicBezTo>
                    <a:pt x="901" y="701"/>
                    <a:pt x="901" y="1"/>
                    <a:pt x="468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0" name="Google Shape;3910;p15"/>
            <p:cNvSpPr/>
            <p:nvPr/>
          </p:nvSpPr>
          <p:spPr>
            <a:xfrm>
              <a:off x="8849462" y="4621193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68" y="0"/>
                  </a:moveTo>
                  <a:cubicBezTo>
                    <a:pt x="1" y="0"/>
                    <a:pt x="1" y="701"/>
                    <a:pt x="468" y="701"/>
                  </a:cubicBezTo>
                  <a:cubicBezTo>
                    <a:pt x="902" y="701"/>
                    <a:pt x="902" y="0"/>
                    <a:pt x="468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1" name="Google Shape;3911;p15"/>
            <p:cNvSpPr/>
            <p:nvPr/>
          </p:nvSpPr>
          <p:spPr>
            <a:xfrm>
              <a:off x="9237174" y="4624189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68" y="0"/>
                  </a:moveTo>
                  <a:cubicBezTo>
                    <a:pt x="1" y="0"/>
                    <a:pt x="1" y="701"/>
                    <a:pt x="468" y="701"/>
                  </a:cubicBezTo>
                  <a:cubicBezTo>
                    <a:pt x="901" y="701"/>
                    <a:pt x="901" y="0"/>
                    <a:pt x="468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2" name="Google Shape;3912;p15"/>
            <p:cNvSpPr/>
            <p:nvPr/>
          </p:nvSpPr>
          <p:spPr>
            <a:xfrm>
              <a:off x="9213210" y="4690121"/>
              <a:ext cx="26992" cy="21030"/>
            </a:xfrm>
            <a:custGeom>
              <a:avLst/>
              <a:gdLst/>
              <a:ahLst/>
              <a:cxnLst/>
              <a:rect l="l" t="t" r="r" b="b"/>
              <a:pathLst>
                <a:path w="901" h="702" extrusionOk="0">
                  <a:moveTo>
                    <a:pt x="434" y="1"/>
                  </a:moveTo>
                  <a:cubicBezTo>
                    <a:pt x="0" y="1"/>
                    <a:pt x="0" y="701"/>
                    <a:pt x="434" y="701"/>
                  </a:cubicBezTo>
                  <a:cubicBezTo>
                    <a:pt x="901" y="701"/>
                    <a:pt x="901" y="1"/>
                    <a:pt x="434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3" name="Google Shape;3913;p15"/>
            <p:cNvSpPr/>
            <p:nvPr/>
          </p:nvSpPr>
          <p:spPr>
            <a:xfrm>
              <a:off x="9171243" y="4638178"/>
              <a:ext cx="26992" cy="21000"/>
            </a:xfrm>
            <a:custGeom>
              <a:avLst/>
              <a:gdLst/>
              <a:ahLst/>
              <a:cxnLst/>
              <a:rect l="l" t="t" r="r" b="b"/>
              <a:pathLst>
                <a:path w="901" h="701" extrusionOk="0">
                  <a:moveTo>
                    <a:pt x="434" y="0"/>
                  </a:moveTo>
                  <a:cubicBezTo>
                    <a:pt x="0" y="0"/>
                    <a:pt x="0" y="701"/>
                    <a:pt x="434" y="701"/>
                  </a:cubicBezTo>
                  <a:cubicBezTo>
                    <a:pt x="901" y="701"/>
                    <a:pt x="901" y="0"/>
                    <a:pt x="434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4" name="Google Shape;3914;p15"/>
            <p:cNvSpPr/>
            <p:nvPr/>
          </p:nvSpPr>
          <p:spPr>
            <a:xfrm>
              <a:off x="8979379" y="4820037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34" y="0"/>
                  </a:moveTo>
                  <a:cubicBezTo>
                    <a:pt x="0" y="0"/>
                    <a:pt x="0" y="701"/>
                    <a:pt x="434" y="701"/>
                  </a:cubicBezTo>
                  <a:cubicBezTo>
                    <a:pt x="901" y="701"/>
                    <a:pt x="901" y="0"/>
                    <a:pt x="434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5" name="Google Shape;3915;p15"/>
            <p:cNvSpPr/>
            <p:nvPr/>
          </p:nvSpPr>
          <p:spPr>
            <a:xfrm>
              <a:off x="8933427" y="4830013"/>
              <a:ext cx="26992" cy="21030"/>
            </a:xfrm>
            <a:custGeom>
              <a:avLst/>
              <a:gdLst/>
              <a:ahLst/>
              <a:cxnLst/>
              <a:rect l="l" t="t" r="r" b="b"/>
              <a:pathLst>
                <a:path w="901" h="702" extrusionOk="0">
                  <a:moveTo>
                    <a:pt x="467" y="1"/>
                  </a:moveTo>
                  <a:cubicBezTo>
                    <a:pt x="0" y="1"/>
                    <a:pt x="0" y="701"/>
                    <a:pt x="467" y="701"/>
                  </a:cubicBezTo>
                  <a:cubicBezTo>
                    <a:pt x="901" y="701"/>
                    <a:pt x="901" y="1"/>
                    <a:pt x="467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6" name="Google Shape;3916;p15"/>
            <p:cNvSpPr/>
            <p:nvPr/>
          </p:nvSpPr>
          <p:spPr>
            <a:xfrm>
              <a:off x="8993368" y="4467312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34" y="0"/>
                  </a:moveTo>
                  <a:cubicBezTo>
                    <a:pt x="0" y="0"/>
                    <a:pt x="0" y="701"/>
                    <a:pt x="434" y="701"/>
                  </a:cubicBezTo>
                  <a:cubicBezTo>
                    <a:pt x="901" y="701"/>
                    <a:pt x="901" y="0"/>
                    <a:pt x="434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7" name="Google Shape;3917;p15"/>
            <p:cNvSpPr/>
            <p:nvPr/>
          </p:nvSpPr>
          <p:spPr>
            <a:xfrm>
              <a:off x="8664608" y="4296446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68" y="0"/>
                  </a:moveTo>
                  <a:cubicBezTo>
                    <a:pt x="1" y="0"/>
                    <a:pt x="1" y="701"/>
                    <a:pt x="468" y="701"/>
                  </a:cubicBezTo>
                  <a:cubicBezTo>
                    <a:pt x="902" y="701"/>
                    <a:pt x="902" y="0"/>
                    <a:pt x="468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8" name="Google Shape;3918;p15"/>
            <p:cNvSpPr/>
            <p:nvPr/>
          </p:nvSpPr>
          <p:spPr>
            <a:xfrm>
              <a:off x="8884450" y="4264454"/>
              <a:ext cx="27022" cy="21030"/>
            </a:xfrm>
            <a:custGeom>
              <a:avLst/>
              <a:gdLst/>
              <a:ahLst/>
              <a:cxnLst/>
              <a:rect l="l" t="t" r="r" b="b"/>
              <a:pathLst>
                <a:path w="902" h="702" extrusionOk="0">
                  <a:moveTo>
                    <a:pt x="468" y="1"/>
                  </a:moveTo>
                  <a:cubicBezTo>
                    <a:pt x="1" y="1"/>
                    <a:pt x="1" y="701"/>
                    <a:pt x="468" y="701"/>
                  </a:cubicBezTo>
                  <a:cubicBezTo>
                    <a:pt x="901" y="701"/>
                    <a:pt x="901" y="1"/>
                    <a:pt x="468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9" name="Google Shape;3919;p15"/>
            <p:cNvSpPr/>
            <p:nvPr/>
          </p:nvSpPr>
          <p:spPr>
            <a:xfrm>
              <a:off x="8461781" y="4145561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67" y="0"/>
                  </a:moveTo>
                  <a:cubicBezTo>
                    <a:pt x="0" y="0"/>
                    <a:pt x="0" y="701"/>
                    <a:pt x="467" y="701"/>
                  </a:cubicBezTo>
                  <a:cubicBezTo>
                    <a:pt x="901" y="701"/>
                    <a:pt x="901" y="0"/>
                    <a:pt x="467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920" name="Google Shape;3920;p15"/>
          <p:cNvGrpSpPr/>
          <p:nvPr/>
        </p:nvGrpSpPr>
        <p:grpSpPr>
          <a:xfrm rot="5400000" flipH="1">
            <a:off x="576115" y="4684808"/>
            <a:ext cx="273016" cy="739520"/>
            <a:chOff x="7607455" y="4238363"/>
            <a:chExt cx="438017" cy="1186459"/>
          </a:xfrm>
        </p:grpSpPr>
        <p:sp>
          <p:nvSpPr>
            <p:cNvPr id="3921" name="Google Shape;3921;p15"/>
            <p:cNvSpPr/>
            <p:nvPr/>
          </p:nvSpPr>
          <p:spPr>
            <a:xfrm>
              <a:off x="7911202" y="4620055"/>
              <a:ext cx="134270" cy="198019"/>
            </a:xfrm>
            <a:custGeom>
              <a:avLst/>
              <a:gdLst/>
              <a:ahLst/>
              <a:cxnLst/>
              <a:rect l="l" t="t" r="r" b="b"/>
              <a:pathLst>
                <a:path w="4482" h="6610" extrusionOk="0">
                  <a:moveTo>
                    <a:pt x="3267" y="1"/>
                  </a:moveTo>
                  <a:cubicBezTo>
                    <a:pt x="2782" y="1"/>
                    <a:pt x="2218" y="255"/>
                    <a:pt x="1735" y="739"/>
                  </a:cubicBezTo>
                  <a:cubicBezTo>
                    <a:pt x="734" y="1739"/>
                    <a:pt x="501" y="3374"/>
                    <a:pt x="334" y="4642"/>
                  </a:cubicBezTo>
                  <a:cubicBezTo>
                    <a:pt x="234" y="5242"/>
                    <a:pt x="267" y="6142"/>
                    <a:pt x="34" y="6609"/>
                  </a:cubicBezTo>
                  <a:lnTo>
                    <a:pt x="34" y="6609"/>
                  </a:lnTo>
                  <a:cubicBezTo>
                    <a:pt x="2551" y="6553"/>
                    <a:pt x="4304" y="3997"/>
                    <a:pt x="4404" y="1606"/>
                  </a:cubicBezTo>
                  <a:cubicBezTo>
                    <a:pt x="4482" y="511"/>
                    <a:pt x="3953" y="1"/>
                    <a:pt x="3267" y="1"/>
                  </a:cubicBezTo>
                  <a:close/>
                  <a:moveTo>
                    <a:pt x="34" y="6609"/>
                  </a:moveTo>
                  <a:lnTo>
                    <a:pt x="34" y="6609"/>
                  </a:lnTo>
                  <a:cubicBezTo>
                    <a:pt x="23" y="6609"/>
                    <a:pt x="12" y="6609"/>
                    <a:pt x="1" y="6610"/>
                  </a:cubicBezTo>
                  <a:lnTo>
                    <a:pt x="34" y="6610"/>
                  </a:lnTo>
                  <a:cubicBezTo>
                    <a:pt x="34" y="6609"/>
                    <a:pt x="34" y="6609"/>
                    <a:pt x="34" y="660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2" name="Google Shape;3922;p15"/>
            <p:cNvSpPr/>
            <p:nvPr/>
          </p:nvSpPr>
          <p:spPr>
            <a:xfrm>
              <a:off x="7607455" y="4894537"/>
              <a:ext cx="220847" cy="138703"/>
            </a:xfrm>
            <a:custGeom>
              <a:avLst/>
              <a:gdLst/>
              <a:ahLst/>
              <a:cxnLst/>
              <a:rect l="l" t="t" r="r" b="b"/>
              <a:pathLst>
                <a:path w="7372" h="4630" extrusionOk="0">
                  <a:moveTo>
                    <a:pt x="2707" y="0"/>
                  </a:moveTo>
                  <a:cubicBezTo>
                    <a:pt x="2193" y="0"/>
                    <a:pt x="1713" y="194"/>
                    <a:pt x="1334" y="682"/>
                  </a:cubicBezTo>
                  <a:cubicBezTo>
                    <a:pt x="0" y="2417"/>
                    <a:pt x="2435" y="3918"/>
                    <a:pt x="3836" y="4218"/>
                  </a:cubicBezTo>
                  <a:cubicBezTo>
                    <a:pt x="4807" y="4424"/>
                    <a:pt x="5882" y="4630"/>
                    <a:pt x="6923" y="4630"/>
                  </a:cubicBezTo>
                  <a:cubicBezTo>
                    <a:pt x="7062" y="4630"/>
                    <a:pt x="7201" y="4626"/>
                    <a:pt x="7339" y="4618"/>
                  </a:cubicBezTo>
                  <a:lnTo>
                    <a:pt x="7372" y="4518"/>
                  </a:lnTo>
                  <a:cubicBezTo>
                    <a:pt x="7038" y="3651"/>
                    <a:pt x="6571" y="2584"/>
                    <a:pt x="6004" y="1883"/>
                  </a:cubicBezTo>
                  <a:cubicBezTo>
                    <a:pt x="5303" y="1065"/>
                    <a:pt x="3913" y="0"/>
                    <a:pt x="270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3" name="Google Shape;3923;p15"/>
            <p:cNvSpPr/>
            <p:nvPr/>
          </p:nvSpPr>
          <p:spPr>
            <a:xfrm>
              <a:off x="7905211" y="4892829"/>
              <a:ext cx="118362" cy="243015"/>
            </a:xfrm>
            <a:custGeom>
              <a:avLst/>
              <a:gdLst/>
              <a:ahLst/>
              <a:cxnLst/>
              <a:rect l="l" t="t" r="r" b="b"/>
              <a:pathLst>
                <a:path w="3951" h="8112" extrusionOk="0">
                  <a:moveTo>
                    <a:pt x="2540" y="0"/>
                  </a:moveTo>
                  <a:cubicBezTo>
                    <a:pt x="2197" y="0"/>
                    <a:pt x="1809" y="179"/>
                    <a:pt x="1401" y="606"/>
                  </a:cubicBezTo>
                  <a:cubicBezTo>
                    <a:pt x="301" y="1707"/>
                    <a:pt x="134" y="3475"/>
                    <a:pt x="67" y="4976"/>
                  </a:cubicBezTo>
                  <a:cubicBezTo>
                    <a:pt x="0" y="6043"/>
                    <a:pt x="134" y="7077"/>
                    <a:pt x="134" y="8111"/>
                  </a:cubicBezTo>
                  <a:cubicBezTo>
                    <a:pt x="2469" y="8111"/>
                    <a:pt x="3903" y="4042"/>
                    <a:pt x="3903" y="2174"/>
                  </a:cubicBezTo>
                  <a:cubicBezTo>
                    <a:pt x="3951" y="1062"/>
                    <a:pt x="3377" y="0"/>
                    <a:pt x="254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4" name="Google Shape;3924;p15"/>
            <p:cNvSpPr/>
            <p:nvPr/>
          </p:nvSpPr>
          <p:spPr>
            <a:xfrm>
              <a:off x="7664130" y="4671009"/>
              <a:ext cx="171177" cy="210032"/>
            </a:xfrm>
            <a:custGeom>
              <a:avLst/>
              <a:gdLst/>
              <a:ahLst/>
              <a:cxnLst/>
              <a:rect l="l" t="t" r="r" b="b"/>
              <a:pathLst>
                <a:path w="5714" h="7011" extrusionOk="0">
                  <a:moveTo>
                    <a:pt x="1775" y="1"/>
                  </a:moveTo>
                  <a:cubicBezTo>
                    <a:pt x="329" y="1"/>
                    <a:pt x="1" y="1969"/>
                    <a:pt x="543" y="3174"/>
                  </a:cubicBezTo>
                  <a:cubicBezTo>
                    <a:pt x="1177" y="4742"/>
                    <a:pt x="2411" y="5442"/>
                    <a:pt x="3879" y="6143"/>
                  </a:cubicBezTo>
                  <a:cubicBezTo>
                    <a:pt x="4379" y="6443"/>
                    <a:pt x="5046" y="6843"/>
                    <a:pt x="5613" y="7010"/>
                  </a:cubicBezTo>
                  <a:lnTo>
                    <a:pt x="5547" y="6910"/>
                  </a:lnTo>
                  <a:cubicBezTo>
                    <a:pt x="5713" y="6076"/>
                    <a:pt x="5246" y="5042"/>
                    <a:pt x="5080" y="4208"/>
                  </a:cubicBezTo>
                  <a:cubicBezTo>
                    <a:pt x="4746" y="2640"/>
                    <a:pt x="4079" y="539"/>
                    <a:pt x="2278" y="72"/>
                  </a:cubicBezTo>
                  <a:cubicBezTo>
                    <a:pt x="2097" y="23"/>
                    <a:pt x="1930" y="1"/>
                    <a:pt x="177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5" name="Google Shape;3925;p15"/>
            <p:cNvSpPr/>
            <p:nvPr/>
          </p:nvSpPr>
          <p:spPr>
            <a:xfrm>
              <a:off x="7844252" y="4313910"/>
              <a:ext cx="142777" cy="314314"/>
            </a:xfrm>
            <a:custGeom>
              <a:avLst/>
              <a:gdLst/>
              <a:ahLst/>
              <a:cxnLst/>
              <a:rect l="l" t="t" r="r" b="b"/>
              <a:pathLst>
                <a:path w="4766" h="10492" extrusionOk="0">
                  <a:moveTo>
                    <a:pt x="2352" y="1"/>
                  </a:moveTo>
                  <a:cubicBezTo>
                    <a:pt x="2102" y="1"/>
                    <a:pt x="1830" y="67"/>
                    <a:pt x="1535" y="218"/>
                  </a:cubicBezTo>
                  <a:cubicBezTo>
                    <a:pt x="1" y="1052"/>
                    <a:pt x="534" y="3954"/>
                    <a:pt x="768" y="5255"/>
                  </a:cubicBezTo>
                  <a:cubicBezTo>
                    <a:pt x="930" y="6323"/>
                    <a:pt x="1814" y="9433"/>
                    <a:pt x="921" y="10409"/>
                  </a:cubicBezTo>
                  <a:lnTo>
                    <a:pt x="921" y="10409"/>
                  </a:lnTo>
                  <a:cubicBezTo>
                    <a:pt x="3487" y="8976"/>
                    <a:pt x="4766" y="6065"/>
                    <a:pt x="4504" y="3153"/>
                  </a:cubicBezTo>
                  <a:cubicBezTo>
                    <a:pt x="4391" y="1970"/>
                    <a:pt x="3707" y="1"/>
                    <a:pt x="2352" y="1"/>
                  </a:cubicBezTo>
                  <a:close/>
                  <a:moveTo>
                    <a:pt x="921" y="10409"/>
                  </a:moveTo>
                  <a:cubicBezTo>
                    <a:pt x="871" y="10437"/>
                    <a:pt x="819" y="10465"/>
                    <a:pt x="768" y="10492"/>
                  </a:cubicBezTo>
                  <a:lnTo>
                    <a:pt x="835" y="10492"/>
                  </a:lnTo>
                  <a:cubicBezTo>
                    <a:pt x="865" y="10466"/>
                    <a:pt x="894" y="10438"/>
                    <a:pt x="921" y="1040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6" name="Google Shape;3926;p15"/>
            <p:cNvSpPr/>
            <p:nvPr/>
          </p:nvSpPr>
          <p:spPr>
            <a:xfrm>
              <a:off x="7689173" y="4238363"/>
              <a:ext cx="152124" cy="256975"/>
            </a:xfrm>
            <a:custGeom>
              <a:avLst/>
              <a:gdLst/>
              <a:ahLst/>
              <a:cxnLst/>
              <a:rect l="l" t="t" r="r" b="b"/>
              <a:pathLst>
                <a:path w="5078" h="8578" extrusionOk="0">
                  <a:moveTo>
                    <a:pt x="2093" y="1"/>
                  </a:moveTo>
                  <a:cubicBezTo>
                    <a:pt x="743" y="1"/>
                    <a:pt x="1" y="2105"/>
                    <a:pt x="241" y="3440"/>
                  </a:cubicBezTo>
                  <a:cubicBezTo>
                    <a:pt x="508" y="5075"/>
                    <a:pt x="1909" y="7143"/>
                    <a:pt x="3210" y="8110"/>
                  </a:cubicBezTo>
                  <a:cubicBezTo>
                    <a:pt x="3443" y="8277"/>
                    <a:pt x="3710" y="8410"/>
                    <a:pt x="3943" y="8577"/>
                  </a:cubicBezTo>
                  <a:cubicBezTo>
                    <a:pt x="4611" y="6609"/>
                    <a:pt x="5078" y="1772"/>
                    <a:pt x="3210" y="438"/>
                  </a:cubicBezTo>
                  <a:cubicBezTo>
                    <a:pt x="2804" y="132"/>
                    <a:pt x="2429" y="1"/>
                    <a:pt x="20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7" name="Google Shape;3927;p15"/>
            <p:cNvSpPr/>
            <p:nvPr/>
          </p:nvSpPr>
          <p:spPr>
            <a:xfrm>
              <a:off x="7764720" y="4348509"/>
              <a:ext cx="112550" cy="1076313"/>
            </a:xfrm>
            <a:custGeom>
              <a:avLst/>
              <a:gdLst/>
              <a:ahLst/>
              <a:cxnLst/>
              <a:rect l="l" t="t" r="r" b="b"/>
              <a:pathLst>
                <a:path w="3757" h="35928" extrusionOk="0">
                  <a:moveTo>
                    <a:pt x="386" y="1"/>
                  </a:moveTo>
                  <a:cubicBezTo>
                    <a:pt x="209" y="1"/>
                    <a:pt x="0" y="157"/>
                    <a:pt x="20" y="397"/>
                  </a:cubicBezTo>
                  <a:cubicBezTo>
                    <a:pt x="321" y="2599"/>
                    <a:pt x="1021" y="4767"/>
                    <a:pt x="1588" y="6935"/>
                  </a:cubicBezTo>
                  <a:cubicBezTo>
                    <a:pt x="2189" y="9203"/>
                    <a:pt x="2556" y="11438"/>
                    <a:pt x="2756" y="13773"/>
                  </a:cubicBezTo>
                  <a:cubicBezTo>
                    <a:pt x="3189" y="18377"/>
                    <a:pt x="3189" y="23013"/>
                    <a:pt x="2956" y="27616"/>
                  </a:cubicBezTo>
                  <a:cubicBezTo>
                    <a:pt x="2789" y="30285"/>
                    <a:pt x="2722" y="32920"/>
                    <a:pt x="2122" y="35555"/>
                  </a:cubicBezTo>
                  <a:cubicBezTo>
                    <a:pt x="2061" y="35779"/>
                    <a:pt x="2259" y="35928"/>
                    <a:pt x="2447" y="35928"/>
                  </a:cubicBezTo>
                  <a:cubicBezTo>
                    <a:pt x="2567" y="35928"/>
                    <a:pt x="2683" y="35866"/>
                    <a:pt x="2722" y="35722"/>
                  </a:cubicBezTo>
                  <a:cubicBezTo>
                    <a:pt x="3256" y="33454"/>
                    <a:pt x="3390" y="31119"/>
                    <a:pt x="3523" y="28817"/>
                  </a:cubicBezTo>
                  <a:cubicBezTo>
                    <a:pt x="3623" y="26449"/>
                    <a:pt x="3756" y="24081"/>
                    <a:pt x="3756" y="21712"/>
                  </a:cubicBezTo>
                  <a:cubicBezTo>
                    <a:pt x="3756" y="19344"/>
                    <a:pt x="3656" y="17009"/>
                    <a:pt x="3456" y="14641"/>
                  </a:cubicBezTo>
                  <a:cubicBezTo>
                    <a:pt x="3289" y="12339"/>
                    <a:pt x="3023" y="10071"/>
                    <a:pt x="2456" y="7802"/>
                  </a:cubicBezTo>
                  <a:cubicBezTo>
                    <a:pt x="1822" y="5267"/>
                    <a:pt x="988" y="2799"/>
                    <a:pt x="621" y="230"/>
                  </a:cubicBezTo>
                  <a:cubicBezTo>
                    <a:pt x="608" y="70"/>
                    <a:pt x="503" y="1"/>
                    <a:pt x="386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8" name="Google Shape;3928;p15"/>
            <p:cNvSpPr/>
            <p:nvPr/>
          </p:nvSpPr>
          <p:spPr>
            <a:xfrm>
              <a:off x="7852399" y="4935066"/>
              <a:ext cx="148979" cy="280073"/>
            </a:xfrm>
            <a:custGeom>
              <a:avLst/>
              <a:gdLst/>
              <a:ahLst/>
              <a:cxnLst/>
              <a:rect l="l" t="t" r="r" b="b"/>
              <a:pathLst>
                <a:path w="4973" h="9349" extrusionOk="0">
                  <a:moveTo>
                    <a:pt x="4591" y="0"/>
                  </a:moveTo>
                  <a:cubicBezTo>
                    <a:pt x="4471" y="0"/>
                    <a:pt x="4359" y="70"/>
                    <a:pt x="4332" y="230"/>
                  </a:cubicBezTo>
                  <a:cubicBezTo>
                    <a:pt x="3698" y="3399"/>
                    <a:pt x="1964" y="6234"/>
                    <a:pt x="162" y="8903"/>
                  </a:cubicBezTo>
                  <a:cubicBezTo>
                    <a:pt x="1" y="9134"/>
                    <a:pt x="206" y="9348"/>
                    <a:pt x="426" y="9348"/>
                  </a:cubicBezTo>
                  <a:cubicBezTo>
                    <a:pt x="524" y="9348"/>
                    <a:pt x="624" y="9306"/>
                    <a:pt x="696" y="9203"/>
                  </a:cubicBezTo>
                  <a:cubicBezTo>
                    <a:pt x="2531" y="6534"/>
                    <a:pt x="4299" y="3632"/>
                    <a:pt x="4932" y="397"/>
                  </a:cubicBezTo>
                  <a:cubicBezTo>
                    <a:pt x="4972" y="156"/>
                    <a:pt x="4772" y="0"/>
                    <a:pt x="4591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9" name="Google Shape;3929;p15"/>
            <p:cNvSpPr/>
            <p:nvPr/>
          </p:nvSpPr>
          <p:spPr>
            <a:xfrm>
              <a:off x="7738300" y="4739937"/>
              <a:ext cx="140081" cy="186096"/>
            </a:xfrm>
            <a:custGeom>
              <a:avLst/>
              <a:gdLst/>
              <a:ahLst/>
              <a:cxnLst/>
              <a:rect l="l" t="t" r="r" b="b"/>
              <a:pathLst>
                <a:path w="4676" h="6212" extrusionOk="0">
                  <a:moveTo>
                    <a:pt x="393" y="0"/>
                  </a:moveTo>
                  <a:cubicBezTo>
                    <a:pt x="195" y="0"/>
                    <a:pt x="0" y="149"/>
                    <a:pt x="102" y="373"/>
                  </a:cubicBezTo>
                  <a:cubicBezTo>
                    <a:pt x="902" y="2541"/>
                    <a:pt x="2470" y="4442"/>
                    <a:pt x="4005" y="6110"/>
                  </a:cubicBezTo>
                  <a:cubicBezTo>
                    <a:pt x="4076" y="6182"/>
                    <a:pt x="4155" y="6211"/>
                    <a:pt x="4231" y="6211"/>
                  </a:cubicBezTo>
                  <a:cubicBezTo>
                    <a:pt x="4472" y="6211"/>
                    <a:pt x="4675" y="5905"/>
                    <a:pt x="4472" y="5676"/>
                  </a:cubicBezTo>
                  <a:cubicBezTo>
                    <a:pt x="3704" y="4843"/>
                    <a:pt x="2971" y="3975"/>
                    <a:pt x="2337" y="3075"/>
                  </a:cubicBezTo>
                  <a:cubicBezTo>
                    <a:pt x="1703" y="2174"/>
                    <a:pt x="1103" y="1240"/>
                    <a:pt x="702" y="206"/>
                  </a:cubicBezTo>
                  <a:cubicBezTo>
                    <a:pt x="650" y="62"/>
                    <a:pt x="521" y="0"/>
                    <a:pt x="393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0" name="Google Shape;3930;p15"/>
            <p:cNvSpPr/>
            <p:nvPr/>
          </p:nvSpPr>
          <p:spPr>
            <a:xfrm>
              <a:off x="7832240" y="4369508"/>
              <a:ext cx="111981" cy="285195"/>
            </a:xfrm>
            <a:custGeom>
              <a:avLst/>
              <a:gdLst/>
              <a:ahLst/>
              <a:cxnLst/>
              <a:rect l="l" t="t" r="r" b="b"/>
              <a:pathLst>
                <a:path w="3738" h="9520" extrusionOk="0">
                  <a:moveTo>
                    <a:pt x="2944" y="0"/>
                  </a:moveTo>
                  <a:cubicBezTo>
                    <a:pt x="2763" y="0"/>
                    <a:pt x="2563" y="156"/>
                    <a:pt x="2603" y="396"/>
                  </a:cubicBezTo>
                  <a:cubicBezTo>
                    <a:pt x="3104" y="3265"/>
                    <a:pt x="2603" y="7001"/>
                    <a:pt x="235" y="9003"/>
                  </a:cubicBezTo>
                  <a:cubicBezTo>
                    <a:pt x="1" y="9211"/>
                    <a:pt x="213" y="9520"/>
                    <a:pt x="460" y="9520"/>
                  </a:cubicBezTo>
                  <a:cubicBezTo>
                    <a:pt x="530" y="9520"/>
                    <a:pt x="602" y="9495"/>
                    <a:pt x="669" y="9436"/>
                  </a:cubicBezTo>
                  <a:cubicBezTo>
                    <a:pt x="3237" y="7301"/>
                    <a:pt x="3737" y="3332"/>
                    <a:pt x="3204" y="230"/>
                  </a:cubicBezTo>
                  <a:cubicBezTo>
                    <a:pt x="3177" y="70"/>
                    <a:pt x="3065" y="0"/>
                    <a:pt x="294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1" name="Google Shape;3931;p15"/>
            <p:cNvSpPr/>
            <p:nvPr/>
          </p:nvSpPr>
          <p:spPr>
            <a:xfrm>
              <a:off x="7858570" y="4654144"/>
              <a:ext cx="160093" cy="196761"/>
            </a:xfrm>
            <a:custGeom>
              <a:avLst/>
              <a:gdLst/>
              <a:ahLst/>
              <a:cxnLst/>
              <a:rect l="l" t="t" r="r" b="b"/>
              <a:pathLst>
                <a:path w="5344" h="6568" extrusionOk="0">
                  <a:moveTo>
                    <a:pt x="5035" y="1"/>
                  </a:moveTo>
                  <a:cubicBezTo>
                    <a:pt x="4877" y="1"/>
                    <a:pt x="4710" y="101"/>
                    <a:pt x="4693" y="301"/>
                  </a:cubicBezTo>
                  <a:cubicBezTo>
                    <a:pt x="4460" y="2770"/>
                    <a:pt x="2558" y="5005"/>
                    <a:pt x="323" y="5939"/>
                  </a:cubicBezTo>
                  <a:cubicBezTo>
                    <a:pt x="0" y="6085"/>
                    <a:pt x="91" y="6568"/>
                    <a:pt x="367" y="6568"/>
                  </a:cubicBezTo>
                  <a:cubicBezTo>
                    <a:pt x="405" y="6568"/>
                    <a:pt x="446" y="6559"/>
                    <a:pt x="490" y="6539"/>
                  </a:cubicBezTo>
                  <a:cubicBezTo>
                    <a:pt x="3025" y="5505"/>
                    <a:pt x="5060" y="3070"/>
                    <a:pt x="5327" y="301"/>
                  </a:cubicBezTo>
                  <a:cubicBezTo>
                    <a:pt x="5344" y="101"/>
                    <a:pt x="5193" y="1"/>
                    <a:pt x="5035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2" name="Google Shape;3932;p15"/>
            <p:cNvSpPr/>
            <p:nvPr/>
          </p:nvSpPr>
          <p:spPr>
            <a:xfrm>
              <a:off x="7692198" y="4929614"/>
              <a:ext cx="181752" cy="123245"/>
            </a:xfrm>
            <a:custGeom>
              <a:avLst/>
              <a:gdLst/>
              <a:ahLst/>
              <a:cxnLst/>
              <a:rect l="l" t="t" r="r" b="b"/>
              <a:pathLst>
                <a:path w="6067" h="4114" extrusionOk="0">
                  <a:moveTo>
                    <a:pt x="428" y="1"/>
                  </a:moveTo>
                  <a:cubicBezTo>
                    <a:pt x="216" y="1"/>
                    <a:pt x="1" y="223"/>
                    <a:pt x="140" y="479"/>
                  </a:cubicBezTo>
                  <a:cubicBezTo>
                    <a:pt x="707" y="1379"/>
                    <a:pt x="1541" y="2113"/>
                    <a:pt x="2408" y="2747"/>
                  </a:cubicBezTo>
                  <a:cubicBezTo>
                    <a:pt x="3309" y="3414"/>
                    <a:pt x="4476" y="3581"/>
                    <a:pt x="5444" y="4081"/>
                  </a:cubicBezTo>
                  <a:cubicBezTo>
                    <a:pt x="5492" y="4103"/>
                    <a:pt x="5540" y="4113"/>
                    <a:pt x="5585" y="4113"/>
                  </a:cubicBezTo>
                  <a:cubicBezTo>
                    <a:pt x="5879" y="4113"/>
                    <a:pt x="6067" y="3692"/>
                    <a:pt x="5777" y="3547"/>
                  </a:cubicBezTo>
                  <a:cubicBezTo>
                    <a:pt x="4843" y="3047"/>
                    <a:pt x="3742" y="2880"/>
                    <a:pt x="2875" y="2313"/>
                  </a:cubicBezTo>
                  <a:cubicBezTo>
                    <a:pt x="2041" y="1746"/>
                    <a:pt x="1207" y="1012"/>
                    <a:pt x="674" y="145"/>
                  </a:cubicBezTo>
                  <a:cubicBezTo>
                    <a:pt x="613" y="43"/>
                    <a:pt x="521" y="1"/>
                    <a:pt x="428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3" name="Google Shape;3933;p15"/>
            <p:cNvSpPr/>
            <p:nvPr/>
          </p:nvSpPr>
          <p:spPr>
            <a:xfrm>
              <a:off x="7935196" y="4960918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4" name="Google Shape;3934;p15"/>
            <p:cNvSpPr/>
            <p:nvPr/>
          </p:nvSpPr>
          <p:spPr>
            <a:xfrm>
              <a:off x="7928186" y="4990903"/>
              <a:ext cx="21030" cy="15009"/>
            </a:xfrm>
            <a:custGeom>
              <a:avLst/>
              <a:gdLst/>
              <a:ahLst/>
              <a:cxnLst/>
              <a:rect l="l" t="t" r="r" b="b"/>
              <a:pathLst>
                <a:path w="702" h="501" extrusionOk="0">
                  <a:moveTo>
                    <a:pt x="334" y="0"/>
                  </a:moveTo>
                  <a:cubicBezTo>
                    <a:pt x="1" y="0"/>
                    <a:pt x="1" y="501"/>
                    <a:pt x="334" y="501"/>
                  </a:cubicBezTo>
                  <a:cubicBezTo>
                    <a:pt x="701" y="501"/>
                    <a:pt x="701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5" name="Google Shape;3935;p15"/>
            <p:cNvSpPr/>
            <p:nvPr/>
          </p:nvSpPr>
          <p:spPr>
            <a:xfrm>
              <a:off x="7956165" y="4688144"/>
              <a:ext cx="21030" cy="15997"/>
            </a:xfrm>
            <a:custGeom>
              <a:avLst/>
              <a:gdLst/>
              <a:ahLst/>
              <a:cxnLst/>
              <a:rect l="l" t="t" r="r" b="b"/>
              <a:pathLst>
                <a:path w="702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701" y="534"/>
                    <a:pt x="701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6" name="Google Shape;3936;p15"/>
            <p:cNvSpPr/>
            <p:nvPr/>
          </p:nvSpPr>
          <p:spPr>
            <a:xfrm>
              <a:off x="7949185" y="4714115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701" y="534"/>
                    <a:pt x="701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7" name="Google Shape;3937;p15"/>
            <p:cNvSpPr/>
            <p:nvPr/>
          </p:nvSpPr>
          <p:spPr>
            <a:xfrm>
              <a:off x="7719368" y="4704110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5"/>
                    <a:pt x="334" y="535"/>
                  </a:cubicBezTo>
                  <a:cubicBezTo>
                    <a:pt x="667" y="535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8" name="Google Shape;3938;p15"/>
            <p:cNvSpPr/>
            <p:nvPr/>
          </p:nvSpPr>
          <p:spPr>
            <a:xfrm>
              <a:off x="7706367" y="4734095"/>
              <a:ext cx="21000" cy="15009"/>
            </a:xfrm>
            <a:custGeom>
              <a:avLst/>
              <a:gdLst/>
              <a:ahLst/>
              <a:cxnLst/>
              <a:rect l="l" t="t" r="r" b="b"/>
              <a:pathLst>
                <a:path w="701" h="501" extrusionOk="0">
                  <a:moveTo>
                    <a:pt x="367" y="1"/>
                  </a:moveTo>
                  <a:cubicBezTo>
                    <a:pt x="0" y="1"/>
                    <a:pt x="0" y="501"/>
                    <a:pt x="367" y="501"/>
                  </a:cubicBezTo>
                  <a:cubicBezTo>
                    <a:pt x="701" y="501"/>
                    <a:pt x="701" y="1"/>
                    <a:pt x="367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9" name="Google Shape;3939;p15"/>
            <p:cNvSpPr/>
            <p:nvPr/>
          </p:nvSpPr>
          <p:spPr>
            <a:xfrm>
              <a:off x="7689383" y="470710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5"/>
                    <a:pt x="334" y="535"/>
                  </a:cubicBezTo>
                  <a:cubicBezTo>
                    <a:pt x="667" y="535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0" name="Google Shape;3940;p15"/>
            <p:cNvSpPr/>
            <p:nvPr/>
          </p:nvSpPr>
          <p:spPr>
            <a:xfrm>
              <a:off x="7907218" y="4335418"/>
              <a:ext cx="21000" cy="15997"/>
            </a:xfrm>
            <a:custGeom>
              <a:avLst/>
              <a:gdLst/>
              <a:ahLst/>
              <a:cxnLst/>
              <a:rect l="l" t="t" r="r" b="b"/>
              <a:pathLst>
                <a:path w="701" h="534" extrusionOk="0">
                  <a:moveTo>
                    <a:pt x="367" y="0"/>
                  </a:moveTo>
                  <a:cubicBezTo>
                    <a:pt x="0" y="0"/>
                    <a:pt x="0" y="534"/>
                    <a:pt x="367" y="534"/>
                  </a:cubicBezTo>
                  <a:cubicBezTo>
                    <a:pt x="701" y="534"/>
                    <a:pt x="701" y="0"/>
                    <a:pt x="367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1" name="Google Shape;3941;p15"/>
            <p:cNvSpPr/>
            <p:nvPr/>
          </p:nvSpPr>
          <p:spPr>
            <a:xfrm>
              <a:off x="7883223" y="4349408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2" name="Google Shape;3942;p15"/>
            <p:cNvSpPr/>
            <p:nvPr/>
          </p:nvSpPr>
          <p:spPr>
            <a:xfrm>
              <a:off x="7755314" y="4299442"/>
              <a:ext cx="21030" cy="15009"/>
            </a:xfrm>
            <a:custGeom>
              <a:avLst/>
              <a:gdLst/>
              <a:ahLst/>
              <a:cxnLst/>
              <a:rect l="l" t="t" r="r" b="b"/>
              <a:pathLst>
                <a:path w="702" h="501" extrusionOk="0">
                  <a:moveTo>
                    <a:pt x="368" y="0"/>
                  </a:moveTo>
                  <a:cubicBezTo>
                    <a:pt x="1" y="0"/>
                    <a:pt x="1" y="501"/>
                    <a:pt x="368" y="501"/>
                  </a:cubicBezTo>
                  <a:cubicBezTo>
                    <a:pt x="701" y="501"/>
                    <a:pt x="701" y="0"/>
                    <a:pt x="368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3" name="Google Shape;3943;p15"/>
            <p:cNvSpPr/>
            <p:nvPr/>
          </p:nvSpPr>
          <p:spPr>
            <a:xfrm>
              <a:off x="7738330" y="4328409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4" name="Google Shape;3944;p15"/>
            <p:cNvSpPr/>
            <p:nvPr/>
          </p:nvSpPr>
          <p:spPr>
            <a:xfrm>
              <a:off x="7722363" y="4299442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0" y="0"/>
                    <a:pt x="0" y="501"/>
                    <a:pt x="334" y="501"/>
                  </a:cubicBezTo>
                  <a:cubicBezTo>
                    <a:pt x="667" y="501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945" name="Google Shape;3945;p15"/>
          <p:cNvGrpSpPr/>
          <p:nvPr/>
        </p:nvGrpSpPr>
        <p:grpSpPr>
          <a:xfrm rot="5400000" flipH="1">
            <a:off x="-67436" y="1312833"/>
            <a:ext cx="633267" cy="380075"/>
            <a:chOff x="8365864" y="2993835"/>
            <a:chExt cx="933472" cy="547264"/>
          </a:xfrm>
        </p:grpSpPr>
        <p:sp>
          <p:nvSpPr>
            <p:cNvPr id="3946" name="Google Shape;3946;p15"/>
            <p:cNvSpPr/>
            <p:nvPr/>
          </p:nvSpPr>
          <p:spPr>
            <a:xfrm>
              <a:off x="8365864" y="2993835"/>
              <a:ext cx="721496" cy="547264"/>
            </a:xfrm>
            <a:custGeom>
              <a:avLst/>
              <a:gdLst/>
              <a:ahLst/>
              <a:cxnLst/>
              <a:rect l="l" t="t" r="r" b="b"/>
              <a:pathLst>
                <a:path w="24084" h="18268" extrusionOk="0">
                  <a:moveTo>
                    <a:pt x="14332" y="1"/>
                  </a:moveTo>
                  <a:cubicBezTo>
                    <a:pt x="13719" y="1"/>
                    <a:pt x="13112" y="37"/>
                    <a:pt x="12542" y="87"/>
                  </a:cubicBezTo>
                  <a:cubicBezTo>
                    <a:pt x="10541" y="254"/>
                    <a:pt x="8740" y="321"/>
                    <a:pt x="7172" y="1655"/>
                  </a:cubicBezTo>
                  <a:cubicBezTo>
                    <a:pt x="6471" y="2289"/>
                    <a:pt x="6238" y="2489"/>
                    <a:pt x="7172" y="2823"/>
                  </a:cubicBezTo>
                  <a:cubicBezTo>
                    <a:pt x="8006" y="3190"/>
                    <a:pt x="8906" y="3190"/>
                    <a:pt x="9740" y="3590"/>
                  </a:cubicBezTo>
                  <a:cubicBezTo>
                    <a:pt x="8973" y="4524"/>
                    <a:pt x="7872" y="5158"/>
                    <a:pt x="7005" y="5925"/>
                  </a:cubicBezTo>
                  <a:cubicBezTo>
                    <a:pt x="5771" y="6892"/>
                    <a:pt x="5004" y="8126"/>
                    <a:pt x="4070" y="9361"/>
                  </a:cubicBezTo>
                  <a:cubicBezTo>
                    <a:pt x="3136" y="10528"/>
                    <a:pt x="2235" y="11796"/>
                    <a:pt x="1535" y="13130"/>
                  </a:cubicBezTo>
                  <a:cubicBezTo>
                    <a:pt x="1068" y="13831"/>
                    <a:pt x="0" y="15665"/>
                    <a:pt x="167" y="16399"/>
                  </a:cubicBezTo>
                  <a:cubicBezTo>
                    <a:pt x="2802" y="16166"/>
                    <a:pt x="5437" y="15932"/>
                    <a:pt x="8006" y="15298"/>
                  </a:cubicBezTo>
                  <a:cubicBezTo>
                    <a:pt x="10508" y="14731"/>
                    <a:pt x="12476" y="13564"/>
                    <a:pt x="14811" y="12496"/>
                  </a:cubicBezTo>
                  <a:cubicBezTo>
                    <a:pt x="15344" y="14298"/>
                    <a:pt x="15178" y="16599"/>
                    <a:pt x="16112" y="18267"/>
                  </a:cubicBezTo>
                  <a:cubicBezTo>
                    <a:pt x="18313" y="16599"/>
                    <a:pt x="20014" y="13197"/>
                    <a:pt x="21182" y="10762"/>
                  </a:cubicBezTo>
                  <a:cubicBezTo>
                    <a:pt x="21749" y="9427"/>
                    <a:pt x="22450" y="8060"/>
                    <a:pt x="22917" y="6692"/>
                  </a:cubicBezTo>
                  <a:cubicBezTo>
                    <a:pt x="23317" y="5458"/>
                    <a:pt x="24084" y="3890"/>
                    <a:pt x="24084" y="2522"/>
                  </a:cubicBezTo>
                  <a:cubicBezTo>
                    <a:pt x="23550" y="2189"/>
                    <a:pt x="22450" y="1789"/>
                    <a:pt x="21849" y="1555"/>
                  </a:cubicBezTo>
                  <a:cubicBezTo>
                    <a:pt x="20348" y="888"/>
                    <a:pt x="18880" y="855"/>
                    <a:pt x="17246" y="388"/>
                  </a:cubicBezTo>
                  <a:cubicBezTo>
                    <a:pt x="16355" y="98"/>
                    <a:pt x="15336" y="1"/>
                    <a:pt x="1433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7" name="Google Shape;3947;p15"/>
            <p:cNvSpPr/>
            <p:nvPr/>
          </p:nvSpPr>
          <p:spPr>
            <a:xfrm>
              <a:off x="8415260" y="3054554"/>
              <a:ext cx="884076" cy="395139"/>
            </a:xfrm>
            <a:custGeom>
              <a:avLst/>
              <a:gdLst/>
              <a:ahLst/>
              <a:cxnLst/>
              <a:rect l="l" t="t" r="r" b="b"/>
              <a:pathLst>
                <a:path w="29511" h="13190" extrusionOk="0">
                  <a:moveTo>
                    <a:pt x="26842" y="0"/>
                  </a:moveTo>
                  <a:cubicBezTo>
                    <a:pt x="23844" y="0"/>
                    <a:pt x="20859" y="1428"/>
                    <a:pt x="18165" y="2564"/>
                  </a:cubicBezTo>
                  <a:cubicBezTo>
                    <a:pt x="14096" y="4265"/>
                    <a:pt x="10059" y="6099"/>
                    <a:pt x="6357" y="8468"/>
                  </a:cubicBezTo>
                  <a:cubicBezTo>
                    <a:pt x="4255" y="9802"/>
                    <a:pt x="2221" y="11270"/>
                    <a:pt x="219" y="12704"/>
                  </a:cubicBezTo>
                  <a:cubicBezTo>
                    <a:pt x="0" y="12868"/>
                    <a:pt x="118" y="13189"/>
                    <a:pt x="333" y="13189"/>
                  </a:cubicBezTo>
                  <a:cubicBezTo>
                    <a:pt x="380" y="13189"/>
                    <a:pt x="432" y="13174"/>
                    <a:pt x="486" y="13138"/>
                  </a:cubicBezTo>
                  <a:cubicBezTo>
                    <a:pt x="3955" y="10669"/>
                    <a:pt x="7424" y="8201"/>
                    <a:pt x="11227" y="6300"/>
                  </a:cubicBezTo>
                  <a:cubicBezTo>
                    <a:pt x="13162" y="5332"/>
                    <a:pt x="15130" y="4432"/>
                    <a:pt x="17098" y="3598"/>
                  </a:cubicBezTo>
                  <a:cubicBezTo>
                    <a:pt x="18933" y="2797"/>
                    <a:pt x="20767" y="1930"/>
                    <a:pt x="22669" y="1329"/>
                  </a:cubicBezTo>
                  <a:cubicBezTo>
                    <a:pt x="24025" y="885"/>
                    <a:pt x="25485" y="529"/>
                    <a:pt x="26931" y="529"/>
                  </a:cubicBezTo>
                  <a:cubicBezTo>
                    <a:pt x="27654" y="529"/>
                    <a:pt x="28373" y="618"/>
                    <a:pt x="29073" y="829"/>
                  </a:cubicBezTo>
                  <a:cubicBezTo>
                    <a:pt x="29100" y="838"/>
                    <a:pt x="29126" y="842"/>
                    <a:pt x="29151" y="842"/>
                  </a:cubicBezTo>
                  <a:cubicBezTo>
                    <a:pt x="29399" y="842"/>
                    <a:pt x="29510" y="420"/>
                    <a:pt x="29207" y="329"/>
                  </a:cubicBezTo>
                  <a:cubicBezTo>
                    <a:pt x="28421" y="99"/>
                    <a:pt x="27631" y="0"/>
                    <a:pt x="2684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8" name="Google Shape;3948;p15"/>
            <p:cNvSpPr/>
            <p:nvPr/>
          </p:nvSpPr>
          <p:spPr>
            <a:xfrm>
              <a:off x="8854106" y="3057220"/>
              <a:ext cx="149278" cy="223004"/>
            </a:xfrm>
            <a:custGeom>
              <a:avLst/>
              <a:gdLst/>
              <a:ahLst/>
              <a:cxnLst/>
              <a:rect l="l" t="t" r="r" b="b"/>
              <a:pathLst>
                <a:path w="4983" h="7444" extrusionOk="0">
                  <a:moveTo>
                    <a:pt x="387" y="0"/>
                  </a:moveTo>
                  <a:cubicBezTo>
                    <a:pt x="98" y="0"/>
                    <a:pt x="0" y="444"/>
                    <a:pt x="313" y="507"/>
                  </a:cubicBezTo>
                  <a:cubicBezTo>
                    <a:pt x="1777" y="793"/>
                    <a:pt x="3150" y="1595"/>
                    <a:pt x="4373" y="2393"/>
                  </a:cubicBezTo>
                  <a:lnTo>
                    <a:pt x="4373" y="2393"/>
                  </a:lnTo>
                  <a:cubicBezTo>
                    <a:pt x="3748" y="3939"/>
                    <a:pt x="3318" y="5569"/>
                    <a:pt x="2548" y="7045"/>
                  </a:cubicBezTo>
                  <a:cubicBezTo>
                    <a:pt x="2433" y="7252"/>
                    <a:pt x="2620" y="7443"/>
                    <a:pt x="2790" y="7443"/>
                  </a:cubicBezTo>
                  <a:cubicBezTo>
                    <a:pt x="2867" y="7443"/>
                    <a:pt x="2940" y="7404"/>
                    <a:pt x="2982" y="7311"/>
                  </a:cubicBezTo>
                  <a:cubicBezTo>
                    <a:pt x="3849" y="5744"/>
                    <a:pt x="4283" y="4009"/>
                    <a:pt x="4950" y="2341"/>
                  </a:cubicBezTo>
                  <a:cubicBezTo>
                    <a:pt x="4983" y="2241"/>
                    <a:pt x="4916" y="2108"/>
                    <a:pt x="4816" y="2074"/>
                  </a:cubicBezTo>
                  <a:cubicBezTo>
                    <a:pt x="3515" y="1207"/>
                    <a:pt x="2014" y="306"/>
                    <a:pt x="446" y="6"/>
                  </a:cubicBezTo>
                  <a:cubicBezTo>
                    <a:pt x="426" y="2"/>
                    <a:pt x="406" y="0"/>
                    <a:pt x="38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9" name="Google Shape;3949;p15"/>
            <p:cNvSpPr/>
            <p:nvPr/>
          </p:nvSpPr>
          <p:spPr>
            <a:xfrm>
              <a:off x="8712926" y="3114285"/>
              <a:ext cx="159584" cy="218001"/>
            </a:xfrm>
            <a:custGeom>
              <a:avLst/>
              <a:gdLst/>
              <a:ahLst/>
              <a:cxnLst/>
              <a:rect l="l" t="t" r="r" b="b"/>
              <a:pathLst>
                <a:path w="5327" h="7277" extrusionOk="0">
                  <a:moveTo>
                    <a:pt x="394" y="0"/>
                  </a:moveTo>
                  <a:cubicBezTo>
                    <a:pt x="156" y="0"/>
                    <a:pt x="0" y="361"/>
                    <a:pt x="256" y="503"/>
                  </a:cubicBezTo>
                  <a:cubicBezTo>
                    <a:pt x="1660" y="1332"/>
                    <a:pt x="3186" y="1979"/>
                    <a:pt x="4746" y="2501"/>
                  </a:cubicBezTo>
                  <a:lnTo>
                    <a:pt x="4746" y="2501"/>
                  </a:lnTo>
                  <a:cubicBezTo>
                    <a:pt x="4467" y="4011"/>
                    <a:pt x="3968" y="5492"/>
                    <a:pt x="3558" y="6974"/>
                  </a:cubicBezTo>
                  <a:cubicBezTo>
                    <a:pt x="3498" y="7156"/>
                    <a:pt x="3670" y="7277"/>
                    <a:pt x="3830" y="7277"/>
                  </a:cubicBezTo>
                  <a:cubicBezTo>
                    <a:pt x="3934" y="7277"/>
                    <a:pt x="4032" y="7226"/>
                    <a:pt x="4059" y="7108"/>
                  </a:cubicBezTo>
                  <a:cubicBezTo>
                    <a:pt x="4492" y="5540"/>
                    <a:pt x="5026" y="3972"/>
                    <a:pt x="5293" y="2371"/>
                  </a:cubicBezTo>
                  <a:cubicBezTo>
                    <a:pt x="5326" y="2237"/>
                    <a:pt x="5259" y="2104"/>
                    <a:pt x="5093" y="2071"/>
                  </a:cubicBezTo>
                  <a:cubicBezTo>
                    <a:pt x="3525" y="1537"/>
                    <a:pt x="1957" y="903"/>
                    <a:pt x="523" y="36"/>
                  </a:cubicBezTo>
                  <a:cubicBezTo>
                    <a:pt x="478" y="11"/>
                    <a:pt x="435" y="0"/>
                    <a:pt x="39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0" name="Google Shape;3950;p15"/>
            <p:cNvSpPr/>
            <p:nvPr/>
          </p:nvSpPr>
          <p:spPr>
            <a:xfrm>
              <a:off x="8610569" y="3209873"/>
              <a:ext cx="124024" cy="171327"/>
            </a:xfrm>
            <a:custGeom>
              <a:avLst/>
              <a:gdLst/>
              <a:ahLst/>
              <a:cxnLst/>
              <a:rect l="l" t="t" r="r" b="b"/>
              <a:pathLst>
                <a:path w="4140" h="5719" extrusionOk="0">
                  <a:moveTo>
                    <a:pt x="352" y="1"/>
                  </a:moveTo>
                  <a:cubicBezTo>
                    <a:pt x="84" y="1"/>
                    <a:pt x="0" y="426"/>
                    <a:pt x="304" y="548"/>
                  </a:cubicBezTo>
                  <a:cubicBezTo>
                    <a:pt x="1350" y="978"/>
                    <a:pt x="2425" y="1381"/>
                    <a:pt x="3555" y="1545"/>
                  </a:cubicBezTo>
                  <a:lnTo>
                    <a:pt x="3555" y="1545"/>
                  </a:lnTo>
                  <a:cubicBezTo>
                    <a:pt x="3325" y="2843"/>
                    <a:pt x="3013" y="4114"/>
                    <a:pt x="2672" y="5384"/>
                  </a:cubicBezTo>
                  <a:cubicBezTo>
                    <a:pt x="2611" y="5589"/>
                    <a:pt x="2776" y="5718"/>
                    <a:pt x="2935" y="5718"/>
                  </a:cubicBezTo>
                  <a:cubicBezTo>
                    <a:pt x="3036" y="5718"/>
                    <a:pt x="3134" y="5667"/>
                    <a:pt x="3173" y="5551"/>
                  </a:cubicBezTo>
                  <a:cubicBezTo>
                    <a:pt x="3539" y="4183"/>
                    <a:pt x="3873" y="2782"/>
                    <a:pt x="4107" y="1415"/>
                  </a:cubicBezTo>
                  <a:cubicBezTo>
                    <a:pt x="4140" y="1215"/>
                    <a:pt x="4040" y="1081"/>
                    <a:pt x="3840" y="1081"/>
                  </a:cubicBezTo>
                  <a:cubicBezTo>
                    <a:pt x="2672" y="948"/>
                    <a:pt x="1538" y="481"/>
                    <a:pt x="437" y="14"/>
                  </a:cubicBezTo>
                  <a:cubicBezTo>
                    <a:pt x="407" y="5"/>
                    <a:pt x="379" y="1"/>
                    <a:pt x="35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1" name="Google Shape;3951;p15"/>
            <p:cNvSpPr/>
            <p:nvPr/>
          </p:nvSpPr>
          <p:spPr>
            <a:xfrm>
              <a:off x="8502760" y="3299170"/>
              <a:ext cx="98950" cy="129476"/>
            </a:xfrm>
            <a:custGeom>
              <a:avLst/>
              <a:gdLst/>
              <a:ahLst/>
              <a:cxnLst/>
              <a:rect l="l" t="t" r="r" b="b"/>
              <a:pathLst>
                <a:path w="3303" h="4322" extrusionOk="0">
                  <a:moveTo>
                    <a:pt x="426" y="0"/>
                  </a:moveTo>
                  <a:cubicBezTo>
                    <a:pt x="395" y="0"/>
                    <a:pt x="365" y="1"/>
                    <a:pt x="334" y="2"/>
                  </a:cubicBezTo>
                  <a:cubicBezTo>
                    <a:pt x="0" y="35"/>
                    <a:pt x="0" y="535"/>
                    <a:pt x="334" y="535"/>
                  </a:cubicBezTo>
                  <a:cubicBezTo>
                    <a:pt x="386" y="531"/>
                    <a:pt x="438" y="530"/>
                    <a:pt x="490" y="530"/>
                  </a:cubicBezTo>
                  <a:cubicBezTo>
                    <a:pt x="1249" y="530"/>
                    <a:pt x="1983" y="921"/>
                    <a:pt x="2694" y="1161"/>
                  </a:cubicBezTo>
                  <a:lnTo>
                    <a:pt x="2694" y="1161"/>
                  </a:lnTo>
                  <a:cubicBezTo>
                    <a:pt x="2419" y="2104"/>
                    <a:pt x="2149" y="3026"/>
                    <a:pt x="1935" y="4004"/>
                  </a:cubicBezTo>
                  <a:cubicBezTo>
                    <a:pt x="1894" y="4188"/>
                    <a:pt x="2065" y="4322"/>
                    <a:pt x="2227" y="4322"/>
                  </a:cubicBezTo>
                  <a:cubicBezTo>
                    <a:pt x="2330" y="4322"/>
                    <a:pt x="2430" y="4268"/>
                    <a:pt x="2468" y="4138"/>
                  </a:cubicBezTo>
                  <a:cubicBezTo>
                    <a:pt x="2702" y="3104"/>
                    <a:pt x="2969" y="2070"/>
                    <a:pt x="3269" y="1036"/>
                  </a:cubicBezTo>
                  <a:cubicBezTo>
                    <a:pt x="3302" y="902"/>
                    <a:pt x="3236" y="735"/>
                    <a:pt x="3102" y="702"/>
                  </a:cubicBezTo>
                  <a:cubicBezTo>
                    <a:pt x="2198" y="476"/>
                    <a:pt x="1357" y="0"/>
                    <a:pt x="4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2" name="Google Shape;3952;p15"/>
            <p:cNvSpPr/>
            <p:nvPr/>
          </p:nvSpPr>
          <p:spPr>
            <a:xfrm>
              <a:off x="8446593" y="3356775"/>
              <a:ext cx="72168" cy="99609"/>
            </a:xfrm>
            <a:custGeom>
              <a:avLst/>
              <a:gdLst/>
              <a:ahLst/>
              <a:cxnLst/>
              <a:rect l="l" t="t" r="r" b="b"/>
              <a:pathLst>
                <a:path w="2409" h="3325" extrusionOk="0">
                  <a:moveTo>
                    <a:pt x="1942" y="781"/>
                  </a:moveTo>
                  <a:cubicBezTo>
                    <a:pt x="1932" y="801"/>
                    <a:pt x="1922" y="822"/>
                    <a:pt x="1913" y="843"/>
                  </a:cubicBezTo>
                  <a:lnTo>
                    <a:pt x="1913" y="843"/>
                  </a:lnTo>
                  <a:cubicBezTo>
                    <a:pt x="1918" y="819"/>
                    <a:pt x="1926" y="796"/>
                    <a:pt x="1942" y="781"/>
                  </a:cubicBezTo>
                  <a:close/>
                  <a:moveTo>
                    <a:pt x="330" y="0"/>
                  </a:moveTo>
                  <a:cubicBezTo>
                    <a:pt x="87" y="0"/>
                    <a:pt x="1" y="423"/>
                    <a:pt x="274" y="514"/>
                  </a:cubicBezTo>
                  <a:cubicBezTo>
                    <a:pt x="794" y="687"/>
                    <a:pt x="1339" y="835"/>
                    <a:pt x="1844" y="1024"/>
                  </a:cubicBezTo>
                  <a:lnTo>
                    <a:pt x="1844" y="1024"/>
                  </a:lnTo>
                  <a:cubicBezTo>
                    <a:pt x="1635" y="1657"/>
                    <a:pt x="1726" y="2336"/>
                    <a:pt x="1608" y="3015"/>
                  </a:cubicBezTo>
                  <a:cubicBezTo>
                    <a:pt x="1608" y="3149"/>
                    <a:pt x="1642" y="3282"/>
                    <a:pt x="1808" y="3316"/>
                  </a:cubicBezTo>
                  <a:cubicBezTo>
                    <a:pt x="1826" y="3321"/>
                    <a:pt x="1846" y="3324"/>
                    <a:pt x="1867" y="3324"/>
                  </a:cubicBezTo>
                  <a:cubicBezTo>
                    <a:pt x="1971" y="3324"/>
                    <a:pt x="2109" y="3259"/>
                    <a:pt x="2109" y="3149"/>
                  </a:cubicBezTo>
                  <a:cubicBezTo>
                    <a:pt x="2175" y="2715"/>
                    <a:pt x="2175" y="2315"/>
                    <a:pt x="2209" y="1881"/>
                  </a:cubicBezTo>
                  <a:cubicBezTo>
                    <a:pt x="2209" y="1715"/>
                    <a:pt x="2242" y="1514"/>
                    <a:pt x="2275" y="1314"/>
                  </a:cubicBezTo>
                  <a:cubicBezTo>
                    <a:pt x="2342" y="1181"/>
                    <a:pt x="2409" y="1014"/>
                    <a:pt x="2409" y="847"/>
                  </a:cubicBezTo>
                  <a:cubicBezTo>
                    <a:pt x="2409" y="714"/>
                    <a:pt x="2342" y="647"/>
                    <a:pt x="2209" y="614"/>
                  </a:cubicBezTo>
                  <a:cubicBezTo>
                    <a:pt x="1642" y="380"/>
                    <a:pt x="1008" y="213"/>
                    <a:pt x="407" y="13"/>
                  </a:cubicBezTo>
                  <a:cubicBezTo>
                    <a:pt x="380" y="4"/>
                    <a:pt x="355" y="0"/>
                    <a:pt x="33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953" name="Google Shape;3953;p15"/>
          <p:cNvGrpSpPr/>
          <p:nvPr/>
        </p:nvGrpSpPr>
        <p:grpSpPr>
          <a:xfrm flipH="1">
            <a:off x="-185562" y="501899"/>
            <a:ext cx="800029" cy="592349"/>
            <a:chOff x="8118223" y="2202382"/>
            <a:chExt cx="1151949" cy="873156"/>
          </a:xfrm>
        </p:grpSpPr>
        <p:sp>
          <p:nvSpPr>
            <p:cNvPr id="3954" name="Google Shape;3954;p15"/>
            <p:cNvSpPr/>
            <p:nvPr/>
          </p:nvSpPr>
          <p:spPr>
            <a:xfrm>
              <a:off x="8162018" y="2369923"/>
              <a:ext cx="67974" cy="52995"/>
            </a:xfrm>
            <a:custGeom>
              <a:avLst/>
              <a:gdLst/>
              <a:ahLst/>
              <a:cxnLst/>
              <a:rect l="l" t="t" r="r" b="b"/>
              <a:pathLst>
                <a:path w="2269" h="1769" extrusionOk="0">
                  <a:moveTo>
                    <a:pt x="1134" y="0"/>
                  </a:moveTo>
                  <a:cubicBezTo>
                    <a:pt x="34" y="0"/>
                    <a:pt x="0" y="1768"/>
                    <a:pt x="1134" y="1768"/>
                  </a:cubicBezTo>
                  <a:cubicBezTo>
                    <a:pt x="2269" y="1768"/>
                    <a:pt x="2269" y="0"/>
                    <a:pt x="113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5" name="Google Shape;3955;p15"/>
            <p:cNvSpPr/>
            <p:nvPr/>
          </p:nvSpPr>
          <p:spPr>
            <a:xfrm>
              <a:off x="8118223" y="2846064"/>
              <a:ext cx="285645" cy="150896"/>
            </a:xfrm>
            <a:custGeom>
              <a:avLst/>
              <a:gdLst/>
              <a:ahLst/>
              <a:cxnLst/>
              <a:rect l="l" t="t" r="r" b="b"/>
              <a:pathLst>
                <a:path w="9535" h="5037" extrusionOk="0">
                  <a:moveTo>
                    <a:pt x="4551" y="0"/>
                  </a:moveTo>
                  <a:cubicBezTo>
                    <a:pt x="2150" y="0"/>
                    <a:pt x="1" y="554"/>
                    <a:pt x="628" y="3119"/>
                  </a:cubicBezTo>
                  <a:cubicBezTo>
                    <a:pt x="933" y="4505"/>
                    <a:pt x="1747" y="5036"/>
                    <a:pt x="2769" y="5036"/>
                  </a:cubicBezTo>
                  <a:cubicBezTo>
                    <a:pt x="5215" y="5036"/>
                    <a:pt x="8852" y="1988"/>
                    <a:pt x="9535" y="317"/>
                  </a:cubicBezTo>
                  <a:lnTo>
                    <a:pt x="9535" y="317"/>
                  </a:lnTo>
                  <a:cubicBezTo>
                    <a:pt x="9480" y="320"/>
                    <a:pt x="9421" y="321"/>
                    <a:pt x="9359" y="321"/>
                  </a:cubicBezTo>
                  <a:cubicBezTo>
                    <a:pt x="8351" y="321"/>
                    <a:pt x="6378" y="0"/>
                    <a:pt x="455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6" name="Google Shape;3956;p15"/>
            <p:cNvSpPr/>
            <p:nvPr/>
          </p:nvSpPr>
          <p:spPr>
            <a:xfrm>
              <a:off x="8374850" y="2850558"/>
              <a:ext cx="174802" cy="224981"/>
            </a:xfrm>
            <a:custGeom>
              <a:avLst/>
              <a:gdLst/>
              <a:ahLst/>
              <a:cxnLst/>
              <a:rect l="l" t="t" r="r" b="b"/>
              <a:pathLst>
                <a:path w="5835" h="7510" extrusionOk="0">
                  <a:moveTo>
                    <a:pt x="3603" y="0"/>
                  </a:moveTo>
                  <a:cubicBezTo>
                    <a:pt x="2636" y="1201"/>
                    <a:pt x="1501" y="2002"/>
                    <a:pt x="968" y="3503"/>
                  </a:cubicBezTo>
                  <a:cubicBezTo>
                    <a:pt x="367" y="4970"/>
                    <a:pt x="0" y="7439"/>
                    <a:pt x="2302" y="7506"/>
                  </a:cubicBezTo>
                  <a:cubicBezTo>
                    <a:pt x="2355" y="7508"/>
                    <a:pt x="2406" y="7509"/>
                    <a:pt x="2456" y="7509"/>
                  </a:cubicBezTo>
                  <a:cubicBezTo>
                    <a:pt x="5835" y="7509"/>
                    <a:pt x="4623" y="2075"/>
                    <a:pt x="3670" y="267"/>
                  </a:cubicBezTo>
                  <a:lnTo>
                    <a:pt x="360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7" name="Google Shape;3957;p15"/>
            <p:cNvSpPr/>
            <p:nvPr/>
          </p:nvSpPr>
          <p:spPr>
            <a:xfrm>
              <a:off x="8194999" y="2514098"/>
              <a:ext cx="345769" cy="163688"/>
            </a:xfrm>
            <a:custGeom>
              <a:avLst/>
              <a:gdLst/>
              <a:ahLst/>
              <a:cxnLst/>
              <a:rect l="l" t="t" r="r" b="b"/>
              <a:pathLst>
                <a:path w="11542" h="5464" extrusionOk="0">
                  <a:moveTo>
                    <a:pt x="7205" y="1"/>
                  </a:moveTo>
                  <a:cubicBezTo>
                    <a:pt x="6846" y="1"/>
                    <a:pt x="6525" y="11"/>
                    <a:pt x="6271" y="24"/>
                  </a:cubicBezTo>
                  <a:cubicBezTo>
                    <a:pt x="4437" y="124"/>
                    <a:pt x="2702" y="224"/>
                    <a:pt x="1301" y="1592"/>
                  </a:cubicBezTo>
                  <a:cubicBezTo>
                    <a:pt x="0" y="2926"/>
                    <a:pt x="67" y="5361"/>
                    <a:pt x="2268" y="5461"/>
                  </a:cubicBezTo>
                  <a:cubicBezTo>
                    <a:pt x="2303" y="5463"/>
                    <a:pt x="2337" y="5463"/>
                    <a:pt x="2371" y="5463"/>
                  </a:cubicBezTo>
                  <a:cubicBezTo>
                    <a:pt x="4327" y="5463"/>
                    <a:pt x="5966" y="3610"/>
                    <a:pt x="7605" y="2659"/>
                  </a:cubicBezTo>
                  <a:cubicBezTo>
                    <a:pt x="8906" y="1859"/>
                    <a:pt x="10141" y="1692"/>
                    <a:pt x="11542" y="1258"/>
                  </a:cubicBezTo>
                  <a:lnTo>
                    <a:pt x="11442" y="1092"/>
                  </a:lnTo>
                  <a:cubicBezTo>
                    <a:pt x="10797" y="179"/>
                    <a:pt x="8684" y="1"/>
                    <a:pt x="720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8" name="Google Shape;3958;p15"/>
            <p:cNvSpPr/>
            <p:nvPr/>
          </p:nvSpPr>
          <p:spPr>
            <a:xfrm>
              <a:off x="8752557" y="2506819"/>
              <a:ext cx="153263" cy="296459"/>
            </a:xfrm>
            <a:custGeom>
              <a:avLst/>
              <a:gdLst/>
              <a:ahLst/>
              <a:cxnLst/>
              <a:rect l="l" t="t" r="r" b="b"/>
              <a:pathLst>
                <a:path w="5116" h="9896" extrusionOk="0">
                  <a:moveTo>
                    <a:pt x="2335" y="0"/>
                  </a:moveTo>
                  <a:lnTo>
                    <a:pt x="2169" y="100"/>
                  </a:lnTo>
                  <a:cubicBezTo>
                    <a:pt x="2207" y="125"/>
                    <a:pt x="2246" y="150"/>
                    <a:pt x="2283" y="176"/>
                  </a:cubicBezTo>
                  <a:lnTo>
                    <a:pt x="2283" y="176"/>
                  </a:lnTo>
                  <a:cubicBezTo>
                    <a:pt x="2306" y="97"/>
                    <a:pt x="2324" y="36"/>
                    <a:pt x="2335" y="0"/>
                  </a:cubicBezTo>
                  <a:close/>
                  <a:moveTo>
                    <a:pt x="2283" y="176"/>
                  </a:moveTo>
                  <a:cubicBezTo>
                    <a:pt x="2180" y="547"/>
                    <a:pt x="1984" y="1311"/>
                    <a:pt x="1902" y="1668"/>
                  </a:cubicBezTo>
                  <a:cubicBezTo>
                    <a:pt x="1201" y="3670"/>
                    <a:pt x="0" y="5438"/>
                    <a:pt x="67" y="7606"/>
                  </a:cubicBezTo>
                  <a:cubicBezTo>
                    <a:pt x="126" y="9056"/>
                    <a:pt x="967" y="9896"/>
                    <a:pt x="1895" y="9896"/>
                  </a:cubicBezTo>
                  <a:cubicBezTo>
                    <a:pt x="2547" y="9896"/>
                    <a:pt x="3241" y="9481"/>
                    <a:pt x="3736" y="8573"/>
                  </a:cubicBezTo>
                  <a:cubicBezTo>
                    <a:pt x="5115" y="6176"/>
                    <a:pt x="4652" y="1808"/>
                    <a:pt x="2283" y="17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9" name="Google Shape;3959;p15"/>
            <p:cNvSpPr/>
            <p:nvPr/>
          </p:nvSpPr>
          <p:spPr>
            <a:xfrm>
              <a:off x="8204974" y="2202382"/>
              <a:ext cx="1065199" cy="727218"/>
            </a:xfrm>
            <a:custGeom>
              <a:avLst/>
              <a:gdLst/>
              <a:ahLst/>
              <a:cxnLst/>
              <a:rect l="l" t="t" r="r" b="b"/>
              <a:pathLst>
                <a:path w="35557" h="24275" extrusionOk="0">
                  <a:moveTo>
                    <a:pt x="29901" y="0"/>
                  </a:moveTo>
                  <a:cubicBezTo>
                    <a:pt x="28710" y="0"/>
                    <a:pt x="27518" y="179"/>
                    <a:pt x="26353" y="590"/>
                  </a:cubicBezTo>
                  <a:cubicBezTo>
                    <a:pt x="23851" y="1490"/>
                    <a:pt x="21783" y="3292"/>
                    <a:pt x="20048" y="5293"/>
                  </a:cubicBezTo>
                  <a:cubicBezTo>
                    <a:pt x="16112" y="9796"/>
                    <a:pt x="13510" y="15367"/>
                    <a:pt x="9107" y="19503"/>
                  </a:cubicBezTo>
                  <a:cubicBezTo>
                    <a:pt x="6705" y="21805"/>
                    <a:pt x="3770" y="23406"/>
                    <a:pt x="401" y="23640"/>
                  </a:cubicBezTo>
                  <a:cubicBezTo>
                    <a:pt x="11" y="23672"/>
                    <a:pt x="1" y="24275"/>
                    <a:pt x="371" y="24275"/>
                  </a:cubicBezTo>
                  <a:cubicBezTo>
                    <a:pt x="381" y="24275"/>
                    <a:pt x="391" y="24274"/>
                    <a:pt x="401" y="24273"/>
                  </a:cubicBezTo>
                  <a:cubicBezTo>
                    <a:pt x="3336" y="24040"/>
                    <a:pt x="6038" y="22872"/>
                    <a:pt x="8307" y="21038"/>
                  </a:cubicBezTo>
                  <a:cubicBezTo>
                    <a:pt x="10642" y="19203"/>
                    <a:pt x="12476" y="16801"/>
                    <a:pt x="14177" y="14400"/>
                  </a:cubicBezTo>
                  <a:cubicBezTo>
                    <a:pt x="15945" y="11931"/>
                    <a:pt x="17546" y="9363"/>
                    <a:pt x="19414" y="6994"/>
                  </a:cubicBezTo>
                  <a:cubicBezTo>
                    <a:pt x="21082" y="4893"/>
                    <a:pt x="22984" y="2858"/>
                    <a:pt x="25419" y="1657"/>
                  </a:cubicBezTo>
                  <a:cubicBezTo>
                    <a:pt x="26866" y="941"/>
                    <a:pt x="28379" y="639"/>
                    <a:pt x="29899" y="639"/>
                  </a:cubicBezTo>
                  <a:cubicBezTo>
                    <a:pt x="31637" y="639"/>
                    <a:pt x="33386" y="1034"/>
                    <a:pt x="35059" y="1657"/>
                  </a:cubicBezTo>
                  <a:cubicBezTo>
                    <a:pt x="35095" y="1670"/>
                    <a:pt x="35130" y="1676"/>
                    <a:pt x="35162" y="1676"/>
                  </a:cubicBezTo>
                  <a:cubicBezTo>
                    <a:pt x="35454" y="1676"/>
                    <a:pt x="35556" y="1177"/>
                    <a:pt x="35226" y="1057"/>
                  </a:cubicBezTo>
                  <a:cubicBezTo>
                    <a:pt x="33516" y="413"/>
                    <a:pt x="31710" y="0"/>
                    <a:pt x="29901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0" name="Google Shape;3960;p15"/>
            <p:cNvSpPr/>
            <p:nvPr/>
          </p:nvSpPr>
          <p:spPr>
            <a:xfrm>
              <a:off x="8766187" y="2402874"/>
              <a:ext cx="78339" cy="353978"/>
            </a:xfrm>
            <a:custGeom>
              <a:avLst/>
              <a:gdLst/>
              <a:ahLst/>
              <a:cxnLst/>
              <a:rect l="l" t="t" r="r" b="b"/>
              <a:pathLst>
                <a:path w="2615" h="11816" extrusionOk="0">
                  <a:moveTo>
                    <a:pt x="440" y="0"/>
                  </a:moveTo>
                  <a:cubicBezTo>
                    <a:pt x="212" y="0"/>
                    <a:pt x="1" y="314"/>
                    <a:pt x="179" y="568"/>
                  </a:cubicBezTo>
                  <a:cubicBezTo>
                    <a:pt x="1413" y="2003"/>
                    <a:pt x="1747" y="4104"/>
                    <a:pt x="1847" y="5905"/>
                  </a:cubicBezTo>
                  <a:cubicBezTo>
                    <a:pt x="1980" y="7740"/>
                    <a:pt x="1880" y="9708"/>
                    <a:pt x="1247" y="11443"/>
                  </a:cubicBezTo>
                  <a:cubicBezTo>
                    <a:pt x="1165" y="11666"/>
                    <a:pt x="1356" y="11815"/>
                    <a:pt x="1547" y="11815"/>
                  </a:cubicBezTo>
                  <a:cubicBezTo>
                    <a:pt x="1671" y="11815"/>
                    <a:pt x="1795" y="11753"/>
                    <a:pt x="1847" y="11610"/>
                  </a:cubicBezTo>
                  <a:cubicBezTo>
                    <a:pt x="2514" y="9742"/>
                    <a:pt x="2614" y="7607"/>
                    <a:pt x="2481" y="5639"/>
                  </a:cubicBezTo>
                  <a:cubicBezTo>
                    <a:pt x="2314" y="3704"/>
                    <a:pt x="1914" y="1636"/>
                    <a:pt x="646" y="101"/>
                  </a:cubicBezTo>
                  <a:cubicBezTo>
                    <a:pt x="583" y="30"/>
                    <a:pt x="511" y="0"/>
                    <a:pt x="440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1" name="Google Shape;3961;p15"/>
            <p:cNvSpPr/>
            <p:nvPr/>
          </p:nvSpPr>
          <p:spPr>
            <a:xfrm>
              <a:off x="8266921" y="2538182"/>
              <a:ext cx="406493" cy="75103"/>
            </a:xfrm>
            <a:custGeom>
              <a:avLst/>
              <a:gdLst/>
              <a:ahLst/>
              <a:cxnLst/>
              <a:rect l="l" t="t" r="r" b="b"/>
              <a:pathLst>
                <a:path w="13569" h="2507" extrusionOk="0">
                  <a:moveTo>
                    <a:pt x="8155" y="1"/>
                  </a:moveTo>
                  <a:cubicBezTo>
                    <a:pt x="7596" y="1"/>
                    <a:pt x="7043" y="22"/>
                    <a:pt x="6505" y="54"/>
                  </a:cubicBezTo>
                  <a:cubicBezTo>
                    <a:pt x="4404" y="188"/>
                    <a:pt x="1869" y="521"/>
                    <a:pt x="234" y="1989"/>
                  </a:cubicBezTo>
                  <a:cubicBezTo>
                    <a:pt x="0" y="2197"/>
                    <a:pt x="232" y="2506"/>
                    <a:pt x="488" y="2506"/>
                  </a:cubicBezTo>
                  <a:cubicBezTo>
                    <a:pt x="561" y="2506"/>
                    <a:pt x="635" y="2481"/>
                    <a:pt x="701" y="2422"/>
                  </a:cubicBezTo>
                  <a:cubicBezTo>
                    <a:pt x="2236" y="1021"/>
                    <a:pt x="4804" y="755"/>
                    <a:pt x="6772" y="655"/>
                  </a:cubicBezTo>
                  <a:cubicBezTo>
                    <a:pt x="7141" y="643"/>
                    <a:pt x="7518" y="635"/>
                    <a:pt x="7898" y="635"/>
                  </a:cubicBezTo>
                  <a:cubicBezTo>
                    <a:pt x="9650" y="635"/>
                    <a:pt x="11487" y="797"/>
                    <a:pt x="13077" y="1455"/>
                  </a:cubicBezTo>
                  <a:cubicBezTo>
                    <a:pt x="13119" y="1474"/>
                    <a:pt x="13158" y="1483"/>
                    <a:pt x="13195" y="1483"/>
                  </a:cubicBezTo>
                  <a:cubicBezTo>
                    <a:pt x="13475" y="1483"/>
                    <a:pt x="13568" y="973"/>
                    <a:pt x="13244" y="855"/>
                  </a:cubicBezTo>
                  <a:cubicBezTo>
                    <a:pt x="11680" y="199"/>
                    <a:pt x="9888" y="1"/>
                    <a:pt x="8155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2" name="Google Shape;3962;p15"/>
            <p:cNvSpPr/>
            <p:nvPr/>
          </p:nvSpPr>
          <p:spPr>
            <a:xfrm>
              <a:off x="8430657" y="2788610"/>
              <a:ext cx="64139" cy="225220"/>
            </a:xfrm>
            <a:custGeom>
              <a:avLst/>
              <a:gdLst/>
              <a:ahLst/>
              <a:cxnLst/>
              <a:rect l="l" t="t" r="r" b="b"/>
              <a:pathLst>
                <a:path w="2141" h="7518" extrusionOk="0">
                  <a:moveTo>
                    <a:pt x="1823" y="0"/>
                  </a:moveTo>
                  <a:cubicBezTo>
                    <a:pt x="1665" y="0"/>
                    <a:pt x="1506" y="100"/>
                    <a:pt x="1506" y="300"/>
                  </a:cubicBezTo>
                  <a:cubicBezTo>
                    <a:pt x="1506" y="2602"/>
                    <a:pt x="1406" y="5070"/>
                    <a:pt x="139" y="7072"/>
                  </a:cubicBezTo>
                  <a:cubicBezTo>
                    <a:pt x="0" y="7303"/>
                    <a:pt x="213" y="7517"/>
                    <a:pt x="435" y="7517"/>
                  </a:cubicBezTo>
                  <a:cubicBezTo>
                    <a:pt x="533" y="7517"/>
                    <a:pt x="634" y="7475"/>
                    <a:pt x="706" y="7372"/>
                  </a:cubicBezTo>
                  <a:cubicBezTo>
                    <a:pt x="2007" y="5304"/>
                    <a:pt x="2140" y="2702"/>
                    <a:pt x="2140" y="300"/>
                  </a:cubicBezTo>
                  <a:cubicBezTo>
                    <a:pt x="2140" y="100"/>
                    <a:pt x="1982" y="0"/>
                    <a:pt x="1823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3" name="Google Shape;3963;p15"/>
            <p:cNvSpPr/>
            <p:nvPr/>
          </p:nvSpPr>
          <p:spPr>
            <a:xfrm>
              <a:off x="8193980" y="2952466"/>
              <a:ext cx="27022" cy="21030"/>
            </a:xfrm>
            <a:custGeom>
              <a:avLst/>
              <a:gdLst/>
              <a:ahLst/>
              <a:cxnLst/>
              <a:rect l="l" t="t" r="r" b="b"/>
              <a:pathLst>
                <a:path w="902" h="702" extrusionOk="0">
                  <a:moveTo>
                    <a:pt x="468" y="1"/>
                  </a:moveTo>
                  <a:cubicBezTo>
                    <a:pt x="1" y="1"/>
                    <a:pt x="1" y="701"/>
                    <a:pt x="468" y="701"/>
                  </a:cubicBezTo>
                  <a:cubicBezTo>
                    <a:pt x="901" y="701"/>
                    <a:pt x="901" y="1"/>
                    <a:pt x="468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4" name="Google Shape;3964;p15"/>
            <p:cNvSpPr/>
            <p:nvPr/>
          </p:nvSpPr>
          <p:spPr>
            <a:xfrm>
              <a:off x="8171004" y="2910499"/>
              <a:ext cx="27022" cy="21030"/>
            </a:xfrm>
            <a:custGeom>
              <a:avLst/>
              <a:gdLst/>
              <a:ahLst/>
              <a:cxnLst/>
              <a:rect l="l" t="t" r="r" b="b"/>
              <a:pathLst>
                <a:path w="902" h="702" extrusionOk="0">
                  <a:moveTo>
                    <a:pt x="434" y="1"/>
                  </a:moveTo>
                  <a:cubicBezTo>
                    <a:pt x="0" y="1"/>
                    <a:pt x="0" y="701"/>
                    <a:pt x="434" y="701"/>
                  </a:cubicBezTo>
                  <a:cubicBezTo>
                    <a:pt x="901" y="701"/>
                    <a:pt x="901" y="1"/>
                    <a:pt x="4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5" name="Google Shape;3965;p15"/>
            <p:cNvSpPr/>
            <p:nvPr/>
          </p:nvSpPr>
          <p:spPr>
            <a:xfrm>
              <a:off x="8152013" y="2949471"/>
              <a:ext cx="27022" cy="21030"/>
            </a:xfrm>
            <a:custGeom>
              <a:avLst/>
              <a:gdLst/>
              <a:ahLst/>
              <a:cxnLst/>
              <a:rect l="l" t="t" r="r" b="b"/>
              <a:pathLst>
                <a:path w="902" h="702" extrusionOk="0">
                  <a:moveTo>
                    <a:pt x="468" y="1"/>
                  </a:moveTo>
                  <a:cubicBezTo>
                    <a:pt x="1" y="1"/>
                    <a:pt x="1" y="701"/>
                    <a:pt x="468" y="701"/>
                  </a:cubicBezTo>
                  <a:cubicBezTo>
                    <a:pt x="901" y="701"/>
                    <a:pt x="901" y="1"/>
                    <a:pt x="468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6" name="Google Shape;3966;p15"/>
            <p:cNvSpPr/>
            <p:nvPr/>
          </p:nvSpPr>
          <p:spPr>
            <a:xfrm>
              <a:off x="8311884" y="2614719"/>
              <a:ext cx="27022" cy="21030"/>
            </a:xfrm>
            <a:custGeom>
              <a:avLst/>
              <a:gdLst/>
              <a:ahLst/>
              <a:cxnLst/>
              <a:rect l="l" t="t" r="r" b="b"/>
              <a:pathLst>
                <a:path w="902" h="702" extrusionOk="0">
                  <a:moveTo>
                    <a:pt x="468" y="1"/>
                  </a:moveTo>
                  <a:cubicBezTo>
                    <a:pt x="1" y="1"/>
                    <a:pt x="1" y="701"/>
                    <a:pt x="468" y="701"/>
                  </a:cubicBezTo>
                  <a:cubicBezTo>
                    <a:pt x="901" y="701"/>
                    <a:pt x="901" y="1"/>
                    <a:pt x="468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7" name="Google Shape;3967;p15"/>
            <p:cNvSpPr/>
            <p:nvPr/>
          </p:nvSpPr>
          <p:spPr>
            <a:xfrm>
              <a:off x="8274919" y="2635717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68" y="0"/>
                  </a:moveTo>
                  <a:cubicBezTo>
                    <a:pt x="1" y="0"/>
                    <a:pt x="1" y="701"/>
                    <a:pt x="468" y="701"/>
                  </a:cubicBezTo>
                  <a:cubicBezTo>
                    <a:pt x="901" y="701"/>
                    <a:pt x="901" y="0"/>
                    <a:pt x="468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8" name="Google Shape;3968;p15"/>
            <p:cNvSpPr/>
            <p:nvPr/>
          </p:nvSpPr>
          <p:spPr>
            <a:xfrm>
              <a:off x="8235947" y="2567778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68" y="0"/>
                  </a:moveTo>
                  <a:cubicBezTo>
                    <a:pt x="1" y="0"/>
                    <a:pt x="1" y="701"/>
                    <a:pt x="468" y="701"/>
                  </a:cubicBezTo>
                  <a:cubicBezTo>
                    <a:pt x="901" y="701"/>
                    <a:pt x="901" y="0"/>
                    <a:pt x="468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9" name="Google Shape;3969;p15"/>
            <p:cNvSpPr/>
            <p:nvPr/>
          </p:nvSpPr>
          <p:spPr>
            <a:xfrm>
              <a:off x="8474781" y="3002432"/>
              <a:ext cx="26992" cy="21030"/>
            </a:xfrm>
            <a:custGeom>
              <a:avLst/>
              <a:gdLst/>
              <a:ahLst/>
              <a:cxnLst/>
              <a:rect l="l" t="t" r="r" b="b"/>
              <a:pathLst>
                <a:path w="901" h="702" extrusionOk="0">
                  <a:moveTo>
                    <a:pt x="434" y="1"/>
                  </a:moveTo>
                  <a:cubicBezTo>
                    <a:pt x="0" y="1"/>
                    <a:pt x="0" y="701"/>
                    <a:pt x="434" y="701"/>
                  </a:cubicBezTo>
                  <a:cubicBezTo>
                    <a:pt x="901" y="701"/>
                    <a:pt x="901" y="1"/>
                    <a:pt x="4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0" name="Google Shape;3970;p15"/>
            <p:cNvSpPr/>
            <p:nvPr/>
          </p:nvSpPr>
          <p:spPr>
            <a:xfrm>
              <a:off x="8447792" y="3038408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67" y="0"/>
                  </a:moveTo>
                  <a:cubicBezTo>
                    <a:pt x="0" y="0"/>
                    <a:pt x="0" y="701"/>
                    <a:pt x="467" y="701"/>
                  </a:cubicBezTo>
                  <a:cubicBezTo>
                    <a:pt x="901" y="701"/>
                    <a:pt x="901" y="0"/>
                    <a:pt x="467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1" name="Google Shape;3971;p15"/>
            <p:cNvSpPr/>
            <p:nvPr/>
          </p:nvSpPr>
          <p:spPr>
            <a:xfrm>
              <a:off x="8416818" y="2955462"/>
              <a:ext cx="26992" cy="21030"/>
            </a:xfrm>
            <a:custGeom>
              <a:avLst/>
              <a:gdLst/>
              <a:ahLst/>
              <a:cxnLst/>
              <a:rect l="l" t="t" r="r" b="b"/>
              <a:pathLst>
                <a:path w="901" h="702" extrusionOk="0">
                  <a:moveTo>
                    <a:pt x="434" y="1"/>
                  </a:moveTo>
                  <a:cubicBezTo>
                    <a:pt x="0" y="1"/>
                    <a:pt x="0" y="701"/>
                    <a:pt x="434" y="701"/>
                  </a:cubicBezTo>
                  <a:cubicBezTo>
                    <a:pt x="901" y="701"/>
                    <a:pt x="901" y="1"/>
                    <a:pt x="4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2" name="Google Shape;3972;p15"/>
            <p:cNvSpPr/>
            <p:nvPr/>
          </p:nvSpPr>
          <p:spPr>
            <a:xfrm>
              <a:off x="8772537" y="2661689"/>
              <a:ext cx="27022" cy="21030"/>
            </a:xfrm>
            <a:custGeom>
              <a:avLst/>
              <a:gdLst/>
              <a:ahLst/>
              <a:cxnLst/>
              <a:rect l="l" t="t" r="r" b="b"/>
              <a:pathLst>
                <a:path w="902" h="702" extrusionOk="0">
                  <a:moveTo>
                    <a:pt x="467" y="1"/>
                  </a:moveTo>
                  <a:cubicBezTo>
                    <a:pt x="0" y="1"/>
                    <a:pt x="0" y="701"/>
                    <a:pt x="467" y="701"/>
                  </a:cubicBezTo>
                  <a:cubicBezTo>
                    <a:pt x="901" y="701"/>
                    <a:pt x="901" y="1"/>
                    <a:pt x="467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3" name="Google Shape;3973;p15"/>
            <p:cNvSpPr/>
            <p:nvPr/>
          </p:nvSpPr>
          <p:spPr>
            <a:xfrm>
              <a:off x="8772537" y="2700661"/>
              <a:ext cx="27022" cy="21030"/>
            </a:xfrm>
            <a:custGeom>
              <a:avLst/>
              <a:gdLst/>
              <a:ahLst/>
              <a:cxnLst/>
              <a:rect l="l" t="t" r="r" b="b"/>
              <a:pathLst>
                <a:path w="902" h="702" extrusionOk="0">
                  <a:moveTo>
                    <a:pt x="467" y="1"/>
                  </a:moveTo>
                  <a:cubicBezTo>
                    <a:pt x="0" y="1"/>
                    <a:pt x="0" y="701"/>
                    <a:pt x="467" y="701"/>
                  </a:cubicBezTo>
                  <a:cubicBezTo>
                    <a:pt x="901" y="701"/>
                    <a:pt x="901" y="1"/>
                    <a:pt x="467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4" name="Google Shape;3974;p15"/>
            <p:cNvSpPr/>
            <p:nvPr/>
          </p:nvSpPr>
          <p:spPr>
            <a:xfrm>
              <a:off x="8854465" y="2682687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34" y="0"/>
                  </a:moveTo>
                  <a:cubicBezTo>
                    <a:pt x="1" y="0"/>
                    <a:pt x="1" y="701"/>
                    <a:pt x="434" y="701"/>
                  </a:cubicBezTo>
                  <a:cubicBezTo>
                    <a:pt x="901" y="701"/>
                    <a:pt x="901" y="0"/>
                    <a:pt x="4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975" name="Google Shape;3975;p15"/>
          <p:cNvGrpSpPr/>
          <p:nvPr/>
        </p:nvGrpSpPr>
        <p:grpSpPr>
          <a:xfrm flipH="1">
            <a:off x="8149501" y="3972291"/>
            <a:ext cx="1146207" cy="1063803"/>
            <a:chOff x="-181020" y="4253777"/>
            <a:chExt cx="1117161" cy="1087511"/>
          </a:xfrm>
        </p:grpSpPr>
        <p:sp>
          <p:nvSpPr>
            <p:cNvPr id="3976" name="Google Shape;3976;p15"/>
            <p:cNvSpPr/>
            <p:nvPr/>
          </p:nvSpPr>
          <p:spPr>
            <a:xfrm>
              <a:off x="-181020" y="4348975"/>
              <a:ext cx="1040274" cy="992312"/>
            </a:xfrm>
            <a:custGeom>
              <a:avLst/>
              <a:gdLst/>
              <a:ahLst/>
              <a:cxnLst/>
              <a:rect l="l" t="t" r="r" b="b"/>
              <a:pathLst>
                <a:path w="34725" h="33124" extrusionOk="0">
                  <a:moveTo>
                    <a:pt x="34408" y="0"/>
                  </a:moveTo>
                  <a:cubicBezTo>
                    <a:pt x="34250" y="0"/>
                    <a:pt x="34091" y="100"/>
                    <a:pt x="34091" y="300"/>
                  </a:cubicBezTo>
                  <a:cubicBezTo>
                    <a:pt x="34091" y="4103"/>
                    <a:pt x="33557" y="8006"/>
                    <a:pt x="31356" y="11208"/>
                  </a:cubicBezTo>
                  <a:cubicBezTo>
                    <a:pt x="29555" y="13844"/>
                    <a:pt x="26819" y="15645"/>
                    <a:pt x="23884" y="16912"/>
                  </a:cubicBezTo>
                  <a:cubicBezTo>
                    <a:pt x="17713" y="19548"/>
                    <a:pt x="10608" y="19648"/>
                    <a:pt x="5004" y="23717"/>
                  </a:cubicBezTo>
                  <a:cubicBezTo>
                    <a:pt x="3603" y="24718"/>
                    <a:pt x="2369" y="25952"/>
                    <a:pt x="1468" y="27453"/>
                  </a:cubicBezTo>
                  <a:cubicBezTo>
                    <a:pt x="501" y="29088"/>
                    <a:pt x="34" y="30922"/>
                    <a:pt x="0" y="32824"/>
                  </a:cubicBezTo>
                  <a:cubicBezTo>
                    <a:pt x="0" y="33024"/>
                    <a:pt x="150" y="33124"/>
                    <a:pt x="305" y="33124"/>
                  </a:cubicBezTo>
                  <a:cubicBezTo>
                    <a:pt x="459" y="33124"/>
                    <a:pt x="617" y="33024"/>
                    <a:pt x="634" y="32824"/>
                  </a:cubicBezTo>
                  <a:cubicBezTo>
                    <a:pt x="701" y="29355"/>
                    <a:pt x="2435" y="26419"/>
                    <a:pt x="5171" y="24351"/>
                  </a:cubicBezTo>
                  <a:cubicBezTo>
                    <a:pt x="7872" y="22350"/>
                    <a:pt x="11108" y="21215"/>
                    <a:pt x="14310" y="20348"/>
                  </a:cubicBezTo>
                  <a:cubicBezTo>
                    <a:pt x="17613" y="19481"/>
                    <a:pt x="20948" y="18847"/>
                    <a:pt x="24084" y="17479"/>
                  </a:cubicBezTo>
                  <a:cubicBezTo>
                    <a:pt x="26953" y="16279"/>
                    <a:pt x="29621" y="14544"/>
                    <a:pt x="31523" y="12042"/>
                  </a:cubicBezTo>
                  <a:cubicBezTo>
                    <a:pt x="34091" y="8673"/>
                    <a:pt x="34725" y="4403"/>
                    <a:pt x="34725" y="300"/>
                  </a:cubicBezTo>
                  <a:cubicBezTo>
                    <a:pt x="34725" y="100"/>
                    <a:pt x="34567" y="0"/>
                    <a:pt x="3440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7" name="Google Shape;3977;p15"/>
            <p:cNvSpPr/>
            <p:nvPr/>
          </p:nvSpPr>
          <p:spPr>
            <a:xfrm>
              <a:off x="75757" y="4879546"/>
              <a:ext cx="68004" cy="129596"/>
            </a:xfrm>
            <a:custGeom>
              <a:avLst/>
              <a:gdLst/>
              <a:ahLst/>
              <a:cxnLst/>
              <a:rect l="l" t="t" r="r" b="b"/>
              <a:pathLst>
                <a:path w="2270" h="4326" extrusionOk="0">
                  <a:moveTo>
                    <a:pt x="1369" y="1"/>
                  </a:moveTo>
                  <a:cubicBezTo>
                    <a:pt x="701" y="1"/>
                    <a:pt x="468" y="1068"/>
                    <a:pt x="368" y="1502"/>
                  </a:cubicBezTo>
                  <a:cubicBezTo>
                    <a:pt x="168" y="2303"/>
                    <a:pt x="1" y="3270"/>
                    <a:pt x="101" y="4071"/>
                  </a:cubicBezTo>
                  <a:cubicBezTo>
                    <a:pt x="118" y="4242"/>
                    <a:pt x="258" y="4325"/>
                    <a:pt x="391" y="4325"/>
                  </a:cubicBezTo>
                  <a:cubicBezTo>
                    <a:pt x="516" y="4325"/>
                    <a:pt x="635" y="4250"/>
                    <a:pt x="635" y="4104"/>
                  </a:cubicBezTo>
                  <a:cubicBezTo>
                    <a:pt x="701" y="4104"/>
                    <a:pt x="735" y="4071"/>
                    <a:pt x="768" y="3970"/>
                  </a:cubicBezTo>
                  <a:cubicBezTo>
                    <a:pt x="1135" y="3137"/>
                    <a:pt x="1769" y="2436"/>
                    <a:pt x="2069" y="1569"/>
                  </a:cubicBezTo>
                  <a:cubicBezTo>
                    <a:pt x="2269" y="968"/>
                    <a:pt x="2169" y="1"/>
                    <a:pt x="136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8" name="Google Shape;3978;p15"/>
            <p:cNvSpPr/>
            <p:nvPr/>
          </p:nvSpPr>
          <p:spPr>
            <a:xfrm>
              <a:off x="165473" y="4973486"/>
              <a:ext cx="105181" cy="98380"/>
            </a:xfrm>
            <a:custGeom>
              <a:avLst/>
              <a:gdLst/>
              <a:ahLst/>
              <a:cxnLst/>
              <a:rect l="l" t="t" r="r" b="b"/>
              <a:pathLst>
                <a:path w="3511" h="3284" extrusionOk="0">
                  <a:moveTo>
                    <a:pt x="328" y="0"/>
                  </a:moveTo>
                  <a:cubicBezTo>
                    <a:pt x="173" y="0"/>
                    <a:pt x="1" y="129"/>
                    <a:pt x="41" y="334"/>
                  </a:cubicBezTo>
                  <a:cubicBezTo>
                    <a:pt x="187" y="1149"/>
                    <a:pt x="1196" y="3284"/>
                    <a:pt x="2314" y="3284"/>
                  </a:cubicBezTo>
                  <a:cubicBezTo>
                    <a:pt x="2478" y="3284"/>
                    <a:pt x="2644" y="3238"/>
                    <a:pt x="2810" y="3136"/>
                  </a:cubicBezTo>
                  <a:cubicBezTo>
                    <a:pt x="3511" y="2669"/>
                    <a:pt x="3444" y="1768"/>
                    <a:pt x="2877" y="1235"/>
                  </a:cubicBezTo>
                  <a:cubicBezTo>
                    <a:pt x="2310" y="668"/>
                    <a:pt x="1442" y="468"/>
                    <a:pt x="709" y="167"/>
                  </a:cubicBezTo>
                  <a:cubicBezTo>
                    <a:pt x="686" y="156"/>
                    <a:pt x="664" y="152"/>
                    <a:pt x="643" y="152"/>
                  </a:cubicBezTo>
                  <a:cubicBezTo>
                    <a:pt x="601" y="152"/>
                    <a:pt x="564" y="167"/>
                    <a:pt x="542" y="167"/>
                  </a:cubicBezTo>
                  <a:cubicBezTo>
                    <a:pt x="516" y="51"/>
                    <a:pt x="426" y="0"/>
                    <a:pt x="32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9" name="Google Shape;3979;p15"/>
            <p:cNvSpPr/>
            <p:nvPr/>
          </p:nvSpPr>
          <p:spPr>
            <a:xfrm>
              <a:off x="262618" y="4842671"/>
              <a:ext cx="69981" cy="100807"/>
            </a:xfrm>
            <a:custGeom>
              <a:avLst/>
              <a:gdLst/>
              <a:ahLst/>
              <a:cxnLst/>
              <a:rect l="l" t="t" r="r" b="b"/>
              <a:pathLst>
                <a:path w="2336" h="3365" extrusionOk="0">
                  <a:moveTo>
                    <a:pt x="1353" y="1"/>
                  </a:moveTo>
                  <a:cubicBezTo>
                    <a:pt x="899" y="1"/>
                    <a:pt x="477" y="371"/>
                    <a:pt x="301" y="798"/>
                  </a:cubicBezTo>
                  <a:cubicBezTo>
                    <a:pt x="1" y="1532"/>
                    <a:pt x="1" y="2399"/>
                    <a:pt x="101" y="3167"/>
                  </a:cubicBezTo>
                  <a:cubicBezTo>
                    <a:pt x="124" y="3306"/>
                    <a:pt x="228" y="3365"/>
                    <a:pt x="335" y="3365"/>
                  </a:cubicBezTo>
                  <a:cubicBezTo>
                    <a:pt x="381" y="3365"/>
                    <a:pt x="427" y="3354"/>
                    <a:pt x="468" y="3333"/>
                  </a:cubicBezTo>
                  <a:cubicBezTo>
                    <a:pt x="534" y="3333"/>
                    <a:pt x="635" y="3333"/>
                    <a:pt x="735" y="3267"/>
                  </a:cubicBezTo>
                  <a:cubicBezTo>
                    <a:pt x="1168" y="2900"/>
                    <a:pt x="1502" y="2199"/>
                    <a:pt x="1769" y="1699"/>
                  </a:cubicBezTo>
                  <a:cubicBezTo>
                    <a:pt x="1969" y="1299"/>
                    <a:pt x="2336" y="431"/>
                    <a:pt x="1802" y="131"/>
                  </a:cubicBezTo>
                  <a:cubicBezTo>
                    <a:pt x="1654" y="41"/>
                    <a:pt x="1502" y="1"/>
                    <a:pt x="13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0" name="Google Shape;3980;p15"/>
            <p:cNvSpPr/>
            <p:nvPr/>
          </p:nvSpPr>
          <p:spPr>
            <a:xfrm>
              <a:off x="393523" y="4912197"/>
              <a:ext cx="106948" cy="91910"/>
            </a:xfrm>
            <a:custGeom>
              <a:avLst/>
              <a:gdLst/>
              <a:ahLst/>
              <a:cxnLst/>
              <a:rect l="l" t="t" r="r" b="b"/>
              <a:pathLst>
                <a:path w="3570" h="3068" extrusionOk="0">
                  <a:moveTo>
                    <a:pt x="255" y="0"/>
                  </a:moveTo>
                  <a:cubicBezTo>
                    <a:pt x="131" y="0"/>
                    <a:pt x="1" y="82"/>
                    <a:pt x="1" y="245"/>
                  </a:cubicBezTo>
                  <a:cubicBezTo>
                    <a:pt x="1" y="1012"/>
                    <a:pt x="534" y="1713"/>
                    <a:pt x="1068" y="2213"/>
                  </a:cubicBezTo>
                  <a:cubicBezTo>
                    <a:pt x="1368" y="2540"/>
                    <a:pt x="1979" y="3068"/>
                    <a:pt x="2521" y="3068"/>
                  </a:cubicBezTo>
                  <a:cubicBezTo>
                    <a:pt x="2642" y="3068"/>
                    <a:pt x="2759" y="3042"/>
                    <a:pt x="2869" y="2981"/>
                  </a:cubicBezTo>
                  <a:cubicBezTo>
                    <a:pt x="3570" y="2580"/>
                    <a:pt x="3303" y="1580"/>
                    <a:pt x="2903" y="1079"/>
                  </a:cubicBezTo>
                  <a:cubicBezTo>
                    <a:pt x="2415" y="500"/>
                    <a:pt x="1454" y="32"/>
                    <a:pt x="655" y="32"/>
                  </a:cubicBezTo>
                  <a:cubicBezTo>
                    <a:pt x="580" y="32"/>
                    <a:pt x="506" y="36"/>
                    <a:pt x="434" y="45"/>
                  </a:cubicBezTo>
                  <a:lnTo>
                    <a:pt x="401" y="45"/>
                  </a:lnTo>
                  <a:cubicBezTo>
                    <a:pt x="361" y="15"/>
                    <a:pt x="309" y="0"/>
                    <a:pt x="25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1" name="Google Shape;3981;p15"/>
            <p:cNvSpPr/>
            <p:nvPr/>
          </p:nvSpPr>
          <p:spPr>
            <a:xfrm>
              <a:off x="452415" y="4773294"/>
              <a:ext cx="62042" cy="109315"/>
            </a:xfrm>
            <a:custGeom>
              <a:avLst/>
              <a:gdLst/>
              <a:ahLst/>
              <a:cxnLst/>
              <a:rect l="l" t="t" r="r" b="b"/>
              <a:pathLst>
                <a:path w="2071" h="3649" extrusionOk="0">
                  <a:moveTo>
                    <a:pt x="1060" y="1"/>
                  </a:moveTo>
                  <a:cubicBezTo>
                    <a:pt x="0" y="1"/>
                    <a:pt x="456" y="2949"/>
                    <a:pt x="736" y="3448"/>
                  </a:cubicBezTo>
                  <a:cubicBezTo>
                    <a:pt x="770" y="3548"/>
                    <a:pt x="870" y="3581"/>
                    <a:pt x="970" y="3581"/>
                  </a:cubicBezTo>
                  <a:cubicBezTo>
                    <a:pt x="1003" y="3615"/>
                    <a:pt x="1037" y="3648"/>
                    <a:pt x="1137" y="3648"/>
                  </a:cubicBezTo>
                  <a:cubicBezTo>
                    <a:pt x="1737" y="3615"/>
                    <a:pt x="1837" y="2414"/>
                    <a:pt x="1904" y="2014"/>
                  </a:cubicBezTo>
                  <a:cubicBezTo>
                    <a:pt x="2004" y="1346"/>
                    <a:pt x="2071" y="312"/>
                    <a:pt x="1304" y="45"/>
                  </a:cubicBezTo>
                  <a:cubicBezTo>
                    <a:pt x="1215" y="15"/>
                    <a:pt x="1133" y="1"/>
                    <a:pt x="106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2" name="Google Shape;3982;p15"/>
            <p:cNvSpPr/>
            <p:nvPr/>
          </p:nvSpPr>
          <p:spPr>
            <a:xfrm>
              <a:off x="559386" y="4847733"/>
              <a:ext cx="101975" cy="74145"/>
            </a:xfrm>
            <a:custGeom>
              <a:avLst/>
              <a:gdLst/>
              <a:ahLst/>
              <a:cxnLst/>
              <a:rect l="l" t="t" r="r" b="b"/>
              <a:pathLst>
                <a:path w="3404" h="2475" extrusionOk="0">
                  <a:moveTo>
                    <a:pt x="312" y="0"/>
                  </a:moveTo>
                  <a:cubicBezTo>
                    <a:pt x="160" y="0"/>
                    <a:pt x="0" y="127"/>
                    <a:pt x="68" y="329"/>
                  </a:cubicBezTo>
                  <a:cubicBezTo>
                    <a:pt x="234" y="966"/>
                    <a:pt x="1433" y="2475"/>
                    <a:pt x="2351" y="2475"/>
                  </a:cubicBezTo>
                  <a:cubicBezTo>
                    <a:pt x="2540" y="2475"/>
                    <a:pt x="2716" y="2411"/>
                    <a:pt x="2870" y="2264"/>
                  </a:cubicBezTo>
                  <a:cubicBezTo>
                    <a:pt x="3403" y="1797"/>
                    <a:pt x="3203" y="996"/>
                    <a:pt x="2703" y="629"/>
                  </a:cubicBezTo>
                  <a:cubicBezTo>
                    <a:pt x="2136" y="229"/>
                    <a:pt x="1368" y="62"/>
                    <a:pt x="668" y="62"/>
                  </a:cubicBezTo>
                  <a:cubicBezTo>
                    <a:pt x="601" y="62"/>
                    <a:pt x="568" y="62"/>
                    <a:pt x="501" y="96"/>
                  </a:cubicBezTo>
                  <a:cubicBezTo>
                    <a:pt x="458" y="30"/>
                    <a:pt x="386" y="0"/>
                    <a:pt x="31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3" name="Google Shape;3983;p15"/>
            <p:cNvSpPr/>
            <p:nvPr/>
          </p:nvSpPr>
          <p:spPr>
            <a:xfrm>
              <a:off x="616361" y="4692145"/>
              <a:ext cx="58986" cy="117134"/>
            </a:xfrm>
            <a:custGeom>
              <a:avLst/>
              <a:gdLst/>
              <a:ahLst/>
              <a:cxnLst/>
              <a:rect l="l" t="t" r="r" b="b"/>
              <a:pathLst>
                <a:path w="1969" h="3910" extrusionOk="0">
                  <a:moveTo>
                    <a:pt x="1121" y="0"/>
                  </a:moveTo>
                  <a:cubicBezTo>
                    <a:pt x="597" y="0"/>
                    <a:pt x="190" y="706"/>
                    <a:pt x="134" y="1153"/>
                  </a:cubicBezTo>
                  <a:cubicBezTo>
                    <a:pt x="0" y="2021"/>
                    <a:pt x="300" y="2988"/>
                    <a:pt x="701" y="3789"/>
                  </a:cubicBezTo>
                  <a:cubicBezTo>
                    <a:pt x="736" y="3878"/>
                    <a:pt x="801" y="3910"/>
                    <a:pt x="874" y="3910"/>
                  </a:cubicBezTo>
                  <a:cubicBezTo>
                    <a:pt x="937" y="3910"/>
                    <a:pt x="1006" y="3886"/>
                    <a:pt x="1068" y="3855"/>
                  </a:cubicBezTo>
                  <a:cubicBezTo>
                    <a:pt x="1168" y="3855"/>
                    <a:pt x="1268" y="3822"/>
                    <a:pt x="1301" y="3722"/>
                  </a:cubicBezTo>
                  <a:cubicBezTo>
                    <a:pt x="1668" y="3188"/>
                    <a:pt x="1768" y="2454"/>
                    <a:pt x="1835" y="1820"/>
                  </a:cubicBezTo>
                  <a:cubicBezTo>
                    <a:pt x="1902" y="1287"/>
                    <a:pt x="1968" y="419"/>
                    <a:pt x="1435" y="86"/>
                  </a:cubicBezTo>
                  <a:cubicBezTo>
                    <a:pt x="1327" y="27"/>
                    <a:pt x="1222" y="0"/>
                    <a:pt x="112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4" name="Google Shape;3984;p15"/>
            <p:cNvSpPr/>
            <p:nvPr/>
          </p:nvSpPr>
          <p:spPr>
            <a:xfrm>
              <a:off x="711289" y="4724497"/>
              <a:ext cx="130195" cy="74085"/>
            </a:xfrm>
            <a:custGeom>
              <a:avLst/>
              <a:gdLst/>
              <a:ahLst/>
              <a:cxnLst/>
              <a:rect l="l" t="t" r="r" b="b"/>
              <a:pathLst>
                <a:path w="4346" h="2473" extrusionOk="0">
                  <a:moveTo>
                    <a:pt x="1526" y="1"/>
                  </a:moveTo>
                  <a:cubicBezTo>
                    <a:pt x="928" y="1"/>
                    <a:pt x="389" y="143"/>
                    <a:pt x="134" y="440"/>
                  </a:cubicBezTo>
                  <a:cubicBezTo>
                    <a:pt x="0" y="607"/>
                    <a:pt x="67" y="807"/>
                    <a:pt x="200" y="874"/>
                  </a:cubicBezTo>
                  <a:cubicBezTo>
                    <a:pt x="636" y="1563"/>
                    <a:pt x="1974" y="2473"/>
                    <a:pt x="2950" y="2473"/>
                  </a:cubicBezTo>
                  <a:cubicBezTo>
                    <a:pt x="3392" y="2473"/>
                    <a:pt x="3759" y="2286"/>
                    <a:pt x="3936" y="1808"/>
                  </a:cubicBezTo>
                  <a:cubicBezTo>
                    <a:pt x="4345" y="649"/>
                    <a:pt x="2803" y="1"/>
                    <a:pt x="152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5" name="Google Shape;3985;p15"/>
            <p:cNvSpPr/>
            <p:nvPr/>
          </p:nvSpPr>
          <p:spPr>
            <a:xfrm>
              <a:off x="719257" y="4548688"/>
              <a:ext cx="76991" cy="108266"/>
            </a:xfrm>
            <a:custGeom>
              <a:avLst/>
              <a:gdLst/>
              <a:ahLst/>
              <a:cxnLst/>
              <a:rect l="l" t="t" r="r" b="b"/>
              <a:pathLst>
                <a:path w="2570" h="3614" extrusionOk="0">
                  <a:moveTo>
                    <a:pt x="973" y="1"/>
                  </a:moveTo>
                  <a:cubicBezTo>
                    <a:pt x="949" y="1"/>
                    <a:pt x="926" y="2"/>
                    <a:pt x="902" y="5"/>
                  </a:cubicBezTo>
                  <a:cubicBezTo>
                    <a:pt x="101" y="71"/>
                    <a:pt x="1" y="972"/>
                    <a:pt x="234" y="1539"/>
                  </a:cubicBezTo>
                  <a:cubicBezTo>
                    <a:pt x="601" y="2340"/>
                    <a:pt x="1302" y="3207"/>
                    <a:pt x="2069" y="3574"/>
                  </a:cubicBezTo>
                  <a:cubicBezTo>
                    <a:pt x="2117" y="3601"/>
                    <a:pt x="2163" y="3613"/>
                    <a:pt x="2207" y="3613"/>
                  </a:cubicBezTo>
                  <a:cubicBezTo>
                    <a:pt x="2375" y="3613"/>
                    <a:pt x="2496" y="3433"/>
                    <a:pt x="2469" y="3274"/>
                  </a:cubicBezTo>
                  <a:cubicBezTo>
                    <a:pt x="2503" y="3240"/>
                    <a:pt x="2503" y="3174"/>
                    <a:pt x="2536" y="3140"/>
                  </a:cubicBezTo>
                  <a:cubicBezTo>
                    <a:pt x="2569" y="2540"/>
                    <a:pt x="2303" y="1806"/>
                    <a:pt x="2102" y="1239"/>
                  </a:cubicBezTo>
                  <a:cubicBezTo>
                    <a:pt x="1910" y="790"/>
                    <a:pt x="1563" y="1"/>
                    <a:pt x="9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6" name="Google Shape;3986;p15"/>
            <p:cNvSpPr/>
            <p:nvPr/>
          </p:nvSpPr>
          <p:spPr>
            <a:xfrm>
              <a:off x="810681" y="4525563"/>
              <a:ext cx="103473" cy="71808"/>
            </a:xfrm>
            <a:custGeom>
              <a:avLst/>
              <a:gdLst/>
              <a:ahLst/>
              <a:cxnLst/>
              <a:rect l="l" t="t" r="r" b="b"/>
              <a:pathLst>
                <a:path w="3454" h="2397" extrusionOk="0">
                  <a:moveTo>
                    <a:pt x="2697" y="1"/>
                  </a:moveTo>
                  <a:cubicBezTo>
                    <a:pt x="1870" y="1"/>
                    <a:pt x="587" y="907"/>
                    <a:pt x="251" y="1377"/>
                  </a:cubicBezTo>
                  <a:cubicBezTo>
                    <a:pt x="151" y="1544"/>
                    <a:pt x="251" y="1677"/>
                    <a:pt x="385" y="1744"/>
                  </a:cubicBezTo>
                  <a:cubicBezTo>
                    <a:pt x="351" y="1744"/>
                    <a:pt x="285" y="1777"/>
                    <a:pt x="251" y="1844"/>
                  </a:cubicBezTo>
                  <a:cubicBezTo>
                    <a:pt x="0" y="2288"/>
                    <a:pt x="386" y="2397"/>
                    <a:pt x="814" y="2397"/>
                  </a:cubicBezTo>
                  <a:cubicBezTo>
                    <a:pt x="1125" y="2397"/>
                    <a:pt x="1459" y="2339"/>
                    <a:pt x="1586" y="2311"/>
                  </a:cubicBezTo>
                  <a:cubicBezTo>
                    <a:pt x="2386" y="2178"/>
                    <a:pt x="3454" y="1811"/>
                    <a:pt x="3420" y="810"/>
                  </a:cubicBezTo>
                  <a:cubicBezTo>
                    <a:pt x="3398" y="218"/>
                    <a:pt x="3102" y="1"/>
                    <a:pt x="269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7" name="Google Shape;3987;p15"/>
            <p:cNvSpPr/>
            <p:nvPr/>
          </p:nvSpPr>
          <p:spPr>
            <a:xfrm>
              <a:off x="723691" y="4397893"/>
              <a:ext cx="124533" cy="86038"/>
            </a:xfrm>
            <a:custGeom>
              <a:avLst/>
              <a:gdLst/>
              <a:ahLst/>
              <a:cxnLst/>
              <a:rect l="l" t="t" r="r" b="b"/>
              <a:pathLst>
                <a:path w="4157" h="2872" extrusionOk="0">
                  <a:moveTo>
                    <a:pt x="1799" y="1"/>
                  </a:moveTo>
                  <a:cubicBezTo>
                    <a:pt x="1617" y="1"/>
                    <a:pt x="1444" y="61"/>
                    <a:pt x="1287" y="202"/>
                  </a:cubicBezTo>
                  <a:cubicBezTo>
                    <a:pt x="1" y="1390"/>
                    <a:pt x="2695" y="2871"/>
                    <a:pt x="3722" y="2871"/>
                  </a:cubicBezTo>
                  <a:cubicBezTo>
                    <a:pt x="3734" y="2871"/>
                    <a:pt x="3745" y="2871"/>
                    <a:pt x="3756" y="2870"/>
                  </a:cubicBezTo>
                  <a:cubicBezTo>
                    <a:pt x="3923" y="2870"/>
                    <a:pt x="4023" y="2704"/>
                    <a:pt x="3989" y="2537"/>
                  </a:cubicBezTo>
                  <a:cubicBezTo>
                    <a:pt x="4089" y="2504"/>
                    <a:pt x="4156" y="2403"/>
                    <a:pt x="4123" y="2270"/>
                  </a:cubicBezTo>
                  <a:cubicBezTo>
                    <a:pt x="3899" y="1627"/>
                    <a:pt x="2739" y="1"/>
                    <a:pt x="179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8" name="Google Shape;3988;p15"/>
            <p:cNvSpPr/>
            <p:nvPr/>
          </p:nvSpPr>
          <p:spPr>
            <a:xfrm>
              <a:off x="842164" y="4366529"/>
              <a:ext cx="93977" cy="72947"/>
            </a:xfrm>
            <a:custGeom>
              <a:avLst/>
              <a:gdLst/>
              <a:ahLst/>
              <a:cxnLst/>
              <a:rect l="l" t="t" r="r" b="b"/>
              <a:pathLst>
                <a:path w="3137" h="2435" extrusionOk="0">
                  <a:moveTo>
                    <a:pt x="2242" y="1"/>
                  </a:moveTo>
                  <a:cubicBezTo>
                    <a:pt x="2025" y="1"/>
                    <a:pt x="1803" y="50"/>
                    <a:pt x="1635" y="115"/>
                  </a:cubicBezTo>
                  <a:cubicBezTo>
                    <a:pt x="935" y="382"/>
                    <a:pt x="435" y="1015"/>
                    <a:pt x="201" y="1716"/>
                  </a:cubicBezTo>
                  <a:cubicBezTo>
                    <a:pt x="168" y="1749"/>
                    <a:pt x="101" y="1816"/>
                    <a:pt x="68" y="1849"/>
                  </a:cubicBezTo>
                  <a:cubicBezTo>
                    <a:pt x="1" y="1983"/>
                    <a:pt x="68" y="2150"/>
                    <a:pt x="201" y="2216"/>
                  </a:cubicBezTo>
                  <a:cubicBezTo>
                    <a:pt x="201" y="2325"/>
                    <a:pt x="268" y="2434"/>
                    <a:pt x="401" y="2434"/>
                  </a:cubicBezTo>
                  <a:cubicBezTo>
                    <a:pt x="431" y="2434"/>
                    <a:pt x="465" y="2429"/>
                    <a:pt x="501" y="2416"/>
                  </a:cubicBezTo>
                  <a:cubicBezTo>
                    <a:pt x="1035" y="2216"/>
                    <a:pt x="1602" y="2216"/>
                    <a:pt x="2102" y="1983"/>
                  </a:cubicBezTo>
                  <a:cubicBezTo>
                    <a:pt x="2669" y="1749"/>
                    <a:pt x="3136" y="1115"/>
                    <a:pt x="3003" y="515"/>
                  </a:cubicBezTo>
                  <a:cubicBezTo>
                    <a:pt x="2921" y="126"/>
                    <a:pt x="2588" y="1"/>
                    <a:pt x="224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9" name="Google Shape;3989;p15"/>
            <p:cNvSpPr/>
            <p:nvPr/>
          </p:nvSpPr>
          <p:spPr>
            <a:xfrm>
              <a:off x="781235" y="4253777"/>
              <a:ext cx="91400" cy="115396"/>
            </a:xfrm>
            <a:custGeom>
              <a:avLst/>
              <a:gdLst/>
              <a:ahLst/>
              <a:cxnLst/>
              <a:rect l="l" t="t" r="r" b="b"/>
              <a:pathLst>
                <a:path w="3051" h="3852" extrusionOk="0">
                  <a:moveTo>
                    <a:pt x="1657" y="0"/>
                  </a:moveTo>
                  <a:cubicBezTo>
                    <a:pt x="1557" y="0"/>
                    <a:pt x="1450" y="14"/>
                    <a:pt x="1334" y="43"/>
                  </a:cubicBezTo>
                  <a:cubicBezTo>
                    <a:pt x="0" y="376"/>
                    <a:pt x="1434" y="3245"/>
                    <a:pt x="1968" y="3779"/>
                  </a:cubicBezTo>
                  <a:cubicBezTo>
                    <a:pt x="2032" y="3830"/>
                    <a:pt x="2096" y="3851"/>
                    <a:pt x="2156" y="3851"/>
                  </a:cubicBezTo>
                  <a:cubicBezTo>
                    <a:pt x="2253" y="3851"/>
                    <a:pt x="2340" y="3794"/>
                    <a:pt x="2402" y="3712"/>
                  </a:cubicBezTo>
                  <a:cubicBezTo>
                    <a:pt x="2469" y="3679"/>
                    <a:pt x="2569" y="3645"/>
                    <a:pt x="2602" y="3545"/>
                  </a:cubicBezTo>
                  <a:cubicBezTo>
                    <a:pt x="2913" y="2673"/>
                    <a:pt x="3050" y="0"/>
                    <a:pt x="165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990" name="Google Shape;3990;p15"/>
          <p:cNvGrpSpPr/>
          <p:nvPr/>
        </p:nvGrpSpPr>
        <p:grpSpPr>
          <a:xfrm flipH="1">
            <a:off x="8375426" y="3699426"/>
            <a:ext cx="906954" cy="1160207"/>
            <a:chOff x="-168050" y="4195214"/>
            <a:chExt cx="719519" cy="965231"/>
          </a:xfrm>
        </p:grpSpPr>
        <p:sp>
          <p:nvSpPr>
            <p:cNvPr id="3991" name="Google Shape;3991;p15"/>
            <p:cNvSpPr/>
            <p:nvPr/>
          </p:nvSpPr>
          <p:spPr>
            <a:xfrm>
              <a:off x="-168050" y="4195214"/>
              <a:ext cx="719519" cy="965231"/>
            </a:xfrm>
            <a:custGeom>
              <a:avLst/>
              <a:gdLst/>
              <a:ahLst/>
              <a:cxnLst/>
              <a:rect l="l" t="t" r="r" b="b"/>
              <a:pathLst>
                <a:path w="24018" h="32220" extrusionOk="0">
                  <a:moveTo>
                    <a:pt x="11911" y="0"/>
                  </a:moveTo>
                  <a:cubicBezTo>
                    <a:pt x="10245" y="0"/>
                    <a:pt x="8091" y="4375"/>
                    <a:pt x="6872" y="6468"/>
                  </a:cubicBezTo>
                  <a:cubicBezTo>
                    <a:pt x="5371" y="9236"/>
                    <a:pt x="3870" y="12138"/>
                    <a:pt x="2936" y="15174"/>
                  </a:cubicBezTo>
                  <a:cubicBezTo>
                    <a:pt x="1669" y="19377"/>
                    <a:pt x="1" y="26282"/>
                    <a:pt x="701" y="30718"/>
                  </a:cubicBezTo>
                  <a:lnTo>
                    <a:pt x="1502" y="32219"/>
                  </a:lnTo>
                  <a:cubicBezTo>
                    <a:pt x="1635" y="29084"/>
                    <a:pt x="4204" y="26182"/>
                    <a:pt x="6305" y="24314"/>
                  </a:cubicBezTo>
                  <a:cubicBezTo>
                    <a:pt x="11175" y="20111"/>
                    <a:pt x="17146" y="17542"/>
                    <a:pt x="21550" y="12639"/>
                  </a:cubicBezTo>
                  <a:cubicBezTo>
                    <a:pt x="22383" y="11705"/>
                    <a:pt x="24018" y="9503"/>
                    <a:pt x="21683" y="9136"/>
                  </a:cubicBezTo>
                  <a:cubicBezTo>
                    <a:pt x="21615" y="9124"/>
                    <a:pt x="21544" y="9118"/>
                    <a:pt x="21471" y="9118"/>
                  </a:cubicBezTo>
                  <a:cubicBezTo>
                    <a:pt x="20146" y="9118"/>
                    <a:pt x="18032" y="11041"/>
                    <a:pt x="17146" y="11705"/>
                  </a:cubicBezTo>
                  <a:cubicBezTo>
                    <a:pt x="13644" y="14507"/>
                    <a:pt x="10842" y="18710"/>
                    <a:pt x="6872" y="20811"/>
                  </a:cubicBezTo>
                  <a:cubicBezTo>
                    <a:pt x="7239" y="20211"/>
                    <a:pt x="7706" y="19644"/>
                    <a:pt x="8040" y="19043"/>
                  </a:cubicBezTo>
                  <a:cubicBezTo>
                    <a:pt x="10141" y="16275"/>
                    <a:pt x="12109" y="13339"/>
                    <a:pt x="14211" y="10437"/>
                  </a:cubicBezTo>
                  <a:cubicBezTo>
                    <a:pt x="15378" y="8903"/>
                    <a:pt x="16446" y="7168"/>
                    <a:pt x="17613" y="5534"/>
                  </a:cubicBezTo>
                  <a:cubicBezTo>
                    <a:pt x="18303" y="4441"/>
                    <a:pt x="19265" y="2978"/>
                    <a:pt x="18025" y="2978"/>
                  </a:cubicBezTo>
                  <a:cubicBezTo>
                    <a:pt x="17826" y="2978"/>
                    <a:pt x="17569" y="3015"/>
                    <a:pt x="17246" y="3098"/>
                  </a:cubicBezTo>
                  <a:cubicBezTo>
                    <a:pt x="14911" y="3565"/>
                    <a:pt x="12576" y="7635"/>
                    <a:pt x="11309" y="9503"/>
                  </a:cubicBezTo>
                  <a:cubicBezTo>
                    <a:pt x="9541" y="12305"/>
                    <a:pt x="6372" y="16575"/>
                    <a:pt x="4537" y="19077"/>
                  </a:cubicBezTo>
                  <a:cubicBezTo>
                    <a:pt x="5371" y="16041"/>
                    <a:pt x="6872" y="13106"/>
                    <a:pt x="8173" y="10304"/>
                  </a:cubicBezTo>
                  <a:cubicBezTo>
                    <a:pt x="9074" y="8469"/>
                    <a:pt x="14111" y="1697"/>
                    <a:pt x="12243" y="63"/>
                  </a:cubicBezTo>
                  <a:cubicBezTo>
                    <a:pt x="12135" y="21"/>
                    <a:pt x="12024" y="0"/>
                    <a:pt x="11911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2" name="Google Shape;3992;p15"/>
            <p:cNvSpPr/>
            <p:nvPr/>
          </p:nvSpPr>
          <p:spPr>
            <a:xfrm>
              <a:off x="-69107" y="4860584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3" name="Google Shape;3993;p15"/>
            <p:cNvSpPr/>
            <p:nvPr/>
          </p:nvSpPr>
          <p:spPr>
            <a:xfrm>
              <a:off x="-32142" y="4784647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4" name="Google Shape;3994;p15"/>
            <p:cNvSpPr/>
            <p:nvPr/>
          </p:nvSpPr>
          <p:spPr>
            <a:xfrm>
              <a:off x="16805" y="4768651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68" y="0"/>
                  </a:moveTo>
                  <a:cubicBezTo>
                    <a:pt x="1" y="0"/>
                    <a:pt x="1" y="534"/>
                    <a:pt x="368" y="534"/>
                  </a:cubicBezTo>
                  <a:cubicBezTo>
                    <a:pt x="701" y="534"/>
                    <a:pt x="701" y="0"/>
                    <a:pt x="36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5" name="Google Shape;3995;p15"/>
            <p:cNvSpPr/>
            <p:nvPr/>
          </p:nvSpPr>
          <p:spPr>
            <a:xfrm>
              <a:off x="58772" y="4690707"/>
              <a:ext cx="21030" cy="15009"/>
            </a:xfrm>
            <a:custGeom>
              <a:avLst/>
              <a:gdLst/>
              <a:ahLst/>
              <a:cxnLst/>
              <a:rect l="l" t="t" r="r" b="b"/>
              <a:pathLst>
                <a:path w="702" h="501" extrusionOk="0">
                  <a:moveTo>
                    <a:pt x="334" y="0"/>
                  </a:moveTo>
                  <a:cubicBezTo>
                    <a:pt x="1" y="0"/>
                    <a:pt x="1" y="501"/>
                    <a:pt x="334" y="501"/>
                  </a:cubicBezTo>
                  <a:cubicBezTo>
                    <a:pt x="701" y="501"/>
                    <a:pt x="701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6" name="Google Shape;3996;p15"/>
            <p:cNvSpPr/>
            <p:nvPr/>
          </p:nvSpPr>
          <p:spPr>
            <a:xfrm>
              <a:off x="100740" y="4671715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7" name="Google Shape;3997;p15"/>
            <p:cNvSpPr/>
            <p:nvPr/>
          </p:nvSpPr>
          <p:spPr>
            <a:xfrm>
              <a:off x="111733" y="4598774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8" name="Google Shape;3998;p15"/>
            <p:cNvSpPr/>
            <p:nvPr/>
          </p:nvSpPr>
          <p:spPr>
            <a:xfrm>
              <a:off x="158703" y="4582777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5"/>
                    <a:pt x="334" y="535"/>
                  </a:cubicBezTo>
                  <a:cubicBezTo>
                    <a:pt x="668" y="535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9" name="Google Shape;3999;p15"/>
            <p:cNvSpPr/>
            <p:nvPr/>
          </p:nvSpPr>
          <p:spPr>
            <a:xfrm>
              <a:off x="166701" y="4509836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5"/>
                    <a:pt x="334" y="535"/>
                  </a:cubicBezTo>
                  <a:cubicBezTo>
                    <a:pt x="668" y="535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0" name="Google Shape;4000;p15"/>
            <p:cNvSpPr/>
            <p:nvPr/>
          </p:nvSpPr>
          <p:spPr>
            <a:xfrm>
              <a:off x="210676" y="4501838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0" y="1"/>
                    <a:pt x="0" y="535"/>
                    <a:pt x="334" y="535"/>
                  </a:cubicBezTo>
                  <a:cubicBezTo>
                    <a:pt x="701" y="535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1" name="Google Shape;4001;p15"/>
            <p:cNvSpPr/>
            <p:nvPr/>
          </p:nvSpPr>
          <p:spPr>
            <a:xfrm>
              <a:off x="208669" y="4443904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2" name="Google Shape;4002;p15"/>
            <p:cNvSpPr/>
            <p:nvPr/>
          </p:nvSpPr>
          <p:spPr>
            <a:xfrm>
              <a:off x="260641" y="4433899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7" y="534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3" name="Google Shape;4003;p15"/>
            <p:cNvSpPr/>
            <p:nvPr/>
          </p:nvSpPr>
          <p:spPr>
            <a:xfrm>
              <a:off x="260641" y="437593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5"/>
                    <a:pt x="334" y="535"/>
                  </a:cubicBezTo>
                  <a:cubicBezTo>
                    <a:pt x="667" y="535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4" name="Google Shape;4004;p15"/>
            <p:cNvSpPr/>
            <p:nvPr/>
          </p:nvSpPr>
          <p:spPr>
            <a:xfrm>
              <a:off x="305604" y="4370963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5" name="Google Shape;4005;p15"/>
            <p:cNvSpPr/>
            <p:nvPr/>
          </p:nvSpPr>
          <p:spPr>
            <a:xfrm>
              <a:off x="318700" y="4300794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6" name="Google Shape;4006;p15"/>
            <p:cNvSpPr/>
            <p:nvPr/>
          </p:nvSpPr>
          <p:spPr>
            <a:xfrm>
              <a:off x="357672" y="4284798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7" name="Google Shape;4007;p15"/>
            <p:cNvSpPr/>
            <p:nvPr/>
          </p:nvSpPr>
          <p:spPr>
            <a:xfrm>
              <a:off x="-1168" y="4870559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8" name="Google Shape;4008;p15"/>
            <p:cNvSpPr/>
            <p:nvPr/>
          </p:nvSpPr>
          <p:spPr>
            <a:xfrm>
              <a:off x="58772" y="4818617"/>
              <a:ext cx="21030" cy="15997"/>
            </a:xfrm>
            <a:custGeom>
              <a:avLst/>
              <a:gdLst/>
              <a:ahLst/>
              <a:cxnLst/>
              <a:rect l="l" t="t" r="r" b="b"/>
              <a:pathLst>
                <a:path w="702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701" y="534"/>
                    <a:pt x="701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9" name="Google Shape;4009;p15"/>
            <p:cNvSpPr/>
            <p:nvPr/>
          </p:nvSpPr>
          <p:spPr>
            <a:xfrm>
              <a:off x="116736" y="4813614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0" name="Google Shape;4010;p15"/>
            <p:cNvSpPr/>
            <p:nvPr/>
          </p:nvSpPr>
          <p:spPr>
            <a:xfrm>
              <a:off x="137734" y="4763648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7" y="534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1" name="Google Shape;4011;p15"/>
            <p:cNvSpPr/>
            <p:nvPr/>
          </p:nvSpPr>
          <p:spPr>
            <a:xfrm>
              <a:off x="205673" y="4755650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2" name="Google Shape;4012;p15"/>
            <p:cNvSpPr/>
            <p:nvPr/>
          </p:nvSpPr>
          <p:spPr>
            <a:xfrm>
              <a:off x="213671" y="470568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5"/>
                    <a:pt x="334" y="535"/>
                  </a:cubicBezTo>
                  <a:cubicBezTo>
                    <a:pt x="667" y="535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3" name="Google Shape;4013;p15"/>
            <p:cNvSpPr/>
            <p:nvPr/>
          </p:nvSpPr>
          <p:spPr>
            <a:xfrm>
              <a:off x="268609" y="4700712"/>
              <a:ext cx="20042" cy="15997"/>
            </a:xfrm>
            <a:custGeom>
              <a:avLst/>
              <a:gdLst/>
              <a:ahLst/>
              <a:cxnLst/>
              <a:rect l="l" t="t" r="r" b="b"/>
              <a:pathLst>
                <a:path w="669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4" name="Google Shape;4014;p15"/>
            <p:cNvSpPr/>
            <p:nvPr/>
          </p:nvSpPr>
          <p:spPr>
            <a:xfrm>
              <a:off x="271605" y="4640741"/>
              <a:ext cx="20042" cy="16027"/>
            </a:xfrm>
            <a:custGeom>
              <a:avLst/>
              <a:gdLst/>
              <a:ahLst/>
              <a:cxnLst/>
              <a:rect l="l" t="t" r="r" b="b"/>
              <a:pathLst>
                <a:path w="669" h="535" extrusionOk="0">
                  <a:moveTo>
                    <a:pt x="335" y="1"/>
                  </a:moveTo>
                  <a:cubicBezTo>
                    <a:pt x="1" y="1"/>
                    <a:pt x="1" y="534"/>
                    <a:pt x="335" y="534"/>
                  </a:cubicBezTo>
                  <a:cubicBezTo>
                    <a:pt x="668" y="534"/>
                    <a:pt x="668" y="1"/>
                    <a:pt x="33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5" name="Google Shape;4015;p15"/>
            <p:cNvSpPr/>
            <p:nvPr/>
          </p:nvSpPr>
          <p:spPr>
            <a:xfrm>
              <a:off x="328580" y="4650746"/>
              <a:ext cx="21000" cy="15997"/>
            </a:xfrm>
            <a:custGeom>
              <a:avLst/>
              <a:gdLst/>
              <a:ahLst/>
              <a:cxnLst/>
              <a:rect l="l" t="t" r="r" b="b"/>
              <a:pathLst>
                <a:path w="701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701" y="534"/>
                    <a:pt x="701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6" name="Google Shape;4016;p15"/>
            <p:cNvSpPr/>
            <p:nvPr/>
          </p:nvSpPr>
          <p:spPr>
            <a:xfrm>
              <a:off x="334571" y="4593771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8" y="501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7" name="Google Shape;4017;p15"/>
            <p:cNvSpPr/>
            <p:nvPr/>
          </p:nvSpPr>
          <p:spPr>
            <a:xfrm>
              <a:off x="394511" y="4595778"/>
              <a:ext cx="20042" cy="16027"/>
            </a:xfrm>
            <a:custGeom>
              <a:avLst/>
              <a:gdLst/>
              <a:ahLst/>
              <a:cxnLst/>
              <a:rect l="l" t="t" r="r" b="b"/>
              <a:pathLst>
                <a:path w="669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8" name="Google Shape;4018;p15"/>
            <p:cNvSpPr/>
            <p:nvPr/>
          </p:nvSpPr>
          <p:spPr>
            <a:xfrm>
              <a:off x="386543" y="4538833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0" y="0"/>
                    <a:pt x="0" y="501"/>
                    <a:pt x="334" y="501"/>
                  </a:cubicBezTo>
                  <a:cubicBezTo>
                    <a:pt x="667" y="501"/>
                    <a:pt x="667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9" name="Google Shape;4019;p15"/>
            <p:cNvSpPr/>
            <p:nvPr/>
          </p:nvSpPr>
          <p:spPr>
            <a:xfrm>
              <a:off x="441481" y="4553811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0" name="Google Shape;4020;p15"/>
            <p:cNvSpPr/>
            <p:nvPr/>
          </p:nvSpPr>
          <p:spPr>
            <a:xfrm>
              <a:off x="465476" y="4493870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1" name="Google Shape;4021;p15"/>
            <p:cNvSpPr/>
            <p:nvPr/>
          </p:nvSpPr>
          <p:spPr>
            <a:xfrm>
              <a:off x="-59132" y="4711676"/>
              <a:ext cx="21030" cy="15039"/>
            </a:xfrm>
            <a:custGeom>
              <a:avLst/>
              <a:gdLst/>
              <a:ahLst/>
              <a:cxnLst/>
              <a:rect l="l" t="t" r="r" b="b"/>
              <a:pathLst>
                <a:path w="702" h="502" extrusionOk="0">
                  <a:moveTo>
                    <a:pt x="368" y="1"/>
                  </a:moveTo>
                  <a:cubicBezTo>
                    <a:pt x="1" y="1"/>
                    <a:pt x="1" y="501"/>
                    <a:pt x="368" y="501"/>
                  </a:cubicBezTo>
                  <a:cubicBezTo>
                    <a:pt x="701" y="501"/>
                    <a:pt x="701" y="1"/>
                    <a:pt x="36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2" name="Google Shape;4022;p15"/>
            <p:cNvSpPr/>
            <p:nvPr/>
          </p:nvSpPr>
          <p:spPr>
            <a:xfrm>
              <a:off x="-64135" y="4637746"/>
              <a:ext cx="20042" cy="16027"/>
            </a:xfrm>
            <a:custGeom>
              <a:avLst/>
              <a:gdLst/>
              <a:ahLst/>
              <a:cxnLst/>
              <a:rect l="l" t="t" r="r" b="b"/>
              <a:pathLst>
                <a:path w="669" h="535" extrusionOk="0">
                  <a:moveTo>
                    <a:pt x="335" y="1"/>
                  </a:moveTo>
                  <a:cubicBezTo>
                    <a:pt x="1" y="1"/>
                    <a:pt x="1" y="534"/>
                    <a:pt x="335" y="534"/>
                  </a:cubicBezTo>
                  <a:cubicBezTo>
                    <a:pt x="668" y="534"/>
                    <a:pt x="668" y="1"/>
                    <a:pt x="33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3" name="Google Shape;4023;p15"/>
            <p:cNvSpPr/>
            <p:nvPr/>
          </p:nvSpPr>
          <p:spPr>
            <a:xfrm>
              <a:off x="-14169" y="4616777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4" name="Google Shape;4024;p15"/>
            <p:cNvSpPr/>
            <p:nvPr/>
          </p:nvSpPr>
          <p:spPr>
            <a:xfrm>
              <a:off x="-25163" y="4543805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68" y="1"/>
                  </a:moveTo>
                  <a:cubicBezTo>
                    <a:pt x="1" y="1"/>
                    <a:pt x="1" y="535"/>
                    <a:pt x="368" y="535"/>
                  </a:cubicBezTo>
                  <a:cubicBezTo>
                    <a:pt x="701" y="535"/>
                    <a:pt x="701" y="1"/>
                    <a:pt x="36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5" name="Google Shape;4025;p15"/>
            <p:cNvSpPr/>
            <p:nvPr/>
          </p:nvSpPr>
          <p:spPr>
            <a:xfrm>
              <a:off x="24803" y="4522837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701" y="534"/>
                    <a:pt x="701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6" name="Google Shape;4026;p15"/>
            <p:cNvSpPr/>
            <p:nvPr/>
          </p:nvSpPr>
          <p:spPr>
            <a:xfrm>
              <a:off x="11832" y="4462866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7" name="Google Shape;4027;p15"/>
            <p:cNvSpPr/>
            <p:nvPr/>
          </p:nvSpPr>
          <p:spPr>
            <a:xfrm>
              <a:off x="66770" y="4443904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8" name="Google Shape;4028;p15"/>
            <p:cNvSpPr/>
            <p:nvPr/>
          </p:nvSpPr>
          <p:spPr>
            <a:xfrm>
              <a:off x="56795" y="4380938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7" y="534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9" name="Google Shape;4029;p15"/>
            <p:cNvSpPr/>
            <p:nvPr/>
          </p:nvSpPr>
          <p:spPr>
            <a:xfrm>
              <a:off x="106761" y="4378931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0" name="Google Shape;4030;p15"/>
            <p:cNvSpPr/>
            <p:nvPr/>
          </p:nvSpPr>
          <p:spPr>
            <a:xfrm>
              <a:off x="103860" y="4287794"/>
              <a:ext cx="20042" cy="15039"/>
            </a:xfrm>
            <a:custGeom>
              <a:avLst/>
              <a:gdLst/>
              <a:ahLst/>
              <a:cxnLst/>
              <a:rect l="l" t="t" r="r" b="b"/>
              <a:pathLst>
                <a:path w="669" h="502" extrusionOk="0">
                  <a:moveTo>
                    <a:pt x="335" y="1"/>
                  </a:moveTo>
                  <a:cubicBezTo>
                    <a:pt x="1" y="1"/>
                    <a:pt x="1" y="501"/>
                    <a:pt x="335" y="501"/>
                  </a:cubicBezTo>
                  <a:cubicBezTo>
                    <a:pt x="668" y="501"/>
                    <a:pt x="668" y="1"/>
                    <a:pt x="33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1" name="Google Shape;4031;p15"/>
            <p:cNvSpPr/>
            <p:nvPr/>
          </p:nvSpPr>
          <p:spPr>
            <a:xfrm>
              <a:off x="155833" y="4281803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2" name="Google Shape;4032;p15"/>
            <p:cNvSpPr/>
            <p:nvPr/>
          </p:nvSpPr>
          <p:spPr>
            <a:xfrm>
              <a:off x="168833" y="4208861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67" y="1"/>
                  </a:moveTo>
                  <a:cubicBezTo>
                    <a:pt x="0" y="1"/>
                    <a:pt x="0" y="534"/>
                    <a:pt x="367" y="534"/>
                  </a:cubicBezTo>
                  <a:cubicBezTo>
                    <a:pt x="701" y="534"/>
                    <a:pt x="701" y="1"/>
                    <a:pt x="36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3" name="Google Shape;4033;p15"/>
            <p:cNvSpPr/>
            <p:nvPr/>
          </p:nvSpPr>
          <p:spPr>
            <a:xfrm>
              <a:off x="-80101" y="4766644"/>
              <a:ext cx="21000" cy="15009"/>
            </a:xfrm>
            <a:custGeom>
              <a:avLst/>
              <a:gdLst/>
              <a:ahLst/>
              <a:cxnLst/>
              <a:rect l="l" t="t" r="r" b="b"/>
              <a:pathLst>
                <a:path w="701" h="501" extrusionOk="0">
                  <a:moveTo>
                    <a:pt x="367" y="1"/>
                  </a:moveTo>
                  <a:cubicBezTo>
                    <a:pt x="0" y="1"/>
                    <a:pt x="0" y="501"/>
                    <a:pt x="367" y="501"/>
                  </a:cubicBezTo>
                  <a:cubicBezTo>
                    <a:pt x="701" y="501"/>
                    <a:pt x="701" y="1"/>
                    <a:pt x="36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4" name="Google Shape;4034;p15"/>
            <p:cNvSpPr/>
            <p:nvPr/>
          </p:nvSpPr>
          <p:spPr>
            <a:xfrm>
              <a:off x="-59132" y="4928523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68" y="0"/>
                  </a:moveTo>
                  <a:cubicBezTo>
                    <a:pt x="1" y="0"/>
                    <a:pt x="1" y="534"/>
                    <a:pt x="368" y="534"/>
                  </a:cubicBezTo>
                  <a:cubicBezTo>
                    <a:pt x="701" y="534"/>
                    <a:pt x="701" y="0"/>
                    <a:pt x="36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5" name="Google Shape;4035;p15"/>
            <p:cNvSpPr/>
            <p:nvPr/>
          </p:nvSpPr>
          <p:spPr>
            <a:xfrm>
              <a:off x="-129078" y="4897549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1" y="0"/>
                    <a:pt x="1" y="501"/>
                    <a:pt x="334" y="501"/>
                  </a:cubicBezTo>
                  <a:cubicBezTo>
                    <a:pt x="668" y="501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6" name="Google Shape;4036;p15"/>
            <p:cNvSpPr/>
            <p:nvPr/>
          </p:nvSpPr>
          <p:spPr>
            <a:xfrm>
              <a:off x="-108079" y="4975493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7" name="Google Shape;4037;p15"/>
            <p:cNvSpPr/>
            <p:nvPr/>
          </p:nvSpPr>
          <p:spPr>
            <a:xfrm>
              <a:off x="-135069" y="5004460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038" name="Google Shape;4038;p15"/>
          <p:cNvGrpSpPr/>
          <p:nvPr/>
        </p:nvGrpSpPr>
        <p:grpSpPr>
          <a:xfrm flipH="1">
            <a:off x="-138601" y="-156827"/>
            <a:ext cx="775583" cy="776946"/>
            <a:chOff x="7973149" y="-201092"/>
            <a:chExt cx="1116750" cy="1145263"/>
          </a:xfrm>
        </p:grpSpPr>
        <p:sp>
          <p:nvSpPr>
            <p:cNvPr id="4039" name="Google Shape;4039;p15"/>
            <p:cNvSpPr/>
            <p:nvPr/>
          </p:nvSpPr>
          <p:spPr>
            <a:xfrm>
              <a:off x="8049086" y="-201092"/>
              <a:ext cx="1040813" cy="992342"/>
            </a:xfrm>
            <a:custGeom>
              <a:avLst/>
              <a:gdLst/>
              <a:ahLst/>
              <a:cxnLst/>
              <a:rect l="l" t="t" r="r" b="b"/>
              <a:pathLst>
                <a:path w="34743" h="33125" extrusionOk="0">
                  <a:moveTo>
                    <a:pt x="34434" y="0"/>
                  </a:moveTo>
                  <a:cubicBezTo>
                    <a:pt x="34275" y="0"/>
                    <a:pt x="34109" y="100"/>
                    <a:pt x="34092" y="301"/>
                  </a:cubicBezTo>
                  <a:cubicBezTo>
                    <a:pt x="34025" y="3770"/>
                    <a:pt x="32291" y="6705"/>
                    <a:pt x="29555" y="8740"/>
                  </a:cubicBezTo>
                  <a:cubicBezTo>
                    <a:pt x="26853" y="10741"/>
                    <a:pt x="23618" y="11909"/>
                    <a:pt x="20415" y="12743"/>
                  </a:cubicBezTo>
                  <a:cubicBezTo>
                    <a:pt x="17113" y="13610"/>
                    <a:pt x="13777" y="14277"/>
                    <a:pt x="10642" y="15611"/>
                  </a:cubicBezTo>
                  <a:cubicBezTo>
                    <a:pt x="7773" y="16846"/>
                    <a:pt x="5105" y="18580"/>
                    <a:pt x="3203" y="21049"/>
                  </a:cubicBezTo>
                  <a:cubicBezTo>
                    <a:pt x="635" y="24418"/>
                    <a:pt x="1" y="28688"/>
                    <a:pt x="1" y="32824"/>
                  </a:cubicBezTo>
                  <a:cubicBezTo>
                    <a:pt x="1" y="33024"/>
                    <a:pt x="159" y="33124"/>
                    <a:pt x="318" y="33124"/>
                  </a:cubicBezTo>
                  <a:cubicBezTo>
                    <a:pt x="476" y="33124"/>
                    <a:pt x="635" y="33024"/>
                    <a:pt x="635" y="32824"/>
                  </a:cubicBezTo>
                  <a:cubicBezTo>
                    <a:pt x="635" y="29021"/>
                    <a:pt x="1168" y="25118"/>
                    <a:pt x="3370" y="21916"/>
                  </a:cubicBezTo>
                  <a:cubicBezTo>
                    <a:pt x="5171" y="19247"/>
                    <a:pt x="7907" y="17446"/>
                    <a:pt x="10842" y="16212"/>
                  </a:cubicBezTo>
                  <a:cubicBezTo>
                    <a:pt x="17013" y="13543"/>
                    <a:pt x="24118" y="13443"/>
                    <a:pt x="29722" y="9407"/>
                  </a:cubicBezTo>
                  <a:cubicBezTo>
                    <a:pt x="31123" y="8373"/>
                    <a:pt x="32357" y="7139"/>
                    <a:pt x="33258" y="5671"/>
                  </a:cubicBezTo>
                  <a:cubicBezTo>
                    <a:pt x="34225" y="4037"/>
                    <a:pt x="34692" y="2169"/>
                    <a:pt x="34726" y="301"/>
                  </a:cubicBezTo>
                  <a:cubicBezTo>
                    <a:pt x="34742" y="100"/>
                    <a:pt x="34592" y="0"/>
                    <a:pt x="344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0" name="Google Shape;4040;p15"/>
            <p:cNvSpPr/>
            <p:nvPr/>
          </p:nvSpPr>
          <p:spPr>
            <a:xfrm>
              <a:off x="8764539" y="130006"/>
              <a:ext cx="67974" cy="130585"/>
            </a:xfrm>
            <a:custGeom>
              <a:avLst/>
              <a:gdLst/>
              <a:ahLst/>
              <a:cxnLst/>
              <a:rect l="l" t="t" r="r" b="b"/>
              <a:pathLst>
                <a:path w="2269" h="4359" extrusionOk="0">
                  <a:moveTo>
                    <a:pt x="1879" y="1"/>
                  </a:moveTo>
                  <a:cubicBezTo>
                    <a:pt x="1754" y="1"/>
                    <a:pt x="1635" y="76"/>
                    <a:pt x="1635" y="222"/>
                  </a:cubicBezTo>
                  <a:cubicBezTo>
                    <a:pt x="1602" y="255"/>
                    <a:pt x="1535" y="289"/>
                    <a:pt x="1502" y="355"/>
                  </a:cubicBezTo>
                  <a:cubicBezTo>
                    <a:pt x="1135" y="1189"/>
                    <a:pt x="534" y="1890"/>
                    <a:pt x="201" y="2791"/>
                  </a:cubicBezTo>
                  <a:cubicBezTo>
                    <a:pt x="1" y="3358"/>
                    <a:pt x="101" y="4325"/>
                    <a:pt x="901" y="4358"/>
                  </a:cubicBezTo>
                  <a:cubicBezTo>
                    <a:pt x="1568" y="4358"/>
                    <a:pt x="1802" y="3291"/>
                    <a:pt x="1935" y="2824"/>
                  </a:cubicBezTo>
                  <a:cubicBezTo>
                    <a:pt x="2135" y="2023"/>
                    <a:pt x="2269" y="1089"/>
                    <a:pt x="2169" y="255"/>
                  </a:cubicBezTo>
                  <a:cubicBezTo>
                    <a:pt x="2152" y="84"/>
                    <a:pt x="2012" y="1"/>
                    <a:pt x="187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1" name="Google Shape;4041;p15"/>
            <p:cNvSpPr/>
            <p:nvPr/>
          </p:nvSpPr>
          <p:spPr>
            <a:xfrm>
              <a:off x="8637648" y="67938"/>
              <a:ext cx="105151" cy="98500"/>
            </a:xfrm>
            <a:custGeom>
              <a:avLst/>
              <a:gdLst/>
              <a:ahLst/>
              <a:cxnLst/>
              <a:rect l="l" t="t" r="r" b="b"/>
              <a:pathLst>
                <a:path w="3510" h="3288" extrusionOk="0">
                  <a:moveTo>
                    <a:pt x="1215" y="0"/>
                  </a:moveTo>
                  <a:cubicBezTo>
                    <a:pt x="1045" y="0"/>
                    <a:pt x="872" y="49"/>
                    <a:pt x="701" y="159"/>
                  </a:cubicBezTo>
                  <a:cubicBezTo>
                    <a:pt x="0" y="593"/>
                    <a:pt x="67" y="1527"/>
                    <a:pt x="634" y="2027"/>
                  </a:cubicBezTo>
                  <a:cubicBezTo>
                    <a:pt x="1201" y="2594"/>
                    <a:pt x="2068" y="2794"/>
                    <a:pt x="2802" y="3095"/>
                  </a:cubicBezTo>
                  <a:cubicBezTo>
                    <a:pt x="2836" y="3111"/>
                    <a:pt x="2869" y="3120"/>
                    <a:pt x="2898" y="3120"/>
                  </a:cubicBezTo>
                  <a:cubicBezTo>
                    <a:pt x="2927" y="3120"/>
                    <a:pt x="2952" y="3111"/>
                    <a:pt x="2969" y="3095"/>
                  </a:cubicBezTo>
                  <a:cubicBezTo>
                    <a:pt x="2996" y="3229"/>
                    <a:pt x="3094" y="3288"/>
                    <a:pt x="3196" y="3288"/>
                  </a:cubicBezTo>
                  <a:cubicBezTo>
                    <a:pt x="3347" y="3288"/>
                    <a:pt x="3509" y="3160"/>
                    <a:pt x="3469" y="2961"/>
                  </a:cubicBezTo>
                  <a:cubicBezTo>
                    <a:pt x="3354" y="2122"/>
                    <a:pt x="2333" y="0"/>
                    <a:pt x="121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2" name="Google Shape;4042;p15"/>
            <p:cNvSpPr/>
            <p:nvPr/>
          </p:nvSpPr>
          <p:spPr>
            <a:xfrm>
              <a:off x="8575701" y="196387"/>
              <a:ext cx="70969" cy="100657"/>
            </a:xfrm>
            <a:custGeom>
              <a:avLst/>
              <a:gdLst/>
              <a:ahLst/>
              <a:cxnLst/>
              <a:rect l="l" t="t" r="r" b="b"/>
              <a:pathLst>
                <a:path w="2369" h="3360" extrusionOk="0">
                  <a:moveTo>
                    <a:pt x="2030" y="1"/>
                  </a:moveTo>
                  <a:cubicBezTo>
                    <a:pt x="1975" y="1"/>
                    <a:pt x="1917" y="16"/>
                    <a:pt x="1868" y="41"/>
                  </a:cubicBezTo>
                  <a:cubicBezTo>
                    <a:pt x="1841" y="27"/>
                    <a:pt x="1807" y="19"/>
                    <a:pt x="1770" y="19"/>
                  </a:cubicBezTo>
                  <a:cubicBezTo>
                    <a:pt x="1719" y="19"/>
                    <a:pt x="1660" y="35"/>
                    <a:pt x="1601" y="74"/>
                  </a:cubicBezTo>
                  <a:cubicBezTo>
                    <a:pt x="1168" y="441"/>
                    <a:pt x="834" y="1175"/>
                    <a:pt x="567" y="1675"/>
                  </a:cubicBezTo>
                  <a:cubicBezTo>
                    <a:pt x="367" y="2076"/>
                    <a:pt x="0" y="2943"/>
                    <a:pt x="534" y="3243"/>
                  </a:cubicBezTo>
                  <a:cubicBezTo>
                    <a:pt x="679" y="3324"/>
                    <a:pt x="828" y="3359"/>
                    <a:pt x="973" y="3359"/>
                  </a:cubicBezTo>
                  <a:cubicBezTo>
                    <a:pt x="1431" y="3359"/>
                    <a:pt x="1858" y="3006"/>
                    <a:pt x="2035" y="2576"/>
                  </a:cubicBezTo>
                  <a:cubicBezTo>
                    <a:pt x="2335" y="1842"/>
                    <a:pt x="2368" y="941"/>
                    <a:pt x="2235" y="174"/>
                  </a:cubicBezTo>
                  <a:cubicBezTo>
                    <a:pt x="2214" y="47"/>
                    <a:pt x="2126" y="1"/>
                    <a:pt x="203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3" name="Google Shape;4043;p15"/>
            <p:cNvSpPr/>
            <p:nvPr/>
          </p:nvSpPr>
          <p:spPr>
            <a:xfrm>
              <a:off x="8407831" y="135937"/>
              <a:ext cx="107937" cy="91221"/>
            </a:xfrm>
            <a:custGeom>
              <a:avLst/>
              <a:gdLst/>
              <a:ahLst/>
              <a:cxnLst/>
              <a:rect l="l" t="t" r="r" b="b"/>
              <a:pathLst>
                <a:path w="3603" h="3045" extrusionOk="0">
                  <a:moveTo>
                    <a:pt x="1062" y="0"/>
                  </a:moveTo>
                  <a:cubicBezTo>
                    <a:pt x="936" y="0"/>
                    <a:pt x="814" y="28"/>
                    <a:pt x="701" y="91"/>
                  </a:cubicBezTo>
                  <a:cubicBezTo>
                    <a:pt x="0" y="458"/>
                    <a:pt x="267" y="1492"/>
                    <a:pt x="701" y="1992"/>
                  </a:cubicBezTo>
                  <a:cubicBezTo>
                    <a:pt x="1186" y="2568"/>
                    <a:pt x="2139" y="3006"/>
                    <a:pt x="2935" y="3006"/>
                  </a:cubicBezTo>
                  <a:cubicBezTo>
                    <a:pt x="3015" y="3006"/>
                    <a:pt x="3093" y="3002"/>
                    <a:pt x="3169" y="2993"/>
                  </a:cubicBezTo>
                  <a:cubicBezTo>
                    <a:pt x="3214" y="3026"/>
                    <a:pt x="3277" y="3045"/>
                    <a:pt x="3341" y="3045"/>
                  </a:cubicBezTo>
                  <a:cubicBezTo>
                    <a:pt x="3469" y="3045"/>
                    <a:pt x="3603" y="2971"/>
                    <a:pt x="3603" y="2793"/>
                  </a:cubicBezTo>
                  <a:cubicBezTo>
                    <a:pt x="3603" y="2025"/>
                    <a:pt x="3036" y="1358"/>
                    <a:pt x="2535" y="825"/>
                  </a:cubicBezTo>
                  <a:cubicBezTo>
                    <a:pt x="2211" y="500"/>
                    <a:pt x="1601" y="0"/>
                    <a:pt x="106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4" name="Google Shape;4044;p15"/>
            <p:cNvSpPr/>
            <p:nvPr/>
          </p:nvSpPr>
          <p:spPr>
            <a:xfrm>
              <a:off x="8393842" y="257556"/>
              <a:ext cx="62042" cy="109285"/>
            </a:xfrm>
            <a:custGeom>
              <a:avLst/>
              <a:gdLst/>
              <a:ahLst/>
              <a:cxnLst/>
              <a:rect l="l" t="t" r="r" b="b"/>
              <a:pathLst>
                <a:path w="2071" h="3648" extrusionOk="0">
                  <a:moveTo>
                    <a:pt x="934" y="0"/>
                  </a:moveTo>
                  <a:cubicBezTo>
                    <a:pt x="367" y="34"/>
                    <a:pt x="234" y="1201"/>
                    <a:pt x="167" y="1635"/>
                  </a:cubicBezTo>
                  <a:cubicBezTo>
                    <a:pt x="100" y="2269"/>
                    <a:pt x="0" y="3336"/>
                    <a:pt x="767" y="3603"/>
                  </a:cubicBezTo>
                  <a:cubicBezTo>
                    <a:pt x="856" y="3633"/>
                    <a:pt x="937" y="3648"/>
                    <a:pt x="1011" y="3648"/>
                  </a:cubicBezTo>
                  <a:cubicBezTo>
                    <a:pt x="2071" y="3648"/>
                    <a:pt x="1615" y="697"/>
                    <a:pt x="1334" y="167"/>
                  </a:cubicBezTo>
                  <a:cubicBezTo>
                    <a:pt x="1309" y="92"/>
                    <a:pt x="1247" y="54"/>
                    <a:pt x="1189" y="54"/>
                  </a:cubicBezTo>
                  <a:cubicBezTo>
                    <a:pt x="1170" y="54"/>
                    <a:pt x="1151" y="59"/>
                    <a:pt x="1134" y="67"/>
                  </a:cubicBezTo>
                  <a:cubicBezTo>
                    <a:pt x="1068" y="0"/>
                    <a:pt x="1034" y="0"/>
                    <a:pt x="9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5" name="Google Shape;4045;p15"/>
            <p:cNvSpPr/>
            <p:nvPr/>
          </p:nvSpPr>
          <p:spPr>
            <a:xfrm>
              <a:off x="8247930" y="217326"/>
              <a:ext cx="101316" cy="74115"/>
            </a:xfrm>
            <a:custGeom>
              <a:avLst/>
              <a:gdLst/>
              <a:ahLst/>
              <a:cxnLst/>
              <a:rect l="l" t="t" r="r" b="b"/>
              <a:pathLst>
                <a:path w="3382" h="2474" extrusionOk="0">
                  <a:moveTo>
                    <a:pt x="1013" y="0"/>
                  </a:moveTo>
                  <a:cubicBezTo>
                    <a:pt x="827" y="0"/>
                    <a:pt x="653" y="63"/>
                    <a:pt x="501" y="209"/>
                  </a:cubicBezTo>
                  <a:cubicBezTo>
                    <a:pt x="1" y="709"/>
                    <a:pt x="168" y="1477"/>
                    <a:pt x="668" y="1844"/>
                  </a:cubicBezTo>
                  <a:cubicBezTo>
                    <a:pt x="1235" y="2277"/>
                    <a:pt x="2036" y="2444"/>
                    <a:pt x="2703" y="2444"/>
                  </a:cubicBezTo>
                  <a:cubicBezTo>
                    <a:pt x="2770" y="2444"/>
                    <a:pt x="2836" y="2411"/>
                    <a:pt x="2870" y="2377"/>
                  </a:cubicBezTo>
                  <a:cubicBezTo>
                    <a:pt x="2914" y="2444"/>
                    <a:pt x="2988" y="2474"/>
                    <a:pt x="3065" y="2474"/>
                  </a:cubicBezTo>
                  <a:cubicBezTo>
                    <a:pt x="3218" y="2474"/>
                    <a:pt x="3381" y="2355"/>
                    <a:pt x="3337" y="2177"/>
                  </a:cubicBezTo>
                  <a:cubicBezTo>
                    <a:pt x="3142" y="1539"/>
                    <a:pt x="1933" y="0"/>
                    <a:pt x="101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6" name="Google Shape;4046;p15"/>
            <p:cNvSpPr/>
            <p:nvPr/>
          </p:nvSpPr>
          <p:spPr>
            <a:xfrm>
              <a:off x="8232952" y="330437"/>
              <a:ext cx="58986" cy="116984"/>
            </a:xfrm>
            <a:custGeom>
              <a:avLst/>
              <a:gdLst/>
              <a:ahLst/>
              <a:cxnLst/>
              <a:rect l="l" t="t" r="r" b="b"/>
              <a:pathLst>
                <a:path w="1969" h="3905" extrusionOk="0">
                  <a:moveTo>
                    <a:pt x="1087" y="1"/>
                  </a:moveTo>
                  <a:cubicBezTo>
                    <a:pt x="1024" y="1"/>
                    <a:pt x="960" y="25"/>
                    <a:pt x="901" y="69"/>
                  </a:cubicBezTo>
                  <a:cubicBezTo>
                    <a:pt x="835" y="69"/>
                    <a:pt x="734" y="102"/>
                    <a:pt x="668" y="202"/>
                  </a:cubicBezTo>
                  <a:cubicBezTo>
                    <a:pt x="301" y="736"/>
                    <a:pt x="201" y="1470"/>
                    <a:pt x="134" y="2070"/>
                  </a:cubicBezTo>
                  <a:cubicBezTo>
                    <a:pt x="67" y="2604"/>
                    <a:pt x="1" y="3471"/>
                    <a:pt x="534" y="3805"/>
                  </a:cubicBezTo>
                  <a:cubicBezTo>
                    <a:pt x="650" y="3874"/>
                    <a:pt x="762" y="3905"/>
                    <a:pt x="870" y="3905"/>
                  </a:cubicBezTo>
                  <a:cubicBezTo>
                    <a:pt x="1383" y="3905"/>
                    <a:pt x="1780" y="3212"/>
                    <a:pt x="1835" y="2771"/>
                  </a:cubicBezTo>
                  <a:cubicBezTo>
                    <a:pt x="1969" y="1904"/>
                    <a:pt x="1668" y="903"/>
                    <a:pt x="1302" y="136"/>
                  </a:cubicBezTo>
                  <a:cubicBezTo>
                    <a:pt x="1245" y="42"/>
                    <a:pt x="1168" y="1"/>
                    <a:pt x="10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7" name="Google Shape;4047;p15"/>
            <p:cNvSpPr/>
            <p:nvPr/>
          </p:nvSpPr>
          <p:spPr>
            <a:xfrm>
              <a:off x="8067179" y="341311"/>
              <a:ext cx="129836" cy="73815"/>
            </a:xfrm>
            <a:custGeom>
              <a:avLst/>
              <a:gdLst/>
              <a:ahLst/>
              <a:cxnLst/>
              <a:rect l="l" t="t" r="r" b="b"/>
              <a:pathLst>
                <a:path w="4334" h="2464" extrusionOk="0">
                  <a:moveTo>
                    <a:pt x="1418" y="1"/>
                  </a:moveTo>
                  <a:cubicBezTo>
                    <a:pt x="970" y="1"/>
                    <a:pt x="599" y="189"/>
                    <a:pt x="431" y="673"/>
                  </a:cubicBezTo>
                  <a:cubicBezTo>
                    <a:pt x="0" y="1807"/>
                    <a:pt x="1527" y="2463"/>
                    <a:pt x="2811" y="2463"/>
                  </a:cubicBezTo>
                  <a:cubicBezTo>
                    <a:pt x="3416" y="2463"/>
                    <a:pt x="3967" y="2317"/>
                    <a:pt x="4234" y="2008"/>
                  </a:cubicBezTo>
                  <a:cubicBezTo>
                    <a:pt x="4334" y="1874"/>
                    <a:pt x="4267" y="1674"/>
                    <a:pt x="4134" y="1574"/>
                  </a:cubicBezTo>
                  <a:cubicBezTo>
                    <a:pt x="3723" y="889"/>
                    <a:pt x="2389" y="1"/>
                    <a:pt x="141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8" name="Google Shape;4048;p15"/>
            <p:cNvSpPr/>
            <p:nvPr/>
          </p:nvSpPr>
          <p:spPr>
            <a:xfrm>
              <a:off x="8112052" y="482671"/>
              <a:ext cx="76961" cy="108776"/>
            </a:xfrm>
            <a:custGeom>
              <a:avLst/>
              <a:gdLst/>
              <a:ahLst/>
              <a:cxnLst/>
              <a:rect l="l" t="t" r="r" b="b"/>
              <a:pathLst>
                <a:path w="2569" h="3631" extrusionOk="0">
                  <a:moveTo>
                    <a:pt x="389" y="0"/>
                  </a:moveTo>
                  <a:cubicBezTo>
                    <a:pt x="208" y="0"/>
                    <a:pt x="73" y="190"/>
                    <a:pt x="100" y="358"/>
                  </a:cubicBezTo>
                  <a:cubicBezTo>
                    <a:pt x="67" y="391"/>
                    <a:pt x="67" y="424"/>
                    <a:pt x="34" y="491"/>
                  </a:cubicBezTo>
                  <a:cubicBezTo>
                    <a:pt x="0" y="1091"/>
                    <a:pt x="267" y="1825"/>
                    <a:pt x="501" y="2359"/>
                  </a:cubicBezTo>
                  <a:cubicBezTo>
                    <a:pt x="661" y="2840"/>
                    <a:pt x="1007" y="3630"/>
                    <a:pt x="1627" y="3630"/>
                  </a:cubicBezTo>
                  <a:cubicBezTo>
                    <a:pt x="1651" y="3630"/>
                    <a:pt x="1676" y="3629"/>
                    <a:pt x="1702" y="3627"/>
                  </a:cubicBezTo>
                  <a:cubicBezTo>
                    <a:pt x="2469" y="3560"/>
                    <a:pt x="2569" y="2659"/>
                    <a:pt x="2335" y="2059"/>
                  </a:cubicBezTo>
                  <a:cubicBezTo>
                    <a:pt x="1968" y="1292"/>
                    <a:pt x="1268" y="424"/>
                    <a:pt x="501" y="24"/>
                  </a:cubicBezTo>
                  <a:cubicBezTo>
                    <a:pt x="462" y="7"/>
                    <a:pt x="425" y="0"/>
                    <a:pt x="38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9" name="Google Shape;4049;p15"/>
            <p:cNvSpPr/>
            <p:nvPr/>
          </p:nvSpPr>
          <p:spPr>
            <a:xfrm>
              <a:off x="7994148" y="541833"/>
              <a:ext cx="103593" cy="72228"/>
            </a:xfrm>
            <a:custGeom>
              <a:avLst/>
              <a:gdLst/>
              <a:ahLst/>
              <a:cxnLst/>
              <a:rect l="l" t="t" r="r" b="b"/>
              <a:pathLst>
                <a:path w="3458" h="2411" extrusionOk="0">
                  <a:moveTo>
                    <a:pt x="2635" y="0"/>
                  </a:moveTo>
                  <a:cubicBezTo>
                    <a:pt x="2331" y="0"/>
                    <a:pt x="2006" y="56"/>
                    <a:pt x="1868" y="84"/>
                  </a:cubicBezTo>
                  <a:cubicBezTo>
                    <a:pt x="1068" y="251"/>
                    <a:pt x="0" y="617"/>
                    <a:pt x="34" y="1585"/>
                  </a:cubicBezTo>
                  <a:cubicBezTo>
                    <a:pt x="56" y="2190"/>
                    <a:pt x="357" y="2410"/>
                    <a:pt x="767" y="2410"/>
                  </a:cubicBezTo>
                  <a:cubicBezTo>
                    <a:pt x="1602" y="2410"/>
                    <a:pt x="2890" y="1498"/>
                    <a:pt x="3203" y="1051"/>
                  </a:cubicBezTo>
                  <a:cubicBezTo>
                    <a:pt x="3303" y="884"/>
                    <a:pt x="3203" y="718"/>
                    <a:pt x="3069" y="684"/>
                  </a:cubicBezTo>
                  <a:cubicBezTo>
                    <a:pt x="3136" y="651"/>
                    <a:pt x="3169" y="617"/>
                    <a:pt x="3203" y="584"/>
                  </a:cubicBezTo>
                  <a:cubicBezTo>
                    <a:pt x="3457" y="114"/>
                    <a:pt x="3067" y="0"/>
                    <a:pt x="26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0" name="Google Shape;4050;p15"/>
            <p:cNvSpPr/>
            <p:nvPr/>
          </p:nvSpPr>
          <p:spPr>
            <a:xfrm>
              <a:off x="8060080" y="655214"/>
              <a:ext cx="124533" cy="86367"/>
            </a:xfrm>
            <a:custGeom>
              <a:avLst/>
              <a:gdLst/>
              <a:ahLst/>
              <a:cxnLst/>
              <a:rect l="l" t="t" r="r" b="b"/>
              <a:pathLst>
                <a:path w="4157" h="2883" extrusionOk="0">
                  <a:moveTo>
                    <a:pt x="466" y="1"/>
                  </a:moveTo>
                  <a:cubicBezTo>
                    <a:pt x="455" y="1"/>
                    <a:pt x="445" y="1"/>
                    <a:pt x="434" y="1"/>
                  </a:cubicBezTo>
                  <a:cubicBezTo>
                    <a:pt x="234" y="1"/>
                    <a:pt x="134" y="202"/>
                    <a:pt x="168" y="335"/>
                  </a:cubicBezTo>
                  <a:cubicBezTo>
                    <a:pt x="68" y="402"/>
                    <a:pt x="1" y="502"/>
                    <a:pt x="68" y="635"/>
                  </a:cubicBezTo>
                  <a:cubicBezTo>
                    <a:pt x="262" y="1248"/>
                    <a:pt x="1410" y="2883"/>
                    <a:pt x="2347" y="2883"/>
                  </a:cubicBezTo>
                  <a:cubicBezTo>
                    <a:pt x="2532" y="2883"/>
                    <a:pt x="2710" y="2819"/>
                    <a:pt x="2870" y="2670"/>
                  </a:cubicBezTo>
                  <a:cubicBezTo>
                    <a:pt x="4157" y="1515"/>
                    <a:pt x="1461" y="1"/>
                    <a:pt x="46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1" name="Google Shape;4051;p15"/>
            <p:cNvSpPr/>
            <p:nvPr/>
          </p:nvSpPr>
          <p:spPr>
            <a:xfrm>
              <a:off x="7973149" y="700567"/>
              <a:ext cx="92958" cy="72767"/>
            </a:xfrm>
            <a:custGeom>
              <a:avLst/>
              <a:gdLst/>
              <a:ahLst/>
              <a:cxnLst/>
              <a:rect l="l" t="t" r="r" b="b"/>
              <a:pathLst>
                <a:path w="3103" h="2429" extrusionOk="0">
                  <a:moveTo>
                    <a:pt x="2718" y="1"/>
                  </a:moveTo>
                  <a:cubicBezTo>
                    <a:pt x="2684" y="1"/>
                    <a:pt x="2645" y="8"/>
                    <a:pt x="2603" y="22"/>
                  </a:cubicBezTo>
                  <a:cubicBezTo>
                    <a:pt x="2102" y="222"/>
                    <a:pt x="1502" y="189"/>
                    <a:pt x="1001" y="422"/>
                  </a:cubicBezTo>
                  <a:cubicBezTo>
                    <a:pt x="434" y="689"/>
                    <a:pt x="1" y="1323"/>
                    <a:pt x="101" y="1923"/>
                  </a:cubicBezTo>
                  <a:cubicBezTo>
                    <a:pt x="185" y="2302"/>
                    <a:pt x="535" y="2429"/>
                    <a:pt x="890" y="2429"/>
                  </a:cubicBezTo>
                  <a:cubicBezTo>
                    <a:pt x="1098" y="2429"/>
                    <a:pt x="1308" y="2385"/>
                    <a:pt x="1468" y="2324"/>
                  </a:cubicBezTo>
                  <a:cubicBezTo>
                    <a:pt x="2169" y="2057"/>
                    <a:pt x="2669" y="1423"/>
                    <a:pt x="2936" y="722"/>
                  </a:cubicBezTo>
                  <a:cubicBezTo>
                    <a:pt x="2970" y="656"/>
                    <a:pt x="3003" y="622"/>
                    <a:pt x="3036" y="589"/>
                  </a:cubicBezTo>
                  <a:cubicBezTo>
                    <a:pt x="3103" y="456"/>
                    <a:pt x="3036" y="289"/>
                    <a:pt x="2936" y="222"/>
                  </a:cubicBezTo>
                  <a:cubicBezTo>
                    <a:pt x="2910" y="91"/>
                    <a:pt x="2843" y="1"/>
                    <a:pt x="271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2" name="Google Shape;4052;p15"/>
            <p:cNvSpPr/>
            <p:nvPr/>
          </p:nvSpPr>
          <p:spPr>
            <a:xfrm>
              <a:off x="8035666" y="770962"/>
              <a:ext cx="91400" cy="114438"/>
            </a:xfrm>
            <a:custGeom>
              <a:avLst/>
              <a:gdLst/>
              <a:ahLst/>
              <a:cxnLst/>
              <a:rect l="l" t="t" r="r" b="b"/>
              <a:pathLst>
                <a:path w="3051" h="3820" extrusionOk="0">
                  <a:moveTo>
                    <a:pt x="897" y="1"/>
                  </a:moveTo>
                  <a:cubicBezTo>
                    <a:pt x="803" y="1"/>
                    <a:pt x="724" y="58"/>
                    <a:pt x="682" y="140"/>
                  </a:cubicBezTo>
                  <a:cubicBezTo>
                    <a:pt x="582" y="140"/>
                    <a:pt x="516" y="207"/>
                    <a:pt x="449" y="307"/>
                  </a:cubicBezTo>
                  <a:cubicBezTo>
                    <a:pt x="138" y="1178"/>
                    <a:pt x="1" y="3819"/>
                    <a:pt x="1391" y="3819"/>
                  </a:cubicBezTo>
                  <a:cubicBezTo>
                    <a:pt x="1491" y="3819"/>
                    <a:pt x="1600" y="3805"/>
                    <a:pt x="1716" y="3776"/>
                  </a:cubicBezTo>
                  <a:cubicBezTo>
                    <a:pt x="3051" y="3443"/>
                    <a:pt x="1616" y="574"/>
                    <a:pt x="1083" y="74"/>
                  </a:cubicBezTo>
                  <a:cubicBezTo>
                    <a:pt x="1019" y="23"/>
                    <a:pt x="955" y="1"/>
                    <a:pt x="89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3" name="Google Shape;4053;p15"/>
            <p:cNvSpPr/>
            <p:nvPr/>
          </p:nvSpPr>
          <p:spPr>
            <a:xfrm>
              <a:off x="8357866" y="-21239"/>
              <a:ext cx="718531" cy="965410"/>
            </a:xfrm>
            <a:custGeom>
              <a:avLst/>
              <a:gdLst/>
              <a:ahLst/>
              <a:cxnLst/>
              <a:rect l="l" t="t" r="r" b="b"/>
              <a:pathLst>
                <a:path w="23985" h="32226" extrusionOk="0">
                  <a:moveTo>
                    <a:pt x="22483" y="1"/>
                  </a:moveTo>
                  <a:cubicBezTo>
                    <a:pt x="22350" y="3136"/>
                    <a:pt x="19814" y="6072"/>
                    <a:pt x="17713" y="7940"/>
                  </a:cubicBezTo>
                  <a:cubicBezTo>
                    <a:pt x="12809" y="12143"/>
                    <a:pt x="6872" y="14711"/>
                    <a:pt x="2435" y="19581"/>
                  </a:cubicBezTo>
                  <a:cubicBezTo>
                    <a:pt x="1601" y="20515"/>
                    <a:pt x="0" y="22750"/>
                    <a:pt x="2302" y="23084"/>
                  </a:cubicBezTo>
                  <a:cubicBezTo>
                    <a:pt x="2370" y="23096"/>
                    <a:pt x="2440" y="23102"/>
                    <a:pt x="2514" y="23102"/>
                  </a:cubicBezTo>
                  <a:cubicBezTo>
                    <a:pt x="3843" y="23102"/>
                    <a:pt x="5987" y="21179"/>
                    <a:pt x="6872" y="20515"/>
                  </a:cubicBezTo>
                  <a:cubicBezTo>
                    <a:pt x="10341" y="17713"/>
                    <a:pt x="13143" y="13510"/>
                    <a:pt x="17112" y="11442"/>
                  </a:cubicBezTo>
                  <a:lnTo>
                    <a:pt x="17112" y="11442"/>
                  </a:lnTo>
                  <a:cubicBezTo>
                    <a:pt x="16779" y="12009"/>
                    <a:pt x="16312" y="12576"/>
                    <a:pt x="15945" y="13177"/>
                  </a:cubicBezTo>
                  <a:cubicBezTo>
                    <a:pt x="13843" y="15979"/>
                    <a:pt x="11875" y="18881"/>
                    <a:pt x="9774" y="21816"/>
                  </a:cubicBezTo>
                  <a:cubicBezTo>
                    <a:pt x="8606" y="23317"/>
                    <a:pt x="7572" y="25052"/>
                    <a:pt x="6405" y="26686"/>
                  </a:cubicBezTo>
                  <a:cubicBezTo>
                    <a:pt x="5683" y="27813"/>
                    <a:pt x="4710" y="29265"/>
                    <a:pt x="5980" y="29265"/>
                  </a:cubicBezTo>
                  <a:cubicBezTo>
                    <a:pt x="6176" y="29265"/>
                    <a:pt x="6426" y="29231"/>
                    <a:pt x="6738" y="29155"/>
                  </a:cubicBezTo>
                  <a:cubicBezTo>
                    <a:pt x="9073" y="28688"/>
                    <a:pt x="11408" y="24585"/>
                    <a:pt x="12676" y="22717"/>
                  </a:cubicBezTo>
                  <a:cubicBezTo>
                    <a:pt x="14444" y="19948"/>
                    <a:pt x="17613" y="15645"/>
                    <a:pt x="19448" y="13177"/>
                  </a:cubicBezTo>
                  <a:lnTo>
                    <a:pt x="19448" y="13177"/>
                  </a:lnTo>
                  <a:cubicBezTo>
                    <a:pt x="18647" y="16212"/>
                    <a:pt x="17112" y="19114"/>
                    <a:pt x="15845" y="21916"/>
                  </a:cubicBezTo>
                  <a:cubicBezTo>
                    <a:pt x="14911" y="23784"/>
                    <a:pt x="9874" y="30556"/>
                    <a:pt x="11742" y="32157"/>
                  </a:cubicBezTo>
                  <a:cubicBezTo>
                    <a:pt x="11854" y="32203"/>
                    <a:pt x="11970" y="32225"/>
                    <a:pt x="12088" y="32225"/>
                  </a:cubicBezTo>
                  <a:cubicBezTo>
                    <a:pt x="13756" y="32225"/>
                    <a:pt x="15929" y="27842"/>
                    <a:pt x="17112" y="25786"/>
                  </a:cubicBezTo>
                  <a:cubicBezTo>
                    <a:pt x="18647" y="22984"/>
                    <a:pt x="20115" y="20082"/>
                    <a:pt x="21049" y="17079"/>
                  </a:cubicBezTo>
                  <a:cubicBezTo>
                    <a:pt x="22316" y="12876"/>
                    <a:pt x="23984" y="5938"/>
                    <a:pt x="23284" y="1502"/>
                  </a:cubicBezTo>
                  <a:lnTo>
                    <a:pt x="22483" y="1"/>
                  </a:ln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4" name="Google Shape;4054;p15"/>
            <p:cNvSpPr/>
            <p:nvPr/>
          </p:nvSpPr>
          <p:spPr>
            <a:xfrm>
              <a:off x="8957392" y="263547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5" name="Google Shape;4055;p15"/>
            <p:cNvSpPr/>
            <p:nvPr/>
          </p:nvSpPr>
          <p:spPr>
            <a:xfrm>
              <a:off x="8920427" y="339484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6" name="Google Shape;4056;p15"/>
            <p:cNvSpPr/>
            <p:nvPr/>
          </p:nvSpPr>
          <p:spPr>
            <a:xfrm>
              <a:off x="8871450" y="355480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1" y="0"/>
                    <a:pt x="1" y="501"/>
                    <a:pt x="334" y="501"/>
                  </a:cubicBezTo>
                  <a:cubicBezTo>
                    <a:pt x="668" y="501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7" name="Google Shape;4057;p15"/>
            <p:cNvSpPr/>
            <p:nvPr/>
          </p:nvSpPr>
          <p:spPr>
            <a:xfrm>
              <a:off x="8829482" y="433424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8" name="Google Shape;4058;p15"/>
            <p:cNvSpPr/>
            <p:nvPr/>
          </p:nvSpPr>
          <p:spPr>
            <a:xfrm>
              <a:off x="8787515" y="451397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34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9" name="Google Shape;4059;p15"/>
            <p:cNvSpPr/>
            <p:nvPr/>
          </p:nvSpPr>
          <p:spPr>
            <a:xfrm>
              <a:off x="8776521" y="525327"/>
              <a:ext cx="20042" cy="16027"/>
            </a:xfrm>
            <a:custGeom>
              <a:avLst/>
              <a:gdLst/>
              <a:ahLst/>
              <a:cxnLst/>
              <a:rect l="l" t="t" r="r" b="b"/>
              <a:pathLst>
                <a:path w="669" h="535" extrusionOk="0">
                  <a:moveTo>
                    <a:pt x="334" y="1"/>
                  </a:moveTo>
                  <a:cubicBezTo>
                    <a:pt x="1" y="1"/>
                    <a:pt x="1" y="535"/>
                    <a:pt x="334" y="535"/>
                  </a:cubicBezTo>
                  <a:cubicBezTo>
                    <a:pt x="668" y="535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0" name="Google Shape;4060;p15"/>
            <p:cNvSpPr/>
            <p:nvPr/>
          </p:nvSpPr>
          <p:spPr>
            <a:xfrm>
              <a:off x="8729581" y="541324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1" name="Google Shape;4061;p15"/>
            <p:cNvSpPr/>
            <p:nvPr/>
          </p:nvSpPr>
          <p:spPr>
            <a:xfrm>
              <a:off x="8721583" y="61426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5"/>
                    <a:pt x="334" y="535"/>
                  </a:cubicBezTo>
                  <a:cubicBezTo>
                    <a:pt x="667" y="535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2" name="Google Shape;4062;p15"/>
            <p:cNvSpPr/>
            <p:nvPr/>
          </p:nvSpPr>
          <p:spPr>
            <a:xfrm>
              <a:off x="8677609" y="622263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3" name="Google Shape;4063;p15"/>
            <p:cNvSpPr/>
            <p:nvPr/>
          </p:nvSpPr>
          <p:spPr>
            <a:xfrm>
              <a:off x="8679616" y="680227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0" y="0"/>
                    <a:pt x="0" y="501"/>
                    <a:pt x="334" y="501"/>
                  </a:cubicBezTo>
                  <a:cubicBezTo>
                    <a:pt x="667" y="501"/>
                    <a:pt x="667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4" name="Google Shape;4064;p15"/>
            <p:cNvSpPr/>
            <p:nvPr/>
          </p:nvSpPr>
          <p:spPr>
            <a:xfrm>
              <a:off x="8627643" y="690202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5"/>
                    <a:pt x="334" y="535"/>
                  </a:cubicBezTo>
                  <a:cubicBezTo>
                    <a:pt x="668" y="535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5" name="Google Shape;4065;p15"/>
            <p:cNvSpPr/>
            <p:nvPr/>
          </p:nvSpPr>
          <p:spPr>
            <a:xfrm>
              <a:off x="8627643" y="748166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1" y="1"/>
                    <a:pt x="1" y="501"/>
                    <a:pt x="334" y="501"/>
                  </a:cubicBezTo>
                  <a:cubicBezTo>
                    <a:pt x="668" y="501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6" name="Google Shape;4066;p15"/>
            <p:cNvSpPr/>
            <p:nvPr/>
          </p:nvSpPr>
          <p:spPr>
            <a:xfrm>
              <a:off x="8582680" y="753168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7" name="Google Shape;4067;p15"/>
            <p:cNvSpPr/>
            <p:nvPr/>
          </p:nvSpPr>
          <p:spPr>
            <a:xfrm>
              <a:off x="8569680" y="808137"/>
              <a:ext cx="20042" cy="15997"/>
            </a:xfrm>
            <a:custGeom>
              <a:avLst/>
              <a:gdLst/>
              <a:ahLst/>
              <a:cxnLst/>
              <a:rect l="l" t="t" r="r" b="b"/>
              <a:pathLst>
                <a:path w="669" h="534" extrusionOk="0">
                  <a:moveTo>
                    <a:pt x="335" y="0"/>
                  </a:moveTo>
                  <a:cubicBezTo>
                    <a:pt x="1" y="0"/>
                    <a:pt x="1" y="534"/>
                    <a:pt x="335" y="534"/>
                  </a:cubicBezTo>
                  <a:cubicBezTo>
                    <a:pt x="668" y="534"/>
                    <a:pt x="668" y="0"/>
                    <a:pt x="3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8" name="Google Shape;4068;p15"/>
            <p:cNvSpPr/>
            <p:nvPr/>
          </p:nvSpPr>
          <p:spPr>
            <a:xfrm>
              <a:off x="8530738" y="824103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9" name="Google Shape;4069;p15"/>
            <p:cNvSpPr/>
            <p:nvPr/>
          </p:nvSpPr>
          <p:spPr>
            <a:xfrm>
              <a:off x="8889453" y="252553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0" name="Google Shape;4070;p15"/>
            <p:cNvSpPr/>
            <p:nvPr/>
          </p:nvSpPr>
          <p:spPr>
            <a:xfrm>
              <a:off x="8829482" y="305514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1" y="0"/>
                    <a:pt x="1" y="501"/>
                    <a:pt x="334" y="501"/>
                  </a:cubicBezTo>
                  <a:cubicBezTo>
                    <a:pt x="668" y="501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1" name="Google Shape;4071;p15"/>
            <p:cNvSpPr/>
            <p:nvPr/>
          </p:nvSpPr>
          <p:spPr>
            <a:xfrm>
              <a:off x="8771549" y="310517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2" name="Google Shape;4072;p15"/>
            <p:cNvSpPr/>
            <p:nvPr/>
          </p:nvSpPr>
          <p:spPr>
            <a:xfrm>
              <a:off x="8750550" y="360483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3" name="Google Shape;4073;p15"/>
            <p:cNvSpPr/>
            <p:nvPr/>
          </p:nvSpPr>
          <p:spPr>
            <a:xfrm>
              <a:off x="8682611" y="368451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4" name="Google Shape;4074;p15"/>
            <p:cNvSpPr/>
            <p:nvPr/>
          </p:nvSpPr>
          <p:spPr>
            <a:xfrm>
              <a:off x="8674613" y="417428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5" name="Google Shape;4075;p15"/>
            <p:cNvSpPr/>
            <p:nvPr/>
          </p:nvSpPr>
          <p:spPr>
            <a:xfrm>
              <a:off x="8619645" y="423419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1"/>
                  </a:moveTo>
                  <a:cubicBezTo>
                    <a:pt x="1" y="1"/>
                    <a:pt x="1" y="501"/>
                    <a:pt x="334" y="501"/>
                  </a:cubicBezTo>
                  <a:cubicBezTo>
                    <a:pt x="668" y="501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6" name="Google Shape;4076;p15"/>
            <p:cNvSpPr/>
            <p:nvPr/>
          </p:nvSpPr>
          <p:spPr>
            <a:xfrm>
              <a:off x="8616650" y="483360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34" y="1"/>
                  </a:moveTo>
                  <a:cubicBezTo>
                    <a:pt x="1" y="1"/>
                    <a:pt x="1" y="535"/>
                    <a:pt x="334" y="535"/>
                  </a:cubicBezTo>
                  <a:cubicBezTo>
                    <a:pt x="701" y="535"/>
                    <a:pt x="701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7" name="Google Shape;4077;p15"/>
            <p:cNvSpPr/>
            <p:nvPr/>
          </p:nvSpPr>
          <p:spPr>
            <a:xfrm>
              <a:off x="8559705" y="472396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8" name="Google Shape;4078;p15"/>
            <p:cNvSpPr/>
            <p:nvPr/>
          </p:nvSpPr>
          <p:spPr>
            <a:xfrm>
              <a:off x="8553714" y="530330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9" name="Google Shape;4079;p15"/>
            <p:cNvSpPr/>
            <p:nvPr/>
          </p:nvSpPr>
          <p:spPr>
            <a:xfrm>
              <a:off x="8493743" y="527334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0" name="Google Shape;4080;p15"/>
            <p:cNvSpPr/>
            <p:nvPr/>
          </p:nvSpPr>
          <p:spPr>
            <a:xfrm>
              <a:off x="8501741" y="585298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1" name="Google Shape;4081;p15"/>
            <p:cNvSpPr/>
            <p:nvPr/>
          </p:nvSpPr>
          <p:spPr>
            <a:xfrm>
              <a:off x="8446803" y="569302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7" y="534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2" name="Google Shape;4082;p15"/>
            <p:cNvSpPr/>
            <p:nvPr/>
          </p:nvSpPr>
          <p:spPr>
            <a:xfrm>
              <a:off x="8422809" y="630261"/>
              <a:ext cx="21000" cy="15009"/>
            </a:xfrm>
            <a:custGeom>
              <a:avLst/>
              <a:gdLst/>
              <a:ahLst/>
              <a:cxnLst/>
              <a:rect l="l" t="t" r="r" b="b"/>
              <a:pathLst>
                <a:path w="701" h="501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701" y="501"/>
                    <a:pt x="701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3" name="Google Shape;4083;p15"/>
            <p:cNvSpPr/>
            <p:nvPr/>
          </p:nvSpPr>
          <p:spPr>
            <a:xfrm>
              <a:off x="8947416" y="41242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7" y="534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4" name="Google Shape;4084;p15"/>
            <p:cNvSpPr/>
            <p:nvPr/>
          </p:nvSpPr>
          <p:spPr>
            <a:xfrm>
              <a:off x="8952389" y="486385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1" y="0"/>
                    <a:pt x="1" y="500"/>
                    <a:pt x="334" y="500"/>
                  </a:cubicBezTo>
                  <a:cubicBezTo>
                    <a:pt x="668" y="500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5" name="Google Shape;4085;p15"/>
            <p:cNvSpPr/>
            <p:nvPr/>
          </p:nvSpPr>
          <p:spPr>
            <a:xfrm>
              <a:off x="8902424" y="506366"/>
              <a:ext cx="20042" cy="15997"/>
            </a:xfrm>
            <a:custGeom>
              <a:avLst/>
              <a:gdLst/>
              <a:ahLst/>
              <a:cxnLst/>
              <a:rect l="l" t="t" r="r" b="b"/>
              <a:pathLst>
                <a:path w="669" h="534" extrusionOk="0">
                  <a:moveTo>
                    <a:pt x="335" y="0"/>
                  </a:moveTo>
                  <a:cubicBezTo>
                    <a:pt x="1" y="34"/>
                    <a:pt x="1" y="534"/>
                    <a:pt x="335" y="534"/>
                  </a:cubicBezTo>
                  <a:cubicBezTo>
                    <a:pt x="668" y="534"/>
                    <a:pt x="668" y="0"/>
                    <a:pt x="3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6" name="Google Shape;4086;p15"/>
            <p:cNvSpPr/>
            <p:nvPr/>
          </p:nvSpPr>
          <p:spPr>
            <a:xfrm>
              <a:off x="8912429" y="580296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67" y="1"/>
                  </a:moveTo>
                  <a:cubicBezTo>
                    <a:pt x="1" y="1"/>
                    <a:pt x="1" y="534"/>
                    <a:pt x="367" y="534"/>
                  </a:cubicBezTo>
                  <a:cubicBezTo>
                    <a:pt x="701" y="534"/>
                    <a:pt x="701" y="1"/>
                    <a:pt x="36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7" name="Google Shape;4087;p15"/>
            <p:cNvSpPr/>
            <p:nvPr/>
          </p:nvSpPr>
          <p:spPr>
            <a:xfrm>
              <a:off x="8863452" y="601294"/>
              <a:ext cx="20042" cy="15997"/>
            </a:xfrm>
            <a:custGeom>
              <a:avLst/>
              <a:gdLst/>
              <a:ahLst/>
              <a:cxnLst/>
              <a:rect l="l" t="t" r="r" b="b"/>
              <a:pathLst>
                <a:path w="669" h="534" extrusionOk="0">
                  <a:moveTo>
                    <a:pt x="335" y="0"/>
                  </a:moveTo>
                  <a:cubicBezTo>
                    <a:pt x="1" y="0"/>
                    <a:pt x="1" y="534"/>
                    <a:pt x="335" y="534"/>
                  </a:cubicBezTo>
                  <a:cubicBezTo>
                    <a:pt x="668" y="534"/>
                    <a:pt x="668" y="0"/>
                    <a:pt x="3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8" name="Google Shape;4088;p15"/>
            <p:cNvSpPr/>
            <p:nvPr/>
          </p:nvSpPr>
          <p:spPr>
            <a:xfrm>
              <a:off x="8876452" y="66123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9" name="Google Shape;4089;p15"/>
            <p:cNvSpPr/>
            <p:nvPr/>
          </p:nvSpPr>
          <p:spPr>
            <a:xfrm>
              <a:off x="8821484" y="680227"/>
              <a:ext cx="20042" cy="15009"/>
            </a:xfrm>
            <a:custGeom>
              <a:avLst/>
              <a:gdLst/>
              <a:ahLst/>
              <a:cxnLst/>
              <a:rect l="l" t="t" r="r" b="b"/>
              <a:pathLst>
                <a:path w="669" h="501" extrusionOk="0">
                  <a:moveTo>
                    <a:pt x="335" y="0"/>
                  </a:moveTo>
                  <a:cubicBezTo>
                    <a:pt x="1" y="0"/>
                    <a:pt x="1" y="501"/>
                    <a:pt x="335" y="501"/>
                  </a:cubicBezTo>
                  <a:cubicBezTo>
                    <a:pt x="668" y="501"/>
                    <a:pt x="668" y="0"/>
                    <a:pt x="3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0" name="Google Shape;4090;p15"/>
            <p:cNvSpPr/>
            <p:nvPr/>
          </p:nvSpPr>
          <p:spPr>
            <a:xfrm>
              <a:off x="8831489" y="74217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1" name="Google Shape;4091;p15"/>
            <p:cNvSpPr/>
            <p:nvPr/>
          </p:nvSpPr>
          <p:spPr>
            <a:xfrm>
              <a:off x="8781524" y="745170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68" y="1"/>
                  </a:moveTo>
                  <a:cubicBezTo>
                    <a:pt x="1" y="1"/>
                    <a:pt x="1" y="534"/>
                    <a:pt x="368" y="534"/>
                  </a:cubicBezTo>
                  <a:cubicBezTo>
                    <a:pt x="701" y="534"/>
                    <a:pt x="701" y="1"/>
                    <a:pt x="36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2" name="Google Shape;4092;p15"/>
            <p:cNvSpPr/>
            <p:nvPr/>
          </p:nvSpPr>
          <p:spPr>
            <a:xfrm>
              <a:off x="8784519" y="821107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3" name="Google Shape;4093;p15"/>
            <p:cNvSpPr/>
            <p:nvPr/>
          </p:nvSpPr>
          <p:spPr>
            <a:xfrm>
              <a:off x="8732577" y="826110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7" y="534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4" name="Google Shape;4094;p15"/>
            <p:cNvSpPr/>
            <p:nvPr/>
          </p:nvSpPr>
          <p:spPr>
            <a:xfrm>
              <a:off x="8718588" y="900040"/>
              <a:ext cx="21000" cy="15039"/>
            </a:xfrm>
            <a:custGeom>
              <a:avLst/>
              <a:gdLst/>
              <a:ahLst/>
              <a:cxnLst/>
              <a:rect l="l" t="t" r="r" b="b"/>
              <a:pathLst>
                <a:path w="701" h="502" extrusionOk="0">
                  <a:moveTo>
                    <a:pt x="367" y="1"/>
                  </a:moveTo>
                  <a:cubicBezTo>
                    <a:pt x="0" y="1"/>
                    <a:pt x="0" y="501"/>
                    <a:pt x="367" y="501"/>
                  </a:cubicBezTo>
                  <a:cubicBezTo>
                    <a:pt x="701" y="501"/>
                    <a:pt x="701" y="1"/>
                    <a:pt x="36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5" name="Google Shape;4095;p15"/>
            <p:cNvSpPr/>
            <p:nvPr/>
          </p:nvSpPr>
          <p:spPr>
            <a:xfrm>
              <a:off x="8967397" y="357457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67" y="1"/>
                  </a:moveTo>
                  <a:cubicBezTo>
                    <a:pt x="0" y="1"/>
                    <a:pt x="0" y="535"/>
                    <a:pt x="367" y="535"/>
                  </a:cubicBezTo>
                  <a:cubicBezTo>
                    <a:pt x="701" y="535"/>
                    <a:pt x="701" y="1"/>
                    <a:pt x="36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6" name="Google Shape;4096;p15"/>
            <p:cNvSpPr/>
            <p:nvPr/>
          </p:nvSpPr>
          <p:spPr>
            <a:xfrm>
              <a:off x="8947416" y="195608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0" y="0"/>
                    <a:pt x="0" y="500"/>
                    <a:pt x="334" y="500"/>
                  </a:cubicBezTo>
                  <a:cubicBezTo>
                    <a:pt x="667" y="500"/>
                    <a:pt x="667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7" name="Google Shape;4097;p15"/>
            <p:cNvSpPr/>
            <p:nvPr/>
          </p:nvSpPr>
          <p:spPr>
            <a:xfrm>
              <a:off x="9017362" y="226582"/>
              <a:ext cx="21000" cy="15997"/>
            </a:xfrm>
            <a:custGeom>
              <a:avLst/>
              <a:gdLst/>
              <a:ahLst/>
              <a:cxnLst/>
              <a:rect l="l" t="t" r="r" b="b"/>
              <a:pathLst>
                <a:path w="701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701" y="534"/>
                    <a:pt x="701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8" name="Google Shape;4098;p15"/>
            <p:cNvSpPr/>
            <p:nvPr/>
          </p:nvSpPr>
          <p:spPr>
            <a:xfrm>
              <a:off x="8996363" y="147619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1" y="1"/>
                    <a:pt x="1" y="535"/>
                    <a:pt x="334" y="535"/>
                  </a:cubicBezTo>
                  <a:cubicBezTo>
                    <a:pt x="701" y="535"/>
                    <a:pt x="701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9" name="Google Shape;4099;p15"/>
            <p:cNvSpPr/>
            <p:nvPr/>
          </p:nvSpPr>
          <p:spPr>
            <a:xfrm>
              <a:off x="9023353" y="119641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100" name="Google Shape;4100;p15"/>
          <p:cNvGrpSpPr/>
          <p:nvPr/>
        </p:nvGrpSpPr>
        <p:grpSpPr>
          <a:xfrm rot="-5400000" flipH="1">
            <a:off x="8358974" y="4213030"/>
            <a:ext cx="428468" cy="1217307"/>
            <a:chOff x="7607455" y="4238363"/>
            <a:chExt cx="438017" cy="1186459"/>
          </a:xfrm>
        </p:grpSpPr>
        <p:sp>
          <p:nvSpPr>
            <p:cNvPr id="4101" name="Google Shape;4101;p15"/>
            <p:cNvSpPr/>
            <p:nvPr/>
          </p:nvSpPr>
          <p:spPr>
            <a:xfrm>
              <a:off x="7911202" y="4620055"/>
              <a:ext cx="134270" cy="198019"/>
            </a:xfrm>
            <a:custGeom>
              <a:avLst/>
              <a:gdLst/>
              <a:ahLst/>
              <a:cxnLst/>
              <a:rect l="l" t="t" r="r" b="b"/>
              <a:pathLst>
                <a:path w="4482" h="6610" extrusionOk="0">
                  <a:moveTo>
                    <a:pt x="3267" y="1"/>
                  </a:moveTo>
                  <a:cubicBezTo>
                    <a:pt x="2782" y="1"/>
                    <a:pt x="2218" y="255"/>
                    <a:pt x="1735" y="739"/>
                  </a:cubicBezTo>
                  <a:cubicBezTo>
                    <a:pt x="734" y="1739"/>
                    <a:pt x="501" y="3374"/>
                    <a:pt x="334" y="4642"/>
                  </a:cubicBezTo>
                  <a:cubicBezTo>
                    <a:pt x="234" y="5242"/>
                    <a:pt x="267" y="6142"/>
                    <a:pt x="34" y="6609"/>
                  </a:cubicBezTo>
                  <a:lnTo>
                    <a:pt x="34" y="6609"/>
                  </a:lnTo>
                  <a:cubicBezTo>
                    <a:pt x="2551" y="6553"/>
                    <a:pt x="4304" y="3997"/>
                    <a:pt x="4404" y="1606"/>
                  </a:cubicBezTo>
                  <a:cubicBezTo>
                    <a:pt x="4482" y="511"/>
                    <a:pt x="3953" y="1"/>
                    <a:pt x="3267" y="1"/>
                  </a:cubicBezTo>
                  <a:close/>
                  <a:moveTo>
                    <a:pt x="34" y="6609"/>
                  </a:moveTo>
                  <a:lnTo>
                    <a:pt x="34" y="6609"/>
                  </a:lnTo>
                  <a:cubicBezTo>
                    <a:pt x="23" y="6609"/>
                    <a:pt x="12" y="6609"/>
                    <a:pt x="1" y="6610"/>
                  </a:cubicBezTo>
                  <a:lnTo>
                    <a:pt x="34" y="6610"/>
                  </a:lnTo>
                  <a:cubicBezTo>
                    <a:pt x="34" y="6609"/>
                    <a:pt x="34" y="6609"/>
                    <a:pt x="34" y="660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2" name="Google Shape;4102;p15"/>
            <p:cNvSpPr/>
            <p:nvPr/>
          </p:nvSpPr>
          <p:spPr>
            <a:xfrm>
              <a:off x="7607455" y="4894537"/>
              <a:ext cx="220847" cy="138703"/>
            </a:xfrm>
            <a:custGeom>
              <a:avLst/>
              <a:gdLst/>
              <a:ahLst/>
              <a:cxnLst/>
              <a:rect l="l" t="t" r="r" b="b"/>
              <a:pathLst>
                <a:path w="7372" h="4630" extrusionOk="0">
                  <a:moveTo>
                    <a:pt x="2707" y="0"/>
                  </a:moveTo>
                  <a:cubicBezTo>
                    <a:pt x="2193" y="0"/>
                    <a:pt x="1713" y="194"/>
                    <a:pt x="1334" y="682"/>
                  </a:cubicBezTo>
                  <a:cubicBezTo>
                    <a:pt x="0" y="2417"/>
                    <a:pt x="2435" y="3918"/>
                    <a:pt x="3836" y="4218"/>
                  </a:cubicBezTo>
                  <a:cubicBezTo>
                    <a:pt x="4807" y="4424"/>
                    <a:pt x="5882" y="4630"/>
                    <a:pt x="6923" y="4630"/>
                  </a:cubicBezTo>
                  <a:cubicBezTo>
                    <a:pt x="7062" y="4630"/>
                    <a:pt x="7201" y="4626"/>
                    <a:pt x="7339" y="4618"/>
                  </a:cubicBezTo>
                  <a:lnTo>
                    <a:pt x="7372" y="4518"/>
                  </a:lnTo>
                  <a:cubicBezTo>
                    <a:pt x="7038" y="3651"/>
                    <a:pt x="6571" y="2584"/>
                    <a:pt x="6004" y="1883"/>
                  </a:cubicBezTo>
                  <a:cubicBezTo>
                    <a:pt x="5303" y="1065"/>
                    <a:pt x="3913" y="0"/>
                    <a:pt x="270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3" name="Google Shape;4103;p15"/>
            <p:cNvSpPr/>
            <p:nvPr/>
          </p:nvSpPr>
          <p:spPr>
            <a:xfrm>
              <a:off x="7905211" y="4892829"/>
              <a:ext cx="118362" cy="243015"/>
            </a:xfrm>
            <a:custGeom>
              <a:avLst/>
              <a:gdLst/>
              <a:ahLst/>
              <a:cxnLst/>
              <a:rect l="l" t="t" r="r" b="b"/>
              <a:pathLst>
                <a:path w="3951" h="8112" extrusionOk="0">
                  <a:moveTo>
                    <a:pt x="2540" y="0"/>
                  </a:moveTo>
                  <a:cubicBezTo>
                    <a:pt x="2197" y="0"/>
                    <a:pt x="1809" y="179"/>
                    <a:pt x="1401" y="606"/>
                  </a:cubicBezTo>
                  <a:cubicBezTo>
                    <a:pt x="301" y="1707"/>
                    <a:pt x="134" y="3475"/>
                    <a:pt x="67" y="4976"/>
                  </a:cubicBezTo>
                  <a:cubicBezTo>
                    <a:pt x="0" y="6043"/>
                    <a:pt x="134" y="7077"/>
                    <a:pt x="134" y="8111"/>
                  </a:cubicBezTo>
                  <a:cubicBezTo>
                    <a:pt x="2469" y="8111"/>
                    <a:pt x="3903" y="4042"/>
                    <a:pt x="3903" y="2174"/>
                  </a:cubicBezTo>
                  <a:cubicBezTo>
                    <a:pt x="3951" y="1062"/>
                    <a:pt x="3377" y="0"/>
                    <a:pt x="254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4" name="Google Shape;4104;p15"/>
            <p:cNvSpPr/>
            <p:nvPr/>
          </p:nvSpPr>
          <p:spPr>
            <a:xfrm>
              <a:off x="7664130" y="4671009"/>
              <a:ext cx="171177" cy="210032"/>
            </a:xfrm>
            <a:custGeom>
              <a:avLst/>
              <a:gdLst/>
              <a:ahLst/>
              <a:cxnLst/>
              <a:rect l="l" t="t" r="r" b="b"/>
              <a:pathLst>
                <a:path w="5714" h="7011" extrusionOk="0">
                  <a:moveTo>
                    <a:pt x="1775" y="1"/>
                  </a:moveTo>
                  <a:cubicBezTo>
                    <a:pt x="329" y="1"/>
                    <a:pt x="1" y="1969"/>
                    <a:pt x="543" y="3174"/>
                  </a:cubicBezTo>
                  <a:cubicBezTo>
                    <a:pt x="1177" y="4742"/>
                    <a:pt x="2411" y="5442"/>
                    <a:pt x="3879" y="6143"/>
                  </a:cubicBezTo>
                  <a:cubicBezTo>
                    <a:pt x="4379" y="6443"/>
                    <a:pt x="5046" y="6843"/>
                    <a:pt x="5613" y="7010"/>
                  </a:cubicBezTo>
                  <a:lnTo>
                    <a:pt x="5547" y="6910"/>
                  </a:lnTo>
                  <a:cubicBezTo>
                    <a:pt x="5713" y="6076"/>
                    <a:pt x="5246" y="5042"/>
                    <a:pt x="5080" y="4208"/>
                  </a:cubicBezTo>
                  <a:cubicBezTo>
                    <a:pt x="4746" y="2640"/>
                    <a:pt x="4079" y="539"/>
                    <a:pt x="2278" y="72"/>
                  </a:cubicBezTo>
                  <a:cubicBezTo>
                    <a:pt x="2097" y="23"/>
                    <a:pt x="1930" y="1"/>
                    <a:pt x="177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5" name="Google Shape;4105;p15"/>
            <p:cNvSpPr/>
            <p:nvPr/>
          </p:nvSpPr>
          <p:spPr>
            <a:xfrm>
              <a:off x="7844252" y="4313910"/>
              <a:ext cx="142777" cy="314314"/>
            </a:xfrm>
            <a:custGeom>
              <a:avLst/>
              <a:gdLst/>
              <a:ahLst/>
              <a:cxnLst/>
              <a:rect l="l" t="t" r="r" b="b"/>
              <a:pathLst>
                <a:path w="4766" h="10492" extrusionOk="0">
                  <a:moveTo>
                    <a:pt x="2352" y="1"/>
                  </a:moveTo>
                  <a:cubicBezTo>
                    <a:pt x="2102" y="1"/>
                    <a:pt x="1830" y="67"/>
                    <a:pt x="1535" y="218"/>
                  </a:cubicBezTo>
                  <a:cubicBezTo>
                    <a:pt x="1" y="1052"/>
                    <a:pt x="534" y="3954"/>
                    <a:pt x="768" y="5255"/>
                  </a:cubicBezTo>
                  <a:cubicBezTo>
                    <a:pt x="930" y="6323"/>
                    <a:pt x="1814" y="9433"/>
                    <a:pt x="921" y="10409"/>
                  </a:cubicBezTo>
                  <a:lnTo>
                    <a:pt x="921" y="10409"/>
                  </a:lnTo>
                  <a:cubicBezTo>
                    <a:pt x="3487" y="8976"/>
                    <a:pt x="4766" y="6065"/>
                    <a:pt x="4504" y="3153"/>
                  </a:cubicBezTo>
                  <a:cubicBezTo>
                    <a:pt x="4391" y="1970"/>
                    <a:pt x="3707" y="1"/>
                    <a:pt x="2352" y="1"/>
                  </a:cubicBezTo>
                  <a:close/>
                  <a:moveTo>
                    <a:pt x="921" y="10409"/>
                  </a:moveTo>
                  <a:cubicBezTo>
                    <a:pt x="871" y="10437"/>
                    <a:pt x="819" y="10465"/>
                    <a:pt x="768" y="10492"/>
                  </a:cubicBezTo>
                  <a:lnTo>
                    <a:pt x="835" y="10492"/>
                  </a:lnTo>
                  <a:cubicBezTo>
                    <a:pt x="865" y="10466"/>
                    <a:pt x="894" y="10438"/>
                    <a:pt x="921" y="1040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6" name="Google Shape;4106;p15"/>
            <p:cNvSpPr/>
            <p:nvPr/>
          </p:nvSpPr>
          <p:spPr>
            <a:xfrm>
              <a:off x="7689173" y="4238363"/>
              <a:ext cx="152124" cy="256975"/>
            </a:xfrm>
            <a:custGeom>
              <a:avLst/>
              <a:gdLst/>
              <a:ahLst/>
              <a:cxnLst/>
              <a:rect l="l" t="t" r="r" b="b"/>
              <a:pathLst>
                <a:path w="5078" h="8578" extrusionOk="0">
                  <a:moveTo>
                    <a:pt x="2093" y="1"/>
                  </a:moveTo>
                  <a:cubicBezTo>
                    <a:pt x="743" y="1"/>
                    <a:pt x="1" y="2105"/>
                    <a:pt x="241" y="3440"/>
                  </a:cubicBezTo>
                  <a:cubicBezTo>
                    <a:pt x="508" y="5075"/>
                    <a:pt x="1909" y="7143"/>
                    <a:pt x="3210" y="8110"/>
                  </a:cubicBezTo>
                  <a:cubicBezTo>
                    <a:pt x="3443" y="8277"/>
                    <a:pt x="3710" y="8410"/>
                    <a:pt x="3943" y="8577"/>
                  </a:cubicBezTo>
                  <a:cubicBezTo>
                    <a:pt x="4611" y="6609"/>
                    <a:pt x="5078" y="1772"/>
                    <a:pt x="3210" y="438"/>
                  </a:cubicBezTo>
                  <a:cubicBezTo>
                    <a:pt x="2804" y="132"/>
                    <a:pt x="2429" y="1"/>
                    <a:pt x="20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7" name="Google Shape;4107;p15"/>
            <p:cNvSpPr/>
            <p:nvPr/>
          </p:nvSpPr>
          <p:spPr>
            <a:xfrm>
              <a:off x="7764720" y="4348509"/>
              <a:ext cx="112550" cy="1076313"/>
            </a:xfrm>
            <a:custGeom>
              <a:avLst/>
              <a:gdLst/>
              <a:ahLst/>
              <a:cxnLst/>
              <a:rect l="l" t="t" r="r" b="b"/>
              <a:pathLst>
                <a:path w="3757" h="35928" extrusionOk="0">
                  <a:moveTo>
                    <a:pt x="386" y="1"/>
                  </a:moveTo>
                  <a:cubicBezTo>
                    <a:pt x="209" y="1"/>
                    <a:pt x="0" y="157"/>
                    <a:pt x="20" y="397"/>
                  </a:cubicBezTo>
                  <a:cubicBezTo>
                    <a:pt x="321" y="2599"/>
                    <a:pt x="1021" y="4767"/>
                    <a:pt x="1588" y="6935"/>
                  </a:cubicBezTo>
                  <a:cubicBezTo>
                    <a:pt x="2189" y="9203"/>
                    <a:pt x="2556" y="11438"/>
                    <a:pt x="2756" y="13773"/>
                  </a:cubicBezTo>
                  <a:cubicBezTo>
                    <a:pt x="3189" y="18377"/>
                    <a:pt x="3189" y="23013"/>
                    <a:pt x="2956" y="27616"/>
                  </a:cubicBezTo>
                  <a:cubicBezTo>
                    <a:pt x="2789" y="30285"/>
                    <a:pt x="2722" y="32920"/>
                    <a:pt x="2122" y="35555"/>
                  </a:cubicBezTo>
                  <a:cubicBezTo>
                    <a:pt x="2061" y="35779"/>
                    <a:pt x="2259" y="35928"/>
                    <a:pt x="2447" y="35928"/>
                  </a:cubicBezTo>
                  <a:cubicBezTo>
                    <a:pt x="2567" y="35928"/>
                    <a:pt x="2683" y="35866"/>
                    <a:pt x="2722" y="35722"/>
                  </a:cubicBezTo>
                  <a:cubicBezTo>
                    <a:pt x="3256" y="33454"/>
                    <a:pt x="3390" y="31119"/>
                    <a:pt x="3523" y="28817"/>
                  </a:cubicBezTo>
                  <a:cubicBezTo>
                    <a:pt x="3623" y="26449"/>
                    <a:pt x="3756" y="24081"/>
                    <a:pt x="3756" y="21712"/>
                  </a:cubicBezTo>
                  <a:cubicBezTo>
                    <a:pt x="3756" y="19344"/>
                    <a:pt x="3656" y="17009"/>
                    <a:pt x="3456" y="14641"/>
                  </a:cubicBezTo>
                  <a:cubicBezTo>
                    <a:pt x="3289" y="12339"/>
                    <a:pt x="3023" y="10071"/>
                    <a:pt x="2456" y="7802"/>
                  </a:cubicBezTo>
                  <a:cubicBezTo>
                    <a:pt x="1822" y="5267"/>
                    <a:pt x="988" y="2799"/>
                    <a:pt x="621" y="230"/>
                  </a:cubicBezTo>
                  <a:cubicBezTo>
                    <a:pt x="608" y="70"/>
                    <a:pt x="503" y="1"/>
                    <a:pt x="386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8" name="Google Shape;4108;p15"/>
            <p:cNvSpPr/>
            <p:nvPr/>
          </p:nvSpPr>
          <p:spPr>
            <a:xfrm>
              <a:off x="7852399" y="4935066"/>
              <a:ext cx="148979" cy="280073"/>
            </a:xfrm>
            <a:custGeom>
              <a:avLst/>
              <a:gdLst/>
              <a:ahLst/>
              <a:cxnLst/>
              <a:rect l="l" t="t" r="r" b="b"/>
              <a:pathLst>
                <a:path w="4973" h="9349" extrusionOk="0">
                  <a:moveTo>
                    <a:pt x="4591" y="0"/>
                  </a:moveTo>
                  <a:cubicBezTo>
                    <a:pt x="4471" y="0"/>
                    <a:pt x="4359" y="70"/>
                    <a:pt x="4332" y="230"/>
                  </a:cubicBezTo>
                  <a:cubicBezTo>
                    <a:pt x="3698" y="3399"/>
                    <a:pt x="1964" y="6234"/>
                    <a:pt x="162" y="8903"/>
                  </a:cubicBezTo>
                  <a:cubicBezTo>
                    <a:pt x="1" y="9134"/>
                    <a:pt x="206" y="9348"/>
                    <a:pt x="426" y="9348"/>
                  </a:cubicBezTo>
                  <a:cubicBezTo>
                    <a:pt x="524" y="9348"/>
                    <a:pt x="624" y="9306"/>
                    <a:pt x="696" y="9203"/>
                  </a:cubicBezTo>
                  <a:cubicBezTo>
                    <a:pt x="2531" y="6534"/>
                    <a:pt x="4299" y="3632"/>
                    <a:pt x="4932" y="397"/>
                  </a:cubicBezTo>
                  <a:cubicBezTo>
                    <a:pt x="4972" y="156"/>
                    <a:pt x="4772" y="0"/>
                    <a:pt x="4591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9" name="Google Shape;4109;p15"/>
            <p:cNvSpPr/>
            <p:nvPr/>
          </p:nvSpPr>
          <p:spPr>
            <a:xfrm>
              <a:off x="7738300" y="4739937"/>
              <a:ext cx="140081" cy="186096"/>
            </a:xfrm>
            <a:custGeom>
              <a:avLst/>
              <a:gdLst/>
              <a:ahLst/>
              <a:cxnLst/>
              <a:rect l="l" t="t" r="r" b="b"/>
              <a:pathLst>
                <a:path w="4676" h="6212" extrusionOk="0">
                  <a:moveTo>
                    <a:pt x="393" y="0"/>
                  </a:moveTo>
                  <a:cubicBezTo>
                    <a:pt x="195" y="0"/>
                    <a:pt x="0" y="149"/>
                    <a:pt x="102" y="373"/>
                  </a:cubicBezTo>
                  <a:cubicBezTo>
                    <a:pt x="902" y="2541"/>
                    <a:pt x="2470" y="4442"/>
                    <a:pt x="4005" y="6110"/>
                  </a:cubicBezTo>
                  <a:cubicBezTo>
                    <a:pt x="4076" y="6182"/>
                    <a:pt x="4155" y="6211"/>
                    <a:pt x="4231" y="6211"/>
                  </a:cubicBezTo>
                  <a:cubicBezTo>
                    <a:pt x="4472" y="6211"/>
                    <a:pt x="4675" y="5905"/>
                    <a:pt x="4472" y="5676"/>
                  </a:cubicBezTo>
                  <a:cubicBezTo>
                    <a:pt x="3704" y="4843"/>
                    <a:pt x="2971" y="3975"/>
                    <a:pt x="2337" y="3075"/>
                  </a:cubicBezTo>
                  <a:cubicBezTo>
                    <a:pt x="1703" y="2174"/>
                    <a:pt x="1103" y="1240"/>
                    <a:pt x="702" y="206"/>
                  </a:cubicBezTo>
                  <a:cubicBezTo>
                    <a:pt x="650" y="62"/>
                    <a:pt x="521" y="0"/>
                    <a:pt x="393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0" name="Google Shape;4110;p15"/>
            <p:cNvSpPr/>
            <p:nvPr/>
          </p:nvSpPr>
          <p:spPr>
            <a:xfrm>
              <a:off x="7832240" y="4369508"/>
              <a:ext cx="111981" cy="285195"/>
            </a:xfrm>
            <a:custGeom>
              <a:avLst/>
              <a:gdLst/>
              <a:ahLst/>
              <a:cxnLst/>
              <a:rect l="l" t="t" r="r" b="b"/>
              <a:pathLst>
                <a:path w="3738" h="9520" extrusionOk="0">
                  <a:moveTo>
                    <a:pt x="2944" y="0"/>
                  </a:moveTo>
                  <a:cubicBezTo>
                    <a:pt x="2763" y="0"/>
                    <a:pt x="2563" y="156"/>
                    <a:pt x="2603" y="396"/>
                  </a:cubicBezTo>
                  <a:cubicBezTo>
                    <a:pt x="3104" y="3265"/>
                    <a:pt x="2603" y="7001"/>
                    <a:pt x="235" y="9003"/>
                  </a:cubicBezTo>
                  <a:cubicBezTo>
                    <a:pt x="1" y="9211"/>
                    <a:pt x="213" y="9520"/>
                    <a:pt x="460" y="9520"/>
                  </a:cubicBezTo>
                  <a:cubicBezTo>
                    <a:pt x="530" y="9520"/>
                    <a:pt x="602" y="9495"/>
                    <a:pt x="669" y="9436"/>
                  </a:cubicBezTo>
                  <a:cubicBezTo>
                    <a:pt x="3237" y="7301"/>
                    <a:pt x="3737" y="3332"/>
                    <a:pt x="3204" y="230"/>
                  </a:cubicBezTo>
                  <a:cubicBezTo>
                    <a:pt x="3177" y="70"/>
                    <a:pt x="3065" y="0"/>
                    <a:pt x="294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1" name="Google Shape;4111;p15"/>
            <p:cNvSpPr/>
            <p:nvPr/>
          </p:nvSpPr>
          <p:spPr>
            <a:xfrm>
              <a:off x="7858570" y="4654144"/>
              <a:ext cx="160093" cy="196761"/>
            </a:xfrm>
            <a:custGeom>
              <a:avLst/>
              <a:gdLst/>
              <a:ahLst/>
              <a:cxnLst/>
              <a:rect l="l" t="t" r="r" b="b"/>
              <a:pathLst>
                <a:path w="5344" h="6568" extrusionOk="0">
                  <a:moveTo>
                    <a:pt x="5035" y="1"/>
                  </a:moveTo>
                  <a:cubicBezTo>
                    <a:pt x="4877" y="1"/>
                    <a:pt x="4710" y="101"/>
                    <a:pt x="4693" y="301"/>
                  </a:cubicBezTo>
                  <a:cubicBezTo>
                    <a:pt x="4460" y="2770"/>
                    <a:pt x="2558" y="5005"/>
                    <a:pt x="323" y="5939"/>
                  </a:cubicBezTo>
                  <a:cubicBezTo>
                    <a:pt x="0" y="6085"/>
                    <a:pt x="91" y="6568"/>
                    <a:pt x="367" y="6568"/>
                  </a:cubicBezTo>
                  <a:cubicBezTo>
                    <a:pt x="405" y="6568"/>
                    <a:pt x="446" y="6559"/>
                    <a:pt x="490" y="6539"/>
                  </a:cubicBezTo>
                  <a:cubicBezTo>
                    <a:pt x="3025" y="5505"/>
                    <a:pt x="5060" y="3070"/>
                    <a:pt x="5327" y="301"/>
                  </a:cubicBezTo>
                  <a:cubicBezTo>
                    <a:pt x="5344" y="101"/>
                    <a:pt x="5193" y="1"/>
                    <a:pt x="5035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2" name="Google Shape;4112;p15"/>
            <p:cNvSpPr/>
            <p:nvPr/>
          </p:nvSpPr>
          <p:spPr>
            <a:xfrm>
              <a:off x="7692198" y="4929614"/>
              <a:ext cx="181752" cy="123245"/>
            </a:xfrm>
            <a:custGeom>
              <a:avLst/>
              <a:gdLst/>
              <a:ahLst/>
              <a:cxnLst/>
              <a:rect l="l" t="t" r="r" b="b"/>
              <a:pathLst>
                <a:path w="6067" h="4114" extrusionOk="0">
                  <a:moveTo>
                    <a:pt x="428" y="1"/>
                  </a:moveTo>
                  <a:cubicBezTo>
                    <a:pt x="216" y="1"/>
                    <a:pt x="1" y="223"/>
                    <a:pt x="140" y="479"/>
                  </a:cubicBezTo>
                  <a:cubicBezTo>
                    <a:pt x="707" y="1379"/>
                    <a:pt x="1541" y="2113"/>
                    <a:pt x="2408" y="2747"/>
                  </a:cubicBezTo>
                  <a:cubicBezTo>
                    <a:pt x="3309" y="3414"/>
                    <a:pt x="4476" y="3581"/>
                    <a:pt x="5444" y="4081"/>
                  </a:cubicBezTo>
                  <a:cubicBezTo>
                    <a:pt x="5492" y="4103"/>
                    <a:pt x="5540" y="4113"/>
                    <a:pt x="5585" y="4113"/>
                  </a:cubicBezTo>
                  <a:cubicBezTo>
                    <a:pt x="5879" y="4113"/>
                    <a:pt x="6067" y="3692"/>
                    <a:pt x="5777" y="3547"/>
                  </a:cubicBezTo>
                  <a:cubicBezTo>
                    <a:pt x="4843" y="3047"/>
                    <a:pt x="3742" y="2880"/>
                    <a:pt x="2875" y="2313"/>
                  </a:cubicBezTo>
                  <a:cubicBezTo>
                    <a:pt x="2041" y="1746"/>
                    <a:pt x="1207" y="1012"/>
                    <a:pt x="674" y="145"/>
                  </a:cubicBezTo>
                  <a:cubicBezTo>
                    <a:pt x="613" y="43"/>
                    <a:pt x="521" y="1"/>
                    <a:pt x="428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3" name="Google Shape;4113;p15"/>
            <p:cNvSpPr/>
            <p:nvPr/>
          </p:nvSpPr>
          <p:spPr>
            <a:xfrm>
              <a:off x="7935196" y="4960918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4" name="Google Shape;4114;p15"/>
            <p:cNvSpPr/>
            <p:nvPr/>
          </p:nvSpPr>
          <p:spPr>
            <a:xfrm>
              <a:off x="7928186" y="4990903"/>
              <a:ext cx="21030" cy="15009"/>
            </a:xfrm>
            <a:custGeom>
              <a:avLst/>
              <a:gdLst/>
              <a:ahLst/>
              <a:cxnLst/>
              <a:rect l="l" t="t" r="r" b="b"/>
              <a:pathLst>
                <a:path w="702" h="501" extrusionOk="0">
                  <a:moveTo>
                    <a:pt x="334" y="0"/>
                  </a:moveTo>
                  <a:cubicBezTo>
                    <a:pt x="1" y="0"/>
                    <a:pt x="1" y="501"/>
                    <a:pt x="334" y="501"/>
                  </a:cubicBezTo>
                  <a:cubicBezTo>
                    <a:pt x="701" y="501"/>
                    <a:pt x="701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5" name="Google Shape;4115;p15"/>
            <p:cNvSpPr/>
            <p:nvPr/>
          </p:nvSpPr>
          <p:spPr>
            <a:xfrm>
              <a:off x="7956165" y="4688144"/>
              <a:ext cx="21030" cy="15997"/>
            </a:xfrm>
            <a:custGeom>
              <a:avLst/>
              <a:gdLst/>
              <a:ahLst/>
              <a:cxnLst/>
              <a:rect l="l" t="t" r="r" b="b"/>
              <a:pathLst>
                <a:path w="702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701" y="534"/>
                    <a:pt x="701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6" name="Google Shape;4116;p15"/>
            <p:cNvSpPr/>
            <p:nvPr/>
          </p:nvSpPr>
          <p:spPr>
            <a:xfrm>
              <a:off x="7949185" y="4714115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701" y="534"/>
                    <a:pt x="701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7" name="Google Shape;4117;p15"/>
            <p:cNvSpPr/>
            <p:nvPr/>
          </p:nvSpPr>
          <p:spPr>
            <a:xfrm>
              <a:off x="7719368" y="4704110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5"/>
                    <a:pt x="334" y="535"/>
                  </a:cubicBezTo>
                  <a:cubicBezTo>
                    <a:pt x="667" y="535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8" name="Google Shape;4118;p15"/>
            <p:cNvSpPr/>
            <p:nvPr/>
          </p:nvSpPr>
          <p:spPr>
            <a:xfrm>
              <a:off x="7706367" y="4734095"/>
              <a:ext cx="21000" cy="15009"/>
            </a:xfrm>
            <a:custGeom>
              <a:avLst/>
              <a:gdLst/>
              <a:ahLst/>
              <a:cxnLst/>
              <a:rect l="l" t="t" r="r" b="b"/>
              <a:pathLst>
                <a:path w="701" h="501" extrusionOk="0">
                  <a:moveTo>
                    <a:pt x="367" y="1"/>
                  </a:moveTo>
                  <a:cubicBezTo>
                    <a:pt x="0" y="1"/>
                    <a:pt x="0" y="501"/>
                    <a:pt x="367" y="501"/>
                  </a:cubicBezTo>
                  <a:cubicBezTo>
                    <a:pt x="701" y="501"/>
                    <a:pt x="701" y="1"/>
                    <a:pt x="367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9" name="Google Shape;4119;p15"/>
            <p:cNvSpPr/>
            <p:nvPr/>
          </p:nvSpPr>
          <p:spPr>
            <a:xfrm>
              <a:off x="7689383" y="470710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5"/>
                    <a:pt x="334" y="535"/>
                  </a:cubicBezTo>
                  <a:cubicBezTo>
                    <a:pt x="667" y="535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0" name="Google Shape;4120;p15"/>
            <p:cNvSpPr/>
            <p:nvPr/>
          </p:nvSpPr>
          <p:spPr>
            <a:xfrm>
              <a:off x="7907218" y="4335418"/>
              <a:ext cx="21000" cy="15997"/>
            </a:xfrm>
            <a:custGeom>
              <a:avLst/>
              <a:gdLst/>
              <a:ahLst/>
              <a:cxnLst/>
              <a:rect l="l" t="t" r="r" b="b"/>
              <a:pathLst>
                <a:path w="701" h="534" extrusionOk="0">
                  <a:moveTo>
                    <a:pt x="367" y="0"/>
                  </a:moveTo>
                  <a:cubicBezTo>
                    <a:pt x="0" y="0"/>
                    <a:pt x="0" y="534"/>
                    <a:pt x="367" y="534"/>
                  </a:cubicBezTo>
                  <a:cubicBezTo>
                    <a:pt x="701" y="534"/>
                    <a:pt x="701" y="0"/>
                    <a:pt x="367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1" name="Google Shape;4121;p15"/>
            <p:cNvSpPr/>
            <p:nvPr/>
          </p:nvSpPr>
          <p:spPr>
            <a:xfrm>
              <a:off x="7883223" y="4349408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2" name="Google Shape;4122;p15"/>
            <p:cNvSpPr/>
            <p:nvPr/>
          </p:nvSpPr>
          <p:spPr>
            <a:xfrm>
              <a:off x="7755314" y="4299442"/>
              <a:ext cx="21030" cy="15009"/>
            </a:xfrm>
            <a:custGeom>
              <a:avLst/>
              <a:gdLst/>
              <a:ahLst/>
              <a:cxnLst/>
              <a:rect l="l" t="t" r="r" b="b"/>
              <a:pathLst>
                <a:path w="702" h="501" extrusionOk="0">
                  <a:moveTo>
                    <a:pt x="368" y="0"/>
                  </a:moveTo>
                  <a:cubicBezTo>
                    <a:pt x="1" y="0"/>
                    <a:pt x="1" y="501"/>
                    <a:pt x="368" y="501"/>
                  </a:cubicBezTo>
                  <a:cubicBezTo>
                    <a:pt x="701" y="501"/>
                    <a:pt x="701" y="0"/>
                    <a:pt x="368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3" name="Google Shape;4123;p15"/>
            <p:cNvSpPr/>
            <p:nvPr/>
          </p:nvSpPr>
          <p:spPr>
            <a:xfrm>
              <a:off x="7738330" y="4328409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4" name="Google Shape;4124;p15"/>
            <p:cNvSpPr/>
            <p:nvPr/>
          </p:nvSpPr>
          <p:spPr>
            <a:xfrm>
              <a:off x="7722363" y="4299442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0" y="0"/>
                    <a:pt x="0" y="501"/>
                    <a:pt x="334" y="501"/>
                  </a:cubicBezTo>
                  <a:cubicBezTo>
                    <a:pt x="667" y="501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125" name="Google Shape;4125;p15"/>
          <p:cNvGrpSpPr/>
          <p:nvPr/>
        </p:nvGrpSpPr>
        <p:grpSpPr>
          <a:xfrm flipH="1">
            <a:off x="-59844" y="4617104"/>
            <a:ext cx="561571" cy="543421"/>
            <a:chOff x="8202967" y="4478366"/>
            <a:chExt cx="900965" cy="871845"/>
          </a:xfrm>
        </p:grpSpPr>
        <p:sp>
          <p:nvSpPr>
            <p:cNvPr id="4126" name="Google Shape;4126;p15"/>
            <p:cNvSpPr/>
            <p:nvPr/>
          </p:nvSpPr>
          <p:spPr>
            <a:xfrm>
              <a:off x="8202967" y="4478366"/>
              <a:ext cx="890427" cy="838361"/>
            </a:xfrm>
            <a:custGeom>
              <a:avLst/>
              <a:gdLst/>
              <a:ahLst/>
              <a:cxnLst/>
              <a:rect l="l" t="t" r="r" b="b"/>
              <a:pathLst>
                <a:path w="29723" h="27985" extrusionOk="0">
                  <a:moveTo>
                    <a:pt x="12965" y="1"/>
                  </a:moveTo>
                  <a:cubicBezTo>
                    <a:pt x="12807" y="1"/>
                    <a:pt x="12645" y="31"/>
                    <a:pt x="12476" y="98"/>
                  </a:cubicBezTo>
                  <a:cubicBezTo>
                    <a:pt x="11342" y="599"/>
                    <a:pt x="10942" y="2533"/>
                    <a:pt x="9574" y="3868"/>
                  </a:cubicBezTo>
                  <a:cubicBezTo>
                    <a:pt x="8146" y="3712"/>
                    <a:pt x="4836" y="2342"/>
                    <a:pt x="2984" y="2342"/>
                  </a:cubicBezTo>
                  <a:cubicBezTo>
                    <a:pt x="2458" y="2342"/>
                    <a:pt x="2050" y="2453"/>
                    <a:pt x="1836" y="2733"/>
                  </a:cubicBezTo>
                  <a:cubicBezTo>
                    <a:pt x="868" y="3968"/>
                    <a:pt x="3570" y="9305"/>
                    <a:pt x="3970" y="10472"/>
                  </a:cubicBezTo>
                  <a:cubicBezTo>
                    <a:pt x="2536" y="11139"/>
                    <a:pt x="1" y="11740"/>
                    <a:pt x="1068" y="13675"/>
                  </a:cubicBezTo>
                  <a:cubicBezTo>
                    <a:pt x="1735" y="15009"/>
                    <a:pt x="3603" y="15776"/>
                    <a:pt x="4571" y="17044"/>
                  </a:cubicBezTo>
                  <a:cubicBezTo>
                    <a:pt x="3303" y="17811"/>
                    <a:pt x="301" y="18211"/>
                    <a:pt x="1068" y="20046"/>
                  </a:cubicBezTo>
                  <a:cubicBezTo>
                    <a:pt x="1635" y="21514"/>
                    <a:pt x="4471" y="22281"/>
                    <a:pt x="5705" y="22848"/>
                  </a:cubicBezTo>
                  <a:cubicBezTo>
                    <a:pt x="4638" y="23815"/>
                    <a:pt x="3003" y="24316"/>
                    <a:pt x="4537" y="25650"/>
                  </a:cubicBezTo>
                  <a:cubicBezTo>
                    <a:pt x="5505" y="26617"/>
                    <a:pt x="7440" y="26917"/>
                    <a:pt x="8707" y="27118"/>
                  </a:cubicBezTo>
                  <a:cubicBezTo>
                    <a:pt x="12310" y="27685"/>
                    <a:pt x="25452" y="27985"/>
                    <a:pt x="29122" y="27985"/>
                  </a:cubicBezTo>
                  <a:cubicBezTo>
                    <a:pt x="29355" y="24349"/>
                    <a:pt x="29689" y="19479"/>
                    <a:pt x="29589" y="17544"/>
                  </a:cubicBezTo>
                  <a:cubicBezTo>
                    <a:pt x="29489" y="14542"/>
                    <a:pt x="29722" y="12974"/>
                    <a:pt x="29322" y="10072"/>
                  </a:cubicBezTo>
                  <a:cubicBezTo>
                    <a:pt x="29108" y="8281"/>
                    <a:pt x="29001" y="4947"/>
                    <a:pt x="27371" y="4947"/>
                  </a:cubicBezTo>
                  <a:cubicBezTo>
                    <a:pt x="26966" y="4947"/>
                    <a:pt x="26469" y="5152"/>
                    <a:pt x="25853" y="5635"/>
                  </a:cubicBezTo>
                  <a:cubicBezTo>
                    <a:pt x="25274" y="6104"/>
                    <a:pt x="24650" y="7119"/>
                    <a:pt x="24017" y="7119"/>
                  </a:cubicBezTo>
                  <a:cubicBezTo>
                    <a:pt x="23884" y="7119"/>
                    <a:pt x="23751" y="7074"/>
                    <a:pt x="23618" y="6970"/>
                  </a:cubicBezTo>
                  <a:cubicBezTo>
                    <a:pt x="23151" y="6603"/>
                    <a:pt x="23051" y="4768"/>
                    <a:pt x="22951" y="4268"/>
                  </a:cubicBezTo>
                  <a:cubicBezTo>
                    <a:pt x="22661" y="3047"/>
                    <a:pt x="22372" y="588"/>
                    <a:pt x="20890" y="588"/>
                  </a:cubicBezTo>
                  <a:cubicBezTo>
                    <a:pt x="20834" y="588"/>
                    <a:pt x="20776" y="591"/>
                    <a:pt x="20716" y="599"/>
                  </a:cubicBezTo>
                  <a:cubicBezTo>
                    <a:pt x="19248" y="799"/>
                    <a:pt x="17914" y="3701"/>
                    <a:pt x="16646" y="4468"/>
                  </a:cubicBezTo>
                  <a:cubicBezTo>
                    <a:pt x="15672" y="3402"/>
                    <a:pt x="14614" y="1"/>
                    <a:pt x="1296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7" name="Google Shape;4127;p15"/>
            <p:cNvSpPr/>
            <p:nvPr/>
          </p:nvSpPr>
          <p:spPr>
            <a:xfrm>
              <a:off x="8299123" y="4596001"/>
              <a:ext cx="804808" cy="754210"/>
            </a:xfrm>
            <a:custGeom>
              <a:avLst/>
              <a:gdLst/>
              <a:ahLst/>
              <a:cxnLst/>
              <a:rect l="l" t="t" r="r" b="b"/>
              <a:pathLst>
                <a:path w="26865" h="25176" extrusionOk="0">
                  <a:moveTo>
                    <a:pt x="577" y="1"/>
                  </a:moveTo>
                  <a:cubicBezTo>
                    <a:pt x="238" y="1"/>
                    <a:pt x="0" y="531"/>
                    <a:pt x="360" y="808"/>
                  </a:cubicBezTo>
                  <a:cubicBezTo>
                    <a:pt x="2295" y="2209"/>
                    <a:pt x="3963" y="3943"/>
                    <a:pt x="5731" y="5545"/>
                  </a:cubicBezTo>
                  <a:cubicBezTo>
                    <a:pt x="7499" y="7146"/>
                    <a:pt x="9166" y="8847"/>
                    <a:pt x="10868" y="10548"/>
                  </a:cubicBezTo>
                  <a:cubicBezTo>
                    <a:pt x="12502" y="12216"/>
                    <a:pt x="14170" y="13917"/>
                    <a:pt x="15938" y="15485"/>
                  </a:cubicBezTo>
                  <a:cubicBezTo>
                    <a:pt x="17539" y="16919"/>
                    <a:pt x="19174" y="18320"/>
                    <a:pt x="20808" y="19721"/>
                  </a:cubicBezTo>
                  <a:cubicBezTo>
                    <a:pt x="22676" y="21356"/>
                    <a:pt x="24477" y="23057"/>
                    <a:pt x="26012" y="25025"/>
                  </a:cubicBezTo>
                  <a:cubicBezTo>
                    <a:pt x="26093" y="25131"/>
                    <a:pt x="26191" y="25175"/>
                    <a:pt x="26287" y="25175"/>
                  </a:cubicBezTo>
                  <a:cubicBezTo>
                    <a:pt x="26583" y="25175"/>
                    <a:pt x="26864" y="24752"/>
                    <a:pt x="26612" y="24425"/>
                  </a:cubicBezTo>
                  <a:cubicBezTo>
                    <a:pt x="23910" y="20956"/>
                    <a:pt x="20341" y="18320"/>
                    <a:pt x="17072" y="15385"/>
                  </a:cubicBezTo>
                  <a:cubicBezTo>
                    <a:pt x="13503" y="12183"/>
                    <a:pt x="10301" y="8613"/>
                    <a:pt x="6765" y="5344"/>
                  </a:cubicBezTo>
                  <a:cubicBezTo>
                    <a:pt x="4797" y="3543"/>
                    <a:pt x="2929" y="1642"/>
                    <a:pt x="794" y="74"/>
                  </a:cubicBezTo>
                  <a:cubicBezTo>
                    <a:pt x="720" y="23"/>
                    <a:pt x="647" y="1"/>
                    <a:pt x="577" y="1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8" name="Google Shape;4128;p15"/>
            <p:cNvSpPr/>
            <p:nvPr/>
          </p:nvSpPr>
          <p:spPr>
            <a:xfrm>
              <a:off x="8354870" y="4614184"/>
              <a:ext cx="199876" cy="225220"/>
            </a:xfrm>
            <a:custGeom>
              <a:avLst/>
              <a:gdLst/>
              <a:ahLst/>
              <a:cxnLst/>
              <a:rect l="l" t="t" r="r" b="b"/>
              <a:pathLst>
                <a:path w="6672" h="7518" extrusionOk="0">
                  <a:moveTo>
                    <a:pt x="6155" y="1"/>
                  </a:moveTo>
                  <a:cubicBezTo>
                    <a:pt x="5946" y="1"/>
                    <a:pt x="5738" y="134"/>
                    <a:pt x="5738" y="401"/>
                  </a:cubicBezTo>
                  <a:cubicBezTo>
                    <a:pt x="5738" y="2254"/>
                    <a:pt x="5826" y="4106"/>
                    <a:pt x="5753" y="5959"/>
                  </a:cubicBezTo>
                  <a:lnTo>
                    <a:pt x="5753" y="5959"/>
                  </a:lnTo>
                  <a:cubicBezTo>
                    <a:pt x="4194" y="6263"/>
                    <a:pt x="2610" y="6684"/>
                    <a:pt x="1001" y="6684"/>
                  </a:cubicBezTo>
                  <a:cubicBezTo>
                    <a:pt x="846" y="6684"/>
                    <a:pt x="690" y="6681"/>
                    <a:pt x="534" y="6672"/>
                  </a:cubicBezTo>
                  <a:cubicBezTo>
                    <a:pt x="523" y="6671"/>
                    <a:pt x="513" y="6671"/>
                    <a:pt x="503" y="6671"/>
                  </a:cubicBezTo>
                  <a:cubicBezTo>
                    <a:pt x="0" y="6671"/>
                    <a:pt x="11" y="7473"/>
                    <a:pt x="534" y="7506"/>
                  </a:cubicBezTo>
                  <a:cubicBezTo>
                    <a:pt x="687" y="7514"/>
                    <a:pt x="840" y="7518"/>
                    <a:pt x="993" y="7518"/>
                  </a:cubicBezTo>
                  <a:cubicBezTo>
                    <a:pt x="2770" y="7518"/>
                    <a:pt x="4521" y="7013"/>
                    <a:pt x="6271" y="6706"/>
                  </a:cubicBezTo>
                  <a:cubicBezTo>
                    <a:pt x="6438" y="6706"/>
                    <a:pt x="6572" y="6472"/>
                    <a:pt x="6572" y="6305"/>
                  </a:cubicBezTo>
                  <a:cubicBezTo>
                    <a:pt x="6672" y="4337"/>
                    <a:pt x="6572" y="2369"/>
                    <a:pt x="6572" y="401"/>
                  </a:cubicBezTo>
                  <a:cubicBezTo>
                    <a:pt x="6572" y="134"/>
                    <a:pt x="6363" y="1"/>
                    <a:pt x="6155" y="1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9" name="Google Shape;4129;p15"/>
            <p:cNvSpPr/>
            <p:nvPr/>
          </p:nvSpPr>
          <p:spPr>
            <a:xfrm>
              <a:off x="8471396" y="4733107"/>
              <a:ext cx="219259" cy="244962"/>
            </a:xfrm>
            <a:custGeom>
              <a:avLst/>
              <a:gdLst/>
              <a:ahLst/>
              <a:cxnLst/>
              <a:rect l="l" t="t" r="r" b="b"/>
              <a:pathLst>
                <a:path w="7319" h="8177" extrusionOk="0">
                  <a:moveTo>
                    <a:pt x="6835" y="0"/>
                  </a:moveTo>
                  <a:cubicBezTo>
                    <a:pt x="6626" y="0"/>
                    <a:pt x="6418" y="134"/>
                    <a:pt x="6418" y="401"/>
                  </a:cubicBezTo>
                  <a:cubicBezTo>
                    <a:pt x="6418" y="2507"/>
                    <a:pt x="6477" y="4614"/>
                    <a:pt x="6428" y="6692"/>
                  </a:cubicBezTo>
                  <a:lnTo>
                    <a:pt x="6428" y="6692"/>
                  </a:lnTo>
                  <a:cubicBezTo>
                    <a:pt x="4456" y="6809"/>
                    <a:pt x="2485" y="7091"/>
                    <a:pt x="513" y="7372"/>
                  </a:cubicBezTo>
                  <a:cubicBezTo>
                    <a:pt x="1" y="7436"/>
                    <a:pt x="196" y="8177"/>
                    <a:pt x="684" y="8177"/>
                  </a:cubicBezTo>
                  <a:cubicBezTo>
                    <a:pt x="705" y="8177"/>
                    <a:pt x="726" y="8175"/>
                    <a:pt x="747" y="8173"/>
                  </a:cubicBezTo>
                  <a:cubicBezTo>
                    <a:pt x="2748" y="7873"/>
                    <a:pt x="4783" y="7606"/>
                    <a:pt x="6818" y="7506"/>
                  </a:cubicBezTo>
                  <a:cubicBezTo>
                    <a:pt x="7051" y="7506"/>
                    <a:pt x="7218" y="7339"/>
                    <a:pt x="7251" y="7105"/>
                  </a:cubicBezTo>
                  <a:cubicBezTo>
                    <a:pt x="7318" y="4870"/>
                    <a:pt x="7251" y="2635"/>
                    <a:pt x="7251" y="401"/>
                  </a:cubicBezTo>
                  <a:cubicBezTo>
                    <a:pt x="7251" y="134"/>
                    <a:pt x="7043" y="0"/>
                    <a:pt x="6835" y="0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0" name="Google Shape;4130;p15"/>
            <p:cNvSpPr/>
            <p:nvPr/>
          </p:nvSpPr>
          <p:spPr>
            <a:xfrm>
              <a:off x="8557698" y="4783072"/>
              <a:ext cx="304818" cy="334775"/>
            </a:xfrm>
            <a:custGeom>
              <a:avLst/>
              <a:gdLst/>
              <a:ahLst/>
              <a:cxnLst/>
              <a:rect l="l" t="t" r="r" b="b"/>
              <a:pathLst>
                <a:path w="10175" h="11175" extrusionOk="0">
                  <a:moveTo>
                    <a:pt x="9758" y="0"/>
                  </a:moveTo>
                  <a:cubicBezTo>
                    <a:pt x="9549" y="0"/>
                    <a:pt x="9341" y="134"/>
                    <a:pt x="9341" y="400"/>
                  </a:cubicBezTo>
                  <a:cubicBezTo>
                    <a:pt x="9309" y="3611"/>
                    <a:pt x="9153" y="6853"/>
                    <a:pt x="8874" y="10066"/>
                  </a:cubicBezTo>
                  <a:lnTo>
                    <a:pt x="8874" y="10066"/>
                  </a:lnTo>
                  <a:cubicBezTo>
                    <a:pt x="6122" y="10249"/>
                    <a:pt x="3313" y="10341"/>
                    <a:pt x="534" y="10341"/>
                  </a:cubicBezTo>
                  <a:cubicBezTo>
                    <a:pt x="1" y="10341"/>
                    <a:pt x="1" y="11175"/>
                    <a:pt x="534" y="11175"/>
                  </a:cubicBezTo>
                  <a:cubicBezTo>
                    <a:pt x="3470" y="11175"/>
                    <a:pt x="6372" y="11075"/>
                    <a:pt x="9241" y="10875"/>
                  </a:cubicBezTo>
                  <a:cubicBezTo>
                    <a:pt x="9507" y="10841"/>
                    <a:pt x="9641" y="10708"/>
                    <a:pt x="9674" y="10441"/>
                  </a:cubicBezTo>
                  <a:cubicBezTo>
                    <a:pt x="9974" y="7105"/>
                    <a:pt x="10141" y="3736"/>
                    <a:pt x="10175" y="400"/>
                  </a:cubicBezTo>
                  <a:cubicBezTo>
                    <a:pt x="10175" y="134"/>
                    <a:pt x="9966" y="0"/>
                    <a:pt x="9758" y="0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1" name="Google Shape;4131;p15"/>
            <p:cNvSpPr/>
            <p:nvPr/>
          </p:nvSpPr>
          <p:spPr>
            <a:xfrm>
              <a:off x="8711578" y="4898970"/>
              <a:ext cx="283847" cy="332708"/>
            </a:xfrm>
            <a:custGeom>
              <a:avLst/>
              <a:gdLst/>
              <a:ahLst/>
              <a:cxnLst/>
              <a:rect l="l" t="t" r="r" b="b"/>
              <a:pathLst>
                <a:path w="9475" h="11106" extrusionOk="0">
                  <a:moveTo>
                    <a:pt x="9057" y="1"/>
                  </a:moveTo>
                  <a:cubicBezTo>
                    <a:pt x="8849" y="1"/>
                    <a:pt x="8640" y="134"/>
                    <a:pt x="8640" y="401"/>
                  </a:cubicBezTo>
                  <a:cubicBezTo>
                    <a:pt x="8640" y="3589"/>
                    <a:pt x="8485" y="6809"/>
                    <a:pt x="8204" y="10030"/>
                  </a:cubicBezTo>
                  <a:lnTo>
                    <a:pt x="8204" y="10030"/>
                  </a:lnTo>
                  <a:cubicBezTo>
                    <a:pt x="7212" y="10220"/>
                    <a:pt x="6207" y="10278"/>
                    <a:pt x="5197" y="10278"/>
                  </a:cubicBezTo>
                  <a:cubicBezTo>
                    <a:pt x="3642" y="10278"/>
                    <a:pt x="2077" y="10141"/>
                    <a:pt x="534" y="10141"/>
                  </a:cubicBezTo>
                  <a:cubicBezTo>
                    <a:pt x="1" y="10141"/>
                    <a:pt x="1" y="10975"/>
                    <a:pt x="534" y="10975"/>
                  </a:cubicBezTo>
                  <a:cubicBezTo>
                    <a:pt x="2078" y="10975"/>
                    <a:pt x="3644" y="11106"/>
                    <a:pt x="5201" y="11106"/>
                  </a:cubicBezTo>
                  <a:cubicBezTo>
                    <a:pt x="6368" y="11106"/>
                    <a:pt x="7530" y="11032"/>
                    <a:pt x="8674" y="10775"/>
                  </a:cubicBezTo>
                  <a:cubicBezTo>
                    <a:pt x="8874" y="10708"/>
                    <a:pt x="8974" y="10541"/>
                    <a:pt x="8974" y="10375"/>
                  </a:cubicBezTo>
                  <a:cubicBezTo>
                    <a:pt x="9274" y="7039"/>
                    <a:pt x="9474" y="3737"/>
                    <a:pt x="9474" y="401"/>
                  </a:cubicBezTo>
                  <a:cubicBezTo>
                    <a:pt x="9474" y="134"/>
                    <a:pt x="9266" y="1"/>
                    <a:pt x="9057" y="1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2" name="Google Shape;4132;p15"/>
            <p:cNvSpPr/>
            <p:nvPr/>
          </p:nvSpPr>
          <p:spPr>
            <a:xfrm>
              <a:off x="8446803" y="5093830"/>
              <a:ext cx="28010" cy="22019"/>
            </a:xfrm>
            <a:custGeom>
              <a:avLst/>
              <a:gdLst/>
              <a:ahLst/>
              <a:cxnLst/>
              <a:rect l="l" t="t" r="r" b="b"/>
              <a:pathLst>
                <a:path w="935" h="735" extrusionOk="0">
                  <a:moveTo>
                    <a:pt x="467" y="0"/>
                  </a:moveTo>
                  <a:cubicBezTo>
                    <a:pt x="0" y="0"/>
                    <a:pt x="0" y="734"/>
                    <a:pt x="467" y="734"/>
                  </a:cubicBezTo>
                  <a:cubicBezTo>
                    <a:pt x="934" y="734"/>
                    <a:pt x="934" y="0"/>
                    <a:pt x="467" y="0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3" name="Google Shape;4133;p15"/>
            <p:cNvSpPr/>
            <p:nvPr/>
          </p:nvSpPr>
          <p:spPr>
            <a:xfrm>
              <a:off x="8435809" y="5038862"/>
              <a:ext cx="28010" cy="22019"/>
            </a:xfrm>
            <a:custGeom>
              <a:avLst/>
              <a:gdLst/>
              <a:ahLst/>
              <a:cxnLst/>
              <a:rect l="l" t="t" r="r" b="b"/>
              <a:pathLst>
                <a:path w="935" h="735" extrusionOk="0">
                  <a:moveTo>
                    <a:pt x="467" y="1"/>
                  </a:moveTo>
                  <a:cubicBezTo>
                    <a:pt x="0" y="1"/>
                    <a:pt x="0" y="734"/>
                    <a:pt x="467" y="734"/>
                  </a:cubicBezTo>
                  <a:cubicBezTo>
                    <a:pt x="934" y="734"/>
                    <a:pt x="934" y="1"/>
                    <a:pt x="467" y="1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4" name="Google Shape;4134;p15"/>
            <p:cNvSpPr/>
            <p:nvPr/>
          </p:nvSpPr>
          <p:spPr>
            <a:xfrm>
              <a:off x="8394831" y="5079841"/>
              <a:ext cx="28010" cy="21000"/>
            </a:xfrm>
            <a:custGeom>
              <a:avLst/>
              <a:gdLst/>
              <a:ahLst/>
              <a:cxnLst/>
              <a:rect l="l" t="t" r="r" b="b"/>
              <a:pathLst>
                <a:path w="935" h="701" extrusionOk="0">
                  <a:moveTo>
                    <a:pt x="467" y="0"/>
                  </a:moveTo>
                  <a:cubicBezTo>
                    <a:pt x="0" y="0"/>
                    <a:pt x="0" y="701"/>
                    <a:pt x="467" y="701"/>
                  </a:cubicBezTo>
                  <a:cubicBezTo>
                    <a:pt x="934" y="701"/>
                    <a:pt x="934" y="0"/>
                    <a:pt x="467" y="0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5" name="Google Shape;4135;p15"/>
            <p:cNvSpPr/>
            <p:nvPr/>
          </p:nvSpPr>
          <p:spPr>
            <a:xfrm>
              <a:off x="8818489" y="4647165"/>
              <a:ext cx="28010" cy="22019"/>
            </a:xfrm>
            <a:custGeom>
              <a:avLst/>
              <a:gdLst/>
              <a:ahLst/>
              <a:cxnLst/>
              <a:rect l="l" t="t" r="r" b="b"/>
              <a:pathLst>
                <a:path w="935" h="735" extrusionOk="0">
                  <a:moveTo>
                    <a:pt x="468" y="0"/>
                  </a:moveTo>
                  <a:cubicBezTo>
                    <a:pt x="1" y="0"/>
                    <a:pt x="1" y="734"/>
                    <a:pt x="468" y="734"/>
                  </a:cubicBezTo>
                  <a:cubicBezTo>
                    <a:pt x="935" y="734"/>
                    <a:pt x="935" y="0"/>
                    <a:pt x="468" y="0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6" name="Google Shape;4136;p15"/>
            <p:cNvSpPr/>
            <p:nvPr/>
          </p:nvSpPr>
          <p:spPr>
            <a:xfrm>
              <a:off x="8792517" y="4708124"/>
              <a:ext cx="28010" cy="22019"/>
            </a:xfrm>
            <a:custGeom>
              <a:avLst/>
              <a:gdLst/>
              <a:ahLst/>
              <a:cxnLst/>
              <a:rect l="l" t="t" r="r" b="b"/>
              <a:pathLst>
                <a:path w="935" h="735" extrusionOk="0">
                  <a:moveTo>
                    <a:pt x="468" y="0"/>
                  </a:moveTo>
                  <a:cubicBezTo>
                    <a:pt x="1" y="0"/>
                    <a:pt x="1" y="734"/>
                    <a:pt x="468" y="734"/>
                  </a:cubicBezTo>
                  <a:cubicBezTo>
                    <a:pt x="935" y="734"/>
                    <a:pt x="935" y="0"/>
                    <a:pt x="468" y="0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7" name="Google Shape;4137;p15"/>
            <p:cNvSpPr/>
            <p:nvPr/>
          </p:nvSpPr>
          <p:spPr>
            <a:xfrm>
              <a:off x="8760555" y="4656151"/>
              <a:ext cx="28010" cy="22019"/>
            </a:xfrm>
            <a:custGeom>
              <a:avLst/>
              <a:gdLst/>
              <a:ahLst/>
              <a:cxnLst/>
              <a:rect l="l" t="t" r="r" b="b"/>
              <a:pathLst>
                <a:path w="935" h="735" extrusionOk="0">
                  <a:moveTo>
                    <a:pt x="467" y="1"/>
                  </a:moveTo>
                  <a:cubicBezTo>
                    <a:pt x="0" y="1"/>
                    <a:pt x="0" y="735"/>
                    <a:pt x="467" y="735"/>
                  </a:cubicBezTo>
                  <a:cubicBezTo>
                    <a:pt x="934" y="735"/>
                    <a:pt x="934" y="1"/>
                    <a:pt x="467" y="1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8" name="Google Shape;4138;p15"/>
            <p:cNvSpPr/>
            <p:nvPr/>
          </p:nvSpPr>
          <p:spPr>
            <a:xfrm>
              <a:off x="8913417" y="4954927"/>
              <a:ext cx="28010" cy="22019"/>
            </a:xfrm>
            <a:custGeom>
              <a:avLst/>
              <a:gdLst/>
              <a:ahLst/>
              <a:cxnLst/>
              <a:rect l="l" t="t" r="r" b="b"/>
              <a:pathLst>
                <a:path w="935" h="735" extrusionOk="0">
                  <a:moveTo>
                    <a:pt x="468" y="1"/>
                  </a:moveTo>
                  <a:cubicBezTo>
                    <a:pt x="1" y="1"/>
                    <a:pt x="1" y="734"/>
                    <a:pt x="468" y="734"/>
                  </a:cubicBezTo>
                  <a:cubicBezTo>
                    <a:pt x="935" y="734"/>
                    <a:pt x="935" y="1"/>
                    <a:pt x="468" y="1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9" name="Google Shape;4139;p15"/>
            <p:cNvSpPr/>
            <p:nvPr/>
          </p:nvSpPr>
          <p:spPr>
            <a:xfrm>
              <a:off x="8908445" y="5012890"/>
              <a:ext cx="28010" cy="22019"/>
            </a:xfrm>
            <a:custGeom>
              <a:avLst/>
              <a:gdLst/>
              <a:ahLst/>
              <a:cxnLst/>
              <a:rect l="l" t="t" r="r" b="b"/>
              <a:pathLst>
                <a:path w="935" h="735" extrusionOk="0">
                  <a:moveTo>
                    <a:pt x="467" y="0"/>
                  </a:moveTo>
                  <a:cubicBezTo>
                    <a:pt x="0" y="0"/>
                    <a:pt x="0" y="734"/>
                    <a:pt x="467" y="734"/>
                  </a:cubicBezTo>
                  <a:cubicBezTo>
                    <a:pt x="934" y="734"/>
                    <a:pt x="934" y="0"/>
                    <a:pt x="467" y="0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0" name="Google Shape;4140;p15"/>
            <p:cNvSpPr/>
            <p:nvPr/>
          </p:nvSpPr>
          <p:spPr>
            <a:xfrm>
              <a:off x="8475770" y="4873987"/>
              <a:ext cx="28010" cy="21030"/>
            </a:xfrm>
            <a:custGeom>
              <a:avLst/>
              <a:gdLst/>
              <a:ahLst/>
              <a:cxnLst/>
              <a:rect l="l" t="t" r="r" b="b"/>
              <a:pathLst>
                <a:path w="935" h="702" extrusionOk="0">
                  <a:moveTo>
                    <a:pt x="467" y="1"/>
                  </a:moveTo>
                  <a:cubicBezTo>
                    <a:pt x="0" y="1"/>
                    <a:pt x="0" y="701"/>
                    <a:pt x="467" y="701"/>
                  </a:cubicBezTo>
                  <a:cubicBezTo>
                    <a:pt x="934" y="701"/>
                    <a:pt x="934" y="1"/>
                    <a:pt x="467" y="1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1" name="Google Shape;4141;p15"/>
            <p:cNvSpPr/>
            <p:nvPr/>
          </p:nvSpPr>
          <p:spPr>
            <a:xfrm>
              <a:off x="8443778" y="4890972"/>
              <a:ext cx="28010" cy="22019"/>
            </a:xfrm>
            <a:custGeom>
              <a:avLst/>
              <a:gdLst/>
              <a:ahLst/>
              <a:cxnLst/>
              <a:rect l="l" t="t" r="r" b="b"/>
              <a:pathLst>
                <a:path w="935" h="735" extrusionOk="0">
                  <a:moveTo>
                    <a:pt x="468" y="1"/>
                  </a:moveTo>
                  <a:cubicBezTo>
                    <a:pt x="1" y="1"/>
                    <a:pt x="1" y="735"/>
                    <a:pt x="468" y="735"/>
                  </a:cubicBezTo>
                  <a:cubicBezTo>
                    <a:pt x="935" y="735"/>
                    <a:pt x="935" y="1"/>
                    <a:pt x="468" y="1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2" name="Google Shape;4142;p15"/>
            <p:cNvSpPr/>
            <p:nvPr/>
          </p:nvSpPr>
          <p:spPr>
            <a:xfrm>
              <a:off x="8687614" y="5154759"/>
              <a:ext cx="28010" cy="22019"/>
            </a:xfrm>
            <a:custGeom>
              <a:avLst/>
              <a:gdLst/>
              <a:ahLst/>
              <a:cxnLst/>
              <a:rect l="l" t="t" r="r" b="b"/>
              <a:pathLst>
                <a:path w="935" h="735" extrusionOk="0">
                  <a:moveTo>
                    <a:pt x="467" y="1"/>
                  </a:moveTo>
                  <a:cubicBezTo>
                    <a:pt x="0" y="1"/>
                    <a:pt x="0" y="735"/>
                    <a:pt x="467" y="735"/>
                  </a:cubicBezTo>
                  <a:cubicBezTo>
                    <a:pt x="934" y="735"/>
                    <a:pt x="934" y="1"/>
                    <a:pt x="467" y="1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3" name="Google Shape;4143;p15"/>
            <p:cNvSpPr/>
            <p:nvPr/>
          </p:nvSpPr>
          <p:spPr>
            <a:xfrm>
              <a:off x="8327880" y="4694135"/>
              <a:ext cx="28010" cy="22019"/>
            </a:xfrm>
            <a:custGeom>
              <a:avLst/>
              <a:gdLst/>
              <a:ahLst/>
              <a:cxnLst/>
              <a:rect l="l" t="t" r="r" b="b"/>
              <a:pathLst>
                <a:path w="935" h="735" extrusionOk="0">
                  <a:moveTo>
                    <a:pt x="468" y="0"/>
                  </a:moveTo>
                  <a:cubicBezTo>
                    <a:pt x="1" y="0"/>
                    <a:pt x="1" y="734"/>
                    <a:pt x="468" y="734"/>
                  </a:cubicBezTo>
                  <a:cubicBezTo>
                    <a:pt x="935" y="734"/>
                    <a:pt x="935" y="0"/>
                    <a:pt x="468" y="0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4" name="Google Shape;4144;p15"/>
            <p:cNvSpPr/>
            <p:nvPr/>
          </p:nvSpPr>
          <p:spPr>
            <a:xfrm>
              <a:off x="8411815" y="4636171"/>
              <a:ext cx="28010" cy="22019"/>
            </a:xfrm>
            <a:custGeom>
              <a:avLst/>
              <a:gdLst/>
              <a:ahLst/>
              <a:cxnLst/>
              <a:rect l="l" t="t" r="r" b="b"/>
              <a:pathLst>
                <a:path w="935" h="735" extrusionOk="0">
                  <a:moveTo>
                    <a:pt x="468" y="1"/>
                  </a:moveTo>
                  <a:cubicBezTo>
                    <a:pt x="1" y="1"/>
                    <a:pt x="1" y="734"/>
                    <a:pt x="468" y="734"/>
                  </a:cubicBezTo>
                  <a:cubicBezTo>
                    <a:pt x="935" y="734"/>
                    <a:pt x="935" y="1"/>
                    <a:pt x="468" y="1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Title only 2">
    <p:spTree>
      <p:nvGrpSpPr>
        <p:cNvPr id="1" name="Shape 5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3" name="Google Shape;533;p17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534" name="Google Shape;534;p17"/>
          <p:cNvSpPr/>
          <p:nvPr/>
        </p:nvSpPr>
        <p:spPr>
          <a:xfrm>
            <a:off x="7724018" y="239435"/>
            <a:ext cx="949730" cy="300571"/>
          </a:xfrm>
          <a:custGeom>
            <a:avLst/>
            <a:gdLst/>
            <a:ahLst/>
            <a:cxnLst/>
            <a:rect l="l" t="t" r="r" b="b"/>
            <a:pathLst>
              <a:path w="13410" h="4244" extrusionOk="0">
                <a:moveTo>
                  <a:pt x="7286" y="0"/>
                </a:moveTo>
                <a:cubicBezTo>
                  <a:pt x="6592" y="0"/>
                  <a:pt x="5782" y="384"/>
                  <a:pt x="4913" y="1537"/>
                </a:cubicBezTo>
                <a:cubicBezTo>
                  <a:pt x="4913" y="1537"/>
                  <a:pt x="4164" y="1313"/>
                  <a:pt x="3250" y="1313"/>
                </a:cubicBezTo>
                <a:cubicBezTo>
                  <a:pt x="1896" y="1313"/>
                  <a:pt x="180" y="1805"/>
                  <a:pt x="0" y="4244"/>
                </a:cubicBezTo>
                <a:lnTo>
                  <a:pt x="13158" y="4244"/>
                </a:lnTo>
                <a:cubicBezTo>
                  <a:pt x="13158" y="4244"/>
                  <a:pt x="13410" y="1459"/>
                  <a:pt x="10505" y="1459"/>
                </a:cubicBezTo>
                <a:cubicBezTo>
                  <a:pt x="10232" y="1459"/>
                  <a:pt x="9931" y="1483"/>
                  <a:pt x="9599" y="1537"/>
                </a:cubicBezTo>
                <a:cubicBezTo>
                  <a:pt x="9599" y="1537"/>
                  <a:pt x="8675" y="0"/>
                  <a:pt x="7286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5" name="Google Shape;535;p17"/>
          <p:cNvSpPr/>
          <p:nvPr/>
        </p:nvSpPr>
        <p:spPr>
          <a:xfrm>
            <a:off x="8625525" y="2898000"/>
            <a:ext cx="1278407" cy="532630"/>
          </a:xfrm>
          <a:custGeom>
            <a:avLst/>
            <a:gdLst/>
            <a:ahLst/>
            <a:cxnLst/>
            <a:rect l="l" t="t" r="r" b="b"/>
            <a:pathLst>
              <a:path w="13441" h="5600" extrusionOk="0">
                <a:moveTo>
                  <a:pt x="6974" y="1"/>
                </a:moveTo>
                <a:cubicBezTo>
                  <a:pt x="5468" y="1"/>
                  <a:pt x="4461" y="3244"/>
                  <a:pt x="4461" y="3244"/>
                </a:cubicBezTo>
                <a:cubicBezTo>
                  <a:pt x="4461" y="3244"/>
                  <a:pt x="3549" y="2801"/>
                  <a:pt x="2546" y="2801"/>
                </a:cubicBezTo>
                <a:cubicBezTo>
                  <a:pt x="1440" y="2801"/>
                  <a:pt x="224" y="3339"/>
                  <a:pt x="0" y="5600"/>
                </a:cubicBezTo>
                <a:lnTo>
                  <a:pt x="13233" y="5600"/>
                </a:lnTo>
                <a:cubicBezTo>
                  <a:pt x="13233" y="5600"/>
                  <a:pt x="13441" y="2884"/>
                  <a:pt x="10780" y="2884"/>
                </a:cubicBezTo>
                <a:cubicBezTo>
                  <a:pt x="10373" y="2884"/>
                  <a:pt x="9900" y="2947"/>
                  <a:pt x="9349" y="3093"/>
                </a:cubicBezTo>
                <a:cubicBezTo>
                  <a:pt x="9349" y="3093"/>
                  <a:pt x="8923" y="462"/>
                  <a:pt x="7243" y="36"/>
                </a:cubicBezTo>
                <a:cubicBezTo>
                  <a:pt x="7152" y="12"/>
                  <a:pt x="7062" y="1"/>
                  <a:pt x="697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6" name="Google Shape;536;p17"/>
          <p:cNvSpPr/>
          <p:nvPr/>
        </p:nvSpPr>
        <p:spPr>
          <a:xfrm flipH="1">
            <a:off x="-1080007" y="1486447"/>
            <a:ext cx="1674219" cy="801006"/>
          </a:xfrm>
          <a:custGeom>
            <a:avLst/>
            <a:gdLst/>
            <a:ahLst/>
            <a:cxnLst/>
            <a:rect l="l" t="t" r="r" b="b"/>
            <a:pathLst>
              <a:path w="15164" h="7255" extrusionOk="0">
                <a:moveTo>
                  <a:pt x="5362" y="0"/>
                </a:moveTo>
                <a:cubicBezTo>
                  <a:pt x="3058" y="0"/>
                  <a:pt x="3058" y="4598"/>
                  <a:pt x="3058" y="4598"/>
                </a:cubicBezTo>
                <a:cubicBezTo>
                  <a:pt x="3058" y="4598"/>
                  <a:pt x="2611" y="4325"/>
                  <a:pt x="2054" y="4325"/>
                </a:cubicBezTo>
                <a:cubicBezTo>
                  <a:pt x="1290" y="4325"/>
                  <a:pt x="319" y="4836"/>
                  <a:pt x="0" y="7255"/>
                </a:cubicBezTo>
                <a:lnTo>
                  <a:pt x="15163" y="7255"/>
                </a:lnTo>
                <a:cubicBezTo>
                  <a:pt x="15163" y="7255"/>
                  <a:pt x="14777" y="4519"/>
                  <a:pt x="12700" y="4519"/>
                </a:cubicBezTo>
                <a:cubicBezTo>
                  <a:pt x="12294" y="4519"/>
                  <a:pt x="11824" y="4624"/>
                  <a:pt x="11278" y="4874"/>
                </a:cubicBezTo>
                <a:cubicBezTo>
                  <a:pt x="11278" y="4874"/>
                  <a:pt x="10880" y="2861"/>
                  <a:pt x="9125" y="2861"/>
                </a:cubicBezTo>
                <a:cubicBezTo>
                  <a:pt x="8817" y="2861"/>
                  <a:pt x="8467" y="2923"/>
                  <a:pt x="8070" y="3069"/>
                </a:cubicBezTo>
                <a:cubicBezTo>
                  <a:pt x="8070" y="3069"/>
                  <a:pt x="8070" y="287"/>
                  <a:pt x="5564" y="11"/>
                </a:cubicBezTo>
                <a:cubicBezTo>
                  <a:pt x="5495" y="4"/>
                  <a:pt x="5428" y="0"/>
                  <a:pt x="536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7" name="Google Shape;537;p17"/>
          <p:cNvSpPr/>
          <p:nvPr/>
        </p:nvSpPr>
        <p:spPr>
          <a:xfrm flipH="1">
            <a:off x="8274343" y="1652572"/>
            <a:ext cx="1674219" cy="801006"/>
          </a:xfrm>
          <a:custGeom>
            <a:avLst/>
            <a:gdLst/>
            <a:ahLst/>
            <a:cxnLst/>
            <a:rect l="l" t="t" r="r" b="b"/>
            <a:pathLst>
              <a:path w="15164" h="7255" extrusionOk="0">
                <a:moveTo>
                  <a:pt x="5362" y="0"/>
                </a:moveTo>
                <a:cubicBezTo>
                  <a:pt x="3058" y="0"/>
                  <a:pt x="3058" y="4598"/>
                  <a:pt x="3058" y="4598"/>
                </a:cubicBezTo>
                <a:cubicBezTo>
                  <a:pt x="3058" y="4598"/>
                  <a:pt x="2611" y="4325"/>
                  <a:pt x="2054" y="4325"/>
                </a:cubicBezTo>
                <a:cubicBezTo>
                  <a:pt x="1290" y="4325"/>
                  <a:pt x="319" y="4836"/>
                  <a:pt x="0" y="7255"/>
                </a:cubicBezTo>
                <a:lnTo>
                  <a:pt x="15163" y="7255"/>
                </a:lnTo>
                <a:cubicBezTo>
                  <a:pt x="15163" y="7255"/>
                  <a:pt x="14777" y="4519"/>
                  <a:pt x="12700" y="4519"/>
                </a:cubicBezTo>
                <a:cubicBezTo>
                  <a:pt x="12294" y="4519"/>
                  <a:pt x="11824" y="4624"/>
                  <a:pt x="11278" y="4874"/>
                </a:cubicBezTo>
                <a:cubicBezTo>
                  <a:pt x="11278" y="4874"/>
                  <a:pt x="10880" y="2861"/>
                  <a:pt x="9125" y="2861"/>
                </a:cubicBezTo>
                <a:cubicBezTo>
                  <a:pt x="8817" y="2861"/>
                  <a:pt x="8467" y="2923"/>
                  <a:pt x="8070" y="3069"/>
                </a:cubicBezTo>
                <a:cubicBezTo>
                  <a:pt x="8070" y="3069"/>
                  <a:pt x="8070" y="287"/>
                  <a:pt x="5564" y="11"/>
                </a:cubicBezTo>
                <a:cubicBezTo>
                  <a:pt x="5495" y="4"/>
                  <a:pt x="5428" y="0"/>
                  <a:pt x="536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8" name="Google Shape;538;p17"/>
          <p:cNvSpPr/>
          <p:nvPr/>
        </p:nvSpPr>
        <p:spPr>
          <a:xfrm>
            <a:off x="-430114" y="3826271"/>
            <a:ext cx="949835" cy="454435"/>
          </a:xfrm>
          <a:custGeom>
            <a:avLst/>
            <a:gdLst/>
            <a:ahLst/>
            <a:cxnLst/>
            <a:rect l="l" t="t" r="r" b="b"/>
            <a:pathLst>
              <a:path w="15164" h="7255" extrusionOk="0">
                <a:moveTo>
                  <a:pt x="5362" y="0"/>
                </a:moveTo>
                <a:cubicBezTo>
                  <a:pt x="3058" y="0"/>
                  <a:pt x="3058" y="4598"/>
                  <a:pt x="3058" y="4598"/>
                </a:cubicBezTo>
                <a:cubicBezTo>
                  <a:pt x="3058" y="4598"/>
                  <a:pt x="2611" y="4325"/>
                  <a:pt x="2054" y="4325"/>
                </a:cubicBezTo>
                <a:cubicBezTo>
                  <a:pt x="1290" y="4325"/>
                  <a:pt x="319" y="4836"/>
                  <a:pt x="0" y="7255"/>
                </a:cubicBezTo>
                <a:lnTo>
                  <a:pt x="15163" y="7255"/>
                </a:lnTo>
                <a:cubicBezTo>
                  <a:pt x="15163" y="7255"/>
                  <a:pt x="14777" y="4519"/>
                  <a:pt x="12700" y="4519"/>
                </a:cubicBezTo>
                <a:cubicBezTo>
                  <a:pt x="12294" y="4519"/>
                  <a:pt x="11824" y="4624"/>
                  <a:pt x="11278" y="4874"/>
                </a:cubicBezTo>
                <a:cubicBezTo>
                  <a:pt x="11278" y="4874"/>
                  <a:pt x="10880" y="2861"/>
                  <a:pt x="9125" y="2861"/>
                </a:cubicBezTo>
                <a:cubicBezTo>
                  <a:pt x="8817" y="2861"/>
                  <a:pt x="8467" y="2923"/>
                  <a:pt x="8070" y="3069"/>
                </a:cubicBezTo>
                <a:cubicBezTo>
                  <a:pt x="8070" y="3069"/>
                  <a:pt x="8070" y="287"/>
                  <a:pt x="5564" y="11"/>
                </a:cubicBezTo>
                <a:cubicBezTo>
                  <a:pt x="5495" y="4"/>
                  <a:pt x="5428" y="0"/>
                  <a:pt x="536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9" name="Google Shape;539;p17"/>
          <p:cNvSpPr/>
          <p:nvPr/>
        </p:nvSpPr>
        <p:spPr>
          <a:xfrm flipH="1">
            <a:off x="-115994" y="134211"/>
            <a:ext cx="1202884" cy="575503"/>
          </a:xfrm>
          <a:custGeom>
            <a:avLst/>
            <a:gdLst/>
            <a:ahLst/>
            <a:cxnLst/>
            <a:rect l="l" t="t" r="r" b="b"/>
            <a:pathLst>
              <a:path w="15164" h="7255" extrusionOk="0">
                <a:moveTo>
                  <a:pt x="5362" y="0"/>
                </a:moveTo>
                <a:cubicBezTo>
                  <a:pt x="3058" y="0"/>
                  <a:pt x="3058" y="4598"/>
                  <a:pt x="3058" y="4598"/>
                </a:cubicBezTo>
                <a:cubicBezTo>
                  <a:pt x="3058" y="4598"/>
                  <a:pt x="2611" y="4325"/>
                  <a:pt x="2054" y="4325"/>
                </a:cubicBezTo>
                <a:cubicBezTo>
                  <a:pt x="1290" y="4325"/>
                  <a:pt x="319" y="4836"/>
                  <a:pt x="0" y="7255"/>
                </a:cubicBezTo>
                <a:lnTo>
                  <a:pt x="15163" y="7255"/>
                </a:lnTo>
                <a:cubicBezTo>
                  <a:pt x="15163" y="7255"/>
                  <a:pt x="14777" y="4519"/>
                  <a:pt x="12700" y="4519"/>
                </a:cubicBezTo>
                <a:cubicBezTo>
                  <a:pt x="12294" y="4519"/>
                  <a:pt x="11824" y="4624"/>
                  <a:pt x="11278" y="4874"/>
                </a:cubicBezTo>
                <a:cubicBezTo>
                  <a:pt x="11278" y="4874"/>
                  <a:pt x="10880" y="2861"/>
                  <a:pt x="9125" y="2861"/>
                </a:cubicBezTo>
                <a:cubicBezTo>
                  <a:pt x="8817" y="2861"/>
                  <a:pt x="8467" y="2923"/>
                  <a:pt x="8070" y="3069"/>
                </a:cubicBezTo>
                <a:cubicBezTo>
                  <a:pt x="8070" y="3069"/>
                  <a:pt x="8070" y="287"/>
                  <a:pt x="5564" y="11"/>
                </a:cubicBezTo>
                <a:cubicBezTo>
                  <a:pt x="5495" y="4"/>
                  <a:pt x="5428" y="0"/>
                  <a:pt x="536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63908401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 and Text 1">
    <p:spTree>
      <p:nvGrpSpPr>
        <p:cNvPr id="1" name="Shape 5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1" name="Google Shape;541;p18"/>
          <p:cNvGrpSpPr/>
          <p:nvPr/>
        </p:nvGrpSpPr>
        <p:grpSpPr>
          <a:xfrm>
            <a:off x="0" y="4266777"/>
            <a:ext cx="9144000" cy="576290"/>
            <a:chOff x="0" y="4571577"/>
            <a:chExt cx="9144000" cy="576290"/>
          </a:xfrm>
        </p:grpSpPr>
        <p:sp>
          <p:nvSpPr>
            <p:cNvPr id="542" name="Google Shape;542;p18"/>
            <p:cNvSpPr/>
            <p:nvPr/>
          </p:nvSpPr>
          <p:spPr>
            <a:xfrm>
              <a:off x="0" y="4571577"/>
              <a:ext cx="913335" cy="576290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" name="Google Shape;543;p18"/>
            <p:cNvSpPr/>
            <p:nvPr/>
          </p:nvSpPr>
          <p:spPr>
            <a:xfrm>
              <a:off x="879907" y="4822087"/>
              <a:ext cx="986182" cy="325665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" name="Google Shape;544;p18"/>
            <p:cNvSpPr/>
            <p:nvPr/>
          </p:nvSpPr>
          <p:spPr>
            <a:xfrm flipH="1">
              <a:off x="1838076" y="4758410"/>
              <a:ext cx="986182" cy="389356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" name="Google Shape;545;p18"/>
            <p:cNvSpPr/>
            <p:nvPr/>
          </p:nvSpPr>
          <p:spPr>
            <a:xfrm>
              <a:off x="2781353" y="4718403"/>
              <a:ext cx="986182" cy="429334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" name="Google Shape;546;p18"/>
            <p:cNvSpPr/>
            <p:nvPr/>
          </p:nvSpPr>
          <p:spPr>
            <a:xfrm>
              <a:off x="3702450" y="4926825"/>
              <a:ext cx="986182" cy="220894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" name="Google Shape;547;p18"/>
            <p:cNvSpPr/>
            <p:nvPr/>
          </p:nvSpPr>
          <p:spPr>
            <a:xfrm flipH="1">
              <a:off x="8230665" y="4571577"/>
              <a:ext cx="913335" cy="576290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" name="Google Shape;548;p18"/>
            <p:cNvSpPr/>
            <p:nvPr/>
          </p:nvSpPr>
          <p:spPr>
            <a:xfrm flipH="1">
              <a:off x="7277911" y="4822087"/>
              <a:ext cx="986182" cy="325665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" name="Google Shape;549;p18"/>
            <p:cNvSpPr/>
            <p:nvPr/>
          </p:nvSpPr>
          <p:spPr>
            <a:xfrm>
              <a:off x="6319742" y="4758410"/>
              <a:ext cx="986182" cy="389356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" name="Google Shape;550;p18"/>
            <p:cNvSpPr/>
            <p:nvPr/>
          </p:nvSpPr>
          <p:spPr>
            <a:xfrm flipH="1">
              <a:off x="5376465" y="4718403"/>
              <a:ext cx="986182" cy="429334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" name="Google Shape;551;p18"/>
            <p:cNvSpPr/>
            <p:nvPr/>
          </p:nvSpPr>
          <p:spPr>
            <a:xfrm flipH="1">
              <a:off x="4429512" y="4850175"/>
              <a:ext cx="1012038" cy="297542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52" name="Google Shape;552;p18"/>
          <p:cNvSpPr txBox="1">
            <a:spLocks noGrp="1"/>
          </p:cNvSpPr>
          <p:nvPr>
            <p:ph type="title"/>
          </p:nvPr>
        </p:nvSpPr>
        <p:spPr>
          <a:xfrm>
            <a:off x="720000" y="1364700"/>
            <a:ext cx="3464700" cy="172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553" name="Google Shape;553;p18"/>
          <p:cNvSpPr txBox="1">
            <a:spLocks noGrp="1"/>
          </p:cNvSpPr>
          <p:nvPr>
            <p:ph type="subTitle" idx="1"/>
          </p:nvPr>
        </p:nvSpPr>
        <p:spPr>
          <a:xfrm>
            <a:off x="720000" y="3119250"/>
            <a:ext cx="3464700" cy="741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554" name="Google Shape;554;p18"/>
          <p:cNvGrpSpPr/>
          <p:nvPr/>
        </p:nvGrpSpPr>
        <p:grpSpPr>
          <a:xfrm flipH="1">
            <a:off x="7595832" y="3108151"/>
            <a:ext cx="704394" cy="1808462"/>
            <a:chOff x="8049528" y="81447"/>
            <a:chExt cx="1266668" cy="3252044"/>
          </a:xfrm>
        </p:grpSpPr>
        <p:sp>
          <p:nvSpPr>
            <p:cNvPr id="555" name="Google Shape;555;p18"/>
            <p:cNvSpPr/>
            <p:nvPr/>
          </p:nvSpPr>
          <p:spPr>
            <a:xfrm>
              <a:off x="8113524" y="81447"/>
              <a:ext cx="1026967" cy="970308"/>
            </a:xfrm>
            <a:custGeom>
              <a:avLst/>
              <a:gdLst/>
              <a:ahLst/>
              <a:cxnLst/>
              <a:rect l="l" t="t" r="r" b="b"/>
              <a:pathLst>
                <a:path w="20681" h="19540" extrusionOk="0">
                  <a:moveTo>
                    <a:pt x="10341" y="1"/>
                  </a:moveTo>
                  <a:cubicBezTo>
                    <a:pt x="4634" y="1"/>
                    <a:pt x="1" y="4383"/>
                    <a:pt x="1" y="9770"/>
                  </a:cubicBezTo>
                  <a:cubicBezTo>
                    <a:pt x="1" y="15157"/>
                    <a:pt x="4634" y="19539"/>
                    <a:pt x="10341" y="19539"/>
                  </a:cubicBezTo>
                  <a:cubicBezTo>
                    <a:pt x="16047" y="19539"/>
                    <a:pt x="20680" y="15157"/>
                    <a:pt x="20680" y="9770"/>
                  </a:cubicBezTo>
                  <a:cubicBezTo>
                    <a:pt x="20680" y="4383"/>
                    <a:pt x="16047" y="1"/>
                    <a:pt x="10341" y="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" name="Google Shape;556;p18"/>
            <p:cNvSpPr/>
            <p:nvPr/>
          </p:nvSpPr>
          <p:spPr>
            <a:xfrm>
              <a:off x="8862773" y="1347534"/>
              <a:ext cx="453423" cy="485154"/>
            </a:xfrm>
            <a:custGeom>
              <a:avLst/>
              <a:gdLst/>
              <a:ahLst/>
              <a:cxnLst/>
              <a:rect l="l" t="t" r="r" b="b"/>
              <a:pathLst>
                <a:path w="9131" h="9770" extrusionOk="0">
                  <a:moveTo>
                    <a:pt x="4565" y="1"/>
                  </a:moveTo>
                  <a:cubicBezTo>
                    <a:pt x="2055" y="1"/>
                    <a:pt x="0" y="2192"/>
                    <a:pt x="0" y="4885"/>
                  </a:cubicBezTo>
                  <a:cubicBezTo>
                    <a:pt x="0" y="7579"/>
                    <a:pt x="2055" y="9770"/>
                    <a:pt x="4565" y="9770"/>
                  </a:cubicBezTo>
                  <a:cubicBezTo>
                    <a:pt x="7099" y="9770"/>
                    <a:pt x="9130" y="7579"/>
                    <a:pt x="9130" y="4885"/>
                  </a:cubicBezTo>
                  <a:cubicBezTo>
                    <a:pt x="9130" y="2192"/>
                    <a:pt x="7099" y="1"/>
                    <a:pt x="4565" y="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" name="Google Shape;557;p18"/>
            <p:cNvSpPr/>
            <p:nvPr/>
          </p:nvSpPr>
          <p:spPr>
            <a:xfrm>
              <a:off x="8049528" y="1875090"/>
              <a:ext cx="414888" cy="416031"/>
            </a:xfrm>
            <a:custGeom>
              <a:avLst/>
              <a:gdLst/>
              <a:ahLst/>
              <a:cxnLst/>
              <a:rect l="l" t="t" r="r" b="b"/>
              <a:pathLst>
                <a:path w="8355" h="8378" extrusionOk="0">
                  <a:moveTo>
                    <a:pt x="4177" y="0"/>
                  </a:moveTo>
                  <a:cubicBezTo>
                    <a:pt x="1872" y="0"/>
                    <a:pt x="0" y="1872"/>
                    <a:pt x="0" y="4200"/>
                  </a:cubicBezTo>
                  <a:cubicBezTo>
                    <a:pt x="0" y="6505"/>
                    <a:pt x="1872" y="8377"/>
                    <a:pt x="4177" y="8377"/>
                  </a:cubicBezTo>
                  <a:cubicBezTo>
                    <a:pt x="6483" y="8377"/>
                    <a:pt x="8354" y="6505"/>
                    <a:pt x="8354" y="4200"/>
                  </a:cubicBezTo>
                  <a:cubicBezTo>
                    <a:pt x="8354" y="1872"/>
                    <a:pt x="6483" y="0"/>
                    <a:pt x="4177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" name="Google Shape;558;p18"/>
            <p:cNvSpPr/>
            <p:nvPr/>
          </p:nvSpPr>
          <p:spPr>
            <a:xfrm>
              <a:off x="8591877" y="252059"/>
              <a:ext cx="38572" cy="3081432"/>
            </a:xfrm>
            <a:custGeom>
              <a:avLst/>
              <a:gdLst/>
              <a:ahLst/>
              <a:cxnLst/>
              <a:rect l="l" t="t" r="r" b="b"/>
              <a:pathLst>
                <a:path w="777" h="86212" extrusionOk="0">
                  <a:moveTo>
                    <a:pt x="388" y="0"/>
                  </a:moveTo>
                  <a:cubicBezTo>
                    <a:pt x="194" y="0"/>
                    <a:pt x="0" y="126"/>
                    <a:pt x="0" y="377"/>
                  </a:cubicBezTo>
                  <a:lnTo>
                    <a:pt x="0" y="18431"/>
                  </a:lnTo>
                  <a:lnTo>
                    <a:pt x="0" y="54838"/>
                  </a:lnTo>
                  <a:lnTo>
                    <a:pt x="0" y="82913"/>
                  </a:lnTo>
                  <a:lnTo>
                    <a:pt x="0" y="85834"/>
                  </a:lnTo>
                  <a:cubicBezTo>
                    <a:pt x="0" y="86086"/>
                    <a:pt x="194" y="86211"/>
                    <a:pt x="388" y="86211"/>
                  </a:cubicBezTo>
                  <a:cubicBezTo>
                    <a:pt x="582" y="86211"/>
                    <a:pt x="776" y="86086"/>
                    <a:pt x="776" y="85834"/>
                  </a:cubicBezTo>
                  <a:lnTo>
                    <a:pt x="776" y="67780"/>
                  </a:lnTo>
                  <a:lnTo>
                    <a:pt x="776" y="31373"/>
                  </a:lnTo>
                  <a:lnTo>
                    <a:pt x="776" y="3298"/>
                  </a:lnTo>
                  <a:lnTo>
                    <a:pt x="776" y="377"/>
                  </a:lnTo>
                  <a:cubicBezTo>
                    <a:pt x="776" y="126"/>
                    <a:pt x="582" y="0"/>
                    <a:pt x="38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" name="Google Shape;559;p18"/>
            <p:cNvSpPr/>
            <p:nvPr/>
          </p:nvSpPr>
          <p:spPr>
            <a:xfrm>
              <a:off x="8586274" y="311613"/>
              <a:ext cx="180207" cy="335585"/>
            </a:xfrm>
            <a:custGeom>
              <a:avLst/>
              <a:gdLst/>
              <a:ahLst/>
              <a:cxnLst/>
              <a:rect l="l" t="t" r="r" b="b"/>
              <a:pathLst>
                <a:path w="3629" h="6758" extrusionOk="0">
                  <a:moveTo>
                    <a:pt x="3028" y="0"/>
                  </a:moveTo>
                  <a:cubicBezTo>
                    <a:pt x="2809" y="0"/>
                    <a:pt x="2560" y="190"/>
                    <a:pt x="2601" y="479"/>
                  </a:cubicBezTo>
                  <a:cubicBezTo>
                    <a:pt x="2852" y="2213"/>
                    <a:pt x="2784" y="5820"/>
                    <a:pt x="501" y="6002"/>
                  </a:cubicBezTo>
                  <a:cubicBezTo>
                    <a:pt x="35" y="6025"/>
                    <a:pt x="1" y="6758"/>
                    <a:pt x="459" y="6758"/>
                  </a:cubicBezTo>
                  <a:cubicBezTo>
                    <a:pt x="473" y="6758"/>
                    <a:pt x="487" y="6757"/>
                    <a:pt x="501" y="6756"/>
                  </a:cubicBezTo>
                  <a:cubicBezTo>
                    <a:pt x="3537" y="6527"/>
                    <a:pt x="3628" y="2465"/>
                    <a:pt x="3331" y="273"/>
                  </a:cubicBezTo>
                  <a:cubicBezTo>
                    <a:pt x="3304" y="83"/>
                    <a:pt x="3172" y="0"/>
                    <a:pt x="302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" name="Google Shape;560;p18"/>
            <p:cNvSpPr/>
            <p:nvPr/>
          </p:nvSpPr>
          <p:spPr>
            <a:xfrm>
              <a:off x="8388384" y="581605"/>
              <a:ext cx="250174" cy="290149"/>
            </a:xfrm>
            <a:custGeom>
              <a:avLst/>
              <a:gdLst/>
              <a:ahLst/>
              <a:cxnLst/>
              <a:rect l="l" t="t" r="r" b="b"/>
              <a:pathLst>
                <a:path w="5038" h="5843" extrusionOk="0">
                  <a:moveTo>
                    <a:pt x="380" y="1"/>
                  </a:moveTo>
                  <a:cubicBezTo>
                    <a:pt x="189" y="1"/>
                    <a:pt x="1" y="120"/>
                    <a:pt x="12" y="360"/>
                  </a:cubicBezTo>
                  <a:cubicBezTo>
                    <a:pt x="104" y="2163"/>
                    <a:pt x="286" y="4994"/>
                    <a:pt x="2318" y="5724"/>
                  </a:cubicBezTo>
                  <a:cubicBezTo>
                    <a:pt x="2541" y="5805"/>
                    <a:pt x="2785" y="5842"/>
                    <a:pt x="3034" y="5842"/>
                  </a:cubicBezTo>
                  <a:cubicBezTo>
                    <a:pt x="3625" y="5842"/>
                    <a:pt x="4249" y="5634"/>
                    <a:pt x="4714" y="5313"/>
                  </a:cubicBezTo>
                  <a:cubicBezTo>
                    <a:pt x="5038" y="5104"/>
                    <a:pt x="4838" y="4609"/>
                    <a:pt x="4524" y="4609"/>
                  </a:cubicBezTo>
                  <a:cubicBezTo>
                    <a:pt x="4462" y="4609"/>
                    <a:pt x="4395" y="4628"/>
                    <a:pt x="4326" y="4674"/>
                  </a:cubicBezTo>
                  <a:cubicBezTo>
                    <a:pt x="3955" y="4909"/>
                    <a:pt x="3465" y="5076"/>
                    <a:pt x="3003" y="5076"/>
                  </a:cubicBezTo>
                  <a:cubicBezTo>
                    <a:pt x="2926" y="5076"/>
                    <a:pt x="2849" y="5072"/>
                    <a:pt x="2774" y="5062"/>
                  </a:cubicBezTo>
                  <a:cubicBezTo>
                    <a:pt x="925" y="4788"/>
                    <a:pt x="834" y="1707"/>
                    <a:pt x="766" y="360"/>
                  </a:cubicBezTo>
                  <a:cubicBezTo>
                    <a:pt x="766" y="120"/>
                    <a:pt x="572" y="1"/>
                    <a:pt x="38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" name="Google Shape;561;p18"/>
            <p:cNvSpPr/>
            <p:nvPr/>
          </p:nvSpPr>
          <p:spPr>
            <a:xfrm>
              <a:off x="8587366" y="1612759"/>
              <a:ext cx="507351" cy="430382"/>
            </a:xfrm>
            <a:custGeom>
              <a:avLst/>
              <a:gdLst/>
              <a:ahLst/>
              <a:cxnLst/>
              <a:rect l="l" t="t" r="r" b="b"/>
              <a:pathLst>
                <a:path w="10217" h="8667" extrusionOk="0">
                  <a:moveTo>
                    <a:pt x="9760" y="0"/>
                  </a:moveTo>
                  <a:cubicBezTo>
                    <a:pt x="9609" y="0"/>
                    <a:pt x="9459" y="83"/>
                    <a:pt x="9404" y="275"/>
                  </a:cubicBezTo>
                  <a:cubicBezTo>
                    <a:pt x="8328" y="3955"/>
                    <a:pt x="5425" y="7920"/>
                    <a:pt x="1250" y="7920"/>
                  </a:cubicBezTo>
                  <a:cubicBezTo>
                    <a:pt x="998" y="7920"/>
                    <a:pt x="741" y="7905"/>
                    <a:pt x="479" y="7875"/>
                  </a:cubicBezTo>
                  <a:cubicBezTo>
                    <a:pt x="465" y="7874"/>
                    <a:pt x="451" y="7874"/>
                    <a:pt x="438" y="7874"/>
                  </a:cubicBezTo>
                  <a:cubicBezTo>
                    <a:pt x="0" y="7874"/>
                    <a:pt x="14" y="8584"/>
                    <a:pt x="479" y="8629"/>
                  </a:cubicBezTo>
                  <a:cubicBezTo>
                    <a:pt x="693" y="8655"/>
                    <a:pt x="909" y="8667"/>
                    <a:pt x="1126" y="8667"/>
                  </a:cubicBezTo>
                  <a:cubicBezTo>
                    <a:pt x="2249" y="8667"/>
                    <a:pt x="3391" y="8342"/>
                    <a:pt x="4405" y="7921"/>
                  </a:cubicBezTo>
                  <a:cubicBezTo>
                    <a:pt x="7464" y="6597"/>
                    <a:pt x="9244" y="3539"/>
                    <a:pt x="10134" y="457"/>
                  </a:cubicBezTo>
                  <a:cubicBezTo>
                    <a:pt x="10216" y="184"/>
                    <a:pt x="9987" y="0"/>
                    <a:pt x="976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" name="Google Shape;562;p18"/>
            <p:cNvSpPr/>
            <p:nvPr/>
          </p:nvSpPr>
          <p:spPr>
            <a:xfrm>
              <a:off x="8272233" y="2014296"/>
              <a:ext cx="366770" cy="597678"/>
            </a:xfrm>
            <a:custGeom>
              <a:avLst/>
              <a:gdLst/>
              <a:ahLst/>
              <a:cxnLst/>
              <a:rect l="l" t="t" r="r" b="b"/>
              <a:pathLst>
                <a:path w="7386" h="12036" extrusionOk="0">
                  <a:moveTo>
                    <a:pt x="380" y="1"/>
                  </a:moveTo>
                  <a:cubicBezTo>
                    <a:pt x="189" y="1"/>
                    <a:pt x="0" y="120"/>
                    <a:pt x="0" y="360"/>
                  </a:cubicBezTo>
                  <a:cubicBezTo>
                    <a:pt x="114" y="3784"/>
                    <a:pt x="959" y="7299"/>
                    <a:pt x="3401" y="9855"/>
                  </a:cubicBezTo>
                  <a:cubicBezTo>
                    <a:pt x="4291" y="10768"/>
                    <a:pt x="5478" y="11681"/>
                    <a:pt x="6757" y="12024"/>
                  </a:cubicBezTo>
                  <a:cubicBezTo>
                    <a:pt x="6791" y="12032"/>
                    <a:pt x="6824" y="12036"/>
                    <a:pt x="6855" y="12036"/>
                  </a:cubicBezTo>
                  <a:cubicBezTo>
                    <a:pt x="7259" y="12036"/>
                    <a:pt x="7386" y="11399"/>
                    <a:pt x="6962" y="11293"/>
                  </a:cubicBezTo>
                  <a:cubicBezTo>
                    <a:pt x="5844" y="10997"/>
                    <a:pt x="4839" y="10198"/>
                    <a:pt x="4040" y="9422"/>
                  </a:cubicBezTo>
                  <a:cubicBezTo>
                    <a:pt x="1667" y="7071"/>
                    <a:pt x="868" y="3601"/>
                    <a:pt x="776" y="360"/>
                  </a:cubicBezTo>
                  <a:cubicBezTo>
                    <a:pt x="765" y="120"/>
                    <a:pt x="571" y="1"/>
                    <a:pt x="38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3" name="Google Shape;563;p18"/>
            <p:cNvSpPr/>
            <p:nvPr/>
          </p:nvSpPr>
          <p:spPr>
            <a:xfrm>
              <a:off x="8179520" y="2057400"/>
              <a:ext cx="154832" cy="136856"/>
            </a:xfrm>
            <a:custGeom>
              <a:avLst/>
              <a:gdLst/>
              <a:ahLst/>
              <a:cxnLst/>
              <a:rect l="l" t="t" r="r" b="b"/>
              <a:pathLst>
                <a:path w="3118" h="2756" extrusionOk="0">
                  <a:moveTo>
                    <a:pt x="460" y="0"/>
                  </a:moveTo>
                  <a:cubicBezTo>
                    <a:pt x="242" y="0"/>
                    <a:pt x="1" y="188"/>
                    <a:pt x="41" y="474"/>
                  </a:cubicBezTo>
                  <a:cubicBezTo>
                    <a:pt x="246" y="1642"/>
                    <a:pt x="1040" y="2755"/>
                    <a:pt x="2241" y="2755"/>
                  </a:cubicBezTo>
                  <a:cubicBezTo>
                    <a:pt x="2378" y="2755"/>
                    <a:pt x="2520" y="2741"/>
                    <a:pt x="2666" y="2710"/>
                  </a:cubicBezTo>
                  <a:cubicBezTo>
                    <a:pt x="3117" y="2625"/>
                    <a:pt x="2962" y="1972"/>
                    <a:pt x="2542" y="1972"/>
                  </a:cubicBezTo>
                  <a:cubicBezTo>
                    <a:pt x="2516" y="1972"/>
                    <a:pt x="2489" y="1975"/>
                    <a:pt x="2461" y="1980"/>
                  </a:cubicBezTo>
                  <a:lnTo>
                    <a:pt x="2324" y="1980"/>
                  </a:lnTo>
                  <a:cubicBezTo>
                    <a:pt x="2290" y="1984"/>
                    <a:pt x="2258" y="1986"/>
                    <a:pt x="2225" y="1986"/>
                  </a:cubicBezTo>
                  <a:cubicBezTo>
                    <a:pt x="2082" y="1986"/>
                    <a:pt x="1948" y="1949"/>
                    <a:pt x="1799" y="1912"/>
                  </a:cubicBezTo>
                  <a:cubicBezTo>
                    <a:pt x="1137" y="1683"/>
                    <a:pt x="886" y="907"/>
                    <a:pt x="772" y="291"/>
                  </a:cubicBezTo>
                  <a:cubicBezTo>
                    <a:pt x="744" y="88"/>
                    <a:pt x="608" y="0"/>
                    <a:pt x="46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64" name="Google Shape;564;p18"/>
          <p:cNvGrpSpPr/>
          <p:nvPr/>
        </p:nvGrpSpPr>
        <p:grpSpPr>
          <a:xfrm>
            <a:off x="8139689" y="1143371"/>
            <a:ext cx="1013546" cy="3602314"/>
            <a:chOff x="8063667" y="81447"/>
            <a:chExt cx="1252529" cy="4451698"/>
          </a:xfrm>
        </p:grpSpPr>
        <p:sp>
          <p:nvSpPr>
            <p:cNvPr id="565" name="Google Shape;565;p18"/>
            <p:cNvSpPr/>
            <p:nvPr/>
          </p:nvSpPr>
          <p:spPr>
            <a:xfrm>
              <a:off x="8113524" y="81447"/>
              <a:ext cx="1026967" cy="970308"/>
            </a:xfrm>
            <a:custGeom>
              <a:avLst/>
              <a:gdLst/>
              <a:ahLst/>
              <a:cxnLst/>
              <a:rect l="l" t="t" r="r" b="b"/>
              <a:pathLst>
                <a:path w="20681" h="19540" extrusionOk="0">
                  <a:moveTo>
                    <a:pt x="10341" y="1"/>
                  </a:moveTo>
                  <a:cubicBezTo>
                    <a:pt x="4634" y="1"/>
                    <a:pt x="1" y="4383"/>
                    <a:pt x="1" y="9770"/>
                  </a:cubicBezTo>
                  <a:cubicBezTo>
                    <a:pt x="1" y="15157"/>
                    <a:pt x="4634" y="19539"/>
                    <a:pt x="10341" y="19539"/>
                  </a:cubicBezTo>
                  <a:cubicBezTo>
                    <a:pt x="16047" y="19539"/>
                    <a:pt x="20680" y="15157"/>
                    <a:pt x="20680" y="9770"/>
                  </a:cubicBezTo>
                  <a:cubicBezTo>
                    <a:pt x="20680" y="4383"/>
                    <a:pt x="16047" y="1"/>
                    <a:pt x="10341" y="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6" name="Google Shape;566;p18"/>
            <p:cNvSpPr/>
            <p:nvPr/>
          </p:nvSpPr>
          <p:spPr>
            <a:xfrm>
              <a:off x="8862773" y="1347534"/>
              <a:ext cx="453423" cy="485154"/>
            </a:xfrm>
            <a:custGeom>
              <a:avLst/>
              <a:gdLst/>
              <a:ahLst/>
              <a:cxnLst/>
              <a:rect l="l" t="t" r="r" b="b"/>
              <a:pathLst>
                <a:path w="9131" h="9770" extrusionOk="0">
                  <a:moveTo>
                    <a:pt x="4565" y="1"/>
                  </a:moveTo>
                  <a:cubicBezTo>
                    <a:pt x="2055" y="1"/>
                    <a:pt x="0" y="2192"/>
                    <a:pt x="0" y="4885"/>
                  </a:cubicBezTo>
                  <a:cubicBezTo>
                    <a:pt x="0" y="7579"/>
                    <a:pt x="2055" y="9770"/>
                    <a:pt x="4565" y="9770"/>
                  </a:cubicBezTo>
                  <a:cubicBezTo>
                    <a:pt x="7099" y="9770"/>
                    <a:pt x="9130" y="7579"/>
                    <a:pt x="9130" y="4885"/>
                  </a:cubicBezTo>
                  <a:cubicBezTo>
                    <a:pt x="9130" y="2192"/>
                    <a:pt x="7099" y="1"/>
                    <a:pt x="4565" y="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7" name="Google Shape;567;p18"/>
            <p:cNvSpPr/>
            <p:nvPr/>
          </p:nvSpPr>
          <p:spPr>
            <a:xfrm>
              <a:off x="8063667" y="1882553"/>
              <a:ext cx="414888" cy="416031"/>
            </a:xfrm>
            <a:custGeom>
              <a:avLst/>
              <a:gdLst/>
              <a:ahLst/>
              <a:cxnLst/>
              <a:rect l="l" t="t" r="r" b="b"/>
              <a:pathLst>
                <a:path w="8355" h="8378" extrusionOk="0">
                  <a:moveTo>
                    <a:pt x="4177" y="0"/>
                  </a:moveTo>
                  <a:cubicBezTo>
                    <a:pt x="1872" y="0"/>
                    <a:pt x="0" y="1872"/>
                    <a:pt x="0" y="4200"/>
                  </a:cubicBezTo>
                  <a:cubicBezTo>
                    <a:pt x="0" y="6505"/>
                    <a:pt x="1872" y="8377"/>
                    <a:pt x="4177" y="8377"/>
                  </a:cubicBezTo>
                  <a:cubicBezTo>
                    <a:pt x="6483" y="8377"/>
                    <a:pt x="8354" y="6505"/>
                    <a:pt x="8354" y="4200"/>
                  </a:cubicBezTo>
                  <a:cubicBezTo>
                    <a:pt x="8354" y="1872"/>
                    <a:pt x="6483" y="0"/>
                    <a:pt x="4177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8" name="Google Shape;568;p18"/>
            <p:cNvSpPr/>
            <p:nvPr/>
          </p:nvSpPr>
          <p:spPr>
            <a:xfrm>
              <a:off x="8591885" y="252073"/>
              <a:ext cx="38584" cy="4281072"/>
            </a:xfrm>
            <a:custGeom>
              <a:avLst/>
              <a:gdLst/>
              <a:ahLst/>
              <a:cxnLst/>
              <a:rect l="l" t="t" r="r" b="b"/>
              <a:pathLst>
                <a:path w="777" h="86212" extrusionOk="0">
                  <a:moveTo>
                    <a:pt x="388" y="0"/>
                  </a:moveTo>
                  <a:cubicBezTo>
                    <a:pt x="194" y="0"/>
                    <a:pt x="0" y="126"/>
                    <a:pt x="0" y="377"/>
                  </a:cubicBezTo>
                  <a:lnTo>
                    <a:pt x="0" y="18431"/>
                  </a:lnTo>
                  <a:lnTo>
                    <a:pt x="0" y="54838"/>
                  </a:lnTo>
                  <a:lnTo>
                    <a:pt x="0" y="82913"/>
                  </a:lnTo>
                  <a:lnTo>
                    <a:pt x="0" y="85834"/>
                  </a:lnTo>
                  <a:cubicBezTo>
                    <a:pt x="0" y="86086"/>
                    <a:pt x="194" y="86211"/>
                    <a:pt x="388" y="86211"/>
                  </a:cubicBezTo>
                  <a:cubicBezTo>
                    <a:pt x="582" y="86211"/>
                    <a:pt x="776" y="86086"/>
                    <a:pt x="776" y="85834"/>
                  </a:cubicBezTo>
                  <a:lnTo>
                    <a:pt x="776" y="67780"/>
                  </a:lnTo>
                  <a:lnTo>
                    <a:pt x="776" y="31373"/>
                  </a:lnTo>
                  <a:lnTo>
                    <a:pt x="776" y="3298"/>
                  </a:lnTo>
                  <a:lnTo>
                    <a:pt x="776" y="377"/>
                  </a:lnTo>
                  <a:cubicBezTo>
                    <a:pt x="776" y="126"/>
                    <a:pt x="582" y="0"/>
                    <a:pt x="38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" name="Google Shape;569;p18"/>
            <p:cNvSpPr/>
            <p:nvPr/>
          </p:nvSpPr>
          <p:spPr>
            <a:xfrm>
              <a:off x="8586274" y="311613"/>
              <a:ext cx="180207" cy="335585"/>
            </a:xfrm>
            <a:custGeom>
              <a:avLst/>
              <a:gdLst/>
              <a:ahLst/>
              <a:cxnLst/>
              <a:rect l="l" t="t" r="r" b="b"/>
              <a:pathLst>
                <a:path w="3629" h="6758" extrusionOk="0">
                  <a:moveTo>
                    <a:pt x="3028" y="0"/>
                  </a:moveTo>
                  <a:cubicBezTo>
                    <a:pt x="2809" y="0"/>
                    <a:pt x="2560" y="190"/>
                    <a:pt x="2601" y="479"/>
                  </a:cubicBezTo>
                  <a:cubicBezTo>
                    <a:pt x="2852" y="2213"/>
                    <a:pt x="2784" y="5820"/>
                    <a:pt x="501" y="6002"/>
                  </a:cubicBezTo>
                  <a:cubicBezTo>
                    <a:pt x="35" y="6025"/>
                    <a:pt x="1" y="6758"/>
                    <a:pt x="459" y="6758"/>
                  </a:cubicBezTo>
                  <a:cubicBezTo>
                    <a:pt x="473" y="6758"/>
                    <a:pt x="487" y="6757"/>
                    <a:pt x="501" y="6756"/>
                  </a:cubicBezTo>
                  <a:cubicBezTo>
                    <a:pt x="3537" y="6527"/>
                    <a:pt x="3628" y="2465"/>
                    <a:pt x="3331" y="273"/>
                  </a:cubicBezTo>
                  <a:cubicBezTo>
                    <a:pt x="3304" y="83"/>
                    <a:pt x="3172" y="0"/>
                    <a:pt x="302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" name="Google Shape;570;p18"/>
            <p:cNvSpPr/>
            <p:nvPr/>
          </p:nvSpPr>
          <p:spPr>
            <a:xfrm>
              <a:off x="8388384" y="581605"/>
              <a:ext cx="250174" cy="290149"/>
            </a:xfrm>
            <a:custGeom>
              <a:avLst/>
              <a:gdLst/>
              <a:ahLst/>
              <a:cxnLst/>
              <a:rect l="l" t="t" r="r" b="b"/>
              <a:pathLst>
                <a:path w="5038" h="5843" extrusionOk="0">
                  <a:moveTo>
                    <a:pt x="380" y="1"/>
                  </a:moveTo>
                  <a:cubicBezTo>
                    <a:pt x="189" y="1"/>
                    <a:pt x="1" y="120"/>
                    <a:pt x="12" y="360"/>
                  </a:cubicBezTo>
                  <a:cubicBezTo>
                    <a:pt x="104" y="2163"/>
                    <a:pt x="286" y="4994"/>
                    <a:pt x="2318" y="5724"/>
                  </a:cubicBezTo>
                  <a:cubicBezTo>
                    <a:pt x="2541" y="5805"/>
                    <a:pt x="2785" y="5842"/>
                    <a:pt x="3034" y="5842"/>
                  </a:cubicBezTo>
                  <a:cubicBezTo>
                    <a:pt x="3625" y="5842"/>
                    <a:pt x="4249" y="5634"/>
                    <a:pt x="4714" y="5313"/>
                  </a:cubicBezTo>
                  <a:cubicBezTo>
                    <a:pt x="5038" y="5104"/>
                    <a:pt x="4838" y="4609"/>
                    <a:pt x="4524" y="4609"/>
                  </a:cubicBezTo>
                  <a:cubicBezTo>
                    <a:pt x="4462" y="4609"/>
                    <a:pt x="4395" y="4628"/>
                    <a:pt x="4326" y="4674"/>
                  </a:cubicBezTo>
                  <a:cubicBezTo>
                    <a:pt x="3955" y="4909"/>
                    <a:pt x="3465" y="5076"/>
                    <a:pt x="3003" y="5076"/>
                  </a:cubicBezTo>
                  <a:cubicBezTo>
                    <a:pt x="2926" y="5076"/>
                    <a:pt x="2849" y="5072"/>
                    <a:pt x="2774" y="5062"/>
                  </a:cubicBezTo>
                  <a:cubicBezTo>
                    <a:pt x="925" y="4788"/>
                    <a:pt x="834" y="1707"/>
                    <a:pt x="766" y="360"/>
                  </a:cubicBezTo>
                  <a:cubicBezTo>
                    <a:pt x="766" y="120"/>
                    <a:pt x="572" y="1"/>
                    <a:pt x="38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" name="Google Shape;571;p18"/>
            <p:cNvSpPr/>
            <p:nvPr/>
          </p:nvSpPr>
          <p:spPr>
            <a:xfrm>
              <a:off x="8587366" y="1612759"/>
              <a:ext cx="507351" cy="430382"/>
            </a:xfrm>
            <a:custGeom>
              <a:avLst/>
              <a:gdLst/>
              <a:ahLst/>
              <a:cxnLst/>
              <a:rect l="l" t="t" r="r" b="b"/>
              <a:pathLst>
                <a:path w="10217" h="8667" extrusionOk="0">
                  <a:moveTo>
                    <a:pt x="9760" y="0"/>
                  </a:moveTo>
                  <a:cubicBezTo>
                    <a:pt x="9609" y="0"/>
                    <a:pt x="9459" y="83"/>
                    <a:pt x="9404" y="275"/>
                  </a:cubicBezTo>
                  <a:cubicBezTo>
                    <a:pt x="8328" y="3955"/>
                    <a:pt x="5425" y="7920"/>
                    <a:pt x="1250" y="7920"/>
                  </a:cubicBezTo>
                  <a:cubicBezTo>
                    <a:pt x="998" y="7920"/>
                    <a:pt x="741" y="7905"/>
                    <a:pt x="479" y="7875"/>
                  </a:cubicBezTo>
                  <a:cubicBezTo>
                    <a:pt x="465" y="7874"/>
                    <a:pt x="451" y="7874"/>
                    <a:pt x="438" y="7874"/>
                  </a:cubicBezTo>
                  <a:cubicBezTo>
                    <a:pt x="0" y="7874"/>
                    <a:pt x="14" y="8584"/>
                    <a:pt x="479" y="8629"/>
                  </a:cubicBezTo>
                  <a:cubicBezTo>
                    <a:pt x="693" y="8655"/>
                    <a:pt x="909" y="8667"/>
                    <a:pt x="1126" y="8667"/>
                  </a:cubicBezTo>
                  <a:cubicBezTo>
                    <a:pt x="2249" y="8667"/>
                    <a:pt x="3391" y="8342"/>
                    <a:pt x="4405" y="7921"/>
                  </a:cubicBezTo>
                  <a:cubicBezTo>
                    <a:pt x="7464" y="6597"/>
                    <a:pt x="9244" y="3539"/>
                    <a:pt x="10134" y="457"/>
                  </a:cubicBezTo>
                  <a:cubicBezTo>
                    <a:pt x="10216" y="184"/>
                    <a:pt x="9987" y="0"/>
                    <a:pt x="976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2" name="Google Shape;572;p18"/>
            <p:cNvSpPr/>
            <p:nvPr/>
          </p:nvSpPr>
          <p:spPr>
            <a:xfrm>
              <a:off x="8272233" y="2014296"/>
              <a:ext cx="366770" cy="597678"/>
            </a:xfrm>
            <a:custGeom>
              <a:avLst/>
              <a:gdLst/>
              <a:ahLst/>
              <a:cxnLst/>
              <a:rect l="l" t="t" r="r" b="b"/>
              <a:pathLst>
                <a:path w="7386" h="12036" extrusionOk="0">
                  <a:moveTo>
                    <a:pt x="380" y="1"/>
                  </a:moveTo>
                  <a:cubicBezTo>
                    <a:pt x="189" y="1"/>
                    <a:pt x="0" y="120"/>
                    <a:pt x="0" y="360"/>
                  </a:cubicBezTo>
                  <a:cubicBezTo>
                    <a:pt x="114" y="3784"/>
                    <a:pt x="959" y="7299"/>
                    <a:pt x="3401" y="9855"/>
                  </a:cubicBezTo>
                  <a:cubicBezTo>
                    <a:pt x="4291" y="10768"/>
                    <a:pt x="5478" y="11681"/>
                    <a:pt x="6757" y="12024"/>
                  </a:cubicBezTo>
                  <a:cubicBezTo>
                    <a:pt x="6791" y="12032"/>
                    <a:pt x="6824" y="12036"/>
                    <a:pt x="6855" y="12036"/>
                  </a:cubicBezTo>
                  <a:cubicBezTo>
                    <a:pt x="7259" y="12036"/>
                    <a:pt x="7386" y="11399"/>
                    <a:pt x="6962" y="11293"/>
                  </a:cubicBezTo>
                  <a:cubicBezTo>
                    <a:pt x="5844" y="10997"/>
                    <a:pt x="4839" y="10198"/>
                    <a:pt x="4040" y="9422"/>
                  </a:cubicBezTo>
                  <a:cubicBezTo>
                    <a:pt x="1667" y="7071"/>
                    <a:pt x="868" y="3601"/>
                    <a:pt x="776" y="360"/>
                  </a:cubicBezTo>
                  <a:cubicBezTo>
                    <a:pt x="765" y="120"/>
                    <a:pt x="571" y="1"/>
                    <a:pt x="38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3" name="Google Shape;573;p18"/>
            <p:cNvSpPr/>
            <p:nvPr/>
          </p:nvSpPr>
          <p:spPr>
            <a:xfrm>
              <a:off x="8179520" y="2057400"/>
              <a:ext cx="154832" cy="136856"/>
            </a:xfrm>
            <a:custGeom>
              <a:avLst/>
              <a:gdLst/>
              <a:ahLst/>
              <a:cxnLst/>
              <a:rect l="l" t="t" r="r" b="b"/>
              <a:pathLst>
                <a:path w="3118" h="2756" extrusionOk="0">
                  <a:moveTo>
                    <a:pt x="460" y="0"/>
                  </a:moveTo>
                  <a:cubicBezTo>
                    <a:pt x="242" y="0"/>
                    <a:pt x="1" y="188"/>
                    <a:pt x="41" y="474"/>
                  </a:cubicBezTo>
                  <a:cubicBezTo>
                    <a:pt x="246" y="1642"/>
                    <a:pt x="1040" y="2755"/>
                    <a:pt x="2241" y="2755"/>
                  </a:cubicBezTo>
                  <a:cubicBezTo>
                    <a:pt x="2378" y="2755"/>
                    <a:pt x="2520" y="2741"/>
                    <a:pt x="2666" y="2710"/>
                  </a:cubicBezTo>
                  <a:cubicBezTo>
                    <a:pt x="3117" y="2625"/>
                    <a:pt x="2962" y="1972"/>
                    <a:pt x="2542" y="1972"/>
                  </a:cubicBezTo>
                  <a:cubicBezTo>
                    <a:pt x="2516" y="1972"/>
                    <a:pt x="2489" y="1975"/>
                    <a:pt x="2461" y="1980"/>
                  </a:cubicBezTo>
                  <a:lnTo>
                    <a:pt x="2324" y="1980"/>
                  </a:lnTo>
                  <a:cubicBezTo>
                    <a:pt x="2290" y="1984"/>
                    <a:pt x="2258" y="1986"/>
                    <a:pt x="2225" y="1986"/>
                  </a:cubicBezTo>
                  <a:cubicBezTo>
                    <a:pt x="2082" y="1986"/>
                    <a:pt x="1948" y="1949"/>
                    <a:pt x="1799" y="1912"/>
                  </a:cubicBezTo>
                  <a:cubicBezTo>
                    <a:pt x="1137" y="1683"/>
                    <a:pt x="886" y="907"/>
                    <a:pt x="772" y="291"/>
                  </a:cubicBezTo>
                  <a:cubicBezTo>
                    <a:pt x="744" y="88"/>
                    <a:pt x="608" y="0"/>
                    <a:pt x="46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74" name="Google Shape;574;p18"/>
          <p:cNvGrpSpPr/>
          <p:nvPr/>
        </p:nvGrpSpPr>
        <p:grpSpPr>
          <a:xfrm>
            <a:off x="0" y="4291799"/>
            <a:ext cx="9144000" cy="887338"/>
            <a:chOff x="0" y="4260525"/>
            <a:chExt cx="9144000" cy="887338"/>
          </a:xfrm>
        </p:grpSpPr>
        <p:sp>
          <p:nvSpPr>
            <p:cNvPr id="575" name="Google Shape;575;p18"/>
            <p:cNvSpPr/>
            <p:nvPr/>
          </p:nvSpPr>
          <p:spPr>
            <a:xfrm>
              <a:off x="0" y="4260525"/>
              <a:ext cx="928338" cy="88733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6" name="Google Shape;576;p18"/>
            <p:cNvSpPr/>
            <p:nvPr/>
          </p:nvSpPr>
          <p:spPr>
            <a:xfrm>
              <a:off x="911486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7" name="Google Shape;577;p18"/>
            <p:cNvSpPr/>
            <p:nvPr/>
          </p:nvSpPr>
          <p:spPr>
            <a:xfrm flipH="1">
              <a:off x="1838113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8" name="Google Shape;578;p18"/>
            <p:cNvSpPr/>
            <p:nvPr/>
          </p:nvSpPr>
          <p:spPr>
            <a:xfrm>
              <a:off x="2785105" y="4405470"/>
              <a:ext cx="954571" cy="74229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9" name="Google Shape;579;p18"/>
            <p:cNvSpPr/>
            <p:nvPr/>
          </p:nvSpPr>
          <p:spPr>
            <a:xfrm>
              <a:off x="3730274" y="4539752"/>
              <a:ext cx="954571" cy="60799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0" name="Google Shape;580;p18"/>
            <p:cNvSpPr/>
            <p:nvPr/>
          </p:nvSpPr>
          <p:spPr>
            <a:xfrm flipH="1">
              <a:off x="8215662" y="4260525"/>
              <a:ext cx="928338" cy="88733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1" name="Google Shape;581;p18"/>
            <p:cNvSpPr/>
            <p:nvPr/>
          </p:nvSpPr>
          <p:spPr>
            <a:xfrm flipH="1">
              <a:off x="7277943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2" name="Google Shape;582;p18"/>
            <p:cNvSpPr/>
            <p:nvPr/>
          </p:nvSpPr>
          <p:spPr>
            <a:xfrm>
              <a:off x="6351316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3" name="Google Shape;583;p18"/>
            <p:cNvSpPr/>
            <p:nvPr/>
          </p:nvSpPr>
          <p:spPr>
            <a:xfrm flipH="1">
              <a:off x="5404324" y="4405470"/>
              <a:ext cx="954571" cy="74229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4" name="Google Shape;584;p18"/>
            <p:cNvSpPr/>
            <p:nvPr/>
          </p:nvSpPr>
          <p:spPr>
            <a:xfrm flipH="1">
              <a:off x="4459155" y="4539752"/>
              <a:ext cx="954571" cy="60799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85" name="Google Shape;585;p18"/>
          <p:cNvSpPr/>
          <p:nvPr/>
        </p:nvSpPr>
        <p:spPr>
          <a:xfrm>
            <a:off x="6403825" y="171900"/>
            <a:ext cx="2374888" cy="632525"/>
          </a:xfrm>
          <a:custGeom>
            <a:avLst/>
            <a:gdLst/>
            <a:ahLst/>
            <a:cxnLst/>
            <a:rect l="l" t="t" r="r" b="b"/>
            <a:pathLst>
              <a:path w="19750" h="5729" extrusionOk="0">
                <a:moveTo>
                  <a:pt x="12239" y="1"/>
                </a:moveTo>
                <a:cubicBezTo>
                  <a:pt x="10760" y="1"/>
                  <a:pt x="9173" y="2822"/>
                  <a:pt x="9173" y="2822"/>
                </a:cubicBezTo>
                <a:cubicBezTo>
                  <a:pt x="9173" y="2822"/>
                  <a:pt x="8232" y="341"/>
                  <a:pt x="6562" y="341"/>
                </a:cubicBezTo>
                <a:cubicBezTo>
                  <a:pt x="6211" y="341"/>
                  <a:pt x="5827" y="451"/>
                  <a:pt x="5414" y="716"/>
                </a:cubicBezTo>
                <a:cubicBezTo>
                  <a:pt x="3058" y="2270"/>
                  <a:pt x="3609" y="3649"/>
                  <a:pt x="3609" y="3649"/>
                </a:cubicBezTo>
                <a:cubicBezTo>
                  <a:pt x="3609" y="3649"/>
                  <a:pt x="3228" y="3500"/>
                  <a:pt x="2697" y="3500"/>
                </a:cubicBezTo>
                <a:cubicBezTo>
                  <a:pt x="1868" y="3500"/>
                  <a:pt x="673" y="3864"/>
                  <a:pt x="0" y="5729"/>
                </a:cubicBezTo>
                <a:lnTo>
                  <a:pt x="19750" y="5729"/>
                </a:lnTo>
                <a:cubicBezTo>
                  <a:pt x="19750" y="5729"/>
                  <a:pt x="19337" y="2406"/>
                  <a:pt x="16528" y="2406"/>
                </a:cubicBezTo>
                <a:cubicBezTo>
                  <a:pt x="16091" y="2406"/>
                  <a:pt x="15597" y="2486"/>
                  <a:pt x="15038" y="2671"/>
                </a:cubicBezTo>
                <a:cubicBezTo>
                  <a:pt x="15038" y="2671"/>
                  <a:pt x="14060" y="441"/>
                  <a:pt x="12532" y="40"/>
                </a:cubicBezTo>
                <a:cubicBezTo>
                  <a:pt x="12435" y="13"/>
                  <a:pt x="12337" y="1"/>
                  <a:pt x="12239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6" name="Google Shape;586;p18"/>
          <p:cNvSpPr/>
          <p:nvPr/>
        </p:nvSpPr>
        <p:spPr>
          <a:xfrm>
            <a:off x="-240977" y="213774"/>
            <a:ext cx="1147005" cy="548768"/>
          </a:xfrm>
          <a:custGeom>
            <a:avLst/>
            <a:gdLst/>
            <a:ahLst/>
            <a:cxnLst/>
            <a:rect l="l" t="t" r="r" b="b"/>
            <a:pathLst>
              <a:path w="15164" h="7255" extrusionOk="0">
                <a:moveTo>
                  <a:pt x="5362" y="0"/>
                </a:moveTo>
                <a:cubicBezTo>
                  <a:pt x="3058" y="0"/>
                  <a:pt x="3058" y="4598"/>
                  <a:pt x="3058" y="4598"/>
                </a:cubicBezTo>
                <a:cubicBezTo>
                  <a:pt x="3058" y="4598"/>
                  <a:pt x="2611" y="4325"/>
                  <a:pt x="2054" y="4325"/>
                </a:cubicBezTo>
                <a:cubicBezTo>
                  <a:pt x="1290" y="4325"/>
                  <a:pt x="319" y="4836"/>
                  <a:pt x="0" y="7255"/>
                </a:cubicBezTo>
                <a:lnTo>
                  <a:pt x="15163" y="7255"/>
                </a:lnTo>
                <a:cubicBezTo>
                  <a:pt x="15163" y="7255"/>
                  <a:pt x="14777" y="4519"/>
                  <a:pt x="12700" y="4519"/>
                </a:cubicBezTo>
                <a:cubicBezTo>
                  <a:pt x="12294" y="4519"/>
                  <a:pt x="11824" y="4624"/>
                  <a:pt x="11278" y="4874"/>
                </a:cubicBezTo>
                <a:cubicBezTo>
                  <a:pt x="11278" y="4874"/>
                  <a:pt x="10880" y="2861"/>
                  <a:pt x="9125" y="2861"/>
                </a:cubicBezTo>
                <a:cubicBezTo>
                  <a:pt x="8817" y="2861"/>
                  <a:pt x="8467" y="2923"/>
                  <a:pt x="8070" y="3069"/>
                </a:cubicBezTo>
                <a:cubicBezTo>
                  <a:pt x="8070" y="3069"/>
                  <a:pt x="8070" y="287"/>
                  <a:pt x="5564" y="11"/>
                </a:cubicBezTo>
                <a:cubicBezTo>
                  <a:pt x="5495" y="4"/>
                  <a:pt x="5428" y="0"/>
                  <a:pt x="536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6336834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Title and Text 2">
    <p:spTree>
      <p:nvGrpSpPr>
        <p:cNvPr id="1" name="Shape 5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8" name="Google Shape;588;p19"/>
          <p:cNvGrpSpPr/>
          <p:nvPr/>
        </p:nvGrpSpPr>
        <p:grpSpPr>
          <a:xfrm>
            <a:off x="0" y="4184325"/>
            <a:ext cx="9144000" cy="887338"/>
            <a:chOff x="0" y="4260525"/>
            <a:chExt cx="9144000" cy="887338"/>
          </a:xfrm>
        </p:grpSpPr>
        <p:sp>
          <p:nvSpPr>
            <p:cNvPr id="589" name="Google Shape;589;p19"/>
            <p:cNvSpPr/>
            <p:nvPr/>
          </p:nvSpPr>
          <p:spPr>
            <a:xfrm>
              <a:off x="0" y="4260525"/>
              <a:ext cx="928338" cy="88733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0" name="Google Shape;590;p19"/>
            <p:cNvSpPr/>
            <p:nvPr/>
          </p:nvSpPr>
          <p:spPr>
            <a:xfrm>
              <a:off x="911486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1" name="Google Shape;591;p19"/>
            <p:cNvSpPr/>
            <p:nvPr/>
          </p:nvSpPr>
          <p:spPr>
            <a:xfrm flipH="1">
              <a:off x="1838113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2" name="Google Shape;592;p19"/>
            <p:cNvSpPr/>
            <p:nvPr/>
          </p:nvSpPr>
          <p:spPr>
            <a:xfrm>
              <a:off x="2785105" y="4405470"/>
              <a:ext cx="954571" cy="74229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3" name="Google Shape;593;p19"/>
            <p:cNvSpPr/>
            <p:nvPr/>
          </p:nvSpPr>
          <p:spPr>
            <a:xfrm>
              <a:off x="3730274" y="4539752"/>
              <a:ext cx="954571" cy="60799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4" name="Google Shape;594;p19"/>
            <p:cNvSpPr/>
            <p:nvPr/>
          </p:nvSpPr>
          <p:spPr>
            <a:xfrm flipH="1">
              <a:off x="8215662" y="4260525"/>
              <a:ext cx="928338" cy="88733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5" name="Google Shape;595;p19"/>
            <p:cNvSpPr/>
            <p:nvPr/>
          </p:nvSpPr>
          <p:spPr>
            <a:xfrm flipH="1">
              <a:off x="7277943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6" name="Google Shape;596;p19"/>
            <p:cNvSpPr/>
            <p:nvPr/>
          </p:nvSpPr>
          <p:spPr>
            <a:xfrm>
              <a:off x="6351316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7" name="Google Shape;597;p19"/>
            <p:cNvSpPr/>
            <p:nvPr/>
          </p:nvSpPr>
          <p:spPr>
            <a:xfrm flipH="1">
              <a:off x="5404324" y="4405470"/>
              <a:ext cx="954571" cy="74229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8" name="Google Shape;598;p19"/>
            <p:cNvSpPr/>
            <p:nvPr/>
          </p:nvSpPr>
          <p:spPr>
            <a:xfrm flipH="1">
              <a:off x="4459155" y="4539752"/>
              <a:ext cx="954571" cy="60799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99" name="Google Shape;599;p19"/>
          <p:cNvSpPr txBox="1">
            <a:spLocks noGrp="1"/>
          </p:cNvSpPr>
          <p:nvPr>
            <p:ph type="title"/>
          </p:nvPr>
        </p:nvSpPr>
        <p:spPr>
          <a:xfrm>
            <a:off x="1355975" y="1236288"/>
            <a:ext cx="1823700" cy="1112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600" name="Google Shape;600;p19"/>
          <p:cNvSpPr txBox="1">
            <a:spLocks noGrp="1"/>
          </p:cNvSpPr>
          <p:nvPr>
            <p:ph type="subTitle" idx="1"/>
          </p:nvPr>
        </p:nvSpPr>
        <p:spPr>
          <a:xfrm>
            <a:off x="1357475" y="2613413"/>
            <a:ext cx="2575500" cy="1080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601" name="Google Shape;601;p19"/>
          <p:cNvGrpSpPr/>
          <p:nvPr/>
        </p:nvGrpSpPr>
        <p:grpSpPr>
          <a:xfrm>
            <a:off x="0" y="4260525"/>
            <a:ext cx="9144000" cy="887338"/>
            <a:chOff x="0" y="4260525"/>
            <a:chExt cx="9144000" cy="887338"/>
          </a:xfrm>
        </p:grpSpPr>
        <p:sp>
          <p:nvSpPr>
            <p:cNvPr id="602" name="Google Shape;602;p19"/>
            <p:cNvSpPr/>
            <p:nvPr/>
          </p:nvSpPr>
          <p:spPr>
            <a:xfrm>
              <a:off x="0" y="4260525"/>
              <a:ext cx="928338" cy="88733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3" name="Google Shape;603;p19"/>
            <p:cNvSpPr/>
            <p:nvPr/>
          </p:nvSpPr>
          <p:spPr>
            <a:xfrm>
              <a:off x="911486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" name="Google Shape;604;p19"/>
            <p:cNvSpPr/>
            <p:nvPr/>
          </p:nvSpPr>
          <p:spPr>
            <a:xfrm flipH="1">
              <a:off x="1838113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" name="Google Shape;605;p19"/>
            <p:cNvSpPr/>
            <p:nvPr/>
          </p:nvSpPr>
          <p:spPr>
            <a:xfrm>
              <a:off x="2785105" y="4405470"/>
              <a:ext cx="954571" cy="74229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" name="Google Shape;606;p19"/>
            <p:cNvSpPr/>
            <p:nvPr/>
          </p:nvSpPr>
          <p:spPr>
            <a:xfrm>
              <a:off x="3730274" y="4539752"/>
              <a:ext cx="954571" cy="60799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" name="Google Shape;607;p19"/>
            <p:cNvSpPr/>
            <p:nvPr/>
          </p:nvSpPr>
          <p:spPr>
            <a:xfrm flipH="1">
              <a:off x="8215662" y="4260525"/>
              <a:ext cx="928338" cy="88733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8" name="Google Shape;608;p19"/>
            <p:cNvSpPr/>
            <p:nvPr/>
          </p:nvSpPr>
          <p:spPr>
            <a:xfrm flipH="1">
              <a:off x="7277943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9" name="Google Shape;609;p19"/>
            <p:cNvSpPr/>
            <p:nvPr/>
          </p:nvSpPr>
          <p:spPr>
            <a:xfrm>
              <a:off x="6351316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0" name="Google Shape;610;p19"/>
            <p:cNvSpPr/>
            <p:nvPr/>
          </p:nvSpPr>
          <p:spPr>
            <a:xfrm flipH="1">
              <a:off x="5404324" y="4405470"/>
              <a:ext cx="954571" cy="74229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1" name="Google Shape;611;p19"/>
            <p:cNvSpPr/>
            <p:nvPr/>
          </p:nvSpPr>
          <p:spPr>
            <a:xfrm flipH="1">
              <a:off x="4459155" y="4539752"/>
              <a:ext cx="954571" cy="60799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12" name="Google Shape;612;p19"/>
          <p:cNvGrpSpPr/>
          <p:nvPr/>
        </p:nvGrpSpPr>
        <p:grpSpPr>
          <a:xfrm rot="5400000" flipH="1">
            <a:off x="-307923" y="3247597"/>
            <a:ext cx="2207886" cy="1582819"/>
            <a:chOff x="8475" y="2231150"/>
            <a:chExt cx="3260316" cy="3130575"/>
          </a:xfrm>
        </p:grpSpPr>
        <p:sp>
          <p:nvSpPr>
            <p:cNvPr id="613" name="Google Shape;613;p19"/>
            <p:cNvSpPr/>
            <p:nvPr/>
          </p:nvSpPr>
          <p:spPr>
            <a:xfrm>
              <a:off x="8475" y="2231150"/>
              <a:ext cx="3260316" cy="3130575"/>
            </a:xfrm>
            <a:custGeom>
              <a:avLst/>
              <a:gdLst/>
              <a:ahLst/>
              <a:cxnLst/>
              <a:rect l="l" t="t" r="r" b="b"/>
              <a:pathLst>
                <a:path w="66844" h="64184" extrusionOk="0">
                  <a:moveTo>
                    <a:pt x="10471" y="0"/>
                  </a:moveTo>
                  <a:cubicBezTo>
                    <a:pt x="4194" y="0"/>
                    <a:pt x="1" y="5812"/>
                    <a:pt x="1" y="5812"/>
                  </a:cubicBezTo>
                  <a:lnTo>
                    <a:pt x="1" y="64184"/>
                  </a:lnTo>
                  <a:lnTo>
                    <a:pt x="66843" y="64184"/>
                  </a:lnTo>
                  <a:cubicBezTo>
                    <a:pt x="65156" y="57789"/>
                    <a:pt x="59914" y="56744"/>
                    <a:pt x="56668" y="56744"/>
                  </a:cubicBezTo>
                  <a:cubicBezTo>
                    <a:pt x="55092" y="56744"/>
                    <a:pt x="53986" y="56991"/>
                    <a:pt x="53986" y="56991"/>
                  </a:cubicBezTo>
                  <a:cubicBezTo>
                    <a:pt x="53986" y="56991"/>
                    <a:pt x="54212" y="51151"/>
                    <a:pt x="48873" y="48519"/>
                  </a:cubicBezTo>
                  <a:cubicBezTo>
                    <a:pt x="47276" y="47736"/>
                    <a:pt x="45528" y="47462"/>
                    <a:pt x="43863" y="47462"/>
                  </a:cubicBezTo>
                  <a:cubicBezTo>
                    <a:pt x="39988" y="47462"/>
                    <a:pt x="36568" y="48945"/>
                    <a:pt x="36568" y="48945"/>
                  </a:cubicBezTo>
                  <a:cubicBezTo>
                    <a:pt x="36568" y="48945"/>
                    <a:pt x="40202" y="42479"/>
                    <a:pt x="37194" y="36940"/>
                  </a:cubicBezTo>
                  <a:cubicBezTo>
                    <a:pt x="35426" y="33711"/>
                    <a:pt x="31416" y="33037"/>
                    <a:pt x="28380" y="33037"/>
                  </a:cubicBezTo>
                  <a:cubicBezTo>
                    <a:pt x="26210" y="33037"/>
                    <a:pt x="24537" y="33381"/>
                    <a:pt x="24537" y="33381"/>
                  </a:cubicBezTo>
                  <a:cubicBezTo>
                    <a:pt x="24537" y="33381"/>
                    <a:pt x="30402" y="26815"/>
                    <a:pt x="28723" y="22203"/>
                  </a:cubicBezTo>
                  <a:cubicBezTo>
                    <a:pt x="27986" y="20191"/>
                    <a:pt x="26226" y="19626"/>
                    <a:pt x="24482" y="19626"/>
                  </a:cubicBezTo>
                  <a:cubicBezTo>
                    <a:pt x="22253" y="19626"/>
                    <a:pt x="20051" y="20549"/>
                    <a:pt x="20051" y="20549"/>
                  </a:cubicBezTo>
                  <a:cubicBezTo>
                    <a:pt x="25164" y="13657"/>
                    <a:pt x="23284" y="4559"/>
                    <a:pt x="14738" y="900"/>
                  </a:cubicBezTo>
                  <a:cubicBezTo>
                    <a:pt x="13235" y="263"/>
                    <a:pt x="11806" y="0"/>
                    <a:pt x="1047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4" name="Google Shape;614;p19"/>
            <p:cNvSpPr/>
            <p:nvPr/>
          </p:nvSpPr>
          <p:spPr>
            <a:xfrm>
              <a:off x="8475" y="2506384"/>
              <a:ext cx="3057412" cy="2855337"/>
            </a:xfrm>
            <a:custGeom>
              <a:avLst/>
              <a:gdLst/>
              <a:ahLst/>
              <a:cxnLst/>
              <a:rect l="l" t="t" r="r" b="b"/>
              <a:pathLst>
                <a:path w="62684" h="58541" extrusionOk="0">
                  <a:moveTo>
                    <a:pt x="9396" y="0"/>
                  </a:moveTo>
                  <a:cubicBezTo>
                    <a:pt x="5708" y="0"/>
                    <a:pt x="1863" y="3074"/>
                    <a:pt x="1" y="4781"/>
                  </a:cubicBezTo>
                  <a:lnTo>
                    <a:pt x="1" y="58541"/>
                  </a:lnTo>
                  <a:lnTo>
                    <a:pt x="62683" y="58541"/>
                  </a:lnTo>
                  <a:cubicBezTo>
                    <a:pt x="61085" y="56277"/>
                    <a:pt x="57910" y="55747"/>
                    <a:pt x="55285" y="55747"/>
                  </a:cubicBezTo>
                  <a:cubicBezTo>
                    <a:pt x="52968" y="55747"/>
                    <a:pt x="51079" y="56160"/>
                    <a:pt x="51079" y="56160"/>
                  </a:cubicBezTo>
                  <a:cubicBezTo>
                    <a:pt x="51079" y="56160"/>
                    <a:pt x="52332" y="52601"/>
                    <a:pt x="47520" y="47789"/>
                  </a:cubicBezTo>
                  <a:cubicBezTo>
                    <a:pt x="46194" y="46462"/>
                    <a:pt x="44266" y="45983"/>
                    <a:pt x="42171" y="45983"/>
                  </a:cubicBezTo>
                  <a:cubicBezTo>
                    <a:pt x="36784" y="45983"/>
                    <a:pt x="30293" y="49152"/>
                    <a:pt x="30076" y="49242"/>
                  </a:cubicBezTo>
                  <a:cubicBezTo>
                    <a:pt x="30227" y="49017"/>
                    <a:pt x="35264" y="41122"/>
                    <a:pt x="32482" y="35483"/>
                  </a:cubicBezTo>
                  <a:cubicBezTo>
                    <a:pt x="31417" y="33295"/>
                    <a:pt x="28875" y="32616"/>
                    <a:pt x="26131" y="32616"/>
                  </a:cubicBezTo>
                  <a:cubicBezTo>
                    <a:pt x="21644" y="32616"/>
                    <a:pt x="16618" y="34430"/>
                    <a:pt x="16618" y="34430"/>
                  </a:cubicBezTo>
                  <a:cubicBezTo>
                    <a:pt x="21630" y="28465"/>
                    <a:pt x="24036" y="22726"/>
                    <a:pt x="22031" y="19919"/>
                  </a:cubicBezTo>
                  <a:cubicBezTo>
                    <a:pt x="21531" y="19203"/>
                    <a:pt x="20710" y="18935"/>
                    <a:pt x="19763" y="18935"/>
                  </a:cubicBezTo>
                  <a:cubicBezTo>
                    <a:pt x="16963" y="18935"/>
                    <a:pt x="13059" y="21272"/>
                    <a:pt x="13059" y="21272"/>
                  </a:cubicBezTo>
                  <a:cubicBezTo>
                    <a:pt x="13059" y="21272"/>
                    <a:pt x="18272" y="4555"/>
                    <a:pt x="12532" y="896"/>
                  </a:cubicBezTo>
                  <a:cubicBezTo>
                    <a:pt x="11536" y="262"/>
                    <a:pt x="10473" y="0"/>
                    <a:pt x="939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15" name="Google Shape;615;p19"/>
          <p:cNvGrpSpPr/>
          <p:nvPr/>
        </p:nvGrpSpPr>
        <p:grpSpPr>
          <a:xfrm>
            <a:off x="1155726" y="4555591"/>
            <a:ext cx="2374162" cy="572582"/>
            <a:chOff x="8475" y="2231150"/>
            <a:chExt cx="3260316" cy="3130575"/>
          </a:xfrm>
        </p:grpSpPr>
        <p:sp>
          <p:nvSpPr>
            <p:cNvPr id="616" name="Google Shape;616;p19"/>
            <p:cNvSpPr/>
            <p:nvPr/>
          </p:nvSpPr>
          <p:spPr>
            <a:xfrm>
              <a:off x="8475" y="2231150"/>
              <a:ext cx="3260316" cy="3130575"/>
            </a:xfrm>
            <a:custGeom>
              <a:avLst/>
              <a:gdLst/>
              <a:ahLst/>
              <a:cxnLst/>
              <a:rect l="l" t="t" r="r" b="b"/>
              <a:pathLst>
                <a:path w="66844" h="64184" extrusionOk="0">
                  <a:moveTo>
                    <a:pt x="10471" y="0"/>
                  </a:moveTo>
                  <a:cubicBezTo>
                    <a:pt x="4194" y="0"/>
                    <a:pt x="1" y="5812"/>
                    <a:pt x="1" y="5812"/>
                  </a:cubicBezTo>
                  <a:lnTo>
                    <a:pt x="1" y="64184"/>
                  </a:lnTo>
                  <a:lnTo>
                    <a:pt x="66843" y="64184"/>
                  </a:lnTo>
                  <a:cubicBezTo>
                    <a:pt x="65156" y="57789"/>
                    <a:pt x="59914" y="56744"/>
                    <a:pt x="56668" y="56744"/>
                  </a:cubicBezTo>
                  <a:cubicBezTo>
                    <a:pt x="55092" y="56744"/>
                    <a:pt x="53986" y="56991"/>
                    <a:pt x="53986" y="56991"/>
                  </a:cubicBezTo>
                  <a:cubicBezTo>
                    <a:pt x="53986" y="56991"/>
                    <a:pt x="54212" y="51151"/>
                    <a:pt x="48873" y="48519"/>
                  </a:cubicBezTo>
                  <a:cubicBezTo>
                    <a:pt x="47276" y="47736"/>
                    <a:pt x="45528" y="47462"/>
                    <a:pt x="43863" y="47462"/>
                  </a:cubicBezTo>
                  <a:cubicBezTo>
                    <a:pt x="39988" y="47462"/>
                    <a:pt x="36568" y="48945"/>
                    <a:pt x="36568" y="48945"/>
                  </a:cubicBezTo>
                  <a:cubicBezTo>
                    <a:pt x="36568" y="48945"/>
                    <a:pt x="40202" y="42479"/>
                    <a:pt x="37194" y="36940"/>
                  </a:cubicBezTo>
                  <a:cubicBezTo>
                    <a:pt x="35426" y="33711"/>
                    <a:pt x="31416" y="33037"/>
                    <a:pt x="28380" y="33037"/>
                  </a:cubicBezTo>
                  <a:cubicBezTo>
                    <a:pt x="26210" y="33037"/>
                    <a:pt x="24537" y="33381"/>
                    <a:pt x="24537" y="33381"/>
                  </a:cubicBezTo>
                  <a:cubicBezTo>
                    <a:pt x="24537" y="33381"/>
                    <a:pt x="30402" y="26815"/>
                    <a:pt x="28723" y="22203"/>
                  </a:cubicBezTo>
                  <a:cubicBezTo>
                    <a:pt x="27986" y="20191"/>
                    <a:pt x="26226" y="19626"/>
                    <a:pt x="24482" y="19626"/>
                  </a:cubicBezTo>
                  <a:cubicBezTo>
                    <a:pt x="22253" y="19626"/>
                    <a:pt x="20051" y="20549"/>
                    <a:pt x="20051" y="20549"/>
                  </a:cubicBezTo>
                  <a:cubicBezTo>
                    <a:pt x="25164" y="13657"/>
                    <a:pt x="23284" y="4559"/>
                    <a:pt x="14738" y="900"/>
                  </a:cubicBezTo>
                  <a:cubicBezTo>
                    <a:pt x="13235" y="263"/>
                    <a:pt x="11806" y="0"/>
                    <a:pt x="1047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" name="Google Shape;617;p19"/>
            <p:cNvSpPr/>
            <p:nvPr/>
          </p:nvSpPr>
          <p:spPr>
            <a:xfrm>
              <a:off x="8475" y="2506384"/>
              <a:ext cx="3057412" cy="2855337"/>
            </a:xfrm>
            <a:custGeom>
              <a:avLst/>
              <a:gdLst/>
              <a:ahLst/>
              <a:cxnLst/>
              <a:rect l="l" t="t" r="r" b="b"/>
              <a:pathLst>
                <a:path w="62684" h="58541" extrusionOk="0">
                  <a:moveTo>
                    <a:pt x="9396" y="0"/>
                  </a:moveTo>
                  <a:cubicBezTo>
                    <a:pt x="5708" y="0"/>
                    <a:pt x="1863" y="3074"/>
                    <a:pt x="1" y="4781"/>
                  </a:cubicBezTo>
                  <a:lnTo>
                    <a:pt x="1" y="58541"/>
                  </a:lnTo>
                  <a:lnTo>
                    <a:pt x="62683" y="58541"/>
                  </a:lnTo>
                  <a:cubicBezTo>
                    <a:pt x="61085" y="56277"/>
                    <a:pt x="57910" y="55747"/>
                    <a:pt x="55285" y="55747"/>
                  </a:cubicBezTo>
                  <a:cubicBezTo>
                    <a:pt x="52968" y="55747"/>
                    <a:pt x="51079" y="56160"/>
                    <a:pt x="51079" y="56160"/>
                  </a:cubicBezTo>
                  <a:cubicBezTo>
                    <a:pt x="51079" y="56160"/>
                    <a:pt x="52332" y="52601"/>
                    <a:pt x="47520" y="47789"/>
                  </a:cubicBezTo>
                  <a:cubicBezTo>
                    <a:pt x="46194" y="46462"/>
                    <a:pt x="44266" y="45983"/>
                    <a:pt x="42171" y="45983"/>
                  </a:cubicBezTo>
                  <a:cubicBezTo>
                    <a:pt x="36784" y="45983"/>
                    <a:pt x="30293" y="49152"/>
                    <a:pt x="30076" y="49242"/>
                  </a:cubicBezTo>
                  <a:cubicBezTo>
                    <a:pt x="30227" y="49017"/>
                    <a:pt x="35264" y="41122"/>
                    <a:pt x="32482" y="35483"/>
                  </a:cubicBezTo>
                  <a:cubicBezTo>
                    <a:pt x="31417" y="33295"/>
                    <a:pt x="28875" y="32616"/>
                    <a:pt x="26131" y="32616"/>
                  </a:cubicBezTo>
                  <a:cubicBezTo>
                    <a:pt x="21644" y="32616"/>
                    <a:pt x="16618" y="34430"/>
                    <a:pt x="16618" y="34430"/>
                  </a:cubicBezTo>
                  <a:cubicBezTo>
                    <a:pt x="21630" y="28465"/>
                    <a:pt x="24036" y="22726"/>
                    <a:pt x="22031" y="19919"/>
                  </a:cubicBezTo>
                  <a:cubicBezTo>
                    <a:pt x="21531" y="19203"/>
                    <a:pt x="20710" y="18935"/>
                    <a:pt x="19763" y="18935"/>
                  </a:cubicBezTo>
                  <a:cubicBezTo>
                    <a:pt x="16963" y="18935"/>
                    <a:pt x="13059" y="21272"/>
                    <a:pt x="13059" y="21272"/>
                  </a:cubicBezTo>
                  <a:cubicBezTo>
                    <a:pt x="13059" y="21272"/>
                    <a:pt x="18272" y="4555"/>
                    <a:pt x="12532" y="896"/>
                  </a:cubicBezTo>
                  <a:cubicBezTo>
                    <a:pt x="11536" y="262"/>
                    <a:pt x="10473" y="0"/>
                    <a:pt x="939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18" name="Google Shape;618;p19"/>
          <p:cNvSpPr/>
          <p:nvPr/>
        </p:nvSpPr>
        <p:spPr>
          <a:xfrm>
            <a:off x="6403825" y="171900"/>
            <a:ext cx="2374888" cy="632525"/>
          </a:xfrm>
          <a:custGeom>
            <a:avLst/>
            <a:gdLst/>
            <a:ahLst/>
            <a:cxnLst/>
            <a:rect l="l" t="t" r="r" b="b"/>
            <a:pathLst>
              <a:path w="19750" h="5729" extrusionOk="0">
                <a:moveTo>
                  <a:pt x="12239" y="1"/>
                </a:moveTo>
                <a:cubicBezTo>
                  <a:pt x="10760" y="1"/>
                  <a:pt x="9173" y="2822"/>
                  <a:pt x="9173" y="2822"/>
                </a:cubicBezTo>
                <a:cubicBezTo>
                  <a:pt x="9173" y="2822"/>
                  <a:pt x="8232" y="341"/>
                  <a:pt x="6562" y="341"/>
                </a:cubicBezTo>
                <a:cubicBezTo>
                  <a:pt x="6211" y="341"/>
                  <a:pt x="5827" y="451"/>
                  <a:pt x="5414" y="716"/>
                </a:cubicBezTo>
                <a:cubicBezTo>
                  <a:pt x="3058" y="2270"/>
                  <a:pt x="3609" y="3649"/>
                  <a:pt x="3609" y="3649"/>
                </a:cubicBezTo>
                <a:cubicBezTo>
                  <a:pt x="3609" y="3649"/>
                  <a:pt x="3228" y="3500"/>
                  <a:pt x="2697" y="3500"/>
                </a:cubicBezTo>
                <a:cubicBezTo>
                  <a:pt x="1868" y="3500"/>
                  <a:pt x="673" y="3864"/>
                  <a:pt x="0" y="5729"/>
                </a:cubicBezTo>
                <a:lnTo>
                  <a:pt x="19750" y="5729"/>
                </a:lnTo>
                <a:cubicBezTo>
                  <a:pt x="19750" y="5729"/>
                  <a:pt x="19337" y="2406"/>
                  <a:pt x="16528" y="2406"/>
                </a:cubicBezTo>
                <a:cubicBezTo>
                  <a:pt x="16091" y="2406"/>
                  <a:pt x="15597" y="2486"/>
                  <a:pt x="15038" y="2671"/>
                </a:cubicBezTo>
                <a:cubicBezTo>
                  <a:pt x="15038" y="2671"/>
                  <a:pt x="14060" y="441"/>
                  <a:pt x="12532" y="40"/>
                </a:cubicBezTo>
                <a:cubicBezTo>
                  <a:pt x="12435" y="13"/>
                  <a:pt x="12337" y="1"/>
                  <a:pt x="12239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9" name="Google Shape;619;p19"/>
          <p:cNvSpPr/>
          <p:nvPr/>
        </p:nvSpPr>
        <p:spPr>
          <a:xfrm>
            <a:off x="-128477" y="1632449"/>
            <a:ext cx="1147005" cy="548768"/>
          </a:xfrm>
          <a:custGeom>
            <a:avLst/>
            <a:gdLst/>
            <a:ahLst/>
            <a:cxnLst/>
            <a:rect l="l" t="t" r="r" b="b"/>
            <a:pathLst>
              <a:path w="15164" h="7255" extrusionOk="0">
                <a:moveTo>
                  <a:pt x="5362" y="0"/>
                </a:moveTo>
                <a:cubicBezTo>
                  <a:pt x="3058" y="0"/>
                  <a:pt x="3058" y="4598"/>
                  <a:pt x="3058" y="4598"/>
                </a:cubicBezTo>
                <a:cubicBezTo>
                  <a:pt x="3058" y="4598"/>
                  <a:pt x="2611" y="4325"/>
                  <a:pt x="2054" y="4325"/>
                </a:cubicBezTo>
                <a:cubicBezTo>
                  <a:pt x="1290" y="4325"/>
                  <a:pt x="319" y="4836"/>
                  <a:pt x="0" y="7255"/>
                </a:cubicBezTo>
                <a:lnTo>
                  <a:pt x="15163" y="7255"/>
                </a:lnTo>
                <a:cubicBezTo>
                  <a:pt x="15163" y="7255"/>
                  <a:pt x="14777" y="4519"/>
                  <a:pt x="12700" y="4519"/>
                </a:cubicBezTo>
                <a:cubicBezTo>
                  <a:pt x="12294" y="4519"/>
                  <a:pt x="11824" y="4624"/>
                  <a:pt x="11278" y="4874"/>
                </a:cubicBezTo>
                <a:cubicBezTo>
                  <a:pt x="11278" y="4874"/>
                  <a:pt x="10880" y="2861"/>
                  <a:pt x="9125" y="2861"/>
                </a:cubicBezTo>
                <a:cubicBezTo>
                  <a:pt x="8817" y="2861"/>
                  <a:pt x="8467" y="2923"/>
                  <a:pt x="8070" y="3069"/>
                </a:cubicBezTo>
                <a:cubicBezTo>
                  <a:pt x="8070" y="3069"/>
                  <a:pt x="8070" y="287"/>
                  <a:pt x="5564" y="11"/>
                </a:cubicBezTo>
                <a:cubicBezTo>
                  <a:pt x="5495" y="4"/>
                  <a:pt x="5428" y="0"/>
                  <a:pt x="536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0" name="Google Shape;620;p19"/>
          <p:cNvSpPr/>
          <p:nvPr/>
        </p:nvSpPr>
        <p:spPr>
          <a:xfrm>
            <a:off x="7845563" y="1766963"/>
            <a:ext cx="1389414" cy="907002"/>
          </a:xfrm>
          <a:custGeom>
            <a:avLst/>
            <a:gdLst/>
            <a:ahLst/>
            <a:cxnLst/>
            <a:rect l="l" t="t" r="r" b="b"/>
            <a:pathLst>
              <a:path w="15189" h="7255" extrusionOk="0">
                <a:moveTo>
                  <a:pt x="9826" y="0"/>
                </a:moveTo>
                <a:cubicBezTo>
                  <a:pt x="9761" y="0"/>
                  <a:pt x="9694" y="4"/>
                  <a:pt x="9625" y="11"/>
                </a:cubicBezTo>
                <a:cubicBezTo>
                  <a:pt x="7119" y="287"/>
                  <a:pt x="7119" y="3069"/>
                  <a:pt x="7119" y="3069"/>
                </a:cubicBezTo>
                <a:cubicBezTo>
                  <a:pt x="6722" y="2923"/>
                  <a:pt x="6372" y="2861"/>
                  <a:pt x="6064" y="2861"/>
                </a:cubicBezTo>
                <a:cubicBezTo>
                  <a:pt x="4309" y="2861"/>
                  <a:pt x="3911" y="4874"/>
                  <a:pt x="3911" y="4874"/>
                </a:cubicBezTo>
                <a:cubicBezTo>
                  <a:pt x="3361" y="4624"/>
                  <a:pt x="2887" y="4519"/>
                  <a:pt x="2478" y="4519"/>
                </a:cubicBezTo>
                <a:cubicBezTo>
                  <a:pt x="387" y="4519"/>
                  <a:pt x="1" y="7255"/>
                  <a:pt x="1" y="7255"/>
                </a:cubicBezTo>
                <a:lnTo>
                  <a:pt x="15189" y="7255"/>
                </a:lnTo>
                <a:cubicBezTo>
                  <a:pt x="14870" y="4836"/>
                  <a:pt x="13899" y="4326"/>
                  <a:pt x="13135" y="4326"/>
                </a:cubicBezTo>
                <a:cubicBezTo>
                  <a:pt x="12578" y="4326"/>
                  <a:pt x="12131" y="4598"/>
                  <a:pt x="12131" y="4598"/>
                </a:cubicBezTo>
                <a:cubicBezTo>
                  <a:pt x="12131" y="4598"/>
                  <a:pt x="12131" y="0"/>
                  <a:pt x="9826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1" name="Google Shape;621;p19"/>
          <p:cNvSpPr/>
          <p:nvPr/>
        </p:nvSpPr>
        <p:spPr>
          <a:xfrm>
            <a:off x="309723" y="252004"/>
            <a:ext cx="820558" cy="259690"/>
          </a:xfrm>
          <a:custGeom>
            <a:avLst/>
            <a:gdLst/>
            <a:ahLst/>
            <a:cxnLst/>
            <a:rect l="l" t="t" r="r" b="b"/>
            <a:pathLst>
              <a:path w="13410" h="4244" extrusionOk="0">
                <a:moveTo>
                  <a:pt x="7286" y="0"/>
                </a:moveTo>
                <a:cubicBezTo>
                  <a:pt x="6592" y="0"/>
                  <a:pt x="5782" y="384"/>
                  <a:pt x="4913" y="1537"/>
                </a:cubicBezTo>
                <a:cubicBezTo>
                  <a:pt x="4913" y="1537"/>
                  <a:pt x="4164" y="1313"/>
                  <a:pt x="3250" y="1313"/>
                </a:cubicBezTo>
                <a:cubicBezTo>
                  <a:pt x="1896" y="1313"/>
                  <a:pt x="180" y="1805"/>
                  <a:pt x="0" y="4244"/>
                </a:cubicBezTo>
                <a:lnTo>
                  <a:pt x="13158" y="4244"/>
                </a:lnTo>
                <a:cubicBezTo>
                  <a:pt x="13158" y="4244"/>
                  <a:pt x="13410" y="1459"/>
                  <a:pt x="10505" y="1459"/>
                </a:cubicBezTo>
                <a:cubicBezTo>
                  <a:pt x="10232" y="1459"/>
                  <a:pt x="9931" y="1483"/>
                  <a:pt x="9599" y="1537"/>
                </a:cubicBezTo>
                <a:cubicBezTo>
                  <a:pt x="9599" y="1537"/>
                  <a:pt x="8675" y="0"/>
                  <a:pt x="7286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14685532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spTree>
      <p:nvGrpSpPr>
        <p:cNvPr id="1" name="Shape 6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3" name="Google Shape;623;p20"/>
          <p:cNvGrpSpPr/>
          <p:nvPr/>
        </p:nvGrpSpPr>
        <p:grpSpPr>
          <a:xfrm flipH="1">
            <a:off x="-3623" y="3933250"/>
            <a:ext cx="9199029" cy="1268157"/>
            <a:chOff x="-21903" y="3893725"/>
            <a:chExt cx="9199029" cy="1268157"/>
          </a:xfrm>
        </p:grpSpPr>
        <p:sp>
          <p:nvSpPr>
            <p:cNvPr id="624" name="Google Shape;624;p20"/>
            <p:cNvSpPr/>
            <p:nvPr/>
          </p:nvSpPr>
          <p:spPr>
            <a:xfrm>
              <a:off x="5186889" y="3893725"/>
              <a:ext cx="3990237" cy="1268113"/>
            </a:xfrm>
            <a:custGeom>
              <a:avLst/>
              <a:gdLst/>
              <a:ahLst/>
              <a:cxnLst/>
              <a:rect l="l" t="t" r="r" b="b"/>
              <a:pathLst>
                <a:path w="92834" h="29503" extrusionOk="0">
                  <a:moveTo>
                    <a:pt x="81127" y="1"/>
                  </a:moveTo>
                  <a:cubicBezTo>
                    <a:pt x="79864" y="1"/>
                    <a:pt x="78505" y="319"/>
                    <a:pt x="77169" y="1207"/>
                  </a:cubicBezTo>
                  <a:cubicBezTo>
                    <a:pt x="72583" y="4265"/>
                    <a:pt x="73685" y="11232"/>
                    <a:pt x="73735" y="11533"/>
                  </a:cubicBezTo>
                  <a:cubicBezTo>
                    <a:pt x="73603" y="11379"/>
                    <a:pt x="71617" y="8868"/>
                    <a:pt x="69149" y="8868"/>
                  </a:cubicBezTo>
                  <a:cubicBezTo>
                    <a:pt x="68806" y="8868"/>
                    <a:pt x="68454" y="8916"/>
                    <a:pt x="68096" y="9027"/>
                  </a:cubicBezTo>
                  <a:cubicBezTo>
                    <a:pt x="65064" y="9979"/>
                    <a:pt x="65064" y="13513"/>
                    <a:pt x="65064" y="13513"/>
                  </a:cubicBezTo>
                  <a:cubicBezTo>
                    <a:pt x="65064" y="13513"/>
                    <a:pt x="63385" y="8926"/>
                    <a:pt x="59525" y="8726"/>
                  </a:cubicBezTo>
                  <a:cubicBezTo>
                    <a:pt x="59430" y="8720"/>
                    <a:pt x="59336" y="8718"/>
                    <a:pt x="59243" y="8718"/>
                  </a:cubicBezTo>
                  <a:cubicBezTo>
                    <a:pt x="55544" y="8718"/>
                    <a:pt x="53159" y="12986"/>
                    <a:pt x="53159" y="12986"/>
                  </a:cubicBezTo>
                  <a:cubicBezTo>
                    <a:pt x="53159" y="12986"/>
                    <a:pt x="49426" y="10740"/>
                    <a:pt x="45204" y="10740"/>
                  </a:cubicBezTo>
                  <a:cubicBezTo>
                    <a:pt x="44284" y="10740"/>
                    <a:pt x="43340" y="10847"/>
                    <a:pt x="42407" y="11107"/>
                  </a:cubicBezTo>
                  <a:cubicBezTo>
                    <a:pt x="37169" y="12585"/>
                    <a:pt x="36968" y="18225"/>
                    <a:pt x="36968" y="18225"/>
                  </a:cubicBezTo>
                  <a:cubicBezTo>
                    <a:pt x="36968" y="18225"/>
                    <a:pt x="35515" y="11959"/>
                    <a:pt x="28522" y="10079"/>
                  </a:cubicBezTo>
                  <a:cubicBezTo>
                    <a:pt x="27484" y="9801"/>
                    <a:pt x="26497" y="9683"/>
                    <a:pt x="25569" y="9683"/>
                  </a:cubicBezTo>
                  <a:cubicBezTo>
                    <a:pt x="20221" y="9683"/>
                    <a:pt x="16818" y="13613"/>
                    <a:pt x="16818" y="13613"/>
                  </a:cubicBezTo>
                  <a:cubicBezTo>
                    <a:pt x="16818" y="13613"/>
                    <a:pt x="13986" y="7147"/>
                    <a:pt x="7520" y="6520"/>
                  </a:cubicBezTo>
                  <a:cubicBezTo>
                    <a:pt x="7164" y="6486"/>
                    <a:pt x="6825" y="6470"/>
                    <a:pt x="6502" y="6470"/>
                  </a:cubicBezTo>
                  <a:cubicBezTo>
                    <a:pt x="944" y="6470"/>
                    <a:pt x="26" y="11282"/>
                    <a:pt x="26" y="11282"/>
                  </a:cubicBezTo>
                  <a:lnTo>
                    <a:pt x="26" y="21859"/>
                  </a:lnTo>
                  <a:lnTo>
                    <a:pt x="1" y="29503"/>
                  </a:lnTo>
                  <a:lnTo>
                    <a:pt x="92833" y="29503"/>
                  </a:lnTo>
                  <a:lnTo>
                    <a:pt x="92833" y="1307"/>
                  </a:lnTo>
                  <a:cubicBezTo>
                    <a:pt x="91672" y="468"/>
                    <a:pt x="90689" y="169"/>
                    <a:pt x="89877" y="169"/>
                  </a:cubicBezTo>
                  <a:cubicBezTo>
                    <a:pt x="87852" y="169"/>
                    <a:pt x="86893" y="2034"/>
                    <a:pt x="86893" y="2034"/>
                  </a:cubicBezTo>
                  <a:cubicBezTo>
                    <a:pt x="86893" y="2034"/>
                    <a:pt x="84320" y="1"/>
                    <a:pt x="8112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5" name="Google Shape;625;p20"/>
            <p:cNvSpPr/>
            <p:nvPr/>
          </p:nvSpPr>
          <p:spPr>
            <a:xfrm>
              <a:off x="2585982" y="4328643"/>
              <a:ext cx="2621864" cy="833238"/>
            </a:xfrm>
            <a:custGeom>
              <a:avLst/>
              <a:gdLst/>
              <a:ahLst/>
              <a:cxnLst/>
              <a:rect l="l" t="t" r="r" b="b"/>
              <a:pathLst>
                <a:path w="92834" h="29503" extrusionOk="0">
                  <a:moveTo>
                    <a:pt x="81127" y="1"/>
                  </a:moveTo>
                  <a:cubicBezTo>
                    <a:pt x="79864" y="1"/>
                    <a:pt x="78505" y="319"/>
                    <a:pt x="77169" y="1207"/>
                  </a:cubicBezTo>
                  <a:cubicBezTo>
                    <a:pt x="72583" y="4265"/>
                    <a:pt x="73685" y="11232"/>
                    <a:pt x="73735" y="11533"/>
                  </a:cubicBezTo>
                  <a:cubicBezTo>
                    <a:pt x="73603" y="11379"/>
                    <a:pt x="71617" y="8868"/>
                    <a:pt x="69149" y="8868"/>
                  </a:cubicBezTo>
                  <a:cubicBezTo>
                    <a:pt x="68806" y="8868"/>
                    <a:pt x="68454" y="8916"/>
                    <a:pt x="68096" y="9027"/>
                  </a:cubicBezTo>
                  <a:cubicBezTo>
                    <a:pt x="65064" y="9979"/>
                    <a:pt x="65064" y="13513"/>
                    <a:pt x="65064" y="13513"/>
                  </a:cubicBezTo>
                  <a:cubicBezTo>
                    <a:pt x="65064" y="13513"/>
                    <a:pt x="63385" y="8926"/>
                    <a:pt x="59525" y="8726"/>
                  </a:cubicBezTo>
                  <a:cubicBezTo>
                    <a:pt x="59430" y="8720"/>
                    <a:pt x="59336" y="8718"/>
                    <a:pt x="59243" y="8718"/>
                  </a:cubicBezTo>
                  <a:cubicBezTo>
                    <a:pt x="55544" y="8718"/>
                    <a:pt x="53159" y="12986"/>
                    <a:pt x="53159" y="12986"/>
                  </a:cubicBezTo>
                  <a:cubicBezTo>
                    <a:pt x="53159" y="12986"/>
                    <a:pt x="49426" y="10740"/>
                    <a:pt x="45204" y="10740"/>
                  </a:cubicBezTo>
                  <a:cubicBezTo>
                    <a:pt x="44284" y="10740"/>
                    <a:pt x="43340" y="10847"/>
                    <a:pt x="42407" y="11107"/>
                  </a:cubicBezTo>
                  <a:cubicBezTo>
                    <a:pt x="37169" y="12585"/>
                    <a:pt x="36968" y="18225"/>
                    <a:pt x="36968" y="18225"/>
                  </a:cubicBezTo>
                  <a:cubicBezTo>
                    <a:pt x="36968" y="18225"/>
                    <a:pt x="35515" y="11959"/>
                    <a:pt x="28522" y="10079"/>
                  </a:cubicBezTo>
                  <a:cubicBezTo>
                    <a:pt x="27484" y="9801"/>
                    <a:pt x="26497" y="9683"/>
                    <a:pt x="25569" y="9683"/>
                  </a:cubicBezTo>
                  <a:cubicBezTo>
                    <a:pt x="20221" y="9683"/>
                    <a:pt x="16818" y="13613"/>
                    <a:pt x="16818" y="13613"/>
                  </a:cubicBezTo>
                  <a:cubicBezTo>
                    <a:pt x="16818" y="13613"/>
                    <a:pt x="13986" y="7147"/>
                    <a:pt x="7520" y="6520"/>
                  </a:cubicBezTo>
                  <a:cubicBezTo>
                    <a:pt x="7164" y="6486"/>
                    <a:pt x="6825" y="6470"/>
                    <a:pt x="6502" y="6470"/>
                  </a:cubicBezTo>
                  <a:cubicBezTo>
                    <a:pt x="944" y="6470"/>
                    <a:pt x="26" y="11282"/>
                    <a:pt x="26" y="11282"/>
                  </a:cubicBezTo>
                  <a:lnTo>
                    <a:pt x="26" y="21859"/>
                  </a:lnTo>
                  <a:lnTo>
                    <a:pt x="1" y="29503"/>
                  </a:lnTo>
                  <a:lnTo>
                    <a:pt x="92833" y="29503"/>
                  </a:lnTo>
                  <a:lnTo>
                    <a:pt x="92833" y="1307"/>
                  </a:lnTo>
                  <a:cubicBezTo>
                    <a:pt x="91672" y="468"/>
                    <a:pt x="90689" y="169"/>
                    <a:pt x="89877" y="169"/>
                  </a:cubicBezTo>
                  <a:cubicBezTo>
                    <a:pt x="87852" y="169"/>
                    <a:pt x="86893" y="2034"/>
                    <a:pt x="86893" y="2034"/>
                  </a:cubicBezTo>
                  <a:cubicBezTo>
                    <a:pt x="86893" y="2034"/>
                    <a:pt x="84320" y="1"/>
                    <a:pt x="8112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6" name="Google Shape;626;p20"/>
            <p:cNvSpPr/>
            <p:nvPr/>
          </p:nvSpPr>
          <p:spPr>
            <a:xfrm flipH="1">
              <a:off x="-21903" y="4328643"/>
              <a:ext cx="2621864" cy="833238"/>
            </a:xfrm>
            <a:custGeom>
              <a:avLst/>
              <a:gdLst/>
              <a:ahLst/>
              <a:cxnLst/>
              <a:rect l="l" t="t" r="r" b="b"/>
              <a:pathLst>
                <a:path w="92834" h="29503" extrusionOk="0">
                  <a:moveTo>
                    <a:pt x="81127" y="1"/>
                  </a:moveTo>
                  <a:cubicBezTo>
                    <a:pt x="79864" y="1"/>
                    <a:pt x="78505" y="319"/>
                    <a:pt x="77169" y="1207"/>
                  </a:cubicBezTo>
                  <a:cubicBezTo>
                    <a:pt x="72583" y="4265"/>
                    <a:pt x="73685" y="11232"/>
                    <a:pt x="73735" y="11533"/>
                  </a:cubicBezTo>
                  <a:cubicBezTo>
                    <a:pt x="73603" y="11379"/>
                    <a:pt x="71617" y="8868"/>
                    <a:pt x="69149" y="8868"/>
                  </a:cubicBezTo>
                  <a:cubicBezTo>
                    <a:pt x="68806" y="8868"/>
                    <a:pt x="68454" y="8916"/>
                    <a:pt x="68096" y="9027"/>
                  </a:cubicBezTo>
                  <a:cubicBezTo>
                    <a:pt x="65064" y="9979"/>
                    <a:pt x="65064" y="13513"/>
                    <a:pt x="65064" y="13513"/>
                  </a:cubicBezTo>
                  <a:cubicBezTo>
                    <a:pt x="65064" y="13513"/>
                    <a:pt x="63385" y="8926"/>
                    <a:pt x="59525" y="8726"/>
                  </a:cubicBezTo>
                  <a:cubicBezTo>
                    <a:pt x="59430" y="8720"/>
                    <a:pt x="59336" y="8718"/>
                    <a:pt x="59243" y="8718"/>
                  </a:cubicBezTo>
                  <a:cubicBezTo>
                    <a:pt x="55544" y="8718"/>
                    <a:pt x="53159" y="12986"/>
                    <a:pt x="53159" y="12986"/>
                  </a:cubicBezTo>
                  <a:cubicBezTo>
                    <a:pt x="53159" y="12986"/>
                    <a:pt x="49426" y="10740"/>
                    <a:pt x="45204" y="10740"/>
                  </a:cubicBezTo>
                  <a:cubicBezTo>
                    <a:pt x="44284" y="10740"/>
                    <a:pt x="43340" y="10847"/>
                    <a:pt x="42407" y="11107"/>
                  </a:cubicBezTo>
                  <a:cubicBezTo>
                    <a:pt x="37169" y="12585"/>
                    <a:pt x="36968" y="18225"/>
                    <a:pt x="36968" y="18225"/>
                  </a:cubicBezTo>
                  <a:cubicBezTo>
                    <a:pt x="36968" y="18225"/>
                    <a:pt x="35515" y="11959"/>
                    <a:pt x="28522" y="10079"/>
                  </a:cubicBezTo>
                  <a:cubicBezTo>
                    <a:pt x="27484" y="9801"/>
                    <a:pt x="26497" y="9683"/>
                    <a:pt x="25569" y="9683"/>
                  </a:cubicBezTo>
                  <a:cubicBezTo>
                    <a:pt x="20221" y="9683"/>
                    <a:pt x="16818" y="13613"/>
                    <a:pt x="16818" y="13613"/>
                  </a:cubicBezTo>
                  <a:cubicBezTo>
                    <a:pt x="16818" y="13613"/>
                    <a:pt x="13986" y="7147"/>
                    <a:pt x="7520" y="6520"/>
                  </a:cubicBezTo>
                  <a:cubicBezTo>
                    <a:pt x="7164" y="6486"/>
                    <a:pt x="6825" y="6470"/>
                    <a:pt x="6502" y="6470"/>
                  </a:cubicBezTo>
                  <a:cubicBezTo>
                    <a:pt x="944" y="6470"/>
                    <a:pt x="26" y="11282"/>
                    <a:pt x="26" y="11282"/>
                  </a:cubicBezTo>
                  <a:lnTo>
                    <a:pt x="26" y="21859"/>
                  </a:lnTo>
                  <a:lnTo>
                    <a:pt x="1" y="29503"/>
                  </a:lnTo>
                  <a:lnTo>
                    <a:pt x="92833" y="29503"/>
                  </a:lnTo>
                  <a:lnTo>
                    <a:pt x="92833" y="1307"/>
                  </a:lnTo>
                  <a:cubicBezTo>
                    <a:pt x="91672" y="468"/>
                    <a:pt x="90689" y="169"/>
                    <a:pt x="89877" y="169"/>
                  </a:cubicBezTo>
                  <a:cubicBezTo>
                    <a:pt x="87852" y="169"/>
                    <a:pt x="86893" y="2034"/>
                    <a:pt x="86893" y="2034"/>
                  </a:cubicBezTo>
                  <a:cubicBezTo>
                    <a:pt x="86893" y="2034"/>
                    <a:pt x="84320" y="1"/>
                    <a:pt x="8112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27" name="Google Shape;627;p20"/>
          <p:cNvSpPr txBox="1">
            <a:spLocks noGrp="1"/>
          </p:cNvSpPr>
          <p:nvPr>
            <p:ph type="title"/>
          </p:nvPr>
        </p:nvSpPr>
        <p:spPr>
          <a:xfrm>
            <a:off x="2198488" y="3097525"/>
            <a:ext cx="21753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628" name="Google Shape;628;p20"/>
          <p:cNvSpPr txBox="1">
            <a:spLocks noGrp="1"/>
          </p:cNvSpPr>
          <p:nvPr>
            <p:ph type="subTitle" idx="1"/>
          </p:nvPr>
        </p:nvSpPr>
        <p:spPr>
          <a:xfrm>
            <a:off x="2198500" y="3640050"/>
            <a:ext cx="21753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9" name="Google Shape;629;p20"/>
          <p:cNvSpPr txBox="1">
            <a:spLocks noGrp="1"/>
          </p:cNvSpPr>
          <p:nvPr>
            <p:ph type="title" idx="2"/>
          </p:nvPr>
        </p:nvSpPr>
        <p:spPr>
          <a:xfrm>
            <a:off x="4745208" y="3097525"/>
            <a:ext cx="21753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630" name="Google Shape;630;p20"/>
          <p:cNvSpPr txBox="1">
            <a:spLocks noGrp="1"/>
          </p:cNvSpPr>
          <p:nvPr>
            <p:ph type="subTitle" idx="3"/>
          </p:nvPr>
        </p:nvSpPr>
        <p:spPr>
          <a:xfrm>
            <a:off x="4745209" y="3640050"/>
            <a:ext cx="21753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1" name="Google Shape;631;p20"/>
          <p:cNvSpPr txBox="1">
            <a:spLocks noGrp="1"/>
          </p:cNvSpPr>
          <p:nvPr>
            <p:ph type="title" idx="4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grpSp>
        <p:nvGrpSpPr>
          <p:cNvPr id="632" name="Google Shape;632;p20"/>
          <p:cNvGrpSpPr/>
          <p:nvPr/>
        </p:nvGrpSpPr>
        <p:grpSpPr>
          <a:xfrm>
            <a:off x="8272771" y="3538420"/>
            <a:ext cx="343811" cy="1184379"/>
            <a:chOff x="7968225" y="1691500"/>
            <a:chExt cx="190625" cy="656675"/>
          </a:xfrm>
        </p:grpSpPr>
        <p:sp>
          <p:nvSpPr>
            <p:cNvPr id="633" name="Google Shape;633;p20"/>
            <p:cNvSpPr/>
            <p:nvPr/>
          </p:nvSpPr>
          <p:spPr>
            <a:xfrm>
              <a:off x="7968225" y="1891800"/>
              <a:ext cx="103300" cy="205450"/>
            </a:xfrm>
            <a:custGeom>
              <a:avLst/>
              <a:gdLst/>
              <a:ahLst/>
              <a:cxnLst/>
              <a:rect l="l" t="t" r="r" b="b"/>
              <a:pathLst>
                <a:path w="4132" h="8218" extrusionOk="0">
                  <a:moveTo>
                    <a:pt x="799" y="0"/>
                  </a:moveTo>
                  <a:cubicBezTo>
                    <a:pt x="799" y="0"/>
                    <a:pt x="1" y="5159"/>
                    <a:pt x="3858" y="8217"/>
                  </a:cubicBezTo>
                  <a:cubicBezTo>
                    <a:pt x="3858" y="8217"/>
                    <a:pt x="4132" y="2488"/>
                    <a:pt x="79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" name="Google Shape;634;p20"/>
            <p:cNvSpPr/>
            <p:nvPr/>
          </p:nvSpPr>
          <p:spPr>
            <a:xfrm>
              <a:off x="8057825" y="2039575"/>
              <a:ext cx="101025" cy="200325"/>
            </a:xfrm>
            <a:custGeom>
              <a:avLst/>
              <a:gdLst/>
              <a:ahLst/>
              <a:cxnLst/>
              <a:rect l="l" t="t" r="r" b="b"/>
              <a:pathLst>
                <a:path w="4041" h="8013" extrusionOk="0">
                  <a:moveTo>
                    <a:pt x="3264" y="1"/>
                  </a:moveTo>
                  <a:lnTo>
                    <a:pt x="3264" y="1"/>
                  </a:lnTo>
                  <a:cubicBezTo>
                    <a:pt x="0" y="2420"/>
                    <a:pt x="297" y="8013"/>
                    <a:pt x="297" y="8013"/>
                  </a:cubicBezTo>
                  <a:cubicBezTo>
                    <a:pt x="4040" y="5023"/>
                    <a:pt x="3264" y="1"/>
                    <a:pt x="326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" name="Google Shape;635;p20"/>
            <p:cNvSpPr/>
            <p:nvPr/>
          </p:nvSpPr>
          <p:spPr>
            <a:xfrm>
              <a:off x="8055525" y="1847000"/>
              <a:ext cx="18875" cy="501175"/>
            </a:xfrm>
            <a:custGeom>
              <a:avLst/>
              <a:gdLst/>
              <a:ahLst/>
              <a:cxnLst/>
              <a:rect l="l" t="t" r="r" b="b"/>
              <a:pathLst>
                <a:path w="755" h="20047" extrusionOk="0">
                  <a:moveTo>
                    <a:pt x="377" y="0"/>
                  </a:moveTo>
                  <a:cubicBezTo>
                    <a:pt x="189" y="0"/>
                    <a:pt x="1" y="126"/>
                    <a:pt x="1" y="377"/>
                  </a:cubicBezTo>
                  <a:lnTo>
                    <a:pt x="1" y="19687"/>
                  </a:lnTo>
                  <a:cubicBezTo>
                    <a:pt x="1" y="19927"/>
                    <a:pt x="189" y="20047"/>
                    <a:pt x="377" y="20047"/>
                  </a:cubicBezTo>
                  <a:cubicBezTo>
                    <a:pt x="566" y="20047"/>
                    <a:pt x="754" y="19927"/>
                    <a:pt x="754" y="19687"/>
                  </a:cubicBezTo>
                  <a:lnTo>
                    <a:pt x="754" y="377"/>
                  </a:lnTo>
                  <a:cubicBezTo>
                    <a:pt x="754" y="126"/>
                    <a:pt x="566" y="0"/>
                    <a:pt x="3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" name="Google Shape;636;p20"/>
            <p:cNvSpPr/>
            <p:nvPr/>
          </p:nvSpPr>
          <p:spPr>
            <a:xfrm>
              <a:off x="8004175" y="1691500"/>
              <a:ext cx="126600" cy="219450"/>
            </a:xfrm>
            <a:custGeom>
              <a:avLst/>
              <a:gdLst/>
              <a:ahLst/>
              <a:cxnLst/>
              <a:rect l="l" t="t" r="r" b="b"/>
              <a:pathLst>
                <a:path w="5064" h="8778" extrusionOk="0">
                  <a:moveTo>
                    <a:pt x="2864" y="0"/>
                  </a:moveTo>
                  <a:cubicBezTo>
                    <a:pt x="2213" y="0"/>
                    <a:pt x="2055" y="3493"/>
                    <a:pt x="2055" y="3493"/>
                  </a:cubicBezTo>
                  <a:cubicBezTo>
                    <a:pt x="2055" y="3493"/>
                    <a:pt x="1983" y="934"/>
                    <a:pt x="1285" y="934"/>
                  </a:cubicBezTo>
                  <a:cubicBezTo>
                    <a:pt x="1195" y="934"/>
                    <a:pt x="1094" y="977"/>
                    <a:pt x="982" y="1073"/>
                  </a:cubicBezTo>
                  <a:cubicBezTo>
                    <a:pt x="1" y="1918"/>
                    <a:pt x="92" y="7852"/>
                    <a:pt x="1827" y="8651"/>
                  </a:cubicBezTo>
                  <a:lnTo>
                    <a:pt x="1895" y="8674"/>
                  </a:lnTo>
                  <a:cubicBezTo>
                    <a:pt x="2090" y="8744"/>
                    <a:pt x="2272" y="8777"/>
                    <a:pt x="2443" y="8777"/>
                  </a:cubicBezTo>
                  <a:cubicBezTo>
                    <a:pt x="2770" y="8777"/>
                    <a:pt x="3055" y="8656"/>
                    <a:pt x="3310" y="8446"/>
                  </a:cubicBezTo>
                  <a:cubicBezTo>
                    <a:pt x="4178" y="7715"/>
                    <a:pt x="4634" y="6095"/>
                    <a:pt x="4794" y="5228"/>
                  </a:cubicBezTo>
                  <a:cubicBezTo>
                    <a:pt x="4993" y="4031"/>
                    <a:pt x="5064" y="791"/>
                    <a:pt x="4378" y="791"/>
                  </a:cubicBezTo>
                  <a:cubicBezTo>
                    <a:pt x="4358" y="791"/>
                    <a:pt x="4336" y="793"/>
                    <a:pt x="4315" y="799"/>
                  </a:cubicBezTo>
                  <a:cubicBezTo>
                    <a:pt x="3538" y="982"/>
                    <a:pt x="3287" y="3653"/>
                    <a:pt x="3287" y="3653"/>
                  </a:cubicBezTo>
                  <a:cubicBezTo>
                    <a:pt x="3287" y="3653"/>
                    <a:pt x="3538" y="23"/>
                    <a:pt x="2877" y="1"/>
                  </a:cubicBezTo>
                  <a:cubicBezTo>
                    <a:pt x="2872" y="0"/>
                    <a:pt x="2868" y="0"/>
                    <a:pt x="286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" name="Google Shape;637;p20"/>
            <p:cNvSpPr/>
            <p:nvPr/>
          </p:nvSpPr>
          <p:spPr>
            <a:xfrm>
              <a:off x="8030425" y="1838200"/>
              <a:ext cx="65650" cy="72750"/>
            </a:xfrm>
            <a:custGeom>
              <a:avLst/>
              <a:gdLst/>
              <a:ahLst/>
              <a:cxnLst/>
              <a:rect l="l" t="t" r="r" b="b"/>
              <a:pathLst>
                <a:path w="2626" h="2910" extrusionOk="0">
                  <a:moveTo>
                    <a:pt x="2174" y="1"/>
                  </a:moveTo>
                  <a:cubicBezTo>
                    <a:pt x="1856" y="1"/>
                    <a:pt x="1461" y="478"/>
                    <a:pt x="1461" y="478"/>
                  </a:cubicBezTo>
                  <a:cubicBezTo>
                    <a:pt x="1461" y="478"/>
                    <a:pt x="1121" y="6"/>
                    <a:pt x="768" y="6"/>
                  </a:cubicBezTo>
                  <a:cubicBezTo>
                    <a:pt x="612" y="6"/>
                    <a:pt x="453" y="98"/>
                    <a:pt x="320" y="364"/>
                  </a:cubicBezTo>
                  <a:cubicBezTo>
                    <a:pt x="1" y="1026"/>
                    <a:pt x="480" y="2190"/>
                    <a:pt x="777" y="2783"/>
                  </a:cubicBezTo>
                  <a:lnTo>
                    <a:pt x="845" y="2806"/>
                  </a:lnTo>
                  <a:cubicBezTo>
                    <a:pt x="1040" y="2876"/>
                    <a:pt x="1222" y="2909"/>
                    <a:pt x="1393" y="2909"/>
                  </a:cubicBezTo>
                  <a:cubicBezTo>
                    <a:pt x="1720" y="2909"/>
                    <a:pt x="2005" y="2788"/>
                    <a:pt x="2260" y="2578"/>
                  </a:cubicBezTo>
                  <a:cubicBezTo>
                    <a:pt x="2443" y="2099"/>
                    <a:pt x="2625" y="1414"/>
                    <a:pt x="2557" y="661"/>
                  </a:cubicBezTo>
                  <a:cubicBezTo>
                    <a:pt x="2515" y="160"/>
                    <a:pt x="2357" y="1"/>
                    <a:pt x="217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38" name="Google Shape;638;p20"/>
          <p:cNvGrpSpPr/>
          <p:nvPr/>
        </p:nvGrpSpPr>
        <p:grpSpPr>
          <a:xfrm>
            <a:off x="8634836" y="2862810"/>
            <a:ext cx="414648" cy="1943386"/>
            <a:chOff x="8547425" y="1163775"/>
            <a:chExt cx="237975" cy="1115350"/>
          </a:xfrm>
        </p:grpSpPr>
        <p:sp>
          <p:nvSpPr>
            <p:cNvPr id="639" name="Google Shape;639;p20"/>
            <p:cNvSpPr/>
            <p:nvPr/>
          </p:nvSpPr>
          <p:spPr>
            <a:xfrm>
              <a:off x="8656975" y="1378500"/>
              <a:ext cx="19425" cy="900625"/>
            </a:xfrm>
            <a:custGeom>
              <a:avLst/>
              <a:gdLst/>
              <a:ahLst/>
              <a:cxnLst/>
              <a:rect l="l" t="t" r="r" b="b"/>
              <a:pathLst>
                <a:path w="777" h="36025" extrusionOk="0">
                  <a:moveTo>
                    <a:pt x="389" y="1"/>
                  </a:moveTo>
                  <a:cubicBezTo>
                    <a:pt x="195" y="1"/>
                    <a:pt x="1" y="126"/>
                    <a:pt x="1" y="377"/>
                  </a:cubicBezTo>
                  <a:lnTo>
                    <a:pt x="1" y="28772"/>
                  </a:lnTo>
                  <a:lnTo>
                    <a:pt x="1" y="35665"/>
                  </a:lnTo>
                  <a:cubicBezTo>
                    <a:pt x="1" y="35905"/>
                    <a:pt x="195" y="36025"/>
                    <a:pt x="389" y="36025"/>
                  </a:cubicBezTo>
                  <a:cubicBezTo>
                    <a:pt x="583" y="36025"/>
                    <a:pt x="777" y="35905"/>
                    <a:pt x="777" y="35665"/>
                  </a:cubicBezTo>
                  <a:lnTo>
                    <a:pt x="777" y="7271"/>
                  </a:lnTo>
                  <a:lnTo>
                    <a:pt x="777" y="377"/>
                  </a:lnTo>
                  <a:cubicBezTo>
                    <a:pt x="777" y="126"/>
                    <a:pt x="583" y="1"/>
                    <a:pt x="38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" name="Google Shape;640;p20"/>
            <p:cNvSpPr/>
            <p:nvPr/>
          </p:nvSpPr>
          <p:spPr>
            <a:xfrm>
              <a:off x="8547425" y="1759400"/>
              <a:ext cx="124975" cy="248825"/>
            </a:xfrm>
            <a:custGeom>
              <a:avLst/>
              <a:gdLst/>
              <a:ahLst/>
              <a:cxnLst/>
              <a:rect l="l" t="t" r="r" b="b"/>
              <a:pathLst>
                <a:path w="4999" h="9953" extrusionOk="0">
                  <a:moveTo>
                    <a:pt x="936" y="1"/>
                  </a:moveTo>
                  <a:lnTo>
                    <a:pt x="936" y="1"/>
                  </a:lnTo>
                  <a:cubicBezTo>
                    <a:pt x="936" y="1"/>
                    <a:pt x="0" y="6255"/>
                    <a:pt x="4634" y="9953"/>
                  </a:cubicBezTo>
                  <a:cubicBezTo>
                    <a:pt x="4634" y="9953"/>
                    <a:pt x="4999" y="3014"/>
                    <a:pt x="93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" name="Google Shape;641;p20"/>
            <p:cNvSpPr/>
            <p:nvPr/>
          </p:nvSpPr>
          <p:spPr>
            <a:xfrm>
              <a:off x="8656975" y="1502625"/>
              <a:ext cx="125000" cy="248825"/>
            </a:xfrm>
            <a:custGeom>
              <a:avLst/>
              <a:gdLst/>
              <a:ahLst/>
              <a:cxnLst/>
              <a:rect l="l" t="t" r="r" b="b"/>
              <a:pathLst>
                <a:path w="5000" h="9953" extrusionOk="0">
                  <a:moveTo>
                    <a:pt x="4064" y="0"/>
                  </a:moveTo>
                  <a:lnTo>
                    <a:pt x="4064" y="0"/>
                  </a:lnTo>
                  <a:cubicBezTo>
                    <a:pt x="1" y="3013"/>
                    <a:pt x="366" y="9952"/>
                    <a:pt x="366" y="9952"/>
                  </a:cubicBezTo>
                  <a:cubicBezTo>
                    <a:pt x="4999" y="6255"/>
                    <a:pt x="4064" y="1"/>
                    <a:pt x="406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" name="Google Shape;642;p20"/>
            <p:cNvSpPr/>
            <p:nvPr/>
          </p:nvSpPr>
          <p:spPr>
            <a:xfrm>
              <a:off x="8660400" y="1858125"/>
              <a:ext cx="125000" cy="248825"/>
            </a:xfrm>
            <a:custGeom>
              <a:avLst/>
              <a:gdLst/>
              <a:ahLst/>
              <a:cxnLst/>
              <a:rect l="l" t="t" r="r" b="b"/>
              <a:pathLst>
                <a:path w="5000" h="9953" extrusionOk="0">
                  <a:moveTo>
                    <a:pt x="4041" y="1"/>
                  </a:moveTo>
                  <a:lnTo>
                    <a:pt x="4041" y="1"/>
                  </a:lnTo>
                  <a:cubicBezTo>
                    <a:pt x="1" y="2991"/>
                    <a:pt x="343" y="9952"/>
                    <a:pt x="343" y="9952"/>
                  </a:cubicBezTo>
                  <a:cubicBezTo>
                    <a:pt x="4999" y="6232"/>
                    <a:pt x="4041" y="1"/>
                    <a:pt x="404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3" name="Google Shape;643;p20"/>
            <p:cNvSpPr/>
            <p:nvPr/>
          </p:nvSpPr>
          <p:spPr>
            <a:xfrm>
              <a:off x="8578800" y="1163775"/>
              <a:ext cx="160375" cy="281775"/>
            </a:xfrm>
            <a:custGeom>
              <a:avLst/>
              <a:gdLst/>
              <a:ahLst/>
              <a:cxnLst/>
              <a:rect l="l" t="t" r="r" b="b"/>
              <a:pathLst>
                <a:path w="6415" h="11271" extrusionOk="0">
                  <a:moveTo>
                    <a:pt x="3248" y="1"/>
                  </a:moveTo>
                  <a:cubicBezTo>
                    <a:pt x="2451" y="1"/>
                    <a:pt x="2238" y="4926"/>
                    <a:pt x="2238" y="4926"/>
                  </a:cubicBezTo>
                  <a:cubicBezTo>
                    <a:pt x="2238" y="4926"/>
                    <a:pt x="1714" y="2287"/>
                    <a:pt x="988" y="2287"/>
                  </a:cubicBezTo>
                  <a:cubicBezTo>
                    <a:pt x="926" y="2287"/>
                    <a:pt x="864" y="2306"/>
                    <a:pt x="800" y="2347"/>
                  </a:cubicBezTo>
                  <a:cubicBezTo>
                    <a:pt x="1" y="2872"/>
                    <a:pt x="275" y="6730"/>
                    <a:pt x="754" y="8533"/>
                  </a:cubicBezTo>
                  <a:cubicBezTo>
                    <a:pt x="1096" y="9811"/>
                    <a:pt x="1507" y="10519"/>
                    <a:pt x="2169" y="10907"/>
                  </a:cubicBezTo>
                  <a:cubicBezTo>
                    <a:pt x="2443" y="11066"/>
                    <a:pt x="2762" y="11181"/>
                    <a:pt x="3128" y="11249"/>
                  </a:cubicBezTo>
                  <a:cubicBezTo>
                    <a:pt x="3216" y="11264"/>
                    <a:pt x="3305" y="11271"/>
                    <a:pt x="3393" y="11271"/>
                  </a:cubicBezTo>
                  <a:cubicBezTo>
                    <a:pt x="3986" y="11271"/>
                    <a:pt x="4562" y="10947"/>
                    <a:pt x="4999" y="10450"/>
                  </a:cubicBezTo>
                  <a:cubicBezTo>
                    <a:pt x="5479" y="9902"/>
                    <a:pt x="5821" y="9172"/>
                    <a:pt x="5890" y="8396"/>
                  </a:cubicBezTo>
                  <a:cubicBezTo>
                    <a:pt x="6027" y="6775"/>
                    <a:pt x="6415" y="3306"/>
                    <a:pt x="5456" y="2918"/>
                  </a:cubicBezTo>
                  <a:cubicBezTo>
                    <a:pt x="5390" y="2892"/>
                    <a:pt x="5327" y="2880"/>
                    <a:pt x="5267" y="2880"/>
                  </a:cubicBezTo>
                  <a:cubicBezTo>
                    <a:pt x="4467" y="2880"/>
                    <a:pt x="4132" y="4972"/>
                    <a:pt x="4132" y="4972"/>
                  </a:cubicBezTo>
                  <a:cubicBezTo>
                    <a:pt x="4132" y="4972"/>
                    <a:pt x="4178" y="407"/>
                    <a:pt x="3333" y="19"/>
                  </a:cubicBezTo>
                  <a:cubicBezTo>
                    <a:pt x="3304" y="7"/>
                    <a:pt x="3276" y="1"/>
                    <a:pt x="324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" name="Google Shape;644;p20"/>
            <p:cNvSpPr/>
            <p:nvPr/>
          </p:nvSpPr>
          <p:spPr>
            <a:xfrm>
              <a:off x="8619325" y="1357050"/>
              <a:ext cx="86750" cy="88500"/>
            </a:xfrm>
            <a:custGeom>
              <a:avLst/>
              <a:gdLst/>
              <a:ahLst/>
              <a:cxnLst/>
              <a:rect l="l" t="t" r="r" b="b"/>
              <a:pathLst>
                <a:path w="3470" h="3540" extrusionOk="0">
                  <a:moveTo>
                    <a:pt x="1110" y="0"/>
                  </a:moveTo>
                  <a:cubicBezTo>
                    <a:pt x="749" y="0"/>
                    <a:pt x="367" y="367"/>
                    <a:pt x="183" y="1190"/>
                  </a:cubicBezTo>
                  <a:cubicBezTo>
                    <a:pt x="0" y="1943"/>
                    <a:pt x="251" y="2673"/>
                    <a:pt x="548" y="3176"/>
                  </a:cubicBezTo>
                  <a:cubicBezTo>
                    <a:pt x="822" y="3335"/>
                    <a:pt x="1141" y="3450"/>
                    <a:pt x="1507" y="3518"/>
                  </a:cubicBezTo>
                  <a:cubicBezTo>
                    <a:pt x="1595" y="3533"/>
                    <a:pt x="1684" y="3540"/>
                    <a:pt x="1772" y="3540"/>
                  </a:cubicBezTo>
                  <a:cubicBezTo>
                    <a:pt x="2365" y="3540"/>
                    <a:pt x="2941" y="3216"/>
                    <a:pt x="3378" y="2719"/>
                  </a:cubicBezTo>
                  <a:cubicBezTo>
                    <a:pt x="3470" y="1920"/>
                    <a:pt x="3333" y="1076"/>
                    <a:pt x="3036" y="482"/>
                  </a:cubicBezTo>
                  <a:cubicBezTo>
                    <a:pt x="2887" y="184"/>
                    <a:pt x="2727" y="77"/>
                    <a:pt x="2574" y="77"/>
                  </a:cubicBezTo>
                  <a:cubicBezTo>
                    <a:pt x="2188" y="77"/>
                    <a:pt x="1849" y="756"/>
                    <a:pt x="1849" y="756"/>
                  </a:cubicBezTo>
                  <a:cubicBezTo>
                    <a:pt x="1712" y="271"/>
                    <a:pt x="1419" y="0"/>
                    <a:pt x="111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45" name="Google Shape;645;p20"/>
          <p:cNvGrpSpPr/>
          <p:nvPr/>
        </p:nvGrpSpPr>
        <p:grpSpPr>
          <a:xfrm>
            <a:off x="7751065" y="3187527"/>
            <a:ext cx="343802" cy="1611235"/>
            <a:chOff x="8547425" y="1163775"/>
            <a:chExt cx="237975" cy="1115350"/>
          </a:xfrm>
        </p:grpSpPr>
        <p:sp>
          <p:nvSpPr>
            <p:cNvPr id="646" name="Google Shape;646;p20"/>
            <p:cNvSpPr/>
            <p:nvPr/>
          </p:nvSpPr>
          <p:spPr>
            <a:xfrm>
              <a:off x="8656975" y="1378500"/>
              <a:ext cx="19425" cy="900625"/>
            </a:xfrm>
            <a:custGeom>
              <a:avLst/>
              <a:gdLst/>
              <a:ahLst/>
              <a:cxnLst/>
              <a:rect l="l" t="t" r="r" b="b"/>
              <a:pathLst>
                <a:path w="777" h="36025" extrusionOk="0">
                  <a:moveTo>
                    <a:pt x="389" y="1"/>
                  </a:moveTo>
                  <a:cubicBezTo>
                    <a:pt x="195" y="1"/>
                    <a:pt x="1" y="126"/>
                    <a:pt x="1" y="377"/>
                  </a:cubicBezTo>
                  <a:lnTo>
                    <a:pt x="1" y="28772"/>
                  </a:lnTo>
                  <a:lnTo>
                    <a:pt x="1" y="35665"/>
                  </a:lnTo>
                  <a:cubicBezTo>
                    <a:pt x="1" y="35905"/>
                    <a:pt x="195" y="36025"/>
                    <a:pt x="389" y="36025"/>
                  </a:cubicBezTo>
                  <a:cubicBezTo>
                    <a:pt x="583" y="36025"/>
                    <a:pt x="777" y="35905"/>
                    <a:pt x="777" y="35665"/>
                  </a:cubicBezTo>
                  <a:lnTo>
                    <a:pt x="777" y="7271"/>
                  </a:lnTo>
                  <a:lnTo>
                    <a:pt x="777" y="377"/>
                  </a:lnTo>
                  <a:cubicBezTo>
                    <a:pt x="777" y="126"/>
                    <a:pt x="583" y="1"/>
                    <a:pt x="38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" name="Google Shape;647;p20"/>
            <p:cNvSpPr/>
            <p:nvPr/>
          </p:nvSpPr>
          <p:spPr>
            <a:xfrm>
              <a:off x="8547425" y="1759400"/>
              <a:ext cx="124975" cy="248825"/>
            </a:xfrm>
            <a:custGeom>
              <a:avLst/>
              <a:gdLst/>
              <a:ahLst/>
              <a:cxnLst/>
              <a:rect l="l" t="t" r="r" b="b"/>
              <a:pathLst>
                <a:path w="4999" h="9953" extrusionOk="0">
                  <a:moveTo>
                    <a:pt x="936" y="1"/>
                  </a:moveTo>
                  <a:lnTo>
                    <a:pt x="936" y="1"/>
                  </a:lnTo>
                  <a:cubicBezTo>
                    <a:pt x="936" y="1"/>
                    <a:pt x="0" y="6255"/>
                    <a:pt x="4634" y="9953"/>
                  </a:cubicBezTo>
                  <a:cubicBezTo>
                    <a:pt x="4634" y="9953"/>
                    <a:pt x="4999" y="3014"/>
                    <a:pt x="93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" name="Google Shape;648;p20"/>
            <p:cNvSpPr/>
            <p:nvPr/>
          </p:nvSpPr>
          <p:spPr>
            <a:xfrm>
              <a:off x="8656975" y="1502625"/>
              <a:ext cx="125000" cy="248825"/>
            </a:xfrm>
            <a:custGeom>
              <a:avLst/>
              <a:gdLst/>
              <a:ahLst/>
              <a:cxnLst/>
              <a:rect l="l" t="t" r="r" b="b"/>
              <a:pathLst>
                <a:path w="5000" h="9953" extrusionOk="0">
                  <a:moveTo>
                    <a:pt x="4064" y="0"/>
                  </a:moveTo>
                  <a:lnTo>
                    <a:pt x="4064" y="0"/>
                  </a:lnTo>
                  <a:cubicBezTo>
                    <a:pt x="1" y="3013"/>
                    <a:pt x="366" y="9952"/>
                    <a:pt x="366" y="9952"/>
                  </a:cubicBezTo>
                  <a:cubicBezTo>
                    <a:pt x="4999" y="6255"/>
                    <a:pt x="4064" y="1"/>
                    <a:pt x="406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" name="Google Shape;649;p20"/>
            <p:cNvSpPr/>
            <p:nvPr/>
          </p:nvSpPr>
          <p:spPr>
            <a:xfrm>
              <a:off x="8660400" y="1858125"/>
              <a:ext cx="125000" cy="248825"/>
            </a:xfrm>
            <a:custGeom>
              <a:avLst/>
              <a:gdLst/>
              <a:ahLst/>
              <a:cxnLst/>
              <a:rect l="l" t="t" r="r" b="b"/>
              <a:pathLst>
                <a:path w="5000" h="9953" extrusionOk="0">
                  <a:moveTo>
                    <a:pt x="4041" y="1"/>
                  </a:moveTo>
                  <a:lnTo>
                    <a:pt x="4041" y="1"/>
                  </a:lnTo>
                  <a:cubicBezTo>
                    <a:pt x="1" y="2991"/>
                    <a:pt x="343" y="9952"/>
                    <a:pt x="343" y="9952"/>
                  </a:cubicBezTo>
                  <a:cubicBezTo>
                    <a:pt x="4999" y="6232"/>
                    <a:pt x="4041" y="1"/>
                    <a:pt x="404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" name="Google Shape;650;p20"/>
            <p:cNvSpPr/>
            <p:nvPr/>
          </p:nvSpPr>
          <p:spPr>
            <a:xfrm>
              <a:off x="8578800" y="1163775"/>
              <a:ext cx="160375" cy="281775"/>
            </a:xfrm>
            <a:custGeom>
              <a:avLst/>
              <a:gdLst/>
              <a:ahLst/>
              <a:cxnLst/>
              <a:rect l="l" t="t" r="r" b="b"/>
              <a:pathLst>
                <a:path w="6415" h="11271" extrusionOk="0">
                  <a:moveTo>
                    <a:pt x="3248" y="1"/>
                  </a:moveTo>
                  <a:cubicBezTo>
                    <a:pt x="2451" y="1"/>
                    <a:pt x="2238" y="4926"/>
                    <a:pt x="2238" y="4926"/>
                  </a:cubicBezTo>
                  <a:cubicBezTo>
                    <a:pt x="2238" y="4926"/>
                    <a:pt x="1714" y="2287"/>
                    <a:pt x="988" y="2287"/>
                  </a:cubicBezTo>
                  <a:cubicBezTo>
                    <a:pt x="926" y="2287"/>
                    <a:pt x="864" y="2306"/>
                    <a:pt x="800" y="2347"/>
                  </a:cubicBezTo>
                  <a:cubicBezTo>
                    <a:pt x="1" y="2872"/>
                    <a:pt x="275" y="6730"/>
                    <a:pt x="754" y="8533"/>
                  </a:cubicBezTo>
                  <a:cubicBezTo>
                    <a:pt x="1096" y="9811"/>
                    <a:pt x="1507" y="10519"/>
                    <a:pt x="2169" y="10907"/>
                  </a:cubicBezTo>
                  <a:cubicBezTo>
                    <a:pt x="2443" y="11066"/>
                    <a:pt x="2762" y="11181"/>
                    <a:pt x="3128" y="11249"/>
                  </a:cubicBezTo>
                  <a:cubicBezTo>
                    <a:pt x="3216" y="11264"/>
                    <a:pt x="3305" y="11271"/>
                    <a:pt x="3393" y="11271"/>
                  </a:cubicBezTo>
                  <a:cubicBezTo>
                    <a:pt x="3986" y="11271"/>
                    <a:pt x="4562" y="10947"/>
                    <a:pt x="4999" y="10450"/>
                  </a:cubicBezTo>
                  <a:cubicBezTo>
                    <a:pt x="5479" y="9902"/>
                    <a:pt x="5821" y="9172"/>
                    <a:pt x="5890" y="8396"/>
                  </a:cubicBezTo>
                  <a:cubicBezTo>
                    <a:pt x="6027" y="6775"/>
                    <a:pt x="6415" y="3306"/>
                    <a:pt x="5456" y="2918"/>
                  </a:cubicBezTo>
                  <a:cubicBezTo>
                    <a:pt x="5390" y="2892"/>
                    <a:pt x="5327" y="2880"/>
                    <a:pt x="5267" y="2880"/>
                  </a:cubicBezTo>
                  <a:cubicBezTo>
                    <a:pt x="4467" y="2880"/>
                    <a:pt x="4132" y="4972"/>
                    <a:pt x="4132" y="4972"/>
                  </a:cubicBezTo>
                  <a:cubicBezTo>
                    <a:pt x="4132" y="4972"/>
                    <a:pt x="4178" y="407"/>
                    <a:pt x="3333" y="19"/>
                  </a:cubicBezTo>
                  <a:cubicBezTo>
                    <a:pt x="3304" y="7"/>
                    <a:pt x="3276" y="1"/>
                    <a:pt x="324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" name="Google Shape;651;p20"/>
            <p:cNvSpPr/>
            <p:nvPr/>
          </p:nvSpPr>
          <p:spPr>
            <a:xfrm>
              <a:off x="8619325" y="1357050"/>
              <a:ext cx="86750" cy="88500"/>
            </a:xfrm>
            <a:custGeom>
              <a:avLst/>
              <a:gdLst/>
              <a:ahLst/>
              <a:cxnLst/>
              <a:rect l="l" t="t" r="r" b="b"/>
              <a:pathLst>
                <a:path w="3470" h="3540" extrusionOk="0">
                  <a:moveTo>
                    <a:pt x="1110" y="0"/>
                  </a:moveTo>
                  <a:cubicBezTo>
                    <a:pt x="749" y="0"/>
                    <a:pt x="367" y="367"/>
                    <a:pt x="183" y="1190"/>
                  </a:cubicBezTo>
                  <a:cubicBezTo>
                    <a:pt x="0" y="1943"/>
                    <a:pt x="251" y="2673"/>
                    <a:pt x="548" y="3176"/>
                  </a:cubicBezTo>
                  <a:cubicBezTo>
                    <a:pt x="822" y="3335"/>
                    <a:pt x="1141" y="3450"/>
                    <a:pt x="1507" y="3518"/>
                  </a:cubicBezTo>
                  <a:cubicBezTo>
                    <a:pt x="1595" y="3533"/>
                    <a:pt x="1684" y="3540"/>
                    <a:pt x="1772" y="3540"/>
                  </a:cubicBezTo>
                  <a:cubicBezTo>
                    <a:pt x="2365" y="3540"/>
                    <a:pt x="2941" y="3216"/>
                    <a:pt x="3378" y="2719"/>
                  </a:cubicBezTo>
                  <a:cubicBezTo>
                    <a:pt x="3470" y="1920"/>
                    <a:pt x="3333" y="1076"/>
                    <a:pt x="3036" y="482"/>
                  </a:cubicBezTo>
                  <a:cubicBezTo>
                    <a:pt x="2887" y="184"/>
                    <a:pt x="2727" y="77"/>
                    <a:pt x="2574" y="77"/>
                  </a:cubicBezTo>
                  <a:cubicBezTo>
                    <a:pt x="2188" y="77"/>
                    <a:pt x="1849" y="756"/>
                    <a:pt x="1849" y="756"/>
                  </a:cubicBezTo>
                  <a:cubicBezTo>
                    <a:pt x="1712" y="271"/>
                    <a:pt x="1419" y="0"/>
                    <a:pt x="111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52" name="Google Shape;652;p20"/>
          <p:cNvGrpSpPr/>
          <p:nvPr/>
        </p:nvGrpSpPr>
        <p:grpSpPr>
          <a:xfrm flipH="1">
            <a:off x="542992" y="3635995"/>
            <a:ext cx="343811" cy="1184379"/>
            <a:chOff x="7968225" y="1691500"/>
            <a:chExt cx="190625" cy="656675"/>
          </a:xfrm>
        </p:grpSpPr>
        <p:sp>
          <p:nvSpPr>
            <p:cNvPr id="653" name="Google Shape;653;p20"/>
            <p:cNvSpPr/>
            <p:nvPr/>
          </p:nvSpPr>
          <p:spPr>
            <a:xfrm>
              <a:off x="7968225" y="1891800"/>
              <a:ext cx="103300" cy="205450"/>
            </a:xfrm>
            <a:custGeom>
              <a:avLst/>
              <a:gdLst/>
              <a:ahLst/>
              <a:cxnLst/>
              <a:rect l="l" t="t" r="r" b="b"/>
              <a:pathLst>
                <a:path w="4132" h="8218" extrusionOk="0">
                  <a:moveTo>
                    <a:pt x="799" y="0"/>
                  </a:moveTo>
                  <a:cubicBezTo>
                    <a:pt x="799" y="0"/>
                    <a:pt x="1" y="5159"/>
                    <a:pt x="3858" y="8217"/>
                  </a:cubicBezTo>
                  <a:cubicBezTo>
                    <a:pt x="3858" y="8217"/>
                    <a:pt x="4132" y="2488"/>
                    <a:pt x="79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" name="Google Shape;654;p20"/>
            <p:cNvSpPr/>
            <p:nvPr/>
          </p:nvSpPr>
          <p:spPr>
            <a:xfrm>
              <a:off x="8057825" y="2039575"/>
              <a:ext cx="101025" cy="200325"/>
            </a:xfrm>
            <a:custGeom>
              <a:avLst/>
              <a:gdLst/>
              <a:ahLst/>
              <a:cxnLst/>
              <a:rect l="l" t="t" r="r" b="b"/>
              <a:pathLst>
                <a:path w="4041" h="8013" extrusionOk="0">
                  <a:moveTo>
                    <a:pt x="3264" y="1"/>
                  </a:moveTo>
                  <a:lnTo>
                    <a:pt x="3264" y="1"/>
                  </a:lnTo>
                  <a:cubicBezTo>
                    <a:pt x="0" y="2420"/>
                    <a:pt x="297" y="8013"/>
                    <a:pt x="297" y="8013"/>
                  </a:cubicBezTo>
                  <a:cubicBezTo>
                    <a:pt x="4040" y="5023"/>
                    <a:pt x="3264" y="1"/>
                    <a:pt x="326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5" name="Google Shape;655;p20"/>
            <p:cNvSpPr/>
            <p:nvPr/>
          </p:nvSpPr>
          <p:spPr>
            <a:xfrm>
              <a:off x="8055525" y="1847000"/>
              <a:ext cx="18875" cy="501175"/>
            </a:xfrm>
            <a:custGeom>
              <a:avLst/>
              <a:gdLst/>
              <a:ahLst/>
              <a:cxnLst/>
              <a:rect l="l" t="t" r="r" b="b"/>
              <a:pathLst>
                <a:path w="755" h="20047" extrusionOk="0">
                  <a:moveTo>
                    <a:pt x="377" y="0"/>
                  </a:moveTo>
                  <a:cubicBezTo>
                    <a:pt x="189" y="0"/>
                    <a:pt x="1" y="126"/>
                    <a:pt x="1" y="377"/>
                  </a:cubicBezTo>
                  <a:lnTo>
                    <a:pt x="1" y="19687"/>
                  </a:lnTo>
                  <a:cubicBezTo>
                    <a:pt x="1" y="19927"/>
                    <a:pt x="189" y="20047"/>
                    <a:pt x="377" y="20047"/>
                  </a:cubicBezTo>
                  <a:cubicBezTo>
                    <a:pt x="566" y="20047"/>
                    <a:pt x="754" y="19927"/>
                    <a:pt x="754" y="19687"/>
                  </a:cubicBezTo>
                  <a:lnTo>
                    <a:pt x="754" y="377"/>
                  </a:lnTo>
                  <a:cubicBezTo>
                    <a:pt x="754" y="126"/>
                    <a:pt x="566" y="0"/>
                    <a:pt x="3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6" name="Google Shape;656;p20"/>
            <p:cNvSpPr/>
            <p:nvPr/>
          </p:nvSpPr>
          <p:spPr>
            <a:xfrm>
              <a:off x="8004175" y="1691500"/>
              <a:ext cx="126600" cy="219450"/>
            </a:xfrm>
            <a:custGeom>
              <a:avLst/>
              <a:gdLst/>
              <a:ahLst/>
              <a:cxnLst/>
              <a:rect l="l" t="t" r="r" b="b"/>
              <a:pathLst>
                <a:path w="5064" h="8778" extrusionOk="0">
                  <a:moveTo>
                    <a:pt x="2864" y="0"/>
                  </a:moveTo>
                  <a:cubicBezTo>
                    <a:pt x="2213" y="0"/>
                    <a:pt x="2055" y="3493"/>
                    <a:pt x="2055" y="3493"/>
                  </a:cubicBezTo>
                  <a:cubicBezTo>
                    <a:pt x="2055" y="3493"/>
                    <a:pt x="1983" y="934"/>
                    <a:pt x="1285" y="934"/>
                  </a:cubicBezTo>
                  <a:cubicBezTo>
                    <a:pt x="1195" y="934"/>
                    <a:pt x="1094" y="977"/>
                    <a:pt x="982" y="1073"/>
                  </a:cubicBezTo>
                  <a:cubicBezTo>
                    <a:pt x="1" y="1918"/>
                    <a:pt x="92" y="7852"/>
                    <a:pt x="1827" y="8651"/>
                  </a:cubicBezTo>
                  <a:lnTo>
                    <a:pt x="1895" y="8674"/>
                  </a:lnTo>
                  <a:cubicBezTo>
                    <a:pt x="2090" y="8744"/>
                    <a:pt x="2272" y="8777"/>
                    <a:pt x="2443" y="8777"/>
                  </a:cubicBezTo>
                  <a:cubicBezTo>
                    <a:pt x="2770" y="8777"/>
                    <a:pt x="3055" y="8656"/>
                    <a:pt x="3310" y="8446"/>
                  </a:cubicBezTo>
                  <a:cubicBezTo>
                    <a:pt x="4178" y="7715"/>
                    <a:pt x="4634" y="6095"/>
                    <a:pt x="4794" y="5228"/>
                  </a:cubicBezTo>
                  <a:cubicBezTo>
                    <a:pt x="4993" y="4031"/>
                    <a:pt x="5064" y="791"/>
                    <a:pt x="4378" y="791"/>
                  </a:cubicBezTo>
                  <a:cubicBezTo>
                    <a:pt x="4358" y="791"/>
                    <a:pt x="4336" y="793"/>
                    <a:pt x="4315" y="799"/>
                  </a:cubicBezTo>
                  <a:cubicBezTo>
                    <a:pt x="3538" y="982"/>
                    <a:pt x="3287" y="3653"/>
                    <a:pt x="3287" y="3653"/>
                  </a:cubicBezTo>
                  <a:cubicBezTo>
                    <a:pt x="3287" y="3653"/>
                    <a:pt x="3538" y="23"/>
                    <a:pt x="2877" y="1"/>
                  </a:cubicBezTo>
                  <a:cubicBezTo>
                    <a:pt x="2872" y="0"/>
                    <a:pt x="2868" y="0"/>
                    <a:pt x="286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" name="Google Shape;657;p20"/>
            <p:cNvSpPr/>
            <p:nvPr/>
          </p:nvSpPr>
          <p:spPr>
            <a:xfrm>
              <a:off x="8030425" y="1838200"/>
              <a:ext cx="65650" cy="72750"/>
            </a:xfrm>
            <a:custGeom>
              <a:avLst/>
              <a:gdLst/>
              <a:ahLst/>
              <a:cxnLst/>
              <a:rect l="l" t="t" r="r" b="b"/>
              <a:pathLst>
                <a:path w="2626" h="2910" extrusionOk="0">
                  <a:moveTo>
                    <a:pt x="2174" y="1"/>
                  </a:moveTo>
                  <a:cubicBezTo>
                    <a:pt x="1856" y="1"/>
                    <a:pt x="1461" y="478"/>
                    <a:pt x="1461" y="478"/>
                  </a:cubicBezTo>
                  <a:cubicBezTo>
                    <a:pt x="1461" y="478"/>
                    <a:pt x="1121" y="6"/>
                    <a:pt x="768" y="6"/>
                  </a:cubicBezTo>
                  <a:cubicBezTo>
                    <a:pt x="612" y="6"/>
                    <a:pt x="453" y="98"/>
                    <a:pt x="320" y="364"/>
                  </a:cubicBezTo>
                  <a:cubicBezTo>
                    <a:pt x="1" y="1026"/>
                    <a:pt x="480" y="2190"/>
                    <a:pt x="777" y="2783"/>
                  </a:cubicBezTo>
                  <a:lnTo>
                    <a:pt x="845" y="2806"/>
                  </a:lnTo>
                  <a:cubicBezTo>
                    <a:pt x="1040" y="2876"/>
                    <a:pt x="1222" y="2909"/>
                    <a:pt x="1393" y="2909"/>
                  </a:cubicBezTo>
                  <a:cubicBezTo>
                    <a:pt x="1720" y="2909"/>
                    <a:pt x="2005" y="2788"/>
                    <a:pt x="2260" y="2578"/>
                  </a:cubicBezTo>
                  <a:cubicBezTo>
                    <a:pt x="2443" y="2099"/>
                    <a:pt x="2625" y="1414"/>
                    <a:pt x="2557" y="661"/>
                  </a:cubicBezTo>
                  <a:cubicBezTo>
                    <a:pt x="2515" y="160"/>
                    <a:pt x="2357" y="1"/>
                    <a:pt x="217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58" name="Google Shape;658;p20"/>
          <p:cNvGrpSpPr/>
          <p:nvPr/>
        </p:nvGrpSpPr>
        <p:grpSpPr>
          <a:xfrm flipH="1">
            <a:off x="110090" y="2960385"/>
            <a:ext cx="414648" cy="1943386"/>
            <a:chOff x="8547425" y="1163775"/>
            <a:chExt cx="237975" cy="1115350"/>
          </a:xfrm>
        </p:grpSpPr>
        <p:sp>
          <p:nvSpPr>
            <p:cNvPr id="659" name="Google Shape;659;p20"/>
            <p:cNvSpPr/>
            <p:nvPr/>
          </p:nvSpPr>
          <p:spPr>
            <a:xfrm>
              <a:off x="8656975" y="1378500"/>
              <a:ext cx="19425" cy="900625"/>
            </a:xfrm>
            <a:custGeom>
              <a:avLst/>
              <a:gdLst/>
              <a:ahLst/>
              <a:cxnLst/>
              <a:rect l="l" t="t" r="r" b="b"/>
              <a:pathLst>
                <a:path w="777" h="36025" extrusionOk="0">
                  <a:moveTo>
                    <a:pt x="389" y="1"/>
                  </a:moveTo>
                  <a:cubicBezTo>
                    <a:pt x="195" y="1"/>
                    <a:pt x="1" y="126"/>
                    <a:pt x="1" y="377"/>
                  </a:cubicBezTo>
                  <a:lnTo>
                    <a:pt x="1" y="28772"/>
                  </a:lnTo>
                  <a:lnTo>
                    <a:pt x="1" y="35665"/>
                  </a:lnTo>
                  <a:cubicBezTo>
                    <a:pt x="1" y="35905"/>
                    <a:pt x="195" y="36025"/>
                    <a:pt x="389" y="36025"/>
                  </a:cubicBezTo>
                  <a:cubicBezTo>
                    <a:pt x="583" y="36025"/>
                    <a:pt x="777" y="35905"/>
                    <a:pt x="777" y="35665"/>
                  </a:cubicBezTo>
                  <a:lnTo>
                    <a:pt x="777" y="7271"/>
                  </a:lnTo>
                  <a:lnTo>
                    <a:pt x="777" y="377"/>
                  </a:lnTo>
                  <a:cubicBezTo>
                    <a:pt x="777" y="126"/>
                    <a:pt x="583" y="1"/>
                    <a:pt x="38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" name="Google Shape;660;p20"/>
            <p:cNvSpPr/>
            <p:nvPr/>
          </p:nvSpPr>
          <p:spPr>
            <a:xfrm>
              <a:off x="8547425" y="1759400"/>
              <a:ext cx="124975" cy="248825"/>
            </a:xfrm>
            <a:custGeom>
              <a:avLst/>
              <a:gdLst/>
              <a:ahLst/>
              <a:cxnLst/>
              <a:rect l="l" t="t" r="r" b="b"/>
              <a:pathLst>
                <a:path w="4999" h="9953" extrusionOk="0">
                  <a:moveTo>
                    <a:pt x="936" y="1"/>
                  </a:moveTo>
                  <a:lnTo>
                    <a:pt x="936" y="1"/>
                  </a:lnTo>
                  <a:cubicBezTo>
                    <a:pt x="936" y="1"/>
                    <a:pt x="0" y="6255"/>
                    <a:pt x="4634" y="9953"/>
                  </a:cubicBezTo>
                  <a:cubicBezTo>
                    <a:pt x="4634" y="9953"/>
                    <a:pt x="4999" y="3014"/>
                    <a:pt x="93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" name="Google Shape;661;p20"/>
            <p:cNvSpPr/>
            <p:nvPr/>
          </p:nvSpPr>
          <p:spPr>
            <a:xfrm>
              <a:off x="8656975" y="1502625"/>
              <a:ext cx="125000" cy="248825"/>
            </a:xfrm>
            <a:custGeom>
              <a:avLst/>
              <a:gdLst/>
              <a:ahLst/>
              <a:cxnLst/>
              <a:rect l="l" t="t" r="r" b="b"/>
              <a:pathLst>
                <a:path w="5000" h="9953" extrusionOk="0">
                  <a:moveTo>
                    <a:pt x="4064" y="0"/>
                  </a:moveTo>
                  <a:lnTo>
                    <a:pt x="4064" y="0"/>
                  </a:lnTo>
                  <a:cubicBezTo>
                    <a:pt x="1" y="3013"/>
                    <a:pt x="366" y="9952"/>
                    <a:pt x="366" y="9952"/>
                  </a:cubicBezTo>
                  <a:cubicBezTo>
                    <a:pt x="4999" y="6255"/>
                    <a:pt x="4064" y="1"/>
                    <a:pt x="406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" name="Google Shape;662;p20"/>
            <p:cNvSpPr/>
            <p:nvPr/>
          </p:nvSpPr>
          <p:spPr>
            <a:xfrm>
              <a:off x="8660400" y="1858125"/>
              <a:ext cx="125000" cy="248825"/>
            </a:xfrm>
            <a:custGeom>
              <a:avLst/>
              <a:gdLst/>
              <a:ahLst/>
              <a:cxnLst/>
              <a:rect l="l" t="t" r="r" b="b"/>
              <a:pathLst>
                <a:path w="5000" h="9953" extrusionOk="0">
                  <a:moveTo>
                    <a:pt x="4041" y="1"/>
                  </a:moveTo>
                  <a:lnTo>
                    <a:pt x="4041" y="1"/>
                  </a:lnTo>
                  <a:cubicBezTo>
                    <a:pt x="1" y="2991"/>
                    <a:pt x="343" y="9952"/>
                    <a:pt x="343" y="9952"/>
                  </a:cubicBezTo>
                  <a:cubicBezTo>
                    <a:pt x="4999" y="6232"/>
                    <a:pt x="4041" y="1"/>
                    <a:pt x="404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" name="Google Shape;663;p20"/>
            <p:cNvSpPr/>
            <p:nvPr/>
          </p:nvSpPr>
          <p:spPr>
            <a:xfrm>
              <a:off x="8578800" y="1163775"/>
              <a:ext cx="160375" cy="281775"/>
            </a:xfrm>
            <a:custGeom>
              <a:avLst/>
              <a:gdLst/>
              <a:ahLst/>
              <a:cxnLst/>
              <a:rect l="l" t="t" r="r" b="b"/>
              <a:pathLst>
                <a:path w="6415" h="11271" extrusionOk="0">
                  <a:moveTo>
                    <a:pt x="3248" y="1"/>
                  </a:moveTo>
                  <a:cubicBezTo>
                    <a:pt x="2451" y="1"/>
                    <a:pt x="2238" y="4926"/>
                    <a:pt x="2238" y="4926"/>
                  </a:cubicBezTo>
                  <a:cubicBezTo>
                    <a:pt x="2238" y="4926"/>
                    <a:pt x="1714" y="2287"/>
                    <a:pt x="988" y="2287"/>
                  </a:cubicBezTo>
                  <a:cubicBezTo>
                    <a:pt x="926" y="2287"/>
                    <a:pt x="864" y="2306"/>
                    <a:pt x="800" y="2347"/>
                  </a:cubicBezTo>
                  <a:cubicBezTo>
                    <a:pt x="1" y="2872"/>
                    <a:pt x="275" y="6730"/>
                    <a:pt x="754" y="8533"/>
                  </a:cubicBezTo>
                  <a:cubicBezTo>
                    <a:pt x="1096" y="9811"/>
                    <a:pt x="1507" y="10519"/>
                    <a:pt x="2169" y="10907"/>
                  </a:cubicBezTo>
                  <a:cubicBezTo>
                    <a:pt x="2443" y="11066"/>
                    <a:pt x="2762" y="11181"/>
                    <a:pt x="3128" y="11249"/>
                  </a:cubicBezTo>
                  <a:cubicBezTo>
                    <a:pt x="3216" y="11264"/>
                    <a:pt x="3305" y="11271"/>
                    <a:pt x="3393" y="11271"/>
                  </a:cubicBezTo>
                  <a:cubicBezTo>
                    <a:pt x="3986" y="11271"/>
                    <a:pt x="4562" y="10947"/>
                    <a:pt x="4999" y="10450"/>
                  </a:cubicBezTo>
                  <a:cubicBezTo>
                    <a:pt x="5479" y="9902"/>
                    <a:pt x="5821" y="9172"/>
                    <a:pt x="5890" y="8396"/>
                  </a:cubicBezTo>
                  <a:cubicBezTo>
                    <a:pt x="6027" y="6775"/>
                    <a:pt x="6415" y="3306"/>
                    <a:pt x="5456" y="2918"/>
                  </a:cubicBezTo>
                  <a:cubicBezTo>
                    <a:pt x="5390" y="2892"/>
                    <a:pt x="5327" y="2880"/>
                    <a:pt x="5267" y="2880"/>
                  </a:cubicBezTo>
                  <a:cubicBezTo>
                    <a:pt x="4467" y="2880"/>
                    <a:pt x="4132" y="4972"/>
                    <a:pt x="4132" y="4972"/>
                  </a:cubicBezTo>
                  <a:cubicBezTo>
                    <a:pt x="4132" y="4972"/>
                    <a:pt x="4178" y="407"/>
                    <a:pt x="3333" y="19"/>
                  </a:cubicBezTo>
                  <a:cubicBezTo>
                    <a:pt x="3304" y="7"/>
                    <a:pt x="3276" y="1"/>
                    <a:pt x="324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" name="Google Shape;664;p20"/>
            <p:cNvSpPr/>
            <p:nvPr/>
          </p:nvSpPr>
          <p:spPr>
            <a:xfrm>
              <a:off x="8619325" y="1357050"/>
              <a:ext cx="86750" cy="88500"/>
            </a:xfrm>
            <a:custGeom>
              <a:avLst/>
              <a:gdLst/>
              <a:ahLst/>
              <a:cxnLst/>
              <a:rect l="l" t="t" r="r" b="b"/>
              <a:pathLst>
                <a:path w="3470" h="3540" extrusionOk="0">
                  <a:moveTo>
                    <a:pt x="1110" y="0"/>
                  </a:moveTo>
                  <a:cubicBezTo>
                    <a:pt x="749" y="0"/>
                    <a:pt x="367" y="367"/>
                    <a:pt x="183" y="1190"/>
                  </a:cubicBezTo>
                  <a:cubicBezTo>
                    <a:pt x="0" y="1943"/>
                    <a:pt x="251" y="2673"/>
                    <a:pt x="548" y="3176"/>
                  </a:cubicBezTo>
                  <a:cubicBezTo>
                    <a:pt x="822" y="3335"/>
                    <a:pt x="1141" y="3450"/>
                    <a:pt x="1507" y="3518"/>
                  </a:cubicBezTo>
                  <a:cubicBezTo>
                    <a:pt x="1595" y="3533"/>
                    <a:pt x="1684" y="3540"/>
                    <a:pt x="1772" y="3540"/>
                  </a:cubicBezTo>
                  <a:cubicBezTo>
                    <a:pt x="2365" y="3540"/>
                    <a:pt x="2941" y="3216"/>
                    <a:pt x="3378" y="2719"/>
                  </a:cubicBezTo>
                  <a:cubicBezTo>
                    <a:pt x="3470" y="1920"/>
                    <a:pt x="3333" y="1076"/>
                    <a:pt x="3036" y="482"/>
                  </a:cubicBezTo>
                  <a:cubicBezTo>
                    <a:pt x="2887" y="184"/>
                    <a:pt x="2727" y="77"/>
                    <a:pt x="2574" y="77"/>
                  </a:cubicBezTo>
                  <a:cubicBezTo>
                    <a:pt x="2188" y="77"/>
                    <a:pt x="1849" y="756"/>
                    <a:pt x="1849" y="756"/>
                  </a:cubicBezTo>
                  <a:cubicBezTo>
                    <a:pt x="1712" y="271"/>
                    <a:pt x="1419" y="0"/>
                    <a:pt x="111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65" name="Google Shape;665;p20"/>
          <p:cNvGrpSpPr/>
          <p:nvPr/>
        </p:nvGrpSpPr>
        <p:grpSpPr>
          <a:xfrm flipH="1">
            <a:off x="1064706" y="3285102"/>
            <a:ext cx="343802" cy="1611235"/>
            <a:chOff x="8547425" y="1163775"/>
            <a:chExt cx="237975" cy="1115350"/>
          </a:xfrm>
        </p:grpSpPr>
        <p:sp>
          <p:nvSpPr>
            <p:cNvPr id="666" name="Google Shape;666;p20"/>
            <p:cNvSpPr/>
            <p:nvPr/>
          </p:nvSpPr>
          <p:spPr>
            <a:xfrm>
              <a:off x="8656975" y="1378500"/>
              <a:ext cx="19425" cy="900625"/>
            </a:xfrm>
            <a:custGeom>
              <a:avLst/>
              <a:gdLst/>
              <a:ahLst/>
              <a:cxnLst/>
              <a:rect l="l" t="t" r="r" b="b"/>
              <a:pathLst>
                <a:path w="777" h="36025" extrusionOk="0">
                  <a:moveTo>
                    <a:pt x="389" y="1"/>
                  </a:moveTo>
                  <a:cubicBezTo>
                    <a:pt x="195" y="1"/>
                    <a:pt x="1" y="126"/>
                    <a:pt x="1" y="377"/>
                  </a:cubicBezTo>
                  <a:lnTo>
                    <a:pt x="1" y="28772"/>
                  </a:lnTo>
                  <a:lnTo>
                    <a:pt x="1" y="35665"/>
                  </a:lnTo>
                  <a:cubicBezTo>
                    <a:pt x="1" y="35905"/>
                    <a:pt x="195" y="36025"/>
                    <a:pt x="389" y="36025"/>
                  </a:cubicBezTo>
                  <a:cubicBezTo>
                    <a:pt x="583" y="36025"/>
                    <a:pt x="777" y="35905"/>
                    <a:pt x="777" y="35665"/>
                  </a:cubicBezTo>
                  <a:lnTo>
                    <a:pt x="777" y="7271"/>
                  </a:lnTo>
                  <a:lnTo>
                    <a:pt x="777" y="377"/>
                  </a:lnTo>
                  <a:cubicBezTo>
                    <a:pt x="777" y="126"/>
                    <a:pt x="583" y="1"/>
                    <a:pt x="38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7" name="Google Shape;667;p20"/>
            <p:cNvSpPr/>
            <p:nvPr/>
          </p:nvSpPr>
          <p:spPr>
            <a:xfrm>
              <a:off x="8547425" y="1759400"/>
              <a:ext cx="124975" cy="248825"/>
            </a:xfrm>
            <a:custGeom>
              <a:avLst/>
              <a:gdLst/>
              <a:ahLst/>
              <a:cxnLst/>
              <a:rect l="l" t="t" r="r" b="b"/>
              <a:pathLst>
                <a:path w="4999" h="9953" extrusionOk="0">
                  <a:moveTo>
                    <a:pt x="936" y="1"/>
                  </a:moveTo>
                  <a:lnTo>
                    <a:pt x="936" y="1"/>
                  </a:lnTo>
                  <a:cubicBezTo>
                    <a:pt x="936" y="1"/>
                    <a:pt x="0" y="6255"/>
                    <a:pt x="4634" y="9953"/>
                  </a:cubicBezTo>
                  <a:cubicBezTo>
                    <a:pt x="4634" y="9953"/>
                    <a:pt x="4999" y="3014"/>
                    <a:pt x="93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8" name="Google Shape;668;p20"/>
            <p:cNvSpPr/>
            <p:nvPr/>
          </p:nvSpPr>
          <p:spPr>
            <a:xfrm>
              <a:off x="8656975" y="1502625"/>
              <a:ext cx="125000" cy="248825"/>
            </a:xfrm>
            <a:custGeom>
              <a:avLst/>
              <a:gdLst/>
              <a:ahLst/>
              <a:cxnLst/>
              <a:rect l="l" t="t" r="r" b="b"/>
              <a:pathLst>
                <a:path w="5000" h="9953" extrusionOk="0">
                  <a:moveTo>
                    <a:pt x="4064" y="0"/>
                  </a:moveTo>
                  <a:lnTo>
                    <a:pt x="4064" y="0"/>
                  </a:lnTo>
                  <a:cubicBezTo>
                    <a:pt x="1" y="3013"/>
                    <a:pt x="366" y="9952"/>
                    <a:pt x="366" y="9952"/>
                  </a:cubicBezTo>
                  <a:cubicBezTo>
                    <a:pt x="4999" y="6255"/>
                    <a:pt x="4064" y="1"/>
                    <a:pt x="406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9" name="Google Shape;669;p20"/>
            <p:cNvSpPr/>
            <p:nvPr/>
          </p:nvSpPr>
          <p:spPr>
            <a:xfrm>
              <a:off x="8660400" y="1858125"/>
              <a:ext cx="125000" cy="248825"/>
            </a:xfrm>
            <a:custGeom>
              <a:avLst/>
              <a:gdLst/>
              <a:ahLst/>
              <a:cxnLst/>
              <a:rect l="l" t="t" r="r" b="b"/>
              <a:pathLst>
                <a:path w="5000" h="9953" extrusionOk="0">
                  <a:moveTo>
                    <a:pt x="4041" y="1"/>
                  </a:moveTo>
                  <a:lnTo>
                    <a:pt x="4041" y="1"/>
                  </a:lnTo>
                  <a:cubicBezTo>
                    <a:pt x="1" y="2991"/>
                    <a:pt x="343" y="9952"/>
                    <a:pt x="343" y="9952"/>
                  </a:cubicBezTo>
                  <a:cubicBezTo>
                    <a:pt x="4999" y="6232"/>
                    <a:pt x="4041" y="1"/>
                    <a:pt x="404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" name="Google Shape;670;p20"/>
            <p:cNvSpPr/>
            <p:nvPr/>
          </p:nvSpPr>
          <p:spPr>
            <a:xfrm>
              <a:off x="8578800" y="1163775"/>
              <a:ext cx="160375" cy="281775"/>
            </a:xfrm>
            <a:custGeom>
              <a:avLst/>
              <a:gdLst/>
              <a:ahLst/>
              <a:cxnLst/>
              <a:rect l="l" t="t" r="r" b="b"/>
              <a:pathLst>
                <a:path w="6415" h="11271" extrusionOk="0">
                  <a:moveTo>
                    <a:pt x="3248" y="1"/>
                  </a:moveTo>
                  <a:cubicBezTo>
                    <a:pt x="2451" y="1"/>
                    <a:pt x="2238" y="4926"/>
                    <a:pt x="2238" y="4926"/>
                  </a:cubicBezTo>
                  <a:cubicBezTo>
                    <a:pt x="2238" y="4926"/>
                    <a:pt x="1714" y="2287"/>
                    <a:pt x="988" y="2287"/>
                  </a:cubicBezTo>
                  <a:cubicBezTo>
                    <a:pt x="926" y="2287"/>
                    <a:pt x="864" y="2306"/>
                    <a:pt x="800" y="2347"/>
                  </a:cubicBezTo>
                  <a:cubicBezTo>
                    <a:pt x="1" y="2872"/>
                    <a:pt x="275" y="6730"/>
                    <a:pt x="754" y="8533"/>
                  </a:cubicBezTo>
                  <a:cubicBezTo>
                    <a:pt x="1096" y="9811"/>
                    <a:pt x="1507" y="10519"/>
                    <a:pt x="2169" y="10907"/>
                  </a:cubicBezTo>
                  <a:cubicBezTo>
                    <a:pt x="2443" y="11066"/>
                    <a:pt x="2762" y="11181"/>
                    <a:pt x="3128" y="11249"/>
                  </a:cubicBezTo>
                  <a:cubicBezTo>
                    <a:pt x="3216" y="11264"/>
                    <a:pt x="3305" y="11271"/>
                    <a:pt x="3393" y="11271"/>
                  </a:cubicBezTo>
                  <a:cubicBezTo>
                    <a:pt x="3986" y="11271"/>
                    <a:pt x="4562" y="10947"/>
                    <a:pt x="4999" y="10450"/>
                  </a:cubicBezTo>
                  <a:cubicBezTo>
                    <a:pt x="5479" y="9902"/>
                    <a:pt x="5821" y="9172"/>
                    <a:pt x="5890" y="8396"/>
                  </a:cubicBezTo>
                  <a:cubicBezTo>
                    <a:pt x="6027" y="6775"/>
                    <a:pt x="6415" y="3306"/>
                    <a:pt x="5456" y="2918"/>
                  </a:cubicBezTo>
                  <a:cubicBezTo>
                    <a:pt x="5390" y="2892"/>
                    <a:pt x="5327" y="2880"/>
                    <a:pt x="5267" y="2880"/>
                  </a:cubicBezTo>
                  <a:cubicBezTo>
                    <a:pt x="4467" y="2880"/>
                    <a:pt x="4132" y="4972"/>
                    <a:pt x="4132" y="4972"/>
                  </a:cubicBezTo>
                  <a:cubicBezTo>
                    <a:pt x="4132" y="4972"/>
                    <a:pt x="4178" y="407"/>
                    <a:pt x="3333" y="19"/>
                  </a:cubicBezTo>
                  <a:cubicBezTo>
                    <a:pt x="3304" y="7"/>
                    <a:pt x="3276" y="1"/>
                    <a:pt x="324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" name="Google Shape;671;p20"/>
            <p:cNvSpPr/>
            <p:nvPr/>
          </p:nvSpPr>
          <p:spPr>
            <a:xfrm>
              <a:off x="8619325" y="1357050"/>
              <a:ext cx="86750" cy="88500"/>
            </a:xfrm>
            <a:custGeom>
              <a:avLst/>
              <a:gdLst/>
              <a:ahLst/>
              <a:cxnLst/>
              <a:rect l="l" t="t" r="r" b="b"/>
              <a:pathLst>
                <a:path w="3470" h="3540" extrusionOk="0">
                  <a:moveTo>
                    <a:pt x="1110" y="0"/>
                  </a:moveTo>
                  <a:cubicBezTo>
                    <a:pt x="749" y="0"/>
                    <a:pt x="367" y="367"/>
                    <a:pt x="183" y="1190"/>
                  </a:cubicBezTo>
                  <a:cubicBezTo>
                    <a:pt x="0" y="1943"/>
                    <a:pt x="251" y="2673"/>
                    <a:pt x="548" y="3176"/>
                  </a:cubicBezTo>
                  <a:cubicBezTo>
                    <a:pt x="822" y="3335"/>
                    <a:pt x="1141" y="3450"/>
                    <a:pt x="1507" y="3518"/>
                  </a:cubicBezTo>
                  <a:cubicBezTo>
                    <a:pt x="1595" y="3533"/>
                    <a:pt x="1684" y="3540"/>
                    <a:pt x="1772" y="3540"/>
                  </a:cubicBezTo>
                  <a:cubicBezTo>
                    <a:pt x="2365" y="3540"/>
                    <a:pt x="2941" y="3216"/>
                    <a:pt x="3378" y="2719"/>
                  </a:cubicBezTo>
                  <a:cubicBezTo>
                    <a:pt x="3470" y="1920"/>
                    <a:pt x="3333" y="1076"/>
                    <a:pt x="3036" y="482"/>
                  </a:cubicBezTo>
                  <a:cubicBezTo>
                    <a:pt x="2887" y="184"/>
                    <a:pt x="2727" y="77"/>
                    <a:pt x="2574" y="77"/>
                  </a:cubicBezTo>
                  <a:cubicBezTo>
                    <a:pt x="2188" y="77"/>
                    <a:pt x="1849" y="756"/>
                    <a:pt x="1849" y="756"/>
                  </a:cubicBezTo>
                  <a:cubicBezTo>
                    <a:pt x="1712" y="271"/>
                    <a:pt x="1419" y="0"/>
                    <a:pt x="111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72" name="Google Shape;672;p20"/>
          <p:cNvGrpSpPr/>
          <p:nvPr/>
        </p:nvGrpSpPr>
        <p:grpSpPr>
          <a:xfrm flipH="1">
            <a:off x="-21903" y="4046125"/>
            <a:ext cx="9199029" cy="1268157"/>
            <a:chOff x="-21903" y="3893725"/>
            <a:chExt cx="9199029" cy="1268157"/>
          </a:xfrm>
        </p:grpSpPr>
        <p:sp>
          <p:nvSpPr>
            <p:cNvPr id="673" name="Google Shape;673;p20"/>
            <p:cNvSpPr/>
            <p:nvPr/>
          </p:nvSpPr>
          <p:spPr>
            <a:xfrm>
              <a:off x="5186889" y="3893725"/>
              <a:ext cx="3990237" cy="1268113"/>
            </a:xfrm>
            <a:custGeom>
              <a:avLst/>
              <a:gdLst/>
              <a:ahLst/>
              <a:cxnLst/>
              <a:rect l="l" t="t" r="r" b="b"/>
              <a:pathLst>
                <a:path w="92834" h="29503" extrusionOk="0">
                  <a:moveTo>
                    <a:pt x="81127" y="1"/>
                  </a:moveTo>
                  <a:cubicBezTo>
                    <a:pt x="79864" y="1"/>
                    <a:pt x="78505" y="319"/>
                    <a:pt x="77169" y="1207"/>
                  </a:cubicBezTo>
                  <a:cubicBezTo>
                    <a:pt x="72583" y="4265"/>
                    <a:pt x="73685" y="11232"/>
                    <a:pt x="73735" y="11533"/>
                  </a:cubicBezTo>
                  <a:cubicBezTo>
                    <a:pt x="73603" y="11379"/>
                    <a:pt x="71617" y="8868"/>
                    <a:pt x="69149" y="8868"/>
                  </a:cubicBezTo>
                  <a:cubicBezTo>
                    <a:pt x="68806" y="8868"/>
                    <a:pt x="68454" y="8916"/>
                    <a:pt x="68096" y="9027"/>
                  </a:cubicBezTo>
                  <a:cubicBezTo>
                    <a:pt x="65064" y="9979"/>
                    <a:pt x="65064" y="13513"/>
                    <a:pt x="65064" y="13513"/>
                  </a:cubicBezTo>
                  <a:cubicBezTo>
                    <a:pt x="65064" y="13513"/>
                    <a:pt x="63385" y="8926"/>
                    <a:pt x="59525" y="8726"/>
                  </a:cubicBezTo>
                  <a:cubicBezTo>
                    <a:pt x="59430" y="8720"/>
                    <a:pt x="59336" y="8718"/>
                    <a:pt x="59243" y="8718"/>
                  </a:cubicBezTo>
                  <a:cubicBezTo>
                    <a:pt x="55544" y="8718"/>
                    <a:pt x="53159" y="12986"/>
                    <a:pt x="53159" y="12986"/>
                  </a:cubicBezTo>
                  <a:cubicBezTo>
                    <a:pt x="53159" y="12986"/>
                    <a:pt x="49426" y="10740"/>
                    <a:pt x="45204" y="10740"/>
                  </a:cubicBezTo>
                  <a:cubicBezTo>
                    <a:pt x="44284" y="10740"/>
                    <a:pt x="43340" y="10847"/>
                    <a:pt x="42407" y="11107"/>
                  </a:cubicBezTo>
                  <a:cubicBezTo>
                    <a:pt x="37169" y="12585"/>
                    <a:pt x="36968" y="18225"/>
                    <a:pt x="36968" y="18225"/>
                  </a:cubicBezTo>
                  <a:cubicBezTo>
                    <a:pt x="36968" y="18225"/>
                    <a:pt x="35515" y="11959"/>
                    <a:pt x="28522" y="10079"/>
                  </a:cubicBezTo>
                  <a:cubicBezTo>
                    <a:pt x="27484" y="9801"/>
                    <a:pt x="26497" y="9683"/>
                    <a:pt x="25569" y="9683"/>
                  </a:cubicBezTo>
                  <a:cubicBezTo>
                    <a:pt x="20221" y="9683"/>
                    <a:pt x="16818" y="13613"/>
                    <a:pt x="16818" y="13613"/>
                  </a:cubicBezTo>
                  <a:cubicBezTo>
                    <a:pt x="16818" y="13613"/>
                    <a:pt x="13986" y="7147"/>
                    <a:pt x="7520" y="6520"/>
                  </a:cubicBezTo>
                  <a:cubicBezTo>
                    <a:pt x="7164" y="6486"/>
                    <a:pt x="6825" y="6470"/>
                    <a:pt x="6502" y="6470"/>
                  </a:cubicBezTo>
                  <a:cubicBezTo>
                    <a:pt x="944" y="6470"/>
                    <a:pt x="26" y="11282"/>
                    <a:pt x="26" y="11282"/>
                  </a:cubicBezTo>
                  <a:lnTo>
                    <a:pt x="26" y="21859"/>
                  </a:lnTo>
                  <a:lnTo>
                    <a:pt x="1" y="29503"/>
                  </a:lnTo>
                  <a:lnTo>
                    <a:pt x="92833" y="29503"/>
                  </a:lnTo>
                  <a:lnTo>
                    <a:pt x="92833" y="1307"/>
                  </a:lnTo>
                  <a:cubicBezTo>
                    <a:pt x="91672" y="468"/>
                    <a:pt x="90689" y="169"/>
                    <a:pt x="89877" y="169"/>
                  </a:cubicBezTo>
                  <a:cubicBezTo>
                    <a:pt x="87852" y="169"/>
                    <a:pt x="86893" y="2034"/>
                    <a:pt x="86893" y="2034"/>
                  </a:cubicBezTo>
                  <a:cubicBezTo>
                    <a:pt x="86893" y="2034"/>
                    <a:pt x="84320" y="1"/>
                    <a:pt x="8112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" name="Google Shape;674;p20"/>
            <p:cNvSpPr/>
            <p:nvPr/>
          </p:nvSpPr>
          <p:spPr>
            <a:xfrm>
              <a:off x="2585982" y="4328643"/>
              <a:ext cx="2621864" cy="833238"/>
            </a:xfrm>
            <a:custGeom>
              <a:avLst/>
              <a:gdLst/>
              <a:ahLst/>
              <a:cxnLst/>
              <a:rect l="l" t="t" r="r" b="b"/>
              <a:pathLst>
                <a:path w="92834" h="29503" extrusionOk="0">
                  <a:moveTo>
                    <a:pt x="81127" y="1"/>
                  </a:moveTo>
                  <a:cubicBezTo>
                    <a:pt x="79864" y="1"/>
                    <a:pt x="78505" y="319"/>
                    <a:pt x="77169" y="1207"/>
                  </a:cubicBezTo>
                  <a:cubicBezTo>
                    <a:pt x="72583" y="4265"/>
                    <a:pt x="73685" y="11232"/>
                    <a:pt x="73735" y="11533"/>
                  </a:cubicBezTo>
                  <a:cubicBezTo>
                    <a:pt x="73603" y="11379"/>
                    <a:pt x="71617" y="8868"/>
                    <a:pt x="69149" y="8868"/>
                  </a:cubicBezTo>
                  <a:cubicBezTo>
                    <a:pt x="68806" y="8868"/>
                    <a:pt x="68454" y="8916"/>
                    <a:pt x="68096" y="9027"/>
                  </a:cubicBezTo>
                  <a:cubicBezTo>
                    <a:pt x="65064" y="9979"/>
                    <a:pt x="65064" y="13513"/>
                    <a:pt x="65064" y="13513"/>
                  </a:cubicBezTo>
                  <a:cubicBezTo>
                    <a:pt x="65064" y="13513"/>
                    <a:pt x="63385" y="8926"/>
                    <a:pt x="59525" y="8726"/>
                  </a:cubicBezTo>
                  <a:cubicBezTo>
                    <a:pt x="59430" y="8720"/>
                    <a:pt x="59336" y="8718"/>
                    <a:pt x="59243" y="8718"/>
                  </a:cubicBezTo>
                  <a:cubicBezTo>
                    <a:pt x="55544" y="8718"/>
                    <a:pt x="53159" y="12986"/>
                    <a:pt x="53159" y="12986"/>
                  </a:cubicBezTo>
                  <a:cubicBezTo>
                    <a:pt x="53159" y="12986"/>
                    <a:pt x="49426" y="10740"/>
                    <a:pt x="45204" y="10740"/>
                  </a:cubicBezTo>
                  <a:cubicBezTo>
                    <a:pt x="44284" y="10740"/>
                    <a:pt x="43340" y="10847"/>
                    <a:pt x="42407" y="11107"/>
                  </a:cubicBezTo>
                  <a:cubicBezTo>
                    <a:pt x="37169" y="12585"/>
                    <a:pt x="36968" y="18225"/>
                    <a:pt x="36968" y="18225"/>
                  </a:cubicBezTo>
                  <a:cubicBezTo>
                    <a:pt x="36968" y="18225"/>
                    <a:pt x="35515" y="11959"/>
                    <a:pt x="28522" y="10079"/>
                  </a:cubicBezTo>
                  <a:cubicBezTo>
                    <a:pt x="27484" y="9801"/>
                    <a:pt x="26497" y="9683"/>
                    <a:pt x="25569" y="9683"/>
                  </a:cubicBezTo>
                  <a:cubicBezTo>
                    <a:pt x="20221" y="9683"/>
                    <a:pt x="16818" y="13613"/>
                    <a:pt x="16818" y="13613"/>
                  </a:cubicBezTo>
                  <a:cubicBezTo>
                    <a:pt x="16818" y="13613"/>
                    <a:pt x="13986" y="7147"/>
                    <a:pt x="7520" y="6520"/>
                  </a:cubicBezTo>
                  <a:cubicBezTo>
                    <a:pt x="7164" y="6486"/>
                    <a:pt x="6825" y="6470"/>
                    <a:pt x="6502" y="6470"/>
                  </a:cubicBezTo>
                  <a:cubicBezTo>
                    <a:pt x="944" y="6470"/>
                    <a:pt x="26" y="11282"/>
                    <a:pt x="26" y="11282"/>
                  </a:cubicBezTo>
                  <a:lnTo>
                    <a:pt x="26" y="21859"/>
                  </a:lnTo>
                  <a:lnTo>
                    <a:pt x="1" y="29503"/>
                  </a:lnTo>
                  <a:lnTo>
                    <a:pt x="92833" y="29503"/>
                  </a:lnTo>
                  <a:lnTo>
                    <a:pt x="92833" y="1307"/>
                  </a:lnTo>
                  <a:cubicBezTo>
                    <a:pt x="91672" y="468"/>
                    <a:pt x="90689" y="169"/>
                    <a:pt x="89877" y="169"/>
                  </a:cubicBezTo>
                  <a:cubicBezTo>
                    <a:pt x="87852" y="169"/>
                    <a:pt x="86893" y="2034"/>
                    <a:pt x="86893" y="2034"/>
                  </a:cubicBezTo>
                  <a:cubicBezTo>
                    <a:pt x="86893" y="2034"/>
                    <a:pt x="84320" y="1"/>
                    <a:pt x="8112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" name="Google Shape;675;p20"/>
            <p:cNvSpPr/>
            <p:nvPr/>
          </p:nvSpPr>
          <p:spPr>
            <a:xfrm flipH="1">
              <a:off x="-21903" y="4328643"/>
              <a:ext cx="2621864" cy="833238"/>
            </a:xfrm>
            <a:custGeom>
              <a:avLst/>
              <a:gdLst/>
              <a:ahLst/>
              <a:cxnLst/>
              <a:rect l="l" t="t" r="r" b="b"/>
              <a:pathLst>
                <a:path w="92834" h="29503" extrusionOk="0">
                  <a:moveTo>
                    <a:pt x="81127" y="1"/>
                  </a:moveTo>
                  <a:cubicBezTo>
                    <a:pt x="79864" y="1"/>
                    <a:pt x="78505" y="319"/>
                    <a:pt x="77169" y="1207"/>
                  </a:cubicBezTo>
                  <a:cubicBezTo>
                    <a:pt x="72583" y="4265"/>
                    <a:pt x="73685" y="11232"/>
                    <a:pt x="73735" y="11533"/>
                  </a:cubicBezTo>
                  <a:cubicBezTo>
                    <a:pt x="73603" y="11379"/>
                    <a:pt x="71617" y="8868"/>
                    <a:pt x="69149" y="8868"/>
                  </a:cubicBezTo>
                  <a:cubicBezTo>
                    <a:pt x="68806" y="8868"/>
                    <a:pt x="68454" y="8916"/>
                    <a:pt x="68096" y="9027"/>
                  </a:cubicBezTo>
                  <a:cubicBezTo>
                    <a:pt x="65064" y="9979"/>
                    <a:pt x="65064" y="13513"/>
                    <a:pt x="65064" y="13513"/>
                  </a:cubicBezTo>
                  <a:cubicBezTo>
                    <a:pt x="65064" y="13513"/>
                    <a:pt x="63385" y="8926"/>
                    <a:pt x="59525" y="8726"/>
                  </a:cubicBezTo>
                  <a:cubicBezTo>
                    <a:pt x="59430" y="8720"/>
                    <a:pt x="59336" y="8718"/>
                    <a:pt x="59243" y="8718"/>
                  </a:cubicBezTo>
                  <a:cubicBezTo>
                    <a:pt x="55544" y="8718"/>
                    <a:pt x="53159" y="12986"/>
                    <a:pt x="53159" y="12986"/>
                  </a:cubicBezTo>
                  <a:cubicBezTo>
                    <a:pt x="53159" y="12986"/>
                    <a:pt x="49426" y="10740"/>
                    <a:pt x="45204" y="10740"/>
                  </a:cubicBezTo>
                  <a:cubicBezTo>
                    <a:pt x="44284" y="10740"/>
                    <a:pt x="43340" y="10847"/>
                    <a:pt x="42407" y="11107"/>
                  </a:cubicBezTo>
                  <a:cubicBezTo>
                    <a:pt x="37169" y="12585"/>
                    <a:pt x="36968" y="18225"/>
                    <a:pt x="36968" y="18225"/>
                  </a:cubicBezTo>
                  <a:cubicBezTo>
                    <a:pt x="36968" y="18225"/>
                    <a:pt x="35515" y="11959"/>
                    <a:pt x="28522" y="10079"/>
                  </a:cubicBezTo>
                  <a:cubicBezTo>
                    <a:pt x="27484" y="9801"/>
                    <a:pt x="26497" y="9683"/>
                    <a:pt x="25569" y="9683"/>
                  </a:cubicBezTo>
                  <a:cubicBezTo>
                    <a:pt x="20221" y="9683"/>
                    <a:pt x="16818" y="13613"/>
                    <a:pt x="16818" y="13613"/>
                  </a:cubicBezTo>
                  <a:cubicBezTo>
                    <a:pt x="16818" y="13613"/>
                    <a:pt x="13986" y="7147"/>
                    <a:pt x="7520" y="6520"/>
                  </a:cubicBezTo>
                  <a:cubicBezTo>
                    <a:pt x="7164" y="6486"/>
                    <a:pt x="6825" y="6470"/>
                    <a:pt x="6502" y="6470"/>
                  </a:cubicBezTo>
                  <a:cubicBezTo>
                    <a:pt x="944" y="6470"/>
                    <a:pt x="26" y="11282"/>
                    <a:pt x="26" y="11282"/>
                  </a:cubicBezTo>
                  <a:lnTo>
                    <a:pt x="26" y="21859"/>
                  </a:lnTo>
                  <a:lnTo>
                    <a:pt x="1" y="29503"/>
                  </a:lnTo>
                  <a:lnTo>
                    <a:pt x="92833" y="29503"/>
                  </a:lnTo>
                  <a:lnTo>
                    <a:pt x="92833" y="1307"/>
                  </a:lnTo>
                  <a:cubicBezTo>
                    <a:pt x="91672" y="468"/>
                    <a:pt x="90689" y="169"/>
                    <a:pt x="89877" y="169"/>
                  </a:cubicBezTo>
                  <a:cubicBezTo>
                    <a:pt x="87852" y="169"/>
                    <a:pt x="86893" y="2034"/>
                    <a:pt x="86893" y="2034"/>
                  </a:cubicBezTo>
                  <a:cubicBezTo>
                    <a:pt x="86893" y="2034"/>
                    <a:pt x="84320" y="1"/>
                    <a:pt x="8112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76" name="Google Shape;676;p20"/>
          <p:cNvSpPr/>
          <p:nvPr/>
        </p:nvSpPr>
        <p:spPr>
          <a:xfrm>
            <a:off x="-365837" y="1535538"/>
            <a:ext cx="1389414" cy="907002"/>
          </a:xfrm>
          <a:custGeom>
            <a:avLst/>
            <a:gdLst/>
            <a:ahLst/>
            <a:cxnLst/>
            <a:rect l="l" t="t" r="r" b="b"/>
            <a:pathLst>
              <a:path w="15189" h="7255" extrusionOk="0">
                <a:moveTo>
                  <a:pt x="9826" y="0"/>
                </a:moveTo>
                <a:cubicBezTo>
                  <a:pt x="9761" y="0"/>
                  <a:pt x="9694" y="4"/>
                  <a:pt x="9625" y="11"/>
                </a:cubicBezTo>
                <a:cubicBezTo>
                  <a:pt x="7119" y="287"/>
                  <a:pt x="7119" y="3069"/>
                  <a:pt x="7119" y="3069"/>
                </a:cubicBezTo>
                <a:cubicBezTo>
                  <a:pt x="6722" y="2923"/>
                  <a:pt x="6372" y="2861"/>
                  <a:pt x="6064" y="2861"/>
                </a:cubicBezTo>
                <a:cubicBezTo>
                  <a:pt x="4309" y="2861"/>
                  <a:pt x="3911" y="4874"/>
                  <a:pt x="3911" y="4874"/>
                </a:cubicBezTo>
                <a:cubicBezTo>
                  <a:pt x="3361" y="4624"/>
                  <a:pt x="2887" y="4519"/>
                  <a:pt x="2478" y="4519"/>
                </a:cubicBezTo>
                <a:cubicBezTo>
                  <a:pt x="387" y="4519"/>
                  <a:pt x="1" y="7255"/>
                  <a:pt x="1" y="7255"/>
                </a:cubicBezTo>
                <a:lnTo>
                  <a:pt x="15189" y="7255"/>
                </a:lnTo>
                <a:cubicBezTo>
                  <a:pt x="14870" y="4836"/>
                  <a:pt x="13899" y="4326"/>
                  <a:pt x="13135" y="4326"/>
                </a:cubicBezTo>
                <a:cubicBezTo>
                  <a:pt x="12578" y="4326"/>
                  <a:pt x="12131" y="4598"/>
                  <a:pt x="12131" y="4598"/>
                </a:cubicBezTo>
                <a:cubicBezTo>
                  <a:pt x="12131" y="4598"/>
                  <a:pt x="12131" y="0"/>
                  <a:pt x="9826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7" name="Google Shape;677;p20"/>
          <p:cNvSpPr/>
          <p:nvPr/>
        </p:nvSpPr>
        <p:spPr>
          <a:xfrm>
            <a:off x="7485963" y="1291963"/>
            <a:ext cx="2374888" cy="632525"/>
          </a:xfrm>
          <a:custGeom>
            <a:avLst/>
            <a:gdLst/>
            <a:ahLst/>
            <a:cxnLst/>
            <a:rect l="l" t="t" r="r" b="b"/>
            <a:pathLst>
              <a:path w="19750" h="5729" extrusionOk="0">
                <a:moveTo>
                  <a:pt x="12239" y="1"/>
                </a:moveTo>
                <a:cubicBezTo>
                  <a:pt x="10760" y="1"/>
                  <a:pt x="9173" y="2822"/>
                  <a:pt x="9173" y="2822"/>
                </a:cubicBezTo>
                <a:cubicBezTo>
                  <a:pt x="9173" y="2822"/>
                  <a:pt x="8232" y="341"/>
                  <a:pt x="6562" y="341"/>
                </a:cubicBezTo>
                <a:cubicBezTo>
                  <a:pt x="6211" y="341"/>
                  <a:pt x="5827" y="451"/>
                  <a:pt x="5414" y="716"/>
                </a:cubicBezTo>
                <a:cubicBezTo>
                  <a:pt x="3058" y="2270"/>
                  <a:pt x="3609" y="3649"/>
                  <a:pt x="3609" y="3649"/>
                </a:cubicBezTo>
                <a:cubicBezTo>
                  <a:pt x="3609" y="3649"/>
                  <a:pt x="3228" y="3500"/>
                  <a:pt x="2697" y="3500"/>
                </a:cubicBezTo>
                <a:cubicBezTo>
                  <a:pt x="1868" y="3500"/>
                  <a:pt x="673" y="3864"/>
                  <a:pt x="0" y="5729"/>
                </a:cubicBezTo>
                <a:lnTo>
                  <a:pt x="19750" y="5729"/>
                </a:lnTo>
                <a:cubicBezTo>
                  <a:pt x="19750" y="5729"/>
                  <a:pt x="19337" y="2406"/>
                  <a:pt x="16528" y="2406"/>
                </a:cubicBezTo>
                <a:cubicBezTo>
                  <a:pt x="16091" y="2406"/>
                  <a:pt x="15597" y="2486"/>
                  <a:pt x="15038" y="2671"/>
                </a:cubicBezTo>
                <a:cubicBezTo>
                  <a:pt x="15038" y="2671"/>
                  <a:pt x="14060" y="441"/>
                  <a:pt x="12532" y="40"/>
                </a:cubicBezTo>
                <a:cubicBezTo>
                  <a:pt x="12435" y="13"/>
                  <a:pt x="12337" y="1"/>
                  <a:pt x="12239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1608348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2">
  <p:cSld name="Title and two columns 2">
    <p:spTree>
      <p:nvGrpSpPr>
        <p:cNvPr id="1" name="Shape 6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9" name="Google Shape;679;p21"/>
          <p:cNvSpPr txBox="1">
            <a:spLocks noGrp="1"/>
          </p:cNvSpPr>
          <p:nvPr>
            <p:ph type="body" idx="1"/>
          </p:nvPr>
        </p:nvSpPr>
        <p:spPr>
          <a:xfrm>
            <a:off x="718500" y="1595799"/>
            <a:ext cx="3834600" cy="28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L="457200" lvl="0" indent="-3111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 sz="1300"/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680" name="Google Shape;680;p21"/>
          <p:cNvSpPr txBox="1">
            <a:spLocks noGrp="1"/>
          </p:cNvSpPr>
          <p:nvPr>
            <p:ph type="body" idx="2"/>
          </p:nvPr>
        </p:nvSpPr>
        <p:spPr>
          <a:xfrm>
            <a:off x="4590900" y="1598055"/>
            <a:ext cx="3834600" cy="284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L="457200" lvl="0" indent="-3111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 sz="1300"/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681" name="Google Shape;681;p21"/>
          <p:cNvSpPr/>
          <p:nvPr/>
        </p:nvSpPr>
        <p:spPr>
          <a:xfrm flipH="1">
            <a:off x="0" y="825"/>
            <a:ext cx="718500" cy="718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2" name="Google Shape;682;p21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683" name="Google Shape;683;p21"/>
          <p:cNvSpPr/>
          <p:nvPr/>
        </p:nvSpPr>
        <p:spPr>
          <a:xfrm>
            <a:off x="-337738" y="540000"/>
            <a:ext cx="1601159" cy="503838"/>
          </a:xfrm>
          <a:custGeom>
            <a:avLst/>
            <a:gdLst/>
            <a:ahLst/>
            <a:cxnLst/>
            <a:rect l="l" t="t" r="r" b="b"/>
            <a:pathLst>
              <a:path w="26167" h="8234" extrusionOk="0">
                <a:moveTo>
                  <a:pt x="17177" y="1"/>
                </a:moveTo>
                <a:cubicBezTo>
                  <a:pt x="13201" y="1"/>
                  <a:pt x="12657" y="4324"/>
                  <a:pt x="12657" y="4324"/>
                </a:cubicBezTo>
                <a:cubicBezTo>
                  <a:pt x="12657" y="4324"/>
                  <a:pt x="11583" y="2047"/>
                  <a:pt x="9435" y="2047"/>
                </a:cubicBezTo>
                <a:cubicBezTo>
                  <a:pt x="9263" y="2047"/>
                  <a:pt x="9084" y="2061"/>
                  <a:pt x="8898" y="2093"/>
                </a:cubicBezTo>
                <a:cubicBezTo>
                  <a:pt x="6392" y="2519"/>
                  <a:pt x="6392" y="5151"/>
                  <a:pt x="6392" y="5151"/>
                </a:cubicBezTo>
                <a:cubicBezTo>
                  <a:pt x="6392" y="5151"/>
                  <a:pt x="5086" y="4590"/>
                  <a:pt x="3651" y="4590"/>
                </a:cubicBezTo>
                <a:cubicBezTo>
                  <a:pt x="2052" y="4590"/>
                  <a:pt x="291" y="5287"/>
                  <a:pt x="1" y="8233"/>
                </a:cubicBezTo>
                <a:lnTo>
                  <a:pt x="24637" y="8233"/>
                </a:lnTo>
                <a:cubicBezTo>
                  <a:pt x="24637" y="8233"/>
                  <a:pt x="26166" y="5577"/>
                  <a:pt x="24236" y="4474"/>
                </a:cubicBezTo>
                <a:cubicBezTo>
                  <a:pt x="23676" y="4151"/>
                  <a:pt x="23151" y="4035"/>
                  <a:pt x="22686" y="4035"/>
                </a:cubicBezTo>
                <a:cubicBezTo>
                  <a:pt x="21531" y="4035"/>
                  <a:pt x="20753" y="4750"/>
                  <a:pt x="20753" y="4750"/>
                </a:cubicBezTo>
                <a:cubicBezTo>
                  <a:pt x="20753" y="4750"/>
                  <a:pt x="21855" y="288"/>
                  <a:pt x="17545" y="13"/>
                </a:cubicBezTo>
                <a:cubicBezTo>
                  <a:pt x="17419" y="5"/>
                  <a:pt x="17296" y="1"/>
                  <a:pt x="17177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4" name="Google Shape;684;p21"/>
          <p:cNvSpPr/>
          <p:nvPr/>
        </p:nvSpPr>
        <p:spPr>
          <a:xfrm>
            <a:off x="8515376" y="821"/>
            <a:ext cx="1046287" cy="329236"/>
          </a:xfrm>
          <a:custGeom>
            <a:avLst/>
            <a:gdLst/>
            <a:ahLst/>
            <a:cxnLst/>
            <a:rect l="l" t="t" r="r" b="b"/>
            <a:pathLst>
              <a:path w="26167" h="8234" extrusionOk="0">
                <a:moveTo>
                  <a:pt x="17177" y="1"/>
                </a:moveTo>
                <a:cubicBezTo>
                  <a:pt x="13201" y="1"/>
                  <a:pt x="12657" y="4324"/>
                  <a:pt x="12657" y="4324"/>
                </a:cubicBezTo>
                <a:cubicBezTo>
                  <a:pt x="12657" y="4324"/>
                  <a:pt x="11583" y="2047"/>
                  <a:pt x="9435" y="2047"/>
                </a:cubicBezTo>
                <a:cubicBezTo>
                  <a:pt x="9263" y="2047"/>
                  <a:pt x="9084" y="2061"/>
                  <a:pt x="8898" y="2093"/>
                </a:cubicBezTo>
                <a:cubicBezTo>
                  <a:pt x="6392" y="2519"/>
                  <a:pt x="6392" y="5151"/>
                  <a:pt x="6392" y="5151"/>
                </a:cubicBezTo>
                <a:cubicBezTo>
                  <a:pt x="6392" y="5151"/>
                  <a:pt x="5086" y="4590"/>
                  <a:pt x="3651" y="4590"/>
                </a:cubicBezTo>
                <a:cubicBezTo>
                  <a:pt x="2052" y="4590"/>
                  <a:pt x="291" y="5287"/>
                  <a:pt x="1" y="8233"/>
                </a:cubicBezTo>
                <a:lnTo>
                  <a:pt x="24637" y="8233"/>
                </a:lnTo>
                <a:cubicBezTo>
                  <a:pt x="24637" y="8233"/>
                  <a:pt x="26166" y="5577"/>
                  <a:pt x="24236" y="4474"/>
                </a:cubicBezTo>
                <a:cubicBezTo>
                  <a:pt x="23676" y="4151"/>
                  <a:pt x="23151" y="4035"/>
                  <a:pt x="22686" y="4035"/>
                </a:cubicBezTo>
                <a:cubicBezTo>
                  <a:pt x="21531" y="4035"/>
                  <a:pt x="20753" y="4750"/>
                  <a:pt x="20753" y="4750"/>
                </a:cubicBezTo>
                <a:cubicBezTo>
                  <a:pt x="20753" y="4750"/>
                  <a:pt x="21855" y="288"/>
                  <a:pt x="17545" y="13"/>
                </a:cubicBezTo>
                <a:cubicBezTo>
                  <a:pt x="17419" y="5"/>
                  <a:pt x="17296" y="1"/>
                  <a:pt x="17177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5" name="Google Shape;685;p21"/>
          <p:cNvSpPr/>
          <p:nvPr/>
        </p:nvSpPr>
        <p:spPr>
          <a:xfrm>
            <a:off x="7819547" y="634850"/>
            <a:ext cx="1382854" cy="503838"/>
          </a:xfrm>
          <a:custGeom>
            <a:avLst/>
            <a:gdLst/>
            <a:ahLst/>
            <a:cxnLst/>
            <a:rect l="l" t="t" r="r" b="b"/>
            <a:pathLst>
              <a:path w="35340" h="12876" extrusionOk="0">
                <a:moveTo>
                  <a:pt x="22643" y="1"/>
                </a:moveTo>
                <a:cubicBezTo>
                  <a:pt x="18871" y="1"/>
                  <a:pt x="16993" y="4655"/>
                  <a:pt x="16993" y="4655"/>
                </a:cubicBezTo>
                <a:cubicBezTo>
                  <a:pt x="16993" y="4655"/>
                  <a:pt x="16103" y="1985"/>
                  <a:pt x="13153" y="1985"/>
                </a:cubicBezTo>
                <a:cubicBezTo>
                  <a:pt x="12603" y="1985"/>
                  <a:pt x="11980" y="2078"/>
                  <a:pt x="11279" y="2299"/>
                </a:cubicBezTo>
                <a:cubicBezTo>
                  <a:pt x="6817" y="3702"/>
                  <a:pt x="8071" y="8564"/>
                  <a:pt x="8071" y="8564"/>
                </a:cubicBezTo>
                <a:cubicBezTo>
                  <a:pt x="8071" y="8564"/>
                  <a:pt x="6582" y="7635"/>
                  <a:pt x="4846" y="7635"/>
                </a:cubicBezTo>
                <a:cubicBezTo>
                  <a:pt x="3022" y="7635"/>
                  <a:pt x="925" y="8662"/>
                  <a:pt x="0" y="12875"/>
                </a:cubicBezTo>
                <a:lnTo>
                  <a:pt x="33685" y="12875"/>
                </a:lnTo>
                <a:cubicBezTo>
                  <a:pt x="33685" y="12875"/>
                  <a:pt x="35339" y="6415"/>
                  <a:pt x="31053" y="6415"/>
                </a:cubicBezTo>
                <a:cubicBezTo>
                  <a:pt x="30504" y="6415"/>
                  <a:pt x="29858" y="6521"/>
                  <a:pt x="29098" y="6760"/>
                </a:cubicBezTo>
                <a:cubicBezTo>
                  <a:pt x="29098" y="6760"/>
                  <a:pt x="28823" y="1597"/>
                  <a:pt x="24086" y="218"/>
                </a:cubicBezTo>
                <a:cubicBezTo>
                  <a:pt x="23578" y="68"/>
                  <a:pt x="23097" y="1"/>
                  <a:pt x="22643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86" name="Google Shape;686;p21"/>
          <p:cNvGrpSpPr/>
          <p:nvPr/>
        </p:nvGrpSpPr>
        <p:grpSpPr>
          <a:xfrm flipH="1">
            <a:off x="-60130" y="4450196"/>
            <a:ext cx="1192228" cy="718533"/>
            <a:chOff x="-198321" y="4612250"/>
            <a:chExt cx="821830" cy="622915"/>
          </a:xfrm>
        </p:grpSpPr>
        <p:sp>
          <p:nvSpPr>
            <p:cNvPr id="687" name="Google Shape;687;p21"/>
            <p:cNvSpPr/>
            <p:nvPr/>
          </p:nvSpPr>
          <p:spPr>
            <a:xfrm>
              <a:off x="-198321" y="4612250"/>
              <a:ext cx="821830" cy="622915"/>
            </a:xfrm>
            <a:custGeom>
              <a:avLst/>
              <a:gdLst/>
              <a:ahLst/>
              <a:cxnLst/>
              <a:rect l="l" t="t" r="r" b="b"/>
              <a:pathLst>
                <a:path w="44964" h="34081" extrusionOk="0">
                  <a:moveTo>
                    <a:pt x="35650" y="0"/>
                  </a:moveTo>
                  <a:cubicBezTo>
                    <a:pt x="32202" y="0"/>
                    <a:pt x="28348" y="1635"/>
                    <a:pt x="25114" y="7113"/>
                  </a:cubicBezTo>
                  <a:cubicBezTo>
                    <a:pt x="25114" y="7113"/>
                    <a:pt x="25053" y="7109"/>
                    <a:pt x="24941" y="7109"/>
                  </a:cubicBezTo>
                  <a:cubicBezTo>
                    <a:pt x="23831" y="7109"/>
                    <a:pt x="17715" y="7523"/>
                    <a:pt x="16918" y="16587"/>
                  </a:cubicBezTo>
                  <a:cubicBezTo>
                    <a:pt x="16918" y="16587"/>
                    <a:pt x="16356" y="16482"/>
                    <a:pt x="15492" y="16482"/>
                  </a:cubicBezTo>
                  <a:cubicBezTo>
                    <a:pt x="12902" y="16482"/>
                    <a:pt x="7601" y="17426"/>
                    <a:pt x="6642" y="24983"/>
                  </a:cubicBezTo>
                  <a:cubicBezTo>
                    <a:pt x="6642" y="24983"/>
                    <a:pt x="1" y="26837"/>
                    <a:pt x="2657" y="34081"/>
                  </a:cubicBezTo>
                  <a:lnTo>
                    <a:pt x="42507" y="34081"/>
                  </a:lnTo>
                  <a:lnTo>
                    <a:pt x="44663" y="7364"/>
                  </a:lnTo>
                  <a:lnTo>
                    <a:pt x="44963" y="3579"/>
                  </a:lnTo>
                  <a:cubicBezTo>
                    <a:pt x="44963" y="3579"/>
                    <a:pt x="40751" y="0"/>
                    <a:pt x="3565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" name="Google Shape;688;p21"/>
            <p:cNvSpPr/>
            <p:nvPr/>
          </p:nvSpPr>
          <p:spPr>
            <a:xfrm>
              <a:off x="-100287" y="4675414"/>
              <a:ext cx="718287" cy="559748"/>
            </a:xfrm>
            <a:custGeom>
              <a:avLst/>
              <a:gdLst/>
              <a:ahLst/>
              <a:cxnLst/>
              <a:rect l="l" t="t" r="r" b="b"/>
              <a:pathLst>
                <a:path w="39299" h="30625" extrusionOk="0">
                  <a:moveTo>
                    <a:pt x="31893" y="0"/>
                  </a:moveTo>
                  <a:cubicBezTo>
                    <a:pt x="31692" y="0"/>
                    <a:pt x="31487" y="8"/>
                    <a:pt x="31279" y="23"/>
                  </a:cubicBezTo>
                  <a:cubicBezTo>
                    <a:pt x="25138" y="524"/>
                    <a:pt x="23860" y="8043"/>
                    <a:pt x="23860" y="8043"/>
                  </a:cubicBezTo>
                  <a:cubicBezTo>
                    <a:pt x="23860" y="8043"/>
                    <a:pt x="23452" y="7965"/>
                    <a:pt x="22801" y="7965"/>
                  </a:cubicBezTo>
                  <a:cubicBezTo>
                    <a:pt x="20641" y="7965"/>
                    <a:pt x="15811" y="8823"/>
                    <a:pt x="14386" y="16239"/>
                  </a:cubicBezTo>
                  <a:cubicBezTo>
                    <a:pt x="14386" y="16239"/>
                    <a:pt x="14055" y="16208"/>
                    <a:pt x="13516" y="16208"/>
                  </a:cubicBezTo>
                  <a:cubicBezTo>
                    <a:pt x="11145" y="16208"/>
                    <a:pt x="4768" y="16791"/>
                    <a:pt x="5013" y="23081"/>
                  </a:cubicBezTo>
                  <a:cubicBezTo>
                    <a:pt x="5013" y="23081"/>
                    <a:pt x="0" y="25612"/>
                    <a:pt x="326" y="30625"/>
                  </a:cubicBezTo>
                  <a:lnTo>
                    <a:pt x="37143" y="30625"/>
                  </a:lnTo>
                  <a:lnTo>
                    <a:pt x="39299" y="3908"/>
                  </a:lnTo>
                  <a:cubicBezTo>
                    <a:pt x="37808" y="2133"/>
                    <a:pt x="35311" y="0"/>
                    <a:pt x="3189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" name="Google Shape;689;p21"/>
            <p:cNvSpPr/>
            <p:nvPr/>
          </p:nvSpPr>
          <p:spPr>
            <a:xfrm rot="1117623" flipH="1">
              <a:off x="308035" y="4919398"/>
              <a:ext cx="176559" cy="159094"/>
            </a:xfrm>
            <a:custGeom>
              <a:avLst/>
              <a:gdLst/>
              <a:ahLst/>
              <a:cxnLst/>
              <a:rect l="l" t="t" r="r" b="b"/>
              <a:pathLst>
                <a:path w="9478" h="8816" extrusionOk="0">
                  <a:moveTo>
                    <a:pt x="3720" y="0"/>
                  </a:moveTo>
                  <a:cubicBezTo>
                    <a:pt x="3546" y="0"/>
                    <a:pt x="3359" y="53"/>
                    <a:pt x="3161" y="171"/>
                  </a:cubicBezTo>
                  <a:cubicBezTo>
                    <a:pt x="1532" y="1149"/>
                    <a:pt x="2434" y="3430"/>
                    <a:pt x="2434" y="3430"/>
                  </a:cubicBezTo>
                  <a:cubicBezTo>
                    <a:pt x="2434" y="3430"/>
                    <a:pt x="1757" y="2753"/>
                    <a:pt x="1139" y="2753"/>
                  </a:cubicBezTo>
                  <a:cubicBezTo>
                    <a:pt x="673" y="2753"/>
                    <a:pt x="240" y="3136"/>
                    <a:pt x="154" y="4482"/>
                  </a:cubicBezTo>
                  <a:cubicBezTo>
                    <a:pt x="0" y="7225"/>
                    <a:pt x="2171" y="8815"/>
                    <a:pt x="4548" y="8815"/>
                  </a:cubicBezTo>
                  <a:cubicBezTo>
                    <a:pt x="4885" y="8815"/>
                    <a:pt x="5227" y="8783"/>
                    <a:pt x="5567" y="8718"/>
                  </a:cubicBezTo>
                  <a:cubicBezTo>
                    <a:pt x="8299" y="8191"/>
                    <a:pt x="9477" y="1425"/>
                    <a:pt x="7848" y="773"/>
                  </a:cubicBezTo>
                  <a:cubicBezTo>
                    <a:pt x="7667" y="700"/>
                    <a:pt x="7499" y="668"/>
                    <a:pt x="7343" y="668"/>
                  </a:cubicBezTo>
                  <a:cubicBezTo>
                    <a:pt x="6098" y="668"/>
                    <a:pt x="5642" y="2728"/>
                    <a:pt x="5642" y="2728"/>
                  </a:cubicBezTo>
                  <a:cubicBezTo>
                    <a:pt x="5642" y="2728"/>
                    <a:pt x="4985" y="0"/>
                    <a:pt x="372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90" name="Google Shape;690;p21"/>
          <p:cNvGrpSpPr/>
          <p:nvPr/>
        </p:nvGrpSpPr>
        <p:grpSpPr>
          <a:xfrm rot="-5400000">
            <a:off x="8192350" y="4272100"/>
            <a:ext cx="1192228" cy="718533"/>
            <a:chOff x="-68849" y="4447989"/>
            <a:chExt cx="821830" cy="622915"/>
          </a:xfrm>
        </p:grpSpPr>
        <p:sp>
          <p:nvSpPr>
            <p:cNvPr id="691" name="Google Shape;691;p21"/>
            <p:cNvSpPr/>
            <p:nvPr/>
          </p:nvSpPr>
          <p:spPr>
            <a:xfrm flipH="1">
              <a:off x="-68849" y="4447989"/>
              <a:ext cx="821830" cy="622915"/>
            </a:xfrm>
            <a:custGeom>
              <a:avLst/>
              <a:gdLst/>
              <a:ahLst/>
              <a:cxnLst/>
              <a:rect l="l" t="t" r="r" b="b"/>
              <a:pathLst>
                <a:path w="44964" h="34081" extrusionOk="0">
                  <a:moveTo>
                    <a:pt x="35650" y="0"/>
                  </a:moveTo>
                  <a:cubicBezTo>
                    <a:pt x="32202" y="0"/>
                    <a:pt x="28348" y="1635"/>
                    <a:pt x="25114" y="7113"/>
                  </a:cubicBezTo>
                  <a:cubicBezTo>
                    <a:pt x="25114" y="7113"/>
                    <a:pt x="25053" y="7109"/>
                    <a:pt x="24941" y="7109"/>
                  </a:cubicBezTo>
                  <a:cubicBezTo>
                    <a:pt x="23831" y="7109"/>
                    <a:pt x="17715" y="7523"/>
                    <a:pt x="16918" y="16587"/>
                  </a:cubicBezTo>
                  <a:cubicBezTo>
                    <a:pt x="16918" y="16587"/>
                    <a:pt x="16356" y="16482"/>
                    <a:pt x="15492" y="16482"/>
                  </a:cubicBezTo>
                  <a:cubicBezTo>
                    <a:pt x="12902" y="16482"/>
                    <a:pt x="7601" y="17426"/>
                    <a:pt x="6642" y="24983"/>
                  </a:cubicBezTo>
                  <a:cubicBezTo>
                    <a:pt x="6642" y="24983"/>
                    <a:pt x="1" y="26837"/>
                    <a:pt x="2657" y="34081"/>
                  </a:cubicBezTo>
                  <a:lnTo>
                    <a:pt x="42507" y="34081"/>
                  </a:lnTo>
                  <a:lnTo>
                    <a:pt x="44663" y="7364"/>
                  </a:lnTo>
                  <a:lnTo>
                    <a:pt x="44963" y="3579"/>
                  </a:lnTo>
                  <a:cubicBezTo>
                    <a:pt x="44963" y="3579"/>
                    <a:pt x="40751" y="0"/>
                    <a:pt x="3565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" name="Google Shape;692;p21"/>
            <p:cNvSpPr/>
            <p:nvPr/>
          </p:nvSpPr>
          <p:spPr>
            <a:xfrm flipH="1">
              <a:off x="-63341" y="4511154"/>
              <a:ext cx="718287" cy="559748"/>
            </a:xfrm>
            <a:custGeom>
              <a:avLst/>
              <a:gdLst/>
              <a:ahLst/>
              <a:cxnLst/>
              <a:rect l="l" t="t" r="r" b="b"/>
              <a:pathLst>
                <a:path w="39299" h="30625" extrusionOk="0">
                  <a:moveTo>
                    <a:pt x="31893" y="0"/>
                  </a:moveTo>
                  <a:cubicBezTo>
                    <a:pt x="31692" y="0"/>
                    <a:pt x="31487" y="8"/>
                    <a:pt x="31279" y="23"/>
                  </a:cubicBezTo>
                  <a:cubicBezTo>
                    <a:pt x="25138" y="524"/>
                    <a:pt x="23860" y="8043"/>
                    <a:pt x="23860" y="8043"/>
                  </a:cubicBezTo>
                  <a:cubicBezTo>
                    <a:pt x="23860" y="8043"/>
                    <a:pt x="23452" y="7965"/>
                    <a:pt x="22801" y="7965"/>
                  </a:cubicBezTo>
                  <a:cubicBezTo>
                    <a:pt x="20641" y="7965"/>
                    <a:pt x="15811" y="8823"/>
                    <a:pt x="14386" y="16239"/>
                  </a:cubicBezTo>
                  <a:cubicBezTo>
                    <a:pt x="14386" y="16239"/>
                    <a:pt x="14055" y="16208"/>
                    <a:pt x="13516" y="16208"/>
                  </a:cubicBezTo>
                  <a:cubicBezTo>
                    <a:pt x="11145" y="16208"/>
                    <a:pt x="4768" y="16791"/>
                    <a:pt x="5013" y="23081"/>
                  </a:cubicBezTo>
                  <a:cubicBezTo>
                    <a:pt x="5013" y="23081"/>
                    <a:pt x="0" y="25612"/>
                    <a:pt x="326" y="30625"/>
                  </a:cubicBezTo>
                  <a:lnTo>
                    <a:pt x="37143" y="30625"/>
                  </a:lnTo>
                  <a:lnTo>
                    <a:pt x="39299" y="3908"/>
                  </a:lnTo>
                  <a:cubicBezTo>
                    <a:pt x="37808" y="2133"/>
                    <a:pt x="35311" y="0"/>
                    <a:pt x="3189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41511749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spTree>
      <p:nvGrpSpPr>
        <p:cNvPr id="1" name="Shape 6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94" name="Google Shape;694;p22"/>
          <p:cNvGrpSpPr/>
          <p:nvPr/>
        </p:nvGrpSpPr>
        <p:grpSpPr>
          <a:xfrm>
            <a:off x="0" y="4266777"/>
            <a:ext cx="9144000" cy="576290"/>
            <a:chOff x="0" y="4571577"/>
            <a:chExt cx="9144000" cy="576290"/>
          </a:xfrm>
        </p:grpSpPr>
        <p:sp>
          <p:nvSpPr>
            <p:cNvPr id="695" name="Google Shape;695;p22"/>
            <p:cNvSpPr/>
            <p:nvPr/>
          </p:nvSpPr>
          <p:spPr>
            <a:xfrm>
              <a:off x="0" y="4571577"/>
              <a:ext cx="913335" cy="576290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" name="Google Shape;696;p22"/>
            <p:cNvSpPr/>
            <p:nvPr/>
          </p:nvSpPr>
          <p:spPr>
            <a:xfrm>
              <a:off x="879907" y="4822087"/>
              <a:ext cx="986182" cy="325665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" name="Google Shape;697;p22"/>
            <p:cNvSpPr/>
            <p:nvPr/>
          </p:nvSpPr>
          <p:spPr>
            <a:xfrm flipH="1">
              <a:off x="1838076" y="4758410"/>
              <a:ext cx="986182" cy="389356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" name="Google Shape;698;p22"/>
            <p:cNvSpPr/>
            <p:nvPr/>
          </p:nvSpPr>
          <p:spPr>
            <a:xfrm>
              <a:off x="2781353" y="4718403"/>
              <a:ext cx="986182" cy="429334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" name="Google Shape;699;p22"/>
            <p:cNvSpPr/>
            <p:nvPr/>
          </p:nvSpPr>
          <p:spPr>
            <a:xfrm>
              <a:off x="3702450" y="4926825"/>
              <a:ext cx="986182" cy="220894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" name="Google Shape;700;p22"/>
            <p:cNvSpPr/>
            <p:nvPr/>
          </p:nvSpPr>
          <p:spPr>
            <a:xfrm flipH="1">
              <a:off x="8230665" y="4571577"/>
              <a:ext cx="913335" cy="576290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" name="Google Shape;701;p22"/>
            <p:cNvSpPr/>
            <p:nvPr/>
          </p:nvSpPr>
          <p:spPr>
            <a:xfrm flipH="1">
              <a:off x="7277911" y="4822087"/>
              <a:ext cx="986182" cy="325665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" name="Google Shape;702;p22"/>
            <p:cNvSpPr/>
            <p:nvPr/>
          </p:nvSpPr>
          <p:spPr>
            <a:xfrm>
              <a:off x="6319742" y="4758410"/>
              <a:ext cx="986182" cy="389356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" name="Google Shape;703;p22"/>
            <p:cNvSpPr/>
            <p:nvPr/>
          </p:nvSpPr>
          <p:spPr>
            <a:xfrm flipH="1">
              <a:off x="5376465" y="4718403"/>
              <a:ext cx="986182" cy="429334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" name="Google Shape;704;p22"/>
            <p:cNvSpPr/>
            <p:nvPr/>
          </p:nvSpPr>
          <p:spPr>
            <a:xfrm flipH="1">
              <a:off x="4429512" y="4850175"/>
              <a:ext cx="1012038" cy="297542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05" name="Google Shape;705;p22"/>
          <p:cNvSpPr txBox="1">
            <a:spLocks noGrp="1"/>
          </p:cNvSpPr>
          <p:nvPr>
            <p:ph type="title"/>
          </p:nvPr>
        </p:nvSpPr>
        <p:spPr>
          <a:xfrm>
            <a:off x="937700" y="2667763"/>
            <a:ext cx="21753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706" name="Google Shape;706;p22"/>
          <p:cNvSpPr txBox="1">
            <a:spLocks noGrp="1"/>
          </p:cNvSpPr>
          <p:nvPr>
            <p:ph type="subTitle" idx="1"/>
          </p:nvPr>
        </p:nvSpPr>
        <p:spPr>
          <a:xfrm>
            <a:off x="937700" y="3061938"/>
            <a:ext cx="2175300" cy="869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7" name="Google Shape;707;p22"/>
          <p:cNvSpPr txBox="1">
            <a:spLocks noGrp="1"/>
          </p:cNvSpPr>
          <p:nvPr>
            <p:ph type="title" idx="2"/>
          </p:nvPr>
        </p:nvSpPr>
        <p:spPr>
          <a:xfrm>
            <a:off x="3484419" y="2667763"/>
            <a:ext cx="21753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708" name="Google Shape;708;p22"/>
          <p:cNvSpPr txBox="1">
            <a:spLocks noGrp="1"/>
          </p:cNvSpPr>
          <p:nvPr>
            <p:ph type="subTitle" idx="3"/>
          </p:nvPr>
        </p:nvSpPr>
        <p:spPr>
          <a:xfrm>
            <a:off x="3484421" y="3061938"/>
            <a:ext cx="2175300" cy="869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9" name="Google Shape;709;p22"/>
          <p:cNvSpPr txBox="1">
            <a:spLocks noGrp="1"/>
          </p:cNvSpPr>
          <p:nvPr>
            <p:ph type="title" idx="4"/>
          </p:nvPr>
        </p:nvSpPr>
        <p:spPr>
          <a:xfrm>
            <a:off x="6031146" y="2667763"/>
            <a:ext cx="21753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710" name="Google Shape;710;p22"/>
          <p:cNvSpPr txBox="1">
            <a:spLocks noGrp="1"/>
          </p:cNvSpPr>
          <p:nvPr>
            <p:ph type="subTitle" idx="5"/>
          </p:nvPr>
        </p:nvSpPr>
        <p:spPr>
          <a:xfrm>
            <a:off x="6031149" y="3061938"/>
            <a:ext cx="2175300" cy="869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711" name="Google Shape;711;p22"/>
          <p:cNvGrpSpPr/>
          <p:nvPr/>
        </p:nvGrpSpPr>
        <p:grpSpPr>
          <a:xfrm>
            <a:off x="0" y="4260525"/>
            <a:ext cx="9144000" cy="887338"/>
            <a:chOff x="0" y="4260525"/>
            <a:chExt cx="9144000" cy="887338"/>
          </a:xfrm>
        </p:grpSpPr>
        <p:sp>
          <p:nvSpPr>
            <p:cNvPr id="712" name="Google Shape;712;p22"/>
            <p:cNvSpPr/>
            <p:nvPr/>
          </p:nvSpPr>
          <p:spPr>
            <a:xfrm>
              <a:off x="0" y="4260525"/>
              <a:ext cx="928338" cy="88733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" name="Google Shape;713;p22"/>
            <p:cNvSpPr/>
            <p:nvPr/>
          </p:nvSpPr>
          <p:spPr>
            <a:xfrm>
              <a:off x="911486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4" name="Google Shape;714;p22"/>
            <p:cNvSpPr/>
            <p:nvPr/>
          </p:nvSpPr>
          <p:spPr>
            <a:xfrm flipH="1">
              <a:off x="1838113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5" name="Google Shape;715;p22"/>
            <p:cNvSpPr/>
            <p:nvPr/>
          </p:nvSpPr>
          <p:spPr>
            <a:xfrm>
              <a:off x="2785105" y="4405470"/>
              <a:ext cx="954571" cy="74229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6" name="Google Shape;716;p22"/>
            <p:cNvSpPr/>
            <p:nvPr/>
          </p:nvSpPr>
          <p:spPr>
            <a:xfrm>
              <a:off x="3730274" y="4539752"/>
              <a:ext cx="954571" cy="60799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7" name="Google Shape;717;p22"/>
            <p:cNvSpPr/>
            <p:nvPr/>
          </p:nvSpPr>
          <p:spPr>
            <a:xfrm flipH="1">
              <a:off x="8215662" y="4260525"/>
              <a:ext cx="928338" cy="88733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8" name="Google Shape;718;p22"/>
            <p:cNvSpPr/>
            <p:nvPr/>
          </p:nvSpPr>
          <p:spPr>
            <a:xfrm flipH="1">
              <a:off x="7277943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9" name="Google Shape;719;p22"/>
            <p:cNvSpPr/>
            <p:nvPr/>
          </p:nvSpPr>
          <p:spPr>
            <a:xfrm>
              <a:off x="6351316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0" name="Google Shape;720;p22"/>
            <p:cNvSpPr/>
            <p:nvPr/>
          </p:nvSpPr>
          <p:spPr>
            <a:xfrm flipH="1">
              <a:off x="5404324" y="4405470"/>
              <a:ext cx="954571" cy="74229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" name="Google Shape;721;p22"/>
            <p:cNvSpPr/>
            <p:nvPr/>
          </p:nvSpPr>
          <p:spPr>
            <a:xfrm flipH="1">
              <a:off x="4459155" y="4539752"/>
              <a:ext cx="954571" cy="60799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22" name="Google Shape;722;p22"/>
          <p:cNvGrpSpPr/>
          <p:nvPr/>
        </p:nvGrpSpPr>
        <p:grpSpPr>
          <a:xfrm flipH="1">
            <a:off x="7649771" y="4184092"/>
            <a:ext cx="773843" cy="990651"/>
            <a:chOff x="4376621" y="3930330"/>
            <a:chExt cx="1138339" cy="1457482"/>
          </a:xfrm>
        </p:grpSpPr>
        <p:sp>
          <p:nvSpPr>
            <p:cNvPr id="723" name="Google Shape;723;p22"/>
            <p:cNvSpPr/>
            <p:nvPr/>
          </p:nvSpPr>
          <p:spPr>
            <a:xfrm>
              <a:off x="4376621" y="3930330"/>
              <a:ext cx="1138339" cy="1457482"/>
            </a:xfrm>
            <a:custGeom>
              <a:avLst/>
              <a:gdLst/>
              <a:ahLst/>
              <a:cxnLst/>
              <a:rect l="l" t="t" r="r" b="b"/>
              <a:pathLst>
                <a:path w="27233" h="34868" extrusionOk="0">
                  <a:moveTo>
                    <a:pt x="22477" y="1"/>
                  </a:moveTo>
                  <a:cubicBezTo>
                    <a:pt x="18469" y="1"/>
                    <a:pt x="14395" y="7676"/>
                    <a:pt x="12414" y="7676"/>
                  </a:cubicBezTo>
                  <a:cubicBezTo>
                    <a:pt x="12365" y="7676"/>
                    <a:pt x="12317" y="7671"/>
                    <a:pt x="12270" y="7662"/>
                  </a:cubicBezTo>
                  <a:cubicBezTo>
                    <a:pt x="9864" y="7135"/>
                    <a:pt x="15303" y="2223"/>
                    <a:pt x="13423" y="1070"/>
                  </a:cubicBezTo>
                  <a:cubicBezTo>
                    <a:pt x="13311" y="1001"/>
                    <a:pt x="13172" y="968"/>
                    <a:pt x="13010" y="968"/>
                  </a:cubicBezTo>
                  <a:cubicBezTo>
                    <a:pt x="10440" y="968"/>
                    <a:pt x="1958" y="9323"/>
                    <a:pt x="992" y="19341"/>
                  </a:cubicBezTo>
                  <a:cubicBezTo>
                    <a:pt x="1" y="29371"/>
                    <a:pt x="9944" y="34868"/>
                    <a:pt x="15733" y="34868"/>
                  </a:cubicBezTo>
                  <a:cubicBezTo>
                    <a:pt x="16091" y="34868"/>
                    <a:pt x="16433" y="34847"/>
                    <a:pt x="16756" y="34805"/>
                  </a:cubicBezTo>
                  <a:cubicBezTo>
                    <a:pt x="22295" y="34078"/>
                    <a:pt x="24476" y="30845"/>
                    <a:pt x="21443" y="30218"/>
                  </a:cubicBezTo>
                  <a:cubicBezTo>
                    <a:pt x="18436" y="29591"/>
                    <a:pt x="16656" y="27085"/>
                    <a:pt x="18736" y="25506"/>
                  </a:cubicBezTo>
                  <a:cubicBezTo>
                    <a:pt x="20817" y="23952"/>
                    <a:pt x="24376" y="22699"/>
                    <a:pt x="25428" y="18814"/>
                  </a:cubicBezTo>
                  <a:cubicBezTo>
                    <a:pt x="26105" y="16274"/>
                    <a:pt x="25977" y="15275"/>
                    <a:pt x="25190" y="15275"/>
                  </a:cubicBezTo>
                  <a:cubicBezTo>
                    <a:pt x="24781" y="15275"/>
                    <a:pt x="24194" y="15545"/>
                    <a:pt x="23448" y="16007"/>
                  </a:cubicBezTo>
                  <a:cubicBezTo>
                    <a:pt x="22432" y="16631"/>
                    <a:pt x="21006" y="17451"/>
                    <a:pt x="20239" y="17451"/>
                  </a:cubicBezTo>
                  <a:cubicBezTo>
                    <a:pt x="19342" y="17451"/>
                    <a:pt x="19347" y="16327"/>
                    <a:pt x="21970" y="12449"/>
                  </a:cubicBezTo>
                  <a:cubicBezTo>
                    <a:pt x="25052" y="7937"/>
                    <a:pt x="27233" y="4027"/>
                    <a:pt x="25528" y="1797"/>
                  </a:cubicBezTo>
                  <a:cubicBezTo>
                    <a:pt x="24541" y="512"/>
                    <a:pt x="23511" y="1"/>
                    <a:pt x="2247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4" name="Google Shape;724;p22"/>
            <p:cNvSpPr/>
            <p:nvPr/>
          </p:nvSpPr>
          <p:spPr>
            <a:xfrm>
              <a:off x="4422268" y="4152292"/>
              <a:ext cx="916716" cy="1182898"/>
            </a:xfrm>
            <a:custGeom>
              <a:avLst/>
              <a:gdLst/>
              <a:ahLst/>
              <a:cxnLst/>
              <a:rect l="l" t="t" r="r" b="b"/>
              <a:pathLst>
                <a:path w="21931" h="28299" extrusionOk="0">
                  <a:moveTo>
                    <a:pt x="18929" y="1"/>
                  </a:moveTo>
                  <a:cubicBezTo>
                    <a:pt x="16894" y="1"/>
                    <a:pt x="14874" y="5965"/>
                    <a:pt x="12106" y="7765"/>
                  </a:cubicBezTo>
                  <a:cubicBezTo>
                    <a:pt x="11580" y="8114"/>
                    <a:pt x="11182" y="8263"/>
                    <a:pt x="10874" y="8263"/>
                  </a:cubicBezTo>
                  <a:cubicBezTo>
                    <a:pt x="9388" y="8263"/>
                    <a:pt x="9991" y="4796"/>
                    <a:pt x="8496" y="3529"/>
                  </a:cubicBezTo>
                  <a:cubicBezTo>
                    <a:pt x="8271" y="3339"/>
                    <a:pt x="8044" y="3251"/>
                    <a:pt x="7813" y="3251"/>
                  </a:cubicBezTo>
                  <a:cubicBezTo>
                    <a:pt x="6197" y="3251"/>
                    <a:pt x="4440" y="7586"/>
                    <a:pt x="2356" y="11249"/>
                  </a:cubicBezTo>
                  <a:cubicBezTo>
                    <a:pt x="0" y="15434"/>
                    <a:pt x="2707" y="20848"/>
                    <a:pt x="2707" y="20848"/>
                  </a:cubicBezTo>
                  <a:cubicBezTo>
                    <a:pt x="6904" y="26788"/>
                    <a:pt x="12692" y="28299"/>
                    <a:pt x="15968" y="28299"/>
                  </a:cubicBezTo>
                  <a:cubicBezTo>
                    <a:pt x="17308" y="28299"/>
                    <a:pt x="18228" y="28046"/>
                    <a:pt x="18446" y="27740"/>
                  </a:cubicBezTo>
                  <a:cubicBezTo>
                    <a:pt x="19223" y="26713"/>
                    <a:pt x="16291" y="26161"/>
                    <a:pt x="14211" y="24332"/>
                  </a:cubicBezTo>
                  <a:cubicBezTo>
                    <a:pt x="12106" y="22527"/>
                    <a:pt x="20827" y="16963"/>
                    <a:pt x="19975" y="15359"/>
                  </a:cubicBezTo>
                  <a:cubicBezTo>
                    <a:pt x="19148" y="13755"/>
                    <a:pt x="18647" y="15008"/>
                    <a:pt x="15815" y="13555"/>
                  </a:cubicBezTo>
                  <a:cubicBezTo>
                    <a:pt x="12958" y="12076"/>
                    <a:pt x="21930" y="1925"/>
                    <a:pt x="19624" y="246"/>
                  </a:cubicBezTo>
                  <a:cubicBezTo>
                    <a:pt x="19392" y="78"/>
                    <a:pt x="19160" y="1"/>
                    <a:pt x="1892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5" name="Google Shape;725;p22"/>
            <p:cNvSpPr/>
            <p:nvPr/>
          </p:nvSpPr>
          <p:spPr>
            <a:xfrm>
              <a:off x="4701957" y="4417099"/>
              <a:ext cx="402534" cy="766905"/>
            </a:xfrm>
            <a:custGeom>
              <a:avLst/>
              <a:gdLst/>
              <a:ahLst/>
              <a:cxnLst/>
              <a:rect l="l" t="t" r="r" b="b"/>
              <a:pathLst>
                <a:path w="9630" h="18347" extrusionOk="0">
                  <a:moveTo>
                    <a:pt x="9026" y="0"/>
                  </a:moveTo>
                  <a:cubicBezTo>
                    <a:pt x="8898" y="0"/>
                    <a:pt x="8768" y="52"/>
                    <a:pt x="8673" y="177"/>
                  </a:cubicBezTo>
                  <a:cubicBezTo>
                    <a:pt x="4813" y="5365"/>
                    <a:pt x="1680" y="11530"/>
                    <a:pt x="76" y="17821"/>
                  </a:cubicBezTo>
                  <a:cubicBezTo>
                    <a:pt x="1" y="18138"/>
                    <a:pt x="262" y="18346"/>
                    <a:pt x="509" y="18346"/>
                  </a:cubicBezTo>
                  <a:cubicBezTo>
                    <a:pt x="672" y="18346"/>
                    <a:pt x="828" y="18256"/>
                    <a:pt x="878" y="18047"/>
                  </a:cubicBezTo>
                  <a:cubicBezTo>
                    <a:pt x="2482" y="11831"/>
                    <a:pt x="5565" y="5741"/>
                    <a:pt x="9400" y="603"/>
                  </a:cubicBezTo>
                  <a:cubicBezTo>
                    <a:pt x="9630" y="302"/>
                    <a:pt x="9334" y="0"/>
                    <a:pt x="902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26" name="Google Shape;726;p22"/>
          <p:cNvGrpSpPr/>
          <p:nvPr/>
        </p:nvGrpSpPr>
        <p:grpSpPr>
          <a:xfrm flipH="1">
            <a:off x="8170381" y="4107664"/>
            <a:ext cx="642193" cy="1108700"/>
            <a:chOff x="3804453" y="3817886"/>
            <a:chExt cx="944680" cy="1631161"/>
          </a:xfrm>
        </p:grpSpPr>
        <p:sp>
          <p:nvSpPr>
            <p:cNvPr id="727" name="Google Shape;727;p22"/>
            <p:cNvSpPr/>
            <p:nvPr/>
          </p:nvSpPr>
          <p:spPr>
            <a:xfrm>
              <a:off x="3804453" y="3817886"/>
              <a:ext cx="944680" cy="1631161"/>
            </a:xfrm>
            <a:custGeom>
              <a:avLst/>
              <a:gdLst/>
              <a:ahLst/>
              <a:cxnLst/>
              <a:rect l="l" t="t" r="r" b="b"/>
              <a:pathLst>
                <a:path w="22600" h="39023" extrusionOk="0">
                  <a:moveTo>
                    <a:pt x="18339" y="1"/>
                  </a:moveTo>
                  <a:lnTo>
                    <a:pt x="18339" y="1"/>
                  </a:lnTo>
                  <a:cubicBezTo>
                    <a:pt x="14354" y="1780"/>
                    <a:pt x="3602" y="7945"/>
                    <a:pt x="1522" y="23710"/>
                  </a:cubicBezTo>
                  <a:cubicBezTo>
                    <a:pt x="0" y="35105"/>
                    <a:pt x="8639" y="39023"/>
                    <a:pt x="14653" y="39023"/>
                  </a:cubicBezTo>
                  <a:cubicBezTo>
                    <a:pt x="16959" y="39023"/>
                    <a:pt x="18880" y="38446"/>
                    <a:pt x="19693" y="37495"/>
                  </a:cubicBezTo>
                  <a:cubicBezTo>
                    <a:pt x="22600" y="34036"/>
                    <a:pt x="21572" y="24963"/>
                    <a:pt x="19367" y="19750"/>
                  </a:cubicBezTo>
                  <a:cubicBezTo>
                    <a:pt x="17186" y="14512"/>
                    <a:pt x="18339" y="1"/>
                    <a:pt x="1833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8" name="Google Shape;728;p22"/>
            <p:cNvSpPr/>
            <p:nvPr/>
          </p:nvSpPr>
          <p:spPr>
            <a:xfrm>
              <a:off x="3909164" y="4049420"/>
              <a:ext cx="722638" cy="1318539"/>
            </a:xfrm>
            <a:custGeom>
              <a:avLst/>
              <a:gdLst/>
              <a:ahLst/>
              <a:cxnLst/>
              <a:rect l="l" t="t" r="r" b="b"/>
              <a:pathLst>
                <a:path w="17288" h="31544" extrusionOk="0">
                  <a:moveTo>
                    <a:pt x="11749" y="0"/>
                  </a:moveTo>
                  <a:cubicBezTo>
                    <a:pt x="11748" y="1"/>
                    <a:pt x="4756" y="4061"/>
                    <a:pt x="1924" y="17544"/>
                  </a:cubicBezTo>
                  <a:cubicBezTo>
                    <a:pt x="0" y="26770"/>
                    <a:pt x="6072" y="31544"/>
                    <a:pt x="10719" y="31544"/>
                  </a:cubicBezTo>
                  <a:cubicBezTo>
                    <a:pt x="12852" y="31544"/>
                    <a:pt x="14685" y="30539"/>
                    <a:pt x="15308" y="28497"/>
                  </a:cubicBezTo>
                  <a:cubicBezTo>
                    <a:pt x="17288" y="22031"/>
                    <a:pt x="10496" y="9600"/>
                    <a:pt x="117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9" name="Google Shape;729;p22"/>
            <p:cNvSpPr/>
            <p:nvPr/>
          </p:nvSpPr>
          <p:spPr>
            <a:xfrm>
              <a:off x="4165570" y="4246427"/>
              <a:ext cx="160554" cy="1024894"/>
            </a:xfrm>
            <a:custGeom>
              <a:avLst/>
              <a:gdLst/>
              <a:ahLst/>
              <a:cxnLst/>
              <a:rect l="l" t="t" r="r" b="b"/>
              <a:pathLst>
                <a:path w="3841" h="24519" extrusionOk="0">
                  <a:moveTo>
                    <a:pt x="3322" y="0"/>
                  </a:moveTo>
                  <a:cubicBezTo>
                    <a:pt x="3150" y="0"/>
                    <a:pt x="2978" y="91"/>
                    <a:pt x="2908" y="300"/>
                  </a:cubicBezTo>
                  <a:cubicBezTo>
                    <a:pt x="1053" y="5689"/>
                    <a:pt x="76" y="11328"/>
                    <a:pt x="26" y="17042"/>
                  </a:cubicBezTo>
                  <a:cubicBezTo>
                    <a:pt x="1" y="19423"/>
                    <a:pt x="76" y="21879"/>
                    <a:pt x="527" y="24210"/>
                  </a:cubicBezTo>
                  <a:cubicBezTo>
                    <a:pt x="568" y="24425"/>
                    <a:pt x="726" y="24518"/>
                    <a:pt x="891" y="24518"/>
                  </a:cubicBezTo>
                  <a:cubicBezTo>
                    <a:pt x="1132" y="24518"/>
                    <a:pt x="1388" y="24321"/>
                    <a:pt x="1329" y="24009"/>
                  </a:cubicBezTo>
                  <a:cubicBezTo>
                    <a:pt x="903" y="21729"/>
                    <a:pt x="828" y="19348"/>
                    <a:pt x="853" y="17042"/>
                  </a:cubicBezTo>
                  <a:cubicBezTo>
                    <a:pt x="903" y="11403"/>
                    <a:pt x="1881" y="5814"/>
                    <a:pt x="3735" y="526"/>
                  </a:cubicBezTo>
                  <a:cubicBezTo>
                    <a:pt x="3841" y="208"/>
                    <a:pt x="3583" y="0"/>
                    <a:pt x="332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30" name="Google Shape;730;p22"/>
          <p:cNvGrpSpPr/>
          <p:nvPr/>
        </p:nvGrpSpPr>
        <p:grpSpPr>
          <a:xfrm>
            <a:off x="813406" y="4225730"/>
            <a:ext cx="773843" cy="990651"/>
            <a:chOff x="4376621" y="3930330"/>
            <a:chExt cx="1138339" cy="1457482"/>
          </a:xfrm>
        </p:grpSpPr>
        <p:sp>
          <p:nvSpPr>
            <p:cNvPr id="731" name="Google Shape;731;p22"/>
            <p:cNvSpPr/>
            <p:nvPr/>
          </p:nvSpPr>
          <p:spPr>
            <a:xfrm>
              <a:off x="4376621" y="3930330"/>
              <a:ext cx="1138339" cy="1457482"/>
            </a:xfrm>
            <a:custGeom>
              <a:avLst/>
              <a:gdLst/>
              <a:ahLst/>
              <a:cxnLst/>
              <a:rect l="l" t="t" r="r" b="b"/>
              <a:pathLst>
                <a:path w="27233" h="34868" extrusionOk="0">
                  <a:moveTo>
                    <a:pt x="22477" y="1"/>
                  </a:moveTo>
                  <a:cubicBezTo>
                    <a:pt x="18469" y="1"/>
                    <a:pt x="14395" y="7676"/>
                    <a:pt x="12414" y="7676"/>
                  </a:cubicBezTo>
                  <a:cubicBezTo>
                    <a:pt x="12365" y="7676"/>
                    <a:pt x="12317" y="7671"/>
                    <a:pt x="12270" y="7662"/>
                  </a:cubicBezTo>
                  <a:cubicBezTo>
                    <a:pt x="9864" y="7135"/>
                    <a:pt x="15303" y="2223"/>
                    <a:pt x="13423" y="1070"/>
                  </a:cubicBezTo>
                  <a:cubicBezTo>
                    <a:pt x="13311" y="1001"/>
                    <a:pt x="13172" y="968"/>
                    <a:pt x="13010" y="968"/>
                  </a:cubicBezTo>
                  <a:cubicBezTo>
                    <a:pt x="10440" y="968"/>
                    <a:pt x="1958" y="9323"/>
                    <a:pt x="992" y="19341"/>
                  </a:cubicBezTo>
                  <a:cubicBezTo>
                    <a:pt x="1" y="29371"/>
                    <a:pt x="9944" y="34868"/>
                    <a:pt x="15733" y="34868"/>
                  </a:cubicBezTo>
                  <a:cubicBezTo>
                    <a:pt x="16091" y="34868"/>
                    <a:pt x="16433" y="34847"/>
                    <a:pt x="16756" y="34805"/>
                  </a:cubicBezTo>
                  <a:cubicBezTo>
                    <a:pt x="22295" y="34078"/>
                    <a:pt x="24476" y="30845"/>
                    <a:pt x="21443" y="30218"/>
                  </a:cubicBezTo>
                  <a:cubicBezTo>
                    <a:pt x="18436" y="29591"/>
                    <a:pt x="16656" y="27085"/>
                    <a:pt x="18736" y="25506"/>
                  </a:cubicBezTo>
                  <a:cubicBezTo>
                    <a:pt x="20817" y="23952"/>
                    <a:pt x="24376" y="22699"/>
                    <a:pt x="25428" y="18814"/>
                  </a:cubicBezTo>
                  <a:cubicBezTo>
                    <a:pt x="26105" y="16274"/>
                    <a:pt x="25977" y="15275"/>
                    <a:pt x="25190" y="15275"/>
                  </a:cubicBezTo>
                  <a:cubicBezTo>
                    <a:pt x="24781" y="15275"/>
                    <a:pt x="24194" y="15545"/>
                    <a:pt x="23448" y="16007"/>
                  </a:cubicBezTo>
                  <a:cubicBezTo>
                    <a:pt x="22432" y="16631"/>
                    <a:pt x="21006" y="17451"/>
                    <a:pt x="20239" y="17451"/>
                  </a:cubicBezTo>
                  <a:cubicBezTo>
                    <a:pt x="19342" y="17451"/>
                    <a:pt x="19347" y="16327"/>
                    <a:pt x="21970" y="12449"/>
                  </a:cubicBezTo>
                  <a:cubicBezTo>
                    <a:pt x="25052" y="7937"/>
                    <a:pt x="27233" y="4027"/>
                    <a:pt x="25528" y="1797"/>
                  </a:cubicBezTo>
                  <a:cubicBezTo>
                    <a:pt x="24541" y="512"/>
                    <a:pt x="23511" y="1"/>
                    <a:pt x="2247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2" name="Google Shape;732;p22"/>
            <p:cNvSpPr/>
            <p:nvPr/>
          </p:nvSpPr>
          <p:spPr>
            <a:xfrm>
              <a:off x="4422268" y="4152292"/>
              <a:ext cx="916716" cy="1182898"/>
            </a:xfrm>
            <a:custGeom>
              <a:avLst/>
              <a:gdLst/>
              <a:ahLst/>
              <a:cxnLst/>
              <a:rect l="l" t="t" r="r" b="b"/>
              <a:pathLst>
                <a:path w="21931" h="28299" extrusionOk="0">
                  <a:moveTo>
                    <a:pt x="18929" y="1"/>
                  </a:moveTo>
                  <a:cubicBezTo>
                    <a:pt x="16894" y="1"/>
                    <a:pt x="14874" y="5965"/>
                    <a:pt x="12106" y="7765"/>
                  </a:cubicBezTo>
                  <a:cubicBezTo>
                    <a:pt x="11580" y="8114"/>
                    <a:pt x="11182" y="8263"/>
                    <a:pt x="10874" y="8263"/>
                  </a:cubicBezTo>
                  <a:cubicBezTo>
                    <a:pt x="9388" y="8263"/>
                    <a:pt x="9991" y="4796"/>
                    <a:pt x="8496" y="3529"/>
                  </a:cubicBezTo>
                  <a:cubicBezTo>
                    <a:pt x="8271" y="3339"/>
                    <a:pt x="8044" y="3251"/>
                    <a:pt x="7813" y="3251"/>
                  </a:cubicBezTo>
                  <a:cubicBezTo>
                    <a:pt x="6197" y="3251"/>
                    <a:pt x="4440" y="7586"/>
                    <a:pt x="2356" y="11249"/>
                  </a:cubicBezTo>
                  <a:cubicBezTo>
                    <a:pt x="0" y="15434"/>
                    <a:pt x="2707" y="20848"/>
                    <a:pt x="2707" y="20848"/>
                  </a:cubicBezTo>
                  <a:cubicBezTo>
                    <a:pt x="6904" y="26788"/>
                    <a:pt x="12692" y="28299"/>
                    <a:pt x="15968" y="28299"/>
                  </a:cubicBezTo>
                  <a:cubicBezTo>
                    <a:pt x="17308" y="28299"/>
                    <a:pt x="18228" y="28046"/>
                    <a:pt x="18446" y="27740"/>
                  </a:cubicBezTo>
                  <a:cubicBezTo>
                    <a:pt x="19223" y="26713"/>
                    <a:pt x="16291" y="26161"/>
                    <a:pt x="14211" y="24332"/>
                  </a:cubicBezTo>
                  <a:cubicBezTo>
                    <a:pt x="12106" y="22527"/>
                    <a:pt x="20827" y="16963"/>
                    <a:pt x="19975" y="15359"/>
                  </a:cubicBezTo>
                  <a:cubicBezTo>
                    <a:pt x="19148" y="13755"/>
                    <a:pt x="18647" y="15008"/>
                    <a:pt x="15815" y="13555"/>
                  </a:cubicBezTo>
                  <a:cubicBezTo>
                    <a:pt x="12958" y="12076"/>
                    <a:pt x="21930" y="1925"/>
                    <a:pt x="19624" y="246"/>
                  </a:cubicBezTo>
                  <a:cubicBezTo>
                    <a:pt x="19392" y="78"/>
                    <a:pt x="19160" y="1"/>
                    <a:pt x="1892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3" name="Google Shape;733;p22"/>
            <p:cNvSpPr/>
            <p:nvPr/>
          </p:nvSpPr>
          <p:spPr>
            <a:xfrm>
              <a:off x="4701957" y="4417099"/>
              <a:ext cx="402534" cy="766905"/>
            </a:xfrm>
            <a:custGeom>
              <a:avLst/>
              <a:gdLst/>
              <a:ahLst/>
              <a:cxnLst/>
              <a:rect l="l" t="t" r="r" b="b"/>
              <a:pathLst>
                <a:path w="9630" h="18347" extrusionOk="0">
                  <a:moveTo>
                    <a:pt x="9026" y="0"/>
                  </a:moveTo>
                  <a:cubicBezTo>
                    <a:pt x="8898" y="0"/>
                    <a:pt x="8768" y="52"/>
                    <a:pt x="8673" y="177"/>
                  </a:cubicBezTo>
                  <a:cubicBezTo>
                    <a:pt x="4813" y="5365"/>
                    <a:pt x="1680" y="11530"/>
                    <a:pt x="76" y="17821"/>
                  </a:cubicBezTo>
                  <a:cubicBezTo>
                    <a:pt x="1" y="18138"/>
                    <a:pt x="262" y="18346"/>
                    <a:pt x="509" y="18346"/>
                  </a:cubicBezTo>
                  <a:cubicBezTo>
                    <a:pt x="672" y="18346"/>
                    <a:pt x="828" y="18256"/>
                    <a:pt x="878" y="18047"/>
                  </a:cubicBezTo>
                  <a:cubicBezTo>
                    <a:pt x="2482" y="11831"/>
                    <a:pt x="5565" y="5741"/>
                    <a:pt x="9400" y="603"/>
                  </a:cubicBezTo>
                  <a:cubicBezTo>
                    <a:pt x="9630" y="302"/>
                    <a:pt x="9334" y="0"/>
                    <a:pt x="902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34" name="Google Shape;734;p22"/>
          <p:cNvGrpSpPr/>
          <p:nvPr/>
        </p:nvGrpSpPr>
        <p:grpSpPr>
          <a:xfrm>
            <a:off x="430696" y="4049114"/>
            <a:ext cx="642193" cy="1108700"/>
            <a:chOff x="3804453" y="3817886"/>
            <a:chExt cx="944680" cy="1631161"/>
          </a:xfrm>
        </p:grpSpPr>
        <p:sp>
          <p:nvSpPr>
            <p:cNvPr id="735" name="Google Shape;735;p22"/>
            <p:cNvSpPr/>
            <p:nvPr/>
          </p:nvSpPr>
          <p:spPr>
            <a:xfrm>
              <a:off x="3804453" y="3817886"/>
              <a:ext cx="944680" cy="1631161"/>
            </a:xfrm>
            <a:custGeom>
              <a:avLst/>
              <a:gdLst/>
              <a:ahLst/>
              <a:cxnLst/>
              <a:rect l="l" t="t" r="r" b="b"/>
              <a:pathLst>
                <a:path w="22600" h="39023" extrusionOk="0">
                  <a:moveTo>
                    <a:pt x="18339" y="1"/>
                  </a:moveTo>
                  <a:lnTo>
                    <a:pt x="18339" y="1"/>
                  </a:lnTo>
                  <a:cubicBezTo>
                    <a:pt x="14354" y="1780"/>
                    <a:pt x="3602" y="7945"/>
                    <a:pt x="1522" y="23710"/>
                  </a:cubicBezTo>
                  <a:cubicBezTo>
                    <a:pt x="0" y="35105"/>
                    <a:pt x="8639" y="39023"/>
                    <a:pt x="14653" y="39023"/>
                  </a:cubicBezTo>
                  <a:cubicBezTo>
                    <a:pt x="16959" y="39023"/>
                    <a:pt x="18880" y="38446"/>
                    <a:pt x="19693" y="37495"/>
                  </a:cubicBezTo>
                  <a:cubicBezTo>
                    <a:pt x="22600" y="34036"/>
                    <a:pt x="21572" y="24963"/>
                    <a:pt x="19367" y="19750"/>
                  </a:cubicBezTo>
                  <a:cubicBezTo>
                    <a:pt x="17186" y="14512"/>
                    <a:pt x="18339" y="1"/>
                    <a:pt x="1833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6" name="Google Shape;736;p22"/>
            <p:cNvSpPr/>
            <p:nvPr/>
          </p:nvSpPr>
          <p:spPr>
            <a:xfrm>
              <a:off x="3909164" y="4049420"/>
              <a:ext cx="722638" cy="1318539"/>
            </a:xfrm>
            <a:custGeom>
              <a:avLst/>
              <a:gdLst/>
              <a:ahLst/>
              <a:cxnLst/>
              <a:rect l="l" t="t" r="r" b="b"/>
              <a:pathLst>
                <a:path w="17288" h="31544" extrusionOk="0">
                  <a:moveTo>
                    <a:pt x="11749" y="0"/>
                  </a:moveTo>
                  <a:cubicBezTo>
                    <a:pt x="11748" y="1"/>
                    <a:pt x="4756" y="4061"/>
                    <a:pt x="1924" y="17544"/>
                  </a:cubicBezTo>
                  <a:cubicBezTo>
                    <a:pt x="0" y="26770"/>
                    <a:pt x="6072" y="31544"/>
                    <a:pt x="10719" y="31544"/>
                  </a:cubicBezTo>
                  <a:cubicBezTo>
                    <a:pt x="12852" y="31544"/>
                    <a:pt x="14685" y="30539"/>
                    <a:pt x="15308" y="28497"/>
                  </a:cubicBezTo>
                  <a:cubicBezTo>
                    <a:pt x="17288" y="22031"/>
                    <a:pt x="10496" y="9600"/>
                    <a:pt x="117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" name="Google Shape;737;p22"/>
            <p:cNvSpPr/>
            <p:nvPr/>
          </p:nvSpPr>
          <p:spPr>
            <a:xfrm>
              <a:off x="4165570" y="4246427"/>
              <a:ext cx="160554" cy="1024894"/>
            </a:xfrm>
            <a:custGeom>
              <a:avLst/>
              <a:gdLst/>
              <a:ahLst/>
              <a:cxnLst/>
              <a:rect l="l" t="t" r="r" b="b"/>
              <a:pathLst>
                <a:path w="3841" h="24519" extrusionOk="0">
                  <a:moveTo>
                    <a:pt x="3322" y="0"/>
                  </a:moveTo>
                  <a:cubicBezTo>
                    <a:pt x="3150" y="0"/>
                    <a:pt x="2978" y="91"/>
                    <a:pt x="2908" y="300"/>
                  </a:cubicBezTo>
                  <a:cubicBezTo>
                    <a:pt x="1053" y="5689"/>
                    <a:pt x="76" y="11328"/>
                    <a:pt x="26" y="17042"/>
                  </a:cubicBezTo>
                  <a:cubicBezTo>
                    <a:pt x="1" y="19423"/>
                    <a:pt x="76" y="21879"/>
                    <a:pt x="527" y="24210"/>
                  </a:cubicBezTo>
                  <a:cubicBezTo>
                    <a:pt x="568" y="24425"/>
                    <a:pt x="726" y="24518"/>
                    <a:pt x="891" y="24518"/>
                  </a:cubicBezTo>
                  <a:cubicBezTo>
                    <a:pt x="1132" y="24518"/>
                    <a:pt x="1388" y="24321"/>
                    <a:pt x="1329" y="24009"/>
                  </a:cubicBezTo>
                  <a:cubicBezTo>
                    <a:pt x="903" y="21729"/>
                    <a:pt x="828" y="19348"/>
                    <a:pt x="853" y="17042"/>
                  </a:cubicBezTo>
                  <a:cubicBezTo>
                    <a:pt x="903" y="11403"/>
                    <a:pt x="1881" y="5814"/>
                    <a:pt x="3735" y="526"/>
                  </a:cubicBezTo>
                  <a:cubicBezTo>
                    <a:pt x="3841" y="208"/>
                    <a:pt x="3583" y="0"/>
                    <a:pt x="332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38" name="Google Shape;738;p22"/>
          <p:cNvGrpSpPr/>
          <p:nvPr/>
        </p:nvGrpSpPr>
        <p:grpSpPr>
          <a:xfrm>
            <a:off x="8449030" y="1866500"/>
            <a:ext cx="829600" cy="2646275"/>
            <a:chOff x="8449030" y="1866500"/>
            <a:chExt cx="829600" cy="2646275"/>
          </a:xfrm>
        </p:grpSpPr>
        <p:sp>
          <p:nvSpPr>
            <p:cNvPr id="739" name="Google Shape;739;p22"/>
            <p:cNvSpPr/>
            <p:nvPr/>
          </p:nvSpPr>
          <p:spPr>
            <a:xfrm>
              <a:off x="8449030" y="1866500"/>
              <a:ext cx="829600" cy="2646275"/>
            </a:xfrm>
            <a:custGeom>
              <a:avLst/>
              <a:gdLst/>
              <a:ahLst/>
              <a:cxnLst/>
              <a:rect l="l" t="t" r="r" b="b"/>
              <a:pathLst>
                <a:path w="33184" h="105851" extrusionOk="0">
                  <a:moveTo>
                    <a:pt x="22322" y="1"/>
                  </a:moveTo>
                  <a:cubicBezTo>
                    <a:pt x="19049" y="1"/>
                    <a:pt x="14806" y="1870"/>
                    <a:pt x="15038" y="11665"/>
                  </a:cubicBezTo>
                  <a:cubicBezTo>
                    <a:pt x="15038" y="11665"/>
                    <a:pt x="5665" y="13419"/>
                    <a:pt x="10351" y="29058"/>
                  </a:cubicBezTo>
                  <a:cubicBezTo>
                    <a:pt x="10351" y="29058"/>
                    <a:pt x="1755" y="33545"/>
                    <a:pt x="9173" y="47028"/>
                  </a:cubicBezTo>
                  <a:cubicBezTo>
                    <a:pt x="9173" y="47028"/>
                    <a:pt x="0" y="57981"/>
                    <a:pt x="6642" y="70487"/>
                  </a:cubicBezTo>
                  <a:cubicBezTo>
                    <a:pt x="6642" y="70487"/>
                    <a:pt x="1379" y="79460"/>
                    <a:pt x="6442" y="91014"/>
                  </a:cubicBezTo>
                  <a:cubicBezTo>
                    <a:pt x="6442" y="91014"/>
                    <a:pt x="2156" y="96678"/>
                    <a:pt x="6642" y="105851"/>
                  </a:cubicBezTo>
                  <a:lnTo>
                    <a:pt x="26392" y="105851"/>
                  </a:lnTo>
                  <a:cubicBezTo>
                    <a:pt x="26392" y="105851"/>
                    <a:pt x="33184" y="27304"/>
                    <a:pt x="28798" y="6001"/>
                  </a:cubicBezTo>
                  <a:cubicBezTo>
                    <a:pt x="28146" y="2793"/>
                    <a:pt x="27219" y="863"/>
                    <a:pt x="25991" y="712"/>
                  </a:cubicBezTo>
                  <a:cubicBezTo>
                    <a:pt x="25991" y="712"/>
                    <a:pt x="24341" y="1"/>
                    <a:pt x="2232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0" name="Google Shape;740;p22"/>
            <p:cNvSpPr/>
            <p:nvPr/>
          </p:nvSpPr>
          <p:spPr>
            <a:xfrm>
              <a:off x="8556180" y="1952550"/>
              <a:ext cx="722450" cy="2560225"/>
            </a:xfrm>
            <a:custGeom>
              <a:avLst/>
              <a:gdLst/>
              <a:ahLst/>
              <a:cxnLst/>
              <a:rect l="l" t="t" r="r" b="b"/>
              <a:pathLst>
                <a:path w="28898" h="102409" extrusionOk="0">
                  <a:moveTo>
                    <a:pt x="19928" y="0"/>
                  </a:moveTo>
                  <a:cubicBezTo>
                    <a:pt x="19241" y="0"/>
                    <a:pt x="18527" y="182"/>
                    <a:pt x="17795" y="604"/>
                  </a:cubicBezTo>
                  <a:cubicBezTo>
                    <a:pt x="12707" y="3536"/>
                    <a:pt x="14487" y="11331"/>
                    <a:pt x="14487" y="11331"/>
                  </a:cubicBezTo>
                  <a:cubicBezTo>
                    <a:pt x="14487" y="11331"/>
                    <a:pt x="4887" y="15842"/>
                    <a:pt x="10176" y="25992"/>
                  </a:cubicBezTo>
                  <a:cubicBezTo>
                    <a:pt x="10176" y="25992"/>
                    <a:pt x="1178" y="32258"/>
                    <a:pt x="8797" y="44564"/>
                  </a:cubicBezTo>
                  <a:cubicBezTo>
                    <a:pt x="8797" y="44564"/>
                    <a:pt x="0" y="54739"/>
                    <a:pt x="7243" y="65667"/>
                  </a:cubicBezTo>
                  <a:cubicBezTo>
                    <a:pt x="7243" y="65667"/>
                    <a:pt x="401" y="77973"/>
                    <a:pt x="6842" y="84439"/>
                  </a:cubicBezTo>
                  <a:cubicBezTo>
                    <a:pt x="6842" y="84439"/>
                    <a:pt x="1704" y="94539"/>
                    <a:pt x="7168" y="102409"/>
                  </a:cubicBezTo>
                  <a:lnTo>
                    <a:pt x="22106" y="102409"/>
                  </a:lnTo>
                  <a:cubicBezTo>
                    <a:pt x="22106" y="102409"/>
                    <a:pt x="28898" y="23862"/>
                    <a:pt x="24512" y="2559"/>
                  </a:cubicBezTo>
                  <a:cubicBezTo>
                    <a:pt x="23268" y="1189"/>
                    <a:pt x="21687" y="0"/>
                    <a:pt x="1992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1" name="Google Shape;741;p22"/>
            <p:cNvSpPr/>
            <p:nvPr/>
          </p:nvSpPr>
          <p:spPr>
            <a:xfrm>
              <a:off x="8916930" y="2499925"/>
              <a:ext cx="262825" cy="465800"/>
            </a:xfrm>
            <a:custGeom>
              <a:avLst/>
              <a:gdLst/>
              <a:ahLst/>
              <a:cxnLst/>
              <a:rect l="l" t="t" r="r" b="b"/>
              <a:pathLst>
                <a:path w="10513" h="18632" extrusionOk="0">
                  <a:moveTo>
                    <a:pt x="535" y="1"/>
                  </a:moveTo>
                  <a:cubicBezTo>
                    <a:pt x="276" y="1"/>
                    <a:pt x="1" y="277"/>
                    <a:pt x="157" y="589"/>
                  </a:cubicBezTo>
                  <a:cubicBezTo>
                    <a:pt x="3340" y="6528"/>
                    <a:pt x="6498" y="12493"/>
                    <a:pt x="9681" y="18433"/>
                  </a:cubicBezTo>
                  <a:cubicBezTo>
                    <a:pt x="9751" y="18573"/>
                    <a:pt x="9864" y="18631"/>
                    <a:pt x="9980" y="18631"/>
                  </a:cubicBezTo>
                  <a:cubicBezTo>
                    <a:pt x="10239" y="18631"/>
                    <a:pt x="10513" y="18344"/>
                    <a:pt x="10357" y="18032"/>
                  </a:cubicBezTo>
                  <a:cubicBezTo>
                    <a:pt x="7174" y="12092"/>
                    <a:pt x="4016" y="6153"/>
                    <a:pt x="833" y="188"/>
                  </a:cubicBezTo>
                  <a:cubicBezTo>
                    <a:pt x="764" y="56"/>
                    <a:pt x="651" y="1"/>
                    <a:pt x="535" y="1"/>
                  </a:cubicBezTo>
                  <a:close/>
                </a:path>
              </a:pathLst>
            </a:custGeom>
            <a:solidFill>
              <a:srgbClr val="0A7D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2" name="Google Shape;742;p22"/>
            <p:cNvSpPr/>
            <p:nvPr/>
          </p:nvSpPr>
          <p:spPr>
            <a:xfrm>
              <a:off x="8844155" y="2702700"/>
              <a:ext cx="320750" cy="405700"/>
            </a:xfrm>
            <a:custGeom>
              <a:avLst/>
              <a:gdLst/>
              <a:ahLst/>
              <a:cxnLst/>
              <a:rect l="l" t="t" r="r" b="b"/>
              <a:pathLst>
                <a:path w="12830" h="16228" extrusionOk="0">
                  <a:moveTo>
                    <a:pt x="549" y="0"/>
                  </a:moveTo>
                  <a:cubicBezTo>
                    <a:pt x="267" y="0"/>
                    <a:pt x="1" y="268"/>
                    <a:pt x="211" y="548"/>
                  </a:cubicBezTo>
                  <a:cubicBezTo>
                    <a:pt x="4120" y="5736"/>
                    <a:pt x="8030" y="10899"/>
                    <a:pt x="11940" y="16062"/>
                  </a:cubicBezTo>
                  <a:cubicBezTo>
                    <a:pt x="12028" y="16179"/>
                    <a:pt x="12148" y="16228"/>
                    <a:pt x="12267" y="16228"/>
                  </a:cubicBezTo>
                  <a:cubicBezTo>
                    <a:pt x="12553" y="16228"/>
                    <a:pt x="12829" y="15944"/>
                    <a:pt x="12617" y="15661"/>
                  </a:cubicBezTo>
                  <a:cubicBezTo>
                    <a:pt x="8707" y="10498"/>
                    <a:pt x="4797" y="5335"/>
                    <a:pt x="887" y="172"/>
                  </a:cubicBezTo>
                  <a:cubicBezTo>
                    <a:pt x="796" y="51"/>
                    <a:pt x="671" y="0"/>
                    <a:pt x="549" y="0"/>
                  </a:cubicBezTo>
                  <a:close/>
                </a:path>
              </a:pathLst>
            </a:custGeom>
            <a:solidFill>
              <a:srgbClr val="0A7D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3" name="Google Shape;743;p22"/>
            <p:cNvSpPr/>
            <p:nvPr/>
          </p:nvSpPr>
          <p:spPr>
            <a:xfrm>
              <a:off x="8860455" y="3360325"/>
              <a:ext cx="284325" cy="393225"/>
            </a:xfrm>
            <a:custGeom>
              <a:avLst/>
              <a:gdLst/>
              <a:ahLst/>
              <a:cxnLst/>
              <a:rect l="l" t="t" r="r" b="b"/>
              <a:pathLst>
                <a:path w="11373" h="15729" extrusionOk="0">
                  <a:moveTo>
                    <a:pt x="558" y="0"/>
                  </a:moveTo>
                  <a:cubicBezTo>
                    <a:pt x="277" y="0"/>
                    <a:pt x="1" y="280"/>
                    <a:pt x="210" y="559"/>
                  </a:cubicBezTo>
                  <a:cubicBezTo>
                    <a:pt x="3644" y="5571"/>
                    <a:pt x="7077" y="10559"/>
                    <a:pt x="10511" y="15546"/>
                  </a:cubicBezTo>
                  <a:cubicBezTo>
                    <a:pt x="10594" y="15675"/>
                    <a:pt x="10714" y="15728"/>
                    <a:pt x="10832" y="15728"/>
                  </a:cubicBezTo>
                  <a:cubicBezTo>
                    <a:pt x="11106" y="15728"/>
                    <a:pt x="11373" y="15443"/>
                    <a:pt x="11163" y="15145"/>
                  </a:cubicBezTo>
                  <a:cubicBezTo>
                    <a:pt x="7754" y="10158"/>
                    <a:pt x="4321" y="5170"/>
                    <a:pt x="887" y="183"/>
                  </a:cubicBezTo>
                  <a:cubicBezTo>
                    <a:pt x="803" y="53"/>
                    <a:pt x="680" y="0"/>
                    <a:pt x="558" y="0"/>
                  </a:cubicBezTo>
                  <a:close/>
                </a:path>
              </a:pathLst>
            </a:custGeom>
            <a:solidFill>
              <a:srgbClr val="0A7D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4" name="Google Shape;744;p22"/>
            <p:cNvSpPr/>
            <p:nvPr/>
          </p:nvSpPr>
          <p:spPr>
            <a:xfrm>
              <a:off x="8824655" y="3813125"/>
              <a:ext cx="281275" cy="353700"/>
            </a:xfrm>
            <a:custGeom>
              <a:avLst/>
              <a:gdLst/>
              <a:ahLst/>
              <a:cxnLst/>
              <a:rect l="l" t="t" r="r" b="b"/>
              <a:pathLst>
                <a:path w="11251" h="14148" extrusionOk="0">
                  <a:moveTo>
                    <a:pt x="563" y="0"/>
                  </a:moveTo>
                  <a:cubicBezTo>
                    <a:pt x="277" y="0"/>
                    <a:pt x="1" y="284"/>
                    <a:pt x="214" y="567"/>
                  </a:cubicBezTo>
                  <a:cubicBezTo>
                    <a:pt x="3597" y="5028"/>
                    <a:pt x="6981" y="9515"/>
                    <a:pt x="10364" y="13976"/>
                  </a:cubicBezTo>
                  <a:cubicBezTo>
                    <a:pt x="10455" y="14097"/>
                    <a:pt x="10580" y="14147"/>
                    <a:pt x="10702" y="14147"/>
                  </a:cubicBezTo>
                  <a:cubicBezTo>
                    <a:pt x="10985" y="14147"/>
                    <a:pt x="11251" y="13880"/>
                    <a:pt x="11041" y="13600"/>
                  </a:cubicBezTo>
                  <a:cubicBezTo>
                    <a:pt x="7657" y="9114"/>
                    <a:pt x="4274" y="4652"/>
                    <a:pt x="890" y="166"/>
                  </a:cubicBezTo>
                  <a:cubicBezTo>
                    <a:pt x="802" y="49"/>
                    <a:pt x="682" y="0"/>
                    <a:pt x="563" y="0"/>
                  </a:cubicBezTo>
                  <a:close/>
                </a:path>
              </a:pathLst>
            </a:custGeom>
            <a:solidFill>
              <a:srgbClr val="0A7D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5" name="Google Shape;745;p22"/>
            <p:cNvSpPr/>
            <p:nvPr/>
          </p:nvSpPr>
          <p:spPr>
            <a:xfrm>
              <a:off x="8826405" y="4118975"/>
              <a:ext cx="284125" cy="129675"/>
            </a:xfrm>
            <a:custGeom>
              <a:avLst/>
              <a:gdLst/>
              <a:ahLst/>
              <a:cxnLst/>
              <a:rect l="l" t="t" r="r" b="b"/>
              <a:pathLst>
                <a:path w="11365" h="5187" extrusionOk="0">
                  <a:moveTo>
                    <a:pt x="628" y="1"/>
                  </a:moveTo>
                  <a:cubicBezTo>
                    <a:pt x="256" y="1"/>
                    <a:pt x="0" y="539"/>
                    <a:pt x="394" y="714"/>
                  </a:cubicBezTo>
                  <a:cubicBezTo>
                    <a:pt x="3803" y="2193"/>
                    <a:pt x="7186" y="3672"/>
                    <a:pt x="10570" y="5150"/>
                  </a:cubicBezTo>
                  <a:cubicBezTo>
                    <a:pt x="10627" y="5176"/>
                    <a:pt x="10683" y="5187"/>
                    <a:pt x="10737" y="5187"/>
                  </a:cubicBezTo>
                  <a:cubicBezTo>
                    <a:pt x="11109" y="5187"/>
                    <a:pt x="11365" y="4649"/>
                    <a:pt x="10971" y="4474"/>
                  </a:cubicBezTo>
                  <a:cubicBezTo>
                    <a:pt x="7587" y="2995"/>
                    <a:pt x="4179" y="1516"/>
                    <a:pt x="795" y="37"/>
                  </a:cubicBezTo>
                  <a:cubicBezTo>
                    <a:pt x="738" y="12"/>
                    <a:pt x="682" y="1"/>
                    <a:pt x="628" y="1"/>
                  </a:cubicBezTo>
                  <a:close/>
                </a:path>
              </a:pathLst>
            </a:custGeom>
            <a:solidFill>
              <a:srgbClr val="0A7D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" name="Google Shape;746;p22"/>
            <p:cNvSpPr/>
            <p:nvPr/>
          </p:nvSpPr>
          <p:spPr>
            <a:xfrm>
              <a:off x="8885755" y="2468250"/>
              <a:ext cx="95250" cy="95275"/>
            </a:xfrm>
            <a:custGeom>
              <a:avLst/>
              <a:gdLst/>
              <a:ahLst/>
              <a:cxnLst/>
              <a:rect l="l" t="t" r="r" b="b"/>
              <a:pathLst>
                <a:path w="3810" h="3811" extrusionOk="0">
                  <a:moveTo>
                    <a:pt x="1905" y="1"/>
                  </a:moveTo>
                  <a:cubicBezTo>
                    <a:pt x="852" y="1"/>
                    <a:pt x="0" y="853"/>
                    <a:pt x="0" y="1906"/>
                  </a:cubicBezTo>
                  <a:cubicBezTo>
                    <a:pt x="0" y="2958"/>
                    <a:pt x="852" y="3811"/>
                    <a:pt x="1905" y="3811"/>
                  </a:cubicBezTo>
                  <a:cubicBezTo>
                    <a:pt x="2958" y="3811"/>
                    <a:pt x="3810" y="2958"/>
                    <a:pt x="3810" y="1906"/>
                  </a:cubicBezTo>
                  <a:cubicBezTo>
                    <a:pt x="3810" y="853"/>
                    <a:pt x="2958" y="1"/>
                    <a:pt x="1905" y="1"/>
                  </a:cubicBezTo>
                  <a:close/>
                </a:path>
              </a:pathLst>
            </a:custGeom>
            <a:solidFill>
              <a:srgbClr val="F03A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" name="Google Shape;747;p22"/>
            <p:cNvSpPr/>
            <p:nvPr/>
          </p:nvSpPr>
          <p:spPr>
            <a:xfrm>
              <a:off x="8829980" y="3331050"/>
              <a:ext cx="95275" cy="95250"/>
            </a:xfrm>
            <a:custGeom>
              <a:avLst/>
              <a:gdLst/>
              <a:ahLst/>
              <a:cxnLst/>
              <a:rect l="l" t="t" r="r" b="b"/>
              <a:pathLst>
                <a:path w="3811" h="3810" extrusionOk="0">
                  <a:moveTo>
                    <a:pt x="1905" y="0"/>
                  </a:moveTo>
                  <a:cubicBezTo>
                    <a:pt x="853" y="0"/>
                    <a:pt x="1" y="853"/>
                    <a:pt x="1" y="1905"/>
                  </a:cubicBezTo>
                  <a:cubicBezTo>
                    <a:pt x="1" y="2958"/>
                    <a:pt x="853" y="3810"/>
                    <a:pt x="1905" y="3810"/>
                  </a:cubicBezTo>
                  <a:cubicBezTo>
                    <a:pt x="2958" y="3810"/>
                    <a:pt x="3810" y="2958"/>
                    <a:pt x="3810" y="1905"/>
                  </a:cubicBezTo>
                  <a:cubicBezTo>
                    <a:pt x="3810" y="853"/>
                    <a:pt x="2958" y="0"/>
                    <a:pt x="1905" y="0"/>
                  </a:cubicBezTo>
                  <a:close/>
                </a:path>
              </a:pathLst>
            </a:custGeom>
            <a:solidFill>
              <a:srgbClr val="F03A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48" name="Google Shape;748;p22"/>
          <p:cNvGrpSpPr/>
          <p:nvPr/>
        </p:nvGrpSpPr>
        <p:grpSpPr>
          <a:xfrm>
            <a:off x="8053030" y="4276675"/>
            <a:ext cx="1124100" cy="852025"/>
            <a:chOff x="8053030" y="4276675"/>
            <a:chExt cx="1124100" cy="852025"/>
          </a:xfrm>
        </p:grpSpPr>
        <p:sp>
          <p:nvSpPr>
            <p:cNvPr id="749" name="Google Shape;749;p22"/>
            <p:cNvSpPr/>
            <p:nvPr/>
          </p:nvSpPr>
          <p:spPr>
            <a:xfrm>
              <a:off x="8053030" y="4276675"/>
              <a:ext cx="1124100" cy="852025"/>
            </a:xfrm>
            <a:custGeom>
              <a:avLst/>
              <a:gdLst/>
              <a:ahLst/>
              <a:cxnLst/>
              <a:rect l="l" t="t" r="r" b="b"/>
              <a:pathLst>
                <a:path w="44964" h="34081" extrusionOk="0">
                  <a:moveTo>
                    <a:pt x="35650" y="0"/>
                  </a:moveTo>
                  <a:cubicBezTo>
                    <a:pt x="32202" y="0"/>
                    <a:pt x="28348" y="1635"/>
                    <a:pt x="25114" y="7113"/>
                  </a:cubicBezTo>
                  <a:cubicBezTo>
                    <a:pt x="25114" y="7113"/>
                    <a:pt x="25053" y="7109"/>
                    <a:pt x="24941" y="7109"/>
                  </a:cubicBezTo>
                  <a:cubicBezTo>
                    <a:pt x="23831" y="7109"/>
                    <a:pt x="17715" y="7523"/>
                    <a:pt x="16918" y="16587"/>
                  </a:cubicBezTo>
                  <a:cubicBezTo>
                    <a:pt x="16918" y="16587"/>
                    <a:pt x="16356" y="16482"/>
                    <a:pt x="15492" y="16482"/>
                  </a:cubicBezTo>
                  <a:cubicBezTo>
                    <a:pt x="12902" y="16482"/>
                    <a:pt x="7601" y="17426"/>
                    <a:pt x="6642" y="24983"/>
                  </a:cubicBezTo>
                  <a:cubicBezTo>
                    <a:pt x="6642" y="24983"/>
                    <a:pt x="1" y="26837"/>
                    <a:pt x="2657" y="34081"/>
                  </a:cubicBezTo>
                  <a:lnTo>
                    <a:pt x="42507" y="34081"/>
                  </a:lnTo>
                  <a:lnTo>
                    <a:pt x="44663" y="7364"/>
                  </a:lnTo>
                  <a:lnTo>
                    <a:pt x="44963" y="3579"/>
                  </a:lnTo>
                  <a:cubicBezTo>
                    <a:pt x="44963" y="3579"/>
                    <a:pt x="40751" y="0"/>
                    <a:pt x="3565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0" name="Google Shape;750;p22"/>
            <p:cNvSpPr/>
            <p:nvPr/>
          </p:nvSpPr>
          <p:spPr>
            <a:xfrm>
              <a:off x="8187130" y="4363075"/>
              <a:ext cx="982475" cy="765625"/>
            </a:xfrm>
            <a:custGeom>
              <a:avLst/>
              <a:gdLst/>
              <a:ahLst/>
              <a:cxnLst/>
              <a:rect l="l" t="t" r="r" b="b"/>
              <a:pathLst>
                <a:path w="39299" h="30625" extrusionOk="0">
                  <a:moveTo>
                    <a:pt x="31893" y="0"/>
                  </a:moveTo>
                  <a:cubicBezTo>
                    <a:pt x="31692" y="0"/>
                    <a:pt x="31487" y="8"/>
                    <a:pt x="31279" y="23"/>
                  </a:cubicBezTo>
                  <a:cubicBezTo>
                    <a:pt x="25138" y="524"/>
                    <a:pt x="23860" y="8043"/>
                    <a:pt x="23860" y="8043"/>
                  </a:cubicBezTo>
                  <a:cubicBezTo>
                    <a:pt x="23860" y="8043"/>
                    <a:pt x="23452" y="7965"/>
                    <a:pt x="22801" y="7965"/>
                  </a:cubicBezTo>
                  <a:cubicBezTo>
                    <a:pt x="20641" y="7965"/>
                    <a:pt x="15811" y="8823"/>
                    <a:pt x="14386" y="16239"/>
                  </a:cubicBezTo>
                  <a:cubicBezTo>
                    <a:pt x="14386" y="16239"/>
                    <a:pt x="14055" y="16208"/>
                    <a:pt x="13516" y="16208"/>
                  </a:cubicBezTo>
                  <a:cubicBezTo>
                    <a:pt x="11145" y="16208"/>
                    <a:pt x="4768" y="16791"/>
                    <a:pt x="5013" y="23081"/>
                  </a:cubicBezTo>
                  <a:cubicBezTo>
                    <a:pt x="5013" y="23081"/>
                    <a:pt x="0" y="25612"/>
                    <a:pt x="326" y="30625"/>
                  </a:cubicBezTo>
                  <a:lnTo>
                    <a:pt x="37143" y="30625"/>
                  </a:lnTo>
                  <a:lnTo>
                    <a:pt x="39299" y="3908"/>
                  </a:lnTo>
                  <a:cubicBezTo>
                    <a:pt x="37808" y="2133"/>
                    <a:pt x="35311" y="0"/>
                    <a:pt x="3189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1" name="Google Shape;751;p22"/>
            <p:cNvSpPr/>
            <p:nvPr/>
          </p:nvSpPr>
          <p:spPr>
            <a:xfrm>
              <a:off x="8886305" y="4563625"/>
              <a:ext cx="236950" cy="220400"/>
            </a:xfrm>
            <a:custGeom>
              <a:avLst/>
              <a:gdLst/>
              <a:ahLst/>
              <a:cxnLst/>
              <a:rect l="l" t="t" r="r" b="b"/>
              <a:pathLst>
                <a:path w="9478" h="8816" extrusionOk="0">
                  <a:moveTo>
                    <a:pt x="3720" y="0"/>
                  </a:moveTo>
                  <a:cubicBezTo>
                    <a:pt x="3546" y="0"/>
                    <a:pt x="3359" y="53"/>
                    <a:pt x="3161" y="171"/>
                  </a:cubicBezTo>
                  <a:cubicBezTo>
                    <a:pt x="1532" y="1149"/>
                    <a:pt x="2434" y="3430"/>
                    <a:pt x="2434" y="3430"/>
                  </a:cubicBezTo>
                  <a:cubicBezTo>
                    <a:pt x="2434" y="3430"/>
                    <a:pt x="1757" y="2753"/>
                    <a:pt x="1139" y="2753"/>
                  </a:cubicBezTo>
                  <a:cubicBezTo>
                    <a:pt x="673" y="2753"/>
                    <a:pt x="240" y="3136"/>
                    <a:pt x="154" y="4482"/>
                  </a:cubicBezTo>
                  <a:cubicBezTo>
                    <a:pt x="0" y="7225"/>
                    <a:pt x="2171" y="8815"/>
                    <a:pt x="4548" y="8815"/>
                  </a:cubicBezTo>
                  <a:cubicBezTo>
                    <a:pt x="4885" y="8815"/>
                    <a:pt x="5227" y="8783"/>
                    <a:pt x="5567" y="8718"/>
                  </a:cubicBezTo>
                  <a:cubicBezTo>
                    <a:pt x="8299" y="8191"/>
                    <a:pt x="9477" y="1425"/>
                    <a:pt x="7848" y="773"/>
                  </a:cubicBezTo>
                  <a:cubicBezTo>
                    <a:pt x="7667" y="700"/>
                    <a:pt x="7499" y="668"/>
                    <a:pt x="7343" y="668"/>
                  </a:cubicBezTo>
                  <a:cubicBezTo>
                    <a:pt x="6098" y="668"/>
                    <a:pt x="5642" y="2728"/>
                    <a:pt x="5642" y="2728"/>
                  </a:cubicBezTo>
                  <a:cubicBezTo>
                    <a:pt x="5642" y="2728"/>
                    <a:pt x="4985" y="0"/>
                    <a:pt x="372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52" name="Google Shape;752;p22"/>
          <p:cNvGrpSpPr/>
          <p:nvPr/>
        </p:nvGrpSpPr>
        <p:grpSpPr>
          <a:xfrm>
            <a:off x="-170295" y="2037275"/>
            <a:ext cx="829600" cy="2646275"/>
            <a:chOff x="-170295" y="1808675"/>
            <a:chExt cx="829600" cy="2646275"/>
          </a:xfrm>
        </p:grpSpPr>
        <p:sp>
          <p:nvSpPr>
            <p:cNvPr id="753" name="Google Shape;753;p22"/>
            <p:cNvSpPr/>
            <p:nvPr/>
          </p:nvSpPr>
          <p:spPr>
            <a:xfrm flipH="1">
              <a:off x="-170295" y="1808675"/>
              <a:ext cx="829600" cy="2646275"/>
            </a:xfrm>
            <a:custGeom>
              <a:avLst/>
              <a:gdLst/>
              <a:ahLst/>
              <a:cxnLst/>
              <a:rect l="l" t="t" r="r" b="b"/>
              <a:pathLst>
                <a:path w="33184" h="105851" extrusionOk="0">
                  <a:moveTo>
                    <a:pt x="22322" y="1"/>
                  </a:moveTo>
                  <a:cubicBezTo>
                    <a:pt x="19049" y="1"/>
                    <a:pt x="14806" y="1870"/>
                    <a:pt x="15038" y="11665"/>
                  </a:cubicBezTo>
                  <a:cubicBezTo>
                    <a:pt x="15038" y="11665"/>
                    <a:pt x="5665" y="13419"/>
                    <a:pt x="10351" y="29058"/>
                  </a:cubicBezTo>
                  <a:cubicBezTo>
                    <a:pt x="10351" y="29058"/>
                    <a:pt x="1755" y="33545"/>
                    <a:pt x="9173" y="47028"/>
                  </a:cubicBezTo>
                  <a:cubicBezTo>
                    <a:pt x="9173" y="47028"/>
                    <a:pt x="0" y="57981"/>
                    <a:pt x="6642" y="70487"/>
                  </a:cubicBezTo>
                  <a:cubicBezTo>
                    <a:pt x="6642" y="70487"/>
                    <a:pt x="1379" y="79460"/>
                    <a:pt x="6442" y="91014"/>
                  </a:cubicBezTo>
                  <a:cubicBezTo>
                    <a:pt x="6442" y="91014"/>
                    <a:pt x="2156" y="96678"/>
                    <a:pt x="6642" y="105851"/>
                  </a:cubicBezTo>
                  <a:lnTo>
                    <a:pt x="26392" y="105851"/>
                  </a:lnTo>
                  <a:cubicBezTo>
                    <a:pt x="26392" y="105851"/>
                    <a:pt x="33184" y="27304"/>
                    <a:pt x="28798" y="6001"/>
                  </a:cubicBezTo>
                  <a:cubicBezTo>
                    <a:pt x="28146" y="2793"/>
                    <a:pt x="27219" y="863"/>
                    <a:pt x="25991" y="712"/>
                  </a:cubicBezTo>
                  <a:cubicBezTo>
                    <a:pt x="25991" y="712"/>
                    <a:pt x="24341" y="1"/>
                    <a:pt x="2232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4" name="Google Shape;754;p22"/>
            <p:cNvSpPr/>
            <p:nvPr/>
          </p:nvSpPr>
          <p:spPr>
            <a:xfrm flipH="1">
              <a:off x="-170295" y="1894725"/>
              <a:ext cx="722450" cy="2560225"/>
            </a:xfrm>
            <a:custGeom>
              <a:avLst/>
              <a:gdLst/>
              <a:ahLst/>
              <a:cxnLst/>
              <a:rect l="l" t="t" r="r" b="b"/>
              <a:pathLst>
                <a:path w="28898" h="102409" extrusionOk="0">
                  <a:moveTo>
                    <a:pt x="19928" y="0"/>
                  </a:moveTo>
                  <a:cubicBezTo>
                    <a:pt x="19241" y="0"/>
                    <a:pt x="18527" y="182"/>
                    <a:pt x="17795" y="604"/>
                  </a:cubicBezTo>
                  <a:cubicBezTo>
                    <a:pt x="12707" y="3536"/>
                    <a:pt x="14487" y="11331"/>
                    <a:pt x="14487" y="11331"/>
                  </a:cubicBezTo>
                  <a:cubicBezTo>
                    <a:pt x="14487" y="11331"/>
                    <a:pt x="4887" y="15842"/>
                    <a:pt x="10176" y="25992"/>
                  </a:cubicBezTo>
                  <a:cubicBezTo>
                    <a:pt x="10176" y="25992"/>
                    <a:pt x="1178" y="32258"/>
                    <a:pt x="8797" y="44564"/>
                  </a:cubicBezTo>
                  <a:cubicBezTo>
                    <a:pt x="8797" y="44564"/>
                    <a:pt x="0" y="54739"/>
                    <a:pt x="7243" y="65667"/>
                  </a:cubicBezTo>
                  <a:cubicBezTo>
                    <a:pt x="7243" y="65667"/>
                    <a:pt x="401" y="77973"/>
                    <a:pt x="6842" y="84439"/>
                  </a:cubicBezTo>
                  <a:cubicBezTo>
                    <a:pt x="6842" y="84439"/>
                    <a:pt x="1704" y="94539"/>
                    <a:pt x="7168" y="102409"/>
                  </a:cubicBezTo>
                  <a:lnTo>
                    <a:pt x="22106" y="102409"/>
                  </a:lnTo>
                  <a:cubicBezTo>
                    <a:pt x="22106" y="102409"/>
                    <a:pt x="28898" y="23862"/>
                    <a:pt x="24512" y="2559"/>
                  </a:cubicBezTo>
                  <a:cubicBezTo>
                    <a:pt x="23268" y="1189"/>
                    <a:pt x="21687" y="0"/>
                    <a:pt x="1992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5" name="Google Shape;755;p22"/>
            <p:cNvSpPr/>
            <p:nvPr/>
          </p:nvSpPr>
          <p:spPr>
            <a:xfrm flipH="1">
              <a:off x="-71420" y="2442100"/>
              <a:ext cx="262825" cy="465800"/>
            </a:xfrm>
            <a:custGeom>
              <a:avLst/>
              <a:gdLst/>
              <a:ahLst/>
              <a:cxnLst/>
              <a:rect l="l" t="t" r="r" b="b"/>
              <a:pathLst>
                <a:path w="10513" h="18632" extrusionOk="0">
                  <a:moveTo>
                    <a:pt x="535" y="1"/>
                  </a:moveTo>
                  <a:cubicBezTo>
                    <a:pt x="276" y="1"/>
                    <a:pt x="1" y="277"/>
                    <a:pt x="157" y="589"/>
                  </a:cubicBezTo>
                  <a:cubicBezTo>
                    <a:pt x="3340" y="6528"/>
                    <a:pt x="6498" y="12493"/>
                    <a:pt x="9681" y="18433"/>
                  </a:cubicBezTo>
                  <a:cubicBezTo>
                    <a:pt x="9751" y="18573"/>
                    <a:pt x="9864" y="18631"/>
                    <a:pt x="9980" y="18631"/>
                  </a:cubicBezTo>
                  <a:cubicBezTo>
                    <a:pt x="10239" y="18631"/>
                    <a:pt x="10513" y="18344"/>
                    <a:pt x="10357" y="18032"/>
                  </a:cubicBezTo>
                  <a:cubicBezTo>
                    <a:pt x="7174" y="12092"/>
                    <a:pt x="4016" y="6153"/>
                    <a:pt x="833" y="188"/>
                  </a:cubicBezTo>
                  <a:cubicBezTo>
                    <a:pt x="764" y="56"/>
                    <a:pt x="651" y="1"/>
                    <a:pt x="535" y="1"/>
                  </a:cubicBezTo>
                  <a:close/>
                </a:path>
              </a:pathLst>
            </a:custGeom>
            <a:solidFill>
              <a:srgbClr val="0A7D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6" name="Google Shape;756;p22"/>
            <p:cNvSpPr/>
            <p:nvPr/>
          </p:nvSpPr>
          <p:spPr>
            <a:xfrm flipH="1">
              <a:off x="-56570" y="2644875"/>
              <a:ext cx="320750" cy="405700"/>
            </a:xfrm>
            <a:custGeom>
              <a:avLst/>
              <a:gdLst/>
              <a:ahLst/>
              <a:cxnLst/>
              <a:rect l="l" t="t" r="r" b="b"/>
              <a:pathLst>
                <a:path w="12830" h="16228" extrusionOk="0">
                  <a:moveTo>
                    <a:pt x="549" y="0"/>
                  </a:moveTo>
                  <a:cubicBezTo>
                    <a:pt x="267" y="0"/>
                    <a:pt x="1" y="268"/>
                    <a:pt x="211" y="548"/>
                  </a:cubicBezTo>
                  <a:cubicBezTo>
                    <a:pt x="4120" y="5736"/>
                    <a:pt x="8030" y="10899"/>
                    <a:pt x="11940" y="16062"/>
                  </a:cubicBezTo>
                  <a:cubicBezTo>
                    <a:pt x="12028" y="16179"/>
                    <a:pt x="12148" y="16228"/>
                    <a:pt x="12267" y="16228"/>
                  </a:cubicBezTo>
                  <a:cubicBezTo>
                    <a:pt x="12553" y="16228"/>
                    <a:pt x="12829" y="15944"/>
                    <a:pt x="12617" y="15661"/>
                  </a:cubicBezTo>
                  <a:cubicBezTo>
                    <a:pt x="8707" y="10498"/>
                    <a:pt x="4797" y="5335"/>
                    <a:pt x="887" y="172"/>
                  </a:cubicBezTo>
                  <a:cubicBezTo>
                    <a:pt x="796" y="51"/>
                    <a:pt x="671" y="0"/>
                    <a:pt x="549" y="0"/>
                  </a:cubicBezTo>
                  <a:close/>
                </a:path>
              </a:pathLst>
            </a:custGeom>
            <a:solidFill>
              <a:srgbClr val="0A7D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7" name="Google Shape;757;p22"/>
            <p:cNvSpPr/>
            <p:nvPr/>
          </p:nvSpPr>
          <p:spPr>
            <a:xfrm flipH="1">
              <a:off x="-36445" y="3302500"/>
              <a:ext cx="284325" cy="393225"/>
            </a:xfrm>
            <a:custGeom>
              <a:avLst/>
              <a:gdLst/>
              <a:ahLst/>
              <a:cxnLst/>
              <a:rect l="l" t="t" r="r" b="b"/>
              <a:pathLst>
                <a:path w="11373" h="15729" extrusionOk="0">
                  <a:moveTo>
                    <a:pt x="558" y="0"/>
                  </a:moveTo>
                  <a:cubicBezTo>
                    <a:pt x="277" y="0"/>
                    <a:pt x="1" y="280"/>
                    <a:pt x="210" y="559"/>
                  </a:cubicBezTo>
                  <a:cubicBezTo>
                    <a:pt x="3644" y="5571"/>
                    <a:pt x="7077" y="10559"/>
                    <a:pt x="10511" y="15546"/>
                  </a:cubicBezTo>
                  <a:cubicBezTo>
                    <a:pt x="10594" y="15675"/>
                    <a:pt x="10714" y="15728"/>
                    <a:pt x="10832" y="15728"/>
                  </a:cubicBezTo>
                  <a:cubicBezTo>
                    <a:pt x="11106" y="15728"/>
                    <a:pt x="11373" y="15443"/>
                    <a:pt x="11163" y="15145"/>
                  </a:cubicBezTo>
                  <a:cubicBezTo>
                    <a:pt x="7754" y="10158"/>
                    <a:pt x="4321" y="5170"/>
                    <a:pt x="887" y="183"/>
                  </a:cubicBezTo>
                  <a:cubicBezTo>
                    <a:pt x="803" y="53"/>
                    <a:pt x="680" y="0"/>
                    <a:pt x="558" y="0"/>
                  </a:cubicBezTo>
                  <a:close/>
                </a:path>
              </a:pathLst>
            </a:custGeom>
            <a:solidFill>
              <a:srgbClr val="0A7D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8" name="Google Shape;758;p22"/>
            <p:cNvSpPr/>
            <p:nvPr/>
          </p:nvSpPr>
          <p:spPr>
            <a:xfrm flipH="1">
              <a:off x="2405" y="3755300"/>
              <a:ext cx="281275" cy="353700"/>
            </a:xfrm>
            <a:custGeom>
              <a:avLst/>
              <a:gdLst/>
              <a:ahLst/>
              <a:cxnLst/>
              <a:rect l="l" t="t" r="r" b="b"/>
              <a:pathLst>
                <a:path w="11251" h="14148" extrusionOk="0">
                  <a:moveTo>
                    <a:pt x="563" y="0"/>
                  </a:moveTo>
                  <a:cubicBezTo>
                    <a:pt x="277" y="0"/>
                    <a:pt x="1" y="284"/>
                    <a:pt x="214" y="567"/>
                  </a:cubicBezTo>
                  <a:cubicBezTo>
                    <a:pt x="3597" y="5028"/>
                    <a:pt x="6981" y="9515"/>
                    <a:pt x="10364" y="13976"/>
                  </a:cubicBezTo>
                  <a:cubicBezTo>
                    <a:pt x="10455" y="14097"/>
                    <a:pt x="10580" y="14147"/>
                    <a:pt x="10702" y="14147"/>
                  </a:cubicBezTo>
                  <a:cubicBezTo>
                    <a:pt x="10985" y="14147"/>
                    <a:pt x="11251" y="13880"/>
                    <a:pt x="11041" y="13600"/>
                  </a:cubicBezTo>
                  <a:cubicBezTo>
                    <a:pt x="7657" y="9114"/>
                    <a:pt x="4274" y="4652"/>
                    <a:pt x="890" y="166"/>
                  </a:cubicBezTo>
                  <a:cubicBezTo>
                    <a:pt x="802" y="49"/>
                    <a:pt x="682" y="0"/>
                    <a:pt x="563" y="0"/>
                  </a:cubicBezTo>
                  <a:close/>
                </a:path>
              </a:pathLst>
            </a:custGeom>
            <a:solidFill>
              <a:srgbClr val="0A7D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9" name="Google Shape;759;p22"/>
            <p:cNvSpPr/>
            <p:nvPr/>
          </p:nvSpPr>
          <p:spPr>
            <a:xfrm flipH="1">
              <a:off x="-2195" y="4061150"/>
              <a:ext cx="284125" cy="129675"/>
            </a:xfrm>
            <a:custGeom>
              <a:avLst/>
              <a:gdLst/>
              <a:ahLst/>
              <a:cxnLst/>
              <a:rect l="l" t="t" r="r" b="b"/>
              <a:pathLst>
                <a:path w="11365" h="5187" extrusionOk="0">
                  <a:moveTo>
                    <a:pt x="628" y="1"/>
                  </a:moveTo>
                  <a:cubicBezTo>
                    <a:pt x="256" y="1"/>
                    <a:pt x="0" y="539"/>
                    <a:pt x="394" y="714"/>
                  </a:cubicBezTo>
                  <a:cubicBezTo>
                    <a:pt x="3803" y="2193"/>
                    <a:pt x="7186" y="3672"/>
                    <a:pt x="10570" y="5150"/>
                  </a:cubicBezTo>
                  <a:cubicBezTo>
                    <a:pt x="10627" y="5176"/>
                    <a:pt x="10683" y="5187"/>
                    <a:pt x="10737" y="5187"/>
                  </a:cubicBezTo>
                  <a:cubicBezTo>
                    <a:pt x="11109" y="5187"/>
                    <a:pt x="11365" y="4649"/>
                    <a:pt x="10971" y="4474"/>
                  </a:cubicBezTo>
                  <a:cubicBezTo>
                    <a:pt x="7587" y="2995"/>
                    <a:pt x="4179" y="1516"/>
                    <a:pt x="795" y="37"/>
                  </a:cubicBezTo>
                  <a:cubicBezTo>
                    <a:pt x="738" y="12"/>
                    <a:pt x="682" y="1"/>
                    <a:pt x="628" y="1"/>
                  </a:cubicBezTo>
                  <a:close/>
                </a:path>
              </a:pathLst>
            </a:custGeom>
            <a:solidFill>
              <a:srgbClr val="0A7D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0" name="Google Shape;760;p22"/>
            <p:cNvSpPr/>
            <p:nvPr/>
          </p:nvSpPr>
          <p:spPr>
            <a:xfrm flipH="1">
              <a:off x="127330" y="2410425"/>
              <a:ext cx="95250" cy="95275"/>
            </a:xfrm>
            <a:custGeom>
              <a:avLst/>
              <a:gdLst/>
              <a:ahLst/>
              <a:cxnLst/>
              <a:rect l="l" t="t" r="r" b="b"/>
              <a:pathLst>
                <a:path w="3810" h="3811" extrusionOk="0">
                  <a:moveTo>
                    <a:pt x="1905" y="1"/>
                  </a:moveTo>
                  <a:cubicBezTo>
                    <a:pt x="852" y="1"/>
                    <a:pt x="0" y="853"/>
                    <a:pt x="0" y="1906"/>
                  </a:cubicBezTo>
                  <a:cubicBezTo>
                    <a:pt x="0" y="2958"/>
                    <a:pt x="852" y="3811"/>
                    <a:pt x="1905" y="3811"/>
                  </a:cubicBezTo>
                  <a:cubicBezTo>
                    <a:pt x="2958" y="3811"/>
                    <a:pt x="3810" y="2958"/>
                    <a:pt x="3810" y="1906"/>
                  </a:cubicBezTo>
                  <a:cubicBezTo>
                    <a:pt x="3810" y="853"/>
                    <a:pt x="2958" y="1"/>
                    <a:pt x="1905" y="1"/>
                  </a:cubicBezTo>
                  <a:close/>
                </a:path>
              </a:pathLst>
            </a:custGeom>
            <a:solidFill>
              <a:srgbClr val="F03A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1" name="Google Shape;761;p22"/>
            <p:cNvSpPr/>
            <p:nvPr/>
          </p:nvSpPr>
          <p:spPr>
            <a:xfrm flipH="1">
              <a:off x="183080" y="3273225"/>
              <a:ext cx="95275" cy="95250"/>
            </a:xfrm>
            <a:custGeom>
              <a:avLst/>
              <a:gdLst/>
              <a:ahLst/>
              <a:cxnLst/>
              <a:rect l="l" t="t" r="r" b="b"/>
              <a:pathLst>
                <a:path w="3811" h="3810" extrusionOk="0">
                  <a:moveTo>
                    <a:pt x="1905" y="0"/>
                  </a:moveTo>
                  <a:cubicBezTo>
                    <a:pt x="853" y="0"/>
                    <a:pt x="1" y="853"/>
                    <a:pt x="1" y="1905"/>
                  </a:cubicBezTo>
                  <a:cubicBezTo>
                    <a:pt x="1" y="2958"/>
                    <a:pt x="853" y="3810"/>
                    <a:pt x="1905" y="3810"/>
                  </a:cubicBezTo>
                  <a:cubicBezTo>
                    <a:pt x="2958" y="3810"/>
                    <a:pt x="3810" y="2958"/>
                    <a:pt x="3810" y="1905"/>
                  </a:cubicBezTo>
                  <a:cubicBezTo>
                    <a:pt x="3810" y="853"/>
                    <a:pt x="2958" y="0"/>
                    <a:pt x="1905" y="0"/>
                  </a:cubicBezTo>
                  <a:close/>
                </a:path>
              </a:pathLst>
            </a:custGeom>
            <a:solidFill>
              <a:srgbClr val="F03A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62" name="Google Shape;762;p22"/>
          <p:cNvGrpSpPr/>
          <p:nvPr/>
        </p:nvGrpSpPr>
        <p:grpSpPr>
          <a:xfrm>
            <a:off x="-68795" y="4295050"/>
            <a:ext cx="1124100" cy="852025"/>
            <a:chOff x="-68795" y="4218850"/>
            <a:chExt cx="1124100" cy="852025"/>
          </a:xfrm>
        </p:grpSpPr>
        <p:sp>
          <p:nvSpPr>
            <p:cNvPr id="763" name="Google Shape;763;p22"/>
            <p:cNvSpPr/>
            <p:nvPr/>
          </p:nvSpPr>
          <p:spPr>
            <a:xfrm flipH="1">
              <a:off x="-68795" y="4218850"/>
              <a:ext cx="1124100" cy="852025"/>
            </a:xfrm>
            <a:custGeom>
              <a:avLst/>
              <a:gdLst/>
              <a:ahLst/>
              <a:cxnLst/>
              <a:rect l="l" t="t" r="r" b="b"/>
              <a:pathLst>
                <a:path w="44964" h="34081" extrusionOk="0">
                  <a:moveTo>
                    <a:pt x="35650" y="0"/>
                  </a:moveTo>
                  <a:cubicBezTo>
                    <a:pt x="32202" y="0"/>
                    <a:pt x="28348" y="1635"/>
                    <a:pt x="25114" y="7113"/>
                  </a:cubicBezTo>
                  <a:cubicBezTo>
                    <a:pt x="25114" y="7113"/>
                    <a:pt x="25053" y="7109"/>
                    <a:pt x="24941" y="7109"/>
                  </a:cubicBezTo>
                  <a:cubicBezTo>
                    <a:pt x="23831" y="7109"/>
                    <a:pt x="17715" y="7523"/>
                    <a:pt x="16918" y="16587"/>
                  </a:cubicBezTo>
                  <a:cubicBezTo>
                    <a:pt x="16918" y="16587"/>
                    <a:pt x="16356" y="16482"/>
                    <a:pt x="15492" y="16482"/>
                  </a:cubicBezTo>
                  <a:cubicBezTo>
                    <a:pt x="12902" y="16482"/>
                    <a:pt x="7601" y="17426"/>
                    <a:pt x="6642" y="24983"/>
                  </a:cubicBezTo>
                  <a:cubicBezTo>
                    <a:pt x="6642" y="24983"/>
                    <a:pt x="1" y="26837"/>
                    <a:pt x="2657" y="34081"/>
                  </a:cubicBezTo>
                  <a:lnTo>
                    <a:pt x="42507" y="34081"/>
                  </a:lnTo>
                  <a:lnTo>
                    <a:pt x="44663" y="7364"/>
                  </a:lnTo>
                  <a:lnTo>
                    <a:pt x="44963" y="3579"/>
                  </a:lnTo>
                  <a:cubicBezTo>
                    <a:pt x="44963" y="3579"/>
                    <a:pt x="40751" y="0"/>
                    <a:pt x="3565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" name="Google Shape;764;p22"/>
            <p:cNvSpPr/>
            <p:nvPr/>
          </p:nvSpPr>
          <p:spPr>
            <a:xfrm flipH="1">
              <a:off x="-61270" y="4305250"/>
              <a:ext cx="982475" cy="765625"/>
            </a:xfrm>
            <a:custGeom>
              <a:avLst/>
              <a:gdLst/>
              <a:ahLst/>
              <a:cxnLst/>
              <a:rect l="l" t="t" r="r" b="b"/>
              <a:pathLst>
                <a:path w="39299" h="30625" extrusionOk="0">
                  <a:moveTo>
                    <a:pt x="31893" y="0"/>
                  </a:moveTo>
                  <a:cubicBezTo>
                    <a:pt x="31692" y="0"/>
                    <a:pt x="31487" y="8"/>
                    <a:pt x="31279" y="23"/>
                  </a:cubicBezTo>
                  <a:cubicBezTo>
                    <a:pt x="25138" y="524"/>
                    <a:pt x="23860" y="8043"/>
                    <a:pt x="23860" y="8043"/>
                  </a:cubicBezTo>
                  <a:cubicBezTo>
                    <a:pt x="23860" y="8043"/>
                    <a:pt x="23452" y="7965"/>
                    <a:pt x="22801" y="7965"/>
                  </a:cubicBezTo>
                  <a:cubicBezTo>
                    <a:pt x="20641" y="7965"/>
                    <a:pt x="15811" y="8823"/>
                    <a:pt x="14386" y="16239"/>
                  </a:cubicBezTo>
                  <a:cubicBezTo>
                    <a:pt x="14386" y="16239"/>
                    <a:pt x="14055" y="16208"/>
                    <a:pt x="13516" y="16208"/>
                  </a:cubicBezTo>
                  <a:cubicBezTo>
                    <a:pt x="11145" y="16208"/>
                    <a:pt x="4768" y="16791"/>
                    <a:pt x="5013" y="23081"/>
                  </a:cubicBezTo>
                  <a:cubicBezTo>
                    <a:pt x="5013" y="23081"/>
                    <a:pt x="0" y="25612"/>
                    <a:pt x="326" y="30625"/>
                  </a:cubicBezTo>
                  <a:lnTo>
                    <a:pt x="37143" y="30625"/>
                  </a:lnTo>
                  <a:lnTo>
                    <a:pt x="39299" y="3908"/>
                  </a:lnTo>
                  <a:cubicBezTo>
                    <a:pt x="37808" y="2133"/>
                    <a:pt x="35311" y="0"/>
                    <a:pt x="3189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5" name="Google Shape;765;p22"/>
            <p:cNvSpPr/>
            <p:nvPr/>
          </p:nvSpPr>
          <p:spPr>
            <a:xfrm flipH="1">
              <a:off x="-14920" y="4505800"/>
              <a:ext cx="236950" cy="220400"/>
            </a:xfrm>
            <a:custGeom>
              <a:avLst/>
              <a:gdLst/>
              <a:ahLst/>
              <a:cxnLst/>
              <a:rect l="l" t="t" r="r" b="b"/>
              <a:pathLst>
                <a:path w="9478" h="8816" extrusionOk="0">
                  <a:moveTo>
                    <a:pt x="3720" y="0"/>
                  </a:moveTo>
                  <a:cubicBezTo>
                    <a:pt x="3546" y="0"/>
                    <a:pt x="3359" y="53"/>
                    <a:pt x="3161" y="171"/>
                  </a:cubicBezTo>
                  <a:cubicBezTo>
                    <a:pt x="1532" y="1149"/>
                    <a:pt x="2434" y="3430"/>
                    <a:pt x="2434" y="3430"/>
                  </a:cubicBezTo>
                  <a:cubicBezTo>
                    <a:pt x="2434" y="3430"/>
                    <a:pt x="1757" y="2753"/>
                    <a:pt x="1139" y="2753"/>
                  </a:cubicBezTo>
                  <a:cubicBezTo>
                    <a:pt x="673" y="2753"/>
                    <a:pt x="240" y="3136"/>
                    <a:pt x="154" y="4482"/>
                  </a:cubicBezTo>
                  <a:cubicBezTo>
                    <a:pt x="0" y="7225"/>
                    <a:pt x="2171" y="8815"/>
                    <a:pt x="4548" y="8815"/>
                  </a:cubicBezTo>
                  <a:cubicBezTo>
                    <a:pt x="4885" y="8815"/>
                    <a:pt x="5227" y="8783"/>
                    <a:pt x="5567" y="8718"/>
                  </a:cubicBezTo>
                  <a:cubicBezTo>
                    <a:pt x="8299" y="8191"/>
                    <a:pt x="9477" y="1425"/>
                    <a:pt x="7848" y="773"/>
                  </a:cubicBezTo>
                  <a:cubicBezTo>
                    <a:pt x="7667" y="700"/>
                    <a:pt x="7499" y="668"/>
                    <a:pt x="7343" y="668"/>
                  </a:cubicBezTo>
                  <a:cubicBezTo>
                    <a:pt x="6098" y="668"/>
                    <a:pt x="5642" y="2728"/>
                    <a:pt x="5642" y="2728"/>
                  </a:cubicBezTo>
                  <a:cubicBezTo>
                    <a:pt x="5642" y="2728"/>
                    <a:pt x="4985" y="0"/>
                    <a:pt x="372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66" name="Google Shape;766;p22"/>
          <p:cNvSpPr/>
          <p:nvPr/>
        </p:nvSpPr>
        <p:spPr>
          <a:xfrm>
            <a:off x="1279150" y="56080"/>
            <a:ext cx="1322035" cy="632509"/>
          </a:xfrm>
          <a:custGeom>
            <a:avLst/>
            <a:gdLst/>
            <a:ahLst/>
            <a:cxnLst/>
            <a:rect l="l" t="t" r="r" b="b"/>
            <a:pathLst>
              <a:path w="15164" h="7255" extrusionOk="0">
                <a:moveTo>
                  <a:pt x="5362" y="0"/>
                </a:moveTo>
                <a:cubicBezTo>
                  <a:pt x="3058" y="0"/>
                  <a:pt x="3058" y="4598"/>
                  <a:pt x="3058" y="4598"/>
                </a:cubicBezTo>
                <a:cubicBezTo>
                  <a:pt x="3058" y="4598"/>
                  <a:pt x="2611" y="4325"/>
                  <a:pt x="2054" y="4325"/>
                </a:cubicBezTo>
                <a:cubicBezTo>
                  <a:pt x="1290" y="4325"/>
                  <a:pt x="319" y="4836"/>
                  <a:pt x="0" y="7255"/>
                </a:cubicBezTo>
                <a:lnTo>
                  <a:pt x="15163" y="7255"/>
                </a:lnTo>
                <a:cubicBezTo>
                  <a:pt x="15163" y="7255"/>
                  <a:pt x="14777" y="4519"/>
                  <a:pt x="12700" y="4519"/>
                </a:cubicBezTo>
                <a:cubicBezTo>
                  <a:pt x="12294" y="4519"/>
                  <a:pt x="11824" y="4624"/>
                  <a:pt x="11278" y="4874"/>
                </a:cubicBezTo>
                <a:cubicBezTo>
                  <a:pt x="11278" y="4874"/>
                  <a:pt x="10880" y="2861"/>
                  <a:pt x="9125" y="2861"/>
                </a:cubicBezTo>
                <a:cubicBezTo>
                  <a:pt x="8817" y="2861"/>
                  <a:pt x="8467" y="2923"/>
                  <a:pt x="8070" y="3069"/>
                </a:cubicBezTo>
                <a:cubicBezTo>
                  <a:pt x="8070" y="3069"/>
                  <a:pt x="8070" y="287"/>
                  <a:pt x="5564" y="11"/>
                </a:cubicBezTo>
                <a:cubicBezTo>
                  <a:pt x="5495" y="4"/>
                  <a:pt x="5428" y="0"/>
                  <a:pt x="536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7" name="Google Shape;767;p22"/>
          <p:cNvSpPr/>
          <p:nvPr/>
        </p:nvSpPr>
        <p:spPr>
          <a:xfrm>
            <a:off x="7427625" y="415113"/>
            <a:ext cx="2374888" cy="632525"/>
          </a:xfrm>
          <a:custGeom>
            <a:avLst/>
            <a:gdLst/>
            <a:ahLst/>
            <a:cxnLst/>
            <a:rect l="l" t="t" r="r" b="b"/>
            <a:pathLst>
              <a:path w="19750" h="5729" extrusionOk="0">
                <a:moveTo>
                  <a:pt x="12239" y="1"/>
                </a:moveTo>
                <a:cubicBezTo>
                  <a:pt x="10760" y="1"/>
                  <a:pt x="9173" y="2822"/>
                  <a:pt x="9173" y="2822"/>
                </a:cubicBezTo>
                <a:cubicBezTo>
                  <a:pt x="9173" y="2822"/>
                  <a:pt x="8232" y="341"/>
                  <a:pt x="6562" y="341"/>
                </a:cubicBezTo>
                <a:cubicBezTo>
                  <a:pt x="6211" y="341"/>
                  <a:pt x="5827" y="451"/>
                  <a:pt x="5414" y="716"/>
                </a:cubicBezTo>
                <a:cubicBezTo>
                  <a:pt x="3058" y="2270"/>
                  <a:pt x="3609" y="3649"/>
                  <a:pt x="3609" y="3649"/>
                </a:cubicBezTo>
                <a:cubicBezTo>
                  <a:pt x="3609" y="3649"/>
                  <a:pt x="3228" y="3500"/>
                  <a:pt x="2697" y="3500"/>
                </a:cubicBezTo>
                <a:cubicBezTo>
                  <a:pt x="1868" y="3500"/>
                  <a:pt x="673" y="3864"/>
                  <a:pt x="0" y="5729"/>
                </a:cubicBezTo>
                <a:lnTo>
                  <a:pt x="19750" y="5729"/>
                </a:lnTo>
                <a:cubicBezTo>
                  <a:pt x="19750" y="5729"/>
                  <a:pt x="19337" y="2406"/>
                  <a:pt x="16528" y="2406"/>
                </a:cubicBezTo>
                <a:cubicBezTo>
                  <a:pt x="16091" y="2406"/>
                  <a:pt x="15597" y="2486"/>
                  <a:pt x="15038" y="2671"/>
                </a:cubicBezTo>
                <a:cubicBezTo>
                  <a:pt x="15038" y="2671"/>
                  <a:pt x="14060" y="441"/>
                  <a:pt x="12532" y="40"/>
                </a:cubicBezTo>
                <a:cubicBezTo>
                  <a:pt x="12435" y="13"/>
                  <a:pt x="12337" y="1"/>
                  <a:pt x="12239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8" name="Google Shape;768;p22"/>
          <p:cNvSpPr/>
          <p:nvPr/>
        </p:nvSpPr>
        <p:spPr>
          <a:xfrm>
            <a:off x="-261125" y="358625"/>
            <a:ext cx="1389414" cy="907002"/>
          </a:xfrm>
          <a:custGeom>
            <a:avLst/>
            <a:gdLst/>
            <a:ahLst/>
            <a:cxnLst/>
            <a:rect l="l" t="t" r="r" b="b"/>
            <a:pathLst>
              <a:path w="15189" h="7255" extrusionOk="0">
                <a:moveTo>
                  <a:pt x="9826" y="0"/>
                </a:moveTo>
                <a:cubicBezTo>
                  <a:pt x="9761" y="0"/>
                  <a:pt x="9694" y="4"/>
                  <a:pt x="9625" y="11"/>
                </a:cubicBezTo>
                <a:cubicBezTo>
                  <a:pt x="7119" y="287"/>
                  <a:pt x="7119" y="3069"/>
                  <a:pt x="7119" y="3069"/>
                </a:cubicBezTo>
                <a:cubicBezTo>
                  <a:pt x="6722" y="2923"/>
                  <a:pt x="6372" y="2861"/>
                  <a:pt x="6064" y="2861"/>
                </a:cubicBezTo>
                <a:cubicBezTo>
                  <a:pt x="4309" y="2861"/>
                  <a:pt x="3911" y="4874"/>
                  <a:pt x="3911" y="4874"/>
                </a:cubicBezTo>
                <a:cubicBezTo>
                  <a:pt x="3361" y="4624"/>
                  <a:pt x="2887" y="4519"/>
                  <a:pt x="2478" y="4519"/>
                </a:cubicBezTo>
                <a:cubicBezTo>
                  <a:pt x="387" y="4519"/>
                  <a:pt x="1" y="7255"/>
                  <a:pt x="1" y="7255"/>
                </a:cubicBezTo>
                <a:lnTo>
                  <a:pt x="15189" y="7255"/>
                </a:lnTo>
                <a:cubicBezTo>
                  <a:pt x="14870" y="4836"/>
                  <a:pt x="13899" y="4326"/>
                  <a:pt x="13135" y="4326"/>
                </a:cubicBezTo>
                <a:cubicBezTo>
                  <a:pt x="12578" y="4326"/>
                  <a:pt x="12131" y="4598"/>
                  <a:pt x="12131" y="4598"/>
                </a:cubicBezTo>
                <a:cubicBezTo>
                  <a:pt x="12131" y="4598"/>
                  <a:pt x="12131" y="0"/>
                  <a:pt x="9826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9" name="Google Shape;769;p22"/>
          <p:cNvSpPr/>
          <p:nvPr/>
        </p:nvSpPr>
        <p:spPr>
          <a:xfrm>
            <a:off x="5851042" y="-248900"/>
            <a:ext cx="1410167" cy="573856"/>
          </a:xfrm>
          <a:custGeom>
            <a:avLst/>
            <a:gdLst/>
            <a:ahLst/>
            <a:cxnLst/>
            <a:rect l="l" t="t" r="r" b="b"/>
            <a:pathLst>
              <a:path w="16393" h="6671" extrusionOk="0">
                <a:moveTo>
                  <a:pt x="8627" y="0"/>
                </a:moveTo>
                <a:cubicBezTo>
                  <a:pt x="8569" y="0"/>
                  <a:pt x="8511" y="1"/>
                  <a:pt x="8451" y="4"/>
                </a:cubicBezTo>
                <a:cubicBezTo>
                  <a:pt x="5093" y="104"/>
                  <a:pt x="5093" y="3337"/>
                  <a:pt x="5093" y="3337"/>
                </a:cubicBezTo>
                <a:cubicBezTo>
                  <a:pt x="5093" y="3337"/>
                  <a:pt x="4254" y="3067"/>
                  <a:pt x="3268" y="3067"/>
                </a:cubicBezTo>
                <a:cubicBezTo>
                  <a:pt x="1798" y="3067"/>
                  <a:pt x="1" y="3669"/>
                  <a:pt x="181" y="6670"/>
                </a:cubicBezTo>
                <a:lnTo>
                  <a:pt x="15644" y="6670"/>
                </a:lnTo>
                <a:cubicBezTo>
                  <a:pt x="15644" y="6670"/>
                  <a:pt x="16392" y="3147"/>
                  <a:pt x="13650" y="3147"/>
                </a:cubicBezTo>
                <a:cubicBezTo>
                  <a:pt x="13298" y="3147"/>
                  <a:pt x="12888" y="3206"/>
                  <a:pt x="12411" y="3337"/>
                </a:cubicBezTo>
                <a:cubicBezTo>
                  <a:pt x="12411" y="3337"/>
                  <a:pt x="11807" y="0"/>
                  <a:pt x="8627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0" name="Google Shape;770;p22"/>
          <p:cNvSpPr txBox="1">
            <a:spLocks noGrp="1"/>
          </p:cNvSpPr>
          <p:nvPr>
            <p:ph type="title" idx="6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12138038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Title and Three Columns 1">
    <p:spTree>
      <p:nvGrpSpPr>
        <p:cNvPr id="1" name="Shape 7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2" name="Google Shape;772;p23"/>
          <p:cNvGrpSpPr/>
          <p:nvPr/>
        </p:nvGrpSpPr>
        <p:grpSpPr>
          <a:xfrm>
            <a:off x="-21903" y="3804585"/>
            <a:ext cx="9199029" cy="1268157"/>
            <a:chOff x="-21903" y="3893725"/>
            <a:chExt cx="9199029" cy="1268157"/>
          </a:xfrm>
        </p:grpSpPr>
        <p:sp>
          <p:nvSpPr>
            <p:cNvPr id="773" name="Google Shape;773;p23"/>
            <p:cNvSpPr/>
            <p:nvPr/>
          </p:nvSpPr>
          <p:spPr>
            <a:xfrm>
              <a:off x="5186889" y="3893725"/>
              <a:ext cx="3990237" cy="1268113"/>
            </a:xfrm>
            <a:custGeom>
              <a:avLst/>
              <a:gdLst/>
              <a:ahLst/>
              <a:cxnLst/>
              <a:rect l="l" t="t" r="r" b="b"/>
              <a:pathLst>
                <a:path w="92834" h="29503" extrusionOk="0">
                  <a:moveTo>
                    <a:pt x="81127" y="1"/>
                  </a:moveTo>
                  <a:cubicBezTo>
                    <a:pt x="79864" y="1"/>
                    <a:pt x="78505" y="319"/>
                    <a:pt x="77169" y="1207"/>
                  </a:cubicBezTo>
                  <a:cubicBezTo>
                    <a:pt x="72583" y="4265"/>
                    <a:pt x="73685" y="11232"/>
                    <a:pt x="73735" y="11533"/>
                  </a:cubicBezTo>
                  <a:cubicBezTo>
                    <a:pt x="73603" y="11379"/>
                    <a:pt x="71617" y="8868"/>
                    <a:pt x="69149" y="8868"/>
                  </a:cubicBezTo>
                  <a:cubicBezTo>
                    <a:pt x="68806" y="8868"/>
                    <a:pt x="68454" y="8916"/>
                    <a:pt x="68096" y="9027"/>
                  </a:cubicBezTo>
                  <a:cubicBezTo>
                    <a:pt x="65064" y="9979"/>
                    <a:pt x="65064" y="13513"/>
                    <a:pt x="65064" y="13513"/>
                  </a:cubicBezTo>
                  <a:cubicBezTo>
                    <a:pt x="65064" y="13513"/>
                    <a:pt x="63385" y="8926"/>
                    <a:pt x="59525" y="8726"/>
                  </a:cubicBezTo>
                  <a:cubicBezTo>
                    <a:pt x="59430" y="8720"/>
                    <a:pt x="59336" y="8718"/>
                    <a:pt x="59243" y="8718"/>
                  </a:cubicBezTo>
                  <a:cubicBezTo>
                    <a:pt x="55544" y="8718"/>
                    <a:pt x="53159" y="12986"/>
                    <a:pt x="53159" y="12986"/>
                  </a:cubicBezTo>
                  <a:cubicBezTo>
                    <a:pt x="53159" y="12986"/>
                    <a:pt x="49426" y="10740"/>
                    <a:pt x="45204" y="10740"/>
                  </a:cubicBezTo>
                  <a:cubicBezTo>
                    <a:pt x="44284" y="10740"/>
                    <a:pt x="43340" y="10847"/>
                    <a:pt x="42407" y="11107"/>
                  </a:cubicBezTo>
                  <a:cubicBezTo>
                    <a:pt x="37169" y="12585"/>
                    <a:pt x="36968" y="18225"/>
                    <a:pt x="36968" y="18225"/>
                  </a:cubicBezTo>
                  <a:cubicBezTo>
                    <a:pt x="36968" y="18225"/>
                    <a:pt x="35515" y="11959"/>
                    <a:pt x="28522" y="10079"/>
                  </a:cubicBezTo>
                  <a:cubicBezTo>
                    <a:pt x="27484" y="9801"/>
                    <a:pt x="26497" y="9683"/>
                    <a:pt x="25569" y="9683"/>
                  </a:cubicBezTo>
                  <a:cubicBezTo>
                    <a:pt x="20221" y="9683"/>
                    <a:pt x="16818" y="13613"/>
                    <a:pt x="16818" y="13613"/>
                  </a:cubicBezTo>
                  <a:cubicBezTo>
                    <a:pt x="16818" y="13613"/>
                    <a:pt x="13986" y="7147"/>
                    <a:pt x="7520" y="6520"/>
                  </a:cubicBezTo>
                  <a:cubicBezTo>
                    <a:pt x="7164" y="6486"/>
                    <a:pt x="6825" y="6470"/>
                    <a:pt x="6502" y="6470"/>
                  </a:cubicBezTo>
                  <a:cubicBezTo>
                    <a:pt x="944" y="6470"/>
                    <a:pt x="26" y="11282"/>
                    <a:pt x="26" y="11282"/>
                  </a:cubicBezTo>
                  <a:lnTo>
                    <a:pt x="26" y="21859"/>
                  </a:lnTo>
                  <a:lnTo>
                    <a:pt x="1" y="29503"/>
                  </a:lnTo>
                  <a:lnTo>
                    <a:pt x="92833" y="29503"/>
                  </a:lnTo>
                  <a:lnTo>
                    <a:pt x="92833" y="1307"/>
                  </a:lnTo>
                  <a:cubicBezTo>
                    <a:pt x="91672" y="468"/>
                    <a:pt x="90689" y="169"/>
                    <a:pt x="89877" y="169"/>
                  </a:cubicBezTo>
                  <a:cubicBezTo>
                    <a:pt x="87852" y="169"/>
                    <a:pt x="86893" y="2034"/>
                    <a:pt x="86893" y="2034"/>
                  </a:cubicBezTo>
                  <a:cubicBezTo>
                    <a:pt x="86893" y="2034"/>
                    <a:pt x="84320" y="1"/>
                    <a:pt x="8112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4" name="Google Shape;774;p23"/>
            <p:cNvSpPr/>
            <p:nvPr/>
          </p:nvSpPr>
          <p:spPr>
            <a:xfrm>
              <a:off x="2585982" y="4328643"/>
              <a:ext cx="2621864" cy="833238"/>
            </a:xfrm>
            <a:custGeom>
              <a:avLst/>
              <a:gdLst/>
              <a:ahLst/>
              <a:cxnLst/>
              <a:rect l="l" t="t" r="r" b="b"/>
              <a:pathLst>
                <a:path w="92834" h="29503" extrusionOk="0">
                  <a:moveTo>
                    <a:pt x="81127" y="1"/>
                  </a:moveTo>
                  <a:cubicBezTo>
                    <a:pt x="79864" y="1"/>
                    <a:pt x="78505" y="319"/>
                    <a:pt x="77169" y="1207"/>
                  </a:cubicBezTo>
                  <a:cubicBezTo>
                    <a:pt x="72583" y="4265"/>
                    <a:pt x="73685" y="11232"/>
                    <a:pt x="73735" y="11533"/>
                  </a:cubicBezTo>
                  <a:cubicBezTo>
                    <a:pt x="73603" y="11379"/>
                    <a:pt x="71617" y="8868"/>
                    <a:pt x="69149" y="8868"/>
                  </a:cubicBezTo>
                  <a:cubicBezTo>
                    <a:pt x="68806" y="8868"/>
                    <a:pt x="68454" y="8916"/>
                    <a:pt x="68096" y="9027"/>
                  </a:cubicBezTo>
                  <a:cubicBezTo>
                    <a:pt x="65064" y="9979"/>
                    <a:pt x="65064" y="13513"/>
                    <a:pt x="65064" y="13513"/>
                  </a:cubicBezTo>
                  <a:cubicBezTo>
                    <a:pt x="65064" y="13513"/>
                    <a:pt x="63385" y="8926"/>
                    <a:pt x="59525" y="8726"/>
                  </a:cubicBezTo>
                  <a:cubicBezTo>
                    <a:pt x="59430" y="8720"/>
                    <a:pt x="59336" y="8718"/>
                    <a:pt x="59243" y="8718"/>
                  </a:cubicBezTo>
                  <a:cubicBezTo>
                    <a:pt x="55544" y="8718"/>
                    <a:pt x="53159" y="12986"/>
                    <a:pt x="53159" y="12986"/>
                  </a:cubicBezTo>
                  <a:cubicBezTo>
                    <a:pt x="53159" y="12986"/>
                    <a:pt x="49426" y="10740"/>
                    <a:pt x="45204" y="10740"/>
                  </a:cubicBezTo>
                  <a:cubicBezTo>
                    <a:pt x="44284" y="10740"/>
                    <a:pt x="43340" y="10847"/>
                    <a:pt x="42407" y="11107"/>
                  </a:cubicBezTo>
                  <a:cubicBezTo>
                    <a:pt x="37169" y="12585"/>
                    <a:pt x="36968" y="18225"/>
                    <a:pt x="36968" y="18225"/>
                  </a:cubicBezTo>
                  <a:cubicBezTo>
                    <a:pt x="36968" y="18225"/>
                    <a:pt x="35515" y="11959"/>
                    <a:pt x="28522" y="10079"/>
                  </a:cubicBezTo>
                  <a:cubicBezTo>
                    <a:pt x="27484" y="9801"/>
                    <a:pt x="26497" y="9683"/>
                    <a:pt x="25569" y="9683"/>
                  </a:cubicBezTo>
                  <a:cubicBezTo>
                    <a:pt x="20221" y="9683"/>
                    <a:pt x="16818" y="13613"/>
                    <a:pt x="16818" y="13613"/>
                  </a:cubicBezTo>
                  <a:cubicBezTo>
                    <a:pt x="16818" y="13613"/>
                    <a:pt x="13986" y="7147"/>
                    <a:pt x="7520" y="6520"/>
                  </a:cubicBezTo>
                  <a:cubicBezTo>
                    <a:pt x="7164" y="6486"/>
                    <a:pt x="6825" y="6470"/>
                    <a:pt x="6502" y="6470"/>
                  </a:cubicBezTo>
                  <a:cubicBezTo>
                    <a:pt x="944" y="6470"/>
                    <a:pt x="26" y="11282"/>
                    <a:pt x="26" y="11282"/>
                  </a:cubicBezTo>
                  <a:lnTo>
                    <a:pt x="26" y="21859"/>
                  </a:lnTo>
                  <a:lnTo>
                    <a:pt x="1" y="29503"/>
                  </a:lnTo>
                  <a:lnTo>
                    <a:pt x="92833" y="29503"/>
                  </a:lnTo>
                  <a:lnTo>
                    <a:pt x="92833" y="1307"/>
                  </a:lnTo>
                  <a:cubicBezTo>
                    <a:pt x="91672" y="468"/>
                    <a:pt x="90689" y="169"/>
                    <a:pt x="89877" y="169"/>
                  </a:cubicBezTo>
                  <a:cubicBezTo>
                    <a:pt x="87852" y="169"/>
                    <a:pt x="86893" y="2034"/>
                    <a:pt x="86893" y="2034"/>
                  </a:cubicBezTo>
                  <a:cubicBezTo>
                    <a:pt x="86893" y="2034"/>
                    <a:pt x="84320" y="1"/>
                    <a:pt x="8112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5" name="Google Shape;775;p23"/>
            <p:cNvSpPr/>
            <p:nvPr/>
          </p:nvSpPr>
          <p:spPr>
            <a:xfrm flipH="1">
              <a:off x="-21903" y="4328643"/>
              <a:ext cx="2621864" cy="833238"/>
            </a:xfrm>
            <a:custGeom>
              <a:avLst/>
              <a:gdLst/>
              <a:ahLst/>
              <a:cxnLst/>
              <a:rect l="l" t="t" r="r" b="b"/>
              <a:pathLst>
                <a:path w="92834" h="29503" extrusionOk="0">
                  <a:moveTo>
                    <a:pt x="81127" y="1"/>
                  </a:moveTo>
                  <a:cubicBezTo>
                    <a:pt x="79864" y="1"/>
                    <a:pt x="78505" y="319"/>
                    <a:pt x="77169" y="1207"/>
                  </a:cubicBezTo>
                  <a:cubicBezTo>
                    <a:pt x="72583" y="4265"/>
                    <a:pt x="73685" y="11232"/>
                    <a:pt x="73735" y="11533"/>
                  </a:cubicBezTo>
                  <a:cubicBezTo>
                    <a:pt x="73603" y="11379"/>
                    <a:pt x="71617" y="8868"/>
                    <a:pt x="69149" y="8868"/>
                  </a:cubicBezTo>
                  <a:cubicBezTo>
                    <a:pt x="68806" y="8868"/>
                    <a:pt x="68454" y="8916"/>
                    <a:pt x="68096" y="9027"/>
                  </a:cubicBezTo>
                  <a:cubicBezTo>
                    <a:pt x="65064" y="9979"/>
                    <a:pt x="65064" y="13513"/>
                    <a:pt x="65064" y="13513"/>
                  </a:cubicBezTo>
                  <a:cubicBezTo>
                    <a:pt x="65064" y="13513"/>
                    <a:pt x="63385" y="8926"/>
                    <a:pt x="59525" y="8726"/>
                  </a:cubicBezTo>
                  <a:cubicBezTo>
                    <a:pt x="59430" y="8720"/>
                    <a:pt x="59336" y="8718"/>
                    <a:pt x="59243" y="8718"/>
                  </a:cubicBezTo>
                  <a:cubicBezTo>
                    <a:pt x="55544" y="8718"/>
                    <a:pt x="53159" y="12986"/>
                    <a:pt x="53159" y="12986"/>
                  </a:cubicBezTo>
                  <a:cubicBezTo>
                    <a:pt x="53159" y="12986"/>
                    <a:pt x="49426" y="10740"/>
                    <a:pt x="45204" y="10740"/>
                  </a:cubicBezTo>
                  <a:cubicBezTo>
                    <a:pt x="44284" y="10740"/>
                    <a:pt x="43340" y="10847"/>
                    <a:pt x="42407" y="11107"/>
                  </a:cubicBezTo>
                  <a:cubicBezTo>
                    <a:pt x="37169" y="12585"/>
                    <a:pt x="36968" y="18225"/>
                    <a:pt x="36968" y="18225"/>
                  </a:cubicBezTo>
                  <a:cubicBezTo>
                    <a:pt x="36968" y="18225"/>
                    <a:pt x="35515" y="11959"/>
                    <a:pt x="28522" y="10079"/>
                  </a:cubicBezTo>
                  <a:cubicBezTo>
                    <a:pt x="27484" y="9801"/>
                    <a:pt x="26497" y="9683"/>
                    <a:pt x="25569" y="9683"/>
                  </a:cubicBezTo>
                  <a:cubicBezTo>
                    <a:pt x="20221" y="9683"/>
                    <a:pt x="16818" y="13613"/>
                    <a:pt x="16818" y="13613"/>
                  </a:cubicBezTo>
                  <a:cubicBezTo>
                    <a:pt x="16818" y="13613"/>
                    <a:pt x="13986" y="7147"/>
                    <a:pt x="7520" y="6520"/>
                  </a:cubicBezTo>
                  <a:cubicBezTo>
                    <a:pt x="7164" y="6486"/>
                    <a:pt x="6825" y="6470"/>
                    <a:pt x="6502" y="6470"/>
                  </a:cubicBezTo>
                  <a:cubicBezTo>
                    <a:pt x="944" y="6470"/>
                    <a:pt x="26" y="11282"/>
                    <a:pt x="26" y="11282"/>
                  </a:cubicBezTo>
                  <a:lnTo>
                    <a:pt x="26" y="21859"/>
                  </a:lnTo>
                  <a:lnTo>
                    <a:pt x="1" y="29503"/>
                  </a:lnTo>
                  <a:lnTo>
                    <a:pt x="92833" y="29503"/>
                  </a:lnTo>
                  <a:lnTo>
                    <a:pt x="92833" y="1307"/>
                  </a:lnTo>
                  <a:cubicBezTo>
                    <a:pt x="91672" y="468"/>
                    <a:pt x="90689" y="169"/>
                    <a:pt x="89877" y="169"/>
                  </a:cubicBezTo>
                  <a:cubicBezTo>
                    <a:pt x="87852" y="169"/>
                    <a:pt x="86893" y="2034"/>
                    <a:pt x="86893" y="2034"/>
                  </a:cubicBezTo>
                  <a:cubicBezTo>
                    <a:pt x="86893" y="2034"/>
                    <a:pt x="84320" y="1"/>
                    <a:pt x="8112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76" name="Google Shape;776;p23"/>
          <p:cNvSpPr txBox="1">
            <a:spLocks noGrp="1"/>
          </p:cNvSpPr>
          <p:nvPr>
            <p:ph type="subTitle" idx="1"/>
          </p:nvPr>
        </p:nvSpPr>
        <p:spPr>
          <a:xfrm>
            <a:off x="3630744" y="1468525"/>
            <a:ext cx="4578600" cy="53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7" name="Google Shape;777;p23"/>
          <p:cNvSpPr txBox="1">
            <a:spLocks noGrp="1"/>
          </p:cNvSpPr>
          <p:nvPr>
            <p:ph type="subTitle" idx="2"/>
          </p:nvPr>
        </p:nvSpPr>
        <p:spPr>
          <a:xfrm>
            <a:off x="2076525" y="1468525"/>
            <a:ext cx="1506600" cy="53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/>
              <a:buNone/>
              <a:defRPr sz="2500">
                <a:latin typeface="Chau Philomene One"/>
                <a:ea typeface="Chau Philomene One"/>
                <a:cs typeface="Chau Philomene One"/>
                <a:sym typeface="Chau Philomene On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/>
              <a:buNone/>
              <a:defRPr sz="2500">
                <a:latin typeface="Chau Philomene One"/>
                <a:ea typeface="Chau Philomene One"/>
                <a:cs typeface="Chau Philomene One"/>
                <a:sym typeface="Chau Philomene On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/>
              <a:buNone/>
              <a:defRPr sz="2500">
                <a:latin typeface="Chau Philomene One"/>
                <a:ea typeface="Chau Philomene One"/>
                <a:cs typeface="Chau Philomene One"/>
                <a:sym typeface="Chau Philomene On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/>
              <a:buNone/>
              <a:defRPr sz="2500">
                <a:latin typeface="Chau Philomene One"/>
                <a:ea typeface="Chau Philomene One"/>
                <a:cs typeface="Chau Philomene One"/>
                <a:sym typeface="Chau Philomene On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/>
              <a:buNone/>
              <a:defRPr sz="2500">
                <a:latin typeface="Chau Philomene One"/>
                <a:ea typeface="Chau Philomene One"/>
                <a:cs typeface="Chau Philomene One"/>
                <a:sym typeface="Chau Philomene On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/>
              <a:buNone/>
              <a:defRPr sz="2500">
                <a:latin typeface="Chau Philomene One"/>
                <a:ea typeface="Chau Philomene One"/>
                <a:cs typeface="Chau Philomene One"/>
                <a:sym typeface="Chau Philomene On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/>
              <a:buNone/>
              <a:defRPr sz="2500">
                <a:latin typeface="Chau Philomene One"/>
                <a:ea typeface="Chau Philomene One"/>
                <a:cs typeface="Chau Philomene One"/>
                <a:sym typeface="Chau Philomene On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/>
              <a:buNone/>
              <a:defRPr sz="2500">
                <a:latin typeface="Chau Philomene One"/>
                <a:ea typeface="Chau Philomene One"/>
                <a:cs typeface="Chau Philomene One"/>
                <a:sym typeface="Chau Philomene On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/>
              <a:buNone/>
              <a:defRPr sz="2500">
                <a:latin typeface="Chau Philomene One"/>
                <a:ea typeface="Chau Philomene One"/>
                <a:cs typeface="Chau Philomene One"/>
                <a:sym typeface="Chau Philomene One"/>
              </a:defRPr>
            </a:lvl9pPr>
          </a:lstStyle>
          <a:p>
            <a:endParaRPr/>
          </a:p>
        </p:txBody>
      </p:sp>
      <p:sp>
        <p:nvSpPr>
          <p:cNvPr id="778" name="Google Shape;778;p23"/>
          <p:cNvSpPr txBox="1">
            <a:spLocks noGrp="1"/>
          </p:cNvSpPr>
          <p:nvPr>
            <p:ph type="subTitle" idx="3"/>
          </p:nvPr>
        </p:nvSpPr>
        <p:spPr>
          <a:xfrm>
            <a:off x="3630759" y="2392566"/>
            <a:ext cx="4578600" cy="53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9" name="Google Shape;779;p23"/>
          <p:cNvSpPr txBox="1">
            <a:spLocks noGrp="1"/>
          </p:cNvSpPr>
          <p:nvPr>
            <p:ph type="subTitle" idx="4"/>
          </p:nvPr>
        </p:nvSpPr>
        <p:spPr>
          <a:xfrm>
            <a:off x="2076525" y="2392579"/>
            <a:ext cx="1506600" cy="53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/>
              <a:buNone/>
              <a:defRPr sz="2500">
                <a:latin typeface="Chau Philomene One"/>
                <a:ea typeface="Chau Philomene One"/>
                <a:cs typeface="Chau Philomene One"/>
                <a:sym typeface="Chau Philomene On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/>
              <a:buNone/>
              <a:defRPr sz="2500">
                <a:latin typeface="Chau Philomene One"/>
                <a:ea typeface="Chau Philomene One"/>
                <a:cs typeface="Chau Philomene One"/>
                <a:sym typeface="Chau Philomene On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/>
              <a:buNone/>
              <a:defRPr sz="2500">
                <a:latin typeface="Chau Philomene One"/>
                <a:ea typeface="Chau Philomene One"/>
                <a:cs typeface="Chau Philomene One"/>
                <a:sym typeface="Chau Philomene On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/>
              <a:buNone/>
              <a:defRPr sz="2500">
                <a:latin typeface="Chau Philomene One"/>
                <a:ea typeface="Chau Philomene One"/>
                <a:cs typeface="Chau Philomene One"/>
                <a:sym typeface="Chau Philomene On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/>
              <a:buNone/>
              <a:defRPr sz="2500">
                <a:latin typeface="Chau Philomene One"/>
                <a:ea typeface="Chau Philomene One"/>
                <a:cs typeface="Chau Philomene One"/>
                <a:sym typeface="Chau Philomene On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/>
              <a:buNone/>
              <a:defRPr sz="2500">
                <a:latin typeface="Chau Philomene One"/>
                <a:ea typeface="Chau Philomene One"/>
                <a:cs typeface="Chau Philomene One"/>
                <a:sym typeface="Chau Philomene On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/>
              <a:buNone/>
              <a:defRPr sz="2500">
                <a:latin typeface="Chau Philomene One"/>
                <a:ea typeface="Chau Philomene One"/>
                <a:cs typeface="Chau Philomene One"/>
                <a:sym typeface="Chau Philomene On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/>
              <a:buNone/>
              <a:defRPr sz="2500">
                <a:latin typeface="Chau Philomene One"/>
                <a:ea typeface="Chau Philomene One"/>
                <a:cs typeface="Chau Philomene One"/>
                <a:sym typeface="Chau Philomene On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/>
              <a:buNone/>
              <a:defRPr sz="2500">
                <a:latin typeface="Chau Philomene One"/>
                <a:ea typeface="Chau Philomene One"/>
                <a:cs typeface="Chau Philomene One"/>
                <a:sym typeface="Chau Philomene One"/>
              </a:defRPr>
            </a:lvl9pPr>
          </a:lstStyle>
          <a:p>
            <a:endParaRPr/>
          </a:p>
        </p:txBody>
      </p:sp>
      <p:sp>
        <p:nvSpPr>
          <p:cNvPr id="780" name="Google Shape;780;p23"/>
          <p:cNvSpPr txBox="1">
            <a:spLocks noGrp="1"/>
          </p:cNvSpPr>
          <p:nvPr>
            <p:ph type="subTitle" idx="5"/>
          </p:nvPr>
        </p:nvSpPr>
        <p:spPr>
          <a:xfrm>
            <a:off x="3630759" y="3316606"/>
            <a:ext cx="4578600" cy="53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1" name="Google Shape;781;p23"/>
          <p:cNvSpPr txBox="1">
            <a:spLocks noGrp="1"/>
          </p:cNvSpPr>
          <p:nvPr>
            <p:ph type="subTitle" idx="6"/>
          </p:nvPr>
        </p:nvSpPr>
        <p:spPr>
          <a:xfrm>
            <a:off x="2076525" y="3316612"/>
            <a:ext cx="1506600" cy="53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/>
              <a:buNone/>
              <a:defRPr sz="2500">
                <a:latin typeface="Chau Philomene One"/>
                <a:ea typeface="Chau Philomene One"/>
                <a:cs typeface="Chau Philomene One"/>
                <a:sym typeface="Chau Philomene On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/>
              <a:buNone/>
              <a:defRPr sz="2500">
                <a:latin typeface="Chau Philomene One"/>
                <a:ea typeface="Chau Philomene One"/>
                <a:cs typeface="Chau Philomene One"/>
                <a:sym typeface="Chau Philomene On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/>
              <a:buNone/>
              <a:defRPr sz="2500">
                <a:latin typeface="Chau Philomene One"/>
                <a:ea typeface="Chau Philomene One"/>
                <a:cs typeface="Chau Philomene One"/>
                <a:sym typeface="Chau Philomene On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/>
              <a:buNone/>
              <a:defRPr sz="2500">
                <a:latin typeface="Chau Philomene One"/>
                <a:ea typeface="Chau Philomene One"/>
                <a:cs typeface="Chau Philomene One"/>
                <a:sym typeface="Chau Philomene On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/>
              <a:buNone/>
              <a:defRPr sz="2500">
                <a:latin typeface="Chau Philomene One"/>
                <a:ea typeface="Chau Philomene One"/>
                <a:cs typeface="Chau Philomene One"/>
                <a:sym typeface="Chau Philomene On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/>
              <a:buNone/>
              <a:defRPr sz="2500">
                <a:latin typeface="Chau Philomene One"/>
                <a:ea typeface="Chau Philomene One"/>
                <a:cs typeface="Chau Philomene One"/>
                <a:sym typeface="Chau Philomene On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/>
              <a:buNone/>
              <a:defRPr sz="2500">
                <a:latin typeface="Chau Philomene One"/>
                <a:ea typeface="Chau Philomene One"/>
                <a:cs typeface="Chau Philomene One"/>
                <a:sym typeface="Chau Philomene On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/>
              <a:buNone/>
              <a:defRPr sz="2500">
                <a:latin typeface="Chau Philomene One"/>
                <a:ea typeface="Chau Philomene One"/>
                <a:cs typeface="Chau Philomene One"/>
                <a:sym typeface="Chau Philomene On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/>
              <a:buNone/>
              <a:defRPr sz="2500">
                <a:latin typeface="Chau Philomene One"/>
                <a:ea typeface="Chau Philomene One"/>
                <a:cs typeface="Chau Philomene One"/>
                <a:sym typeface="Chau Philomene One"/>
              </a:defRPr>
            </a:lvl9pPr>
          </a:lstStyle>
          <a:p>
            <a:endParaRPr/>
          </a:p>
        </p:txBody>
      </p:sp>
      <p:sp>
        <p:nvSpPr>
          <p:cNvPr id="782" name="Google Shape;782;p23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grpSp>
        <p:nvGrpSpPr>
          <p:cNvPr id="783" name="Google Shape;783;p23"/>
          <p:cNvGrpSpPr/>
          <p:nvPr/>
        </p:nvGrpSpPr>
        <p:grpSpPr>
          <a:xfrm>
            <a:off x="-21903" y="3893725"/>
            <a:ext cx="9199029" cy="1268157"/>
            <a:chOff x="-21903" y="3893725"/>
            <a:chExt cx="9199029" cy="1268157"/>
          </a:xfrm>
        </p:grpSpPr>
        <p:sp>
          <p:nvSpPr>
            <p:cNvPr id="784" name="Google Shape;784;p23"/>
            <p:cNvSpPr/>
            <p:nvPr/>
          </p:nvSpPr>
          <p:spPr>
            <a:xfrm>
              <a:off x="5186889" y="3893725"/>
              <a:ext cx="3990237" cy="1268113"/>
            </a:xfrm>
            <a:custGeom>
              <a:avLst/>
              <a:gdLst/>
              <a:ahLst/>
              <a:cxnLst/>
              <a:rect l="l" t="t" r="r" b="b"/>
              <a:pathLst>
                <a:path w="92834" h="29503" extrusionOk="0">
                  <a:moveTo>
                    <a:pt x="81127" y="1"/>
                  </a:moveTo>
                  <a:cubicBezTo>
                    <a:pt x="79864" y="1"/>
                    <a:pt x="78505" y="319"/>
                    <a:pt x="77169" y="1207"/>
                  </a:cubicBezTo>
                  <a:cubicBezTo>
                    <a:pt x="72583" y="4265"/>
                    <a:pt x="73685" y="11232"/>
                    <a:pt x="73735" y="11533"/>
                  </a:cubicBezTo>
                  <a:cubicBezTo>
                    <a:pt x="73603" y="11379"/>
                    <a:pt x="71617" y="8868"/>
                    <a:pt x="69149" y="8868"/>
                  </a:cubicBezTo>
                  <a:cubicBezTo>
                    <a:pt x="68806" y="8868"/>
                    <a:pt x="68454" y="8916"/>
                    <a:pt x="68096" y="9027"/>
                  </a:cubicBezTo>
                  <a:cubicBezTo>
                    <a:pt x="65064" y="9979"/>
                    <a:pt x="65064" y="13513"/>
                    <a:pt x="65064" y="13513"/>
                  </a:cubicBezTo>
                  <a:cubicBezTo>
                    <a:pt x="65064" y="13513"/>
                    <a:pt x="63385" y="8926"/>
                    <a:pt x="59525" y="8726"/>
                  </a:cubicBezTo>
                  <a:cubicBezTo>
                    <a:pt x="59430" y="8720"/>
                    <a:pt x="59336" y="8718"/>
                    <a:pt x="59243" y="8718"/>
                  </a:cubicBezTo>
                  <a:cubicBezTo>
                    <a:pt x="55544" y="8718"/>
                    <a:pt x="53159" y="12986"/>
                    <a:pt x="53159" y="12986"/>
                  </a:cubicBezTo>
                  <a:cubicBezTo>
                    <a:pt x="53159" y="12986"/>
                    <a:pt x="49426" y="10740"/>
                    <a:pt x="45204" y="10740"/>
                  </a:cubicBezTo>
                  <a:cubicBezTo>
                    <a:pt x="44284" y="10740"/>
                    <a:pt x="43340" y="10847"/>
                    <a:pt x="42407" y="11107"/>
                  </a:cubicBezTo>
                  <a:cubicBezTo>
                    <a:pt x="37169" y="12585"/>
                    <a:pt x="36968" y="18225"/>
                    <a:pt x="36968" y="18225"/>
                  </a:cubicBezTo>
                  <a:cubicBezTo>
                    <a:pt x="36968" y="18225"/>
                    <a:pt x="35515" y="11959"/>
                    <a:pt x="28522" y="10079"/>
                  </a:cubicBezTo>
                  <a:cubicBezTo>
                    <a:pt x="27484" y="9801"/>
                    <a:pt x="26497" y="9683"/>
                    <a:pt x="25569" y="9683"/>
                  </a:cubicBezTo>
                  <a:cubicBezTo>
                    <a:pt x="20221" y="9683"/>
                    <a:pt x="16818" y="13613"/>
                    <a:pt x="16818" y="13613"/>
                  </a:cubicBezTo>
                  <a:cubicBezTo>
                    <a:pt x="16818" y="13613"/>
                    <a:pt x="13986" y="7147"/>
                    <a:pt x="7520" y="6520"/>
                  </a:cubicBezTo>
                  <a:cubicBezTo>
                    <a:pt x="7164" y="6486"/>
                    <a:pt x="6825" y="6470"/>
                    <a:pt x="6502" y="6470"/>
                  </a:cubicBezTo>
                  <a:cubicBezTo>
                    <a:pt x="944" y="6470"/>
                    <a:pt x="26" y="11282"/>
                    <a:pt x="26" y="11282"/>
                  </a:cubicBezTo>
                  <a:lnTo>
                    <a:pt x="26" y="21859"/>
                  </a:lnTo>
                  <a:lnTo>
                    <a:pt x="1" y="29503"/>
                  </a:lnTo>
                  <a:lnTo>
                    <a:pt x="92833" y="29503"/>
                  </a:lnTo>
                  <a:lnTo>
                    <a:pt x="92833" y="1307"/>
                  </a:lnTo>
                  <a:cubicBezTo>
                    <a:pt x="91672" y="468"/>
                    <a:pt x="90689" y="169"/>
                    <a:pt x="89877" y="169"/>
                  </a:cubicBezTo>
                  <a:cubicBezTo>
                    <a:pt x="87852" y="169"/>
                    <a:pt x="86893" y="2034"/>
                    <a:pt x="86893" y="2034"/>
                  </a:cubicBezTo>
                  <a:cubicBezTo>
                    <a:pt x="86893" y="2034"/>
                    <a:pt x="84320" y="1"/>
                    <a:pt x="8112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5" name="Google Shape;785;p23"/>
            <p:cNvSpPr/>
            <p:nvPr/>
          </p:nvSpPr>
          <p:spPr>
            <a:xfrm>
              <a:off x="2585982" y="4328643"/>
              <a:ext cx="2621864" cy="833238"/>
            </a:xfrm>
            <a:custGeom>
              <a:avLst/>
              <a:gdLst/>
              <a:ahLst/>
              <a:cxnLst/>
              <a:rect l="l" t="t" r="r" b="b"/>
              <a:pathLst>
                <a:path w="92834" h="29503" extrusionOk="0">
                  <a:moveTo>
                    <a:pt x="81127" y="1"/>
                  </a:moveTo>
                  <a:cubicBezTo>
                    <a:pt x="79864" y="1"/>
                    <a:pt x="78505" y="319"/>
                    <a:pt x="77169" y="1207"/>
                  </a:cubicBezTo>
                  <a:cubicBezTo>
                    <a:pt x="72583" y="4265"/>
                    <a:pt x="73685" y="11232"/>
                    <a:pt x="73735" y="11533"/>
                  </a:cubicBezTo>
                  <a:cubicBezTo>
                    <a:pt x="73603" y="11379"/>
                    <a:pt x="71617" y="8868"/>
                    <a:pt x="69149" y="8868"/>
                  </a:cubicBezTo>
                  <a:cubicBezTo>
                    <a:pt x="68806" y="8868"/>
                    <a:pt x="68454" y="8916"/>
                    <a:pt x="68096" y="9027"/>
                  </a:cubicBezTo>
                  <a:cubicBezTo>
                    <a:pt x="65064" y="9979"/>
                    <a:pt x="65064" y="13513"/>
                    <a:pt x="65064" y="13513"/>
                  </a:cubicBezTo>
                  <a:cubicBezTo>
                    <a:pt x="65064" y="13513"/>
                    <a:pt x="63385" y="8926"/>
                    <a:pt x="59525" y="8726"/>
                  </a:cubicBezTo>
                  <a:cubicBezTo>
                    <a:pt x="59430" y="8720"/>
                    <a:pt x="59336" y="8718"/>
                    <a:pt x="59243" y="8718"/>
                  </a:cubicBezTo>
                  <a:cubicBezTo>
                    <a:pt x="55544" y="8718"/>
                    <a:pt x="53159" y="12986"/>
                    <a:pt x="53159" y="12986"/>
                  </a:cubicBezTo>
                  <a:cubicBezTo>
                    <a:pt x="53159" y="12986"/>
                    <a:pt x="49426" y="10740"/>
                    <a:pt x="45204" y="10740"/>
                  </a:cubicBezTo>
                  <a:cubicBezTo>
                    <a:pt x="44284" y="10740"/>
                    <a:pt x="43340" y="10847"/>
                    <a:pt x="42407" y="11107"/>
                  </a:cubicBezTo>
                  <a:cubicBezTo>
                    <a:pt x="37169" y="12585"/>
                    <a:pt x="36968" y="18225"/>
                    <a:pt x="36968" y="18225"/>
                  </a:cubicBezTo>
                  <a:cubicBezTo>
                    <a:pt x="36968" y="18225"/>
                    <a:pt x="35515" y="11959"/>
                    <a:pt x="28522" y="10079"/>
                  </a:cubicBezTo>
                  <a:cubicBezTo>
                    <a:pt x="27484" y="9801"/>
                    <a:pt x="26497" y="9683"/>
                    <a:pt x="25569" y="9683"/>
                  </a:cubicBezTo>
                  <a:cubicBezTo>
                    <a:pt x="20221" y="9683"/>
                    <a:pt x="16818" y="13613"/>
                    <a:pt x="16818" y="13613"/>
                  </a:cubicBezTo>
                  <a:cubicBezTo>
                    <a:pt x="16818" y="13613"/>
                    <a:pt x="13986" y="7147"/>
                    <a:pt x="7520" y="6520"/>
                  </a:cubicBezTo>
                  <a:cubicBezTo>
                    <a:pt x="7164" y="6486"/>
                    <a:pt x="6825" y="6470"/>
                    <a:pt x="6502" y="6470"/>
                  </a:cubicBezTo>
                  <a:cubicBezTo>
                    <a:pt x="944" y="6470"/>
                    <a:pt x="26" y="11282"/>
                    <a:pt x="26" y="11282"/>
                  </a:cubicBezTo>
                  <a:lnTo>
                    <a:pt x="26" y="21859"/>
                  </a:lnTo>
                  <a:lnTo>
                    <a:pt x="1" y="29503"/>
                  </a:lnTo>
                  <a:lnTo>
                    <a:pt x="92833" y="29503"/>
                  </a:lnTo>
                  <a:lnTo>
                    <a:pt x="92833" y="1307"/>
                  </a:lnTo>
                  <a:cubicBezTo>
                    <a:pt x="91672" y="468"/>
                    <a:pt x="90689" y="169"/>
                    <a:pt x="89877" y="169"/>
                  </a:cubicBezTo>
                  <a:cubicBezTo>
                    <a:pt x="87852" y="169"/>
                    <a:pt x="86893" y="2034"/>
                    <a:pt x="86893" y="2034"/>
                  </a:cubicBezTo>
                  <a:cubicBezTo>
                    <a:pt x="86893" y="2034"/>
                    <a:pt x="84320" y="1"/>
                    <a:pt x="8112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6" name="Google Shape;786;p23"/>
            <p:cNvSpPr/>
            <p:nvPr/>
          </p:nvSpPr>
          <p:spPr>
            <a:xfrm flipH="1">
              <a:off x="-21903" y="4328643"/>
              <a:ext cx="2621864" cy="833238"/>
            </a:xfrm>
            <a:custGeom>
              <a:avLst/>
              <a:gdLst/>
              <a:ahLst/>
              <a:cxnLst/>
              <a:rect l="l" t="t" r="r" b="b"/>
              <a:pathLst>
                <a:path w="92834" h="29503" extrusionOk="0">
                  <a:moveTo>
                    <a:pt x="81127" y="1"/>
                  </a:moveTo>
                  <a:cubicBezTo>
                    <a:pt x="79864" y="1"/>
                    <a:pt x="78505" y="319"/>
                    <a:pt x="77169" y="1207"/>
                  </a:cubicBezTo>
                  <a:cubicBezTo>
                    <a:pt x="72583" y="4265"/>
                    <a:pt x="73685" y="11232"/>
                    <a:pt x="73735" y="11533"/>
                  </a:cubicBezTo>
                  <a:cubicBezTo>
                    <a:pt x="73603" y="11379"/>
                    <a:pt x="71617" y="8868"/>
                    <a:pt x="69149" y="8868"/>
                  </a:cubicBezTo>
                  <a:cubicBezTo>
                    <a:pt x="68806" y="8868"/>
                    <a:pt x="68454" y="8916"/>
                    <a:pt x="68096" y="9027"/>
                  </a:cubicBezTo>
                  <a:cubicBezTo>
                    <a:pt x="65064" y="9979"/>
                    <a:pt x="65064" y="13513"/>
                    <a:pt x="65064" y="13513"/>
                  </a:cubicBezTo>
                  <a:cubicBezTo>
                    <a:pt x="65064" y="13513"/>
                    <a:pt x="63385" y="8926"/>
                    <a:pt x="59525" y="8726"/>
                  </a:cubicBezTo>
                  <a:cubicBezTo>
                    <a:pt x="59430" y="8720"/>
                    <a:pt x="59336" y="8718"/>
                    <a:pt x="59243" y="8718"/>
                  </a:cubicBezTo>
                  <a:cubicBezTo>
                    <a:pt x="55544" y="8718"/>
                    <a:pt x="53159" y="12986"/>
                    <a:pt x="53159" y="12986"/>
                  </a:cubicBezTo>
                  <a:cubicBezTo>
                    <a:pt x="53159" y="12986"/>
                    <a:pt x="49426" y="10740"/>
                    <a:pt x="45204" y="10740"/>
                  </a:cubicBezTo>
                  <a:cubicBezTo>
                    <a:pt x="44284" y="10740"/>
                    <a:pt x="43340" y="10847"/>
                    <a:pt x="42407" y="11107"/>
                  </a:cubicBezTo>
                  <a:cubicBezTo>
                    <a:pt x="37169" y="12585"/>
                    <a:pt x="36968" y="18225"/>
                    <a:pt x="36968" y="18225"/>
                  </a:cubicBezTo>
                  <a:cubicBezTo>
                    <a:pt x="36968" y="18225"/>
                    <a:pt x="35515" y="11959"/>
                    <a:pt x="28522" y="10079"/>
                  </a:cubicBezTo>
                  <a:cubicBezTo>
                    <a:pt x="27484" y="9801"/>
                    <a:pt x="26497" y="9683"/>
                    <a:pt x="25569" y="9683"/>
                  </a:cubicBezTo>
                  <a:cubicBezTo>
                    <a:pt x="20221" y="9683"/>
                    <a:pt x="16818" y="13613"/>
                    <a:pt x="16818" y="13613"/>
                  </a:cubicBezTo>
                  <a:cubicBezTo>
                    <a:pt x="16818" y="13613"/>
                    <a:pt x="13986" y="7147"/>
                    <a:pt x="7520" y="6520"/>
                  </a:cubicBezTo>
                  <a:cubicBezTo>
                    <a:pt x="7164" y="6486"/>
                    <a:pt x="6825" y="6470"/>
                    <a:pt x="6502" y="6470"/>
                  </a:cubicBezTo>
                  <a:cubicBezTo>
                    <a:pt x="944" y="6470"/>
                    <a:pt x="26" y="11282"/>
                    <a:pt x="26" y="11282"/>
                  </a:cubicBezTo>
                  <a:lnTo>
                    <a:pt x="26" y="21859"/>
                  </a:lnTo>
                  <a:lnTo>
                    <a:pt x="1" y="29503"/>
                  </a:lnTo>
                  <a:lnTo>
                    <a:pt x="92833" y="29503"/>
                  </a:lnTo>
                  <a:lnTo>
                    <a:pt x="92833" y="1307"/>
                  </a:lnTo>
                  <a:cubicBezTo>
                    <a:pt x="91672" y="468"/>
                    <a:pt x="90689" y="169"/>
                    <a:pt x="89877" y="169"/>
                  </a:cubicBezTo>
                  <a:cubicBezTo>
                    <a:pt x="87852" y="169"/>
                    <a:pt x="86893" y="2034"/>
                    <a:pt x="86893" y="2034"/>
                  </a:cubicBezTo>
                  <a:cubicBezTo>
                    <a:pt x="86893" y="2034"/>
                    <a:pt x="84320" y="1"/>
                    <a:pt x="8112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87" name="Google Shape;787;p23"/>
          <p:cNvGrpSpPr/>
          <p:nvPr/>
        </p:nvGrpSpPr>
        <p:grpSpPr>
          <a:xfrm rot="5400000" flipH="1">
            <a:off x="1448099" y="3235279"/>
            <a:ext cx="1203501" cy="3052478"/>
            <a:chOff x="-170295" y="1808675"/>
            <a:chExt cx="829600" cy="2646275"/>
          </a:xfrm>
        </p:grpSpPr>
        <p:sp>
          <p:nvSpPr>
            <p:cNvPr id="788" name="Google Shape;788;p23"/>
            <p:cNvSpPr/>
            <p:nvPr/>
          </p:nvSpPr>
          <p:spPr>
            <a:xfrm flipH="1">
              <a:off x="-170295" y="1808675"/>
              <a:ext cx="829600" cy="2646275"/>
            </a:xfrm>
            <a:custGeom>
              <a:avLst/>
              <a:gdLst/>
              <a:ahLst/>
              <a:cxnLst/>
              <a:rect l="l" t="t" r="r" b="b"/>
              <a:pathLst>
                <a:path w="33184" h="105851" extrusionOk="0">
                  <a:moveTo>
                    <a:pt x="22322" y="1"/>
                  </a:moveTo>
                  <a:cubicBezTo>
                    <a:pt x="19049" y="1"/>
                    <a:pt x="14806" y="1870"/>
                    <a:pt x="15038" y="11665"/>
                  </a:cubicBezTo>
                  <a:cubicBezTo>
                    <a:pt x="15038" y="11665"/>
                    <a:pt x="5665" y="13419"/>
                    <a:pt x="10351" y="29058"/>
                  </a:cubicBezTo>
                  <a:cubicBezTo>
                    <a:pt x="10351" y="29058"/>
                    <a:pt x="1755" y="33545"/>
                    <a:pt x="9173" y="47028"/>
                  </a:cubicBezTo>
                  <a:cubicBezTo>
                    <a:pt x="9173" y="47028"/>
                    <a:pt x="0" y="57981"/>
                    <a:pt x="6642" y="70487"/>
                  </a:cubicBezTo>
                  <a:cubicBezTo>
                    <a:pt x="6642" y="70487"/>
                    <a:pt x="1379" y="79460"/>
                    <a:pt x="6442" y="91014"/>
                  </a:cubicBezTo>
                  <a:cubicBezTo>
                    <a:pt x="6442" y="91014"/>
                    <a:pt x="2156" y="96678"/>
                    <a:pt x="6642" y="105851"/>
                  </a:cubicBezTo>
                  <a:lnTo>
                    <a:pt x="26392" y="105851"/>
                  </a:lnTo>
                  <a:cubicBezTo>
                    <a:pt x="26392" y="105851"/>
                    <a:pt x="33184" y="27304"/>
                    <a:pt x="28798" y="6001"/>
                  </a:cubicBezTo>
                  <a:cubicBezTo>
                    <a:pt x="28146" y="2793"/>
                    <a:pt x="27219" y="863"/>
                    <a:pt x="25991" y="712"/>
                  </a:cubicBezTo>
                  <a:cubicBezTo>
                    <a:pt x="25991" y="712"/>
                    <a:pt x="24341" y="1"/>
                    <a:pt x="2232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9" name="Google Shape;789;p23"/>
            <p:cNvSpPr/>
            <p:nvPr/>
          </p:nvSpPr>
          <p:spPr>
            <a:xfrm flipH="1">
              <a:off x="-170295" y="1894725"/>
              <a:ext cx="722450" cy="2560225"/>
            </a:xfrm>
            <a:custGeom>
              <a:avLst/>
              <a:gdLst/>
              <a:ahLst/>
              <a:cxnLst/>
              <a:rect l="l" t="t" r="r" b="b"/>
              <a:pathLst>
                <a:path w="28898" h="102409" extrusionOk="0">
                  <a:moveTo>
                    <a:pt x="19928" y="0"/>
                  </a:moveTo>
                  <a:cubicBezTo>
                    <a:pt x="19241" y="0"/>
                    <a:pt x="18527" y="182"/>
                    <a:pt x="17795" y="604"/>
                  </a:cubicBezTo>
                  <a:cubicBezTo>
                    <a:pt x="12707" y="3536"/>
                    <a:pt x="14487" y="11331"/>
                    <a:pt x="14487" y="11331"/>
                  </a:cubicBezTo>
                  <a:cubicBezTo>
                    <a:pt x="14487" y="11331"/>
                    <a:pt x="4887" y="15842"/>
                    <a:pt x="10176" y="25992"/>
                  </a:cubicBezTo>
                  <a:cubicBezTo>
                    <a:pt x="10176" y="25992"/>
                    <a:pt x="1178" y="32258"/>
                    <a:pt x="8797" y="44564"/>
                  </a:cubicBezTo>
                  <a:cubicBezTo>
                    <a:pt x="8797" y="44564"/>
                    <a:pt x="0" y="54739"/>
                    <a:pt x="7243" y="65667"/>
                  </a:cubicBezTo>
                  <a:cubicBezTo>
                    <a:pt x="7243" y="65667"/>
                    <a:pt x="401" y="77973"/>
                    <a:pt x="6842" y="84439"/>
                  </a:cubicBezTo>
                  <a:cubicBezTo>
                    <a:pt x="6842" y="84439"/>
                    <a:pt x="1704" y="94539"/>
                    <a:pt x="7168" y="102409"/>
                  </a:cubicBezTo>
                  <a:lnTo>
                    <a:pt x="22106" y="102409"/>
                  </a:lnTo>
                  <a:cubicBezTo>
                    <a:pt x="22106" y="102409"/>
                    <a:pt x="28898" y="23862"/>
                    <a:pt x="24512" y="2559"/>
                  </a:cubicBezTo>
                  <a:cubicBezTo>
                    <a:pt x="23268" y="1189"/>
                    <a:pt x="21687" y="0"/>
                    <a:pt x="1992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0" name="Google Shape;790;p23"/>
            <p:cNvSpPr/>
            <p:nvPr/>
          </p:nvSpPr>
          <p:spPr>
            <a:xfrm flipH="1">
              <a:off x="-71420" y="2442100"/>
              <a:ext cx="262825" cy="465800"/>
            </a:xfrm>
            <a:custGeom>
              <a:avLst/>
              <a:gdLst/>
              <a:ahLst/>
              <a:cxnLst/>
              <a:rect l="l" t="t" r="r" b="b"/>
              <a:pathLst>
                <a:path w="10513" h="18632" extrusionOk="0">
                  <a:moveTo>
                    <a:pt x="535" y="1"/>
                  </a:moveTo>
                  <a:cubicBezTo>
                    <a:pt x="276" y="1"/>
                    <a:pt x="1" y="277"/>
                    <a:pt x="157" y="589"/>
                  </a:cubicBezTo>
                  <a:cubicBezTo>
                    <a:pt x="3340" y="6528"/>
                    <a:pt x="6498" y="12493"/>
                    <a:pt x="9681" y="18433"/>
                  </a:cubicBezTo>
                  <a:cubicBezTo>
                    <a:pt x="9751" y="18573"/>
                    <a:pt x="9864" y="18631"/>
                    <a:pt x="9980" y="18631"/>
                  </a:cubicBezTo>
                  <a:cubicBezTo>
                    <a:pt x="10239" y="18631"/>
                    <a:pt x="10513" y="18344"/>
                    <a:pt x="10357" y="18032"/>
                  </a:cubicBezTo>
                  <a:cubicBezTo>
                    <a:pt x="7174" y="12092"/>
                    <a:pt x="4016" y="6153"/>
                    <a:pt x="833" y="188"/>
                  </a:cubicBezTo>
                  <a:cubicBezTo>
                    <a:pt x="764" y="56"/>
                    <a:pt x="651" y="1"/>
                    <a:pt x="535" y="1"/>
                  </a:cubicBezTo>
                  <a:close/>
                </a:path>
              </a:pathLst>
            </a:custGeom>
            <a:solidFill>
              <a:srgbClr val="0A7D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1" name="Google Shape;791;p23"/>
            <p:cNvSpPr/>
            <p:nvPr/>
          </p:nvSpPr>
          <p:spPr>
            <a:xfrm flipH="1">
              <a:off x="-56570" y="2644875"/>
              <a:ext cx="320750" cy="405700"/>
            </a:xfrm>
            <a:custGeom>
              <a:avLst/>
              <a:gdLst/>
              <a:ahLst/>
              <a:cxnLst/>
              <a:rect l="l" t="t" r="r" b="b"/>
              <a:pathLst>
                <a:path w="12830" h="16228" extrusionOk="0">
                  <a:moveTo>
                    <a:pt x="549" y="0"/>
                  </a:moveTo>
                  <a:cubicBezTo>
                    <a:pt x="267" y="0"/>
                    <a:pt x="1" y="268"/>
                    <a:pt x="211" y="548"/>
                  </a:cubicBezTo>
                  <a:cubicBezTo>
                    <a:pt x="4120" y="5736"/>
                    <a:pt x="8030" y="10899"/>
                    <a:pt x="11940" y="16062"/>
                  </a:cubicBezTo>
                  <a:cubicBezTo>
                    <a:pt x="12028" y="16179"/>
                    <a:pt x="12148" y="16228"/>
                    <a:pt x="12267" y="16228"/>
                  </a:cubicBezTo>
                  <a:cubicBezTo>
                    <a:pt x="12553" y="16228"/>
                    <a:pt x="12829" y="15944"/>
                    <a:pt x="12617" y="15661"/>
                  </a:cubicBezTo>
                  <a:cubicBezTo>
                    <a:pt x="8707" y="10498"/>
                    <a:pt x="4797" y="5335"/>
                    <a:pt x="887" y="172"/>
                  </a:cubicBezTo>
                  <a:cubicBezTo>
                    <a:pt x="796" y="51"/>
                    <a:pt x="671" y="0"/>
                    <a:pt x="549" y="0"/>
                  </a:cubicBezTo>
                  <a:close/>
                </a:path>
              </a:pathLst>
            </a:custGeom>
            <a:solidFill>
              <a:srgbClr val="0A7D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2" name="Google Shape;792;p23"/>
            <p:cNvSpPr/>
            <p:nvPr/>
          </p:nvSpPr>
          <p:spPr>
            <a:xfrm flipH="1">
              <a:off x="-36445" y="3302500"/>
              <a:ext cx="284325" cy="393225"/>
            </a:xfrm>
            <a:custGeom>
              <a:avLst/>
              <a:gdLst/>
              <a:ahLst/>
              <a:cxnLst/>
              <a:rect l="l" t="t" r="r" b="b"/>
              <a:pathLst>
                <a:path w="11373" h="15729" extrusionOk="0">
                  <a:moveTo>
                    <a:pt x="558" y="0"/>
                  </a:moveTo>
                  <a:cubicBezTo>
                    <a:pt x="277" y="0"/>
                    <a:pt x="1" y="280"/>
                    <a:pt x="210" y="559"/>
                  </a:cubicBezTo>
                  <a:cubicBezTo>
                    <a:pt x="3644" y="5571"/>
                    <a:pt x="7077" y="10559"/>
                    <a:pt x="10511" y="15546"/>
                  </a:cubicBezTo>
                  <a:cubicBezTo>
                    <a:pt x="10594" y="15675"/>
                    <a:pt x="10714" y="15728"/>
                    <a:pt x="10832" y="15728"/>
                  </a:cubicBezTo>
                  <a:cubicBezTo>
                    <a:pt x="11106" y="15728"/>
                    <a:pt x="11373" y="15443"/>
                    <a:pt x="11163" y="15145"/>
                  </a:cubicBezTo>
                  <a:cubicBezTo>
                    <a:pt x="7754" y="10158"/>
                    <a:pt x="4321" y="5170"/>
                    <a:pt x="887" y="183"/>
                  </a:cubicBezTo>
                  <a:cubicBezTo>
                    <a:pt x="803" y="53"/>
                    <a:pt x="680" y="0"/>
                    <a:pt x="558" y="0"/>
                  </a:cubicBezTo>
                  <a:close/>
                </a:path>
              </a:pathLst>
            </a:custGeom>
            <a:solidFill>
              <a:srgbClr val="0A7D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3" name="Google Shape;793;p23"/>
            <p:cNvSpPr/>
            <p:nvPr/>
          </p:nvSpPr>
          <p:spPr>
            <a:xfrm flipH="1">
              <a:off x="2405" y="3764777"/>
              <a:ext cx="281275" cy="353700"/>
            </a:xfrm>
            <a:custGeom>
              <a:avLst/>
              <a:gdLst/>
              <a:ahLst/>
              <a:cxnLst/>
              <a:rect l="l" t="t" r="r" b="b"/>
              <a:pathLst>
                <a:path w="11251" h="14148" extrusionOk="0">
                  <a:moveTo>
                    <a:pt x="563" y="0"/>
                  </a:moveTo>
                  <a:cubicBezTo>
                    <a:pt x="277" y="0"/>
                    <a:pt x="1" y="284"/>
                    <a:pt x="214" y="567"/>
                  </a:cubicBezTo>
                  <a:cubicBezTo>
                    <a:pt x="3597" y="5028"/>
                    <a:pt x="6981" y="9515"/>
                    <a:pt x="10364" y="13976"/>
                  </a:cubicBezTo>
                  <a:cubicBezTo>
                    <a:pt x="10455" y="14097"/>
                    <a:pt x="10580" y="14147"/>
                    <a:pt x="10702" y="14147"/>
                  </a:cubicBezTo>
                  <a:cubicBezTo>
                    <a:pt x="10985" y="14147"/>
                    <a:pt x="11251" y="13880"/>
                    <a:pt x="11041" y="13600"/>
                  </a:cubicBezTo>
                  <a:cubicBezTo>
                    <a:pt x="7657" y="9114"/>
                    <a:pt x="4274" y="4652"/>
                    <a:pt x="890" y="166"/>
                  </a:cubicBezTo>
                  <a:cubicBezTo>
                    <a:pt x="802" y="49"/>
                    <a:pt x="682" y="0"/>
                    <a:pt x="563" y="0"/>
                  </a:cubicBezTo>
                  <a:close/>
                </a:path>
              </a:pathLst>
            </a:custGeom>
            <a:solidFill>
              <a:srgbClr val="0A7D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4" name="Google Shape;794;p23"/>
            <p:cNvSpPr/>
            <p:nvPr/>
          </p:nvSpPr>
          <p:spPr>
            <a:xfrm flipH="1">
              <a:off x="-2195" y="4061150"/>
              <a:ext cx="284125" cy="129675"/>
            </a:xfrm>
            <a:custGeom>
              <a:avLst/>
              <a:gdLst/>
              <a:ahLst/>
              <a:cxnLst/>
              <a:rect l="l" t="t" r="r" b="b"/>
              <a:pathLst>
                <a:path w="11365" h="5187" extrusionOk="0">
                  <a:moveTo>
                    <a:pt x="628" y="1"/>
                  </a:moveTo>
                  <a:cubicBezTo>
                    <a:pt x="256" y="1"/>
                    <a:pt x="0" y="539"/>
                    <a:pt x="394" y="714"/>
                  </a:cubicBezTo>
                  <a:cubicBezTo>
                    <a:pt x="3803" y="2193"/>
                    <a:pt x="7186" y="3672"/>
                    <a:pt x="10570" y="5150"/>
                  </a:cubicBezTo>
                  <a:cubicBezTo>
                    <a:pt x="10627" y="5176"/>
                    <a:pt x="10683" y="5187"/>
                    <a:pt x="10737" y="5187"/>
                  </a:cubicBezTo>
                  <a:cubicBezTo>
                    <a:pt x="11109" y="5187"/>
                    <a:pt x="11365" y="4649"/>
                    <a:pt x="10971" y="4474"/>
                  </a:cubicBezTo>
                  <a:cubicBezTo>
                    <a:pt x="7587" y="2995"/>
                    <a:pt x="4179" y="1516"/>
                    <a:pt x="795" y="37"/>
                  </a:cubicBezTo>
                  <a:cubicBezTo>
                    <a:pt x="738" y="12"/>
                    <a:pt x="682" y="1"/>
                    <a:pt x="628" y="1"/>
                  </a:cubicBezTo>
                  <a:close/>
                </a:path>
              </a:pathLst>
            </a:custGeom>
            <a:solidFill>
              <a:srgbClr val="0A7D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5" name="Google Shape;795;p23"/>
            <p:cNvSpPr/>
            <p:nvPr/>
          </p:nvSpPr>
          <p:spPr>
            <a:xfrm flipH="1">
              <a:off x="127330" y="2410425"/>
              <a:ext cx="95250" cy="95275"/>
            </a:xfrm>
            <a:custGeom>
              <a:avLst/>
              <a:gdLst/>
              <a:ahLst/>
              <a:cxnLst/>
              <a:rect l="l" t="t" r="r" b="b"/>
              <a:pathLst>
                <a:path w="3810" h="3811" extrusionOk="0">
                  <a:moveTo>
                    <a:pt x="1905" y="1"/>
                  </a:moveTo>
                  <a:cubicBezTo>
                    <a:pt x="852" y="1"/>
                    <a:pt x="0" y="853"/>
                    <a:pt x="0" y="1906"/>
                  </a:cubicBezTo>
                  <a:cubicBezTo>
                    <a:pt x="0" y="2958"/>
                    <a:pt x="852" y="3811"/>
                    <a:pt x="1905" y="3811"/>
                  </a:cubicBezTo>
                  <a:cubicBezTo>
                    <a:pt x="2958" y="3811"/>
                    <a:pt x="3810" y="2958"/>
                    <a:pt x="3810" y="1906"/>
                  </a:cubicBezTo>
                  <a:cubicBezTo>
                    <a:pt x="3810" y="853"/>
                    <a:pt x="2958" y="1"/>
                    <a:pt x="1905" y="1"/>
                  </a:cubicBezTo>
                  <a:close/>
                </a:path>
              </a:pathLst>
            </a:custGeom>
            <a:solidFill>
              <a:srgbClr val="F03A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6" name="Google Shape;796;p23"/>
            <p:cNvSpPr/>
            <p:nvPr/>
          </p:nvSpPr>
          <p:spPr>
            <a:xfrm flipH="1">
              <a:off x="183080" y="3273225"/>
              <a:ext cx="95275" cy="95250"/>
            </a:xfrm>
            <a:custGeom>
              <a:avLst/>
              <a:gdLst/>
              <a:ahLst/>
              <a:cxnLst/>
              <a:rect l="l" t="t" r="r" b="b"/>
              <a:pathLst>
                <a:path w="3811" h="3810" extrusionOk="0">
                  <a:moveTo>
                    <a:pt x="1905" y="0"/>
                  </a:moveTo>
                  <a:cubicBezTo>
                    <a:pt x="853" y="0"/>
                    <a:pt x="1" y="853"/>
                    <a:pt x="1" y="1905"/>
                  </a:cubicBezTo>
                  <a:cubicBezTo>
                    <a:pt x="1" y="2958"/>
                    <a:pt x="853" y="3810"/>
                    <a:pt x="1905" y="3810"/>
                  </a:cubicBezTo>
                  <a:cubicBezTo>
                    <a:pt x="2958" y="3810"/>
                    <a:pt x="3810" y="2958"/>
                    <a:pt x="3810" y="1905"/>
                  </a:cubicBezTo>
                  <a:cubicBezTo>
                    <a:pt x="3810" y="853"/>
                    <a:pt x="2958" y="0"/>
                    <a:pt x="1905" y="0"/>
                  </a:cubicBezTo>
                  <a:close/>
                </a:path>
              </a:pathLst>
            </a:custGeom>
            <a:solidFill>
              <a:srgbClr val="F03A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97" name="Google Shape;797;p23"/>
          <p:cNvGrpSpPr/>
          <p:nvPr/>
        </p:nvGrpSpPr>
        <p:grpSpPr>
          <a:xfrm rot="5400000" flipH="1">
            <a:off x="-340500" y="3931115"/>
            <a:ext cx="1630732" cy="982811"/>
            <a:chOff x="-68795" y="4223589"/>
            <a:chExt cx="1124100" cy="852025"/>
          </a:xfrm>
        </p:grpSpPr>
        <p:sp>
          <p:nvSpPr>
            <p:cNvPr id="798" name="Google Shape;798;p23"/>
            <p:cNvSpPr/>
            <p:nvPr/>
          </p:nvSpPr>
          <p:spPr>
            <a:xfrm flipH="1">
              <a:off x="-68795" y="4223589"/>
              <a:ext cx="1124100" cy="852025"/>
            </a:xfrm>
            <a:custGeom>
              <a:avLst/>
              <a:gdLst/>
              <a:ahLst/>
              <a:cxnLst/>
              <a:rect l="l" t="t" r="r" b="b"/>
              <a:pathLst>
                <a:path w="44964" h="34081" extrusionOk="0">
                  <a:moveTo>
                    <a:pt x="35650" y="0"/>
                  </a:moveTo>
                  <a:cubicBezTo>
                    <a:pt x="32202" y="0"/>
                    <a:pt x="28348" y="1635"/>
                    <a:pt x="25114" y="7113"/>
                  </a:cubicBezTo>
                  <a:cubicBezTo>
                    <a:pt x="25114" y="7113"/>
                    <a:pt x="25053" y="7109"/>
                    <a:pt x="24941" y="7109"/>
                  </a:cubicBezTo>
                  <a:cubicBezTo>
                    <a:pt x="23831" y="7109"/>
                    <a:pt x="17715" y="7523"/>
                    <a:pt x="16918" y="16587"/>
                  </a:cubicBezTo>
                  <a:cubicBezTo>
                    <a:pt x="16918" y="16587"/>
                    <a:pt x="16356" y="16482"/>
                    <a:pt x="15492" y="16482"/>
                  </a:cubicBezTo>
                  <a:cubicBezTo>
                    <a:pt x="12902" y="16482"/>
                    <a:pt x="7601" y="17426"/>
                    <a:pt x="6642" y="24983"/>
                  </a:cubicBezTo>
                  <a:cubicBezTo>
                    <a:pt x="6642" y="24983"/>
                    <a:pt x="1" y="26837"/>
                    <a:pt x="2657" y="34081"/>
                  </a:cubicBezTo>
                  <a:lnTo>
                    <a:pt x="42507" y="34081"/>
                  </a:lnTo>
                  <a:lnTo>
                    <a:pt x="44663" y="7364"/>
                  </a:lnTo>
                  <a:lnTo>
                    <a:pt x="44963" y="3579"/>
                  </a:lnTo>
                  <a:cubicBezTo>
                    <a:pt x="44963" y="3579"/>
                    <a:pt x="40751" y="0"/>
                    <a:pt x="3565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9" name="Google Shape;799;p23"/>
            <p:cNvSpPr/>
            <p:nvPr/>
          </p:nvSpPr>
          <p:spPr>
            <a:xfrm flipH="1">
              <a:off x="-61270" y="4305250"/>
              <a:ext cx="982475" cy="765625"/>
            </a:xfrm>
            <a:custGeom>
              <a:avLst/>
              <a:gdLst/>
              <a:ahLst/>
              <a:cxnLst/>
              <a:rect l="l" t="t" r="r" b="b"/>
              <a:pathLst>
                <a:path w="39299" h="30625" extrusionOk="0">
                  <a:moveTo>
                    <a:pt x="31893" y="0"/>
                  </a:moveTo>
                  <a:cubicBezTo>
                    <a:pt x="31692" y="0"/>
                    <a:pt x="31487" y="8"/>
                    <a:pt x="31279" y="23"/>
                  </a:cubicBezTo>
                  <a:cubicBezTo>
                    <a:pt x="25138" y="524"/>
                    <a:pt x="23860" y="8043"/>
                    <a:pt x="23860" y="8043"/>
                  </a:cubicBezTo>
                  <a:cubicBezTo>
                    <a:pt x="23860" y="8043"/>
                    <a:pt x="23452" y="7965"/>
                    <a:pt x="22801" y="7965"/>
                  </a:cubicBezTo>
                  <a:cubicBezTo>
                    <a:pt x="20641" y="7965"/>
                    <a:pt x="15811" y="8823"/>
                    <a:pt x="14386" y="16239"/>
                  </a:cubicBezTo>
                  <a:cubicBezTo>
                    <a:pt x="14386" y="16239"/>
                    <a:pt x="14055" y="16208"/>
                    <a:pt x="13516" y="16208"/>
                  </a:cubicBezTo>
                  <a:cubicBezTo>
                    <a:pt x="11145" y="16208"/>
                    <a:pt x="4768" y="16791"/>
                    <a:pt x="5013" y="23081"/>
                  </a:cubicBezTo>
                  <a:cubicBezTo>
                    <a:pt x="5013" y="23081"/>
                    <a:pt x="0" y="25612"/>
                    <a:pt x="326" y="30625"/>
                  </a:cubicBezTo>
                  <a:lnTo>
                    <a:pt x="37143" y="30625"/>
                  </a:lnTo>
                  <a:lnTo>
                    <a:pt x="39299" y="3908"/>
                  </a:lnTo>
                  <a:cubicBezTo>
                    <a:pt x="37808" y="2133"/>
                    <a:pt x="35311" y="0"/>
                    <a:pt x="3189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0" name="Google Shape;800;p23"/>
            <p:cNvSpPr/>
            <p:nvPr/>
          </p:nvSpPr>
          <p:spPr>
            <a:xfrm rot="4678413" flipH="1">
              <a:off x="-5913" y="4540904"/>
              <a:ext cx="294306" cy="178619"/>
            </a:xfrm>
            <a:custGeom>
              <a:avLst/>
              <a:gdLst/>
              <a:ahLst/>
              <a:cxnLst/>
              <a:rect l="l" t="t" r="r" b="b"/>
              <a:pathLst>
                <a:path w="9478" h="8816" extrusionOk="0">
                  <a:moveTo>
                    <a:pt x="3720" y="0"/>
                  </a:moveTo>
                  <a:cubicBezTo>
                    <a:pt x="3546" y="0"/>
                    <a:pt x="3359" y="53"/>
                    <a:pt x="3161" y="171"/>
                  </a:cubicBezTo>
                  <a:cubicBezTo>
                    <a:pt x="1532" y="1149"/>
                    <a:pt x="2434" y="3430"/>
                    <a:pt x="2434" y="3430"/>
                  </a:cubicBezTo>
                  <a:cubicBezTo>
                    <a:pt x="2434" y="3430"/>
                    <a:pt x="1757" y="2753"/>
                    <a:pt x="1139" y="2753"/>
                  </a:cubicBezTo>
                  <a:cubicBezTo>
                    <a:pt x="673" y="2753"/>
                    <a:pt x="240" y="3136"/>
                    <a:pt x="154" y="4482"/>
                  </a:cubicBezTo>
                  <a:cubicBezTo>
                    <a:pt x="0" y="7225"/>
                    <a:pt x="2171" y="8815"/>
                    <a:pt x="4548" y="8815"/>
                  </a:cubicBezTo>
                  <a:cubicBezTo>
                    <a:pt x="4885" y="8815"/>
                    <a:pt x="5227" y="8783"/>
                    <a:pt x="5567" y="8718"/>
                  </a:cubicBezTo>
                  <a:cubicBezTo>
                    <a:pt x="8299" y="8191"/>
                    <a:pt x="9477" y="1425"/>
                    <a:pt x="7848" y="773"/>
                  </a:cubicBezTo>
                  <a:cubicBezTo>
                    <a:pt x="7667" y="700"/>
                    <a:pt x="7499" y="668"/>
                    <a:pt x="7343" y="668"/>
                  </a:cubicBezTo>
                  <a:cubicBezTo>
                    <a:pt x="6098" y="668"/>
                    <a:pt x="5642" y="2728"/>
                    <a:pt x="5642" y="2728"/>
                  </a:cubicBezTo>
                  <a:cubicBezTo>
                    <a:pt x="5642" y="2728"/>
                    <a:pt x="4985" y="0"/>
                    <a:pt x="372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01" name="Google Shape;801;p23"/>
          <p:cNvGrpSpPr/>
          <p:nvPr/>
        </p:nvGrpSpPr>
        <p:grpSpPr>
          <a:xfrm flipH="1">
            <a:off x="8129441" y="2656823"/>
            <a:ext cx="1045108" cy="2500403"/>
            <a:chOff x="-34400" y="2920300"/>
            <a:chExt cx="1006460" cy="2407938"/>
          </a:xfrm>
        </p:grpSpPr>
        <p:sp>
          <p:nvSpPr>
            <p:cNvPr id="802" name="Google Shape;802;p23"/>
            <p:cNvSpPr/>
            <p:nvPr/>
          </p:nvSpPr>
          <p:spPr>
            <a:xfrm>
              <a:off x="-34400" y="2920300"/>
              <a:ext cx="1006460" cy="2407931"/>
            </a:xfrm>
            <a:custGeom>
              <a:avLst/>
              <a:gdLst/>
              <a:ahLst/>
              <a:cxnLst/>
              <a:rect l="l" t="t" r="r" b="b"/>
              <a:pathLst>
                <a:path w="24078" h="57606" extrusionOk="0">
                  <a:moveTo>
                    <a:pt x="5444" y="1"/>
                  </a:moveTo>
                  <a:cubicBezTo>
                    <a:pt x="3809" y="1"/>
                    <a:pt x="2351" y="6295"/>
                    <a:pt x="1429" y="11474"/>
                  </a:cubicBezTo>
                  <a:cubicBezTo>
                    <a:pt x="802" y="15133"/>
                    <a:pt x="401" y="18240"/>
                    <a:pt x="401" y="18240"/>
                  </a:cubicBezTo>
                  <a:lnTo>
                    <a:pt x="326" y="26561"/>
                  </a:lnTo>
                  <a:lnTo>
                    <a:pt x="176" y="39318"/>
                  </a:lnTo>
                  <a:lnTo>
                    <a:pt x="0" y="56662"/>
                  </a:lnTo>
                  <a:cubicBezTo>
                    <a:pt x="802" y="56837"/>
                    <a:pt x="1629" y="56988"/>
                    <a:pt x="2506" y="57088"/>
                  </a:cubicBezTo>
                  <a:cubicBezTo>
                    <a:pt x="4361" y="57363"/>
                    <a:pt x="6341" y="57514"/>
                    <a:pt x="8321" y="57589"/>
                  </a:cubicBezTo>
                  <a:cubicBezTo>
                    <a:pt x="8798" y="57599"/>
                    <a:pt x="9276" y="57606"/>
                    <a:pt x="9752" y="57606"/>
                  </a:cubicBezTo>
                  <a:cubicBezTo>
                    <a:pt x="10425" y="57606"/>
                    <a:pt x="11094" y="57593"/>
                    <a:pt x="11755" y="57564"/>
                  </a:cubicBezTo>
                  <a:cubicBezTo>
                    <a:pt x="17344" y="57389"/>
                    <a:pt x="22181" y="56286"/>
                    <a:pt x="22857" y="54256"/>
                  </a:cubicBezTo>
                  <a:cubicBezTo>
                    <a:pt x="24010" y="50822"/>
                    <a:pt x="19424" y="46010"/>
                    <a:pt x="19424" y="46010"/>
                  </a:cubicBezTo>
                  <a:cubicBezTo>
                    <a:pt x="19424" y="46010"/>
                    <a:pt x="23709" y="46010"/>
                    <a:pt x="23910" y="40697"/>
                  </a:cubicBezTo>
                  <a:cubicBezTo>
                    <a:pt x="24077" y="36238"/>
                    <a:pt x="19156" y="35870"/>
                    <a:pt x="17531" y="35870"/>
                  </a:cubicBezTo>
                  <a:cubicBezTo>
                    <a:pt x="17210" y="35870"/>
                    <a:pt x="17018" y="35885"/>
                    <a:pt x="17018" y="35885"/>
                  </a:cubicBezTo>
                  <a:cubicBezTo>
                    <a:pt x="17018" y="35885"/>
                    <a:pt x="22331" y="31925"/>
                    <a:pt x="21303" y="26912"/>
                  </a:cubicBezTo>
                  <a:cubicBezTo>
                    <a:pt x="20926" y="25116"/>
                    <a:pt x="19705" y="24539"/>
                    <a:pt x="18294" y="24539"/>
                  </a:cubicBezTo>
                  <a:cubicBezTo>
                    <a:pt x="15768" y="24539"/>
                    <a:pt x="12632" y="26386"/>
                    <a:pt x="12632" y="26386"/>
                  </a:cubicBezTo>
                  <a:cubicBezTo>
                    <a:pt x="12632" y="26386"/>
                    <a:pt x="16692" y="11348"/>
                    <a:pt x="14812" y="9895"/>
                  </a:cubicBezTo>
                  <a:cubicBezTo>
                    <a:pt x="14669" y="9782"/>
                    <a:pt x="14503" y="9730"/>
                    <a:pt x="14318" y="9730"/>
                  </a:cubicBezTo>
                  <a:cubicBezTo>
                    <a:pt x="12065" y="9730"/>
                    <a:pt x="6993" y="17413"/>
                    <a:pt x="6993" y="17413"/>
                  </a:cubicBezTo>
                  <a:cubicBezTo>
                    <a:pt x="6993" y="17413"/>
                    <a:pt x="8672" y="1423"/>
                    <a:pt x="5739" y="70"/>
                  </a:cubicBezTo>
                  <a:cubicBezTo>
                    <a:pt x="5640" y="23"/>
                    <a:pt x="5542" y="1"/>
                    <a:pt x="54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3" name="Google Shape;803;p23"/>
            <p:cNvSpPr/>
            <p:nvPr/>
          </p:nvSpPr>
          <p:spPr>
            <a:xfrm>
              <a:off x="-34400" y="3371622"/>
              <a:ext cx="802518" cy="1956616"/>
            </a:xfrm>
            <a:custGeom>
              <a:avLst/>
              <a:gdLst/>
              <a:ahLst/>
              <a:cxnLst/>
              <a:rect l="l" t="t" r="r" b="b"/>
              <a:pathLst>
                <a:path w="19199" h="46809" extrusionOk="0">
                  <a:moveTo>
                    <a:pt x="3078" y="1"/>
                  </a:moveTo>
                  <a:cubicBezTo>
                    <a:pt x="2575" y="1"/>
                    <a:pt x="1998" y="278"/>
                    <a:pt x="1429" y="677"/>
                  </a:cubicBezTo>
                  <a:cubicBezTo>
                    <a:pt x="802" y="4336"/>
                    <a:pt x="401" y="7443"/>
                    <a:pt x="401" y="7443"/>
                  </a:cubicBezTo>
                  <a:lnTo>
                    <a:pt x="326" y="15764"/>
                  </a:lnTo>
                  <a:lnTo>
                    <a:pt x="176" y="28521"/>
                  </a:lnTo>
                  <a:lnTo>
                    <a:pt x="0" y="45865"/>
                  </a:lnTo>
                  <a:cubicBezTo>
                    <a:pt x="802" y="46040"/>
                    <a:pt x="1629" y="46191"/>
                    <a:pt x="2506" y="46291"/>
                  </a:cubicBezTo>
                  <a:cubicBezTo>
                    <a:pt x="4361" y="46566"/>
                    <a:pt x="6341" y="46717"/>
                    <a:pt x="8321" y="46792"/>
                  </a:cubicBezTo>
                  <a:cubicBezTo>
                    <a:pt x="8798" y="46802"/>
                    <a:pt x="9276" y="46809"/>
                    <a:pt x="9752" y="46809"/>
                  </a:cubicBezTo>
                  <a:cubicBezTo>
                    <a:pt x="10425" y="46809"/>
                    <a:pt x="11094" y="46796"/>
                    <a:pt x="11755" y="46767"/>
                  </a:cubicBezTo>
                  <a:cubicBezTo>
                    <a:pt x="14361" y="45614"/>
                    <a:pt x="17719" y="43785"/>
                    <a:pt x="18271" y="41805"/>
                  </a:cubicBezTo>
                  <a:cubicBezTo>
                    <a:pt x="19198" y="38446"/>
                    <a:pt x="15865" y="34812"/>
                    <a:pt x="15865" y="34812"/>
                  </a:cubicBezTo>
                  <a:cubicBezTo>
                    <a:pt x="15865" y="34812"/>
                    <a:pt x="18797" y="34286"/>
                    <a:pt x="18271" y="30627"/>
                  </a:cubicBezTo>
                  <a:cubicBezTo>
                    <a:pt x="17745" y="26967"/>
                    <a:pt x="14186" y="26441"/>
                    <a:pt x="14186" y="26441"/>
                  </a:cubicBezTo>
                  <a:cubicBezTo>
                    <a:pt x="14186" y="26441"/>
                    <a:pt x="16491" y="22782"/>
                    <a:pt x="15238" y="19975"/>
                  </a:cubicBezTo>
                  <a:cubicBezTo>
                    <a:pt x="14683" y="18720"/>
                    <a:pt x="13532" y="18370"/>
                    <a:pt x="12423" y="18370"/>
                  </a:cubicBezTo>
                  <a:cubicBezTo>
                    <a:pt x="11028" y="18370"/>
                    <a:pt x="9699" y="18922"/>
                    <a:pt x="9699" y="18922"/>
                  </a:cubicBezTo>
                  <a:cubicBezTo>
                    <a:pt x="9699" y="18922"/>
                    <a:pt x="11479" y="9624"/>
                    <a:pt x="10326" y="8271"/>
                  </a:cubicBezTo>
                  <a:cubicBezTo>
                    <a:pt x="10186" y="8107"/>
                    <a:pt x="10013" y="8035"/>
                    <a:pt x="9817" y="8035"/>
                  </a:cubicBezTo>
                  <a:cubicBezTo>
                    <a:pt x="8392" y="8035"/>
                    <a:pt x="5739" y="11829"/>
                    <a:pt x="5739" y="11829"/>
                  </a:cubicBezTo>
                  <a:cubicBezTo>
                    <a:pt x="5739" y="11829"/>
                    <a:pt x="5539" y="2732"/>
                    <a:pt x="4060" y="551"/>
                  </a:cubicBezTo>
                  <a:cubicBezTo>
                    <a:pt x="3800" y="161"/>
                    <a:pt x="3461" y="1"/>
                    <a:pt x="307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4" name="Google Shape;804;p23"/>
            <p:cNvSpPr/>
            <p:nvPr/>
          </p:nvSpPr>
          <p:spPr>
            <a:xfrm>
              <a:off x="-34400" y="3922806"/>
              <a:ext cx="614962" cy="1404773"/>
            </a:xfrm>
            <a:custGeom>
              <a:avLst/>
              <a:gdLst/>
              <a:ahLst/>
              <a:cxnLst/>
              <a:rect l="l" t="t" r="r" b="b"/>
              <a:pathLst>
                <a:path w="14712" h="33607" extrusionOk="0">
                  <a:moveTo>
                    <a:pt x="3153" y="0"/>
                  </a:moveTo>
                  <a:cubicBezTo>
                    <a:pt x="2110" y="0"/>
                    <a:pt x="1125" y="1196"/>
                    <a:pt x="326" y="2578"/>
                  </a:cubicBezTo>
                  <a:lnTo>
                    <a:pt x="176" y="15335"/>
                  </a:lnTo>
                  <a:lnTo>
                    <a:pt x="0" y="32679"/>
                  </a:lnTo>
                  <a:cubicBezTo>
                    <a:pt x="802" y="32854"/>
                    <a:pt x="1629" y="33005"/>
                    <a:pt x="2506" y="33105"/>
                  </a:cubicBezTo>
                  <a:cubicBezTo>
                    <a:pt x="4361" y="33380"/>
                    <a:pt x="6341" y="33531"/>
                    <a:pt x="8321" y="33606"/>
                  </a:cubicBezTo>
                  <a:cubicBezTo>
                    <a:pt x="10151" y="32729"/>
                    <a:pt x="12206" y="31401"/>
                    <a:pt x="13058" y="29646"/>
                  </a:cubicBezTo>
                  <a:cubicBezTo>
                    <a:pt x="14712" y="26213"/>
                    <a:pt x="10326" y="22553"/>
                    <a:pt x="10326" y="22553"/>
                  </a:cubicBezTo>
                  <a:cubicBezTo>
                    <a:pt x="10326" y="22553"/>
                    <a:pt x="14712" y="22453"/>
                    <a:pt x="13684" y="18493"/>
                  </a:cubicBezTo>
                  <a:cubicBezTo>
                    <a:pt x="12780" y="15068"/>
                    <a:pt x="9635" y="14828"/>
                    <a:pt x="8769" y="14828"/>
                  </a:cubicBezTo>
                  <a:cubicBezTo>
                    <a:pt x="8627" y="14828"/>
                    <a:pt x="8546" y="14834"/>
                    <a:pt x="8546" y="14834"/>
                  </a:cubicBezTo>
                  <a:cubicBezTo>
                    <a:pt x="8546" y="14834"/>
                    <a:pt x="10752" y="10849"/>
                    <a:pt x="9499" y="9095"/>
                  </a:cubicBezTo>
                  <a:cubicBezTo>
                    <a:pt x="9171" y="8628"/>
                    <a:pt x="8734" y="8456"/>
                    <a:pt x="8268" y="8456"/>
                  </a:cubicBezTo>
                  <a:cubicBezTo>
                    <a:pt x="6956" y="8456"/>
                    <a:pt x="5414" y="9821"/>
                    <a:pt x="5414" y="9821"/>
                  </a:cubicBezTo>
                  <a:cubicBezTo>
                    <a:pt x="5414" y="9821"/>
                    <a:pt x="6266" y="1150"/>
                    <a:pt x="3659" y="97"/>
                  </a:cubicBezTo>
                  <a:cubicBezTo>
                    <a:pt x="3489" y="31"/>
                    <a:pt x="3320" y="0"/>
                    <a:pt x="315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5" name="Google Shape;805;p23"/>
            <p:cNvSpPr/>
            <p:nvPr/>
          </p:nvSpPr>
          <p:spPr>
            <a:xfrm>
              <a:off x="-34400" y="4546472"/>
              <a:ext cx="316426" cy="760133"/>
            </a:xfrm>
            <a:custGeom>
              <a:avLst/>
              <a:gdLst/>
              <a:ahLst/>
              <a:cxnLst/>
              <a:rect l="l" t="t" r="r" b="b"/>
              <a:pathLst>
                <a:path w="7570" h="18185" extrusionOk="0">
                  <a:moveTo>
                    <a:pt x="1803" y="0"/>
                  </a:moveTo>
                  <a:cubicBezTo>
                    <a:pt x="1231" y="0"/>
                    <a:pt x="668" y="180"/>
                    <a:pt x="176" y="415"/>
                  </a:cubicBezTo>
                  <a:lnTo>
                    <a:pt x="0" y="17759"/>
                  </a:lnTo>
                  <a:cubicBezTo>
                    <a:pt x="802" y="17934"/>
                    <a:pt x="1629" y="18085"/>
                    <a:pt x="2506" y="18185"/>
                  </a:cubicBezTo>
                  <a:cubicBezTo>
                    <a:pt x="4261" y="16380"/>
                    <a:pt x="7569" y="12496"/>
                    <a:pt x="7093" y="9714"/>
                  </a:cubicBezTo>
                  <a:cubicBezTo>
                    <a:pt x="6466" y="5954"/>
                    <a:pt x="4161" y="5754"/>
                    <a:pt x="4161" y="5754"/>
                  </a:cubicBezTo>
                  <a:cubicBezTo>
                    <a:pt x="4161" y="5754"/>
                    <a:pt x="5940" y="3673"/>
                    <a:pt x="3860" y="1067"/>
                  </a:cubicBezTo>
                  <a:cubicBezTo>
                    <a:pt x="3236" y="276"/>
                    <a:pt x="2512" y="0"/>
                    <a:pt x="180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06" name="Google Shape;806;p23"/>
          <p:cNvSpPr/>
          <p:nvPr/>
        </p:nvSpPr>
        <p:spPr>
          <a:xfrm>
            <a:off x="7885618" y="87659"/>
            <a:ext cx="1674219" cy="801006"/>
          </a:xfrm>
          <a:custGeom>
            <a:avLst/>
            <a:gdLst/>
            <a:ahLst/>
            <a:cxnLst/>
            <a:rect l="l" t="t" r="r" b="b"/>
            <a:pathLst>
              <a:path w="15164" h="7255" extrusionOk="0">
                <a:moveTo>
                  <a:pt x="5362" y="0"/>
                </a:moveTo>
                <a:cubicBezTo>
                  <a:pt x="3058" y="0"/>
                  <a:pt x="3058" y="4598"/>
                  <a:pt x="3058" y="4598"/>
                </a:cubicBezTo>
                <a:cubicBezTo>
                  <a:pt x="3058" y="4598"/>
                  <a:pt x="2611" y="4325"/>
                  <a:pt x="2054" y="4325"/>
                </a:cubicBezTo>
                <a:cubicBezTo>
                  <a:pt x="1290" y="4325"/>
                  <a:pt x="319" y="4836"/>
                  <a:pt x="0" y="7255"/>
                </a:cubicBezTo>
                <a:lnTo>
                  <a:pt x="15163" y="7255"/>
                </a:lnTo>
                <a:cubicBezTo>
                  <a:pt x="15163" y="7255"/>
                  <a:pt x="14777" y="4519"/>
                  <a:pt x="12700" y="4519"/>
                </a:cubicBezTo>
                <a:cubicBezTo>
                  <a:pt x="12294" y="4519"/>
                  <a:pt x="11824" y="4624"/>
                  <a:pt x="11278" y="4874"/>
                </a:cubicBezTo>
                <a:cubicBezTo>
                  <a:pt x="11278" y="4874"/>
                  <a:pt x="10880" y="2861"/>
                  <a:pt x="9125" y="2861"/>
                </a:cubicBezTo>
                <a:cubicBezTo>
                  <a:pt x="8817" y="2861"/>
                  <a:pt x="8467" y="2923"/>
                  <a:pt x="8070" y="3069"/>
                </a:cubicBezTo>
                <a:cubicBezTo>
                  <a:pt x="8070" y="3069"/>
                  <a:pt x="8070" y="287"/>
                  <a:pt x="5564" y="11"/>
                </a:cubicBezTo>
                <a:cubicBezTo>
                  <a:pt x="5495" y="4"/>
                  <a:pt x="5428" y="0"/>
                  <a:pt x="536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7" name="Google Shape;807;p23"/>
          <p:cNvSpPr/>
          <p:nvPr/>
        </p:nvSpPr>
        <p:spPr>
          <a:xfrm>
            <a:off x="-512675" y="171900"/>
            <a:ext cx="2374888" cy="632525"/>
          </a:xfrm>
          <a:custGeom>
            <a:avLst/>
            <a:gdLst/>
            <a:ahLst/>
            <a:cxnLst/>
            <a:rect l="l" t="t" r="r" b="b"/>
            <a:pathLst>
              <a:path w="19750" h="5729" extrusionOk="0">
                <a:moveTo>
                  <a:pt x="12239" y="1"/>
                </a:moveTo>
                <a:cubicBezTo>
                  <a:pt x="10760" y="1"/>
                  <a:pt x="9173" y="2822"/>
                  <a:pt x="9173" y="2822"/>
                </a:cubicBezTo>
                <a:cubicBezTo>
                  <a:pt x="9173" y="2822"/>
                  <a:pt x="8232" y="341"/>
                  <a:pt x="6562" y="341"/>
                </a:cubicBezTo>
                <a:cubicBezTo>
                  <a:pt x="6211" y="341"/>
                  <a:pt x="5827" y="451"/>
                  <a:pt x="5414" y="716"/>
                </a:cubicBezTo>
                <a:cubicBezTo>
                  <a:pt x="3058" y="2270"/>
                  <a:pt x="3609" y="3649"/>
                  <a:pt x="3609" y="3649"/>
                </a:cubicBezTo>
                <a:cubicBezTo>
                  <a:pt x="3609" y="3649"/>
                  <a:pt x="3228" y="3500"/>
                  <a:pt x="2697" y="3500"/>
                </a:cubicBezTo>
                <a:cubicBezTo>
                  <a:pt x="1868" y="3500"/>
                  <a:pt x="673" y="3864"/>
                  <a:pt x="0" y="5729"/>
                </a:cubicBezTo>
                <a:lnTo>
                  <a:pt x="19750" y="5729"/>
                </a:lnTo>
                <a:cubicBezTo>
                  <a:pt x="19750" y="5729"/>
                  <a:pt x="19337" y="2406"/>
                  <a:pt x="16528" y="2406"/>
                </a:cubicBezTo>
                <a:cubicBezTo>
                  <a:pt x="16091" y="2406"/>
                  <a:pt x="15597" y="2486"/>
                  <a:pt x="15038" y="2671"/>
                </a:cubicBezTo>
                <a:cubicBezTo>
                  <a:pt x="15038" y="2671"/>
                  <a:pt x="14060" y="441"/>
                  <a:pt x="12532" y="40"/>
                </a:cubicBezTo>
                <a:cubicBezTo>
                  <a:pt x="12435" y="13"/>
                  <a:pt x="12337" y="1"/>
                  <a:pt x="12239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8" name="Google Shape;808;p23"/>
          <p:cNvSpPr/>
          <p:nvPr/>
        </p:nvSpPr>
        <p:spPr>
          <a:xfrm flipH="1">
            <a:off x="8544319" y="1123010"/>
            <a:ext cx="949730" cy="300571"/>
          </a:xfrm>
          <a:custGeom>
            <a:avLst/>
            <a:gdLst/>
            <a:ahLst/>
            <a:cxnLst/>
            <a:rect l="l" t="t" r="r" b="b"/>
            <a:pathLst>
              <a:path w="13410" h="4244" extrusionOk="0">
                <a:moveTo>
                  <a:pt x="7286" y="0"/>
                </a:moveTo>
                <a:cubicBezTo>
                  <a:pt x="6592" y="0"/>
                  <a:pt x="5782" y="384"/>
                  <a:pt x="4913" y="1537"/>
                </a:cubicBezTo>
                <a:cubicBezTo>
                  <a:pt x="4913" y="1537"/>
                  <a:pt x="4164" y="1313"/>
                  <a:pt x="3250" y="1313"/>
                </a:cubicBezTo>
                <a:cubicBezTo>
                  <a:pt x="1896" y="1313"/>
                  <a:pt x="180" y="1805"/>
                  <a:pt x="0" y="4244"/>
                </a:cubicBezTo>
                <a:lnTo>
                  <a:pt x="13158" y="4244"/>
                </a:lnTo>
                <a:cubicBezTo>
                  <a:pt x="13158" y="4244"/>
                  <a:pt x="13410" y="1459"/>
                  <a:pt x="10505" y="1459"/>
                </a:cubicBezTo>
                <a:cubicBezTo>
                  <a:pt x="10232" y="1459"/>
                  <a:pt x="9931" y="1483"/>
                  <a:pt x="9599" y="1537"/>
                </a:cubicBezTo>
                <a:cubicBezTo>
                  <a:pt x="9599" y="1537"/>
                  <a:pt x="8675" y="0"/>
                  <a:pt x="7286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9" name="Google Shape;809;p23"/>
          <p:cNvSpPr/>
          <p:nvPr/>
        </p:nvSpPr>
        <p:spPr>
          <a:xfrm flipH="1">
            <a:off x="65646" y="1249146"/>
            <a:ext cx="949835" cy="454435"/>
          </a:xfrm>
          <a:custGeom>
            <a:avLst/>
            <a:gdLst/>
            <a:ahLst/>
            <a:cxnLst/>
            <a:rect l="l" t="t" r="r" b="b"/>
            <a:pathLst>
              <a:path w="15164" h="7255" extrusionOk="0">
                <a:moveTo>
                  <a:pt x="5362" y="0"/>
                </a:moveTo>
                <a:cubicBezTo>
                  <a:pt x="3058" y="0"/>
                  <a:pt x="3058" y="4598"/>
                  <a:pt x="3058" y="4598"/>
                </a:cubicBezTo>
                <a:cubicBezTo>
                  <a:pt x="3058" y="4598"/>
                  <a:pt x="2611" y="4325"/>
                  <a:pt x="2054" y="4325"/>
                </a:cubicBezTo>
                <a:cubicBezTo>
                  <a:pt x="1290" y="4325"/>
                  <a:pt x="319" y="4836"/>
                  <a:pt x="0" y="7255"/>
                </a:cubicBezTo>
                <a:lnTo>
                  <a:pt x="15163" y="7255"/>
                </a:lnTo>
                <a:cubicBezTo>
                  <a:pt x="15163" y="7255"/>
                  <a:pt x="14777" y="4519"/>
                  <a:pt x="12700" y="4519"/>
                </a:cubicBezTo>
                <a:cubicBezTo>
                  <a:pt x="12294" y="4519"/>
                  <a:pt x="11824" y="4624"/>
                  <a:pt x="11278" y="4874"/>
                </a:cubicBezTo>
                <a:cubicBezTo>
                  <a:pt x="11278" y="4874"/>
                  <a:pt x="10880" y="2861"/>
                  <a:pt x="9125" y="2861"/>
                </a:cubicBezTo>
                <a:cubicBezTo>
                  <a:pt x="8817" y="2861"/>
                  <a:pt x="8467" y="2923"/>
                  <a:pt x="8070" y="3069"/>
                </a:cubicBezTo>
                <a:cubicBezTo>
                  <a:pt x="8070" y="3069"/>
                  <a:pt x="8070" y="287"/>
                  <a:pt x="5564" y="11"/>
                </a:cubicBezTo>
                <a:cubicBezTo>
                  <a:pt x="5495" y="4"/>
                  <a:pt x="5428" y="0"/>
                  <a:pt x="536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56437224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Title and Four Columns">
    <p:spTree>
      <p:nvGrpSpPr>
        <p:cNvPr id="1" name="Shape 8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1" name="Google Shape;811;p24"/>
          <p:cNvGrpSpPr/>
          <p:nvPr/>
        </p:nvGrpSpPr>
        <p:grpSpPr>
          <a:xfrm flipH="1">
            <a:off x="321432" y="3108151"/>
            <a:ext cx="704394" cy="1808462"/>
            <a:chOff x="8049528" y="81447"/>
            <a:chExt cx="1266668" cy="3252044"/>
          </a:xfrm>
        </p:grpSpPr>
        <p:sp>
          <p:nvSpPr>
            <p:cNvPr id="812" name="Google Shape;812;p24"/>
            <p:cNvSpPr/>
            <p:nvPr/>
          </p:nvSpPr>
          <p:spPr>
            <a:xfrm>
              <a:off x="8113524" y="81447"/>
              <a:ext cx="1026967" cy="970308"/>
            </a:xfrm>
            <a:custGeom>
              <a:avLst/>
              <a:gdLst/>
              <a:ahLst/>
              <a:cxnLst/>
              <a:rect l="l" t="t" r="r" b="b"/>
              <a:pathLst>
                <a:path w="20681" h="19540" extrusionOk="0">
                  <a:moveTo>
                    <a:pt x="10341" y="1"/>
                  </a:moveTo>
                  <a:cubicBezTo>
                    <a:pt x="4634" y="1"/>
                    <a:pt x="1" y="4383"/>
                    <a:pt x="1" y="9770"/>
                  </a:cubicBezTo>
                  <a:cubicBezTo>
                    <a:pt x="1" y="15157"/>
                    <a:pt x="4634" y="19539"/>
                    <a:pt x="10341" y="19539"/>
                  </a:cubicBezTo>
                  <a:cubicBezTo>
                    <a:pt x="16047" y="19539"/>
                    <a:pt x="20680" y="15157"/>
                    <a:pt x="20680" y="9770"/>
                  </a:cubicBezTo>
                  <a:cubicBezTo>
                    <a:pt x="20680" y="4383"/>
                    <a:pt x="16047" y="1"/>
                    <a:pt x="10341" y="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3" name="Google Shape;813;p24"/>
            <p:cNvSpPr/>
            <p:nvPr/>
          </p:nvSpPr>
          <p:spPr>
            <a:xfrm>
              <a:off x="8862773" y="1347534"/>
              <a:ext cx="453423" cy="485154"/>
            </a:xfrm>
            <a:custGeom>
              <a:avLst/>
              <a:gdLst/>
              <a:ahLst/>
              <a:cxnLst/>
              <a:rect l="l" t="t" r="r" b="b"/>
              <a:pathLst>
                <a:path w="9131" h="9770" extrusionOk="0">
                  <a:moveTo>
                    <a:pt x="4565" y="1"/>
                  </a:moveTo>
                  <a:cubicBezTo>
                    <a:pt x="2055" y="1"/>
                    <a:pt x="0" y="2192"/>
                    <a:pt x="0" y="4885"/>
                  </a:cubicBezTo>
                  <a:cubicBezTo>
                    <a:pt x="0" y="7579"/>
                    <a:pt x="2055" y="9770"/>
                    <a:pt x="4565" y="9770"/>
                  </a:cubicBezTo>
                  <a:cubicBezTo>
                    <a:pt x="7099" y="9770"/>
                    <a:pt x="9130" y="7579"/>
                    <a:pt x="9130" y="4885"/>
                  </a:cubicBezTo>
                  <a:cubicBezTo>
                    <a:pt x="9130" y="2192"/>
                    <a:pt x="7099" y="1"/>
                    <a:pt x="4565" y="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4" name="Google Shape;814;p24"/>
            <p:cNvSpPr/>
            <p:nvPr/>
          </p:nvSpPr>
          <p:spPr>
            <a:xfrm>
              <a:off x="8049528" y="1875090"/>
              <a:ext cx="414888" cy="416031"/>
            </a:xfrm>
            <a:custGeom>
              <a:avLst/>
              <a:gdLst/>
              <a:ahLst/>
              <a:cxnLst/>
              <a:rect l="l" t="t" r="r" b="b"/>
              <a:pathLst>
                <a:path w="8355" h="8378" extrusionOk="0">
                  <a:moveTo>
                    <a:pt x="4177" y="0"/>
                  </a:moveTo>
                  <a:cubicBezTo>
                    <a:pt x="1872" y="0"/>
                    <a:pt x="0" y="1872"/>
                    <a:pt x="0" y="4200"/>
                  </a:cubicBezTo>
                  <a:cubicBezTo>
                    <a:pt x="0" y="6505"/>
                    <a:pt x="1872" y="8377"/>
                    <a:pt x="4177" y="8377"/>
                  </a:cubicBezTo>
                  <a:cubicBezTo>
                    <a:pt x="6483" y="8377"/>
                    <a:pt x="8354" y="6505"/>
                    <a:pt x="8354" y="4200"/>
                  </a:cubicBezTo>
                  <a:cubicBezTo>
                    <a:pt x="8354" y="1872"/>
                    <a:pt x="6483" y="0"/>
                    <a:pt x="4177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5" name="Google Shape;815;p24"/>
            <p:cNvSpPr/>
            <p:nvPr/>
          </p:nvSpPr>
          <p:spPr>
            <a:xfrm>
              <a:off x="8591877" y="252059"/>
              <a:ext cx="38572" cy="3081432"/>
            </a:xfrm>
            <a:custGeom>
              <a:avLst/>
              <a:gdLst/>
              <a:ahLst/>
              <a:cxnLst/>
              <a:rect l="l" t="t" r="r" b="b"/>
              <a:pathLst>
                <a:path w="777" h="86212" extrusionOk="0">
                  <a:moveTo>
                    <a:pt x="388" y="0"/>
                  </a:moveTo>
                  <a:cubicBezTo>
                    <a:pt x="194" y="0"/>
                    <a:pt x="0" y="126"/>
                    <a:pt x="0" y="377"/>
                  </a:cubicBezTo>
                  <a:lnTo>
                    <a:pt x="0" y="18431"/>
                  </a:lnTo>
                  <a:lnTo>
                    <a:pt x="0" y="54838"/>
                  </a:lnTo>
                  <a:lnTo>
                    <a:pt x="0" y="82913"/>
                  </a:lnTo>
                  <a:lnTo>
                    <a:pt x="0" y="85834"/>
                  </a:lnTo>
                  <a:cubicBezTo>
                    <a:pt x="0" y="86086"/>
                    <a:pt x="194" y="86211"/>
                    <a:pt x="388" y="86211"/>
                  </a:cubicBezTo>
                  <a:cubicBezTo>
                    <a:pt x="582" y="86211"/>
                    <a:pt x="776" y="86086"/>
                    <a:pt x="776" y="85834"/>
                  </a:cubicBezTo>
                  <a:lnTo>
                    <a:pt x="776" y="67780"/>
                  </a:lnTo>
                  <a:lnTo>
                    <a:pt x="776" y="31373"/>
                  </a:lnTo>
                  <a:lnTo>
                    <a:pt x="776" y="3298"/>
                  </a:lnTo>
                  <a:lnTo>
                    <a:pt x="776" y="377"/>
                  </a:lnTo>
                  <a:cubicBezTo>
                    <a:pt x="776" y="126"/>
                    <a:pt x="582" y="0"/>
                    <a:pt x="38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6" name="Google Shape;816;p24"/>
            <p:cNvSpPr/>
            <p:nvPr/>
          </p:nvSpPr>
          <p:spPr>
            <a:xfrm>
              <a:off x="8586274" y="311613"/>
              <a:ext cx="180207" cy="335585"/>
            </a:xfrm>
            <a:custGeom>
              <a:avLst/>
              <a:gdLst/>
              <a:ahLst/>
              <a:cxnLst/>
              <a:rect l="l" t="t" r="r" b="b"/>
              <a:pathLst>
                <a:path w="3629" h="6758" extrusionOk="0">
                  <a:moveTo>
                    <a:pt x="3028" y="0"/>
                  </a:moveTo>
                  <a:cubicBezTo>
                    <a:pt x="2809" y="0"/>
                    <a:pt x="2560" y="190"/>
                    <a:pt x="2601" y="479"/>
                  </a:cubicBezTo>
                  <a:cubicBezTo>
                    <a:pt x="2852" y="2213"/>
                    <a:pt x="2784" y="5820"/>
                    <a:pt x="501" y="6002"/>
                  </a:cubicBezTo>
                  <a:cubicBezTo>
                    <a:pt x="35" y="6025"/>
                    <a:pt x="1" y="6758"/>
                    <a:pt x="459" y="6758"/>
                  </a:cubicBezTo>
                  <a:cubicBezTo>
                    <a:pt x="473" y="6758"/>
                    <a:pt x="487" y="6757"/>
                    <a:pt x="501" y="6756"/>
                  </a:cubicBezTo>
                  <a:cubicBezTo>
                    <a:pt x="3537" y="6527"/>
                    <a:pt x="3628" y="2465"/>
                    <a:pt x="3331" y="273"/>
                  </a:cubicBezTo>
                  <a:cubicBezTo>
                    <a:pt x="3304" y="83"/>
                    <a:pt x="3172" y="0"/>
                    <a:pt x="302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7" name="Google Shape;817;p24"/>
            <p:cNvSpPr/>
            <p:nvPr/>
          </p:nvSpPr>
          <p:spPr>
            <a:xfrm>
              <a:off x="8388384" y="581605"/>
              <a:ext cx="250174" cy="290149"/>
            </a:xfrm>
            <a:custGeom>
              <a:avLst/>
              <a:gdLst/>
              <a:ahLst/>
              <a:cxnLst/>
              <a:rect l="l" t="t" r="r" b="b"/>
              <a:pathLst>
                <a:path w="5038" h="5843" extrusionOk="0">
                  <a:moveTo>
                    <a:pt x="380" y="1"/>
                  </a:moveTo>
                  <a:cubicBezTo>
                    <a:pt x="189" y="1"/>
                    <a:pt x="1" y="120"/>
                    <a:pt x="12" y="360"/>
                  </a:cubicBezTo>
                  <a:cubicBezTo>
                    <a:pt x="104" y="2163"/>
                    <a:pt x="286" y="4994"/>
                    <a:pt x="2318" y="5724"/>
                  </a:cubicBezTo>
                  <a:cubicBezTo>
                    <a:pt x="2541" y="5805"/>
                    <a:pt x="2785" y="5842"/>
                    <a:pt x="3034" y="5842"/>
                  </a:cubicBezTo>
                  <a:cubicBezTo>
                    <a:pt x="3625" y="5842"/>
                    <a:pt x="4249" y="5634"/>
                    <a:pt x="4714" y="5313"/>
                  </a:cubicBezTo>
                  <a:cubicBezTo>
                    <a:pt x="5038" y="5104"/>
                    <a:pt x="4838" y="4609"/>
                    <a:pt x="4524" y="4609"/>
                  </a:cubicBezTo>
                  <a:cubicBezTo>
                    <a:pt x="4462" y="4609"/>
                    <a:pt x="4395" y="4628"/>
                    <a:pt x="4326" y="4674"/>
                  </a:cubicBezTo>
                  <a:cubicBezTo>
                    <a:pt x="3955" y="4909"/>
                    <a:pt x="3465" y="5076"/>
                    <a:pt x="3003" y="5076"/>
                  </a:cubicBezTo>
                  <a:cubicBezTo>
                    <a:pt x="2926" y="5076"/>
                    <a:pt x="2849" y="5072"/>
                    <a:pt x="2774" y="5062"/>
                  </a:cubicBezTo>
                  <a:cubicBezTo>
                    <a:pt x="925" y="4788"/>
                    <a:pt x="834" y="1707"/>
                    <a:pt x="766" y="360"/>
                  </a:cubicBezTo>
                  <a:cubicBezTo>
                    <a:pt x="766" y="120"/>
                    <a:pt x="572" y="1"/>
                    <a:pt x="38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8" name="Google Shape;818;p24"/>
            <p:cNvSpPr/>
            <p:nvPr/>
          </p:nvSpPr>
          <p:spPr>
            <a:xfrm>
              <a:off x="8587366" y="1612759"/>
              <a:ext cx="507351" cy="430382"/>
            </a:xfrm>
            <a:custGeom>
              <a:avLst/>
              <a:gdLst/>
              <a:ahLst/>
              <a:cxnLst/>
              <a:rect l="l" t="t" r="r" b="b"/>
              <a:pathLst>
                <a:path w="10217" h="8667" extrusionOk="0">
                  <a:moveTo>
                    <a:pt x="9760" y="0"/>
                  </a:moveTo>
                  <a:cubicBezTo>
                    <a:pt x="9609" y="0"/>
                    <a:pt x="9459" y="83"/>
                    <a:pt x="9404" y="275"/>
                  </a:cubicBezTo>
                  <a:cubicBezTo>
                    <a:pt x="8328" y="3955"/>
                    <a:pt x="5425" y="7920"/>
                    <a:pt x="1250" y="7920"/>
                  </a:cubicBezTo>
                  <a:cubicBezTo>
                    <a:pt x="998" y="7920"/>
                    <a:pt x="741" y="7905"/>
                    <a:pt x="479" y="7875"/>
                  </a:cubicBezTo>
                  <a:cubicBezTo>
                    <a:pt x="465" y="7874"/>
                    <a:pt x="451" y="7874"/>
                    <a:pt x="438" y="7874"/>
                  </a:cubicBezTo>
                  <a:cubicBezTo>
                    <a:pt x="0" y="7874"/>
                    <a:pt x="14" y="8584"/>
                    <a:pt x="479" y="8629"/>
                  </a:cubicBezTo>
                  <a:cubicBezTo>
                    <a:pt x="693" y="8655"/>
                    <a:pt x="909" y="8667"/>
                    <a:pt x="1126" y="8667"/>
                  </a:cubicBezTo>
                  <a:cubicBezTo>
                    <a:pt x="2249" y="8667"/>
                    <a:pt x="3391" y="8342"/>
                    <a:pt x="4405" y="7921"/>
                  </a:cubicBezTo>
                  <a:cubicBezTo>
                    <a:pt x="7464" y="6597"/>
                    <a:pt x="9244" y="3539"/>
                    <a:pt x="10134" y="457"/>
                  </a:cubicBezTo>
                  <a:cubicBezTo>
                    <a:pt x="10216" y="184"/>
                    <a:pt x="9987" y="0"/>
                    <a:pt x="976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9" name="Google Shape;819;p24"/>
            <p:cNvSpPr/>
            <p:nvPr/>
          </p:nvSpPr>
          <p:spPr>
            <a:xfrm>
              <a:off x="8272233" y="2014296"/>
              <a:ext cx="366770" cy="597678"/>
            </a:xfrm>
            <a:custGeom>
              <a:avLst/>
              <a:gdLst/>
              <a:ahLst/>
              <a:cxnLst/>
              <a:rect l="l" t="t" r="r" b="b"/>
              <a:pathLst>
                <a:path w="7386" h="12036" extrusionOk="0">
                  <a:moveTo>
                    <a:pt x="380" y="1"/>
                  </a:moveTo>
                  <a:cubicBezTo>
                    <a:pt x="189" y="1"/>
                    <a:pt x="0" y="120"/>
                    <a:pt x="0" y="360"/>
                  </a:cubicBezTo>
                  <a:cubicBezTo>
                    <a:pt x="114" y="3784"/>
                    <a:pt x="959" y="7299"/>
                    <a:pt x="3401" y="9855"/>
                  </a:cubicBezTo>
                  <a:cubicBezTo>
                    <a:pt x="4291" y="10768"/>
                    <a:pt x="5478" y="11681"/>
                    <a:pt x="6757" y="12024"/>
                  </a:cubicBezTo>
                  <a:cubicBezTo>
                    <a:pt x="6791" y="12032"/>
                    <a:pt x="6824" y="12036"/>
                    <a:pt x="6855" y="12036"/>
                  </a:cubicBezTo>
                  <a:cubicBezTo>
                    <a:pt x="7259" y="12036"/>
                    <a:pt x="7386" y="11399"/>
                    <a:pt x="6962" y="11293"/>
                  </a:cubicBezTo>
                  <a:cubicBezTo>
                    <a:pt x="5844" y="10997"/>
                    <a:pt x="4839" y="10198"/>
                    <a:pt x="4040" y="9422"/>
                  </a:cubicBezTo>
                  <a:cubicBezTo>
                    <a:pt x="1667" y="7071"/>
                    <a:pt x="868" y="3601"/>
                    <a:pt x="776" y="360"/>
                  </a:cubicBezTo>
                  <a:cubicBezTo>
                    <a:pt x="765" y="120"/>
                    <a:pt x="571" y="1"/>
                    <a:pt x="38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0" name="Google Shape;820;p24"/>
            <p:cNvSpPr/>
            <p:nvPr/>
          </p:nvSpPr>
          <p:spPr>
            <a:xfrm>
              <a:off x="8179520" y="2057400"/>
              <a:ext cx="154832" cy="136856"/>
            </a:xfrm>
            <a:custGeom>
              <a:avLst/>
              <a:gdLst/>
              <a:ahLst/>
              <a:cxnLst/>
              <a:rect l="l" t="t" r="r" b="b"/>
              <a:pathLst>
                <a:path w="3118" h="2756" extrusionOk="0">
                  <a:moveTo>
                    <a:pt x="460" y="0"/>
                  </a:moveTo>
                  <a:cubicBezTo>
                    <a:pt x="242" y="0"/>
                    <a:pt x="1" y="188"/>
                    <a:pt x="41" y="474"/>
                  </a:cubicBezTo>
                  <a:cubicBezTo>
                    <a:pt x="246" y="1642"/>
                    <a:pt x="1040" y="2755"/>
                    <a:pt x="2241" y="2755"/>
                  </a:cubicBezTo>
                  <a:cubicBezTo>
                    <a:pt x="2378" y="2755"/>
                    <a:pt x="2520" y="2741"/>
                    <a:pt x="2666" y="2710"/>
                  </a:cubicBezTo>
                  <a:cubicBezTo>
                    <a:pt x="3117" y="2625"/>
                    <a:pt x="2962" y="1972"/>
                    <a:pt x="2542" y="1972"/>
                  </a:cubicBezTo>
                  <a:cubicBezTo>
                    <a:pt x="2516" y="1972"/>
                    <a:pt x="2489" y="1975"/>
                    <a:pt x="2461" y="1980"/>
                  </a:cubicBezTo>
                  <a:lnTo>
                    <a:pt x="2324" y="1980"/>
                  </a:lnTo>
                  <a:cubicBezTo>
                    <a:pt x="2290" y="1984"/>
                    <a:pt x="2258" y="1986"/>
                    <a:pt x="2225" y="1986"/>
                  </a:cubicBezTo>
                  <a:cubicBezTo>
                    <a:pt x="2082" y="1986"/>
                    <a:pt x="1948" y="1949"/>
                    <a:pt x="1799" y="1912"/>
                  </a:cubicBezTo>
                  <a:cubicBezTo>
                    <a:pt x="1137" y="1683"/>
                    <a:pt x="886" y="907"/>
                    <a:pt x="772" y="291"/>
                  </a:cubicBezTo>
                  <a:cubicBezTo>
                    <a:pt x="744" y="88"/>
                    <a:pt x="608" y="0"/>
                    <a:pt x="46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21" name="Google Shape;821;p24"/>
          <p:cNvGrpSpPr/>
          <p:nvPr/>
        </p:nvGrpSpPr>
        <p:grpSpPr>
          <a:xfrm>
            <a:off x="7983564" y="1143371"/>
            <a:ext cx="1013546" cy="3602314"/>
            <a:chOff x="8063667" y="81447"/>
            <a:chExt cx="1252529" cy="4451698"/>
          </a:xfrm>
        </p:grpSpPr>
        <p:sp>
          <p:nvSpPr>
            <p:cNvPr id="822" name="Google Shape;822;p24"/>
            <p:cNvSpPr/>
            <p:nvPr/>
          </p:nvSpPr>
          <p:spPr>
            <a:xfrm>
              <a:off x="8113524" y="81447"/>
              <a:ext cx="1026967" cy="970308"/>
            </a:xfrm>
            <a:custGeom>
              <a:avLst/>
              <a:gdLst/>
              <a:ahLst/>
              <a:cxnLst/>
              <a:rect l="l" t="t" r="r" b="b"/>
              <a:pathLst>
                <a:path w="20681" h="19540" extrusionOk="0">
                  <a:moveTo>
                    <a:pt x="10341" y="1"/>
                  </a:moveTo>
                  <a:cubicBezTo>
                    <a:pt x="4634" y="1"/>
                    <a:pt x="1" y="4383"/>
                    <a:pt x="1" y="9770"/>
                  </a:cubicBezTo>
                  <a:cubicBezTo>
                    <a:pt x="1" y="15157"/>
                    <a:pt x="4634" y="19539"/>
                    <a:pt x="10341" y="19539"/>
                  </a:cubicBezTo>
                  <a:cubicBezTo>
                    <a:pt x="16047" y="19539"/>
                    <a:pt x="20680" y="15157"/>
                    <a:pt x="20680" y="9770"/>
                  </a:cubicBezTo>
                  <a:cubicBezTo>
                    <a:pt x="20680" y="4383"/>
                    <a:pt x="16047" y="1"/>
                    <a:pt x="10341" y="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3" name="Google Shape;823;p24"/>
            <p:cNvSpPr/>
            <p:nvPr/>
          </p:nvSpPr>
          <p:spPr>
            <a:xfrm>
              <a:off x="8862773" y="1347534"/>
              <a:ext cx="453423" cy="485154"/>
            </a:xfrm>
            <a:custGeom>
              <a:avLst/>
              <a:gdLst/>
              <a:ahLst/>
              <a:cxnLst/>
              <a:rect l="l" t="t" r="r" b="b"/>
              <a:pathLst>
                <a:path w="9131" h="9770" extrusionOk="0">
                  <a:moveTo>
                    <a:pt x="4565" y="1"/>
                  </a:moveTo>
                  <a:cubicBezTo>
                    <a:pt x="2055" y="1"/>
                    <a:pt x="0" y="2192"/>
                    <a:pt x="0" y="4885"/>
                  </a:cubicBezTo>
                  <a:cubicBezTo>
                    <a:pt x="0" y="7579"/>
                    <a:pt x="2055" y="9770"/>
                    <a:pt x="4565" y="9770"/>
                  </a:cubicBezTo>
                  <a:cubicBezTo>
                    <a:pt x="7099" y="9770"/>
                    <a:pt x="9130" y="7579"/>
                    <a:pt x="9130" y="4885"/>
                  </a:cubicBezTo>
                  <a:cubicBezTo>
                    <a:pt x="9130" y="2192"/>
                    <a:pt x="7099" y="1"/>
                    <a:pt x="4565" y="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4" name="Google Shape;824;p24"/>
            <p:cNvSpPr/>
            <p:nvPr/>
          </p:nvSpPr>
          <p:spPr>
            <a:xfrm>
              <a:off x="8063667" y="1882553"/>
              <a:ext cx="414888" cy="416031"/>
            </a:xfrm>
            <a:custGeom>
              <a:avLst/>
              <a:gdLst/>
              <a:ahLst/>
              <a:cxnLst/>
              <a:rect l="l" t="t" r="r" b="b"/>
              <a:pathLst>
                <a:path w="8355" h="8378" extrusionOk="0">
                  <a:moveTo>
                    <a:pt x="4177" y="0"/>
                  </a:moveTo>
                  <a:cubicBezTo>
                    <a:pt x="1872" y="0"/>
                    <a:pt x="0" y="1872"/>
                    <a:pt x="0" y="4200"/>
                  </a:cubicBezTo>
                  <a:cubicBezTo>
                    <a:pt x="0" y="6505"/>
                    <a:pt x="1872" y="8377"/>
                    <a:pt x="4177" y="8377"/>
                  </a:cubicBezTo>
                  <a:cubicBezTo>
                    <a:pt x="6483" y="8377"/>
                    <a:pt x="8354" y="6505"/>
                    <a:pt x="8354" y="4200"/>
                  </a:cubicBezTo>
                  <a:cubicBezTo>
                    <a:pt x="8354" y="1872"/>
                    <a:pt x="6483" y="0"/>
                    <a:pt x="4177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5" name="Google Shape;825;p24"/>
            <p:cNvSpPr/>
            <p:nvPr/>
          </p:nvSpPr>
          <p:spPr>
            <a:xfrm>
              <a:off x="8591885" y="252073"/>
              <a:ext cx="38584" cy="4281072"/>
            </a:xfrm>
            <a:custGeom>
              <a:avLst/>
              <a:gdLst/>
              <a:ahLst/>
              <a:cxnLst/>
              <a:rect l="l" t="t" r="r" b="b"/>
              <a:pathLst>
                <a:path w="777" h="86212" extrusionOk="0">
                  <a:moveTo>
                    <a:pt x="388" y="0"/>
                  </a:moveTo>
                  <a:cubicBezTo>
                    <a:pt x="194" y="0"/>
                    <a:pt x="0" y="126"/>
                    <a:pt x="0" y="377"/>
                  </a:cubicBezTo>
                  <a:lnTo>
                    <a:pt x="0" y="18431"/>
                  </a:lnTo>
                  <a:lnTo>
                    <a:pt x="0" y="54838"/>
                  </a:lnTo>
                  <a:lnTo>
                    <a:pt x="0" y="82913"/>
                  </a:lnTo>
                  <a:lnTo>
                    <a:pt x="0" y="85834"/>
                  </a:lnTo>
                  <a:cubicBezTo>
                    <a:pt x="0" y="86086"/>
                    <a:pt x="194" y="86211"/>
                    <a:pt x="388" y="86211"/>
                  </a:cubicBezTo>
                  <a:cubicBezTo>
                    <a:pt x="582" y="86211"/>
                    <a:pt x="776" y="86086"/>
                    <a:pt x="776" y="85834"/>
                  </a:cubicBezTo>
                  <a:lnTo>
                    <a:pt x="776" y="67780"/>
                  </a:lnTo>
                  <a:lnTo>
                    <a:pt x="776" y="31373"/>
                  </a:lnTo>
                  <a:lnTo>
                    <a:pt x="776" y="3298"/>
                  </a:lnTo>
                  <a:lnTo>
                    <a:pt x="776" y="377"/>
                  </a:lnTo>
                  <a:cubicBezTo>
                    <a:pt x="776" y="126"/>
                    <a:pt x="582" y="0"/>
                    <a:pt x="38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6" name="Google Shape;826;p24"/>
            <p:cNvSpPr/>
            <p:nvPr/>
          </p:nvSpPr>
          <p:spPr>
            <a:xfrm>
              <a:off x="8586274" y="311613"/>
              <a:ext cx="180207" cy="335585"/>
            </a:xfrm>
            <a:custGeom>
              <a:avLst/>
              <a:gdLst/>
              <a:ahLst/>
              <a:cxnLst/>
              <a:rect l="l" t="t" r="r" b="b"/>
              <a:pathLst>
                <a:path w="3629" h="6758" extrusionOk="0">
                  <a:moveTo>
                    <a:pt x="3028" y="0"/>
                  </a:moveTo>
                  <a:cubicBezTo>
                    <a:pt x="2809" y="0"/>
                    <a:pt x="2560" y="190"/>
                    <a:pt x="2601" y="479"/>
                  </a:cubicBezTo>
                  <a:cubicBezTo>
                    <a:pt x="2852" y="2213"/>
                    <a:pt x="2784" y="5820"/>
                    <a:pt x="501" y="6002"/>
                  </a:cubicBezTo>
                  <a:cubicBezTo>
                    <a:pt x="35" y="6025"/>
                    <a:pt x="1" y="6758"/>
                    <a:pt x="459" y="6758"/>
                  </a:cubicBezTo>
                  <a:cubicBezTo>
                    <a:pt x="473" y="6758"/>
                    <a:pt x="487" y="6757"/>
                    <a:pt x="501" y="6756"/>
                  </a:cubicBezTo>
                  <a:cubicBezTo>
                    <a:pt x="3537" y="6527"/>
                    <a:pt x="3628" y="2465"/>
                    <a:pt x="3331" y="273"/>
                  </a:cubicBezTo>
                  <a:cubicBezTo>
                    <a:pt x="3304" y="83"/>
                    <a:pt x="3172" y="0"/>
                    <a:pt x="302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7" name="Google Shape;827;p24"/>
            <p:cNvSpPr/>
            <p:nvPr/>
          </p:nvSpPr>
          <p:spPr>
            <a:xfrm>
              <a:off x="8388384" y="581605"/>
              <a:ext cx="250174" cy="290149"/>
            </a:xfrm>
            <a:custGeom>
              <a:avLst/>
              <a:gdLst/>
              <a:ahLst/>
              <a:cxnLst/>
              <a:rect l="l" t="t" r="r" b="b"/>
              <a:pathLst>
                <a:path w="5038" h="5843" extrusionOk="0">
                  <a:moveTo>
                    <a:pt x="380" y="1"/>
                  </a:moveTo>
                  <a:cubicBezTo>
                    <a:pt x="189" y="1"/>
                    <a:pt x="1" y="120"/>
                    <a:pt x="12" y="360"/>
                  </a:cubicBezTo>
                  <a:cubicBezTo>
                    <a:pt x="104" y="2163"/>
                    <a:pt x="286" y="4994"/>
                    <a:pt x="2318" y="5724"/>
                  </a:cubicBezTo>
                  <a:cubicBezTo>
                    <a:pt x="2541" y="5805"/>
                    <a:pt x="2785" y="5842"/>
                    <a:pt x="3034" y="5842"/>
                  </a:cubicBezTo>
                  <a:cubicBezTo>
                    <a:pt x="3625" y="5842"/>
                    <a:pt x="4249" y="5634"/>
                    <a:pt x="4714" y="5313"/>
                  </a:cubicBezTo>
                  <a:cubicBezTo>
                    <a:pt x="5038" y="5104"/>
                    <a:pt x="4838" y="4609"/>
                    <a:pt x="4524" y="4609"/>
                  </a:cubicBezTo>
                  <a:cubicBezTo>
                    <a:pt x="4462" y="4609"/>
                    <a:pt x="4395" y="4628"/>
                    <a:pt x="4326" y="4674"/>
                  </a:cubicBezTo>
                  <a:cubicBezTo>
                    <a:pt x="3955" y="4909"/>
                    <a:pt x="3465" y="5076"/>
                    <a:pt x="3003" y="5076"/>
                  </a:cubicBezTo>
                  <a:cubicBezTo>
                    <a:pt x="2926" y="5076"/>
                    <a:pt x="2849" y="5072"/>
                    <a:pt x="2774" y="5062"/>
                  </a:cubicBezTo>
                  <a:cubicBezTo>
                    <a:pt x="925" y="4788"/>
                    <a:pt x="834" y="1707"/>
                    <a:pt x="766" y="360"/>
                  </a:cubicBezTo>
                  <a:cubicBezTo>
                    <a:pt x="766" y="120"/>
                    <a:pt x="572" y="1"/>
                    <a:pt x="38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8" name="Google Shape;828;p24"/>
            <p:cNvSpPr/>
            <p:nvPr/>
          </p:nvSpPr>
          <p:spPr>
            <a:xfrm>
              <a:off x="8587366" y="1612759"/>
              <a:ext cx="507351" cy="430382"/>
            </a:xfrm>
            <a:custGeom>
              <a:avLst/>
              <a:gdLst/>
              <a:ahLst/>
              <a:cxnLst/>
              <a:rect l="l" t="t" r="r" b="b"/>
              <a:pathLst>
                <a:path w="10217" h="8667" extrusionOk="0">
                  <a:moveTo>
                    <a:pt x="9760" y="0"/>
                  </a:moveTo>
                  <a:cubicBezTo>
                    <a:pt x="9609" y="0"/>
                    <a:pt x="9459" y="83"/>
                    <a:pt x="9404" y="275"/>
                  </a:cubicBezTo>
                  <a:cubicBezTo>
                    <a:pt x="8328" y="3955"/>
                    <a:pt x="5425" y="7920"/>
                    <a:pt x="1250" y="7920"/>
                  </a:cubicBezTo>
                  <a:cubicBezTo>
                    <a:pt x="998" y="7920"/>
                    <a:pt x="741" y="7905"/>
                    <a:pt x="479" y="7875"/>
                  </a:cubicBezTo>
                  <a:cubicBezTo>
                    <a:pt x="465" y="7874"/>
                    <a:pt x="451" y="7874"/>
                    <a:pt x="438" y="7874"/>
                  </a:cubicBezTo>
                  <a:cubicBezTo>
                    <a:pt x="0" y="7874"/>
                    <a:pt x="14" y="8584"/>
                    <a:pt x="479" y="8629"/>
                  </a:cubicBezTo>
                  <a:cubicBezTo>
                    <a:pt x="693" y="8655"/>
                    <a:pt x="909" y="8667"/>
                    <a:pt x="1126" y="8667"/>
                  </a:cubicBezTo>
                  <a:cubicBezTo>
                    <a:pt x="2249" y="8667"/>
                    <a:pt x="3391" y="8342"/>
                    <a:pt x="4405" y="7921"/>
                  </a:cubicBezTo>
                  <a:cubicBezTo>
                    <a:pt x="7464" y="6597"/>
                    <a:pt x="9244" y="3539"/>
                    <a:pt x="10134" y="457"/>
                  </a:cubicBezTo>
                  <a:cubicBezTo>
                    <a:pt x="10216" y="184"/>
                    <a:pt x="9987" y="0"/>
                    <a:pt x="976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9" name="Google Shape;829;p24"/>
            <p:cNvSpPr/>
            <p:nvPr/>
          </p:nvSpPr>
          <p:spPr>
            <a:xfrm>
              <a:off x="8272233" y="2014296"/>
              <a:ext cx="366770" cy="597678"/>
            </a:xfrm>
            <a:custGeom>
              <a:avLst/>
              <a:gdLst/>
              <a:ahLst/>
              <a:cxnLst/>
              <a:rect l="l" t="t" r="r" b="b"/>
              <a:pathLst>
                <a:path w="7386" h="12036" extrusionOk="0">
                  <a:moveTo>
                    <a:pt x="380" y="1"/>
                  </a:moveTo>
                  <a:cubicBezTo>
                    <a:pt x="189" y="1"/>
                    <a:pt x="0" y="120"/>
                    <a:pt x="0" y="360"/>
                  </a:cubicBezTo>
                  <a:cubicBezTo>
                    <a:pt x="114" y="3784"/>
                    <a:pt x="959" y="7299"/>
                    <a:pt x="3401" y="9855"/>
                  </a:cubicBezTo>
                  <a:cubicBezTo>
                    <a:pt x="4291" y="10768"/>
                    <a:pt x="5478" y="11681"/>
                    <a:pt x="6757" y="12024"/>
                  </a:cubicBezTo>
                  <a:cubicBezTo>
                    <a:pt x="6791" y="12032"/>
                    <a:pt x="6824" y="12036"/>
                    <a:pt x="6855" y="12036"/>
                  </a:cubicBezTo>
                  <a:cubicBezTo>
                    <a:pt x="7259" y="12036"/>
                    <a:pt x="7386" y="11399"/>
                    <a:pt x="6962" y="11293"/>
                  </a:cubicBezTo>
                  <a:cubicBezTo>
                    <a:pt x="5844" y="10997"/>
                    <a:pt x="4839" y="10198"/>
                    <a:pt x="4040" y="9422"/>
                  </a:cubicBezTo>
                  <a:cubicBezTo>
                    <a:pt x="1667" y="7071"/>
                    <a:pt x="868" y="3601"/>
                    <a:pt x="776" y="360"/>
                  </a:cubicBezTo>
                  <a:cubicBezTo>
                    <a:pt x="765" y="120"/>
                    <a:pt x="571" y="1"/>
                    <a:pt x="38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0" name="Google Shape;830;p24"/>
            <p:cNvSpPr/>
            <p:nvPr/>
          </p:nvSpPr>
          <p:spPr>
            <a:xfrm>
              <a:off x="8179520" y="2057400"/>
              <a:ext cx="154832" cy="136856"/>
            </a:xfrm>
            <a:custGeom>
              <a:avLst/>
              <a:gdLst/>
              <a:ahLst/>
              <a:cxnLst/>
              <a:rect l="l" t="t" r="r" b="b"/>
              <a:pathLst>
                <a:path w="3118" h="2756" extrusionOk="0">
                  <a:moveTo>
                    <a:pt x="460" y="0"/>
                  </a:moveTo>
                  <a:cubicBezTo>
                    <a:pt x="242" y="0"/>
                    <a:pt x="1" y="188"/>
                    <a:pt x="41" y="474"/>
                  </a:cubicBezTo>
                  <a:cubicBezTo>
                    <a:pt x="246" y="1642"/>
                    <a:pt x="1040" y="2755"/>
                    <a:pt x="2241" y="2755"/>
                  </a:cubicBezTo>
                  <a:cubicBezTo>
                    <a:pt x="2378" y="2755"/>
                    <a:pt x="2520" y="2741"/>
                    <a:pt x="2666" y="2710"/>
                  </a:cubicBezTo>
                  <a:cubicBezTo>
                    <a:pt x="3117" y="2625"/>
                    <a:pt x="2962" y="1972"/>
                    <a:pt x="2542" y="1972"/>
                  </a:cubicBezTo>
                  <a:cubicBezTo>
                    <a:pt x="2516" y="1972"/>
                    <a:pt x="2489" y="1975"/>
                    <a:pt x="2461" y="1980"/>
                  </a:cubicBezTo>
                  <a:lnTo>
                    <a:pt x="2324" y="1980"/>
                  </a:lnTo>
                  <a:cubicBezTo>
                    <a:pt x="2290" y="1984"/>
                    <a:pt x="2258" y="1986"/>
                    <a:pt x="2225" y="1986"/>
                  </a:cubicBezTo>
                  <a:cubicBezTo>
                    <a:pt x="2082" y="1986"/>
                    <a:pt x="1948" y="1949"/>
                    <a:pt x="1799" y="1912"/>
                  </a:cubicBezTo>
                  <a:cubicBezTo>
                    <a:pt x="1137" y="1683"/>
                    <a:pt x="886" y="907"/>
                    <a:pt x="772" y="291"/>
                  </a:cubicBezTo>
                  <a:cubicBezTo>
                    <a:pt x="744" y="88"/>
                    <a:pt x="608" y="0"/>
                    <a:pt x="46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31" name="Google Shape;831;p24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832" name="Google Shape;832;p24"/>
          <p:cNvSpPr txBox="1">
            <a:spLocks noGrp="1"/>
          </p:cNvSpPr>
          <p:nvPr>
            <p:ph type="title" idx="2"/>
          </p:nvPr>
        </p:nvSpPr>
        <p:spPr>
          <a:xfrm>
            <a:off x="2424850" y="1465850"/>
            <a:ext cx="19782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833" name="Google Shape;833;p24"/>
          <p:cNvSpPr txBox="1">
            <a:spLocks noGrp="1"/>
          </p:cNvSpPr>
          <p:nvPr>
            <p:ph type="subTitle" idx="1"/>
          </p:nvPr>
        </p:nvSpPr>
        <p:spPr>
          <a:xfrm>
            <a:off x="2424850" y="1927662"/>
            <a:ext cx="19782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4" name="Google Shape;834;p24"/>
          <p:cNvSpPr txBox="1">
            <a:spLocks noGrp="1"/>
          </p:cNvSpPr>
          <p:nvPr>
            <p:ph type="title" idx="3"/>
          </p:nvPr>
        </p:nvSpPr>
        <p:spPr>
          <a:xfrm>
            <a:off x="5560833" y="1465850"/>
            <a:ext cx="19782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835" name="Google Shape;835;p24"/>
          <p:cNvSpPr txBox="1">
            <a:spLocks noGrp="1"/>
          </p:cNvSpPr>
          <p:nvPr>
            <p:ph type="subTitle" idx="4"/>
          </p:nvPr>
        </p:nvSpPr>
        <p:spPr>
          <a:xfrm>
            <a:off x="5560827" y="1927662"/>
            <a:ext cx="19782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6" name="Google Shape;836;p24"/>
          <p:cNvSpPr txBox="1">
            <a:spLocks noGrp="1"/>
          </p:cNvSpPr>
          <p:nvPr>
            <p:ph type="title" idx="5"/>
          </p:nvPr>
        </p:nvSpPr>
        <p:spPr>
          <a:xfrm>
            <a:off x="2424850" y="2899250"/>
            <a:ext cx="19782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837" name="Google Shape;837;p24"/>
          <p:cNvSpPr txBox="1">
            <a:spLocks noGrp="1"/>
          </p:cNvSpPr>
          <p:nvPr>
            <p:ph type="subTitle" idx="6"/>
          </p:nvPr>
        </p:nvSpPr>
        <p:spPr>
          <a:xfrm>
            <a:off x="2424850" y="3361062"/>
            <a:ext cx="19782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8" name="Google Shape;838;p24"/>
          <p:cNvSpPr txBox="1">
            <a:spLocks noGrp="1"/>
          </p:cNvSpPr>
          <p:nvPr>
            <p:ph type="title" idx="7"/>
          </p:nvPr>
        </p:nvSpPr>
        <p:spPr>
          <a:xfrm>
            <a:off x="5560833" y="2899250"/>
            <a:ext cx="19782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839" name="Google Shape;839;p24"/>
          <p:cNvSpPr txBox="1">
            <a:spLocks noGrp="1"/>
          </p:cNvSpPr>
          <p:nvPr>
            <p:ph type="subTitle" idx="8"/>
          </p:nvPr>
        </p:nvSpPr>
        <p:spPr>
          <a:xfrm>
            <a:off x="5560827" y="3361062"/>
            <a:ext cx="19782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840" name="Google Shape;840;p24"/>
          <p:cNvGrpSpPr/>
          <p:nvPr/>
        </p:nvGrpSpPr>
        <p:grpSpPr>
          <a:xfrm>
            <a:off x="0" y="4342977"/>
            <a:ext cx="9144000" cy="576290"/>
            <a:chOff x="0" y="4571577"/>
            <a:chExt cx="9144000" cy="576290"/>
          </a:xfrm>
        </p:grpSpPr>
        <p:sp>
          <p:nvSpPr>
            <p:cNvPr id="841" name="Google Shape;841;p24"/>
            <p:cNvSpPr/>
            <p:nvPr/>
          </p:nvSpPr>
          <p:spPr>
            <a:xfrm>
              <a:off x="0" y="4571577"/>
              <a:ext cx="913335" cy="576290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2" name="Google Shape;842;p24"/>
            <p:cNvSpPr/>
            <p:nvPr/>
          </p:nvSpPr>
          <p:spPr>
            <a:xfrm>
              <a:off x="879907" y="4822087"/>
              <a:ext cx="986182" cy="325665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3" name="Google Shape;843;p24"/>
            <p:cNvSpPr/>
            <p:nvPr/>
          </p:nvSpPr>
          <p:spPr>
            <a:xfrm flipH="1">
              <a:off x="1838076" y="4758410"/>
              <a:ext cx="986182" cy="389356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4" name="Google Shape;844;p24"/>
            <p:cNvSpPr/>
            <p:nvPr/>
          </p:nvSpPr>
          <p:spPr>
            <a:xfrm>
              <a:off x="2781353" y="4718403"/>
              <a:ext cx="986182" cy="429334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5" name="Google Shape;845;p24"/>
            <p:cNvSpPr/>
            <p:nvPr/>
          </p:nvSpPr>
          <p:spPr>
            <a:xfrm>
              <a:off x="3702450" y="4926825"/>
              <a:ext cx="986182" cy="220894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6" name="Google Shape;846;p24"/>
            <p:cNvSpPr/>
            <p:nvPr/>
          </p:nvSpPr>
          <p:spPr>
            <a:xfrm flipH="1">
              <a:off x="8230665" y="4571577"/>
              <a:ext cx="913335" cy="576290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7" name="Google Shape;847;p24"/>
            <p:cNvSpPr/>
            <p:nvPr/>
          </p:nvSpPr>
          <p:spPr>
            <a:xfrm flipH="1">
              <a:off x="7277911" y="4822087"/>
              <a:ext cx="986182" cy="325665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8" name="Google Shape;848;p24"/>
            <p:cNvSpPr/>
            <p:nvPr/>
          </p:nvSpPr>
          <p:spPr>
            <a:xfrm>
              <a:off x="6319742" y="4758410"/>
              <a:ext cx="986182" cy="389356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9" name="Google Shape;849;p24"/>
            <p:cNvSpPr/>
            <p:nvPr/>
          </p:nvSpPr>
          <p:spPr>
            <a:xfrm flipH="1">
              <a:off x="5376465" y="4718403"/>
              <a:ext cx="986182" cy="429334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0" name="Google Shape;850;p24"/>
            <p:cNvSpPr/>
            <p:nvPr/>
          </p:nvSpPr>
          <p:spPr>
            <a:xfrm flipH="1">
              <a:off x="4429512" y="4850175"/>
              <a:ext cx="1012038" cy="297542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51" name="Google Shape;851;p24"/>
          <p:cNvSpPr/>
          <p:nvPr/>
        </p:nvSpPr>
        <p:spPr>
          <a:xfrm>
            <a:off x="2727" y="-23150"/>
            <a:ext cx="752954" cy="1255063"/>
          </a:xfrm>
          <a:custGeom>
            <a:avLst/>
            <a:gdLst/>
            <a:ahLst/>
            <a:cxnLst/>
            <a:rect l="l" t="t" r="r" b="b"/>
            <a:pathLst>
              <a:path w="38028" h="63387" extrusionOk="0">
                <a:moveTo>
                  <a:pt x="28646" y="1"/>
                </a:moveTo>
                <a:lnTo>
                  <a:pt x="0" y="617"/>
                </a:lnTo>
                <a:lnTo>
                  <a:pt x="0" y="63386"/>
                </a:lnTo>
                <a:cubicBezTo>
                  <a:pt x="1895" y="53503"/>
                  <a:pt x="19516" y="40059"/>
                  <a:pt x="25108" y="35106"/>
                </a:cubicBezTo>
                <a:cubicBezTo>
                  <a:pt x="30677" y="30176"/>
                  <a:pt x="38027" y="24584"/>
                  <a:pt x="38027" y="14312"/>
                </a:cubicBezTo>
                <a:cubicBezTo>
                  <a:pt x="38027" y="4041"/>
                  <a:pt x="28646" y="1"/>
                  <a:pt x="28646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2" name="Google Shape;852;p24"/>
          <p:cNvSpPr/>
          <p:nvPr/>
        </p:nvSpPr>
        <p:spPr>
          <a:xfrm>
            <a:off x="-392150" y="1628417"/>
            <a:ext cx="1322035" cy="632509"/>
          </a:xfrm>
          <a:custGeom>
            <a:avLst/>
            <a:gdLst/>
            <a:ahLst/>
            <a:cxnLst/>
            <a:rect l="l" t="t" r="r" b="b"/>
            <a:pathLst>
              <a:path w="15164" h="7255" extrusionOk="0">
                <a:moveTo>
                  <a:pt x="5362" y="0"/>
                </a:moveTo>
                <a:cubicBezTo>
                  <a:pt x="3058" y="0"/>
                  <a:pt x="3058" y="4598"/>
                  <a:pt x="3058" y="4598"/>
                </a:cubicBezTo>
                <a:cubicBezTo>
                  <a:pt x="3058" y="4598"/>
                  <a:pt x="2611" y="4325"/>
                  <a:pt x="2054" y="4325"/>
                </a:cubicBezTo>
                <a:cubicBezTo>
                  <a:pt x="1290" y="4325"/>
                  <a:pt x="319" y="4836"/>
                  <a:pt x="0" y="7255"/>
                </a:cubicBezTo>
                <a:lnTo>
                  <a:pt x="15163" y="7255"/>
                </a:lnTo>
                <a:cubicBezTo>
                  <a:pt x="15163" y="7255"/>
                  <a:pt x="14777" y="4519"/>
                  <a:pt x="12700" y="4519"/>
                </a:cubicBezTo>
                <a:cubicBezTo>
                  <a:pt x="12294" y="4519"/>
                  <a:pt x="11824" y="4624"/>
                  <a:pt x="11278" y="4874"/>
                </a:cubicBezTo>
                <a:cubicBezTo>
                  <a:pt x="11278" y="4874"/>
                  <a:pt x="10880" y="2861"/>
                  <a:pt x="9125" y="2861"/>
                </a:cubicBezTo>
                <a:cubicBezTo>
                  <a:pt x="8817" y="2861"/>
                  <a:pt x="8467" y="2923"/>
                  <a:pt x="8070" y="3069"/>
                </a:cubicBezTo>
                <a:cubicBezTo>
                  <a:pt x="8070" y="3069"/>
                  <a:pt x="8070" y="287"/>
                  <a:pt x="5564" y="11"/>
                </a:cubicBezTo>
                <a:cubicBezTo>
                  <a:pt x="5495" y="4"/>
                  <a:pt x="5428" y="0"/>
                  <a:pt x="536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3" name="Google Shape;853;p24"/>
          <p:cNvSpPr/>
          <p:nvPr/>
        </p:nvSpPr>
        <p:spPr>
          <a:xfrm>
            <a:off x="8024950" y="394938"/>
            <a:ext cx="2374888" cy="632525"/>
          </a:xfrm>
          <a:custGeom>
            <a:avLst/>
            <a:gdLst/>
            <a:ahLst/>
            <a:cxnLst/>
            <a:rect l="l" t="t" r="r" b="b"/>
            <a:pathLst>
              <a:path w="19750" h="5729" extrusionOk="0">
                <a:moveTo>
                  <a:pt x="12239" y="1"/>
                </a:moveTo>
                <a:cubicBezTo>
                  <a:pt x="10760" y="1"/>
                  <a:pt x="9173" y="2822"/>
                  <a:pt x="9173" y="2822"/>
                </a:cubicBezTo>
                <a:cubicBezTo>
                  <a:pt x="9173" y="2822"/>
                  <a:pt x="8232" y="341"/>
                  <a:pt x="6562" y="341"/>
                </a:cubicBezTo>
                <a:cubicBezTo>
                  <a:pt x="6211" y="341"/>
                  <a:pt x="5827" y="451"/>
                  <a:pt x="5414" y="716"/>
                </a:cubicBezTo>
                <a:cubicBezTo>
                  <a:pt x="3058" y="2270"/>
                  <a:pt x="3609" y="3649"/>
                  <a:pt x="3609" y="3649"/>
                </a:cubicBezTo>
                <a:cubicBezTo>
                  <a:pt x="3609" y="3649"/>
                  <a:pt x="3228" y="3500"/>
                  <a:pt x="2697" y="3500"/>
                </a:cubicBezTo>
                <a:cubicBezTo>
                  <a:pt x="1868" y="3500"/>
                  <a:pt x="673" y="3864"/>
                  <a:pt x="0" y="5729"/>
                </a:cubicBezTo>
                <a:lnTo>
                  <a:pt x="19750" y="5729"/>
                </a:lnTo>
                <a:cubicBezTo>
                  <a:pt x="19750" y="5729"/>
                  <a:pt x="19337" y="2406"/>
                  <a:pt x="16528" y="2406"/>
                </a:cubicBezTo>
                <a:cubicBezTo>
                  <a:pt x="16091" y="2406"/>
                  <a:pt x="15597" y="2486"/>
                  <a:pt x="15038" y="2671"/>
                </a:cubicBezTo>
                <a:cubicBezTo>
                  <a:pt x="15038" y="2671"/>
                  <a:pt x="14060" y="441"/>
                  <a:pt x="12532" y="40"/>
                </a:cubicBezTo>
                <a:cubicBezTo>
                  <a:pt x="12435" y="13"/>
                  <a:pt x="12337" y="1"/>
                  <a:pt x="12239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4" name="Google Shape;854;p24"/>
          <p:cNvSpPr/>
          <p:nvPr/>
        </p:nvSpPr>
        <p:spPr>
          <a:xfrm>
            <a:off x="6585867" y="-13700"/>
            <a:ext cx="1410167" cy="573856"/>
          </a:xfrm>
          <a:custGeom>
            <a:avLst/>
            <a:gdLst/>
            <a:ahLst/>
            <a:cxnLst/>
            <a:rect l="l" t="t" r="r" b="b"/>
            <a:pathLst>
              <a:path w="16393" h="6671" extrusionOk="0">
                <a:moveTo>
                  <a:pt x="8627" y="0"/>
                </a:moveTo>
                <a:cubicBezTo>
                  <a:pt x="8569" y="0"/>
                  <a:pt x="8511" y="1"/>
                  <a:pt x="8451" y="4"/>
                </a:cubicBezTo>
                <a:cubicBezTo>
                  <a:pt x="5093" y="104"/>
                  <a:pt x="5093" y="3337"/>
                  <a:pt x="5093" y="3337"/>
                </a:cubicBezTo>
                <a:cubicBezTo>
                  <a:pt x="5093" y="3337"/>
                  <a:pt x="4254" y="3067"/>
                  <a:pt x="3268" y="3067"/>
                </a:cubicBezTo>
                <a:cubicBezTo>
                  <a:pt x="1798" y="3067"/>
                  <a:pt x="1" y="3669"/>
                  <a:pt x="181" y="6670"/>
                </a:cubicBezTo>
                <a:lnTo>
                  <a:pt x="15644" y="6670"/>
                </a:lnTo>
                <a:cubicBezTo>
                  <a:pt x="15644" y="6670"/>
                  <a:pt x="16392" y="3147"/>
                  <a:pt x="13650" y="3147"/>
                </a:cubicBezTo>
                <a:cubicBezTo>
                  <a:pt x="13298" y="3147"/>
                  <a:pt x="12888" y="3206"/>
                  <a:pt x="12411" y="3337"/>
                </a:cubicBezTo>
                <a:cubicBezTo>
                  <a:pt x="12411" y="3337"/>
                  <a:pt x="11807" y="0"/>
                  <a:pt x="8627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55" name="Google Shape;855;p24"/>
          <p:cNvGrpSpPr/>
          <p:nvPr/>
        </p:nvGrpSpPr>
        <p:grpSpPr>
          <a:xfrm>
            <a:off x="0" y="4412925"/>
            <a:ext cx="9144000" cy="887338"/>
            <a:chOff x="0" y="4260525"/>
            <a:chExt cx="9144000" cy="887338"/>
          </a:xfrm>
        </p:grpSpPr>
        <p:sp>
          <p:nvSpPr>
            <p:cNvPr id="856" name="Google Shape;856;p24"/>
            <p:cNvSpPr/>
            <p:nvPr/>
          </p:nvSpPr>
          <p:spPr>
            <a:xfrm>
              <a:off x="0" y="4260525"/>
              <a:ext cx="928338" cy="88733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7" name="Google Shape;857;p24"/>
            <p:cNvSpPr/>
            <p:nvPr/>
          </p:nvSpPr>
          <p:spPr>
            <a:xfrm>
              <a:off x="911486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8" name="Google Shape;858;p24"/>
            <p:cNvSpPr/>
            <p:nvPr/>
          </p:nvSpPr>
          <p:spPr>
            <a:xfrm flipH="1">
              <a:off x="1838113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9" name="Google Shape;859;p24"/>
            <p:cNvSpPr/>
            <p:nvPr/>
          </p:nvSpPr>
          <p:spPr>
            <a:xfrm>
              <a:off x="2785105" y="4405470"/>
              <a:ext cx="954571" cy="74229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0" name="Google Shape;860;p24"/>
            <p:cNvSpPr/>
            <p:nvPr/>
          </p:nvSpPr>
          <p:spPr>
            <a:xfrm>
              <a:off x="3730274" y="4539752"/>
              <a:ext cx="954571" cy="60799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1" name="Google Shape;861;p24"/>
            <p:cNvSpPr/>
            <p:nvPr/>
          </p:nvSpPr>
          <p:spPr>
            <a:xfrm flipH="1">
              <a:off x="8215662" y="4260525"/>
              <a:ext cx="928338" cy="88733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2" name="Google Shape;862;p24"/>
            <p:cNvSpPr/>
            <p:nvPr/>
          </p:nvSpPr>
          <p:spPr>
            <a:xfrm flipH="1">
              <a:off x="7277943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3" name="Google Shape;863;p24"/>
            <p:cNvSpPr/>
            <p:nvPr/>
          </p:nvSpPr>
          <p:spPr>
            <a:xfrm>
              <a:off x="6351316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4" name="Google Shape;864;p24"/>
            <p:cNvSpPr/>
            <p:nvPr/>
          </p:nvSpPr>
          <p:spPr>
            <a:xfrm flipH="1">
              <a:off x="5404324" y="4405470"/>
              <a:ext cx="954571" cy="74229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5" name="Google Shape;865;p24"/>
            <p:cNvSpPr/>
            <p:nvPr/>
          </p:nvSpPr>
          <p:spPr>
            <a:xfrm flipH="1">
              <a:off x="4459155" y="4539752"/>
              <a:ext cx="954571" cy="60799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4229870839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  1">
  <p:cSld name="Title and four columns   1">
    <p:spTree>
      <p:nvGrpSpPr>
        <p:cNvPr id="1" name="Shape 8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7" name="Google Shape;867;p25"/>
          <p:cNvSpPr txBox="1">
            <a:spLocks noGrp="1"/>
          </p:cNvSpPr>
          <p:nvPr>
            <p:ph type="subTitle" idx="1"/>
          </p:nvPr>
        </p:nvSpPr>
        <p:spPr>
          <a:xfrm>
            <a:off x="913213" y="3122482"/>
            <a:ext cx="1713600" cy="41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868" name="Google Shape;868;p25"/>
          <p:cNvSpPr txBox="1">
            <a:spLocks noGrp="1"/>
          </p:cNvSpPr>
          <p:nvPr>
            <p:ph type="subTitle" idx="2"/>
          </p:nvPr>
        </p:nvSpPr>
        <p:spPr>
          <a:xfrm>
            <a:off x="913213" y="2716625"/>
            <a:ext cx="1713600" cy="298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/>
              <a:buNone/>
              <a:defRPr sz="2500">
                <a:latin typeface="Chau Philomene One"/>
                <a:ea typeface="Chau Philomene One"/>
                <a:cs typeface="Chau Philomene One"/>
                <a:sym typeface="Chau Philomene On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/>
              <a:buNone/>
              <a:defRPr sz="2500">
                <a:latin typeface="Chau Philomene One"/>
                <a:ea typeface="Chau Philomene One"/>
                <a:cs typeface="Chau Philomene One"/>
                <a:sym typeface="Chau Philomene On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/>
              <a:buNone/>
              <a:defRPr sz="2500">
                <a:latin typeface="Chau Philomene One"/>
                <a:ea typeface="Chau Philomene One"/>
                <a:cs typeface="Chau Philomene One"/>
                <a:sym typeface="Chau Philomene On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/>
              <a:buNone/>
              <a:defRPr sz="2500">
                <a:latin typeface="Chau Philomene One"/>
                <a:ea typeface="Chau Philomene One"/>
                <a:cs typeface="Chau Philomene One"/>
                <a:sym typeface="Chau Philomene On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/>
              <a:buNone/>
              <a:defRPr sz="2500">
                <a:latin typeface="Chau Philomene One"/>
                <a:ea typeface="Chau Philomene One"/>
                <a:cs typeface="Chau Philomene One"/>
                <a:sym typeface="Chau Philomene On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/>
              <a:buNone/>
              <a:defRPr sz="2500">
                <a:latin typeface="Chau Philomene One"/>
                <a:ea typeface="Chau Philomene One"/>
                <a:cs typeface="Chau Philomene One"/>
                <a:sym typeface="Chau Philomene On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/>
              <a:buNone/>
              <a:defRPr sz="2500">
                <a:latin typeface="Chau Philomene One"/>
                <a:ea typeface="Chau Philomene One"/>
                <a:cs typeface="Chau Philomene One"/>
                <a:sym typeface="Chau Philomene On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/>
              <a:buNone/>
              <a:defRPr sz="2500">
                <a:latin typeface="Chau Philomene One"/>
                <a:ea typeface="Chau Philomene One"/>
                <a:cs typeface="Chau Philomene One"/>
                <a:sym typeface="Chau Philomene On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/>
              <a:buNone/>
              <a:defRPr sz="2500">
                <a:latin typeface="Chau Philomene One"/>
                <a:ea typeface="Chau Philomene One"/>
                <a:cs typeface="Chau Philomene One"/>
                <a:sym typeface="Chau Philomene One"/>
              </a:defRPr>
            </a:lvl9pPr>
          </a:lstStyle>
          <a:p>
            <a:endParaRPr/>
          </a:p>
        </p:txBody>
      </p:sp>
      <p:sp>
        <p:nvSpPr>
          <p:cNvPr id="869" name="Google Shape;869;p25"/>
          <p:cNvSpPr txBox="1">
            <a:spLocks noGrp="1"/>
          </p:cNvSpPr>
          <p:nvPr>
            <p:ph type="subTitle" idx="3"/>
          </p:nvPr>
        </p:nvSpPr>
        <p:spPr>
          <a:xfrm>
            <a:off x="2784338" y="3122482"/>
            <a:ext cx="1713600" cy="41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870" name="Google Shape;870;p25"/>
          <p:cNvSpPr txBox="1">
            <a:spLocks noGrp="1"/>
          </p:cNvSpPr>
          <p:nvPr>
            <p:ph type="subTitle" idx="4"/>
          </p:nvPr>
        </p:nvSpPr>
        <p:spPr>
          <a:xfrm>
            <a:off x="2784338" y="2716625"/>
            <a:ext cx="1713600" cy="298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/>
              <a:buNone/>
              <a:defRPr sz="2500">
                <a:latin typeface="Chau Philomene One"/>
                <a:ea typeface="Chau Philomene One"/>
                <a:cs typeface="Chau Philomene One"/>
                <a:sym typeface="Chau Philomene On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/>
              <a:buNone/>
              <a:defRPr sz="2500">
                <a:latin typeface="Chau Philomene One"/>
                <a:ea typeface="Chau Philomene One"/>
                <a:cs typeface="Chau Philomene One"/>
                <a:sym typeface="Chau Philomene On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/>
              <a:buNone/>
              <a:defRPr sz="2500">
                <a:latin typeface="Chau Philomene One"/>
                <a:ea typeface="Chau Philomene One"/>
                <a:cs typeface="Chau Philomene One"/>
                <a:sym typeface="Chau Philomene On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/>
              <a:buNone/>
              <a:defRPr sz="2500">
                <a:latin typeface="Chau Philomene One"/>
                <a:ea typeface="Chau Philomene One"/>
                <a:cs typeface="Chau Philomene One"/>
                <a:sym typeface="Chau Philomene On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/>
              <a:buNone/>
              <a:defRPr sz="2500">
                <a:latin typeface="Chau Philomene One"/>
                <a:ea typeface="Chau Philomene One"/>
                <a:cs typeface="Chau Philomene One"/>
                <a:sym typeface="Chau Philomene On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/>
              <a:buNone/>
              <a:defRPr sz="2500">
                <a:latin typeface="Chau Philomene One"/>
                <a:ea typeface="Chau Philomene One"/>
                <a:cs typeface="Chau Philomene One"/>
                <a:sym typeface="Chau Philomene On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/>
              <a:buNone/>
              <a:defRPr sz="2500">
                <a:latin typeface="Chau Philomene One"/>
                <a:ea typeface="Chau Philomene One"/>
                <a:cs typeface="Chau Philomene One"/>
                <a:sym typeface="Chau Philomene On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/>
              <a:buNone/>
              <a:defRPr sz="2500">
                <a:latin typeface="Chau Philomene One"/>
                <a:ea typeface="Chau Philomene One"/>
                <a:cs typeface="Chau Philomene One"/>
                <a:sym typeface="Chau Philomene On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/>
              <a:buNone/>
              <a:defRPr sz="2500">
                <a:latin typeface="Chau Philomene One"/>
                <a:ea typeface="Chau Philomene One"/>
                <a:cs typeface="Chau Philomene One"/>
                <a:sym typeface="Chau Philomene One"/>
              </a:defRPr>
            </a:lvl9pPr>
          </a:lstStyle>
          <a:p>
            <a:endParaRPr/>
          </a:p>
        </p:txBody>
      </p:sp>
      <p:sp>
        <p:nvSpPr>
          <p:cNvPr id="871" name="Google Shape;871;p25"/>
          <p:cNvSpPr txBox="1">
            <a:spLocks noGrp="1"/>
          </p:cNvSpPr>
          <p:nvPr>
            <p:ph type="subTitle" idx="5"/>
          </p:nvPr>
        </p:nvSpPr>
        <p:spPr>
          <a:xfrm>
            <a:off x="4652104" y="3122482"/>
            <a:ext cx="1713600" cy="41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872" name="Google Shape;872;p25"/>
          <p:cNvSpPr txBox="1">
            <a:spLocks noGrp="1"/>
          </p:cNvSpPr>
          <p:nvPr>
            <p:ph type="subTitle" idx="6"/>
          </p:nvPr>
        </p:nvSpPr>
        <p:spPr>
          <a:xfrm>
            <a:off x="4652100" y="2716625"/>
            <a:ext cx="1713600" cy="298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/>
              <a:buNone/>
              <a:defRPr sz="2500">
                <a:latin typeface="Chau Philomene One"/>
                <a:ea typeface="Chau Philomene One"/>
                <a:cs typeface="Chau Philomene One"/>
                <a:sym typeface="Chau Philomene On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/>
              <a:buNone/>
              <a:defRPr sz="2500">
                <a:latin typeface="Chau Philomene One"/>
                <a:ea typeface="Chau Philomene One"/>
                <a:cs typeface="Chau Philomene One"/>
                <a:sym typeface="Chau Philomene On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/>
              <a:buNone/>
              <a:defRPr sz="2500">
                <a:latin typeface="Chau Philomene One"/>
                <a:ea typeface="Chau Philomene One"/>
                <a:cs typeface="Chau Philomene One"/>
                <a:sym typeface="Chau Philomene On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/>
              <a:buNone/>
              <a:defRPr sz="2500">
                <a:latin typeface="Chau Philomene One"/>
                <a:ea typeface="Chau Philomene One"/>
                <a:cs typeface="Chau Philomene One"/>
                <a:sym typeface="Chau Philomene On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/>
              <a:buNone/>
              <a:defRPr sz="2500">
                <a:latin typeface="Chau Philomene One"/>
                <a:ea typeface="Chau Philomene One"/>
                <a:cs typeface="Chau Philomene One"/>
                <a:sym typeface="Chau Philomene On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/>
              <a:buNone/>
              <a:defRPr sz="2500">
                <a:latin typeface="Chau Philomene One"/>
                <a:ea typeface="Chau Philomene One"/>
                <a:cs typeface="Chau Philomene One"/>
                <a:sym typeface="Chau Philomene On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/>
              <a:buNone/>
              <a:defRPr sz="2500">
                <a:latin typeface="Chau Philomene One"/>
                <a:ea typeface="Chau Philomene One"/>
                <a:cs typeface="Chau Philomene One"/>
                <a:sym typeface="Chau Philomene On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/>
              <a:buNone/>
              <a:defRPr sz="2500">
                <a:latin typeface="Chau Philomene One"/>
                <a:ea typeface="Chau Philomene One"/>
                <a:cs typeface="Chau Philomene One"/>
                <a:sym typeface="Chau Philomene On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/>
              <a:buNone/>
              <a:defRPr sz="2500">
                <a:latin typeface="Chau Philomene One"/>
                <a:ea typeface="Chau Philomene One"/>
                <a:cs typeface="Chau Philomene One"/>
                <a:sym typeface="Chau Philomene One"/>
              </a:defRPr>
            </a:lvl9pPr>
          </a:lstStyle>
          <a:p>
            <a:endParaRPr/>
          </a:p>
        </p:txBody>
      </p:sp>
      <p:sp>
        <p:nvSpPr>
          <p:cNvPr id="873" name="Google Shape;873;p25"/>
          <p:cNvSpPr txBox="1">
            <a:spLocks noGrp="1"/>
          </p:cNvSpPr>
          <p:nvPr>
            <p:ph type="subTitle" idx="7"/>
          </p:nvPr>
        </p:nvSpPr>
        <p:spPr>
          <a:xfrm>
            <a:off x="6518887" y="3122482"/>
            <a:ext cx="1713600" cy="41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874" name="Google Shape;874;p25"/>
          <p:cNvSpPr txBox="1">
            <a:spLocks noGrp="1"/>
          </p:cNvSpPr>
          <p:nvPr>
            <p:ph type="subTitle" idx="8"/>
          </p:nvPr>
        </p:nvSpPr>
        <p:spPr>
          <a:xfrm>
            <a:off x="6518888" y="2716625"/>
            <a:ext cx="1713600" cy="298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/>
              <a:buNone/>
              <a:defRPr sz="2500">
                <a:latin typeface="Chau Philomene One"/>
                <a:ea typeface="Chau Philomene One"/>
                <a:cs typeface="Chau Philomene One"/>
                <a:sym typeface="Chau Philomene On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/>
              <a:buNone/>
              <a:defRPr sz="2500">
                <a:latin typeface="Chau Philomene One"/>
                <a:ea typeface="Chau Philomene One"/>
                <a:cs typeface="Chau Philomene One"/>
                <a:sym typeface="Chau Philomene On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/>
              <a:buNone/>
              <a:defRPr sz="2500">
                <a:latin typeface="Chau Philomene One"/>
                <a:ea typeface="Chau Philomene One"/>
                <a:cs typeface="Chau Philomene One"/>
                <a:sym typeface="Chau Philomene On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/>
              <a:buNone/>
              <a:defRPr sz="2500">
                <a:latin typeface="Chau Philomene One"/>
                <a:ea typeface="Chau Philomene One"/>
                <a:cs typeface="Chau Philomene One"/>
                <a:sym typeface="Chau Philomene On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/>
              <a:buNone/>
              <a:defRPr sz="2500">
                <a:latin typeface="Chau Philomene One"/>
                <a:ea typeface="Chau Philomene One"/>
                <a:cs typeface="Chau Philomene One"/>
                <a:sym typeface="Chau Philomene On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/>
              <a:buNone/>
              <a:defRPr sz="2500">
                <a:latin typeface="Chau Philomene One"/>
                <a:ea typeface="Chau Philomene One"/>
                <a:cs typeface="Chau Philomene One"/>
                <a:sym typeface="Chau Philomene On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/>
              <a:buNone/>
              <a:defRPr sz="2500">
                <a:latin typeface="Chau Philomene One"/>
                <a:ea typeface="Chau Philomene One"/>
                <a:cs typeface="Chau Philomene One"/>
                <a:sym typeface="Chau Philomene On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/>
              <a:buNone/>
              <a:defRPr sz="2500">
                <a:latin typeface="Chau Philomene One"/>
                <a:ea typeface="Chau Philomene One"/>
                <a:cs typeface="Chau Philomene One"/>
                <a:sym typeface="Chau Philomene On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/>
              <a:buNone/>
              <a:defRPr sz="2500">
                <a:latin typeface="Chau Philomene One"/>
                <a:ea typeface="Chau Philomene One"/>
                <a:cs typeface="Chau Philomene One"/>
                <a:sym typeface="Chau Philomene One"/>
              </a:defRPr>
            </a:lvl9pPr>
          </a:lstStyle>
          <a:p>
            <a:endParaRPr/>
          </a:p>
        </p:txBody>
      </p:sp>
      <p:sp>
        <p:nvSpPr>
          <p:cNvPr id="875" name="Google Shape;875;p25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grpSp>
        <p:nvGrpSpPr>
          <p:cNvPr id="876" name="Google Shape;876;p25"/>
          <p:cNvGrpSpPr/>
          <p:nvPr/>
        </p:nvGrpSpPr>
        <p:grpSpPr>
          <a:xfrm>
            <a:off x="0" y="4271598"/>
            <a:ext cx="9144000" cy="887338"/>
            <a:chOff x="0" y="4260525"/>
            <a:chExt cx="9144000" cy="887338"/>
          </a:xfrm>
        </p:grpSpPr>
        <p:sp>
          <p:nvSpPr>
            <p:cNvPr id="877" name="Google Shape;877;p25"/>
            <p:cNvSpPr/>
            <p:nvPr/>
          </p:nvSpPr>
          <p:spPr>
            <a:xfrm>
              <a:off x="0" y="4260525"/>
              <a:ext cx="928338" cy="88733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8" name="Google Shape;878;p25"/>
            <p:cNvSpPr/>
            <p:nvPr/>
          </p:nvSpPr>
          <p:spPr>
            <a:xfrm>
              <a:off x="911486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9" name="Google Shape;879;p25"/>
            <p:cNvSpPr/>
            <p:nvPr/>
          </p:nvSpPr>
          <p:spPr>
            <a:xfrm flipH="1">
              <a:off x="1838113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0" name="Google Shape;880;p25"/>
            <p:cNvSpPr/>
            <p:nvPr/>
          </p:nvSpPr>
          <p:spPr>
            <a:xfrm>
              <a:off x="2785105" y="4405470"/>
              <a:ext cx="954571" cy="74229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1" name="Google Shape;881;p25"/>
            <p:cNvSpPr/>
            <p:nvPr/>
          </p:nvSpPr>
          <p:spPr>
            <a:xfrm>
              <a:off x="3730274" y="4539752"/>
              <a:ext cx="954571" cy="60799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2" name="Google Shape;882;p25"/>
            <p:cNvSpPr/>
            <p:nvPr/>
          </p:nvSpPr>
          <p:spPr>
            <a:xfrm flipH="1">
              <a:off x="8215662" y="4260525"/>
              <a:ext cx="928338" cy="88733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3" name="Google Shape;883;p25"/>
            <p:cNvSpPr/>
            <p:nvPr/>
          </p:nvSpPr>
          <p:spPr>
            <a:xfrm flipH="1">
              <a:off x="7277943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4" name="Google Shape;884;p25"/>
            <p:cNvSpPr/>
            <p:nvPr/>
          </p:nvSpPr>
          <p:spPr>
            <a:xfrm>
              <a:off x="6351316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5" name="Google Shape;885;p25"/>
            <p:cNvSpPr/>
            <p:nvPr/>
          </p:nvSpPr>
          <p:spPr>
            <a:xfrm flipH="1">
              <a:off x="5404324" y="4405470"/>
              <a:ext cx="954571" cy="74229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6" name="Google Shape;886;p25"/>
            <p:cNvSpPr/>
            <p:nvPr/>
          </p:nvSpPr>
          <p:spPr>
            <a:xfrm flipH="1">
              <a:off x="4459155" y="4539752"/>
              <a:ext cx="954571" cy="60799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87" name="Google Shape;887;p25"/>
          <p:cNvGrpSpPr/>
          <p:nvPr/>
        </p:nvGrpSpPr>
        <p:grpSpPr>
          <a:xfrm rot="-5530482">
            <a:off x="6534482" y="2469224"/>
            <a:ext cx="1556908" cy="4117883"/>
            <a:chOff x="-34400" y="2920300"/>
            <a:chExt cx="1006460" cy="2407938"/>
          </a:xfrm>
        </p:grpSpPr>
        <p:sp>
          <p:nvSpPr>
            <p:cNvPr id="888" name="Google Shape;888;p25"/>
            <p:cNvSpPr/>
            <p:nvPr/>
          </p:nvSpPr>
          <p:spPr>
            <a:xfrm>
              <a:off x="-34400" y="2920300"/>
              <a:ext cx="1006460" cy="2407931"/>
            </a:xfrm>
            <a:custGeom>
              <a:avLst/>
              <a:gdLst/>
              <a:ahLst/>
              <a:cxnLst/>
              <a:rect l="l" t="t" r="r" b="b"/>
              <a:pathLst>
                <a:path w="24078" h="57606" extrusionOk="0">
                  <a:moveTo>
                    <a:pt x="5444" y="1"/>
                  </a:moveTo>
                  <a:cubicBezTo>
                    <a:pt x="3809" y="1"/>
                    <a:pt x="2351" y="6295"/>
                    <a:pt x="1429" y="11474"/>
                  </a:cubicBezTo>
                  <a:cubicBezTo>
                    <a:pt x="802" y="15133"/>
                    <a:pt x="401" y="18240"/>
                    <a:pt x="401" y="18240"/>
                  </a:cubicBezTo>
                  <a:lnTo>
                    <a:pt x="326" y="26561"/>
                  </a:lnTo>
                  <a:lnTo>
                    <a:pt x="176" y="39318"/>
                  </a:lnTo>
                  <a:lnTo>
                    <a:pt x="0" y="56662"/>
                  </a:lnTo>
                  <a:cubicBezTo>
                    <a:pt x="802" y="56837"/>
                    <a:pt x="1629" y="56988"/>
                    <a:pt x="2506" y="57088"/>
                  </a:cubicBezTo>
                  <a:cubicBezTo>
                    <a:pt x="4361" y="57363"/>
                    <a:pt x="6341" y="57514"/>
                    <a:pt x="8321" y="57589"/>
                  </a:cubicBezTo>
                  <a:cubicBezTo>
                    <a:pt x="8798" y="57599"/>
                    <a:pt x="9276" y="57606"/>
                    <a:pt x="9752" y="57606"/>
                  </a:cubicBezTo>
                  <a:cubicBezTo>
                    <a:pt x="10425" y="57606"/>
                    <a:pt x="11094" y="57593"/>
                    <a:pt x="11755" y="57564"/>
                  </a:cubicBezTo>
                  <a:cubicBezTo>
                    <a:pt x="17344" y="57389"/>
                    <a:pt x="22181" y="56286"/>
                    <a:pt x="22857" y="54256"/>
                  </a:cubicBezTo>
                  <a:cubicBezTo>
                    <a:pt x="24010" y="50822"/>
                    <a:pt x="19424" y="46010"/>
                    <a:pt x="19424" y="46010"/>
                  </a:cubicBezTo>
                  <a:cubicBezTo>
                    <a:pt x="19424" y="46010"/>
                    <a:pt x="23709" y="46010"/>
                    <a:pt x="23910" y="40697"/>
                  </a:cubicBezTo>
                  <a:cubicBezTo>
                    <a:pt x="24077" y="36238"/>
                    <a:pt x="19156" y="35870"/>
                    <a:pt x="17531" y="35870"/>
                  </a:cubicBezTo>
                  <a:cubicBezTo>
                    <a:pt x="17210" y="35870"/>
                    <a:pt x="17018" y="35885"/>
                    <a:pt x="17018" y="35885"/>
                  </a:cubicBezTo>
                  <a:cubicBezTo>
                    <a:pt x="17018" y="35885"/>
                    <a:pt x="22331" y="31925"/>
                    <a:pt x="21303" y="26912"/>
                  </a:cubicBezTo>
                  <a:cubicBezTo>
                    <a:pt x="20926" y="25116"/>
                    <a:pt x="19705" y="24539"/>
                    <a:pt x="18294" y="24539"/>
                  </a:cubicBezTo>
                  <a:cubicBezTo>
                    <a:pt x="15768" y="24539"/>
                    <a:pt x="12632" y="26386"/>
                    <a:pt x="12632" y="26386"/>
                  </a:cubicBezTo>
                  <a:cubicBezTo>
                    <a:pt x="12632" y="26386"/>
                    <a:pt x="16692" y="11348"/>
                    <a:pt x="14812" y="9895"/>
                  </a:cubicBezTo>
                  <a:cubicBezTo>
                    <a:pt x="14669" y="9782"/>
                    <a:pt x="14503" y="9730"/>
                    <a:pt x="14318" y="9730"/>
                  </a:cubicBezTo>
                  <a:cubicBezTo>
                    <a:pt x="12065" y="9730"/>
                    <a:pt x="6993" y="17413"/>
                    <a:pt x="6993" y="17413"/>
                  </a:cubicBezTo>
                  <a:cubicBezTo>
                    <a:pt x="6993" y="17413"/>
                    <a:pt x="8672" y="1423"/>
                    <a:pt x="5739" y="70"/>
                  </a:cubicBezTo>
                  <a:cubicBezTo>
                    <a:pt x="5640" y="23"/>
                    <a:pt x="5542" y="1"/>
                    <a:pt x="544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9" name="Google Shape;889;p25"/>
            <p:cNvSpPr/>
            <p:nvPr/>
          </p:nvSpPr>
          <p:spPr>
            <a:xfrm>
              <a:off x="-34400" y="3371622"/>
              <a:ext cx="802518" cy="1956616"/>
            </a:xfrm>
            <a:custGeom>
              <a:avLst/>
              <a:gdLst/>
              <a:ahLst/>
              <a:cxnLst/>
              <a:rect l="l" t="t" r="r" b="b"/>
              <a:pathLst>
                <a:path w="19199" h="46809" extrusionOk="0">
                  <a:moveTo>
                    <a:pt x="3078" y="1"/>
                  </a:moveTo>
                  <a:cubicBezTo>
                    <a:pt x="2575" y="1"/>
                    <a:pt x="1998" y="278"/>
                    <a:pt x="1429" y="677"/>
                  </a:cubicBezTo>
                  <a:cubicBezTo>
                    <a:pt x="802" y="4336"/>
                    <a:pt x="401" y="7443"/>
                    <a:pt x="401" y="7443"/>
                  </a:cubicBezTo>
                  <a:lnTo>
                    <a:pt x="326" y="15764"/>
                  </a:lnTo>
                  <a:lnTo>
                    <a:pt x="176" y="28521"/>
                  </a:lnTo>
                  <a:lnTo>
                    <a:pt x="0" y="45865"/>
                  </a:lnTo>
                  <a:cubicBezTo>
                    <a:pt x="802" y="46040"/>
                    <a:pt x="1629" y="46191"/>
                    <a:pt x="2506" y="46291"/>
                  </a:cubicBezTo>
                  <a:cubicBezTo>
                    <a:pt x="4361" y="46566"/>
                    <a:pt x="6341" y="46717"/>
                    <a:pt x="8321" y="46792"/>
                  </a:cubicBezTo>
                  <a:cubicBezTo>
                    <a:pt x="8798" y="46802"/>
                    <a:pt x="9276" y="46809"/>
                    <a:pt x="9752" y="46809"/>
                  </a:cubicBezTo>
                  <a:cubicBezTo>
                    <a:pt x="10425" y="46809"/>
                    <a:pt x="11094" y="46796"/>
                    <a:pt x="11755" y="46767"/>
                  </a:cubicBezTo>
                  <a:cubicBezTo>
                    <a:pt x="14361" y="45614"/>
                    <a:pt x="17719" y="43785"/>
                    <a:pt x="18271" y="41805"/>
                  </a:cubicBezTo>
                  <a:cubicBezTo>
                    <a:pt x="19198" y="38446"/>
                    <a:pt x="15865" y="34812"/>
                    <a:pt x="15865" y="34812"/>
                  </a:cubicBezTo>
                  <a:cubicBezTo>
                    <a:pt x="15865" y="34812"/>
                    <a:pt x="18797" y="34286"/>
                    <a:pt x="18271" y="30627"/>
                  </a:cubicBezTo>
                  <a:cubicBezTo>
                    <a:pt x="17745" y="26967"/>
                    <a:pt x="14186" y="26441"/>
                    <a:pt x="14186" y="26441"/>
                  </a:cubicBezTo>
                  <a:cubicBezTo>
                    <a:pt x="14186" y="26441"/>
                    <a:pt x="16491" y="22782"/>
                    <a:pt x="15238" y="19975"/>
                  </a:cubicBezTo>
                  <a:cubicBezTo>
                    <a:pt x="14683" y="18720"/>
                    <a:pt x="13532" y="18370"/>
                    <a:pt x="12423" y="18370"/>
                  </a:cubicBezTo>
                  <a:cubicBezTo>
                    <a:pt x="11028" y="18370"/>
                    <a:pt x="9699" y="18922"/>
                    <a:pt x="9699" y="18922"/>
                  </a:cubicBezTo>
                  <a:cubicBezTo>
                    <a:pt x="9699" y="18922"/>
                    <a:pt x="11479" y="9624"/>
                    <a:pt x="10326" y="8271"/>
                  </a:cubicBezTo>
                  <a:cubicBezTo>
                    <a:pt x="10186" y="8107"/>
                    <a:pt x="10013" y="8035"/>
                    <a:pt x="9817" y="8035"/>
                  </a:cubicBezTo>
                  <a:cubicBezTo>
                    <a:pt x="8392" y="8035"/>
                    <a:pt x="5739" y="11829"/>
                    <a:pt x="5739" y="11829"/>
                  </a:cubicBezTo>
                  <a:cubicBezTo>
                    <a:pt x="5739" y="11829"/>
                    <a:pt x="5539" y="2732"/>
                    <a:pt x="4060" y="551"/>
                  </a:cubicBezTo>
                  <a:cubicBezTo>
                    <a:pt x="3800" y="161"/>
                    <a:pt x="3461" y="1"/>
                    <a:pt x="307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0" name="Google Shape;890;p25"/>
            <p:cNvSpPr/>
            <p:nvPr/>
          </p:nvSpPr>
          <p:spPr>
            <a:xfrm>
              <a:off x="-34400" y="3922806"/>
              <a:ext cx="614962" cy="1404773"/>
            </a:xfrm>
            <a:custGeom>
              <a:avLst/>
              <a:gdLst/>
              <a:ahLst/>
              <a:cxnLst/>
              <a:rect l="l" t="t" r="r" b="b"/>
              <a:pathLst>
                <a:path w="14712" h="33607" extrusionOk="0">
                  <a:moveTo>
                    <a:pt x="3153" y="0"/>
                  </a:moveTo>
                  <a:cubicBezTo>
                    <a:pt x="2110" y="0"/>
                    <a:pt x="1125" y="1196"/>
                    <a:pt x="326" y="2578"/>
                  </a:cubicBezTo>
                  <a:lnTo>
                    <a:pt x="176" y="15335"/>
                  </a:lnTo>
                  <a:lnTo>
                    <a:pt x="0" y="32679"/>
                  </a:lnTo>
                  <a:cubicBezTo>
                    <a:pt x="802" y="32854"/>
                    <a:pt x="1629" y="33005"/>
                    <a:pt x="2506" y="33105"/>
                  </a:cubicBezTo>
                  <a:cubicBezTo>
                    <a:pt x="4361" y="33380"/>
                    <a:pt x="6341" y="33531"/>
                    <a:pt x="8321" y="33606"/>
                  </a:cubicBezTo>
                  <a:cubicBezTo>
                    <a:pt x="10151" y="32729"/>
                    <a:pt x="12206" y="31401"/>
                    <a:pt x="13058" y="29646"/>
                  </a:cubicBezTo>
                  <a:cubicBezTo>
                    <a:pt x="14712" y="26213"/>
                    <a:pt x="10326" y="22553"/>
                    <a:pt x="10326" y="22553"/>
                  </a:cubicBezTo>
                  <a:cubicBezTo>
                    <a:pt x="10326" y="22553"/>
                    <a:pt x="14712" y="22453"/>
                    <a:pt x="13684" y="18493"/>
                  </a:cubicBezTo>
                  <a:cubicBezTo>
                    <a:pt x="12780" y="15068"/>
                    <a:pt x="9635" y="14828"/>
                    <a:pt x="8769" y="14828"/>
                  </a:cubicBezTo>
                  <a:cubicBezTo>
                    <a:pt x="8627" y="14828"/>
                    <a:pt x="8546" y="14834"/>
                    <a:pt x="8546" y="14834"/>
                  </a:cubicBezTo>
                  <a:cubicBezTo>
                    <a:pt x="8546" y="14834"/>
                    <a:pt x="10752" y="10849"/>
                    <a:pt x="9499" y="9095"/>
                  </a:cubicBezTo>
                  <a:cubicBezTo>
                    <a:pt x="9171" y="8628"/>
                    <a:pt x="8734" y="8456"/>
                    <a:pt x="8268" y="8456"/>
                  </a:cubicBezTo>
                  <a:cubicBezTo>
                    <a:pt x="6956" y="8456"/>
                    <a:pt x="5414" y="9821"/>
                    <a:pt x="5414" y="9821"/>
                  </a:cubicBezTo>
                  <a:cubicBezTo>
                    <a:pt x="5414" y="9821"/>
                    <a:pt x="6266" y="1150"/>
                    <a:pt x="3659" y="97"/>
                  </a:cubicBezTo>
                  <a:cubicBezTo>
                    <a:pt x="3489" y="31"/>
                    <a:pt x="3320" y="0"/>
                    <a:pt x="315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1" name="Google Shape;891;p25"/>
            <p:cNvSpPr/>
            <p:nvPr/>
          </p:nvSpPr>
          <p:spPr>
            <a:xfrm>
              <a:off x="-34400" y="4546472"/>
              <a:ext cx="316426" cy="760133"/>
            </a:xfrm>
            <a:custGeom>
              <a:avLst/>
              <a:gdLst/>
              <a:ahLst/>
              <a:cxnLst/>
              <a:rect l="l" t="t" r="r" b="b"/>
              <a:pathLst>
                <a:path w="7570" h="18185" extrusionOk="0">
                  <a:moveTo>
                    <a:pt x="1803" y="0"/>
                  </a:moveTo>
                  <a:cubicBezTo>
                    <a:pt x="1231" y="0"/>
                    <a:pt x="668" y="180"/>
                    <a:pt x="176" y="415"/>
                  </a:cubicBezTo>
                  <a:lnTo>
                    <a:pt x="0" y="17759"/>
                  </a:lnTo>
                  <a:cubicBezTo>
                    <a:pt x="802" y="17934"/>
                    <a:pt x="1629" y="18085"/>
                    <a:pt x="2506" y="18185"/>
                  </a:cubicBezTo>
                  <a:cubicBezTo>
                    <a:pt x="4261" y="16380"/>
                    <a:pt x="7569" y="12496"/>
                    <a:pt x="7093" y="9714"/>
                  </a:cubicBezTo>
                  <a:cubicBezTo>
                    <a:pt x="6466" y="5954"/>
                    <a:pt x="4161" y="5754"/>
                    <a:pt x="4161" y="5754"/>
                  </a:cubicBezTo>
                  <a:cubicBezTo>
                    <a:pt x="4161" y="5754"/>
                    <a:pt x="5940" y="3673"/>
                    <a:pt x="3860" y="1067"/>
                  </a:cubicBezTo>
                  <a:cubicBezTo>
                    <a:pt x="3236" y="276"/>
                    <a:pt x="2512" y="0"/>
                    <a:pt x="180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92" name="Google Shape;892;p25"/>
          <p:cNvGrpSpPr/>
          <p:nvPr/>
        </p:nvGrpSpPr>
        <p:grpSpPr>
          <a:xfrm>
            <a:off x="-40034" y="3734954"/>
            <a:ext cx="4246446" cy="1434060"/>
            <a:chOff x="-11586" y="3723575"/>
            <a:chExt cx="4246446" cy="1434060"/>
          </a:xfrm>
        </p:grpSpPr>
        <p:sp>
          <p:nvSpPr>
            <p:cNvPr id="893" name="Google Shape;893;p25"/>
            <p:cNvSpPr/>
            <p:nvPr/>
          </p:nvSpPr>
          <p:spPr>
            <a:xfrm>
              <a:off x="-11586" y="3723575"/>
              <a:ext cx="2288234" cy="1434060"/>
            </a:xfrm>
            <a:custGeom>
              <a:avLst/>
              <a:gdLst/>
              <a:ahLst/>
              <a:cxnLst/>
              <a:rect l="l" t="t" r="r" b="b"/>
              <a:pathLst>
                <a:path w="48303" h="30272" extrusionOk="0">
                  <a:moveTo>
                    <a:pt x="11062" y="0"/>
                  </a:moveTo>
                  <a:cubicBezTo>
                    <a:pt x="10554" y="0"/>
                    <a:pt x="10016" y="53"/>
                    <a:pt x="9449" y="171"/>
                  </a:cubicBezTo>
                  <a:cubicBezTo>
                    <a:pt x="3785" y="1349"/>
                    <a:pt x="0" y="7790"/>
                    <a:pt x="0" y="7790"/>
                  </a:cubicBezTo>
                  <a:lnTo>
                    <a:pt x="150" y="12552"/>
                  </a:lnTo>
                  <a:lnTo>
                    <a:pt x="652" y="30272"/>
                  </a:lnTo>
                  <a:lnTo>
                    <a:pt x="47569" y="30272"/>
                  </a:lnTo>
                  <a:cubicBezTo>
                    <a:pt x="48302" y="19153"/>
                    <a:pt x="42715" y="18111"/>
                    <a:pt x="40594" y="18111"/>
                  </a:cubicBezTo>
                  <a:cubicBezTo>
                    <a:pt x="40105" y="18111"/>
                    <a:pt x="39800" y="18166"/>
                    <a:pt x="39800" y="18166"/>
                  </a:cubicBezTo>
                  <a:cubicBezTo>
                    <a:pt x="39800" y="18166"/>
                    <a:pt x="40451" y="14257"/>
                    <a:pt x="36492" y="11700"/>
                  </a:cubicBezTo>
                  <a:cubicBezTo>
                    <a:pt x="35253" y="10913"/>
                    <a:pt x="34010" y="10642"/>
                    <a:pt x="32884" y="10642"/>
                  </a:cubicBezTo>
                  <a:cubicBezTo>
                    <a:pt x="30388" y="10642"/>
                    <a:pt x="28471" y="11976"/>
                    <a:pt x="28471" y="11976"/>
                  </a:cubicBezTo>
                  <a:cubicBezTo>
                    <a:pt x="28471" y="11976"/>
                    <a:pt x="27494" y="5008"/>
                    <a:pt x="24311" y="3505"/>
                  </a:cubicBezTo>
                  <a:cubicBezTo>
                    <a:pt x="23522" y="3132"/>
                    <a:pt x="22723" y="2992"/>
                    <a:pt x="21969" y="2992"/>
                  </a:cubicBezTo>
                  <a:cubicBezTo>
                    <a:pt x="19680" y="2992"/>
                    <a:pt x="17795" y="4282"/>
                    <a:pt x="17795" y="4282"/>
                  </a:cubicBezTo>
                  <a:cubicBezTo>
                    <a:pt x="17795" y="4282"/>
                    <a:pt x="15624" y="0"/>
                    <a:pt x="1106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4" name="Google Shape;894;p25"/>
            <p:cNvSpPr/>
            <p:nvPr/>
          </p:nvSpPr>
          <p:spPr>
            <a:xfrm>
              <a:off x="-4480" y="3907279"/>
              <a:ext cx="2146401" cy="1250350"/>
            </a:xfrm>
            <a:custGeom>
              <a:avLst/>
              <a:gdLst/>
              <a:ahLst/>
              <a:cxnLst/>
              <a:rect l="l" t="t" r="r" b="b"/>
              <a:pathLst>
                <a:path w="45309" h="26394" extrusionOk="0">
                  <a:moveTo>
                    <a:pt x="8929" y="0"/>
                  </a:moveTo>
                  <a:cubicBezTo>
                    <a:pt x="5334" y="0"/>
                    <a:pt x="1711" y="5576"/>
                    <a:pt x="0" y="8674"/>
                  </a:cubicBezTo>
                  <a:lnTo>
                    <a:pt x="502" y="26394"/>
                  </a:lnTo>
                  <a:lnTo>
                    <a:pt x="43585" y="26394"/>
                  </a:lnTo>
                  <a:cubicBezTo>
                    <a:pt x="45309" y="18444"/>
                    <a:pt x="40694" y="17507"/>
                    <a:pt x="38422" y="17507"/>
                  </a:cubicBezTo>
                  <a:cubicBezTo>
                    <a:pt x="37721" y="17507"/>
                    <a:pt x="37244" y="17597"/>
                    <a:pt x="37244" y="17597"/>
                  </a:cubicBezTo>
                  <a:cubicBezTo>
                    <a:pt x="37244" y="17597"/>
                    <a:pt x="37194" y="13110"/>
                    <a:pt x="34061" y="11281"/>
                  </a:cubicBezTo>
                  <a:cubicBezTo>
                    <a:pt x="33405" y="10898"/>
                    <a:pt x="32705" y="10747"/>
                    <a:pt x="32008" y="10747"/>
                  </a:cubicBezTo>
                  <a:cubicBezTo>
                    <a:pt x="29370" y="10747"/>
                    <a:pt x="26768" y="12910"/>
                    <a:pt x="26768" y="12910"/>
                  </a:cubicBezTo>
                  <a:cubicBezTo>
                    <a:pt x="26768" y="12910"/>
                    <a:pt x="25138" y="5090"/>
                    <a:pt x="21630" y="3787"/>
                  </a:cubicBezTo>
                  <a:cubicBezTo>
                    <a:pt x="20973" y="3545"/>
                    <a:pt x="20365" y="3446"/>
                    <a:pt x="19808" y="3446"/>
                  </a:cubicBezTo>
                  <a:cubicBezTo>
                    <a:pt x="17370" y="3446"/>
                    <a:pt x="15940" y="5341"/>
                    <a:pt x="15940" y="5341"/>
                  </a:cubicBezTo>
                  <a:cubicBezTo>
                    <a:pt x="15940" y="5341"/>
                    <a:pt x="14061" y="203"/>
                    <a:pt x="9048" y="3"/>
                  </a:cubicBezTo>
                  <a:cubicBezTo>
                    <a:pt x="9008" y="1"/>
                    <a:pt x="8969" y="0"/>
                    <a:pt x="892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5" name="Google Shape;895;p25"/>
            <p:cNvSpPr/>
            <p:nvPr/>
          </p:nvSpPr>
          <p:spPr>
            <a:xfrm>
              <a:off x="1946626" y="4388188"/>
              <a:ext cx="2288234" cy="769363"/>
            </a:xfrm>
            <a:custGeom>
              <a:avLst/>
              <a:gdLst/>
              <a:ahLst/>
              <a:cxnLst/>
              <a:rect l="l" t="t" r="r" b="b"/>
              <a:pathLst>
                <a:path w="48303" h="30272" extrusionOk="0">
                  <a:moveTo>
                    <a:pt x="11062" y="0"/>
                  </a:moveTo>
                  <a:cubicBezTo>
                    <a:pt x="10554" y="0"/>
                    <a:pt x="10016" y="53"/>
                    <a:pt x="9449" y="171"/>
                  </a:cubicBezTo>
                  <a:cubicBezTo>
                    <a:pt x="3785" y="1349"/>
                    <a:pt x="0" y="7790"/>
                    <a:pt x="0" y="7790"/>
                  </a:cubicBezTo>
                  <a:lnTo>
                    <a:pt x="150" y="12552"/>
                  </a:lnTo>
                  <a:lnTo>
                    <a:pt x="652" y="30272"/>
                  </a:lnTo>
                  <a:lnTo>
                    <a:pt x="47569" y="30272"/>
                  </a:lnTo>
                  <a:cubicBezTo>
                    <a:pt x="48302" y="19153"/>
                    <a:pt x="42715" y="18111"/>
                    <a:pt x="40594" y="18111"/>
                  </a:cubicBezTo>
                  <a:cubicBezTo>
                    <a:pt x="40105" y="18111"/>
                    <a:pt x="39800" y="18166"/>
                    <a:pt x="39800" y="18166"/>
                  </a:cubicBezTo>
                  <a:cubicBezTo>
                    <a:pt x="39800" y="18166"/>
                    <a:pt x="40451" y="14257"/>
                    <a:pt x="36492" y="11700"/>
                  </a:cubicBezTo>
                  <a:cubicBezTo>
                    <a:pt x="35253" y="10913"/>
                    <a:pt x="34010" y="10642"/>
                    <a:pt x="32884" y="10642"/>
                  </a:cubicBezTo>
                  <a:cubicBezTo>
                    <a:pt x="30388" y="10642"/>
                    <a:pt x="28471" y="11976"/>
                    <a:pt x="28471" y="11976"/>
                  </a:cubicBezTo>
                  <a:cubicBezTo>
                    <a:pt x="28471" y="11976"/>
                    <a:pt x="27494" y="5008"/>
                    <a:pt x="24311" y="3505"/>
                  </a:cubicBezTo>
                  <a:cubicBezTo>
                    <a:pt x="23522" y="3132"/>
                    <a:pt x="22723" y="2992"/>
                    <a:pt x="21969" y="2992"/>
                  </a:cubicBezTo>
                  <a:cubicBezTo>
                    <a:pt x="19680" y="2992"/>
                    <a:pt x="17795" y="4282"/>
                    <a:pt x="17795" y="4282"/>
                  </a:cubicBezTo>
                  <a:cubicBezTo>
                    <a:pt x="17795" y="4282"/>
                    <a:pt x="15624" y="0"/>
                    <a:pt x="1106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" name="Google Shape;896;p25"/>
            <p:cNvSpPr/>
            <p:nvPr/>
          </p:nvSpPr>
          <p:spPr>
            <a:xfrm>
              <a:off x="1945675" y="4579348"/>
              <a:ext cx="2146401" cy="578227"/>
            </a:xfrm>
            <a:custGeom>
              <a:avLst/>
              <a:gdLst/>
              <a:ahLst/>
              <a:cxnLst/>
              <a:rect l="l" t="t" r="r" b="b"/>
              <a:pathLst>
                <a:path w="45309" h="26394" extrusionOk="0">
                  <a:moveTo>
                    <a:pt x="8929" y="0"/>
                  </a:moveTo>
                  <a:cubicBezTo>
                    <a:pt x="5334" y="0"/>
                    <a:pt x="1711" y="5576"/>
                    <a:pt x="0" y="8674"/>
                  </a:cubicBezTo>
                  <a:lnTo>
                    <a:pt x="502" y="26394"/>
                  </a:lnTo>
                  <a:lnTo>
                    <a:pt x="43585" y="26394"/>
                  </a:lnTo>
                  <a:cubicBezTo>
                    <a:pt x="45309" y="18444"/>
                    <a:pt x="40694" y="17507"/>
                    <a:pt x="38422" y="17507"/>
                  </a:cubicBezTo>
                  <a:cubicBezTo>
                    <a:pt x="37721" y="17507"/>
                    <a:pt x="37244" y="17597"/>
                    <a:pt x="37244" y="17597"/>
                  </a:cubicBezTo>
                  <a:cubicBezTo>
                    <a:pt x="37244" y="17597"/>
                    <a:pt x="37194" y="13110"/>
                    <a:pt x="34061" y="11281"/>
                  </a:cubicBezTo>
                  <a:cubicBezTo>
                    <a:pt x="33405" y="10898"/>
                    <a:pt x="32705" y="10747"/>
                    <a:pt x="32008" y="10747"/>
                  </a:cubicBezTo>
                  <a:cubicBezTo>
                    <a:pt x="29370" y="10747"/>
                    <a:pt x="26768" y="12910"/>
                    <a:pt x="26768" y="12910"/>
                  </a:cubicBezTo>
                  <a:cubicBezTo>
                    <a:pt x="26768" y="12910"/>
                    <a:pt x="25138" y="5090"/>
                    <a:pt x="21630" y="3787"/>
                  </a:cubicBezTo>
                  <a:cubicBezTo>
                    <a:pt x="20973" y="3545"/>
                    <a:pt x="20365" y="3446"/>
                    <a:pt x="19808" y="3446"/>
                  </a:cubicBezTo>
                  <a:cubicBezTo>
                    <a:pt x="17370" y="3446"/>
                    <a:pt x="15940" y="5341"/>
                    <a:pt x="15940" y="5341"/>
                  </a:cubicBezTo>
                  <a:cubicBezTo>
                    <a:pt x="15940" y="5341"/>
                    <a:pt x="14061" y="203"/>
                    <a:pt x="9048" y="3"/>
                  </a:cubicBezTo>
                  <a:cubicBezTo>
                    <a:pt x="9008" y="1"/>
                    <a:pt x="8969" y="0"/>
                    <a:pt x="892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97" name="Google Shape;897;p25"/>
          <p:cNvSpPr/>
          <p:nvPr/>
        </p:nvSpPr>
        <p:spPr>
          <a:xfrm>
            <a:off x="-27228" y="4587607"/>
            <a:ext cx="2146401" cy="578227"/>
          </a:xfrm>
          <a:custGeom>
            <a:avLst/>
            <a:gdLst/>
            <a:ahLst/>
            <a:cxnLst/>
            <a:rect l="l" t="t" r="r" b="b"/>
            <a:pathLst>
              <a:path w="45309" h="26394" extrusionOk="0">
                <a:moveTo>
                  <a:pt x="8929" y="0"/>
                </a:moveTo>
                <a:cubicBezTo>
                  <a:pt x="5334" y="0"/>
                  <a:pt x="1711" y="5576"/>
                  <a:pt x="0" y="8674"/>
                </a:cubicBezTo>
                <a:lnTo>
                  <a:pt x="502" y="26394"/>
                </a:lnTo>
                <a:lnTo>
                  <a:pt x="43585" y="26394"/>
                </a:lnTo>
                <a:cubicBezTo>
                  <a:pt x="45309" y="18444"/>
                  <a:pt x="40694" y="17507"/>
                  <a:pt x="38422" y="17507"/>
                </a:cubicBezTo>
                <a:cubicBezTo>
                  <a:pt x="37721" y="17507"/>
                  <a:pt x="37244" y="17597"/>
                  <a:pt x="37244" y="17597"/>
                </a:cubicBezTo>
                <a:cubicBezTo>
                  <a:pt x="37244" y="17597"/>
                  <a:pt x="37194" y="13110"/>
                  <a:pt x="34061" y="11281"/>
                </a:cubicBezTo>
                <a:cubicBezTo>
                  <a:pt x="33405" y="10898"/>
                  <a:pt x="32705" y="10747"/>
                  <a:pt x="32008" y="10747"/>
                </a:cubicBezTo>
                <a:cubicBezTo>
                  <a:pt x="29370" y="10747"/>
                  <a:pt x="26768" y="12910"/>
                  <a:pt x="26768" y="12910"/>
                </a:cubicBezTo>
                <a:cubicBezTo>
                  <a:pt x="26768" y="12910"/>
                  <a:pt x="25138" y="5090"/>
                  <a:pt x="21630" y="3787"/>
                </a:cubicBezTo>
                <a:cubicBezTo>
                  <a:pt x="20973" y="3545"/>
                  <a:pt x="20365" y="3446"/>
                  <a:pt x="19808" y="3446"/>
                </a:cubicBezTo>
                <a:cubicBezTo>
                  <a:pt x="17370" y="3446"/>
                  <a:pt x="15940" y="5341"/>
                  <a:pt x="15940" y="5341"/>
                </a:cubicBezTo>
                <a:cubicBezTo>
                  <a:pt x="15940" y="5341"/>
                  <a:pt x="14061" y="203"/>
                  <a:pt x="9048" y="3"/>
                </a:cubicBezTo>
                <a:cubicBezTo>
                  <a:pt x="9008" y="1"/>
                  <a:pt x="8969" y="0"/>
                  <a:pt x="892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61383495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Title and Six Columns">
    <p:spTree>
      <p:nvGrpSpPr>
        <p:cNvPr id="1" name="Shape 8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9" name="Google Shape;899;p26"/>
          <p:cNvGrpSpPr/>
          <p:nvPr/>
        </p:nvGrpSpPr>
        <p:grpSpPr>
          <a:xfrm>
            <a:off x="-12940" y="4185763"/>
            <a:ext cx="9144000" cy="887338"/>
            <a:chOff x="0" y="4260525"/>
            <a:chExt cx="9144000" cy="887338"/>
          </a:xfrm>
        </p:grpSpPr>
        <p:sp>
          <p:nvSpPr>
            <p:cNvPr id="900" name="Google Shape;900;p26"/>
            <p:cNvSpPr/>
            <p:nvPr/>
          </p:nvSpPr>
          <p:spPr>
            <a:xfrm>
              <a:off x="0" y="4260525"/>
              <a:ext cx="928338" cy="88733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1" name="Google Shape;901;p26"/>
            <p:cNvSpPr/>
            <p:nvPr/>
          </p:nvSpPr>
          <p:spPr>
            <a:xfrm>
              <a:off x="911486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2" name="Google Shape;902;p26"/>
            <p:cNvSpPr/>
            <p:nvPr/>
          </p:nvSpPr>
          <p:spPr>
            <a:xfrm flipH="1">
              <a:off x="1838113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3" name="Google Shape;903;p26"/>
            <p:cNvSpPr/>
            <p:nvPr/>
          </p:nvSpPr>
          <p:spPr>
            <a:xfrm>
              <a:off x="2785105" y="4405470"/>
              <a:ext cx="954571" cy="74229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4" name="Google Shape;904;p26"/>
            <p:cNvSpPr/>
            <p:nvPr/>
          </p:nvSpPr>
          <p:spPr>
            <a:xfrm>
              <a:off x="3730274" y="4539752"/>
              <a:ext cx="954571" cy="60799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5" name="Google Shape;905;p26"/>
            <p:cNvSpPr/>
            <p:nvPr/>
          </p:nvSpPr>
          <p:spPr>
            <a:xfrm flipH="1">
              <a:off x="8215662" y="4260525"/>
              <a:ext cx="928338" cy="88733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6" name="Google Shape;906;p26"/>
            <p:cNvSpPr/>
            <p:nvPr/>
          </p:nvSpPr>
          <p:spPr>
            <a:xfrm flipH="1">
              <a:off x="7277943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" name="Google Shape;907;p26"/>
            <p:cNvSpPr/>
            <p:nvPr/>
          </p:nvSpPr>
          <p:spPr>
            <a:xfrm>
              <a:off x="6351316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" name="Google Shape;908;p26"/>
            <p:cNvSpPr/>
            <p:nvPr/>
          </p:nvSpPr>
          <p:spPr>
            <a:xfrm flipH="1">
              <a:off x="5404324" y="4405470"/>
              <a:ext cx="954571" cy="74229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" name="Google Shape;909;p26"/>
            <p:cNvSpPr/>
            <p:nvPr/>
          </p:nvSpPr>
          <p:spPr>
            <a:xfrm flipH="1">
              <a:off x="4459155" y="4539752"/>
              <a:ext cx="954571" cy="60799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10" name="Google Shape;910;p26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911" name="Google Shape;911;p26"/>
          <p:cNvSpPr txBox="1">
            <a:spLocks noGrp="1"/>
          </p:cNvSpPr>
          <p:nvPr>
            <p:ph type="title" idx="2"/>
          </p:nvPr>
        </p:nvSpPr>
        <p:spPr>
          <a:xfrm>
            <a:off x="1101175" y="1806172"/>
            <a:ext cx="19860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912" name="Google Shape;912;p26"/>
          <p:cNvSpPr txBox="1">
            <a:spLocks noGrp="1"/>
          </p:cNvSpPr>
          <p:nvPr>
            <p:ph type="subTitle" idx="1"/>
          </p:nvPr>
        </p:nvSpPr>
        <p:spPr>
          <a:xfrm>
            <a:off x="1101175" y="2173222"/>
            <a:ext cx="19860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242424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3" name="Google Shape;913;p26"/>
          <p:cNvSpPr txBox="1">
            <a:spLocks noGrp="1"/>
          </p:cNvSpPr>
          <p:nvPr>
            <p:ph type="title" idx="3"/>
          </p:nvPr>
        </p:nvSpPr>
        <p:spPr>
          <a:xfrm>
            <a:off x="3569173" y="1806172"/>
            <a:ext cx="19860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914" name="Google Shape;914;p26"/>
          <p:cNvSpPr txBox="1">
            <a:spLocks noGrp="1"/>
          </p:cNvSpPr>
          <p:nvPr>
            <p:ph type="subTitle" idx="4"/>
          </p:nvPr>
        </p:nvSpPr>
        <p:spPr>
          <a:xfrm>
            <a:off x="3569173" y="2173222"/>
            <a:ext cx="19860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242424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5" name="Google Shape;915;p26"/>
          <p:cNvSpPr txBox="1">
            <a:spLocks noGrp="1"/>
          </p:cNvSpPr>
          <p:nvPr>
            <p:ph type="title" idx="5"/>
          </p:nvPr>
        </p:nvSpPr>
        <p:spPr>
          <a:xfrm>
            <a:off x="1101175" y="3455648"/>
            <a:ext cx="19860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916" name="Google Shape;916;p26"/>
          <p:cNvSpPr txBox="1">
            <a:spLocks noGrp="1"/>
          </p:cNvSpPr>
          <p:nvPr>
            <p:ph type="subTitle" idx="6"/>
          </p:nvPr>
        </p:nvSpPr>
        <p:spPr>
          <a:xfrm>
            <a:off x="1101175" y="3822723"/>
            <a:ext cx="19860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242424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7" name="Google Shape;917;p26"/>
          <p:cNvSpPr txBox="1">
            <a:spLocks noGrp="1"/>
          </p:cNvSpPr>
          <p:nvPr>
            <p:ph type="title" idx="7"/>
          </p:nvPr>
        </p:nvSpPr>
        <p:spPr>
          <a:xfrm>
            <a:off x="3569173" y="3455648"/>
            <a:ext cx="19860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918" name="Google Shape;918;p26"/>
          <p:cNvSpPr txBox="1">
            <a:spLocks noGrp="1"/>
          </p:cNvSpPr>
          <p:nvPr>
            <p:ph type="subTitle" idx="8"/>
          </p:nvPr>
        </p:nvSpPr>
        <p:spPr>
          <a:xfrm>
            <a:off x="3569173" y="3822723"/>
            <a:ext cx="19860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242424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9" name="Google Shape;919;p26"/>
          <p:cNvSpPr txBox="1">
            <a:spLocks noGrp="1"/>
          </p:cNvSpPr>
          <p:nvPr>
            <p:ph type="title" idx="9"/>
          </p:nvPr>
        </p:nvSpPr>
        <p:spPr>
          <a:xfrm>
            <a:off x="6056726" y="1806172"/>
            <a:ext cx="19860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920" name="Google Shape;920;p26"/>
          <p:cNvSpPr txBox="1">
            <a:spLocks noGrp="1"/>
          </p:cNvSpPr>
          <p:nvPr>
            <p:ph type="subTitle" idx="13"/>
          </p:nvPr>
        </p:nvSpPr>
        <p:spPr>
          <a:xfrm>
            <a:off x="6056726" y="2173222"/>
            <a:ext cx="19860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242424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1" name="Google Shape;921;p26"/>
          <p:cNvSpPr txBox="1">
            <a:spLocks noGrp="1"/>
          </p:cNvSpPr>
          <p:nvPr>
            <p:ph type="title" idx="14"/>
          </p:nvPr>
        </p:nvSpPr>
        <p:spPr>
          <a:xfrm>
            <a:off x="6056726" y="3455648"/>
            <a:ext cx="19860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922" name="Google Shape;922;p26"/>
          <p:cNvSpPr txBox="1">
            <a:spLocks noGrp="1"/>
          </p:cNvSpPr>
          <p:nvPr>
            <p:ph type="subTitle" idx="15"/>
          </p:nvPr>
        </p:nvSpPr>
        <p:spPr>
          <a:xfrm>
            <a:off x="6056726" y="3822723"/>
            <a:ext cx="19860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242424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923" name="Google Shape;923;p26"/>
          <p:cNvGrpSpPr/>
          <p:nvPr/>
        </p:nvGrpSpPr>
        <p:grpSpPr>
          <a:xfrm>
            <a:off x="0" y="4260525"/>
            <a:ext cx="9144000" cy="887338"/>
            <a:chOff x="0" y="4260525"/>
            <a:chExt cx="9144000" cy="887338"/>
          </a:xfrm>
        </p:grpSpPr>
        <p:sp>
          <p:nvSpPr>
            <p:cNvPr id="924" name="Google Shape;924;p26"/>
            <p:cNvSpPr/>
            <p:nvPr/>
          </p:nvSpPr>
          <p:spPr>
            <a:xfrm>
              <a:off x="0" y="4260525"/>
              <a:ext cx="928338" cy="88733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5" name="Google Shape;925;p26"/>
            <p:cNvSpPr/>
            <p:nvPr/>
          </p:nvSpPr>
          <p:spPr>
            <a:xfrm>
              <a:off x="911486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6" name="Google Shape;926;p26"/>
            <p:cNvSpPr/>
            <p:nvPr/>
          </p:nvSpPr>
          <p:spPr>
            <a:xfrm flipH="1">
              <a:off x="1838113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7" name="Google Shape;927;p26"/>
            <p:cNvSpPr/>
            <p:nvPr/>
          </p:nvSpPr>
          <p:spPr>
            <a:xfrm>
              <a:off x="2785105" y="4405470"/>
              <a:ext cx="954571" cy="74229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8" name="Google Shape;928;p26"/>
            <p:cNvSpPr/>
            <p:nvPr/>
          </p:nvSpPr>
          <p:spPr>
            <a:xfrm>
              <a:off x="3730274" y="4539752"/>
              <a:ext cx="954571" cy="60799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9" name="Google Shape;929;p26"/>
            <p:cNvSpPr/>
            <p:nvPr/>
          </p:nvSpPr>
          <p:spPr>
            <a:xfrm flipH="1">
              <a:off x="8215662" y="4260525"/>
              <a:ext cx="928338" cy="88733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0" name="Google Shape;930;p26"/>
            <p:cNvSpPr/>
            <p:nvPr/>
          </p:nvSpPr>
          <p:spPr>
            <a:xfrm flipH="1">
              <a:off x="7277943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1" name="Google Shape;931;p26"/>
            <p:cNvSpPr/>
            <p:nvPr/>
          </p:nvSpPr>
          <p:spPr>
            <a:xfrm>
              <a:off x="6351316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2" name="Google Shape;932;p26"/>
            <p:cNvSpPr/>
            <p:nvPr/>
          </p:nvSpPr>
          <p:spPr>
            <a:xfrm flipH="1">
              <a:off x="5404324" y="4405470"/>
              <a:ext cx="954571" cy="74229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3" name="Google Shape;933;p26"/>
            <p:cNvSpPr/>
            <p:nvPr/>
          </p:nvSpPr>
          <p:spPr>
            <a:xfrm flipH="1">
              <a:off x="4459155" y="4539752"/>
              <a:ext cx="954571" cy="60799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34" name="Google Shape;934;p26"/>
          <p:cNvGrpSpPr/>
          <p:nvPr/>
        </p:nvGrpSpPr>
        <p:grpSpPr>
          <a:xfrm rot="575765">
            <a:off x="-194145" y="3455753"/>
            <a:ext cx="1061252" cy="1595665"/>
            <a:chOff x="3020522" y="3839455"/>
            <a:chExt cx="1061260" cy="1595677"/>
          </a:xfrm>
        </p:grpSpPr>
        <p:sp>
          <p:nvSpPr>
            <p:cNvPr id="935" name="Google Shape;935;p26"/>
            <p:cNvSpPr/>
            <p:nvPr/>
          </p:nvSpPr>
          <p:spPr>
            <a:xfrm>
              <a:off x="3020522" y="3839455"/>
              <a:ext cx="1061260" cy="1595673"/>
            </a:xfrm>
            <a:custGeom>
              <a:avLst/>
              <a:gdLst/>
              <a:ahLst/>
              <a:cxnLst/>
              <a:rect l="l" t="t" r="r" b="b"/>
              <a:pathLst>
                <a:path w="25389" h="38174" extrusionOk="0">
                  <a:moveTo>
                    <a:pt x="11225" y="1"/>
                  </a:moveTo>
                  <a:cubicBezTo>
                    <a:pt x="10430" y="1"/>
                    <a:pt x="9478" y="573"/>
                    <a:pt x="8371" y="1690"/>
                  </a:cubicBezTo>
                  <a:cubicBezTo>
                    <a:pt x="5639" y="4397"/>
                    <a:pt x="6391" y="11089"/>
                    <a:pt x="7319" y="17755"/>
                  </a:cubicBezTo>
                  <a:cubicBezTo>
                    <a:pt x="7562" y="19469"/>
                    <a:pt x="7530" y="20086"/>
                    <a:pt x="7305" y="20086"/>
                  </a:cubicBezTo>
                  <a:cubicBezTo>
                    <a:pt x="6725" y="20086"/>
                    <a:pt x="4864" y="15986"/>
                    <a:pt x="3150" y="15986"/>
                  </a:cubicBezTo>
                  <a:cubicBezTo>
                    <a:pt x="2932" y="15986"/>
                    <a:pt x="2717" y="16052"/>
                    <a:pt x="2506" y="16201"/>
                  </a:cubicBezTo>
                  <a:cubicBezTo>
                    <a:pt x="0" y="17981"/>
                    <a:pt x="1479" y="21941"/>
                    <a:pt x="3559" y="23294"/>
                  </a:cubicBezTo>
                  <a:cubicBezTo>
                    <a:pt x="5639" y="24648"/>
                    <a:pt x="7018" y="26327"/>
                    <a:pt x="5765" y="27379"/>
                  </a:cubicBezTo>
                  <a:cubicBezTo>
                    <a:pt x="5599" y="27515"/>
                    <a:pt x="5432" y="27571"/>
                    <a:pt x="5264" y="27571"/>
                  </a:cubicBezTo>
                  <a:cubicBezTo>
                    <a:pt x="4443" y="27571"/>
                    <a:pt x="3597" y="26239"/>
                    <a:pt x="2852" y="26239"/>
                  </a:cubicBezTo>
                  <a:cubicBezTo>
                    <a:pt x="2589" y="26239"/>
                    <a:pt x="2338" y="26405"/>
                    <a:pt x="2105" y="26853"/>
                  </a:cubicBezTo>
                  <a:cubicBezTo>
                    <a:pt x="1278" y="28382"/>
                    <a:pt x="2306" y="32091"/>
                    <a:pt x="6491" y="34773"/>
                  </a:cubicBezTo>
                  <a:cubicBezTo>
                    <a:pt x="7694" y="35550"/>
                    <a:pt x="9123" y="36227"/>
                    <a:pt x="10877" y="36778"/>
                  </a:cubicBezTo>
                  <a:cubicBezTo>
                    <a:pt x="13861" y="37682"/>
                    <a:pt x="16524" y="38173"/>
                    <a:pt x="18738" y="38173"/>
                  </a:cubicBezTo>
                  <a:cubicBezTo>
                    <a:pt x="20821" y="38173"/>
                    <a:pt x="22506" y="37739"/>
                    <a:pt x="23685" y="36803"/>
                  </a:cubicBezTo>
                  <a:cubicBezTo>
                    <a:pt x="24537" y="36101"/>
                    <a:pt x="25113" y="35174"/>
                    <a:pt x="25389" y="33946"/>
                  </a:cubicBezTo>
                  <a:cubicBezTo>
                    <a:pt x="25389" y="33946"/>
                    <a:pt x="21649" y="7936"/>
                    <a:pt x="18639" y="7936"/>
                  </a:cubicBezTo>
                  <a:cubicBezTo>
                    <a:pt x="18591" y="7936"/>
                    <a:pt x="18544" y="7942"/>
                    <a:pt x="18497" y="7956"/>
                  </a:cubicBezTo>
                  <a:cubicBezTo>
                    <a:pt x="15501" y="8773"/>
                    <a:pt x="16687" y="12745"/>
                    <a:pt x="15412" y="12745"/>
                  </a:cubicBezTo>
                  <a:cubicBezTo>
                    <a:pt x="15396" y="12745"/>
                    <a:pt x="15380" y="12744"/>
                    <a:pt x="15364" y="12743"/>
                  </a:cubicBezTo>
                  <a:cubicBezTo>
                    <a:pt x="14010" y="12643"/>
                    <a:pt x="14537" y="7830"/>
                    <a:pt x="13684" y="3670"/>
                  </a:cubicBezTo>
                  <a:cubicBezTo>
                    <a:pt x="13196" y="1196"/>
                    <a:pt x="12374" y="1"/>
                    <a:pt x="1122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6" name="Google Shape;936;p26"/>
            <p:cNvSpPr/>
            <p:nvPr/>
          </p:nvSpPr>
          <p:spPr>
            <a:xfrm>
              <a:off x="3208040" y="4053768"/>
              <a:ext cx="803563" cy="1381365"/>
            </a:xfrm>
            <a:custGeom>
              <a:avLst/>
              <a:gdLst/>
              <a:ahLst/>
              <a:cxnLst/>
              <a:rect l="l" t="t" r="r" b="b"/>
              <a:pathLst>
                <a:path w="19224" h="33047" extrusionOk="0">
                  <a:moveTo>
                    <a:pt x="5992" y="1"/>
                  </a:moveTo>
                  <a:cubicBezTo>
                    <a:pt x="5848" y="1"/>
                    <a:pt x="5697" y="32"/>
                    <a:pt x="5539" y="97"/>
                  </a:cubicBezTo>
                  <a:cubicBezTo>
                    <a:pt x="2532" y="1350"/>
                    <a:pt x="3559" y="5435"/>
                    <a:pt x="4286" y="8668"/>
                  </a:cubicBezTo>
                  <a:cubicBezTo>
                    <a:pt x="5038" y="11902"/>
                    <a:pt x="5965" y="16914"/>
                    <a:pt x="4411" y="17340"/>
                  </a:cubicBezTo>
                  <a:cubicBezTo>
                    <a:pt x="4274" y="17375"/>
                    <a:pt x="4138" y="17390"/>
                    <a:pt x="4004" y="17390"/>
                  </a:cubicBezTo>
                  <a:cubicBezTo>
                    <a:pt x="3008" y="17390"/>
                    <a:pt x="2112" y="16548"/>
                    <a:pt x="1670" y="16548"/>
                  </a:cubicBezTo>
                  <a:cubicBezTo>
                    <a:pt x="1484" y="16548"/>
                    <a:pt x="1379" y="16696"/>
                    <a:pt x="1379" y="17115"/>
                  </a:cubicBezTo>
                  <a:cubicBezTo>
                    <a:pt x="1379" y="18694"/>
                    <a:pt x="4812" y="21300"/>
                    <a:pt x="2406" y="23180"/>
                  </a:cubicBezTo>
                  <a:cubicBezTo>
                    <a:pt x="376" y="24784"/>
                    <a:pt x="0" y="25711"/>
                    <a:pt x="2005" y="29646"/>
                  </a:cubicBezTo>
                  <a:cubicBezTo>
                    <a:pt x="3208" y="30423"/>
                    <a:pt x="4637" y="31100"/>
                    <a:pt x="6391" y="31651"/>
                  </a:cubicBezTo>
                  <a:cubicBezTo>
                    <a:pt x="9375" y="32555"/>
                    <a:pt x="12038" y="33046"/>
                    <a:pt x="14252" y="33046"/>
                  </a:cubicBezTo>
                  <a:cubicBezTo>
                    <a:pt x="16335" y="33046"/>
                    <a:pt x="18020" y="32612"/>
                    <a:pt x="19199" y="31676"/>
                  </a:cubicBezTo>
                  <a:lnTo>
                    <a:pt x="19224" y="28092"/>
                  </a:lnTo>
                  <a:cubicBezTo>
                    <a:pt x="19224" y="28092"/>
                    <a:pt x="16417" y="8869"/>
                    <a:pt x="14537" y="8343"/>
                  </a:cubicBezTo>
                  <a:cubicBezTo>
                    <a:pt x="14441" y="8317"/>
                    <a:pt x="14348" y="8305"/>
                    <a:pt x="14259" y="8305"/>
                  </a:cubicBezTo>
                  <a:cubicBezTo>
                    <a:pt x="12793" y="8305"/>
                    <a:pt x="12193" y="11558"/>
                    <a:pt x="11039" y="11558"/>
                  </a:cubicBezTo>
                  <a:cubicBezTo>
                    <a:pt x="10887" y="11558"/>
                    <a:pt x="10726" y="11502"/>
                    <a:pt x="10552" y="11375"/>
                  </a:cubicBezTo>
                  <a:cubicBezTo>
                    <a:pt x="9079" y="10282"/>
                    <a:pt x="8619" y="1"/>
                    <a:pt x="599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7" name="Google Shape;937;p26"/>
            <p:cNvSpPr/>
            <p:nvPr/>
          </p:nvSpPr>
          <p:spPr>
            <a:xfrm>
              <a:off x="3531912" y="4495935"/>
              <a:ext cx="241688" cy="889211"/>
            </a:xfrm>
            <a:custGeom>
              <a:avLst/>
              <a:gdLst/>
              <a:ahLst/>
              <a:cxnLst/>
              <a:rect l="l" t="t" r="r" b="b"/>
              <a:pathLst>
                <a:path w="5782" h="21273" extrusionOk="0">
                  <a:moveTo>
                    <a:pt x="504" y="0"/>
                  </a:moveTo>
                  <a:cubicBezTo>
                    <a:pt x="246" y="0"/>
                    <a:pt x="1" y="193"/>
                    <a:pt x="122" y="496"/>
                  </a:cubicBezTo>
                  <a:cubicBezTo>
                    <a:pt x="1751" y="4507"/>
                    <a:pt x="2628" y="8842"/>
                    <a:pt x="3506" y="13078"/>
                  </a:cubicBezTo>
                  <a:cubicBezTo>
                    <a:pt x="4032" y="15710"/>
                    <a:pt x="4508" y="18316"/>
                    <a:pt x="4909" y="20973"/>
                  </a:cubicBezTo>
                  <a:cubicBezTo>
                    <a:pt x="4949" y="21182"/>
                    <a:pt x="5100" y="21272"/>
                    <a:pt x="5262" y="21272"/>
                  </a:cubicBezTo>
                  <a:cubicBezTo>
                    <a:pt x="5508" y="21272"/>
                    <a:pt x="5782" y="21064"/>
                    <a:pt x="5736" y="20747"/>
                  </a:cubicBezTo>
                  <a:cubicBezTo>
                    <a:pt x="5310" y="18116"/>
                    <a:pt x="4834" y="15484"/>
                    <a:pt x="4308" y="12852"/>
                  </a:cubicBezTo>
                  <a:cubicBezTo>
                    <a:pt x="3455" y="8642"/>
                    <a:pt x="2578" y="4281"/>
                    <a:pt x="924" y="271"/>
                  </a:cubicBezTo>
                  <a:cubicBezTo>
                    <a:pt x="845" y="83"/>
                    <a:pt x="672" y="0"/>
                    <a:pt x="50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38" name="Google Shape;938;p26"/>
          <p:cNvGrpSpPr/>
          <p:nvPr/>
        </p:nvGrpSpPr>
        <p:grpSpPr>
          <a:xfrm rot="4799477">
            <a:off x="348845" y="4380310"/>
            <a:ext cx="1020456" cy="1306406"/>
            <a:chOff x="4376621" y="3930330"/>
            <a:chExt cx="1138339" cy="1457482"/>
          </a:xfrm>
        </p:grpSpPr>
        <p:sp>
          <p:nvSpPr>
            <p:cNvPr id="939" name="Google Shape;939;p26"/>
            <p:cNvSpPr/>
            <p:nvPr/>
          </p:nvSpPr>
          <p:spPr>
            <a:xfrm>
              <a:off x="4376621" y="3930330"/>
              <a:ext cx="1138339" cy="1457482"/>
            </a:xfrm>
            <a:custGeom>
              <a:avLst/>
              <a:gdLst/>
              <a:ahLst/>
              <a:cxnLst/>
              <a:rect l="l" t="t" r="r" b="b"/>
              <a:pathLst>
                <a:path w="27233" h="34868" extrusionOk="0">
                  <a:moveTo>
                    <a:pt x="22477" y="1"/>
                  </a:moveTo>
                  <a:cubicBezTo>
                    <a:pt x="18469" y="1"/>
                    <a:pt x="14395" y="7676"/>
                    <a:pt x="12414" y="7676"/>
                  </a:cubicBezTo>
                  <a:cubicBezTo>
                    <a:pt x="12365" y="7676"/>
                    <a:pt x="12317" y="7671"/>
                    <a:pt x="12270" y="7662"/>
                  </a:cubicBezTo>
                  <a:cubicBezTo>
                    <a:pt x="9864" y="7135"/>
                    <a:pt x="15303" y="2223"/>
                    <a:pt x="13423" y="1070"/>
                  </a:cubicBezTo>
                  <a:cubicBezTo>
                    <a:pt x="13311" y="1001"/>
                    <a:pt x="13172" y="968"/>
                    <a:pt x="13010" y="968"/>
                  </a:cubicBezTo>
                  <a:cubicBezTo>
                    <a:pt x="10440" y="968"/>
                    <a:pt x="1958" y="9323"/>
                    <a:pt x="992" y="19341"/>
                  </a:cubicBezTo>
                  <a:cubicBezTo>
                    <a:pt x="1" y="29371"/>
                    <a:pt x="9944" y="34868"/>
                    <a:pt x="15733" y="34868"/>
                  </a:cubicBezTo>
                  <a:cubicBezTo>
                    <a:pt x="16091" y="34868"/>
                    <a:pt x="16433" y="34847"/>
                    <a:pt x="16756" y="34805"/>
                  </a:cubicBezTo>
                  <a:cubicBezTo>
                    <a:pt x="22295" y="34078"/>
                    <a:pt x="24476" y="30845"/>
                    <a:pt x="21443" y="30218"/>
                  </a:cubicBezTo>
                  <a:cubicBezTo>
                    <a:pt x="18436" y="29591"/>
                    <a:pt x="16656" y="27085"/>
                    <a:pt x="18736" y="25506"/>
                  </a:cubicBezTo>
                  <a:cubicBezTo>
                    <a:pt x="20817" y="23952"/>
                    <a:pt x="24376" y="22699"/>
                    <a:pt x="25428" y="18814"/>
                  </a:cubicBezTo>
                  <a:cubicBezTo>
                    <a:pt x="26105" y="16274"/>
                    <a:pt x="25977" y="15275"/>
                    <a:pt x="25190" y="15275"/>
                  </a:cubicBezTo>
                  <a:cubicBezTo>
                    <a:pt x="24781" y="15275"/>
                    <a:pt x="24194" y="15545"/>
                    <a:pt x="23448" y="16007"/>
                  </a:cubicBezTo>
                  <a:cubicBezTo>
                    <a:pt x="22432" y="16631"/>
                    <a:pt x="21006" y="17451"/>
                    <a:pt x="20239" y="17451"/>
                  </a:cubicBezTo>
                  <a:cubicBezTo>
                    <a:pt x="19342" y="17451"/>
                    <a:pt x="19347" y="16327"/>
                    <a:pt x="21970" y="12449"/>
                  </a:cubicBezTo>
                  <a:cubicBezTo>
                    <a:pt x="25052" y="7937"/>
                    <a:pt x="27233" y="4027"/>
                    <a:pt x="25528" y="1797"/>
                  </a:cubicBezTo>
                  <a:cubicBezTo>
                    <a:pt x="24541" y="512"/>
                    <a:pt x="23511" y="1"/>
                    <a:pt x="2247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0" name="Google Shape;940;p26"/>
            <p:cNvSpPr/>
            <p:nvPr/>
          </p:nvSpPr>
          <p:spPr>
            <a:xfrm>
              <a:off x="4422268" y="4152292"/>
              <a:ext cx="916716" cy="1182898"/>
            </a:xfrm>
            <a:custGeom>
              <a:avLst/>
              <a:gdLst/>
              <a:ahLst/>
              <a:cxnLst/>
              <a:rect l="l" t="t" r="r" b="b"/>
              <a:pathLst>
                <a:path w="21931" h="28299" extrusionOk="0">
                  <a:moveTo>
                    <a:pt x="18929" y="1"/>
                  </a:moveTo>
                  <a:cubicBezTo>
                    <a:pt x="16894" y="1"/>
                    <a:pt x="14874" y="5965"/>
                    <a:pt x="12106" y="7765"/>
                  </a:cubicBezTo>
                  <a:cubicBezTo>
                    <a:pt x="11580" y="8114"/>
                    <a:pt x="11182" y="8263"/>
                    <a:pt x="10874" y="8263"/>
                  </a:cubicBezTo>
                  <a:cubicBezTo>
                    <a:pt x="9388" y="8263"/>
                    <a:pt x="9991" y="4796"/>
                    <a:pt x="8496" y="3529"/>
                  </a:cubicBezTo>
                  <a:cubicBezTo>
                    <a:pt x="8271" y="3339"/>
                    <a:pt x="8044" y="3251"/>
                    <a:pt x="7813" y="3251"/>
                  </a:cubicBezTo>
                  <a:cubicBezTo>
                    <a:pt x="6197" y="3251"/>
                    <a:pt x="4440" y="7586"/>
                    <a:pt x="2356" y="11249"/>
                  </a:cubicBezTo>
                  <a:cubicBezTo>
                    <a:pt x="0" y="15434"/>
                    <a:pt x="2707" y="20848"/>
                    <a:pt x="2707" y="20848"/>
                  </a:cubicBezTo>
                  <a:cubicBezTo>
                    <a:pt x="6904" y="26788"/>
                    <a:pt x="12692" y="28299"/>
                    <a:pt x="15968" y="28299"/>
                  </a:cubicBezTo>
                  <a:cubicBezTo>
                    <a:pt x="17308" y="28299"/>
                    <a:pt x="18228" y="28046"/>
                    <a:pt x="18446" y="27740"/>
                  </a:cubicBezTo>
                  <a:cubicBezTo>
                    <a:pt x="19223" y="26713"/>
                    <a:pt x="16291" y="26161"/>
                    <a:pt x="14211" y="24332"/>
                  </a:cubicBezTo>
                  <a:cubicBezTo>
                    <a:pt x="12106" y="22527"/>
                    <a:pt x="20827" y="16963"/>
                    <a:pt x="19975" y="15359"/>
                  </a:cubicBezTo>
                  <a:cubicBezTo>
                    <a:pt x="19148" y="13755"/>
                    <a:pt x="18647" y="15008"/>
                    <a:pt x="15815" y="13555"/>
                  </a:cubicBezTo>
                  <a:cubicBezTo>
                    <a:pt x="12958" y="12076"/>
                    <a:pt x="21930" y="1925"/>
                    <a:pt x="19624" y="246"/>
                  </a:cubicBezTo>
                  <a:cubicBezTo>
                    <a:pt x="19392" y="78"/>
                    <a:pt x="19160" y="1"/>
                    <a:pt x="1892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1" name="Google Shape;941;p26"/>
            <p:cNvSpPr/>
            <p:nvPr/>
          </p:nvSpPr>
          <p:spPr>
            <a:xfrm>
              <a:off x="4701957" y="4417099"/>
              <a:ext cx="402534" cy="766905"/>
            </a:xfrm>
            <a:custGeom>
              <a:avLst/>
              <a:gdLst/>
              <a:ahLst/>
              <a:cxnLst/>
              <a:rect l="l" t="t" r="r" b="b"/>
              <a:pathLst>
                <a:path w="9630" h="18347" extrusionOk="0">
                  <a:moveTo>
                    <a:pt x="9026" y="0"/>
                  </a:moveTo>
                  <a:cubicBezTo>
                    <a:pt x="8898" y="0"/>
                    <a:pt x="8768" y="52"/>
                    <a:pt x="8673" y="177"/>
                  </a:cubicBezTo>
                  <a:cubicBezTo>
                    <a:pt x="4813" y="5365"/>
                    <a:pt x="1680" y="11530"/>
                    <a:pt x="76" y="17821"/>
                  </a:cubicBezTo>
                  <a:cubicBezTo>
                    <a:pt x="1" y="18138"/>
                    <a:pt x="262" y="18346"/>
                    <a:pt x="509" y="18346"/>
                  </a:cubicBezTo>
                  <a:cubicBezTo>
                    <a:pt x="672" y="18346"/>
                    <a:pt x="828" y="18256"/>
                    <a:pt x="878" y="18047"/>
                  </a:cubicBezTo>
                  <a:cubicBezTo>
                    <a:pt x="2482" y="11831"/>
                    <a:pt x="5565" y="5741"/>
                    <a:pt x="9400" y="603"/>
                  </a:cubicBezTo>
                  <a:cubicBezTo>
                    <a:pt x="9630" y="302"/>
                    <a:pt x="9334" y="0"/>
                    <a:pt x="902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42" name="Google Shape;942;p26"/>
          <p:cNvGrpSpPr/>
          <p:nvPr/>
        </p:nvGrpSpPr>
        <p:grpSpPr>
          <a:xfrm rot="3001619">
            <a:off x="47972" y="4062728"/>
            <a:ext cx="761565" cy="1314980"/>
            <a:chOff x="3804453" y="3817886"/>
            <a:chExt cx="944680" cy="1631161"/>
          </a:xfrm>
        </p:grpSpPr>
        <p:sp>
          <p:nvSpPr>
            <p:cNvPr id="943" name="Google Shape;943;p26"/>
            <p:cNvSpPr/>
            <p:nvPr/>
          </p:nvSpPr>
          <p:spPr>
            <a:xfrm>
              <a:off x="3804453" y="3817886"/>
              <a:ext cx="944680" cy="1631161"/>
            </a:xfrm>
            <a:custGeom>
              <a:avLst/>
              <a:gdLst/>
              <a:ahLst/>
              <a:cxnLst/>
              <a:rect l="l" t="t" r="r" b="b"/>
              <a:pathLst>
                <a:path w="22600" h="39023" extrusionOk="0">
                  <a:moveTo>
                    <a:pt x="18339" y="1"/>
                  </a:moveTo>
                  <a:lnTo>
                    <a:pt x="18339" y="1"/>
                  </a:lnTo>
                  <a:cubicBezTo>
                    <a:pt x="14354" y="1780"/>
                    <a:pt x="3602" y="7945"/>
                    <a:pt x="1522" y="23710"/>
                  </a:cubicBezTo>
                  <a:cubicBezTo>
                    <a:pt x="0" y="35105"/>
                    <a:pt x="8639" y="39023"/>
                    <a:pt x="14653" y="39023"/>
                  </a:cubicBezTo>
                  <a:cubicBezTo>
                    <a:pt x="16959" y="39023"/>
                    <a:pt x="18880" y="38446"/>
                    <a:pt x="19693" y="37495"/>
                  </a:cubicBezTo>
                  <a:cubicBezTo>
                    <a:pt x="22600" y="34036"/>
                    <a:pt x="21572" y="24963"/>
                    <a:pt x="19367" y="19750"/>
                  </a:cubicBezTo>
                  <a:cubicBezTo>
                    <a:pt x="17186" y="14512"/>
                    <a:pt x="18339" y="1"/>
                    <a:pt x="1833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4" name="Google Shape;944;p26"/>
            <p:cNvSpPr/>
            <p:nvPr/>
          </p:nvSpPr>
          <p:spPr>
            <a:xfrm>
              <a:off x="3909164" y="4049420"/>
              <a:ext cx="722638" cy="1318539"/>
            </a:xfrm>
            <a:custGeom>
              <a:avLst/>
              <a:gdLst/>
              <a:ahLst/>
              <a:cxnLst/>
              <a:rect l="l" t="t" r="r" b="b"/>
              <a:pathLst>
                <a:path w="17288" h="31544" extrusionOk="0">
                  <a:moveTo>
                    <a:pt x="11749" y="0"/>
                  </a:moveTo>
                  <a:cubicBezTo>
                    <a:pt x="11748" y="1"/>
                    <a:pt x="4756" y="4061"/>
                    <a:pt x="1924" y="17544"/>
                  </a:cubicBezTo>
                  <a:cubicBezTo>
                    <a:pt x="0" y="26770"/>
                    <a:pt x="6072" y="31544"/>
                    <a:pt x="10719" y="31544"/>
                  </a:cubicBezTo>
                  <a:cubicBezTo>
                    <a:pt x="12852" y="31544"/>
                    <a:pt x="14685" y="30539"/>
                    <a:pt x="15308" y="28497"/>
                  </a:cubicBezTo>
                  <a:cubicBezTo>
                    <a:pt x="17288" y="22031"/>
                    <a:pt x="10496" y="9600"/>
                    <a:pt x="117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5" name="Google Shape;945;p26"/>
            <p:cNvSpPr/>
            <p:nvPr/>
          </p:nvSpPr>
          <p:spPr>
            <a:xfrm>
              <a:off x="4165570" y="4246427"/>
              <a:ext cx="160554" cy="1024894"/>
            </a:xfrm>
            <a:custGeom>
              <a:avLst/>
              <a:gdLst/>
              <a:ahLst/>
              <a:cxnLst/>
              <a:rect l="l" t="t" r="r" b="b"/>
              <a:pathLst>
                <a:path w="3841" h="24519" extrusionOk="0">
                  <a:moveTo>
                    <a:pt x="3322" y="0"/>
                  </a:moveTo>
                  <a:cubicBezTo>
                    <a:pt x="3150" y="0"/>
                    <a:pt x="2978" y="91"/>
                    <a:pt x="2908" y="300"/>
                  </a:cubicBezTo>
                  <a:cubicBezTo>
                    <a:pt x="1053" y="5689"/>
                    <a:pt x="76" y="11328"/>
                    <a:pt x="26" y="17042"/>
                  </a:cubicBezTo>
                  <a:cubicBezTo>
                    <a:pt x="1" y="19423"/>
                    <a:pt x="76" y="21879"/>
                    <a:pt x="527" y="24210"/>
                  </a:cubicBezTo>
                  <a:cubicBezTo>
                    <a:pt x="568" y="24425"/>
                    <a:pt x="726" y="24518"/>
                    <a:pt x="891" y="24518"/>
                  </a:cubicBezTo>
                  <a:cubicBezTo>
                    <a:pt x="1132" y="24518"/>
                    <a:pt x="1388" y="24321"/>
                    <a:pt x="1329" y="24009"/>
                  </a:cubicBezTo>
                  <a:cubicBezTo>
                    <a:pt x="903" y="21729"/>
                    <a:pt x="828" y="19348"/>
                    <a:pt x="853" y="17042"/>
                  </a:cubicBezTo>
                  <a:cubicBezTo>
                    <a:pt x="903" y="11403"/>
                    <a:pt x="1881" y="5814"/>
                    <a:pt x="3735" y="526"/>
                  </a:cubicBezTo>
                  <a:cubicBezTo>
                    <a:pt x="3841" y="208"/>
                    <a:pt x="3583" y="0"/>
                    <a:pt x="332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46" name="Google Shape;946;p26"/>
          <p:cNvGrpSpPr/>
          <p:nvPr/>
        </p:nvGrpSpPr>
        <p:grpSpPr>
          <a:xfrm rot="-248597" flipH="1">
            <a:off x="7197009" y="4226186"/>
            <a:ext cx="2024485" cy="963435"/>
            <a:chOff x="4740748" y="4022919"/>
            <a:chExt cx="2723855" cy="1296260"/>
          </a:xfrm>
        </p:grpSpPr>
        <p:sp>
          <p:nvSpPr>
            <p:cNvPr id="947" name="Google Shape;947;p26"/>
            <p:cNvSpPr/>
            <p:nvPr/>
          </p:nvSpPr>
          <p:spPr>
            <a:xfrm>
              <a:off x="4740748" y="4022919"/>
              <a:ext cx="2723855" cy="1296260"/>
            </a:xfrm>
            <a:custGeom>
              <a:avLst/>
              <a:gdLst/>
              <a:ahLst/>
              <a:cxnLst/>
              <a:rect l="l" t="t" r="r" b="b"/>
              <a:pathLst>
                <a:path w="65164" h="31011" extrusionOk="0">
                  <a:moveTo>
                    <a:pt x="23291" y="1"/>
                  </a:moveTo>
                  <a:cubicBezTo>
                    <a:pt x="23224" y="1"/>
                    <a:pt x="23154" y="3"/>
                    <a:pt x="23083" y="8"/>
                  </a:cubicBezTo>
                  <a:cubicBezTo>
                    <a:pt x="18597" y="309"/>
                    <a:pt x="4913" y="8153"/>
                    <a:pt x="0" y="31011"/>
                  </a:cubicBezTo>
                  <a:lnTo>
                    <a:pt x="3609" y="30835"/>
                  </a:lnTo>
                  <a:lnTo>
                    <a:pt x="58296" y="27853"/>
                  </a:lnTo>
                  <a:lnTo>
                    <a:pt x="63284" y="27577"/>
                  </a:lnTo>
                  <a:cubicBezTo>
                    <a:pt x="63284" y="27577"/>
                    <a:pt x="65164" y="19532"/>
                    <a:pt x="60251" y="16725"/>
                  </a:cubicBezTo>
                  <a:cubicBezTo>
                    <a:pt x="58331" y="15617"/>
                    <a:pt x="56747" y="15280"/>
                    <a:pt x="55531" y="15280"/>
                  </a:cubicBezTo>
                  <a:cubicBezTo>
                    <a:pt x="53636" y="15280"/>
                    <a:pt x="52632" y="16098"/>
                    <a:pt x="52632" y="16098"/>
                  </a:cubicBezTo>
                  <a:cubicBezTo>
                    <a:pt x="52632" y="16098"/>
                    <a:pt x="52732" y="8780"/>
                    <a:pt x="47419" y="8153"/>
                  </a:cubicBezTo>
                  <a:cubicBezTo>
                    <a:pt x="47133" y="8120"/>
                    <a:pt x="46847" y="8104"/>
                    <a:pt x="46561" y="8104"/>
                  </a:cubicBezTo>
                  <a:cubicBezTo>
                    <a:pt x="41504" y="8104"/>
                    <a:pt x="36542" y="13066"/>
                    <a:pt x="36542" y="13066"/>
                  </a:cubicBezTo>
                  <a:cubicBezTo>
                    <a:pt x="36542" y="13066"/>
                    <a:pt x="36141" y="5848"/>
                    <a:pt x="32482" y="5447"/>
                  </a:cubicBezTo>
                  <a:cubicBezTo>
                    <a:pt x="32300" y="5425"/>
                    <a:pt x="32118" y="5414"/>
                    <a:pt x="31936" y="5414"/>
                  </a:cubicBezTo>
                  <a:cubicBezTo>
                    <a:pt x="28549" y="5414"/>
                    <a:pt x="25153" y="8991"/>
                    <a:pt x="24963" y="9181"/>
                  </a:cubicBezTo>
                  <a:cubicBezTo>
                    <a:pt x="25037" y="8885"/>
                    <a:pt x="27416" y="1"/>
                    <a:pt x="2329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8" name="Google Shape;948;p26"/>
            <p:cNvSpPr/>
            <p:nvPr/>
          </p:nvSpPr>
          <p:spPr>
            <a:xfrm>
              <a:off x="4891606" y="4274726"/>
              <a:ext cx="2300630" cy="1037142"/>
            </a:xfrm>
            <a:custGeom>
              <a:avLst/>
              <a:gdLst/>
              <a:ahLst/>
              <a:cxnLst/>
              <a:rect l="l" t="t" r="r" b="b"/>
              <a:pathLst>
                <a:path w="55039" h="24812" extrusionOk="0">
                  <a:moveTo>
                    <a:pt x="15303" y="1"/>
                  </a:moveTo>
                  <a:cubicBezTo>
                    <a:pt x="11292" y="1"/>
                    <a:pt x="968" y="12091"/>
                    <a:pt x="0" y="24811"/>
                  </a:cubicBezTo>
                  <a:lnTo>
                    <a:pt x="54687" y="21829"/>
                  </a:lnTo>
                  <a:cubicBezTo>
                    <a:pt x="54963" y="18946"/>
                    <a:pt x="55038" y="13783"/>
                    <a:pt x="52256" y="13408"/>
                  </a:cubicBezTo>
                  <a:cubicBezTo>
                    <a:pt x="51938" y="13364"/>
                    <a:pt x="51638" y="13344"/>
                    <a:pt x="51355" y="13344"/>
                  </a:cubicBezTo>
                  <a:cubicBezTo>
                    <a:pt x="48199" y="13344"/>
                    <a:pt x="47143" y="15814"/>
                    <a:pt x="47143" y="15814"/>
                  </a:cubicBezTo>
                  <a:cubicBezTo>
                    <a:pt x="47143" y="15814"/>
                    <a:pt x="47530" y="7378"/>
                    <a:pt x="42152" y="7378"/>
                  </a:cubicBezTo>
                  <a:cubicBezTo>
                    <a:pt x="41884" y="7378"/>
                    <a:pt x="41601" y="7399"/>
                    <a:pt x="41304" y="7443"/>
                  </a:cubicBezTo>
                  <a:cubicBezTo>
                    <a:pt x="35038" y="8395"/>
                    <a:pt x="32106" y="13608"/>
                    <a:pt x="32106" y="13608"/>
                  </a:cubicBezTo>
                  <a:cubicBezTo>
                    <a:pt x="32106" y="13608"/>
                    <a:pt x="31379" y="6616"/>
                    <a:pt x="26667" y="5989"/>
                  </a:cubicBezTo>
                  <a:cubicBezTo>
                    <a:pt x="26401" y="5953"/>
                    <a:pt x="26138" y="5937"/>
                    <a:pt x="25877" y="5937"/>
                  </a:cubicBezTo>
                  <a:cubicBezTo>
                    <a:pt x="21530" y="5937"/>
                    <a:pt x="17895" y="10575"/>
                    <a:pt x="17895" y="10575"/>
                  </a:cubicBezTo>
                  <a:cubicBezTo>
                    <a:pt x="17895" y="10575"/>
                    <a:pt x="19474" y="976"/>
                    <a:pt x="15715" y="49"/>
                  </a:cubicBezTo>
                  <a:cubicBezTo>
                    <a:pt x="15586" y="17"/>
                    <a:pt x="15449" y="1"/>
                    <a:pt x="1530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9" name="Google Shape;949;p26"/>
            <p:cNvSpPr/>
            <p:nvPr/>
          </p:nvSpPr>
          <p:spPr>
            <a:xfrm>
              <a:off x="5624248" y="4878370"/>
              <a:ext cx="376367" cy="357933"/>
            </a:xfrm>
            <a:custGeom>
              <a:avLst/>
              <a:gdLst/>
              <a:ahLst/>
              <a:cxnLst/>
              <a:rect l="l" t="t" r="r" b="b"/>
              <a:pathLst>
                <a:path w="9004" h="8563" extrusionOk="0">
                  <a:moveTo>
                    <a:pt x="613" y="0"/>
                  </a:moveTo>
                  <a:cubicBezTo>
                    <a:pt x="284" y="0"/>
                    <a:pt x="1" y="429"/>
                    <a:pt x="293" y="721"/>
                  </a:cubicBezTo>
                  <a:cubicBezTo>
                    <a:pt x="2900" y="3302"/>
                    <a:pt x="5506" y="5884"/>
                    <a:pt x="8138" y="8440"/>
                  </a:cubicBezTo>
                  <a:cubicBezTo>
                    <a:pt x="8224" y="8526"/>
                    <a:pt x="8320" y="8563"/>
                    <a:pt x="8414" y="8563"/>
                  </a:cubicBezTo>
                  <a:cubicBezTo>
                    <a:pt x="8728" y="8563"/>
                    <a:pt x="9004" y="8154"/>
                    <a:pt x="8714" y="7864"/>
                  </a:cubicBezTo>
                  <a:cubicBezTo>
                    <a:pt x="6108" y="5282"/>
                    <a:pt x="3501" y="2701"/>
                    <a:pt x="894" y="119"/>
                  </a:cubicBezTo>
                  <a:cubicBezTo>
                    <a:pt x="805" y="36"/>
                    <a:pt x="707" y="0"/>
                    <a:pt x="61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0" name="Google Shape;950;p26"/>
            <p:cNvSpPr/>
            <p:nvPr/>
          </p:nvSpPr>
          <p:spPr>
            <a:xfrm>
              <a:off x="5786476" y="4734241"/>
              <a:ext cx="189688" cy="330345"/>
            </a:xfrm>
            <a:custGeom>
              <a:avLst/>
              <a:gdLst/>
              <a:ahLst/>
              <a:cxnLst/>
              <a:rect l="l" t="t" r="r" b="b"/>
              <a:pathLst>
                <a:path w="4538" h="7903" extrusionOk="0">
                  <a:moveTo>
                    <a:pt x="3976" y="1"/>
                  </a:moveTo>
                  <a:cubicBezTo>
                    <a:pt x="3853" y="1"/>
                    <a:pt x="3733" y="62"/>
                    <a:pt x="3655" y="209"/>
                  </a:cubicBezTo>
                  <a:cubicBezTo>
                    <a:pt x="2502" y="2565"/>
                    <a:pt x="1324" y="4921"/>
                    <a:pt x="171" y="7277"/>
                  </a:cubicBezTo>
                  <a:cubicBezTo>
                    <a:pt x="1" y="7601"/>
                    <a:pt x="284" y="7903"/>
                    <a:pt x="553" y="7903"/>
                  </a:cubicBezTo>
                  <a:cubicBezTo>
                    <a:pt x="679" y="7903"/>
                    <a:pt x="801" y="7837"/>
                    <a:pt x="873" y="7678"/>
                  </a:cubicBezTo>
                  <a:cubicBezTo>
                    <a:pt x="2051" y="5347"/>
                    <a:pt x="3204" y="2991"/>
                    <a:pt x="4382" y="635"/>
                  </a:cubicBezTo>
                  <a:cubicBezTo>
                    <a:pt x="4538" y="306"/>
                    <a:pt x="4251" y="1"/>
                    <a:pt x="397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1" name="Google Shape;951;p26"/>
            <p:cNvSpPr/>
            <p:nvPr/>
          </p:nvSpPr>
          <p:spPr>
            <a:xfrm>
              <a:off x="6312079" y="4827582"/>
              <a:ext cx="306185" cy="388155"/>
            </a:xfrm>
            <a:custGeom>
              <a:avLst/>
              <a:gdLst/>
              <a:ahLst/>
              <a:cxnLst/>
              <a:rect l="l" t="t" r="r" b="b"/>
              <a:pathLst>
                <a:path w="7325" h="9286" extrusionOk="0">
                  <a:moveTo>
                    <a:pt x="6740" y="0"/>
                  </a:moveTo>
                  <a:cubicBezTo>
                    <a:pt x="6613" y="0"/>
                    <a:pt x="6485" y="54"/>
                    <a:pt x="6394" y="182"/>
                  </a:cubicBezTo>
                  <a:cubicBezTo>
                    <a:pt x="4339" y="3014"/>
                    <a:pt x="2284" y="5846"/>
                    <a:pt x="229" y="8678"/>
                  </a:cubicBezTo>
                  <a:cubicBezTo>
                    <a:pt x="1" y="8994"/>
                    <a:pt x="289" y="9285"/>
                    <a:pt x="585" y="9285"/>
                  </a:cubicBezTo>
                  <a:cubicBezTo>
                    <a:pt x="712" y="9285"/>
                    <a:pt x="841" y="9232"/>
                    <a:pt x="931" y="9104"/>
                  </a:cubicBezTo>
                  <a:cubicBezTo>
                    <a:pt x="2986" y="6272"/>
                    <a:pt x="5041" y="3440"/>
                    <a:pt x="7096" y="608"/>
                  </a:cubicBezTo>
                  <a:cubicBezTo>
                    <a:pt x="7324" y="292"/>
                    <a:pt x="7036" y="0"/>
                    <a:pt x="674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2" name="Google Shape;952;p26"/>
            <p:cNvSpPr/>
            <p:nvPr/>
          </p:nvSpPr>
          <p:spPr>
            <a:xfrm>
              <a:off x="5592479" y="4841418"/>
              <a:ext cx="111063" cy="111104"/>
            </a:xfrm>
            <a:custGeom>
              <a:avLst/>
              <a:gdLst/>
              <a:ahLst/>
              <a:cxnLst/>
              <a:rect l="l" t="t" r="r" b="b"/>
              <a:pathLst>
                <a:path w="2657" h="2658" extrusionOk="0">
                  <a:moveTo>
                    <a:pt x="1329" y="1"/>
                  </a:moveTo>
                  <a:cubicBezTo>
                    <a:pt x="602" y="1"/>
                    <a:pt x="0" y="602"/>
                    <a:pt x="0" y="1329"/>
                  </a:cubicBezTo>
                  <a:cubicBezTo>
                    <a:pt x="0" y="2056"/>
                    <a:pt x="602" y="2658"/>
                    <a:pt x="1329" y="2658"/>
                  </a:cubicBezTo>
                  <a:cubicBezTo>
                    <a:pt x="2055" y="2658"/>
                    <a:pt x="2657" y="2056"/>
                    <a:pt x="2657" y="1329"/>
                  </a:cubicBezTo>
                  <a:cubicBezTo>
                    <a:pt x="2657" y="602"/>
                    <a:pt x="2055" y="1"/>
                    <a:pt x="132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3" name="Google Shape;953;p26"/>
            <p:cNvSpPr/>
            <p:nvPr/>
          </p:nvSpPr>
          <p:spPr>
            <a:xfrm>
              <a:off x="5896287" y="4695826"/>
              <a:ext cx="110059" cy="110018"/>
            </a:xfrm>
            <a:custGeom>
              <a:avLst/>
              <a:gdLst/>
              <a:ahLst/>
              <a:cxnLst/>
              <a:rect l="l" t="t" r="r" b="b"/>
              <a:pathLst>
                <a:path w="2633" h="2632" extrusionOk="0">
                  <a:moveTo>
                    <a:pt x="1329" y="0"/>
                  </a:moveTo>
                  <a:cubicBezTo>
                    <a:pt x="602" y="0"/>
                    <a:pt x="1" y="577"/>
                    <a:pt x="1" y="1303"/>
                  </a:cubicBezTo>
                  <a:cubicBezTo>
                    <a:pt x="1" y="2055"/>
                    <a:pt x="602" y="2632"/>
                    <a:pt x="1329" y="2632"/>
                  </a:cubicBezTo>
                  <a:cubicBezTo>
                    <a:pt x="2056" y="2632"/>
                    <a:pt x="2632" y="2055"/>
                    <a:pt x="2632" y="1303"/>
                  </a:cubicBezTo>
                  <a:cubicBezTo>
                    <a:pt x="2632" y="577"/>
                    <a:pt x="2056" y="0"/>
                    <a:pt x="132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4" name="Google Shape;954;p26"/>
            <p:cNvSpPr/>
            <p:nvPr/>
          </p:nvSpPr>
          <p:spPr>
            <a:xfrm>
              <a:off x="6537426" y="4795354"/>
              <a:ext cx="111104" cy="111063"/>
            </a:xfrm>
            <a:custGeom>
              <a:avLst/>
              <a:gdLst/>
              <a:ahLst/>
              <a:cxnLst/>
              <a:rect l="l" t="t" r="r" b="b"/>
              <a:pathLst>
                <a:path w="2658" h="2657" extrusionOk="0">
                  <a:moveTo>
                    <a:pt x="1329" y="0"/>
                  </a:moveTo>
                  <a:cubicBezTo>
                    <a:pt x="602" y="0"/>
                    <a:pt x="1" y="602"/>
                    <a:pt x="1" y="1328"/>
                  </a:cubicBezTo>
                  <a:cubicBezTo>
                    <a:pt x="1" y="2055"/>
                    <a:pt x="602" y="2657"/>
                    <a:pt x="1329" y="2657"/>
                  </a:cubicBezTo>
                  <a:cubicBezTo>
                    <a:pt x="2056" y="2657"/>
                    <a:pt x="2658" y="2055"/>
                    <a:pt x="2658" y="1328"/>
                  </a:cubicBezTo>
                  <a:cubicBezTo>
                    <a:pt x="2658" y="602"/>
                    <a:pt x="2056" y="0"/>
                    <a:pt x="132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3162094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">
  <p:cSld name="TITLE_AND_TWO_COLUMNS_1_1_1">
    <p:spTree>
      <p:nvGrpSpPr>
        <p:cNvPr id="1" name="Shape 4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0" name="Google Shape;4510;p17"/>
          <p:cNvSpPr txBox="1">
            <a:spLocks noGrp="1"/>
          </p:cNvSpPr>
          <p:nvPr>
            <p:ph type="ctrTitle"/>
          </p:nvPr>
        </p:nvSpPr>
        <p:spPr>
          <a:xfrm>
            <a:off x="2105884" y="1918400"/>
            <a:ext cx="1821900" cy="4083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None/>
              <a:defRPr sz="2000">
                <a:solidFill>
                  <a:srgbClr val="41294A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None/>
              <a:defRPr sz="2000" b="0">
                <a:solidFill>
                  <a:srgbClr val="41294A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None/>
              <a:defRPr sz="2000" b="0">
                <a:solidFill>
                  <a:srgbClr val="41294A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None/>
              <a:defRPr sz="2000" b="0">
                <a:solidFill>
                  <a:srgbClr val="41294A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None/>
              <a:defRPr sz="2000" b="0">
                <a:solidFill>
                  <a:srgbClr val="41294A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None/>
              <a:defRPr sz="2000" b="0">
                <a:solidFill>
                  <a:srgbClr val="41294A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None/>
              <a:defRPr sz="2000" b="0">
                <a:solidFill>
                  <a:srgbClr val="41294A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None/>
              <a:defRPr sz="2000" b="0">
                <a:solidFill>
                  <a:srgbClr val="41294A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None/>
              <a:defRPr sz="2000" b="0">
                <a:solidFill>
                  <a:srgbClr val="41294A"/>
                </a:solidFill>
              </a:defRPr>
            </a:lvl9pPr>
          </a:lstStyle>
          <a:p>
            <a:endParaRPr/>
          </a:p>
        </p:txBody>
      </p:sp>
      <p:sp>
        <p:nvSpPr>
          <p:cNvPr id="4511" name="Google Shape;4511;p17"/>
          <p:cNvSpPr txBox="1">
            <a:spLocks noGrp="1"/>
          </p:cNvSpPr>
          <p:nvPr>
            <p:ph type="subTitle" idx="1"/>
          </p:nvPr>
        </p:nvSpPr>
        <p:spPr>
          <a:xfrm>
            <a:off x="1756534" y="2291100"/>
            <a:ext cx="2520600" cy="582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Nunito"/>
              <a:buNone/>
              <a:defRPr sz="1000">
                <a:latin typeface="Nunito"/>
                <a:ea typeface="Nunito"/>
                <a:cs typeface="Nunito"/>
                <a:sym typeface="Nunito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Nunito"/>
              <a:buNone/>
              <a:defRPr sz="1000">
                <a:latin typeface="Nunito"/>
                <a:ea typeface="Nunito"/>
                <a:cs typeface="Nunito"/>
                <a:sym typeface="Nunito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Nunito"/>
              <a:buNone/>
              <a:defRPr sz="1000">
                <a:latin typeface="Nunito"/>
                <a:ea typeface="Nunito"/>
                <a:cs typeface="Nunito"/>
                <a:sym typeface="Nunito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Nunito"/>
              <a:buNone/>
              <a:defRPr sz="1000">
                <a:latin typeface="Nunito"/>
                <a:ea typeface="Nunito"/>
                <a:cs typeface="Nunito"/>
                <a:sym typeface="Nunito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Nunito"/>
              <a:buNone/>
              <a:defRPr sz="1000">
                <a:latin typeface="Nunito"/>
                <a:ea typeface="Nunito"/>
                <a:cs typeface="Nunito"/>
                <a:sym typeface="Nunito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Nunito"/>
              <a:buNone/>
              <a:defRPr sz="1000">
                <a:latin typeface="Nunito"/>
                <a:ea typeface="Nunito"/>
                <a:cs typeface="Nunito"/>
                <a:sym typeface="Nunito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Nunito"/>
              <a:buNone/>
              <a:defRPr sz="1000">
                <a:latin typeface="Nunito"/>
                <a:ea typeface="Nunito"/>
                <a:cs typeface="Nunito"/>
                <a:sym typeface="Nunito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Nunito"/>
              <a:buNone/>
              <a:defRPr sz="1000"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4512" name="Google Shape;4512;p17"/>
          <p:cNvSpPr txBox="1">
            <a:spLocks noGrp="1"/>
          </p:cNvSpPr>
          <p:nvPr>
            <p:ph type="ctrTitle" idx="2"/>
          </p:nvPr>
        </p:nvSpPr>
        <p:spPr>
          <a:xfrm>
            <a:off x="5216216" y="1910100"/>
            <a:ext cx="1821900" cy="4083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None/>
              <a:defRPr sz="2000">
                <a:solidFill>
                  <a:srgbClr val="41294A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None/>
              <a:defRPr sz="2000" b="0">
                <a:solidFill>
                  <a:srgbClr val="41294A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None/>
              <a:defRPr sz="2000" b="0">
                <a:solidFill>
                  <a:srgbClr val="41294A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None/>
              <a:defRPr sz="2000" b="0">
                <a:solidFill>
                  <a:srgbClr val="41294A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None/>
              <a:defRPr sz="2000" b="0">
                <a:solidFill>
                  <a:srgbClr val="41294A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None/>
              <a:defRPr sz="2000" b="0">
                <a:solidFill>
                  <a:srgbClr val="41294A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None/>
              <a:defRPr sz="2000" b="0">
                <a:solidFill>
                  <a:srgbClr val="41294A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None/>
              <a:defRPr sz="2000" b="0">
                <a:solidFill>
                  <a:srgbClr val="41294A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None/>
              <a:defRPr sz="2000" b="0">
                <a:solidFill>
                  <a:srgbClr val="41294A"/>
                </a:solidFill>
              </a:defRPr>
            </a:lvl9pPr>
          </a:lstStyle>
          <a:p>
            <a:endParaRPr/>
          </a:p>
        </p:txBody>
      </p:sp>
      <p:sp>
        <p:nvSpPr>
          <p:cNvPr id="4513" name="Google Shape;4513;p17"/>
          <p:cNvSpPr txBox="1">
            <a:spLocks noGrp="1"/>
          </p:cNvSpPr>
          <p:nvPr>
            <p:ph type="subTitle" idx="3"/>
          </p:nvPr>
        </p:nvSpPr>
        <p:spPr>
          <a:xfrm>
            <a:off x="4866866" y="2291100"/>
            <a:ext cx="2520600" cy="582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Nunito"/>
              <a:buNone/>
              <a:defRPr sz="1000">
                <a:latin typeface="Nunito"/>
                <a:ea typeface="Nunito"/>
                <a:cs typeface="Nunito"/>
                <a:sym typeface="Nunito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Nunito"/>
              <a:buNone/>
              <a:defRPr sz="1000">
                <a:latin typeface="Nunito"/>
                <a:ea typeface="Nunito"/>
                <a:cs typeface="Nunito"/>
                <a:sym typeface="Nunito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Nunito"/>
              <a:buNone/>
              <a:defRPr sz="1000">
                <a:latin typeface="Nunito"/>
                <a:ea typeface="Nunito"/>
                <a:cs typeface="Nunito"/>
                <a:sym typeface="Nunito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Nunito"/>
              <a:buNone/>
              <a:defRPr sz="1000">
                <a:latin typeface="Nunito"/>
                <a:ea typeface="Nunito"/>
                <a:cs typeface="Nunito"/>
                <a:sym typeface="Nunito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Nunito"/>
              <a:buNone/>
              <a:defRPr sz="1000">
                <a:latin typeface="Nunito"/>
                <a:ea typeface="Nunito"/>
                <a:cs typeface="Nunito"/>
                <a:sym typeface="Nunito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Nunito"/>
              <a:buNone/>
              <a:defRPr sz="1000">
                <a:latin typeface="Nunito"/>
                <a:ea typeface="Nunito"/>
                <a:cs typeface="Nunito"/>
                <a:sym typeface="Nunito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Nunito"/>
              <a:buNone/>
              <a:defRPr sz="1000">
                <a:latin typeface="Nunito"/>
                <a:ea typeface="Nunito"/>
                <a:cs typeface="Nunito"/>
                <a:sym typeface="Nunito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Nunito"/>
              <a:buNone/>
              <a:defRPr sz="1000"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4514" name="Google Shape;4514;p17"/>
          <p:cNvSpPr txBox="1">
            <a:spLocks noGrp="1"/>
          </p:cNvSpPr>
          <p:nvPr>
            <p:ph type="ctrTitle" idx="4"/>
          </p:nvPr>
        </p:nvSpPr>
        <p:spPr>
          <a:xfrm>
            <a:off x="2105884" y="3707888"/>
            <a:ext cx="1821900" cy="4083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None/>
              <a:defRPr sz="2000">
                <a:solidFill>
                  <a:srgbClr val="41294A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None/>
              <a:defRPr sz="2000" b="0">
                <a:solidFill>
                  <a:srgbClr val="41294A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None/>
              <a:defRPr sz="2000" b="0">
                <a:solidFill>
                  <a:srgbClr val="41294A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None/>
              <a:defRPr sz="2000" b="0">
                <a:solidFill>
                  <a:srgbClr val="41294A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None/>
              <a:defRPr sz="2000" b="0">
                <a:solidFill>
                  <a:srgbClr val="41294A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None/>
              <a:defRPr sz="2000" b="0">
                <a:solidFill>
                  <a:srgbClr val="41294A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None/>
              <a:defRPr sz="2000" b="0">
                <a:solidFill>
                  <a:srgbClr val="41294A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None/>
              <a:defRPr sz="2000" b="0">
                <a:solidFill>
                  <a:srgbClr val="41294A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None/>
              <a:defRPr sz="2000" b="0">
                <a:solidFill>
                  <a:srgbClr val="41294A"/>
                </a:solidFill>
              </a:defRPr>
            </a:lvl9pPr>
          </a:lstStyle>
          <a:p>
            <a:endParaRPr/>
          </a:p>
        </p:txBody>
      </p:sp>
      <p:sp>
        <p:nvSpPr>
          <p:cNvPr id="4515" name="Google Shape;4515;p17"/>
          <p:cNvSpPr txBox="1">
            <a:spLocks noGrp="1"/>
          </p:cNvSpPr>
          <p:nvPr>
            <p:ph type="subTitle" idx="5"/>
          </p:nvPr>
        </p:nvSpPr>
        <p:spPr>
          <a:xfrm>
            <a:off x="1756534" y="4077225"/>
            <a:ext cx="2520600" cy="582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Nunito"/>
              <a:buNone/>
              <a:defRPr sz="1000">
                <a:latin typeface="Nunito"/>
                <a:ea typeface="Nunito"/>
                <a:cs typeface="Nunito"/>
                <a:sym typeface="Nunito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Nunito"/>
              <a:buNone/>
              <a:defRPr sz="1000">
                <a:latin typeface="Nunito"/>
                <a:ea typeface="Nunito"/>
                <a:cs typeface="Nunito"/>
                <a:sym typeface="Nunito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Nunito"/>
              <a:buNone/>
              <a:defRPr sz="1000">
                <a:latin typeface="Nunito"/>
                <a:ea typeface="Nunito"/>
                <a:cs typeface="Nunito"/>
                <a:sym typeface="Nunito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Nunito"/>
              <a:buNone/>
              <a:defRPr sz="1000">
                <a:latin typeface="Nunito"/>
                <a:ea typeface="Nunito"/>
                <a:cs typeface="Nunito"/>
                <a:sym typeface="Nunito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Nunito"/>
              <a:buNone/>
              <a:defRPr sz="1000">
                <a:latin typeface="Nunito"/>
                <a:ea typeface="Nunito"/>
                <a:cs typeface="Nunito"/>
                <a:sym typeface="Nunito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Nunito"/>
              <a:buNone/>
              <a:defRPr sz="1000">
                <a:latin typeface="Nunito"/>
                <a:ea typeface="Nunito"/>
                <a:cs typeface="Nunito"/>
                <a:sym typeface="Nunito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Nunito"/>
              <a:buNone/>
              <a:defRPr sz="1000">
                <a:latin typeface="Nunito"/>
                <a:ea typeface="Nunito"/>
                <a:cs typeface="Nunito"/>
                <a:sym typeface="Nunito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Nunito"/>
              <a:buNone/>
              <a:defRPr sz="1000"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4516" name="Google Shape;4516;p17"/>
          <p:cNvSpPr txBox="1">
            <a:spLocks noGrp="1"/>
          </p:cNvSpPr>
          <p:nvPr>
            <p:ph type="ctrTitle" idx="6"/>
          </p:nvPr>
        </p:nvSpPr>
        <p:spPr>
          <a:xfrm>
            <a:off x="5216216" y="3700638"/>
            <a:ext cx="1821900" cy="4083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None/>
              <a:defRPr sz="2000">
                <a:solidFill>
                  <a:srgbClr val="41294A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None/>
              <a:defRPr sz="2000" b="0">
                <a:solidFill>
                  <a:srgbClr val="41294A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None/>
              <a:defRPr sz="2000" b="0">
                <a:solidFill>
                  <a:srgbClr val="41294A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None/>
              <a:defRPr sz="2000" b="0">
                <a:solidFill>
                  <a:srgbClr val="41294A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None/>
              <a:defRPr sz="2000" b="0">
                <a:solidFill>
                  <a:srgbClr val="41294A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None/>
              <a:defRPr sz="2000" b="0">
                <a:solidFill>
                  <a:srgbClr val="41294A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None/>
              <a:defRPr sz="2000" b="0">
                <a:solidFill>
                  <a:srgbClr val="41294A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None/>
              <a:defRPr sz="2000" b="0">
                <a:solidFill>
                  <a:srgbClr val="41294A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None/>
              <a:defRPr sz="2000" b="0">
                <a:solidFill>
                  <a:srgbClr val="41294A"/>
                </a:solidFill>
              </a:defRPr>
            </a:lvl9pPr>
          </a:lstStyle>
          <a:p>
            <a:endParaRPr/>
          </a:p>
        </p:txBody>
      </p:sp>
      <p:sp>
        <p:nvSpPr>
          <p:cNvPr id="4517" name="Google Shape;4517;p17"/>
          <p:cNvSpPr txBox="1">
            <a:spLocks noGrp="1"/>
          </p:cNvSpPr>
          <p:nvPr>
            <p:ph type="subTitle" idx="7"/>
          </p:nvPr>
        </p:nvSpPr>
        <p:spPr>
          <a:xfrm>
            <a:off x="4866866" y="4077225"/>
            <a:ext cx="2520600" cy="582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Nunito"/>
              <a:buNone/>
              <a:defRPr sz="1000">
                <a:latin typeface="Nunito"/>
                <a:ea typeface="Nunito"/>
                <a:cs typeface="Nunito"/>
                <a:sym typeface="Nunito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Nunito"/>
              <a:buNone/>
              <a:defRPr sz="1000">
                <a:latin typeface="Nunito"/>
                <a:ea typeface="Nunito"/>
                <a:cs typeface="Nunito"/>
                <a:sym typeface="Nunito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Nunito"/>
              <a:buNone/>
              <a:defRPr sz="1000">
                <a:latin typeface="Nunito"/>
                <a:ea typeface="Nunito"/>
                <a:cs typeface="Nunito"/>
                <a:sym typeface="Nunito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Nunito"/>
              <a:buNone/>
              <a:defRPr sz="1000">
                <a:latin typeface="Nunito"/>
                <a:ea typeface="Nunito"/>
                <a:cs typeface="Nunito"/>
                <a:sym typeface="Nunito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Nunito"/>
              <a:buNone/>
              <a:defRPr sz="1000">
                <a:latin typeface="Nunito"/>
                <a:ea typeface="Nunito"/>
                <a:cs typeface="Nunito"/>
                <a:sym typeface="Nunito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Nunito"/>
              <a:buNone/>
              <a:defRPr sz="1000">
                <a:latin typeface="Nunito"/>
                <a:ea typeface="Nunito"/>
                <a:cs typeface="Nunito"/>
                <a:sym typeface="Nunito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Nunito"/>
              <a:buNone/>
              <a:defRPr sz="1000">
                <a:latin typeface="Nunito"/>
                <a:ea typeface="Nunito"/>
                <a:cs typeface="Nunito"/>
                <a:sym typeface="Nunito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Nunito"/>
              <a:buNone/>
              <a:defRPr sz="1000"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4518" name="Google Shape;4518;p17"/>
          <p:cNvSpPr txBox="1">
            <a:spLocks noGrp="1"/>
          </p:cNvSpPr>
          <p:nvPr>
            <p:ph type="title" idx="8"/>
          </p:nvPr>
        </p:nvSpPr>
        <p:spPr>
          <a:xfrm>
            <a:off x="927975" y="521625"/>
            <a:ext cx="5723400" cy="56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4519" name="Google Shape;4519;p17"/>
          <p:cNvGrpSpPr/>
          <p:nvPr/>
        </p:nvGrpSpPr>
        <p:grpSpPr>
          <a:xfrm rot="10800000">
            <a:off x="25990" y="4629926"/>
            <a:ext cx="101034" cy="91052"/>
            <a:chOff x="7737341" y="1046941"/>
            <a:chExt cx="161913" cy="145916"/>
          </a:xfrm>
        </p:grpSpPr>
        <p:sp>
          <p:nvSpPr>
            <p:cNvPr id="4520" name="Google Shape;4520;p17"/>
            <p:cNvSpPr/>
            <p:nvPr/>
          </p:nvSpPr>
          <p:spPr>
            <a:xfrm>
              <a:off x="7737341" y="1140882"/>
              <a:ext cx="67974" cy="51976"/>
            </a:xfrm>
            <a:custGeom>
              <a:avLst/>
              <a:gdLst/>
              <a:ahLst/>
              <a:cxnLst/>
              <a:rect l="l" t="t" r="r" b="b"/>
              <a:pathLst>
                <a:path w="2269" h="1735" extrusionOk="0">
                  <a:moveTo>
                    <a:pt x="1135" y="0"/>
                  </a:moveTo>
                  <a:cubicBezTo>
                    <a:pt x="0" y="0"/>
                    <a:pt x="0" y="1735"/>
                    <a:pt x="1135" y="1735"/>
                  </a:cubicBezTo>
                  <a:cubicBezTo>
                    <a:pt x="2269" y="1735"/>
                    <a:pt x="2269" y="0"/>
                    <a:pt x="113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1" name="Google Shape;4521;p17"/>
            <p:cNvSpPr/>
            <p:nvPr/>
          </p:nvSpPr>
          <p:spPr>
            <a:xfrm>
              <a:off x="7789314" y="1046941"/>
              <a:ext cx="67974" cy="52006"/>
            </a:xfrm>
            <a:custGeom>
              <a:avLst/>
              <a:gdLst/>
              <a:ahLst/>
              <a:cxnLst/>
              <a:rect l="l" t="t" r="r" b="b"/>
              <a:pathLst>
                <a:path w="2269" h="1736" extrusionOk="0">
                  <a:moveTo>
                    <a:pt x="1134" y="0"/>
                  </a:moveTo>
                  <a:cubicBezTo>
                    <a:pt x="0" y="0"/>
                    <a:pt x="0" y="1735"/>
                    <a:pt x="1134" y="1735"/>
                  </a:cubicBezTo>
                  <a:cubicBezTo>
                    <a:pt x="2268" y="1735"/>
                    <a:pt x="2268" y="0"/>
                    <a:pt x="113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2" name="Google Shape;4522;p17"/>
            <p:cNvSpPr/>
            <p:nvPr/>
          </p:nvSpPr>
          <p:spPr>
            <a:xfrm>
              <a:off x="7831281" y="1140882"/>
              <a:ext cx="67974" cy="51976"/>
            </a:xfrm>
            <a:custGeom>
              <a:avLst/>
              <a:gdLst/>
              <a:ahLst/>
              <a:cxnLst/>
              <a:rect l="l" t="t" r="r" b="b"/>
              <a:pathLst>
                <a:path w="2269" h="1735" extrusionOk="0">
                  <a:moveTo>
                    <a:pt x="1134" y="0"/>
                  </a:moveTo>
                  <a:cubicBezTo>
                    <a:pt x="0" y="0"/>
                    <a:pt x="0" y="1735"/>
                    <a:pt x="1134" y="1735"/>
                  </a:cubicBezTo>
                  <a:cubicBezTo>
                    <a:pt x="2268" y="1735"/>
                    <a:pt x="2268" y="0"/>
                    <a:pt x="113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523" name="Google Shape;4523;p17"/>
          <p:cNvGrpSpPr/>
          <p:nvPr/>
        </p:nvGrpSpPr>
        <p:grpSpPr>
          <a:xfrm rot="10800000">
            <a:off x="8964920" y="4479710"/>
            <a:ext cx="120868" cy="109687"/>
            <a:chOff x="737385" y="1492952"/>
            <a:chExt cx="161913" cy="146935"/>
          </a:xfrm>
        </p:grpSpPr>
        <p:sp>
          <p:nvSpPr>
            <p:cNvPr id="4524" name="Google Shape;4524;p17"/>
            <p:cNvSpPr/>
            <p:nvPr/>
          </p:nvSpPr>
          <p:spPr>
            <a:xfrm>
              <a:off x="737385" y="1587881"/>
              <a:ext cx="67974" cy="52006"/>
            </a:xfrm>
            <a:custGeom>
              <a:avLst/>
              <a:gdLst/>
              <a:ahLst/>
              <a:cxnLst/>
              <a:rect l="l" t="t" r="r" b="b"/>
              <a:pathLst>
                <a:path w="2269" h="1736" extrusionOk="0">
                  <a:moveTo>
                    <a:pt x="1135" y="1"/>
                  </a:moveTo>
                  <a:cubicBezTo>
                    <a:pt x="0" y="1"/>
                    <a:pt x="0" y="1735"/>
                    <a:pt x="1135" y="1735"/>
                  </a:cubicBezTo>
                  <a:cubicBezTo>
                    <a:pt x="2269" y="1735"/>
                    <a:pt x="2269" y="1"/>
                    <a:pt x="113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5" name="Google Shape;4525;p17"/>
            <p:cNvSpPr/>
            <p:nvPr/>
          </p:nvSpPr>
          <p:spPr>
            <a:xfrm>
              <a:off x="790346" y="1492952"/>
              <a:ext cx="66985" cy="52995"/>
            </a:xfrm>
            <a:custGeom>
              <a:avLst/>
              <a:gdLst/>
              <a:ahLst/>
              <a:cxnLst/>
              <a:rect l="l" t="t" r="r" b="b"/>
              <a:pathLst>
                <a:path w="2236" h="1769" extrusionOk="0">
                  <a:moveTo>
                    <a:pt x="1101" y="1"/>
                  </a:moveTo>
                  <a:cubicBezTo>
                    <a:pt x="0" y="1"/>
                    <a:pt x="0" y="1769"/>
                    <a:pt x="1101" y="1769"/>
                  </a:cubicBezTo>
                  <a:cubicBezTo>
                    <a:pt x="2235" y="1769"/>
                    <a:pt x="2235" y="1"/>
                    <a:pt x="110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6" name="Google Shape;4526;p17"/>
            <p:cNvSpPr/>
            <p:nvPr/>
          </p:nvSpPr>
          <p:spPr>
            <a:xfrm>
              <a:off x="832314" y="1587881"/>
              <a:ext cx="66985" cy="52006"/>
            </a:xfrm>
            <a:custGeom>
              <a:avLst/>
              <a:gdLst/>
              <a:ahLst/>
              <a:cxnLst/>
              <a:rect l="l" t="t" r="r" b="b"/>
              <a:pathLst>
                <a:path w="2236" h="1736" extrusionOk="0">
                  <a:moveTo>
                    <a:pt x="1101" y="1"/>
                  </a:moveTo>
                  <a:cubicBezTo>
                    <a:pt x="0" y="1"/>
                    <a:pt x="0" y="1735"/>
                    <a:pt x="1101" y="1735"/>
                  </a:cubicBezTo>
                  <a:cubicBezTo>
                    <a:pt x="2235" y="1735"/>
                    <a:pt x="2235" y="1"/>
                    <a:pt x="110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527" name="Google Shape;4527;p17"/>
          <p:cNvSpPr/>
          <p:nvPr/>
        </p:nvSpPr>
        <p:spPr>
          <a:xfrm rot="10800000">
            <a:off x="6064628" y="-39367"/>
            <a:ext cx="3274922" cy="511070"/>
          </a:xfrm>
          <a:custGeom>
            <a:avLst/>
            <a:gdLst/>
            <a:ahLst/>
            <a:cxnLst/>
            <a:rect l="l" t="t" r="r" b="b"/>
            <a:pathLst>
              <a:path w="97905" h="30032" extrusionOk="0">
                <a:moveTo>
                  <a:pt x="44865" y="0"/>
                </a:moveTo>
                <a:cubicBezTo>
                  <a:pt x="35852" y="0"/>
                  <a:pt x="31152" y="10788"/>
                  <a:pt x="24118" y="14321"/>
                </a:cubicBezTo>
                <a:cubicBezTo>
                  <a:pt x="23116" y="14844"/>
                  <a:pt x="22196" y="15064"/>
                  <a:pt x="21336" y="15064"/>
                </a:cubicBezTo>
                <a:cubicBezTo>
                  <a:pt x="16921" y="15064"/>
                  <a:pt x="14098" y="9288"/>
                  <a:pt x="10038" y="9288"/>
                </a:cubicBezTo>
                <a:cubicBezTo>
                  <a:pt x="8542" y="9288"/>
                  <a:pt x="6878" y="10072"/>
                  <a:pt x="4904" y="12219"/>
                </a:cubicBezTo>
                <a:cubicBezTo>
                  <a:pt x="334" y="17123"/>
                  <a:pt x="1" y="23394"/>
                  <a:pt x="1" y="30032"/>
                </a:cubicBezTo>
                <a:lnTo>
                  <a:pt x="97904" y="29365"/>
                </a:lnTo>
                <a:cubicBezTo>
                  <a:pt x="96503" y="23060"/>
                  <a:pt x="94435" y="16389"/>
                  <a:pt x="89164" y="12219"/>
                </a:cubicBezTo>
                <a:cubicBezTo>
                  <a:pt x="86788" y="10364"/>
                  <a:pt x="84812" y="9662"/>
                  <a:pt x="83045" y="9662"/>
                </a:cubicBezTo>
                <a:cubicBezTo>
                  <a:pt x="77791" y="9662"/>
                  <a:pt x="74389" y="15865"/>
                  <a:pt x="67849" y="16389"/>
                </a:cubicBezTo>
                <a:cubicBezTo>
                  <a:pt x="67634" y="16405"/>
                  <a:pt x="67423" y="16412"/>
                  <a:pt x="67215" y="16412"/>
                </a:cubicBezTo>
                <a:cubicBezTo>
                  <a:pt x="58294" y="16412"/>
                  <a:pt x="55750" y="2038"/>
                  <a:pt x="47568" y="311"/>
                </a:cubicBezTo>
                <a:cubicBezTo>
                  <a:pt x="46624" y="98"/>
                  <a:pt x="45725" y="0"/>
                  <a:pt x="44865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28" name="Google Shape;4528;p17"/>
          <p:cNvSpPr/>
          <p:nvPr/>
        </p:nvSpPr>
        <p:spPr>
          <a:xfrm rot="10800000">
            <a:off x="-60286" y="4823433"/>
            <a:ext cx="2795640" cy="436590"/>
          </a:xfrm>
          <a:custGeom>
            <a:avLst/>
            <a:gdLst/>
            <a:ahLst/>
            <a:cxnLst/>
            <a:rect l="l" t="t" r="r" b="b"/>
            <a:pathLst>
              <a:path w="97938" h="30032" extrusionOk="0">
                <a:moveTo>
                  <a:pt x="97937" y="0"/>
                </a:moveTo>
                <a:lnTo>
                  <a:pt x="1" y="701"/>
                </a:lnTo>
                <a:cubicBezTo>
                  <a:pt x="1402" y="7005"/>
                  <a:pt x="3503" y="13643"/>
                  <a:pt x="8740" y="17846"/>
                </a:cubicBezTo>
                <a:cubicBezTo>
                  <a:pt x="11108" y="19687"/>
                  <a:pt x="13082" y="20384"/>
                  <a:pt x="14847" y="20384"/>
                </a:cubicBezTo>
                <a:cubicBezTo>
                  <a:pt x="20121" y="20384"/>
                  <a:pt x="23542" y="14168"/>
                  <a:pt x="30089" y="13643"/>
                </a:cubicBezTo>
                <a:cubicBezTo>
                  <a:pt x="30303" y="13627"/>
                  <a:pt x="30514" y="13620"/>
                  <a:pt x="30722" y="13620"/>
                </a:cubicBezTo>
                <a:cubicBezTo>
                  <a:pt x="39643" y="13620"/>
                  <a:pt x="42155" y="28026"/>
                  <a:pt x="50370" y="29722"/>
                </a:cubicBezTo>
                <a:cubicBezTo>
                  <a:pt x="51314" y="29934"/>
                  <a:pt x="52214" y="30032"/>
                  <a:pt x="53074" y="30032"/>
                </a:cubicBezTo>
                <a:cubicBezTo>
                  <a:pt x="62086" y="30032"/>
                  <a:pt x="66783" y="19247"/>
                  <a:pt x="73787" y="15745"/>
                </a:cubicBezTo>
                <a:cubicBezTo>
                  <a:pt x="74795" y="15220"/>
                  <a:pt x="75720" y="15001"/>
                  <a:pt x="76584" y="15001"/>
                </a:cubicBezTo>
                <a:cubicBezTo>
                  <a:pt x="81009" y="15001"/>
                  <a:pt x="83824" y="20764"/>
                  <a:pt x="87891" y="20764"/>
                </a:cubicBezTo>
                <a:cubicBezTo>
                  <a:pt x="89388" y="20764"/>
                  <a:pt x="91055" y="19983"/>
                  <a:pt x="93034" y="17846"/>
                </a:cubicBezTo>
                <a:cubicBezTo>
                  <a:pt x="97570" y="12943"/>
                  <a:pt x="97937" y="6638"/>
                  <a:pt x="97937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529" name="Google Shape;4529;p17"/>
          <p:cNvGrpSpPr/>
          <p:nvPr/>
        </p:nvGrpSpPr>
        <p:grpSpPr>
          <a:xfrm rot="10800000">
            <a:off x="7597376" y="4589276"/>
            <a:ext cx="323353" cy="838278"/>
            <a:chOff x="1823086" y="-208516"/>
            <a:chExt cx="433159" cy="1122944"/>
          </a:xfrm>
        </p:grpSpPr>
        <p:sp>
          <p:nvSpPr>
            <p:cNvPr id="4530" name="Google Shape;4530;p17"/>
            <p:cNvSpPr/>
            <p:nvPr/>
          </p:nvSpPr>
          <p:spPr>
            <a:xfrm>
              <a:off x="1823086" y="-208516"/>
              <a:ext cx="386212" cy="1066577"/>
            </a:xfrm>
            <a:custGeom>
              <a:avLst/>
              <a:gdLst/>
              <a:ahLst/>
              <a:cxnLst/>
              <a:rect l="l" t="t" r="r" b="b"/>
              <a:pathLst>
                <a:path w="12892" h="35603" extrusionOk="0">
                  <a:moveTo>
                    <a:pt x="423" y="1"/>
                  </a:moveTo>
                  <a:cubicBezTo>
                    <a:pt x="221" y="1"/>
                    <a:pt x="0" y="239"/>
                    <a:pt x="116" y="494"/>
                  </a:cubicBezTo>
                  <a:cubicBezTo>
                    <a:pt x="2484" y="5898"/>
                    <a:pt x="2584" y="11702"/>
                    <a:pt x="3051" y="17506"/>
                  </a:cubicBezTo>
                  <a:cubicBezTo>
                    <a:pt x="3251" y="19908"/>
                    <a:pt x="3518" y="22309"/>
                    <a:pt x="4285" y="24644"/>
                  </a:cubicBezTo>
                  <a:cubicBezTo>
                    <a:pt x="4919" y="26579"/>
                    <a:pt x="5853" y="28414"/>
                    <a:pt x="7054" y="30048"/>
                  </a:cubicBezTo>
                  <a:cubicBezTo>
                    <a:pt x="8522" y="32083"/>
                    <a:pt x="10323" y="33851"/>
                    <a:pt x="12224" y="35519"/>
                  </a:cubicBezTo>
                  <a:cubicBezTo>
                    <a:pt x="12291" y="35578"/>
                    <a:pt x="12363" y="35602"/>
                    <a:pt x="12433" y="35602"/>
                  </a:cubicBezTo>
                  <a:cubicBezTo>
                    <a:pt x="12680" y="35602"/>
                    <a:pt x="12892" y="35293"/>
                    <a:pt x="12658" y="35085"/>
                  </a:cubicBezTo>
                  <a:cubicBezTo>
                    <a:pt x="9389" y="32183"/>
                    <a:pt x="6387" y="28947"/>
                    <a:pt x="4986" y="24744"/>
                  </a:cubicBezTo>
                  <a:cubicBezTo>
                    <a:pt x="4185" y="22376"/>
                    <a:pt x="3885" y="19941"/>
                    <a:pt x="3685" y="17506"/>
                  </a:cubicBezTo>
                  <a:cubicBezTo>
                    <a:pt x="3451" y="14771"/>
                    <a:pt x="3351" y="12002"/>
                    <a:pt x="3018" y="9267"/>
                  </a:cubicBezTo>
                  <a:cubicBezTo>
                    <a:pt x="2651" y="6131"/>
                    <a:pt x="1917" y="3062"/>
                    <a:pt x="649" y="160"/>
                  </a:cubicBezTo>
                  <a:cubicBezTo>
                    <a:pt x="598" y="48"/>
                    <a:pt x="513" y="1"/>
                    <a:pt x="42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1" name="Google Shape;4531;p17"/>
            <p:cNvSpPr/>
            <p:nvPr/>
          </p:nvSpPr>
          <p:spPr>
            <a:xfrm>
              <a:off x="1901479" y="522606"/>
              <a:ext cx="65247" cy="106080"/>
            </a:xfrm>
            <a:custGeom>
              <a:avLst/>
              <a:gdLst/>
              <a:ahLst/>
              <a:cxnLst/>
              <a:rect l="l" t="t" r="r" b="b"/>
              <a:pathLst>
                <a:path w="2178" h="3541" extrusionOk="0">
                  <a:moveTo>
                    <a:pt x="1846" y="0"/>
                  </a:moveTo>
                  <a:cubicBezTo>
                    <a:pt x="1788" y="0"/>
                    <a:pt x="1726" y="21"/>
                    <a:pt x="1668" y="71"/>
                  </a:cubicBezTo>
                  <a:cubicBezTo>
                    <a:pt x="934" y="671"/>
                    <a:pt x="301" y="1171"/>
                    <a:pt x="101" y="2139"/>
                  </a:cubicBezTo>
                  <a:cubicBezTo>
                    <a:pt x="0" y="2706"/>
                    <a:pt x="101" y="3506"/>
                    <a:pt x="834" y="3540"/>
                  </a:cubicBezTo>
                  <a:cubicBezTo>
                    <a:pt x="844" y="3540"/>
                    <a:pt x="854" y="3540"/>
                    <a:pt x="864" y="3540"/>
                  </a:cubicBezTo>
                  <a:cubicBezTo>
                    <a:pt x="2166" y="3540"/>
                    <a:pt x="2003" y="1332"/>
                    <a:pt x="2102" y="471"/>
                  </a:cubicBezTo>
                  <a:cubicBezTo>
                    <a:pt x="2102" y="438"/>
                    <a:pt x="2102" y="404"/>
                    <a:pt x="2102" y="371"/>
                  </a:cubicBezTo>
                  <a:cubicBezTo>
                    <a:pt x="2177" y="195"/>
                    <a:pt x="2026" y="0"/>
                    <a:pt x="184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2" name="Google Shape;4532;p17"/>
            <p:cNvSpPr/>
            <p:nvPr/>
          </p:nvSpPr>
          <p:spPr>
            <a:xfrm>
              <a:off x="1989398" y="567180"/>
              <a:ext cx="101975" cy="56080"/>
            </a:xfrm>
            <a:custGeom>
              <a:avLst/>
              <a:gdLst/>
              <a:ahLst/>
              <a:cxnLst/>
              <a:rect l="l" t="t" r="r" b="b"/>
              <a:pathLst>
                <a:path w="3404" h="1872" extrusionOk="0">
                  <a:moveTo>
                    <a:pt x="1758" y="1"/>
                  </a:moveTo>
                  <a:cubicBezTo>
                    <a:pt x="1190" y="1"/>
                    <a:pt x="644" y="250"/>
                    <a:pt x="134" y="517"/>
                  </a:cubicBezTo>
                  <a:cubicBezTo>
                    <a:pt x="1" y="584"/>
                    <a:pt x="1" y="751"/>
                    <a:pt x="68" y="851"/>
                  </a:cubicBezTo>
                  <a:cubicBezTo>
                    <a:pt x="1" y="951"/>
                    <a:pt x="1" y="1118"/>
                    <a:pt x="134" y="1218"/>
                  </a:cubicBezTo>
                  <a:cubicBezTo>
                    <a:pt x="545" y="1550"/>
                    <a:pt x="1323" y="1872"/>
                    <a:pt x="2004" y="1872"/>
                  </a:cubicBezTo>
                  <a:cubicBezTo>
                    <a:pt x="2484" y="1872"/>
                    <a:pt x="2916" y="1712"/>
                    <a:pt x="3136" y="1285"/>
                  </a:cubicBezTo>
                  <a:cubicBezTo>
                    <a:pt x="3403" y="751"/>
                    <a:pt x="2836" y="284"/>
                    <a:pt x="2403" y="117"/>
                  </a:cubicBezTo>
                  <a:cubicBezTo>
                    <a:pt x="2185" y="35"/>
                    <a:pt x="1970" y="1"/>
                    <a:pt x="175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3" name="Google Shape;4533;p17"/>
            <p:cNvSpPr/>
            <p:nvPr/>
          </p:nvSpPr>
          <p:spPr>
            <a:xfrm>
              <a:off x="1983407" y="656626"/>
              <a:ext cx="63001" cy="103084"/>
            </a:xfrm>
            <a:custGeom>
              <a:avLst/>
              <a:gdLst/>
              <a:ahLst/>
              <a:cxnLst/>
              <a:rect l="l" t="t" r="r" b="b"/>
              <a:pathLst>
                <a:path w="2103" h="3441" extrusionOk="0">
                  <a:moveTo>
                    <a:pt x="1197" y="1"/>
                  </a:moveTo>
                  <a:cubicBezTo>
                    <a:pt x="1137" y="1"/>
                    <a:pt x="1077" y="30"/>
                    <a:pt x="1035" y="100"/>
                  </a:cubicBezTo>
                  <a:cubicBezTo>
                    <a:pt x="534" y="667"/>
                    <a:pt x="1" y="1401"/>
                    <a:pt x="67" y="2168"/>
                  </a:cubicBezTo>
                  <a:cubicBezTo>
                    <a:pt x="134" y="2668"/>
                    <a:pt x="368" y="3335"/>
                    <a:pt x="935" y="3436"/>
                  </a:cubicBezTo>
                  <a:cubicBezTo>
                    <a:pt x="964" y="3439"/>
                    <a:pt x="993" y="3440"/>
                    <a:pt x="1021" y="3440"/>
                  </a:cubicBezTo>
                  <a:cubicBezTo>
                    <a:pt x="1593" y="3440"/>
                    <a:pt x="1840" y="2812"/>
                    <a:pt x="1935" y="2335"/>
                  </a:cubicBezTo>
                  <a:cubicBezTo>
                    <a:pt x="2102" y="1568"/>
                    <a:pt x="1935" y="967"/>
                    <a:pt x="1602" y="267"/>
                  </a:cubicBezTo>
                  <a:cubicBezTo>
                    <a:pt x="1569" y="167"/>
                    <a:pt x="1502" y="133"/>
                    <a:pt x="1402" y="133"/>
                  </a:cubicBezTo>
                  <a:cubicBezTo>
                    <a:pt x="1363" y="56"/>
                    <a:pt x="1280" y="1"/>
                    <a:pt x="119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4" name="Google Shape;4534;p17"/>
            <p:cNvSpPr/>
            <p:nvPr/>
          </p:nvSpPr>
          <p:spPr>
            <a:xfrm>
              <a:off x="2070337" y="678254"/>
              <a:ext cx="94965" cy="57249"/>
            </a:xfrm>
            <a:custGeom>
              <a:avLst/>
              <a:gdLst/>
              <a:ahLst/>
              <a:cxnLst/>
              <a:rect l="l" t="t" r="r" b="b"/>
              <a:pathLst>
                <a:path w="3170" h="1911" extrusionOk="0">
                  <a:moveTo>
                    <a:pt x="1804" y="0"/>
                  </a:moveTo>
                  <a:cubicBezTo>
                    <a:pt x="1160" y="0"/>
                    <a:pt x="531" y="518"/>
                    <a:pt x="101" y="979"/>
                  </a:cubicBezTo>
                  <a:cubicBezTo>
                    <a:pt x="1" y="1079"/>
                    <a:pt x="34" y="1246"/>
                    <a:pt x="101" y="1313"/>
                  </a:cubicBezTo>
                  <a:cubicBezTo>
                    <a:pt x="34" y="1446"/>
                    <a:pt x="34" y="1613"/>
                    <a:pt x="168" y="1679"/>
                  </a:cubicBezTo>
                  <a:cubicBezTo>
                    <a:pt x="455" y="1864"/>
                    <a:pt x="794" y="1910"/>
                    <a:pt x="1128" y="1910"/>
                  </a:cubicBezTo>
                  <a:cubicBezTo>
                    <a:pt x="1337" y="1910"/>
                    <a:pt x="1543" y="1892"/>
                    <a:pt x="1735" y="1880"/>
                  </a:cubicBezTo>
                  <a:cubicBezTo>
                    <a:pt x="2269" y="1780"/>
                    <a:pt x="2836" y="1613"/>
                    <a:pt x="3003" y="1046"/>
                  </a:cubicBezTo>
                  <a:cubicBezTo>
                    <a:pt x="3170" y="445"/>
                    <a:pt x="2436" y="45"/>
                    <a:pt x="1969" y="12"/>
                  </a:cubicBezTo>
                  <a:cubicBezTo>
                    <a:pt x="1914" y="4"/>
                    <a:pt x="1859" y="0"/>
                    <a:pt x="180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5" name="Google Shape;4535;p17"/>
            <p:cNvSpPr/>
            <p:nvPr/>
          </p:nvSpPr>
          <p:spPr>
            <a:xfrm>
              <a:off x="2099334" y="780941"/>
              <a:ext cx="43888" cy="88704"/>
            </a:xfrm>
            <a:custGeom>
              <a:avLst/>
              <a:gdLst/>
              <a:ahLst/>
              <a:cxnLst/>
              <a:rect l="l" t="t" r="r" b="b"/>
              <a:pathLst>
                <a:path w="1465" h="2961" extrusionOk="0">
                  <a:moveTo>
                    <a:pt x="695" y="1"/>
                  </a:moveTo>
                  <a:cubicBezTo>
                    <a:pt x="640" y="1"/>
                    <a:pt x="585" y="16"/>
                    <a:pt x="534" y="53"/>
                  </a:cubicBezTo>
                  <a:cubicBezTo>
                    <a:pt x="100" y="453"/>
                    <a:pt x="34" y="1087"/>
                    <a:pt x="34" y="1621"/>
                  </a:cubicBezTo>
                  <a:cubicBezTo>
                    <a:pt x="0" y="2054"/>
                    <a:pt x="167" y="2755"/>
                    <a:pt x="634" y="2921"/>
                  </a:cubicBezTo>
                  <a:cubicBezTo>
                    <a:pt x="703" y="2948"/>
                    <a:pt x="768" y="2961"/>
                    <a:pt x="827" y="2961"/>
                  </a:cubicBezTo>
                  <a:cubicBezTo>
                    <a:pt x="1285" y="2961"/>
                    <a:pt x="1464" y="2238"/>
                    <a:pt x="1435" y="1854"/>
                  </a:cubicBezTo>
                  <a:cubicBezTo>
                    <a:pt x="1401" y="1354"/>
                    <a:pt x="1134" y="953"/>
                    <a:pt x="1001" y="520"/>
                  </a:cubicBezTo>
                  <a:cubicBezTo>
                    <a:pt x="1001" y="486"/>
                    <a:pt x="1001" y="420"/>
                    <a:pt x="968" y="386"/>
                  </a:cubicBezTo>
                  <a:cubicBezTo>
                    <a:pt x="1072" y="204"/>
                    <a:pt x="891" y="1"/>
                    <a:pt x="69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6" name="Google Shape;4536;p17"/>
            <p:cNvSpPr/>
            <p:nvPr/>
          </p:nvSpPr>
          <p:spPr>
            <a:xfrm>
              <a:off x="2147293" y="762369"/>
              <a:ext cx="82952" cy="56680"/>
            </a:xfrm>
            <a:custGeom>
              <a:avLst/>
              <a:gdLst/>
              <a:ahLst/>
              <a:cxnLst/>
              <a:rect l="l" t="t" r="r" b="b"/>
              <a:pathLst>
                <a:path w="2769" h="1892" extrusionOk="0">
                  <a:moveTo>
                    <a:pt x="1861" y="1"/>
                  </a:moveTo>
                  <a:cubicBezTo>
                    <a:pt x="1818" y="1"/>
                    <a:pt x="1776" y="2"/>
                    <a:pt x="1735" y="6"/>
                  </a:cubicBezTo>
                  <a:cubicBezTo>
                    <a:pt x="1034" y="106"/>
                    <a:pt x="501" y="706"/>
                    <a:pt x="200" y="1307"/>
                  </a:cubicBezTo>
                  <a:cubicBezTo>
                    <a:pt x="67" y="1407"/>
                    <a:pt x="0" y="1640"/>
                    <a:pt x="200" y="1740"/>
                  </a:cubicBezTo>
                  <a:cubicBezTo>
                    <a:pt x="412" y="1842"/>
                    <a:pt x="680" y="1892"/>
                    <a:pt x="962" y="1892"/>
                  </a:cubicBezTo>
                  <a:cubicBezTo>
                    <a:pt x="1791" y="1892"/>
                    <a:pt x="2744" y="1461"/>
                    <a:pt x="2769" y="639"/>
                  </a:cubicBezTo>
                  <a:cubicBezTo>
                    <a:pt x="2769" y="156"/>
                    <a:pt x="2276" y="1"/>
                    <a:pt x="186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7" name="Google Shape;4537;p17"/>
            <p:cNvSpPr/>
            <p:nvPr/>
          </p:nvSpPr>
          <p:spPr>
            <a:xfrm>
              <a:off x="2182251" y="841122"/>
              <a:ext cx="73995" cy="73306"/>
            </a:xfrm>
            <a:custGeom>
              <a:avLst/>
              <a:gdLst/>
              <a:ahLst/>
              <a:cxnLst/>
              <a:rect l="l" t="t" r="r" b="b"/>
              <a:pathLst>
                <a:path w="2470" h="2447" extrusionOk="0">
                  <a:moveTo>
                    <a:pt x="267" y="0"/>
                  </a:moveTo>
                  <a:cubicBezTo>
                    <a:pt x="132" y="0"/>
                    <a:pt x="1" y="82"/>
                    <a:pt x="1" y="245"/>
                  </a:cubicBezTo>
                  <a:cubicBezTo>
                    <a:pt x="1" y="779"/>
                    <a:pt x="368" y="1346"/>
                    <a:pt x="668" y="1713"/>
                  </a:cubicBezTo>
                  <a:cubicBezTo>
                    <a:pt x="889" y="1989"/>
                    <a:pt x="1269" y="2447"/>
                    <a:pt x="1657" y="2447"/>
                  </a:cubicBezTo>
                  <a:cubicBezTo>
                    <a:pt x="1739" y="2447"/>
                    <a:pt x="1821" y="2426"/>
                    <a:pt x="1902" y="2380"/>
                  </a:cubicBezTo>
                  <a:cubicBezTo>
                    <a:pt x="2469" y="2080"/>
                    <a:pt x="2236" y="1346"/>
                    <a:pt x="1936" y="946"/>
                  </a:cubicBezTo>
                  <a:cubicBezTo>
                    <a:pt x="1569" y="546"/>
                    <a:pt x="1002" y="79"/>
                    <a:pt x="434" y="45"/>
                  </a:cubicBezTo>
                  <a:cubicBezTo>
                    <a:pt x="384" y="15"/>
                    <a:pt x="325" y="0"/>
                    <a:pt x="26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538" name="Google Shape;4538;p17"/>
          <p:cNvGrpSpPr/>
          <p:nvPr/>
        </p:nvGrpSpPr>
        <p:grpSpPr>
          <a:xfrm rot="10800000">
            <a:off x="8385822" y="4335155"/>
            <a:ext cx="1049820" cy="671216"/>
            <a:chOff x="-206267" y="355694"/>
            <a:chExt cx="1406323" cy="899150"/>
          </a:xfrm>
        </p:grpSpPr>
        <p:sp>
          <p:nvSpPr>
            <p:cNvPr id="4539" name="Google Shape;4539;p17"/>
            <p:cNvSpPr/>
            <p:nvPr/>
          </p:nvSpPr>
          <p:spPr>
            <a:xfrm>
              <a:off x="-206267" y="355694"/>
              <a:ext cx="1329334" cy="847138"/>
            </a:xfrm>
            <a:custGeom>
              <a:avLst/>
              <a:gdLst/>
              <a:ahLst/>
              <a:cxnLst/>
              <a:rect l="l" t="t" r="r" b="b"/>
              <a:pathLst>
                <a:path w="44374" h="28278" extrusionOk="0">
                  <a:moveTo>
                    <a:pt x="486" y="0"/>
                  </a:moveTo>
                  <a:cubicBezTo>
                    <a:pt x="131" y="0"/>
                    <a:pt x="1" y="542"/>
                    <a:pt x="380" y="606"/>
                  </a:cubicBezTo>
                  <a:cubicBezTo>
                    <a:pt x="7585" y="1873"/>
                    <a:pt x="13723" y="6143"/>
                    <a:pt x="19227" y="10713"/>
                  </a:cubicBezTo>
                  <a:cubicBezTo>
                    <a:pt x="21862" y="12914"/>
                    <a:pt x="24397" y="15149"/>
                    <a:pt x="26832" y="17518"/>
                  </a:cubicBezTo>
                  <a:cubicBezTo>
                    <a:pt x="29134" y="19786"/>
                    <a:pt x="31436" y="22021"/>
                    <a:pt x="34038" y="23956"/>
                  </a:cubicBezTo>
                  <a:cubicBezTo>
                    <a:pt x="35472" y="24990"/>
                    <a:pt x="37006" y="25957"/>
                    <a:pt x="38641" y="26658"/>
                  </a:cubicBezTo>
                  <a:cubicBezTo>
                    <a:pt x="39408" y="27025"/>
                    <a:pt x="40242" y="27325"/>
                    <a:pt x="41076" y="27592"/>
                  </a:cubicBezTo>
                  <a:cubicBezTo>
                    <a:pt x="42010" y="27858"/>
                    <a:pt x="42944" y="27925"/>
                    <a:pt x="43845" y="28259"/>
                  </a:cubicBezTo>
                  <a:cubicBezTo>
                    <a:pt x="43882" y="28271"/>
                    <a:pt x="43918" y="28277"/>
                    <a:pt x="43951" y="28277"/>
                  </a:cubicBezTo>
                  <a:cubicBezTo>
                    <a:pt x="44271" y="28277"/>
                    <a:pt x="44374" y="27746"/>
                    <a:pt x="44011" y="27625"/>
                  </a:cubicBezTo>
                  <a:cubicBezTo>
                    <a:pt x="43211" y="27358"/>
                    <a:pt x="42377" y="27291"/>
                    <a:pt x="41543" y="27058"/>
                  </a:cubicBezTo>
                  <a:cubicBezTo>
                    <a:pt x="40776" y="26858"/>
                    <a:pt x="40008" y="26591"/>
                    <a:pt x="39241" y="26257"/>
                  </a:cubicBezTo>
                  <a:cubicBezTo>
                    <a:pt x="37774" y="25624"/>
                    <a:pt x="36373" y="24823"/>
                    <a:pt x="35038" y="23889"/>
                  </a:cubicBezTo>
                  <a:cubicBezTo>
                    <a:pt x="32370" y="22054"/>
                    <a:pt x="30035" y="19786"/>
                    <a:pt x="27733" y="17518"/>
                  </a:cubicBezTo>
                  <a:cubicBezTo>
                    <a:pt x="25298" y="15183"/>
                    <a:pt x="22796" y="12914"/>
                    <a:pt x="20194" y="10713"/>
                  </a:cubicBezTo>
                  <a:cubicBezTo>
                    <a:pt x="17492" y="8445"/>
                    <a:pt x="14657" y="6243"/>
                    <a:pt x="11622" y="4375"/>
                  </a:cubicBezTo>
                  <a:cubicBezTo>
                    <a:pt x="8219" y="2307"/>
                    <a:pt x="4483" y="706"/>
                    <a:pt x="547" y="5"/>
                  </a:cubicBezTo>
                  <a:cubicBezTo>
                    <a:pt x="526" y="2"/>
                    <a:pt x="506" y="0"/>
                    <a:pt x="48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0" name="Google Shape;4540;p17"/>
            <p:cNvSpPr/>
            <p:nvPr/>
          </p:nvSpPr>
          <p:spPr>
            <a:xfrm>
              <a:off x="597494" y="885935"/>
              <a:ext cx="69981" cy="159014"/>
            </a:xfrm>
            <a:custGeom>
              <a:avLst/>
              <a:gdLst/>
              <a:ahLst/>
              <a:cxnLst/>
              <a:rect l="l" t="t" r="r" b="b"/>
              <a:pathLst>
                <a:path w="2336" h="5308" extrusionOk="0">
                  <a:moveTo>
                    <a:pt x="793" y="0"/>
                  </a:moveTo>
                  <a:cubicBezTo>
                    <a:pt x="659" y="0"/>
                    <a:pt x="517" y="84"/>
                    <a:pt x="501" y="250"/>
                  </a:cubicBezTo>
                  <a:cubicBezTo>
                    <a:pt x="401" y="1385"/>
                    <a:pt x="0" y="2419"/>
                    <a:pt x="267" y="3553"/>
                  </a:cubicBezTo>
                  <a:cubicBezTo>
                    <a:pt x="401" y="4020"/>
                    <a:pt x="601" y="5020"/>
                    <a:pt x="1101" y="5254"/>
                  </a:cubicBezTo>
                  <a:cubicBezTo>
                    <a:pt x="1185" y="5291"/>
                    <a:pt x="1261" y="5308"/>
                    <a:pt x="1330" y="5308"/>
                  </a:cubicBezTo>
                  <a:cubicBezTo>
                    <a:pt x="1508" y="5308"/>
                    <a:pt x="1639" y="5198"/>
                    <a:pt x="1735" y="5054"/>
                  </a:cubicBezTo>
                  <a:cubicBezTo>
                    <a:pt x="1768" y="5020"/>
                    <a:pt x="1802" y="4987"/>
                    <a:pt x="1802" y="4954"/>
                  </a:cubicBezTo>
                  <a:cubicBezTo>
                    <a:pt x="1902" y="4754"/>
                    <a:pt x="1968" y="4553"/>
                    <a:pt x="2035" y="4353"/>
                  </a:cubicBezTo>
                  <a:cubicBezTo>
                    <a:pt x="2335" y="3119"/>
                    <a:pt x="1535" y="1818"/>
                    <a:pt x="1235" y="651"/>
                  </a:cubicBezTo>
                  <a:cubicBezTo>
                    <a:pt x="1201" y="517"/>
                    <a:pt x="1101" y="484"/>
                    <a:pt x="1001" y="484"/>
                  </a:cubicBezTo>
                  <a:cubicBezTo>
                    <a:pt x="1001" y="384"/>
                    <a:pt x="1034" y="317"/>
                    <a:pt x="1034" y="250"/>
                  </a:cubicBezTo>
                  <a:cubicBezTo>
                    <a:pt x="1051" y="84"/>
                    <a:pt x="926" y="0"/>
                    <a:pt x="79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1" name="Google Shape;4541;p17"/>
            <p:cNvSpPr/>
            <p:nvPr/>
          </p:nvSpPr>
          <p:spPr>
            <a:xfrm>
              <a:off x="702218" y="915411"/>
              <a:ext cx="138134" cy="70969"/>
            </a:xfrm>
            <a:custGeom>
              <a:avLst/>
              <a:gdLst/>
              <a:ahLst/>
              <a:cxnLst/>
              <a:rect l="l" t="t" r="r" b="b"/>
              <a:pathLst>
                <a:path w="4611" h="2369" extrusionOk="0">
                  <a:moveTo>
                    <a:pt x="3670" y="0"/>
                  </a:moveTo>
                  <a:cubicBezTo>
                    <a:pt x="3399" y="0"/>
                    <a:pt x="3117" y="57"/>
                    <a:pt x="2942" y="100"/>
                  </a:cubicBezTo>
                  <a:cubicBezTo>
                    <a:pt x="1875" y="300"/>
                    <a:pt x="974" y="1034"/>
                    <a:pt x="207" y="1735"/>
                  </a:cubicBezTo>
                  <a:cubicBezTo>
                    <a:pt x="0" y="1916"/>
                    <a:pt x="174" y="2177"/>
                    <a:pt x="387" y="2177"/>
                  </a:cubicBezTo>
                  <a:cubicBezTo>
                    <a:pt x="448" y="2177"/>
                    <a:pt x="514" y="2154"/>
                    <a:pt x="574" y="2102"/>
                  </a:cubicBezTo>
                  <a:cubicBezTo>
                    <a:pt x="607" y="2202"/>
                    <a:pt x="674" y="2269"/>
                    <a:pt x="774" y="2269"/>
                  </a:cubicBezTo>
                  <a:cubicBezTo>
                    <a:pt x="807" y="2302"/>
                    <a:pt x="841" y="2302"/>
                    <a:pt x="874" y="2302"/>
                  </a:cubicBezTo>
                  <a:cubicBezTo>
                    <a:pt x="908" y="2302"/>
                    <a:pt x="941" y="2335"/>
                    <a:pt x="1008" y="2335"/>
                  </a:cubicBezTo>
                  <a:cubicBezTo>
                    <a:pt x="1041" y="2369"/>
                    <a:pt x="1108" y="2369"/>
                    <a:pt x="1174" y="2369"/>
                  </a:cubicBezTo>
                  <a:cubicBezTo>
                    <a:pt x="1241" y="2335"/>
                    <a:pt x="1308" y="2335"/>
                    <a:pt x="1375" y="2302"/>
                  </a:cubicBezTo>
                  <a:cubicBezTo>
                    <a:pt x="1508" y="2302"/>
                    <a:pt x="1675" y="2269"/>
                    <a:pt x="1842" y="2202"/>
                  </a:cubicBezTo>
                  <a:cubicBezTo>
                    <a:pt x="3076" y="2068"/>
                    <a:pt x="4610" y="1635"/>
                    <a:pt x="4410" y="434"/>
                  </a:cubicBezTo>
                  <a:cubicBezTo>
                    <a:pt x="4354" y="95"/>
                    <a:pt x="4021" y="0"/>
                    <a:pt x="367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2" name="Google Shape;4542;p17"/>
            <p:cNvSpPr/>
            <p:nvPr/>
          </p:nvSpPr>
          <p:spPr>
            <a:xfrm>
              <a:off x="751374" y="1028883"/>
              <a:ext cx="62971" cy="125642"/>
            </a:xfrm>
            <a:custGeom>
              <a:avLst/>
              <a:gdLst/>
              <a:ahLst/>
              <a:cxnLst/>
              <a:rect l="l" t="t" r="r" b="b"/>
              <a:pathLst>
                <a:path w="2102" h="4194" extrusionOk="0">
                  <a:moveTo>
                    <a:pt x="680" y="0"/>
                  </a:moveTo>
                  <a:cubicBezTo>
                    <a:pt x="571" y="0"/>
                    <a:pt x="457" y="56"/>
                    <a:pt x="401" y="182"/>
                  </a:cubicBezTo>
                  <a:cubicBezTo>
                    <a:pt x="0" y="1116"/>
                    <a:pt x="34" y="2283"/>
                    <a:pt x="367" y="3251"/>
                  </a:cubicBezTo>
                  <a:cubicBezTo>
                    <a:pt x="491" y="3621"/>
                    <a:pt x="816" y="4194"/>
                    <a:pt x="1207" y="4194"/>
                  </a:cubicBezTo>
                  <a:cubicBezTo>
                    <a:pt x="1343" y="4194"/>
                    <a:pt x="1488" y="4124"/>
                    <a:pt x="1635" y="3951"/>
                  </a:cubicBezTo>
                  <a:cubicBezTo>
                    <a:pt x="2102" y="3351"/>
                    <a:pt x="1868" y="2450"/>
                    <a:pt x="1735" y="1783"/>
                  </a:cubicBezTo>
                  <a:cubicBezTo>
                    <a:pt x="1635" y="1416"/>
                    <a:pt x="1435" y="349"/>
                    <a:pt x="934" y="282"/>
                  </a:cubicBezTo>
                  <a:cubicBezTo>
                    <a:pt x="973" y="107"/>
                    <a:pt x="832" y="0"/>
                    <a:pt x="68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3" name="Google Shape;4543;p17"/>
            <p:cNvSpPr/>
            <p:nvPr/>
          </p:nvSpPr>
          <p:spPr>
            <a:xfrm>
              <a:off x="853402" y="1015612"/>
              <a:ext cx="117823" cy="84001"/>
            </a:xfrm>
            <a:custGeom>
              <a:avLst/>
              <a:gdLst/>
              <a:ahLst/>
              <a:cxnLst/>
              <a:rect l="l" t="t" r="r" b="b"/>
              <a:pathLst>
                <a:path w="3933" h="2804" extrusionOk="0">
                  <a:moveTo>
                    <a:pt x="2844" y="0"/>
                  </a:moveTo>
                  <a:cubicBezTo>
                    <a:pt x="2375" y="0"/>
                    <a:pt x="1847" y="391"/>
                    <a:pt x="1531" y="658"/>
                  </a:cubicBezTo>
                  <a:cubicBezTo>
                    <a:pt x="964" y="1092"/>
                    <a:pt x="297" y="1759"/>
                    <a:pt x="64" y="2493"/>
                  </a:cubicBezTo>
                  <a:cubicBezTo>
                    <a:pt x="1" y="2681"/>
                    <a:pt x="160" y="2803"/>
                    <a:pt x="321" y="2803"/>
                  </a:cubicBezTo>
                  <a:cubicBezTo>
                    <a:pt x="417" y="2803"/>
                    <a:pt x="514" y="2759"/>
                    <a:pt x="564" y="2660"/>
                  </a:cubicBezTo>
                  <a:cubicBezTo>
                    <a:pt x="588" y="2708"/>
                    <a:pt x="631" y="2739"/>
                    <a:pt x="691" y="2739"/>
                  </a:cubicBezTo>
                  <a:cubicBezTo>
                    <a:pt x="713" y="2739"/>
                    <a:pt x="737" y="2735"/>
                    <a:pt x="764" y="2726"/>
                  </a:cubicBezTo>
                  <a:cubicBezTo>
                    <a:pt x="1565" y="2626"/>
                    <a:pt x="2465" y="2459"/>
                    <a:pt x="3132" y="1959"/>
                  </a:cubicBezTo>
                  <a:cubicBezTo>
                    <a:pt x="3666" y="1559"/>
                    <a:pt x="3933" y="691"/>
                    <a:pt x="3333" y="191"/>
                  </a:cubicBezTo>
                  <a:cubicBezTo>
                    <a:pt x="3187" y="55"/>
                    <a:pt x="3020" y="0"/>
                    <a:pt x="284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4" name="Google Shape;4544;p17"/>
            <p:cNvSpPr/>
            <p:nvPr/>
          </p:nvSpPr>
          <p:spPr>
            <a:xfrm>
              <a:off x="921251" y="1139478"/>
              <a:ext cx="62971" cy="115366"/>
            </a:xfrm>
            <a:custGeom>
              <a:avLst/>
              <a:gdLst/>
              <a:ahLst/>
              <a:cxnLst/>
              <a:rect l="l" t="t" r="r" b="b"/>
              <a:pathLst>
                <a:path w="2102" h="3851" extrusionOk="0">
                  <a:moveTo>
                    <a:pt x="388" y="1"/>
                  </a:moveTo>
                  <a:cubicBezTo>
                    <a:pt x="284" y="1"/>
                    <a:pt x="184" y="59"/>
                    <a:pt x="167" y="192"/>
                  </a:cubicBezTo>
                  <a:cubicBezTo>
                    <a:pt x="0" y="1193"/>
                    <a:pt x="67" y="2127"/>
                    <a:pt x="467" y="3028"/>
                  </a:cubicBezTo>
                  <a:cubicBezTo>
                    <a:pt x="597" y="3288"/>
                    <a:pt x="929" y="3851"/>
                    <a:pt x="1291" y="3851"/>
                  </a:cubicBezTo>
                  <a:cubicBezTo>
                    <a:pt x="1393" y="3851"/>
                    <a:pt x="1498" y="3806"/>
                    <a:pt x="1601" y="3695"/>
                  </a:cubicBezTo>
                  <a:cubicBezTo>
                    <a:pt x="2102" y="3161"/>
                    <a:pt x="1968" y="2394"/>
                    <a:pt x="1768" y="1760"/>
                  </a:cubicBezTo>
                  <a:cubicBezTo>
                    <a:pt x="1601" y="1193"/>
                    <a:pt x="1301" y="393"/>
                    <a:pt x="701" y="192"/>
                  </a:cubicBezTo>
                  <a:cubicBezTo>
                    <a:pt x="684" y="176"/>
                    <a:pt x="676" y="176"/>
                    <a:pt x="667" y="176"/>
                  </a:cubicBezTo>
                  <a:cubicBezTo>
                    <a:pt x="659" y="176"/>
                    <a:pt x="651" y="176"/>
                    <a:pt x="634" y="159"/>
                  </a:cubicBezTo>
                  <a:cubicBezTo>
                    <a:pt x="601" y="59"/>
                    <a:pt x="492" y="1"/>
                    <a:pt x="38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5" name="Google Shape;4545;p17"/>
            <p:cNvSpPr/>
            <p:nvPr/>
          </p:nvSpPr>
          <p:spPr>
            <a:xfrm>
              <a:off x="999165" y="1094485"/>
              <a:ext cx="88974" cy="73576"/>
            </a:xfrm>
            <a:custGeom>
              <a:avLst/>
              <a:gdLst/>
              <a:ahLst/>
              <a:cxnLst/>
              <a:rect l="l" t="t" r="r" b="b"/>
              <a:pathLst>
                <a:path w="2970" h="2456" extrusionOk="0">
                  <a:moveTo>
                    <a:pt x="2122" y="1"/>
                  </a:moveTo>
                  <a:cubicBezTo>
                    <a:pt x="1736" y="1"/>
                    <a:pt x="1337" y="359"/>
                    <a:pt x="1102" y="594"/>
                  </a:cubicBezTo>
                  <a:cubicBezTo>
                    <a:pt x="668" y="961"/>
                    <a:pt x="201" y="1494"/>
                    <a:pt x="34" y="2028"/>
                  </a:cubicBezTo>
                  <a:cubicBezTo>
                    <a:pt x="1" y="2228"/>
                    <a:pt x="101" y="2328"/>
                    <a:pt x="234" y="2362"/>
                  </a:cubicBezTo>
                  <a:cubicBezTo>
                    <a:pt x="305" y="2409"/>
                    <a:pt x="376" y="2456"/>
                    <a:pt x="459" y="2456"/>
                  </a:cubicBezTo>
                  <a:cubicBezTo>
                    <a:pt x="493" y="2456"/>
                    <a:pt x="529" y="2448"/>
                    <a:pt x="568" y="2428"/>
                  </a:cubicBezTo>
                  <a:cubicBezTo>
                    <a:pt x="1168" y="2161"/>
                    <a:pt x="1769" y="2061"/>
                    <a:pt x="2303" y="1628"/>
                  </a:cubicBezTo>
                  <a:cubicBezTo>
                    <a:pt x="2670" y="1327"/>
                    <a:pt x="2970" y="427"/>
                    <a:pt x="2436" y="93"/>
                  </a:cubicBezTo>
                  <a:cubicBezTo>
                    <a:pt x="2335" y="28"/>
                    <a:pt x="2229" y="1"/>
                    <a:pt x="212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6" name="Google Shape;4546;p17"/>
            <p:cNvSpPr/>
            <p:nvPr/>
          </p:nvSpPr>
          <p:spPr>
            <a:xfrm>
              <a:off x="1060693" y="1176263"/>
              <a:ext cx="139362" cy="76422"/>
            </a:xfrm>
            <a:custGeom>
              <a:avLst/>
              <a:gdLst/>
              <a:ahLst/>
              <a:cxnLst/>
              <a:rect l="l" t="t" r="r" b="b"/>
              <a:pathLst>
                <a:path w="4652" h="2551" extrusionOk="0">
                  <a:moveTo>
                    <a:pt x="368" y="0"/>
                  </a:moveTo>
                  <a:cubicBezTo>
                    <a:pt x="187" y="0"/>
                    <a:pt x="0" y="192"/>
                    <a:pt x="115" y="399"/>
                  </a:cubicBezTo>
                  <a:cubicBezTo>
                    <a:pt x="482" y="1099"/>
                    <a:pt x="1383" y="1633"/>
                    <a:pt x="2050" y="2033"/>
                  </a:cubicBezTo>
                  <a:cubicBezTo>
                    <a:pt x="2413" y="2238"/>
                    <a:pt x="2977" y="2550"/>
                    <a:pt x="3458" y="2550"/>
                  </a:cubicBezTo>
                  <a:cubicBezTo>
                    <a:pt x="3684" y="2550"/>
                    <a:pt x="3891" y="2481"/>
                    <a:pt x="4051" y="2300"/>
                  </a:cubicBezTo>
                  <a:cubicBezTo>
                    <a:pt x="4652" y="1666"/>
                    <a:pt x="3885" y="966"/>
                    <a:pt x="3351" y="732"/>
                  </a:cubicBezTo>
                  <a:cubicBezTo>
                    <a:pt x="2484" y="365"/>
                    <a:pt x="1516" y="299"/>
                    <a:pt x="616" y="165"/>
                  </a:cubicBezTo>
                  <a:cubicBezTo>
                    <a:pt x="582" y="165"/>
                    <a:pt x="582" y="132"/>
                    <a:pt x="582" y="132"/>
                  </a:cubicBezTo>
                  <a:cubicBezTo>
                    <a:pt x="530" y="39"/>
                    <a:pt x="450" y="0"/>
                    <a:pt x="36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547" name="Google Shape;4547;p17"/>
          <p:cNvGrpSpPr/>
          <p:nvPr/>
        </p:nvGrpSpPr>
        <p:grpSpPr>
          <a:xfrm rot="10800000">
            <a:off x="8647401" y="4704241"/>
            <a:ext cx="672642" cy="650434"/>
            <a:chOff x="-168381" y="-168706"/>
            <a:chExt cx="901061" cy="871312"/>
          </a:xfrm>
        </p:grpSpPr>
        <p:sp>
          <p:nvSpPr>
            <p:cNvPr id="4548" name="Google Shape;4548;p17"/>
            <p:cNvSpPr/>
            <p:nvPr/>
          </p:nvSpPr>
          <p:spPr>
            <a:xfrm>
              <a:off x="-157717" y="-134796"/>
              <a:ext cx="890397" cy="837402"/>
            </a:xfrm>
            <a:custGeom>
              <a:avLst/>
              <a:gdLst/>
              <a:ahLst/>
              <a:cxnLst/>
              <a:rect l="l" t="t" r="r" b="b"/>
              <a:pathLst>
                <a:path w="29722" h="27953" extrusionOk="0">
                  <a:moveTo>
                    <a:pt x="568" y="1"/>
                  </a:moveTo>
                  <a:cubicBezTo>
                    <a:pt x="334" y="3603"/>
                    <a:pt x="34" y="8507"/>
                    <a:pt x="101" y="10442"/>
                  </a:cubicBezTo>
                  <a:cubicBezTo>
                    <a:pt x="201" y="13444"/>
                    <a:pt x="1" y="14978"/>
                    <a:pt x="368" y="17880"/>
                  </a:cubicBezTo>
                  <a:cubicBezTo>
                    <a:pt x="609" y="19676"/>
                    <a:pt x="721" y="23022"/>
                    <a:pt x="2365" y="23022"/>
                  </a:cubicBezTo>
                  <a:cubicBezTo>
                    <a:pt x="2767" y="23022"/>
                    <a:pt x="3261" y="22822"/>
                    <a:pt x="3870" y="22350"/>
                  </a:cubicBezTo>
                  <a:cubicBezTo>
                    <a:pt x="4427" y="21877"/>
                    <a:pt x="5052" y="20848"/>
                    <a:pt x="5709" y="20848"/>
                  </a:cubicBezTo>
                  <a:cubicBezTo>
                    <a:pt x="5840" y="20848"/>
                    <a:pt x="5972" y="20888"/>
                    <a:pt x="6105" y="20983"/>
                  </a:cubicBezTo>
                  <a:cubicBezTo>
                    <a:pt x="6572" y="21383"/>
                    <a:pt x="6672" y="23217"/>
                    <a:pt x="6772" y="23718"/>
                  </a:cubicBezTo>
                  <a:cubicBezTo>
                    <a:pt x="7062" y="24907"/>
                    <a:pt x="7320" y="27398"/>
                    <a:pt x="8831" y="27398"/>
                  </a:cubicBezTo>
                  <a:cubicBezTo>
                    <a:pt x="8888" y="27398"/>
                    <a:pt x="8947" y="27394"/>
                    <a:pt x="9007" y="27387"/>
                  </a:cubicBezTo>
                  <a:cubicBezTo>
                    <a:pt x="10442" y="27187"/>
                    <a:pt x="11809" y="24285"/>
                    <a:pt x="13043" y="23518"/>
                  </a:cubicBezTo>
                  <a:cubicBezTo>
                    <a:pt x="14017" y="24583"/>
                    <a:pt x="15074" y="27952"/>
                    <a:pt x="16721" y="27952"/>
                  </a:cubicBezTo>
                  <a:cubicBezTo>
                    <a:pt x="16880" y="27952"/>
                    <a:pt x="17043" y="27921"/>
                    <a:pt x="17213" y="27854"/>
                  </a:cubicBezTo>
                  <a:cubicBezTo>
                    <a:pt x="18381" y="27387"/>
                    <a:pt x="18747" y="25452"/>
                    <a:pt x="20115" y="24085"/>
                  </a:cubicBezTo>
                  <a:cubicBezTo>
                    <a:pt x="21574" y="24241"/>
                    <a:pt x="24886" y="25639"/>
                    <a:pt x="26727" y="25639"/>
                  </a:cubicBezTo>
                  <a:cubicBezTo>
                    <a:pt x="27242" y="25639"/>
                    <a:pt x="27642" y="25530"/>
                    <a:pt x="27854" y="25252"/>
                  </a:cubicBezTo>
                  <a:cubicBezTo>
                    <a:pt x="28821" y="23985"/>
                    <a:pt x="26119" y="18681"/>
                    <a:pt x="25752" y="17513"/>
                  </a:cubicBezTo>
                  <a:cubicBezTo>
                    <a:pt x="27187" y="16813"/>
                    <a:pt x="29722" y="16246"/>
                    <a:pt x="28655" y="14311"/>
                  </a:cubicBezTo>
                  <a:cubicBezTo>
                    <a:pt x="27954" y="12943"/>
                    <a:pt x="26119" y="12176"/>
                    <a:pt x="25152" y="10909"/>
                  </a:cubicBezTo>
                  <a:cubicBezTo>
                    <a:pt x="26420" y="10141"/>
                    <a:pt x="29422" y="9774"/>
                    <a:pt x="28655" y="7906"/>
                  </a:cubicBezTo>
                  <a:cubicBezTo>
                    <a:pt x="28054" y="6472"/>
                    <a:pt x="25252" y="5705"/>
                    <a:pt x="23985" y="5104"/>
                  </a:cubicBezTo>
                  <a:cubicBezTo>
                    <a:pt x="25052" y="4137"/>
                    <a:pt x="26720" y="3670"/>
                    <a:pt x="25152" y="2302"/>
                  </a:cubicBezTo>
                  <a:cubicBezTo>
                    <a:pt x="24185" y="1335"/>
                    <a:pt x="22250" y="1035"/>
                    <a:pt x="20982" y="868"/>
                  </a:cubicBezTo>
                  <a:cubicBezTo>
                    <a:pt x="17413" y="268"/>
                    <a:pt x="4270" y="1"/>
                    <a:pt x="56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9" name="Google Shape;4549;p17"/>
            <p:cNvSpPr/>
            <p:nvPr/>
          </p:nvSpPr>
          <p:spPr>
            <a:xfrm>
              <a:off x="-168381" y="-168706"/>
              <a:ext cx="804808" cy="754000"/>
            </a:xfrm>
            <a:custGeom>
              <a:avLst/>
              <a:gdLst/>
              <a:ahLst/>
              <a:cxnLst/>
              <a:rect l="l" t="t" r="r" b="b"/>
              <a:pathLst>
                <a:path w="26865" h="25169" extrusionOk="0">
                  <a:moveTo>
                    <a:pt x="581" y="0"/>
                  </a:moveTo>
                  <a:cubicBezTo>
                    <a:pt x="295" y="0"/>
                    <a:pt x="1" y="425"/>
                    <a:pt x="257" y="733"/>
                  </a:cubicBezTo>
                  <a:cubicBezTo>
                    <a:pt x="2959" y="4202"/>
                    <a:pt x="6528" y="6870"/>
                    <a:pt x="9763" y="9772"/>
                  </a:cubicBezTo>
                  <a:cubicBezTo>
                    <a:pt x="13366" y="12975"/>
                    <a:pt x="16568" y="16577"/>
                    <a:pt x="20104" y="19846"/>
                  </a:cubicBezTo>
                  <a:cubicBezTo>
                    <a:pt x="22039" y="21648"/>
                    <a:pt x="23940" y="23549"/>
                    <a:pt x="26075" y="25083"/>
                  </a:cubicBezTo>
                  <a:cubicBezTo>
                    <a:pt x="26153" y="25143"/>
                    <a:pt x="26230" y="25168"/>
                    <a:pt x="26303" y="25168"/>
                  </a:cubicBezTo>
                  <a:cubicBezTo>
                    <a:pt x="26636" y="25168"/>
                    <a:pt x="26865" y="24629"/>
                    <a:pt x="26509" y="24383"/>
                  </a:cubicBezTo>
                  <a:cubicBezTo>
                    <a:pt x="24574" y="22982"/>
                    <a:pt x="22873" y="21247"/>
                    <a:pt x="21105" y="19646"/>
                  </a:cubicBezTo>
                  <a:cubicBezTo>
                    <a:pt x="19337" y="18045"/>
                    <a:pt x="17669" y="16310"/>
                    <a:pt x="16001" y="14609"/>
                  </a:cubicBezTo>
                  <a:cubicBezTo>
                    <a:pt x="14333" y="12941"/>
                    <a:pt x="12666" y="11273"/>
                    <a:pt x="10931" y="9706"/>
                  </a:cubicBezTo>
                  <a:cubicBezTo>
                    <a:pt x="9330" y="8238"/>
                    <a:pt x="7662" y="6870"/>
                    <a:pt x="6061" y="5436"/>
                  </a:cubicBezTo>
                  <a:cubicBezTo>
                    <a:pt x="4193" y="3801"/>
                    <a:pt x="2358" y="2100"/>
                    <a:pt x="824" y="132"/>
                  </a:cubicBezTo>
                  <a:cubicBezTo>
                    <a:pt x="754" y="39"/>
                    <a:pt x="668" y="0"/>
                    <a:pt x="581" y="0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0" name="Google Shape;4550;p17"/>
            <p:cNvSpPr/>
            <p:nvPr/>
          </p:nvSpPr>
          <p:spPr>
            <a:xfrm>
              <a:off x="380880" y="342484"/>
              <a:ext cx="199876" cy="224232"/>
            </a:xfrm>
            <a:custGeom>
              <a:avLst/>
              <a:gdLst/>
              <a:ahLst/>
              <a:cxnLst/>
              <a:rect l="l" t="t" r="r" b="b"/>
              <a:pathLst>
                <a:path w="6672" h="7485" extrusionOk="0">
                  <a:moveTo>
                    <a:pt x="5644" y="1"/>
                  </a:moveTo>
                  <a:cubicBezTo>
                    <a:pt x="3868" y="1"/>
                    <a:pt x="2120" y="503"/>
                    <a:pt x="401" y="780"/>
                  </a:cubicBezTo>
                  <a:cubicBezTo>
                    <a:pt x="200" y="813"/>
                    <a:pt x="100" y="1013"/>
                    <a:pt x="100" y="1180"/>
                  </a:cubicBezTo>
                  <a:cubicBezTo>
                    <a:pt x="0" y="3148"/>
                    <a:pt x="100" y="5116"/>
                    <a:pt x="100" y="7084"/>
                  </a:cubicBezTo>
                  <a:cubicBezTo>
                    <a:pt x="100" y="7351"/>
                    <a:pt x="309" y="7485"/>
                    <a:pt x="517" y="7485"/>
                  </a:cubicBezTo>
                  <a:cubicBezTo>
                    <a:pt x="726" y="7485"/>
                    <a:pt x="934" y="7351"/>
                    <a:pt x="934" y="7084"/>
                  </a:cubicBezTo>
                  <a:cubicBezTo>
                    <a:pt x="903" y="5232"/>
                    <a:pt x="842" y="3379"/>
                    <a:pt x="918" y="1526"/>
                  </a:cubicBezTo>
                  <a:lnTo>
                    <a:pt x="918" y="1526"/>
                  </a:lnTo>
                  <a:cubicBezTo>
                    <a:pt x="2493" y="1248"/>
                    <a:pt x="4069" y="834"/>
                    <a:pt x="5644" y="834"/>
                  </a:cubicBezTo>
                  <a:cubicBezTo>
                    <a:pt x="5797" y="834"/>
                    <a:pt x="5951" y="838"/>
                    <a:pt x="6105" y="846"/>
                  </a:cubicBezTo>
                  <a:cubicBezTo>
                    <a:pt x="6672" y="846"/>
                    <a:pt x="6638" y="13"/>
                    <a:pt x="6105" y="13"/>
                  </a:cubicBezTo>
                  <a:cubicBezTo>
                    <a:pt x="5951" y="5"/>
                    <a:pt x="5798" y="1"/>
                    <a:pt x="5644" y="1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1" name="Google Shape;4551;p17"/>
            <p:cNvSpPr/>
            <p:nvPr/>
          </p:nvSpPr>
          <p:spPr>
            <a:xfrm>
              <a:off x="243984" y="203700"/>
              <a:ext cx="219978" cy="244124"/>
            </a:xfrm>
            <a:custGeom>
              <a:avLst/>
              <a:gdLst/>
              <a:ahLst/>
              <a:cxnLst/>
              <a:rect l="l" t="t" r="r" b="b"/>
              <a:pathLst>
                <a:path w="7343" h="8149" extrusionOk="0">
                  <a:moveTo>
                    <a:pt x="6692" y="1"/>
                  </a:moveTo>
                  <a:cubicBezTo>
                    <a:pt x="6664" y="1"/>
                    <a:pt x="6635" y="3"/>
                    <a:pt x="6605" y="9"/>
                  </a:cubicBezTo>
                  <a:cubicBezTo>
                    <a:pt x="4570" y="276"/>
                    <a:pt x="2569" y="576"/>
                    <a:pt x="534" y="676"/>
                  </a:cubicBezTo>
                  <a:cubicBezTo>
                    <a:pt x="301" y="676"/>
                    <a:pt x="100" y="843"/>
                    <a:pt x="100" y="1076"/>
                  </a:cubicBezTo>
                  <a:cubicBezTo>
                    <a:pt x="0" y="3311"/>
                    <a:pt x="100" y="5546"/>
                    <a:pt x="100" y="7748"/>
                  </a:cubicBezTo>
                  <a:cubicBezTo>
                    <a:pt x="100" y="8015"/>
                    <a:pt x="309" y="8148"/>
                    <a:pt x="517" y="8148"/>
                  </a:cubicBezTo>
                  <a:cubicBezTo>
                    <a:pt x="726" y="8148"/>
                    <a:pt x="934" y="8015"/>
                    <a:pt x="934" y="7748"/>
                  </a:cubicBezTo>
                  <a:cubicBezTo>
                    <a:pt x="934" y="5682"/>
                    <a:pt x="846" y="3587"/>
                    <a:pt x="918" y="1490"/>
                  </a:cubicBezTo>
                  <a:lnTo>
                    <a:pt x="918" y="1490"/>
                  </a:lnTo>
                  <a:cubicBezTo>
                    <a:pt x="2892" y="1373"/>
                    <a:pt x="4865" y="1091"/>
                    <a:pt x="6839" y="809"/>
                  </a:cubicBezTo>
                  <a:cubicBezTo>
                    <a:pt x="7342" y="747"/>
                    <a:pt x="7163" y="1"/>
                    <a:pt x="6692" y="1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2" name="Google Shape;4552;p17"/>
            <p:cNvSpPr/>
            <p:nvPr/>
          </p:nvSpPr>
          <p:spPr>
            <a:xfrm>
              <a:off x="73119" y="64048"/>
              <a:ext cx="303799" cy="334805"/>
            </a:xfrm>
            <a:custGeom>
              <a:avLst/>
              <a:gdLst/>
              <a:ahLst/>
              <a:cxnLst/>
              <a:rect l="l" t="t" r="r" b="b"/>
              <a:pathLst>
                <a:path w="10141" h="11176" extrusionOk="0">
                  <a:moveTo>
                    <a:pt x="9607" y="1"/>
                  </a:moveTo>
                  <a:cubicBezTo>
                    <a:pt x="6705" y="1"/>
                    <a:pt x="3803" y="101"/>
                    <a:pt x="901" y="301"/>
                  </a:cubicBezTo>
                  <a:cubicBezTo>
                    <a:pt x="667" y="301"/>
                    <a:pt x="501" y="468"/>
                    <a:pt x="501" y="701"/>
                  </a:cubicBezTo>
                  <a:cubicBezTo>
                    <a:pt x="200" y="4070"/>
                    <a:pt x="0" y="7406"/>
                    <a:pt x="0" y="10775"/>
                  </a:cubicBezTo>
                  <a:cubicBezTo>
                    <a:pt x="0" y="11042"/>
                    <a:pt x="209" y="11176"/>
                    <a:pt x="417" y="11176"/>
                  </a:cubicBezTo>
                  <a:cubicBezTo>
                    <a:pt x="626" y="11176"/>
                    <a:pt x="834" y="11042"/>
                    <a:pt x="834" y="10775"/>
                  </a:cubicBezTo>
                  <a:cubicBezTo>
                    <a:pt x="834" y="7542"/>
                    <a:pt x="1019" y="4339"/>
                    <a:pt x="1299" y="1108"/>
                  </a:cubicBezTo>
                  <a:lnTo>
                    <a:pt x="1299" y="1108"/>
                  </a:lnTo>
                  <a:cubicBezTo>
                    <a:pt x="4068" y="926"/>
                    <a:pt x="6838" y="835"/>
                    <a:pt x="9607" y="835"/>
                  </a:cubicBezTo>
                  <a:cubicBezTo>
                    <a:pt x="10141" y="835"/>
                    <a:pt x="10141" y="1"/>
                    <a:pt x="9607" y="1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3" name="Google Shape;4553;p17"/>
            <p:cNvSpPr/>
            <p:nvPr/>
          </p:nvSpPr>
          <p:spPr>
            <a:xfrm>
              <a:off x="-59793" y="-50082"/>
              <a:ext cx="283847" cy="333038"/>
            </a:xfrm>
            <a:custGeom>
              <a:avLst/>
              <a:gdLst/>
              <a:ahLst/>
              <a:cxnLst/>
              <a:rect l="l" t="t" r="r" b="b"/>
              <a:pathLst>
                <a:path w="9475" h="11117" extrusionOk="0">
                  <a:moveTo>
                    <a:pt x="4345" y="0"/>
                  </a:moveTo>
                  <a:cubicBezTo>
                    <a:pt x="3143" y="0"/>
                    <a:pt x="1946" y="77"/>
                    <a:pt x="768" y="342"/>
                  </a:cubicBezTo>
                  <a:cubicBezTo>
                    <a:pt x="601" y="375"/>
                    <a:pt x="501" y="575"/>
                    <a:pt x="468" y="742"/>
                  </a:cubicBezTo>
                  <a:cubicBezTo>
                    <a:pt x="168" y="4044"/>
                    <a:pt x="1" y="7380"/>
                    <a:pt x="1" y="10716"/>
                  </a:cubicBezTo>
                  <a:cubicBezTo>
                    <a:pt x="1" y="10983"/>
                    <a:pt x="209" y="11116"/>
                    <a:pt x="418" y="11116"/>
                  </a:cubicBezTo>
                  <a:cubicBezTo>
                    <a:pt x="626" y="11116"/>
                    <a:pt x="835" y="10983"/>
                    <a:pt x="835" y="10716"/>
                  </a:cubicBezTo>
                  <a:cubicBezTo>
                    <a:pt x="835" y="7495"/>
                    <a:pt x="990" y="4274"/>
                    <a:pt x="1271" y="1084"/>
                  </a:cubicBezTo>
                  <a:lnTo>
                    <a:pt x="1271" y="1084"/>
                  </a:lnTo>
                  <a:cubicBezTo>
                    <a:pt x="2280" y="878"/>
                    <a:pt x="3303" y="814"/>
                    <a:pt x="4328" y="814"/>
                  </a:cubicBezTo>
                  <a:cubicBezTo>
                    <a:pt x="5862" y="814"/>
                    <a:pt x="7401" y="956"/>
                    <a:pt x="8907" y="976"/>
                  </a:cubicBezTo>
                  <a:cubicBezTo>
                    <a:pt x="9474" y="976"/>
                    <a:pt x="9474" y="142"/>
                    <a:pt x="8907" y="142"/>
                  </a:cubicBezTo>
                  <a:cubicBezTo>
                    <a:pt x="7397" y="123"/>
                    <a:pt x="5867" y="0"/>
                    <a:pt x="4345" y="0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4" name="Google Shape;4554;p17"/>
            <p:cNvSpPr/>
            <p:nvPr/>
          </p:nvSpPr>
          <p:spPr>
            <a:xfrm>
              <a:off x="459812" y="66055"/>
              <a:ext cx="28010" cy="21030"/>
            </a:xfrm>
            <a:custGeom>
              <a:avLst/>
              <a:gdLst/>
              <a:ahLst/>
              <a:cxnLst/>
              <a:rect l="l" t="t" r="r" b="b"/>
              <a:pathLst>
                <a:path w="935" h="702" extrusionOk="0">
                  <a:moveTo>
                    <a:pt x="467" y="1"/>
                  </a:moveTo>
                  <a:cubicBezTo>
                    <a:pt x="0" y="1"/>
                    <a:pt x="0" y="701"/>
                    <a:pt x="467" y="701"/>
                  </a:cubicBezTo>
                  <a:cubicBezTo>
                    <a:pt x="934" y="701"/>
                    <a:pt x="934" y="1"/>
                    <a:pt x="467" y="1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5" name="Google Shape;4555;p17"/>
            <p:cNvSpPr/>
            <p:nvPr/>
          </p:nvSpPr>
          <p:spPr>
            <a:xfrm>
              <a:off x="471794" y="121023"/>
              <a:ext cx="28010" cy="22019"/>
            </a:xfrm>
            <a:custGeom>
              <a:avLst/>
              <a:gdLst/>
              <a:ahLst/>
              <a:cxnLst/>
              <a:rect l="l" t="t" r="r" b="b"/>
              <a:pathLst>
                <a:path w="935" h="735" extrusionOk="0">
                  <a:moveTo>
                    <a:pt x="468" y="0"/>
                  </a:moveTo>
                  <a:cubicBezTo>
                    <a:pt x="1" y="0"/>
                    <a:pt x="1" y="734"/>
                    <a:pt x="468" y="734"/>
                  </a:cubicBezTo>
                  <a:cubicBezTo>
                    <a:pt x="935" y="734"/>
                    <a:pt x="935" y="0"/>
                    <a:pt x="468" y="0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6" name="Google Shape;4556;p17"/>
            <p:cNvSpPr/>
            <p:nvPr/>
          </p:nvSpPr>
          <p:spPr>
            <a:xfrm>
              <a:off x="512773" y="80044"/>
              <a:ext cx="28010" cy="22019"/>
            </a:xfrm>
            <a:custGeom>
              <a:avLst/>
              <a:gdLst/>
              <a:ahLst/>
              <a:cxnLst/>
              <a:rect l="l" t="t" r="r" b="b"/>
              <a:pathLst>
                <a:path w="935" h="735" extrusionOk="0">
                  <a:moveTo>
                    <a:pt x="467" y="1"/>
                  </a:moveTo>
                  <a:cubicBezTo>
                    <a:pt x="0" y="1"/>
                    <a:pt x="0" y="734"/>
                    <a:pt x="467" y="734"/>
                  </a:cubicBezTo>
                  <a:cubicBezTo>
                    <a:pt x="934" y="734"/>
                    <a:pt x="934" y="1"/>
                    <a:pt x="467" y="1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7" name="Google Shape;4557;p17"/>
            <p:cNvSpPr/>
            <p:nvPr/>
          </p:nvSpPr>
          <p:spPr>
            <a:xfrm>
              <a:off x="89085" y="511702"/>
              <a:ext cx="28010" cy="22019"/>
            </a:xfrm>
            <a:custGeom>
              <a:avLst/>
              <a:gdLst/>
              <a:ahLst/>
              <a:cxnLst/>
              <a:rect l="l" t="t" r="r" b="b"/>
              <a:pathLst>
                <a:path w="935" h="735" extrusionOk="0">
                  <a:moveTo>
                    <a:pt x="468" y="1"/>
                  </a:moveTo>
                  <a:cubicBezTo>
                    <a:pt x="1" y="1"/>
                    <a:pt x="1" y="735"/>
                    <a:pt x="468" y="735"/>
                  </a:cubicBezTo>
                  <a:cubicBezTo>
                    <a:pt x="935" y="735"/>
                    <a:pt x="935" y="1"/>
                    <a:pt x="468" y="1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8" name="Google Shape;4558;p17"/>
            <p:cNvSpPr/>
            <p:nvPr/>
          </p:nvSpPr>
          <p:spPr>
            <a:xfrm>
              <a:off x="115086" y="451761"/>
              <a:ext cx="28010" cy="21030"/>
            </a:xfrm>
            <a:custGeom>
              <a:avLst/>
              <a:gdLst/>
              <a:ahLst/>
              <a:cxnLst/>
              <a:rect l="l" t="t" r="r" b="b"/>
              <a:pathLst>
                <a:path w="935" h="702" extrusionOk="0">
                  <a:moveTo>
                    <a:pt x="467" y="1"/>
                  </a:moveTo>
                  <a:cubicBezTo>
                    <a:pt x="0" y="1"/>
                    <a:pt x="0" y="701"/>
                    <a:pt x="467" y="701"/>
                  </a:cubicBezTo>
                  <a:cubicBezTo>
                    <a:pt x="934" y="701"/>
                    <a:pt x="934" y="1"/>
                    <a:pt x="467" y="1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9" name="Google Shape;4559;p17"/>
            <p:cNvSpPr/>
            <p:nvPr/>
          </p:nvSpPr>
          <p:spPr>
            <a:xfrm>
              <a:off x="147049" y="503734"/>
              <a:ext cx="28010" cy="21989"/>
            </a:xfrm>
            <a:custGeom>
              <a:avLst/>
              <a:gdLst/>
              <a:ahLst/>
              <a:cxnLst/>
              <a:rect l="l" t="t" r="r" b="b"/>
              <a:pathLst>
                <a:path w="935" h="734" extrusionOk="0">
                  <a:moveTo>
                    <a:pt x="468" y="0"/>
                  </a:moveTo>
                  <a:cubicBezTo>
                    <a:pt x="1" y="0"/>
                    <a:pt x="1" y="734"/>
                    <a:pt x="468" y="734"/>
                  </a:cubicBezTo>
                  <a:cubicBezTo>
                    <a:pt x="935" y="734"/>
                    <a:pt x="935" y="0"/>
                    <a:pt x="468" y="0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0" name="Google Shape;4560;p17"/>
            <p:cNvSpPr/>
            <p:nvPr/>
          </p:nvSpPr>
          <p:spPr>
            <a:xfrm>
              <a:off x="7943" y="204958"/>
              <a:ext cx="28010" cy="22019"/>
            </a:xfrm>
            <a:custGeom>
              <a:avLst/>
              <a:gdLst/>
              <a:ahLst/>
              <a:cxnLst/>
              <a:rect l="l" t="t" r="r" b="b"/>
              <a:pathLst>
                <a:path w="935" h="735" extrusionOk="0">
                  <a:moveTo>
                    <a:pt x="468" y="0"/>
                  </a:moveTo>
                  <a:cubicBezTo>
                    <a:pt x="1" y="0"/>
                    <a:pt x="1" y="734"/>
                    <a:pt x="468" y="734"/>
                  </a:cubicBezTo>
                  <a:cubicBezTo>
                    <a:pt x="935" y="734"/>
                    <a:pt x="935" y="0"/>
                    <a:pt x="468" y="0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1" name="Google Shape;4561;p17"/>
            <p:cNvSpPr/>
            <p:nvPr/>
          </p:nvSpPr>
          <p:spPr>
            <a:xfrm>
              <a:off x="13934" y="146995"/>
              <a:ext cx="28010" cy="22019"/>
            </a:xfrm>
            <a:custGeom>
              <a:avLst/>
              <a:gdLst/>
              <a:ahLst/>
              <a:cxnLst/>
              <a:rect l="l" t="t" r="r" b="b"/>
              <a:pathLst>
                <a:path w="935" h="735" extrusionOk="0">
                  <a:moveTo>
                    <a:pt x="468" y="1"/>
                  </a:moveTo>
                  <a:cubicBezTo>
                    <a:pt x="1" y="1"/>
                    <a:pt x="1" y="734"/>
                    <a:pt x="468" y="734"/>
                  </a:cubicBezTo>
                  <a:cubicBezTo>
                    <a:pt x="935" y="734"/>
                    <a:pt x="935" y="1"/>
                    <a:pt x="468" y="1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2" name="Google Shape;4562;p17"/>
            <p:cNvSpPr/>
            <p:nvPr/>
          </p:nvSpPr>
          <p:spPr>
            <a:xfrm>
              <a:off x="430845" y="285898"/>
              <a:ext cx="28010" cy="22019"/>
            </a:xfrm>
            <a:custGeom>
              <a:avLst/>
              <a:gdLst/>
              <a:ahLst/>
              <a:cxnLst/>
              <a:rect l="l" t="t" r="r" b="b"/>
              <a:pathLst>
                <a:path w="935" h="735" extrusionOk="0">
                  <a:moveTo>
                    <a:pt x="467" y="0"/>
                  </a:moveTo>
                  <a:cubicBezTo>
                    <a:pt x="0" y="0"/>
                    <a:pt x="0" y="734"/>
                    <a:pt x="467" y="734"/>
                  </a:cubicBezTo>
                  <a:cubicBezTo>
                    <a:pt x="934" y="734"/>
                    <a:pt x="934" y="0"/>
                    <a:pt x="467" y="0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3" name="Google Shape;4563;p17"/>
            <p:cNvSpPr/>
            <p:nvPr/>
          </p:nvSpPr>
          <p:spPr>
            <a:xfrm>
              <a:off x="462808" y="268913"/>
              <a:ext cx="28010" cy="21989"/>
            </a:xfrm>
            <a:custGeom>
              <a:avLst/>
              <a:gdLst/>
              <a:ahLst/>
              <a:cxnLst/>
              <a:rect l="l" t="t" r="r" b="b"/>
              <a:pathLst>
                <a:path w="935" h="734" extrusionOk="0">
                  <a:moveTo>
                    <a:pt x="468" y="0"/>
                  </a:moveTo>
                  <a:cubicBezTo>
                    <a:pt x="1" y="0"/>
                    <a:pt x="1" y="734"/>
                    <a:pt x="468" y="734"/>
                  </a:cubicBezTo>
                  <a:cubicBezTo>
                    <a:pt x="935" y="734"/>
                    <a:pt x="935" y="0"/>
                    <a:pt x="468" y="0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4" name="Google Shape;4564;p17"/>
            <p:cNvSpPr/>
            <p:nvPr/>
          </p:nvSpPr>
          <p:spPr>
            <a:xfrm>
              <a:off x="219990" y="5096"/>
              <a:ext cx="28010" cy="21030"/>
            </a:xfrm>
            <a:custGeom>
              <a:avLst/>
              <a:gdLst/>
              <a:ahLst/>
              <a:cxnLst/>
              <a:rect l="l" t="t" r="r" b="b"/>
              <a:pathLst>
                <a:path w="935" h="702" extrusionOk="0">
                  <a:moveTo>
                    <a:pt x="468" y="1"/>
                  </a:moveTo>
                  <a:cubicBezTo>
                    <a:pt x="1" y="1"/>
                    <a:pt x="1" y="701"/>
                    <a:pt x="468" y="701"/>
                  </a:cubicBezTo>
                  <a:cubicBezTo>
                    <a:pt x="935" y="701"/>
                    <a:pt x="935" y="1"/>
                    <a:pt x="468" y="1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5" name="Google Shape;4565;p17"/>
            <p:cNvSpPr/>
            <p:nvPr/>
          </p:nvSpPr>
          <p:spPr>
            <a:xfrm>
              <a:off x="578705" y="465750"/>
              <a:ext cx="28010" cy="22019"/>
            </a:xfrm>
            <a:custGeom>
              <a:avLst/>
              <a:gdLst/>
              <a:ahLst/>
              <a:cxnLst/>
              <a:rect l="l" t="t" r="r" b="b"/>
              <a:pathLst>
                <a:path w="935" h="735" extrusionOk="0">
                  <a:moveTo>
                    <a:pt x="468" y="1"/>
                  </a:moveTo>
                  <a:cubicBezTo>
                    <a:pt x="1" y="1"/>
                    <a:pt x="1" y="734"/>
                    <a:pt x="468" y="734"/>
                  </a:cubicBezTo>
                  <a:cubicBezTo>
                    <a:pt x="935" y="734"/>
                    <a:pt x="935" y="1"/>
                    <a:pt x="468" y="1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6" name="Google Shape;4566;p17"/>
            <p:cNvSpPr/>
            <p:nvPr/>
          </p:nvSpPr>
          <p:spPr>
            <a:xfrm>
              <a:off x="494770" y="523714"/>
              <a:ext cx="28010" cy="22019"/>
            </a:xfrm>
            <a:custGeom>
              <a:avLst/>
              <a:gdLst/>
              <a:ahLst/>
              <a:cxnLst/>
              <a:rect l="l" t="t" r="r" b="b"/>
              <a:pathLst>
                <a:path w="935" h="735" extrusionOk="0">
                  <a:moveTo>
                    <a:pt x="468" y="0"/>
                  </a:moveTo>
                  <a:cubicBezTo>
                    <a:pt x="1" y="0"/>
                    <a:pt x="1" y="734"/>
                    <a:pt x="468" y="734"/>
                  </a:cubicBezTo>
                  <a:cubicBezTo>
                    <a:pt x="935" y="734"/>
                    <a:pt x="935" y="0"/>
                    <a:pt x="468" y="0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567" name="Google Shape;4567;p17"/>
          <p:cNvGrpSpPr/>
          <p:nvPr/>
        </p:nvGrpSpPr>
        <p:grpSpPr>
          <a:xfrm rot="10800000">
            <a:off x="8279153" y="4567844"/>
            <a:ext cx="327320" cy="885896"/>
            <a:chOff x="904476" y="-243594"/>
            <a:chExt cx="438472" cy="1186732"/>
          </a:xfrm>
        </p:grpSpPr>
        <p:sp>
          <p:nvSpPr>
            <p:cNvPr id="4568" name="Google Shape;4568;p17"/>
            <p:cNvSpPr/>
            <p:nvPr/>
          </p:nvSpPr>
          <p:spPr>
            <a:xfrm>
              <a:off x="904476" y="362824"/>
              <a:ext cx="134719" cy="198648"/>
            </a:xfrm>
            <a:custGeom>
              <a:avLst/>
              <a:gdLst/>
              <a:ahLst/>
              <a:cxnLst/>
              <a:rect l="l" t="t" r="r" b="b"/>
              <a:pathLst>
                <a:path w="4497" h="6631" extrusionOk="0">
                  <a:moveTo>
                    <a:pt x="4430" y="1"/>
                  </a:moveTo>
                  <a:cubicBezTo>
                    <a:pt x="4429" y="1"/>
                    <a:pt x="4429" y="2"/>
                    <a:pt x="4428" y="3"/>
                  </a:cubicBezTo>
                  <a:lnTo>
                    <a:pt x="4428" y="3"/>
                  </a:lnTo>
                  <a:cubicBezTo>
                    <a:pt x="4451" y="2"/>
                    <a:pt x="4474" y="1"/>
                    <a:pt x="4496" y="1"/>
                  </a:cubicBezTo>
                  <a:close/>
                  <a:moveTo>
                    <a:pt x="4428" y="3"/>
                  </a:moveTo>
                  <a:cubicBezTo>
                    <a:pt x="1897" y="113"/>
                    <a:pt x="192" y="2657"/>
                    <a:pt x="60" y="5004"/>
                  </a:cubicBezTo>
                  <a:cubicBezTo>
                    <a:pt x="1" y="6109"/>
                    <a:pt x="548" y="6631"/>
                    <a:pt x="1247" y="6631"/>
                  </a:cubicBezTo>
                  <a:cubicBezTo>
                    <a:pt x="1730" y="6631"/>
                    <a:pt x="2285" y="6382"/>
                    <a:pt x="2762" y="5905"/>
                  </a:cubicBezTo>
                  <a:cubicBezTo>
                    <a:pt x="3729" y="4904"/>
                    <a:pt x="3996" y="3270"/>
                    <a:pt x="4163" y="1969"/>
                  </a:cubicBezTo>
                  <a:cubicBezTo>
                    <a:pt x="4263" y="1403"/>
                    <a:pt x="4196" y="471"/>
                    <a:pt x="4428" y="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9" name="Google Shape;4569;p17"/>
            <p:cNvSpPr/>
            <p:nvPr/>
          </p:nvSpPr>
          <p:spPr>
            <a:xfrm>
              <a:off x="1121083" y="147893"/>
              <a:ext cx="221865" cy="139272"/>
            </a:xfrm>
            <a:custGeom>
              <a:avLst/>
              <a:gdLst/>
              <a:ahLst/>
              <a:cxnLst/>
              <a:rect l="l" t="t" r="r" b="b"/>
              <a:pathLst>
                <a:path w="7406" h="4649" extrusionOk="0">
                  <a:moveTo>
                    <a:pt x="294" y="1"/>
                  </a:moveTo>
                  <a:cubicBezTo>
                    <a:pt x="218" y="1"/>
                    <a:pt x="143" y="2"/>
                    <a:pt x="67" y="4"/>
                  </a:cubicBezTo>
                  <a:lnTo>
                    <a:pt x="1" y="137"/>
                  </a:lnTo>
                  <a:cubicBezTo>
                    <a:pt x="367" y="1005"/>
                    <a:pt x="834" y="2039"/>
                    <a:pt x="1402" y="2739"/>
                  </a:cubicBezTo>
                  <a:cubicBezTo>
                    <a:pt x="2106" y="3561"/>
                    <a:pt x="3506" y="4648"/>
                    <a:pt x="4715" y="4648"/>
                  </a:cubicBezTo>
                  <a:cubicBezTo>
                    <a:pt x="5223" y="4648"/>
                    <a:pt x="5697" y="4457"/>
                    <a:pt x="6072" y="3973"/>
                  </a:cubicBezTo>
                  <a:cubicBezTo>
                    <a:pt x="7406" y="2239"/>
                    <a:pt x="4971" y="704"/>
                    <a:pt x="3570" y="438"/>
                  </a:cubicBezTo>
                  <a:cubicBezTo>
                    <a:pt x="2540" y="219"/>
                    <a:pt x="1394" y="1"/>
                    <a:pt x="29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0" name="Google Shape;4570;p17"/>
            <p:cNvSpPr/>
            <p:nvPr/>
          </p:nvSpPr>
          <p:spPr>
            <a:xfrm>
              <a:off x="926523" y="45086"/>
              <a:ext cx="117673" cy="243525"/>
            </a:xfrm>
            <a:custGeom>
              <a:avLst/>
              <a:gdLst/>
              <a:ahLst/>
              <a:cxnLst/>
              <a:rect l="l" t="t" r="r" b="b"/>
              <a:pathLst>
                <a:path w="3928" h="8129" extrusionOk="0">
                  <a:moveTo>
                    <a:pt x="3827" y="0"/>
                  </a:moveTo>
                  <a:cubicBezTo>
                    <a:pt x="1492" y="0"/>
                    <a:pt x="24" y="4070"/>
                    <a:pt x="24" y="5938"/>
                  </a:cubicBezTo>
                  <a:cubicBezTo>
                    <a:pt x="1" y="7075"/>
                    <a:pt x="583" y="8129"/>
                    <a:pt x="1413" y="8129"/>
                  </a:cubicBezTo>
                  <a:cubicBezTo>
                    <a:pt x="1751" y="8129"/>
                    <a:pt x="2130" y="7954"/>
                    <a:pt x="2526" y="7539"/>
                  </a:cubicBezTo>
                  <a:cubicBezTo>
                    <a:pt x="3660" y="6405"/>
                    <a:pt x="3827" y="4670"/>
                    <a:pt x="3894" y="3169"/>
                  </a:cubicBezTo>
                  <a:cubicBezTo>
                    <a:pt x="3927" y="2102"/>
                    <a:pt x="3827" y="1068"/>
                    <a:pt x="382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1" name="Google Shape;4571;p17"/>
            <p:cNvSpPr/>
            <p:nvPr/>
          </p:nvSpPr>
          <p:spPr>
            <a:xfrm>
              <a:off x="1114103" y="299887"/>
              <a:ext cx="171147" cy="210272"/>
            </a:xfrm>
            <a:custGeom>
              <a:avLst/>
              <a:gdLst/>
              <a:ahLst/>
              <a:cxnLst/>
              <a:rect l="l" t="t" r="r" b="b"/>
              <a:pathLst>
                <a:path w="5713" h="7019" extrusionOk="0">
                  <a:moveTo>
                    <a:pt x="133" y="0"/>
                  </a:moveTo>
                  <a:lnTo>
                    <a:pt x="200" y="134"/>
                  </a:lnTo>
                  <a:cubicBezTo>
                    <a:pt x="0" y="934"/>
                    <a:pt x="467" y="2002"/>
                    <a:pt x="667" y="2802"/>
                  </a:cubicBezTo>
                  <a:cubicBezTo>
                    <a:pt x="1001" y="4370"/>
                    <a:pt x="1635" y="6472"/>
                    <a:pt x="3436" y="6939"/>
                  </a:cubicBezTo>
                  <a:cubicBezTo>
                    <a:pt x="3627" y="6993"/>
                    <a:pt x="3803" y="7018"/>
                    <a:pt x="3965" y="7018"/>
                  </a:cubicBezTo>
                  <a:cubicBezTo>
                    <a:pt x="5388" y="7018"/>
                    <a:pt x="5713" y="5068"/>
                    <a:pt x="5204" y="3870"/>
                  </a:cubicBezTo>
                  <a:cubicBezTo>
                    <a:pt x="4570" y="2302"/>
                    <a:pt x="3336" y="1601"/>
                    <a:pt x="1868" y="901"/>
                  </a:cubicBezTo>
                  <a:cubicBezTo>
                    <a:pt x="1334" y="601"/>
                    <a:pt x="701" y="200"/>
                    <a:pt x="13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2" name="Google Shape;4572;p17"/>
            <p:cNvSpPr/>
            <p:nvPr/>
          </p:nvSpPr>
          <p:spPr>
            <a:xfrm>
              <a:off x="962380" y="553670"/>
              <a:ext cx="142747" cy="313715"/>
            </a:xfrm>
            <a:custGeom>
              <a:avLst/>
              <a:gdLst/>
              <a:ahLst/>
              <a:cxnLst/>
              <a:rect l="l" t="t" r="r" b="b"/>
              <a:pathLst>
                <a:path w="4765" h="10472" extrusionOk="0">
                  <a:moveTo>
                    <a:pt x="3964" y="1"/>
                  </a:moveTo>
                  <a:cubicBezTo>
                    <a:pt x="3936" y="25"/>
                    <a:pt x="3909" y="51"/>
                    <a:pt x="3883" y="78"/>
                  </a:cubicBezTo>
                  <a:lnTo>
                    <a:pt x="3883" y="78"/>
                  </a:lnTo>
                  <a:cubicBezTo>
                    <a:pt x="3932" y="52"/>
                    <a:pt x="3981" y="26"/>
                    <a:pt x="4031" y="1"/>
                  </a:cubicBezTo>
                  <a:close/>
                  <a:moveTo>
                    <a:pt x="3883" y="78"/>
                  </a:moveTo>
                  <a:cubicBezTo>
                    <a:pt x="1280" y="1479"/>
                    <a:pt x="0" y="4425"/>
                    <a:pt x="295" y="7340"/>
                  </a:cubicBezTo>
                  <a:cubicBezTo>
                    <a:pt x="379" y="8517"/>
                    <a:pt x="1052" y="10472"/>
                    <a:pt x="2413" y="10472"/>
                  </a:cubicBezTo>
                  <a:cubicBezTo>
                    <a:pt x="2672" y="10472"/>
                    <a:pt x="2955" y="10401"/>
                    <a:pt x="3264" y="10242"/>
                  </a:cubicBezTo>
                  <a:cubicBezTo>
                    <a:pt x="4765" y="9441"/>
                    <a:pt x="4264" y="6506"/>
                    <a:pt x="4031" y="5238"/>
                  </a:cubicBezTo>
                  <a:cubicBezTo>
                    <a:pt x="3869" y="4168"/>
                    <a:pt x="2981" y="1047"/>
                    <a:pt x="3883" y="7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3" name="Google Shape;4573;p17"/>
            <p:cNvSpPr/>
            <p:nvPr/>
          </p:nvSpPr>
          <p:spPr>
            <a:xfrm>
              <a:off x="1109101" y="685593"/>
              <a:ext cx="152124" cy="257545"/>
            </a:xfrm>
            <a:custGeom>
              <a:avLst/>
              <a:gdLst/>
              <a:ahLst/>
              <a:cxnLst/>
              <a:rect l="l" t="t" r="r" b="b"/>
              <a:pathLst>
                <a:path w="5078" h="8597" extrusionOk="0">
                  <a:moveTo>
                    <a:pt x="1101" y="0"/>
                  </a:moveTo>
                  <a:cubicBezTo>
                    <a:pt x="467" y="2002"/>
                    <a:pt x="0" y="6838"/>
                    <a:pt x="1868" y="8173"/>
                  </a:cubicBezTo>
                  <a:cubicBezTo>
                    <a:pt x="2271" y="8469"/>
                    <a:pt x="2642" y="8597"/>
                    <a:pt x="2976" y="8597"/>
                  </a:cubicBezTo>
                  <a:cubicBezTo>
                    <a:pt x="4331" y="8597"/>
                    <a:pt x="5078" y="6502"/>
                    <a:pt x="4837" y="5137"/>
                  </a:cubicBezTo>
                  <a:cubicBezTo>
                    <a:pt x="4537" y="3503"/>
                    <a:pt x="3136" y="1468"/>
                    <a:pt x="1868" y="467"/>
                  </a:cubicBezTo>
                  <a:cubicBezTo>
                    <a:pt x="1635" y="300"/>
                    <a:pt x="1335" y="200"/>
                    <a:pt x="110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4" name="Google Shape;4574;p17"/>
            <p:cNvSpPr/>
            <p:nvPr/>
          </p:nvSpPr>
          <p:spPr>
            <a:xfrm>
              <a:off x="1073125" y="-243594"/>
              <a:ext cx="112161" cy="1077032"/>
            </a:xfrm>
            <a:custGeom>
              <a:avLst/>
              <a:gdLst/>
              <a:ahLst/>
              <a:cxnLst/>
              <a:rect l="l" t="t" r="r" b="b"/>
              <a:pathLst>
                <a:path w="3744" h="35952" extrusionOk="0">
                  <a:moveTo>
                    <a:pt x="1294" y="1"/>
                  </a:moveTo>
                  <a:cubicBezTo>
                    <a:pt x="1173" y="1"/>
                    <a:pt x="1061" y="70"/>
                    <a:pt x="1034" y="230"/>
                  </a:cubicBezTo>
                  <a:cubicBezTo>
                    <a:pt x="501" y="2499"/>
                    <a:pt x="334" y="4800"/>
                    <a:pt x="234" y="7102"/>
                  </a:cubicBezTo>
                  <a:cubicBezTo>
                    <a:pt x="134" y="9470"/>
                    <a:pt x="0" y="11839"/>
                    <a:pt x="0" y="14207"/>
                  </a:cubicBezTo>
                  <a:cubicBezTo>
                    <a:pt x="0" y="16575"/>
                    <a:pt x="100" y="18944"/>
                    <a:pt x="301" y="21279"/>
                  </a:cubicBezTo>
                  <a:cubicBezTo>
                    <a:pt x="467" y="23580"/>
                    <a:pt x="734" y="25882"/>
                    <a:pt x="1301" y="28117"/>
                  </a:cubicBezTo>
                  <a:cubicBezTo>
                    <a:pt x="1935" y="30652"/>
                    <a:pt x="2769" y="33121"/>
                    <a:pt x="3103" y="35722"/>
                  </a:cubicBezTo>
                  <a:cubicBezTo>
                    <a:pt x="3129" y="35883"/>
                    <a:pt x="3241" y="35952"/>
                    <a:pt x="3362" y="35952"/>
                  </a:cubicBezTo>
                  <a:cubicBezTo>
                    <a:pt x="3543" y="35952"/>
                    <a:pt x="3743" y="35796"/>
                    <a:pt x="3703" y="35556"/>
                  </a:cubicBezTo>
                  <a:cubicBezTo>
                    <a:pt x="3403" y="33321"/>
                    <a:pt x="2736" y="31186"/>
                    <a:pt x="2169" y="29018"/>
                  </a:cubicBezTo>
                  <a:cubicBezTo>
                    <a:pt x="1568" y="26749"/>
                    <a:pt x="1201" y="24514"/>
                    <a:pt x="968" y="22179"/>
                  </a:cubicBezTo>
                  <a:cubicBezTo>
                    <a:pt x="567" y="17576"/>
                    <a:pt x="534" y="12939"/>
                    <a:pt x="801" y="8303"/>
                  </a:cubicBezTo>
                  <a:cubicBezTo>
                    <a:pt x="968" y="5668"/>
                    <a:pt x="1001" y="2999"/>
                    <a:pt x="1635" y="397"/>
                  </a:cubicBezTo>
                  <a:cubicBezTo>
                    <a:pt x="1675" y="157"/>
                    <a:pt x="1475" y="1"/>
                    <a:pt x="129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5" name="Google Shape;4575;p17"/>
            <p:cNvSpPr/>
            <p:nvPr/>
          </p:nvSpPr>
          <p:spPr>
            <a:xfrm>
              <a:off x="949020" y="-33577"/>
              <a:ext cx="148379" cy="280432"/>
            </a:xfrm>
            <a:custGeom>
              <a:avLst/>
              <a:gdLst/>
              <a:ahLst/>
              <a:cxnLst/>
              <a:rect l="l" t="t" r="r" b="b"/>
              <a:pathLst>
                <a:path w="4953" h="9361" extrusionOk="0">
                  <a:moveTo>
                    <a:pt x="4497" y="1"/>
                  </a:moveTo>
                  <a:cubicBezTo>
                    <a:pt x="4404" y="1"/>
                    <a:pt x="4311" y="37"/>
                    <a:pt x="4243" y="124"/>
                  </a:cubicBezTo>
                  <a:cubicBezTo>
                    <a:pt x="2442" y="2826"/>
                    <a:pt x="641" y="5695"/>
                    <a:pt x="40" y="8964"/>
                  </a:cubicBezTo>
                  <a:cubicBezTo>
                    <a:pt x="0" y="9204"/>
                    <a:pt x="201" y="9360"/>
                    <a:pt x="381" y="9360"/>
                  </a:cubicBezTo>
                  <a:cubicBezTo>
                    <a:pt x="502" y="9360"/>
                    <a:pt x="614" y="9291"/>
                    <a:pt x="641" y="9131"/>
                  </a:cubicBezTo>
                  <a:cubicBezTo>
                    <a:pt x="1241" y="5928"/>
                    <a:pt x="3009" y="3093"/>
                    <a:pt x="4811" y="458"/>
                  </a:cubicBezTo>
                  <a:cubicBezTo>
                    <a:pt x="4953" y="221"/>
                    <a:pt x="4725" y="1"/>
                    <a:pt x="4497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6" name="Google Shape;4576;p17"/>
            <p:cNvSpPr/>
            <p:nvPr/>
          </p:nvSpPr>
          <p:spPr>
            <a:xfrm>
              <a:off x="1072016" y="255883"/>
              <a:ext cx="139422" cy="185886"/>
            </a:xfrm>
            <a:custGeom>
              <a:avLst/>
              <a:gdLst/>
              <a:ahLst/>
              <a:cxnLst/>
              <a:rect l="l" t="t" r="r" b="b"/>
              <a:pathLst>
                <a:path w="4654" h="6205" extrusionOk="0">
                  <a:moveTo>
                    <a:pt x="431" y="0"/>
                  </a:moveTo>
                  <a:cubicBezTo>
                    <a:pt x="204" y="0"/>
                    <a:pt x="1" y="306"/>
                    <a:pt x="204" y="535"/>
                  </a:cubicBezTo>
                  <a:cubicBezTo>
                    <a:pt x="971" y="1369"/>
                    <a:pt x="1672" y="2236"/>
                    <a:pt x="2339" y="3137"/>
                  </a:cubicBezTo>
                  <a:cubicBezTo>
                    <a:pt x="2973" y="4004"/>
                    <a:pt x="3573" y="4972"/>
                    <a:pt x="3974" y="5972"/>
                  </a:cubicBezTo>
                  <a:cubicBezTo>
                    <a:pt x="4028" y="6135"/>
                    <a:pt x="4159" y="6204"/>
                    <a:pt x="4287" y="6204"/>
                  </a:cubicBezTo>
                  <a:cubicBezTo>
                    <a:pt x="4474" y="6204"/>
                    <a:pt x="4653" y="6057"/>
                    <a:pt x="4574" y="5839"/>
                  </a:cubicBezTo>
                  <a:cubicBezTo>
                    <a:pt x="3740" y="3671"/>
                    <a:pt x="2206" y="1769"/>
                    <a:pt x="638" y="102"/>
                  </a:cubicBezTo>
                  <a:cubicBezTo>
                    <a:pt x="574" y="30"/>
                    <a:pt x="501" y="0"/>
                    <a:pt x="431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7" name="Google Shape;4577;p17"/>
            <p:cNvSpPr/>
            <p:nvPr/>
          </p:nvSpPr>
          <p:spPr>
            <a:xfrm>
              <a:off x="1005186" y="527189"/>
              <a:ext cx="112730" cy="285225"/>
            </a:xfrm>
            <a:custGeom>
              <a:avLst/>
              <a:gdLst/>
              <a:ahLst/>
              <a:cxnLst/>
              <a:rect l="l" t="t" r="r" b="b"/>
              <a:pathLst>
                <a:path w="3763" h="9521" extrusionOk="0">
                  <a:moveTo>
                    <a:pt x="3282" y="1"/>
                  </a:moveTo>
                  <a:cubicBezTo>
                    <a:pt x="3210" y="1"/>
                    <a:pt x="3135" y="25"/>
                    <a:pt x="3069" y="84"/>
                  </a:cubicBezTo>
                  <a:cubicBezTo>
                    <a:pt x="534" y="2219"/>
                    <a:pt x="0" y="6189"/>
                    <a:pt x="534" y="9291"/>
                  </a:cubicBezTo>
                  <a:cubicBezTo>
                    <a:pt x="560" y="9451"/>
                    <a:pt x="673" y="9520"/>
                    <a:pt x="793" y="9520"/>
                  </a:cubicBezTo>
                  <a:cubicBezTo>
                    <a:pt x="974" y="9520"/>
                    <a:pt x="1174" y="9364"/>
                    <a:pt x="1134" y="9124"/>
                  </a:cubicBezTo>
                  <a:cubicBezTo>
                    <a:pt x="667" y="6222"/>
                    <a:pt x="1134" y="2519"/>
                    <a:pt x="3503" y="518"/>
                  </a:cubicBezTo>
                  <a:cubicBezTo>
                    <a:pt x="3763" y="310"/>
                    <a:pt x="3536" y="1"/>
                    <a:pt x="3282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8" name="Google Shape;4578;p17"/>
            <p:cNvSpPr/>
            <p:nvPr/>
          </p:nvSpPr>
          <p:spPr>
            <a:xfrm>
              <a:off x="931735" y="330292"/>
              <a:ext cx="160333" cy="197450"/>
            </a:xfrm>
            <a:custGeom>
              <a:avLst/>
              <a:gdLst/>
              <a:ahLst/>
              <a:cxnLst/>
              <a:rect l="l" t="t" r="r" b="b"/>
              <a:pathLst>
                <a:path w="5352" h="6591" extrusionOk="0">
                  <a:moveTo>
                    <a:pt x="4956" y="0"/>
                  </a:moveTo>
                  <a:cubicBezTo>
                    <a:pt x="4924" y="0"/>
                    <a:pt x="4890" y="6"/>
                    <a:pt x="4854" y="19"/>
                  </a:cubicBezTo>
                  <a:cubicBezTo>
                    <a:pt x="2319" y="1087"/>
                    <a:pt x="284" y="3522"/>
                    <a:pt x="17" y="6290"/>
                  </a:cubicBezTo>
                  <a:cubicBezTo>
                    <a:pt x="0" y="6491"/>
                    <a:pt x="150" y="6591"/>
                    <a:pt x="309" y="6591"/>
                  </a:cubicBezTo>
                  <a:cubicBezTo>
                    <a:pt x="467" y="6591"/>
                    <a:pt x="634" y="6491"/>
                    <a:pt x="651" y="6290"/>
                  </a:cubicBezTo>
                  <a:cubicBezTo>
                    <a:pt x="884" y="3822"/>
                    <a:pt x="2786" y="1554"/>
                    <a:pt x="5021" y="620"/>
                  </a:cubicBezTo>
                  <a:cubicBezTo>
                    <a:pt x="5351" y="499"/>
                    <a:pt x="5249" y="0"/>
                    <a:pt x="4956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9" name="Google Shape;4579;p17"/>
            <p:cNvSpPr/>
            <p:nvPr/>
          </p:nvSpPr>
          <p:spPr>
            <a:xfrm>
              <a:off x="1075821" y="128692"/>
              <a:ext cx="182142" cy="123395"/>
            </a:xfrm>
            <a:custGeom>
              <a:avLst/>
              <a:gdLst/>
              <a:ahLst/>
              <a:cxnLst/>
              <a:rect l="l" t="t" r="r" b="b"/>
              <a:pathLst>
                <a:path w="6080" h="4119" extrusionOk="0">
                  <a:moveTo>
                    <a:pt x="480" y="0"/>
                  </a:moveTo>
                  <a:cubicBezTo>
                    <a:pt x="191" y="0"/>
                    <a:pt x="0" y="409"/>
                    <a:pt x="311" y="578"/>
                  </a:cubicBezTo>
                  <a:cubicBezTo>
                    <a:pt x="1245" y="1079"/>
                    <a:pt x="2312" y="1245"/>
                    <a:pt x="3213" y="1812"/>
                  </a:cubicBezTo>
                  <a:cubicBezTo>
                    <a:pt x="4047" y="2346"/>
                    <a:pt x="4847" y="3113"/>
                    <a:pt x="5381" y="3981"/>
                  </a:cubicBezTo>
                  <a:cubicBezTo>
                    <a:pt x="5449" y="4078"/>
                    <a:pt x="5543" y="4119"/>
                    <a:pt x="5637" y="4119"/>
                  </a:cubicBezTo>
                  <a:cubicBezTo>
                    <a:pt x="5861" y="4119"/>
                    <a:pt x="6080" y="3883"/>
                    <a:pt x="5915" y="3647"/>
                  </a:cubicBezTo>
                  <a:cubicBezTo>
                    <a:pt x="5381" y="2713"/>
                    <a:pt x="4547" y="1979"/>
                    <a:pt x="3680" y="1379"/>
                  </a:cubicBezTo>
                  <a:cubicBezTo>
                    <a:pt x="2746" y="712"/>
                    <a:pt x="1612" y="545"/>
                    <a:pt x="644" y="44"/>
                  </a:cubicBezTo>
                  <a:cubicBezTo>
                    <a:pt x="588" y="14"/>
                    <a:pt x="532" y="0"/>
                    <a:pt x="480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0" name="Google Shape;4580;p17"/>
            <p:cNvSpPr/>
            <p:nvPr/>
          </p:nvSpPr>
          <p:spPr>
            <a:xfrm>
              <a:off x="994192" y="204958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1" name="Google Shape;4581;p17"/>
            <p:cNvSpPr/>
            <p:nvPr/>
          </p:nvSpPr>
          <p:spPr>
            <a:xfrm>
              <a:off x="1001172" y="174973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2" name="Google Shape;4582;p17"/>
            <p:cNvSpPr/>
            <p:nvPr/>
          </p:nvSpPr>
          <p:spPr>
            <a:xfrm>
              <a:off x="1257979" y="207954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3" name="Google Shape;4583;p17"/>
            <p:cNvSpPr/>
            <p:nvPr/>
          </p:nvSpPr>
          <p:spPr>
            <a:xfrm>
              <a:off x="1264959" y="244919"/>
              <a:ext cx="20042" cy="16027"/>
            </a:xfrm>
            <a:custGeom>
              <a:avLst/>
              <a:gdLst/>
              <a:ahLst/>
              <a:cxnLst/>
              <a:rect l="l" t="t" r="r" b="b"/>
              <a:pathLst>
                <a:path w="669" h="535" extrusionOk="0">
                  <a:moveTo>
                    <a:pt x="335" y="1"/>
                  </a:moveTo>
                  <a:cubicBezTo>
                    <a:pt x="1" y="1"/>
                    <a:pt x="1" y="534"/>
                    <a:pt x="335" y="534"/>
                  </a:cubicBezTo>
                  <a:cubicBezTo>
                    <a:pt x="668" y="534"/>
                    <a:pt x="668" y="1"/>
                    <a:pt x="335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4" name="Google Shape;4584;p17"/>
            <p:cNvSpPr/>
            <p:nvPr/>
          </p:nvSpPr>
          <p:spPr>
            <a:xfrm>
              <a:off x="1283950" y="223950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5" name="Google Shape;4585;p17"/>
            <p:cNvSpPr/>
            <p:nvPr/>
          </p:nvSpPr>
          <p:spPr>
            <a:xfrm>
              <a:off x="973194" y="477733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1" y="1"/>
                    <a:pt x="1" y="501"/>
                    <a:pt x="334" y="501"/>
                  </a:cubicBezTo>
                  <a:cubicBezTo>
                    <a:pt x="668" y="501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6" name="Google Shape;4586;p17"/>
            <p:cNvSpPr/>
            <p:nvPr/>
          </p:nvSpPr>
          <p:spPr>
            <a:xfrm>
              <a:off x="980203" y="450773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7" name="Google Shape;4587;p17"/>
            <p:cNvSpPr/>
            <p:nvPr/>
          </p:nvSpPr>
          <p:spPr>
            <a:xfrm>
              <a:off x="1211009" y="461766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8" name="Google Shape;4588;p17"/>
            <p:cNvSpPr/>
            <p:nvPr/>
          </p:nvSpPr>
          <p:spPr>
            <a:xfrm>
              <a:off x="1222991" y="431781"/>
              <a:ext cx="20042" cy="16027"/>
            </a:xfrm>
            <a:custGeom>
              <a:avLst/>
              <a:gdLst/>
              <a:ahLst/>
              <a:cxnLst/>
              <a:rect l="l" t="t" r="r" b="b"/>
              <a:pathLst>
                <a:path w="669" h="535" extrusionOk="0">
                  <a:moveTo>
                    <a:pt x="335" y="0"/>
                  </a:moveTo>
                  <a:cubicBezTo>
                    <a:pt x="1" y="0"/>
                    <a:pt x="1" y="534"/>
                    <a:pt x="335" y="534"/>
                  </a:cubicBezTo>
                  <a:cubicBezTo>
                    <a:pt x="668" y="534"/>
                    <a:pt x="668" y="0"/>
                    <a:pt x="335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9" name="Google Shape;4589;p17"/>
            <p:cNvSpPr/>
            <p:nvPr/>
          </p:nvSpPr>
          <p:spPr>
            <a:xfrm>
              <a:off x="1240006" y="457752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0" name="Google Shape;4590;p17"/>
            <p:cNvSpPr/>
            <p:nvPr/>
          </p:nvSpPr>
          <p:spPr>
            <a:xfrm>
              <a:off x="1022171" y="830458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1" name="Google Shape;4591;p17"/>
            <p:cNvSpPr/>
            <p:nvPr/>
          </p:nvSpPr>
          <p:spPr>
            <a:xfrm>
              <a:off x="1047153" y="816469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2" name="Google Shape;4592;p17"/>
            <p:cNvSpPr/>
            <p:nvPr/>
          </p:nvSpPr>
          <p:spPr>
            <a:xfrm>
              <a:off x="1174044" y="866434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3" name="Google Shape;4593;p17"/>
            <p:cNvSpPr/>
            <p:nvPr/>
          </p:nvSpPr>
          <p:spPr>
            <a:xfrm>
              <a:off x="1191029" y="837467"/>
              <a:ext cx="21030" cy="15009"/>
            </a:xfrm>
            <a:custGeom>
              <a:avLst/>
              <a:gdLst/>
              <a:ahLst/>
              <a:cxnLst/>
              <a:rect l="l" t="t" r="r" b="b"/>
              <a:pathLst>
                <a:path w="702" h="501" extrusionOk="0">
                  <a:moveTo>
                    <a:pt x="367" y="0"/>
                  </a:moveTo>
                  <a:cubicBezTo>
                    <a:pt x="1" y="0"/>
                    <a:pt x="1" y="501"/>
                    <a:pt x="367" y="501"/>
                  </a:cubicBezTo>
                  <a:cubicBezTo>
                    <a:pt x="701" y="501"/>
                    <a:pt x="701" y="0"/>
                    <a:pt x="367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4" name="Google Shape;4594;p17"/>
            <p:cNvSpPr/>
            <p:nvPr/>
          </p:nvSpPr>
          <p:spPr>
            <a:xfrm>
              <a:off x="1207025" y="866434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595" name="Google Shape;4595;p17"/>
          <p:cNvGrpSpPr/>
          <p:nvPr/>
        </p:nvGrpSpPr>
        <p:grpSpPr>
          <a:xfrm rot="10800000">
            <a:off x="7701689" y="4745869"/>
            <a:ext cx="493195" cy="847765"/>
            <a:chOff x="1455834" y="-430995"/>
            <a:chExt cx="660677" cy="1135653"/>
          </a:xfrm>
        </p:grpSpPr>
        <p:sp>
          <p:nvSpPr>
            <p:cNvPr id="4596" name="Google Shape;4596;p17"/>
            <p:cNvSpPr/>
            <p:nvPr/>
          </p:nvSpPr>
          <p:spPr>
            <a:xfrm>
              <a:off x="1455834" y="-342088"/>
              <a:ext cx="651576" cy="1046745"/>
            </a:xfrm>
            <a:custGeom>
              <a:avLst/>
              <a:gdLst/>
              <a:ahLst/>
              <a:cxnLst/>
              <a:rect l="l" t="t" r="r" b="b"/>
              <a:pathLst>
                <a:path w="21750" h="34941" extrusionOk="0">
                  <a:moveTo>
                    <a:pt x="16913" y="1"/>
                  </a:moveTo>
                  <a:cubicBezTo>
                    <a:pt x="14337" y="1"/>
                    <a:pt x="10562" y="1386"/>
                    <a:pt x="8840" y="2318"/>
                  </a:cubicBezTo>
                  <a:cubicBezTo>
                    <a:pt x="5904" y="3852"/>
                    <a:pt x="3603" y="5920"/>
                    <a:pt x="2202" y="8856"/>
                  </a:cubicBezTo>
                  <a:cubicBezTo>
                    <a:pt x="0" y="13192"/>
                    <a:pt x="334" y="18396"/>
                    <a:pt x="667" y="23199"/>
                  </a:cubicBezTo>
                  <a:cubicBezTo>
                    <a:pt x="901" y="27102"/>
                    <a:pt x="1535" y="31138"/>
                    <a:pt x="901" y="34941"/>
                  </a:cubicBezTo>
                  <a:cubicBezTo>
                    <a:pt x="6338" y="32439"/>
                    <a:pt x="12843" y="29704"/>
                    <a:pt x="16445" y="24600"/>
                  </a:cubicBezTo>
                  <a:cubicBezTo>
                    <a:pt x="20248" y="19163"/>
                    <a:pt x="21749" y="14159"/>
                    <a:pt x="20548" y="7521"/>
                  </a:cubicBezTo>
                  <a:cubicBezTo>
                    <a:pt x="20148" y="5153"/>
                    <a:pt x="18380" y="2084"/>
                    <a:pt x="18513" y="49"/>
                  </a:cubicBezTo>
                  <a:lnTo>
                    <a:pt x="18513" y="49"/>
                  </a:lnTo>
                  <a:lnTo>
                    <a:pt x="18180" y="149"/>
                  </a:lnTo>
                  <a:cubicBezTo>
                    <a:pt x="17810" y="47"/>
                    <a:pt x="17382" y="1"/>
                    <a:pt x="1691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7" name="Google Shape;4597;p17"/>
            <p:cNvSpPr/>
            <p:nvPr/>
          </p:nvSpPr>
          <p:spPr>
            <a:xfrm>
              <a:off x="1538301" y="-430995"/>
              <a:ext cx="578210" cy="1060406"/>
            </a:xfrm>
            <a:custGeom>
              <a:avLst/>
              <a:gdLst/>
              <a:ahLst/>
              <a:cxnLst/>
              <a:rect l="l" t="t" r="r" b="b"/>
              <a:pathLst>
                <a:path w="19301" h="35397" extrusionOk="0">
                  <a:moveTo>
                    <a:pt x="18677" y="0"/>
                  </a:moveTo>
                  <a:cubicBezTo>
                    <a:pt x="18582" y="0"/>
                    <a:pt x="18484" y="34"/>
                    <a:pt x="18396" y="115"/>
                  </a:cubicBezTo>
                  <a:cubicBezTo>
                    <a:pt x="15027" y="2917"/>
                    <a:pt x="12191" y="6153"/>
                    <a:pt x="10490" y="10256"/>
                  </a:cubicBezTo>
                  <a:cubicBezTo>
                    <a:pt x="9423" y="12824"/>
                    <a:pt x="8622" y="15459"/>
                    <a:pt x="7588" y="18061"/>
                  </a:cubicBezTo>
                  <a:cubicBezTo>
                    <a:pt x="6520" y="20730"/>
                    <a:pt x="5420" y="23365"/>
                    <a:pt x="4252" y="26000"/>
                  </a:cubicBezTo>
                  <a:cubicBezTo>
                    <a:pt x="2951" y="28936"/>
                    <a:pt x="1584" y="31871"/>
                    <a:pt x="183" y="34773"/>
                  </a:cubicBezTo>
                  <a:cubicBezTo>
                    <a:pt x="0" y="35093"/>
                    <a:pt x="286" y="35397"/>
                    <a:pt x="559" y="35397"/>
                  </a:cubicBezTo>
                  <a:cubicBezTo>
                    <a:pt x="686" y="35397"/>
                    <a:pt x="809" y="35332"/>
                    <a:pt x="883" y="35174"/>
                  </a:cubicBezTo>
                  <a:cubicBezTo>
                    <a:pt x="3352" y="30103"/>
                    <a:pt x="5687" y="25000"/>
                    <a:pt x="7788" y="19763"/>
                  </a:cubicBezTo>
                  <a:cubicBezTo>
                    <a:pt x="8855" y="17161"/>
                    <a:pt x="9823" y="14525"/>
                    <a:pt x="10757" y="11857"/>
                  </a:cubicBezTo>
                  <a:cubicBezTo>
                    <a:pt x="11524" y="9789"/>
                    <a:pt x="12525" y="7787"/>
                    <a:pt x="13826" y="5986"/>
                  </a:cubicBezTo>
                  <a:cubicBezTo>
                    <a:pt x="15293" y="3985"/>
                    <a:pt x="17095" y="2283"/>
                    <a:pt x="18963" y="682"/>
                  </a:cubicBezTo>
                  <a:cubicBezTo>
                    <a:pt x="19301" y="422"/>
                    <a:pt x="19011" y="0"/>
                    <a:pt x="18677" y="0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8" name="Google Shape;4598;p17"/>
            <p:cNvSpPr/>
            <p:nvPr/>
          </p:nvSpPr>
          <p:spPr>
            <a:xfrm>
              <a:off x="1524162" y="373308"/>
              <a:ext cx="201494" cy="167043"/>
            </a:xfrm>
            <a:custGeom>
              <a:avLst/>
              <a:gdLst/>
              <a:ahLst/>
              <a:cxnLst/>
              <a:rect l="l" t="t" r="r" b="b"/>
              <a:pathLst>
                <a:path w="6726" h="5576" extrusionOk="0">
                  <a:moveTo>
                    <a:pt x="4720" y="0"/>
                  </a:moveTo>
                  <a:cubicBezTo>
                    <a:pt x="4637" y="0"/>
                    <a:pt x="4555" y="19"/>
                    <a:pt x="4491" y="51"/>
                  </a:cubicBezTo>
                  <a:cubicBezTo>
                    <a:pt x="3156" y="651"/>
                    <a:pt x="1855" y="1385"/>
                    <a:pt x="454" y="1852"/>
                  </a:cubicBezTo>
                  <a:cubicBezTo>
                    <a:pt x="1" y="2003"/>
                    <a:pt x="123" y="2676"/>
                    <a:pt x="523" y="2676"/>
                  </a:cubicBezTo>
                  <a:cubicBezTo>
                    <a:pt x="564" y="2676"/>
                    <a:pt x="608" y="2668"/>
                    <a:pt x="655" y="2653"/>
                  </a:cubicBezTo>
                  <a:cubicBezTo>
                    <a:pt x="1941" y="2214"/>
                    <a:pt x="3150" y="1597"/>
                    <a:pt x="4372" y="1002"/>
                  </a:cubicBezTo>
                  <a:lnTo>
                    <a:pt x="4372" y="1002"/>
                  </a:lnTo>
                  <a:cubicBezTo>
                    <a:pt x="4665" y="2485"/>
                    <a:pt x="5313" y="3873"/>
                    <a:pt x="5825" y="5288"/>
                  </a:cubicBezTo>
                  <a:cubicBezTo>
                    <a:pt x="5891" y="5488"/>
                    <a:pt x="6059" y="5576"/>
                    <a:pt x="6225" y="5576"/>
                  </a:cubicBezTo>
                  <a:cubicBezTo>
                    <a:pt x="6476" y="5576"/>
                    <a:pt x="6726" y="5375"/>
                    <a:pt x="6626" y="5055"/>
                  </a:cubicBezTo>
                  <a:cubicBezTo>
                    <a:pt x="6058" y="3487"/>
                    <a:pt x="5325" y="1952"/>
                    <a:pt x="5091" y="284"/>
                  </a:cubicBezTo>
                  <a:cubicBezTo>
                    <a:pt x="5069" y="81"/>
                    <a:pt x="4893" y="0"/>
                    <a:pt x="4720" y="0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9" name="Google Shape;4599;p17"/>
            <p:cNvSpPr/>
            <p:nvPr/>
          </p:nvSpPr>
          <p:spPr>
            <a:xfrm>
              <a:off x="1522934" y="228264"/>
              <a:ext cx="280103" cy="217881"/>
            </a:xfrm>
            <a:custGeom>
              <a:avLst/>
              <a:gdLst/>
              <a:ahLst/>
              <a:cxnLst/>
              <a:rect l="l" t="t" r="r" b="b"/>
              <a:pathLst>
                <a:path w="9350" h="7273" extrusionOk="0">
                  <a:moveTo>
                    <a:pt x="6183" y="0"/>
                  </a:moveTo>
                  <a:cubicBezTo>
                    <a:pt x="4107" y="0"/>
                    <a:pt x="2152" y="1072"/>
                    <a:pt x="395" y="2058"/>
                  </a:cubicBezTo>
                  <a:cubicBezTo>
                    <a:pt x="1" y="2283"/>
                    <a:pt x="225" y="2818"/>
                    <a:pt x="586" y="2818"/>
                  </a:cubicBezTo>
                  <a:cubicBezTo>
                    <a:pt x="652" y="2818"/>
                    <a:pt x="723" y="2800"/>
                    <a:pt x="796" y="2758"/>
                  </a:cubicBezTo>
                  <a:cubicBezTo>
                    <a:pt x="2474" y="1857"/>
                    <a:pt x="4326" y="840"/>
                    <a:pt x="6270" y="840"/>
                  </a:cubicBezTo>
                  <a:cubicBezTo>
                    <a:pt x="6287" y="840"/>
                    <a:pt x="6304" y="840"/>
                    <a:pt x="6321" y="840"/>
                  </a:cubicBezTo>
                  <a:lnTo>
                    <a:pt x="6321" y="840"/>
                  </a:lnTo>
                  <a:cubicBezTo>
                    <a:pt x="6680" y="2983"/>
                    <a:pt x="7901" y="4885"/>
                    <a:pt x="8468" y="6995"/>
                  </a:cubicBezTo>
                  <a:cubicBezTo>
                    <a:pt x="8520" y="7189"/>
                    <a:pt x="8673" y="7273"/>
                    <a:pt x="8832" y="7273"/>
                  </a:cubicBezTo>
                  <a:cubicBezTo>
                    <a:pt x="9083" y="7273"/>
                    <a:pt x="9350" y="7067"/>
                    <a:pt x="9268" y="6761"/>
                  </a:cubicBezTo>
                  <a:cubicBezTo>
                    <a:pt x="8701" y="4626"/>
                    <a:pt x="7367" y="2691"/>
                    <a:pt x="7100" y="456"/>
                  </a:cubicBezTo>
                  <a:cubicBezTo>
                    <a:pt x="7067" y="223"/>
                    <a:pt x="6933" y="56"/>
                    <a:pt x="6700" y="23"/>
                  </a:cubicBezTo>
                  <a:cubicBezTo>
                    <a:pt x="6527" y="8"/>
                    <a:pt x="6355" y="0"/>
                    <a:pt x="6183" y="0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0" name="Google Shape;4600;p17"/>
            <p:cNvSpPr/>
            <p:nvPr/>
          </p:nvSpPr>
          <p:spPr>
            <a:xfrm>
              <a:off x="1512719" y="76270"/>
              <a:ext cx="388219" cy="265753"/>
            </a:xfrm>
            <a:custGeom>
              <a:avLst/>
              <a:gdLst/>
              <a:ahLst/>
              <a:cxnLst/>
              <a:rect l="l" t="t" r="r" b="b"/>
              <a:pathLst>
                <a:path w="12959" h="8871" extrusionOk="0">
                  <a:moveTo>
                    <a:pt x="9243" y="1"/>
                  </a:moveTo>
                  <a:cubicBezTo>
                    <a:pt x="9197" y="1"/>
                    <a:pt x="9152" y="9"/>
                    <a:pt x="9109" y="27"/>
                  </a:cubicBezTo>
                  <a:cubicBezTo>
                    <a:pt x="6240" y="794"/>
                    <a:pt x="3438" y="1761"/>
                    <a:pt x="503" y="2295"/>
                  </a:cubicBezTo>
                  <a:cubicBezTo>
                    <a:pt x="0" y="2389"/>
                    <a:pt x="178" y="3104"/>
                    <a:pt x="646" y="3104"/>
                  </a:cubicBezTo>
                  <a:cubicBezTo>
                    <a:pt x="675" y="3104"/>
                    <a:pt x="705" y="3101"/>
                    <a:pt x="736" y="3095"/>
                  </a:cubicBezTo>
                  <a:cubicBezTo>
                    <a:pt x="3528" y="2582"/>
                    <a:pt x="6226" y="1668"/>
                    <a:pt x="8981" y="916"/>
                  </a:cubicBezTo>
                  <a:lnTo>
                    <a:pt x="8981" y="916"/>
                  </a:lnTo>
                  <a:cubicBezTo>
                    <a:pt x="10166" y="3393"/>
                    <a:pt x="11307" y="5933"/>
                    <a:pt x="12078" y="8566"/>
                  </a:cubicBezTo>
                  <a:cubicBezTo>
                    <a:pt x="12131" y="8779"/>
                    <a:pt x="12291" y="8870"/>
                    <a:pt x="12456" y="8870"/>
                  </a:cubicBezTo>
                  <a:cubicBezTo>
                    <a:pt x="12702" y="8870"/>
                    <a:pt x="12958" y="8666"/>
                    <a:pt x="12878" y="8366"/>
                  </a:cubicBezTo>
                  <a:cubicBezTo>
                    <a:pt x="12078" y="5530"/>
                    <a:pt x="10810" y="2862"/>
                    <a:pt x="9576" y="193"/>
                  </a:cubicBezTo>
                  <a:cubicBezTo>
                    <a:pt x="9502" y="70"/>
                    <a:pt x="9373" y="1"/>
                    <a:pt x="9243" y="1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1" name="Google Shape;4601;p17"/>
            <p:cNvSpPr/>
            <p:nvPr/>
          </p:nvSpPr>
          <p:spPr>
            <a:xfrm>
              <a:off x="1532699" y="-106248"/>
              <a:ext cx="446786" cy="249426"/>
            </a:xfrm>
            <a:custGeom>
              <a:avLst/>
              <a:gdLst/>
              <a:ahLst/>
              <a:cxnLst/>
              <a:rect l="l" t="t" r="r" b="b"/>
              <a:pathLst>
                <a:path w="14914" h="8326" extrusionOk="0">
                  <a:moveTo>
                    <a:pt x="10815" y="0"/>
                  </a:moveTo>
                  <a:cubicBezTo>
                    <a:pt x="10781" y="0"/>
                    <a:pt x="10746" y="5"/>
                    <a:pt x="10710" y="15"/>
                  </a:cubicBezTo>
                  <a:cubicBezTo>
                    <a:pt x="7308" y="1349"/>
                    <a:pt x="4139" y="3351"/>
                    <a:pt x="503" y="4051"/>
                  </a:cubicBezTo>
                  <a:cubicBezTo>
                    <a:pt x="1" y="4146"/>
                    <a:pt x="178" y="4861"/>
                    <a:pt x="618" y="4861"/>
                  </a:cubicBezTo>
                  <a:cubicBezTo>
                    <a:pt x="645" y="4861"/>
                    <a:pt x="674" y="4858"/>
                    <a:pt x="703" y="4852"/>
                  </a:cubicBezTo>
                  <a:cubicBezTo>
                    <a:pt x="4210" y="4176"/>
                    <a:pt x="7282" y="2291"/>
                    <a:pt x="10577" y="961"/>
                  </a:cubicBezTo>
                  <a:lnTo>
                    <a:pt x="10577" y="961"/>
                  </a:lnTo>
                  <a:cubicBezTo>
                    <a:pt x="11592" y="3362"/>
                    <a:pt x="13160" y="5527"/>
                    <a:pt x="14013" y="8021"/>
                  </a:cubicBezTo>
                  <a:cubicBezTo>
                    <a:pt x="14079" y="8234"/>
                    <a:pt x="14248" y="8325"/>
                    <a:pt x="14415" y="8325"/>
                  </a:cubicBezTo>
                  <a:cubicBezTo>
                    <a:pt x="14665" y="8325"/>
                    <a:pt x="14913" y="8121"/>
                    <a:pt x="14813" y="7821"/>
                  </a:cubicBezTo>
                  <a:cubicBezTo>
                    <a:pt x="13913" y="5186"/>
                    <a:pt x="12211" y="2917"/>
                    <a:pt x="11211" y="315"/>
                  </a:cubicBezTo>
                  <a:cubicBezTo>
                    <a:pt x="11154" y="146"/>
                    <a:pt x="11002" y="0"/>
                    <a:pt x="10815" y="0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2" name="Google Shape;4602;p17"/>
            <p:cNvSpPr/>
            <p:nvPr/>
          </p:nvSpPr>
          <p:spPr>
            <a:xfrm>
              <a:off x="1720100" y="-252581"/>
              <a:ext cx="279863" cy="178007"/>
            </a:xfrm>
            <a:custGeom>
              <a:avLst/>
              <a:gdLst/>
              <a:ahLst/>
              <a:cxnLst/>
              <a:rect l="l" t="t" r="r" b="b"/>
              <a:pathLst>
                <a:path w="9342" h="5942" extrusionOk="0">
                  <a:moveTo>
                    <a:pt x="7095" y="0"/>
                  </a:moveTo>
                  <a:cubicBezTo>
                    <a:pt x="7051" y="0"/>
                    <a:pt x="7004" y="9"/>
                    <a:pt x="6956" y="30"/>
                  </a:cubicBezTo>
                  <a:cubicBezTo>
                    <a:pt x="4688" y="797"/>
                    <a:pt x="2653" y="2065"/>
                    <a:pt x="418" y="2965"/>
                  </a:cubicBezTo>
                  <a:cubicBezTo>
                    <a:pt x="1" y="3115"/>
                    <a:pt x="116" y="3797"/>
                    <a:pt x="503" y="3797"/>
                  </a:cubicBezTo>
                  <a:cubicBezTo>
                    <a:pt x="549" y="3797"/>
                    <a:pt x="599" y="3787"/>
                    <a:pt x="652" y="3766"/>
                  </a:cubicBezTo>
                  <a:cubicBezTo>
                    <a:pt x="2725" y="2918"/>
                    <a:pt x="4680" y="1744"/>
                    <a:pt x="6795" y="970"/>
                  </a:cubicBezTo>
                  <a:lnTo>
                    <a:pt x="6795" y="970"/>
                  </a:lnTo>
                  <a:cubicBezTo>
                    <a:pt x="7288" y="2577"/>
                    <a:pt x="7663" y="4267"/>
                    <a:pt x="8457" y="5734"/>
                  </a:cubicBezTo>
                  <a:cubicBezTo>
                    <a:pt x="8530" y="5880"/>
                    <a:pt x="8652" y="5941"/>
                    <a:pt x="8777" y="5941"/>
                  </a:cubicBezTo>
                  <a:cubicBezTo>
                    <a:pt x="9052" y="5941"/>
                    <a:pt x="9341" y="5645"/>
                    <a:pt x="9158" y="5300"/>
                  </a:cubicBezTo>
                  <a:cubicBezTo>
                    <a:pt x="8357" y="3766"/>
                    <a:pt x="8024" y="1965"/>
                    <a:pt x="7456" y="297"/>
                  </a:cubicBezTo>
                  <a:cubicBezTo>
                    <a:pt x="7403" y="138"/>
                    <a:pt x="7266" y="0"/>
                    <a:pt x="7095" y="0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3" name="Google Shape;4603;p17"/>
            <p:cNvSpPr/>
            <p:nvPr/>
          </p:nvSpPr>
          <p:spPr>
            <a:xfrm>
              <a:off x="1919452" y="216941"/>
              <a:ext cx="31006" cy="24026"/>
            </a:xfrm>
            <a:custGeom>
              <a:avLst/>
              <a:gdLst/>
              <a:ahLst/>
              <a:cxnLst/>
              <a:rect l="l" t="t" r="r" b="b"/>
              <a:pathLst>
                <a:path w="1035" h="802" extrusionOk="0">
                  <a:moveTo>
                    <a:pt x="535" y="1"/>
                  </a:moveTo>
                  <a:cubicBezTo>
                    <a:pt x="1" y="1"/>
                    <a:pt x="1" y="801"/>
                    <a:pt x="535" y="801"/>
                  </a:cubicBezTo>
                  <a:cubicBezTo>
                    <a:pt x="1035" y="801"/>
                    <a:pt x="1035" y="1"/>
                    <a:pt x="535" y="1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4" name="Google Shape;4604;p17"/>
            <p:cNvSpPr/>
            <p:nvPr/>
          </p:nvSpPr>
          <p:spPr>
            <a:xfrm>
              <a:off x="1955429" y="183960"/>
              <a:ext cx="31006" cy="24026"/>
            </a:xfrm>
            <a:custGeom>
              <a:avLst/>
              <a:gdLst/>
              <a:ahLst/>
              <a:cxnLst/>
              <a:rect l="l" t="t" r="r" b="b"/>
              <a:pathLst>
                <a:path w="1035" h="802" extrusionOk="0">
                  <a:moveTo>
                    <a:pt x="501" y="1"/>
                  </a:moveTo>
                  <a:cubicBezTo>
                    <a:pt x="1" y="1"/>
                    <a:pt x="1" y="801"/>
                    <a:pt x="501" y="801"/>
                  </a:cubicBezTo>
                  <a:cubicBezTo>
                    <a:pt x="1035" y="801"/>
                    <a:pt x="1035" y="1"/>
                    <a:pt x="501" y="1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5" name="Google Shape;4605;p17"/>
            <p:cNvSpPr/>
            <p:nvPr/>
          </p:nvSpPr>
          <p:spPr>
            <a:xfrm>
              <a:off x="1968429" y="242912"/>
              <a:ext cx="31006" cy="24026"/>
            </a:xfrm>
            <a:custGeom>
              <a:avLst/>
              <a:gdLst/>
              <a:ahLst/>
              <a:cxnLst/>
              <a:rect l="l" t="t" r="r" b="b"/>
              <a:pathLst>
                <a:path w="1035" h="802" extrusionOk="0">
                  <a:moveTo>
                    <a:pt x="501" y="1"/>
                  </a:moveTo>
                  <a:cubicBezTo>
                    <a:pt x="0" y="1"/>
                    <a:pt x="0" y="801"/>
                    <a:pt x="501" y="801"/>
                  </a:cubicBezTo>
                  <a:cubicBezTo>
                    <a:pt x="1034" y="801"/>
                    <a:pt x="1034" y="1"/>
                    <a:pt x="501" y="1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6" name="Google Shape;4606;p17"/>
            <p:cNvSpPr/>
            <p:nvPr/>
          </p:nvSpPr>
          <p:spPr>
            <a:xfrm>
              <a:off x="1586709" y="67044"/>
              <a:ext cx="32025" cy="24026"/>
            </a:xfrm>
            <a:custGeom>
              <a:avLst/>
              <a:gdLst/>
              <a:ahLst/>
              <a:cxnLst/>
              <a:rect l="l" t="t" r="r" b="b"/>
              <a:pathLst>
                <a:path w="1069" h="802" extrusionOk="0">
                  <a:moveTo>
                    <a:pt x="535" y="1"/>
                  </a:moveTo>
                  <a:cubicBezTo>
                    <a:pt x="1" y="1"/>
                    <a:pt x="1" y="802"/>
                    <a:pt x="535" y="802"/>
                  </a:cubicBezTo>
                  <a:cubicBezTo>
                    <a:pt x="1068" y="802"/>
                    <a:pt x="1068" y="1"/>
                    <a:pt x="535" y="1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7" name="Google Shape;4607;p17"/>
            <p:cNvSpPr/>
            <p:nvPr/>
          </p:nvSpPr>
          <p:spPr>
            <a:xfrm>
              <a:off x="1625681" y="37088"/>
              <a:ext cx="32025" cy="25015"/>
            </a:xfrm>
            <a:custGeom>
              <a:avLst/>
              <a:gdLst/>
              <a:ahLst/>
              <a:cxnLst/>
              <a:rect l="l" t="t" r="r" b="b"/>
              <a:pathLst>
                <a:path w="1069" h="835" extrusionOk="0">
                  <a:moveTo>
                    <a:pt x="535" y="0"/>
                  </a:moveTo>
                  <a:cubicBezTo>
                    <a:pt x="1" y="0"/>
                    <a:pt x="1" y="834"/>
                    <a:pt x="535" y="834"/>
                  </a:cubicBezTo>
                  <a:cubicBezTo>
                    <a:pt x="1068" y="834"/>
                    <a:pt x="1068" y="0"/>
                    <a:pt x="535" y="0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8" name="Google Shape;4608;p17"/>
            <p:cNvSpPr/>
            <p:nvPr/>
          </p:nvSpPr>
          <p:spPr>
            <a:xfrm>
              <a:off x="1736605" y="-219720"/>
              <a:ext cx="31995" cy="24026"/>
            </a:xfrm>
            <a:custGeom>
              <a:avLst/>
              <a:gdLst/>
              <a:ahLst/>
              <a:cxnLst/>
              <a:rect l="l" t="t" r="r" b="b"/>
              <a:pathLst>
                <a:path w="1068" h="802" extrusionOk="0">
                  <a:moveTo>
                    <a:pt x="534" y="0"/>
                  </a:moveTo>
                  <a:cubicBezTo>
                    <a:pt x="1" y="0"/>
                    <a:pt x="1" y="801"/>
                    <a:pt x="534" y="801"/>
                  </a:cubicBezTo>
                  <a:cubicBezTo>
                    <a:pt x="1068" y="801"/>
                    <a:pt x="1068" y="0"/>
                    <a:pt x="534" y="0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9" name="Google Shape;4609;p17"/>
            <p:cNvSpPr/>
            <p:nvPr/>
          </p:nvSpPr>
          <p:spPr>
            <a:xfrm>
              <a:off x="1779561" y="-252701"/>
              <a:ext cx="31006" cy="25015"/>
            </a:xfrm>
            <a:custGeom>
              <a:avLst/>
              <a:gdLst/>
              <a:ahLst/>
              <a:cxnLst/>
              <a:rect l="l" t="t" r="r" b="b"/>
              <a:pathLst>
                <a:path w="1035" h="835" extrusionOk="0">
                  <a:moveTo>
                    <a:pt x="501" y="1"/>
                  </a:moveTo>
                  <a:cubicBezTo>
                    <a:pt x="1" y="1"/>
                    <a:pt x="1" y="835"/>
                    <a:pt x="501" y="835"/>
                  </a:cubicBezTo>
                  <a:cubicBezTo>
                    <a:pt x="1035" y="835"/>
                    <a:pt x="1035" y="1"/>
                    <a:pt x="501" y="1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0" name="Google Shape;4610;p17"/>
            <p:cNvSpPr/>
            <p:nvPr/>
          </p:nvSpPr>
          <p:spPr>
            <a:xfrm>
              <a:off x="1785582" y="265918"/>
              <a:ext cx="31995" cy="23996"/>
            </a:xfrm>
            <a:custGeom>
              <a:avLst/>
              <a:gdLst/>
              <a:ahLst/>
              <a:cxnLst/>
              <a:rect l="l" t="t" r="r" b="b"/>
              <a:pathLst>
                <a:path w="1068" h="801" extrusionOk="0">
                  <a:moveTo>
                    <a:pt x="534" y="0"/>
                  </a:moveTo>
                  <a:cubicBezTo>
                    <a:pt x="0" y="0"/>
                    <a:pt x="0" y="801"/>
                    <a:pt x="534" y="801"/>
                  </a:cubicBezTo>
                  <a:cubicBezTo>
                    <a:pt x="1067" y="801"/>
                    <a:pt x="1067" y="0"/>
                    <a:pt x="534" y="0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1" name="Google Shape;4611;p17"/>
            <p:cNvSpPr/>
            <p:nvPr/>
          </p:nvSpPr>
          <p:spPr>
            <a:xfrm>
              <a:off x="1808558" y="323852"/>
              <a:ext cx="31995" cy="25015"/>
            </a:xfrm>
            <a:custGeom>
              <a:avLst/>
              <a:gdLst/>
              <a:ahLst/>
              <a:cxnLst/>
              <a:rect l="l" t="t" r="r" b="b"/>
              <a:pathLst>
                <a:path w="1068" h="835" extrusionOk="0">
                  <a:moveTo>
                    <a:pt x="534" y="1"/>
                  </a:moveTo>
                  <a:cubicBezTo>
                    <a:pt x="0" y="1"/>
                    <a:pt x="0" y="835"/>
                    <a:pt x="534" y="835"/>
                  </a:cubicBezTo>
                  <a:cubicBezTo>
                    <a:pt x="1068" y="835"/>
                    <a:pt x="1068" y="1"/>
                    <a:pt x="534" y="1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2" name="Google Shape;4612;p17"/>
            <p:cNvSpPr/>
            <p:nvPr/>
          </p:nvSpPr>
          <p:spPr>
            <a:xfrm>
              <a:off x="1524761" y="369833"/>
              <a:ext cx="32025" cy="23996"/>
            </a:xfrm>
            <a:custGeom>
              <a:avLst/>
              <a:gdLst/>
              <a:ahLst/>
              <a:cxnLst/>
              <a:rect l="l" t="t" r="r" b="b"/>
              <a:pathLst>
                <a:path w="1069" h="801" extrusionOk="0">
                  <a:moveTo>
                    <a:pt x="535" y="0"/>
                  </a:moveTo>
                  <a:cubicBezTo>
                    <a:pt x="1" y="0"/>
                    <a:pt x="1" y="801"/>
                    <a:pt x="535" y="801"/>
                  </a:cubicBezTo>
                  <a:cubicBezTo>
                    <a:pt x="1068" y="801"/>
                    <a:pt x="1068" y="0"/>
                    <a:pt x="535" y="0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3" name="Google Shape;4613;p17"/>
            <p:cNvSpPr/>
            <p:nvPr/>
          </p:nvSpPr>
          <p:spPr>
            <a:xfrm>
              <a:off x="1573738" y="333857"/>
              <a:ext cx="31995" cy="23996"/>
            </a:xfrm>
            <a:custGeom>
              <a:avLst/>
              <a:gdLst/>
              <a:ahLst/>
              <a:cxnLst/>
              <a:rect l="l" t="t" r="r" b="b"/>
              <a:pathLst>
                <a:path w="1068" h="801" extrusionOk="0">
                  <a:moveTo>
                    <a:pt x="534" y="0"/>
                  </a:moveTo>
                  <a:cubicBezTo>
                    <a:pt x="0" y="0"/>
                    <a:pt x="0" y="801"/>
                    <a:pt x="534" y="801"/>
                  </a:cubicBezTo>
                  <a:cubicBezTo>
                    <a:pt x="1068" y="801"/>
                    <a:pt x="1068" y="0"/>
                    <a:pt x="534" y="0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4" name="Google Shape;4614;p17"/>
            <p:cNvSpPr/>
            <p:nvPr/>
          </p:nvSpPr>
          <p:spPr>
            <a:xfrm>
              <a:off x="1632690" y="545701"/>
              <a:ext cx="31006" cy="23996"/>
            </a:xfrm>
            <a:custGeom>
              <a:avLst/>
              <a:gdLst/>
              <a:ahLst/>
              <a:cxnLst/>
              <a:rect l="l" t="t" r="r" b="b"/>
              <a:pathLst>
                <a:path w="1035" h="801" extrusionOk="0">
                  <a:moveTo>
                    <a:pt x="534" y="0"/>
                  </a:moveTo>
                  <a:cubicBezTo>
                    <a:pt x="0" y="0"/>
                    <a:pt x="0" y="801"/>
                    <a:pt x="534" y="801"/>
                  </a:cubicBezTo>
                  <a:cubicBezTo>
                    <a:pt x="1034" y="801"/>
                    <a:pt x="1034" y="0"/>
                    <a:pt x="534" y="0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5" name="Google Shape;4615;p17"/>
            <p:cNvSpPr/>
            <p:nvPr/>
          </p:nvSpPr>
          <p:spPr>
            <a:xfrm>
              <a:off x="1599709" y="597644"/>
              <a:ext cx="32025" cy="25015"/>
            </a:xfrm>
            <a:custGeom>
              <a:avLst/>
              <a:gdLst/>
              <a:ahLst/>
              <a:cxnLst/>
              <a:rect l="l" t="t" r="r" b="b"/>
              <a:pathLst>
                <a:path w="1069" h="835" extrusionOk="0">
                  <a:moveTo>
                    <a:pt x="534" y="1"/>
                  </a:moveTo>
                  <a:cubicBezTo>
                    <a:pt x="1" y="1"/>
                    <a:pt x="1" y="835"/>
                    <a:pt x="534" y="835"/>
                  </a:cubicBezTo>
                  <a:cubicBezTo>
                    <a:pt x="1068" y="835"/>
                    <a:pt x="1068" y="1"/>
                    <a:pt x="534" y="1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616" name="Google Shape;4616;p17"/>
          <p:cNvGrpSpPr/>
          <p:nvPr/>
        </p:nvGrpSpPr>
        <p:grpSpPr>
          <a:xfrm rot="10800000">
            <a:off x="7256455" y="4765459"/>
            <a:ext cx="608728" cy="850872"/>
            <a:chOff x="1897495" y="-461400"/>
            <a:chExt cx="815443" cy="1139815"/>
          </a:xfrm>
        </p:grpSpPr>
        <p:sp>
          <p:nvSpPr>
            <p:cNvPr id="4617" name="Google Shape;4617;p17"/>
            <p:cNvSpPr/>
            <p:nvPr/>
          </p:nvSpPr>
          <p:spPr>
            <a:xfrm>
              <a:off x="1897495" y="-345293"/>
              <a:ext cx="815443" cy="1023708"/>
            </a:xfrm>
            <a:custGeom>
              <a:avLst/>
              <a:gdLst/>
              <a:ahLst/>
              <a:cxnLst/>
              <a:rect l="l" t="t" r="r" b="b"/>
              <a:pathLst>
                <a:path w="27220" h="34172" extrusionOk="0">
                  <a:moveTo>
                    <a:pt x="7239" y="1"/>
                  </a:moveTo>
                  <a:cubicBezTo>
                    <a:pt x="7053" y="1"/>
                    <a:pt x="6874" y="8"/>
                    <a:pt x="6705" y="23"/>
                  </a:cubicBezTo>
                  <a:cubicBezTo>
                    <a:pt x="4470" y="3992"/>
                    <a:pt x="3536" y="8496"/>
                    <a:pt x="2035" y="12665"/>
                  </a:cubicBezTo>
                  <a:cubicBezTo>
                    <a:pt x="1607" y="13858"/>
                    <a:pt x="1" y="17770"/>
                    <a:pt x="1459" y="17770"/>
                  </a:cubicBezTo>
                  <a:cubicBezTo>
                    <a:pt x="1591" y="17770"/>
                    <a:pt x="1749" y="17738"/>
                    <a:pt x="1935" y="17669"/>
                  </a:cubicBezTo>
                  <a:cubicBezTo>
                    <a:pt x="3669" y="16968"/>
                    <a:pt x="4236" y="14433"/>
                    <a:pt x="6338" y="13833"/>
                  </a:cubicBezTo>
                  <a:lnTo>
                    <a:pt x="6338" y="13833"/>
                  </a:lnTo>
                  <a:cubicBezTo>
                    <a:pt x="7405" y="16401"/>
                    <a:pt x="2969" y="18503"/>
                    <a:pt x="3436" y="21071"/>
                  </a:cubicBezTo>
                  <a:cubicBezTo>
                    <a:pt x="3669" y="22806"/>
                    <a:pt x="7405" y="28276"/>
                    <a:pt x="9273" y="28510"/>
                  </a:cubicBezTo>
                  <a:cubicBezTo>
                    <a:pt x="9290" y="28511"/>
                    <a:pt x="9307" y="28512"/>
                    <a:pt x="9324" y="28512"/>
                  </a:cubicBezTo>
                  <a:cubicBezTo>
                    <a:pt x="10766" y="28512"/>
                    <a:pt x="12521" y="23463"/>
                    <a:pt x="13943" y="23463"/>
                  </a:cubicBezTo>
                  <a:cubicBezTo>
                    <a:pt x="14092" y="23463"/>
                    <a:pt x="14236" y="23518"/>
                    <a:pt x="14377" y="23640"/>
                  </a:cubicBezTo>
                  <a:cubicBezTo>
                    <a:pt x="16011" y="24907"/>
                    <a:pt x="12542" y="29110"/>
                    <a:pt x="13109" y="30611"/>
                  </a:cubicBezTo>
                  <a:cubicBezTo>
                    <a:pt x="13910" y="32846"/>
                    <a:pt x="20782" y="33780"/>
                    <a:pt x="22883" y="34114"/>
                  </a:cubicBezTo>
                  <a:cubicBezTo>
                    <a:pt x="23175" y="34153"/>
                    <a:pt x="23443" y="34172"/>
                    <a:pt x="23691" y="34172"/>
                  </a:cubicBezTo>
                  <a:cubicBezTo>
                    <a:pt x="26409" y="34172"/>
                    <a:pt x="26547" y="31901"/>
                    <a:pt x="26853" y="29210"/>
                  </a:cubicBezTo>
                  <a:cubicBezTo>
                    <a:pt x="27086" y="27009"/>
                    <a:pt x="27219" y="24674"/>
                    <a:pt x="27086" y="22339"/>
                  </a:cubicBezTo>
                  <a:cubicBezTo>
                    <a:pt x="26986" y="19070"/>
                    <a:pt x="24651" y="20004"/>
                    <a:pt x="22082" y="19303"/>
                  </a:cubicBezTo>
                  <a:cubicBezTo>
                    <a:pt x="17546" y="18036"/>
                    <a:pt x="23584" y="17802"/>
                    <a:pt x="25218" y="17569"/>
                  </a:cubicBezTo>
                  <a:cubicBezTo>
                    <a:pt x="27086" y="17335"/>
                    <a:pt x="26986" y="17102"/>
                    <a:pt x="26853" y="15234"/>
                  </a:cubicBezTo>
                  <a:cubicBezTo>
                    <a:pt x="26752" y="13733"/>
                    <a:pt x="26752" y="12432"/>
                    <a:pt x="26386" y="11031"/>
                  </a:cubicBezTo>
                  <a:cubicBezTo>
                    <a:pt x="25918" y="8781"/>
                    <a:pt x="24929" y="8033"/>
                    <a:pt x="23430" y="8033"/>
                  </a:cubicBezTo>
                  <a:cubicBezTo>
                    <a:pt x="22685" y="8033"/>
                    <a:pt x="21812" y="8218"/>
                    <a:pt x="20815" y="8496"/>
                  </a:cubicBezTo>
                  <a:cubicBezTo>
                    <a:pt x="20323" y="8660"/>
                    <a:pt x="19140" y="9169"/>
                    <a:pt x="18237" y="9169"/>
                  </a:cubicBezTo>
                  <a:cubicBezTo>
                    <a:pt x="17854" y="9169"/>
                    <a:pt x="17521" y="9077"/>
                    <a:pt x="17312" y="8829"/>
                  </a:cubicBezTo>
                  <a:cubicBezTo>
                    <a:pt x="15911" y="7428"/>
                    <a:pt x="19047" y="6728"/>
                    <a:pt x="19881" y="6394"/>
                  </a:cubicBezTo>
                  <a:cubicBezTo>
                    <a:pt x="21482" y="5794"/>
                    <a:pt x="23950" y="5227"/>
                    <a:pt x="21716" y="3459"/>
                  </a:cubicBezTo>
                  <a:cubicBezTo>
                    <a:pt x="20448" y="2658"/>
                    <a:pt x="18447" y="2525"/>
                    <a:pt x="17079" y="2191"/>
                  </a:cubicBezTo>
                  <a:cubicBezTo>
                    <a:pt x="14548" y="1535"/>
                    <a:pt x="9999" y="1"/>
                    <a:pt x="723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8" name="Google Shape;4618;p17"/>
            <p:cNvSpPr/>
            <p:nvPr/>
          </p:nvSpPr>
          <p:spPr>
            <a:xfrm>
              <a:off x="2063148" y="-461400"/>
              <a:ext cx="574974" cy="1048962"/>
            </a:xfrm>
            <a:custGeom>
              <a:avLst/>
              <a:gdLst/>
              <a:ahLst/>
              <a:cxnLst/>
              <a:rect l="l" t="t" r="r" b="b"/>
              <a:pathLst>
                <a:path w="19193" h="35015" extrusionOk="0">
                  <a:moveTo>
                    <a:pt x="382" y="0"/>
                  </a:moveTo>
                  <a:cubicBezTo>
                    <a:pt x="201" y="0"/>
                    <a:pt x="1" y="156"/>
                    <a:pt x="41" y="396"/>
                  </a:cubicBezTo>
                  <a:cubicBezTo>
                    <a:pt x="574" y="2731"/>
                    <a:pt x="1742" y="4966"/>
                    <a:pt x="2876" y="7034"/>
                  </a:cubicBezTo>
                  <a:cubicBezTo>
                    <a:pt x="4110" y="9303"/>
                    <a:pt x="5344" y="11538"/>
                    <a:pt x="6579" y="13806"/>
                  </a:cubicBezTo>
                  <a:cubicBezTo>
                    <a:pt x="9014" y="18342"/>
                    <a:pt x="11516" y="22879"/>
                    <a:pt x="14051" y="27349"/>
                  </a:cubicBezTo>
                  <a:cubicBezTo>
                    <a:pt x="15518" y="29884"/>
                    <a:pt x="16986" y="32386"/>
                    <a:pt x="18521" y="34854"/>
                  </a:cubicBezTo>
                  <a:cubicBezTo>
                    <a:pt x="18583" y="34968"/>
                    <a:pt x="18677" y="35014"/>
                    <a:pt x="18771" y="35014"/>
                  </a:cubicBezTo>
                  <a:cubicBezTo>
                    <a:pt x="18981" y="35014"/>
                    <a:pt x="19192" y="34784"/>
                    <a:pt x="19054" y="34554"/>
                  </a:cubicBezTo>
                  <a:cubicBezTo>
                    <a:pt x="13717" y="25848"/>
                    <a:pt x="8947" y="16841"/>
                    <a:pt x="4044" y="7902"/>
                  </a:cubicBezTo>
                  <a:cubicBezTo>
                    <a:pt x="2709" y="5467"/>
                    <a:pt x="1275" y="2965"/>
                    <a:pt x="641" y="230"/>
                  </a:cubicBezTo>
                  <a:cubicBezTo>
                    <a:pt x="614" y="69"/>
                    <a:pt x="502" y="0"/>
                    <a:pt x="382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9" name="Google Shape;4619;p17"/>
            <p:cNvSpPr/>
            <p:nvPr/>
          </p:nvSpPr>
          <p:spPr>
            <a:xfrm>
              <a:off x="2112814" y="-304284"/>
              <a:ext cx="166684" cy="157666"/>
            </a:xfrm>
            <a:custGeom>
              <a:avLst/>
              <a:gdLst/>
              <a:ahLst/>
              <a:cxnLst/>
              <a:rect l="l" t="t" r="r" b="b"/>
              <a:pathLst>
                <a:path w="5564" h="5263" extrusionOk="0">
                  <a:moveTo>
                    <a:pt x="1439" y="0"/>
                  </a:moveTo>
                  <a:cubicBezTo>
                    <a:pt x="1101" y="0"/>
                    <a:pt x="860" y="241"/>
                    <a:pt x="718" y="555"/>
                  </a:cubicBezTo>
                  <a:cubicBezTo>
                    <a:pt x="384" y="1156"/>
                    <a:pt x="217" y="1789"/>
                    <a:pt x="151" y="2457"/>
                  </a:cubicBezTo>
                  <a:cubicBezTo>
                    <a:pt x="84" y="3290"/>
                    <a:pt x="117" y="4124"/>
                    <a:pt x="17" y="4958"/>
                  </a:cubicBezTo>
                  <a:cubicBezTo>
                    <a:pt x="0" y="5163"/>
                    <a:pt x="149" y="5263"/>
                    <a:pt x="307" y="5263"/>
                  </a:cubicBezTo>
                  <a:cubicBezTo>
                    <a:pt x="458" y="5263"/>
                    <a:pt x="618" y="5171"/>
                    <a:pt x="651" y="4992"/>
                  </a:cubicBezTo>
                  <a:cubicBezTo>
                    <a:pt x="784" y="3691"/>
                    <a:pt x="584" y="2356"/>
                    <a:pt x="1085" y="1156"/>
                  </a:cubicBezTo>
                  <a:cubicBezTo>
                    <a:pt x="1151" y="989"/>
                    <a:pt x="1251" y="789"/>
                    <a:pt x="1351" y="689"/>
                  </a:cubicBezTo>
                  <a:cubicBezTo>
                    <a:pt x="1371" y="650"/>
                    <a:pt x="1379" y="633"/>
                    <a:pt x="1382" y="633"/>
                  </a:cubicBezTo>
                  <a:cubicBezTo>
                    <a:pt x="1385" y="633"/>
                    <a:pt x="1385" y="641"/>
                    <a:pt x="1385" y="655"/>
                  </a:cubicBezTo>
                  <a:cubicBezTo>
                    <a:pt x="1452" y="622"/>
                    <a:pt x="1385" y="622"/>
                    <a:pt x="1418" y="622"/>
                  </a:cubicBezTo>
                  <a:lnTo>
                    <a:pt x="1485" y="622"/>
                  </a:lnTo>
                  <a:cubicBezTo>
                    <a:pt x="1852" y="722"/>
                    <a:pt x="2252" y="1089"/>
                    <a:pt x="2619" y="1289"/>
                  </a:cubicBezTo>
                  <a:cubicBezTo>
                    <a:pt x="3019" y="1489"/>
                    <a:pt x="3420" y="1656"/>
                    <a:pt x="3787" y="1856"/>
                  </a:cubicBezTo>
                  <a:cubicBezTo>
                    <a:pt x="4187" y="2090"/>
                    <a:pt x="4587" y="2323"/>
                    <a:pt x="4954" y="2557"/>
                  </a:cubicBezTo>
                  <a:cubicBezTo>
                    <a:pt x="5012" y="2597"/>
                    <a:pt x="5069" y="2614"/>
                    <a:pt x="5124" y="2614"/>
                  </a:cubicBezTo>
                  <a:cubicBezTo>
                    <a:pt x="5383" y="2614"/>
                    <a:pt x="5563" y="2216"/>
                    <a:pt x="5288" y="2023"/>
                  </a:cubicBezTo>
                  <a:cubicBezTo>
                    <a:pt x="4554" y="1523"/>
                    <a:pt x="3787" y="1122"/>
                    <a:pt x="2986" y="755"/>
                  </a:cubicBezTo>
                  <a:cubicBezTo>
                    <a:pt x="2519" y="522"/>
                    <a:pt x="2119" y="155"/>
                    <a:pt x="1618" y="21"/>
                  </a:cubicBezTo>
                  <a:cubicBezTo>
                    <a:pt x="1556" y="7"/>
                    <a:pt x="1496" y="0"/>
                    <a:pt x="1439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0" name="Google Shape;4620;p17"/>
            <p:cNvSpPr/>
            <p:nvPr/>
          </p:nvSpPr>
          <p:spPr>
            <a:xfrm>
              <a:off x="2178776" y="-133328"/>
              <a:ext cx="228696" cy="228396"/>
            </a:xfrm>
            <a:custGeom>
              <a:avLst/>
              <a:gdLst/>
              <a:ahLst/>
              <a:cxnLst/>
              <a:rect l="l" t="t" r="r" b="b"/>
              <a:pathLst>
                <a:path w="7634" h="7624" extrusionOk="0">
                  <a:moveTo>
                    <a:pt x="1506" y="1"/>
                  </a:moveTo>
                  <a:cubicBezTo>
                    <a:pt x="1383" y="1"/>
                    <a:pt x="1245" y="110"/>
                    <a:pt x="1218" y="219"/>
                  </a:cubicBezTo>
                  <a:cubicBezTo>
                    <a:pt x="717" y="2587"/>
                    <a:pt x="284" y="4922"/>
                    <a:pt x="17" y="7324"/>
                  </a:cubicBezTo>
                  <a:cubicBezTo>
                    <a:pt x="0" y="7524"/>
                    <a:pt x="150" y="7624"/>
                    <a:pt x="309" y="7624"/>
                  </a:cubicBezTo>
                  <a:cubicBezTo>
                    <a:pt x="467" y="7624"/>
                    <a:pt x="634" y="7524"/>
                    <a:pt x="651" y="7324"/>
                  </a:cubicBezTo>
                  <a:cubicBezTo>
                    <a:pt x="873" y="5096"/>
                    <a:pt x="1278" y="2899"/>
                    <a:pt x="1749" y="732"/>
                  </a:cubicBezTo>
                  <a:lnTo>
                    <a:pt x="1749" y="732"/>
                  </a:lnTo>
                  <a:cubicBezTo>
                    <a:pt x="3636" y="1390"/>
                    <a:pt x="5479" y="2290"/>
                    <a:pt x="7055" y="3488"/>
                  </a:cubicBezTo>
                  <a:cubicBezTo>
                    <a:pt x="7116" y="3537"/>
                    <a:pt x="7176" y="3558"/>
                    <a:pt x="7232" y="3558"/>
                  </a:cubicBezTo>
                  <a:cubicBezTo>
                    <a:pt x="7479" y="3558"/>
                    <a:pt x="7634" y="3145"/>
                    <a:pt x="7389" y="2954"/>
                  </a:cubicBezTo>
                  <a:cubicBezTo>
                    <a:pt x="5654" y="1653"/>
                    <a:pt x="3619" y="686"/>
                    <a:pt x="1585" y="19"/>
                  </a:cubicBezTo>
                  <a:cubicBezTo>
                    <a:pt x="1560" y="6"/>
                    <a:pt x="1533" y="1"/>
                    <a:pt x="1506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1" name="Google Shape;4621;p17"/>
            <p:cNvSpPr/>
            <p:nvPr/>
          </p:nvSpPr>
          <p:spPr>
            <a:xfrm>
              <a:off x="2245726" y="-14016"/>
              <a:ext cx="256676" cy="324949"/>
            </a:xfrm>
            <a:custGeom>
              <a:avLst/>
              <a:gdLst/>
              <a:ahLst/>
              <a:cxnLst/>
              <a:rect l="l" t="t" r="r" b="b"/>
              <a:pathLst>
                <a:path w="8568" h="10847" extrusionOk="0">
                  <a:moveTo>
                    <a:pt x="1357" y="0"/>
                  </a:moveTo>
                  <a:cubicBezTo>
                    <a:pt x="1199" y="0"/>
                    <a:pt x="1051" y="107"/>
                    <a:pt x="1051" y="305"/>
                  </a:cubicBezTo>
                  <a:cubicBezTo>
                    <a:pt x="1151" y="3774"/>
                    <a:pt x="150" y="7110"/>
                    <a:pt x="17" y="10546"/>
                  </a:cubicBezTo>
                  <a:cubicBezTo>
                    <a:pt x="0" y="10746"/>
                    <a:pt x="150" y="10846"/>
                    <a:pt x="309" y="10846"/>
                  </a:cubicBezTo>
                  <a:cubicBezTo>
                    <a:pt x="467" y="10846"/>
                    <a:pt x="634" y="10746"/>
                    <a:pt x="650" y="10546"/>
                  </a:cubicBezTo>
                  <a:cubicBezTo>
                    <a:pt x="778" y="7272"/>
                    <a:pt x="1692" y="4088"/>
                    <a:pt x="1692" y="794"/>
                  </a:cubicBezTo>
                  <a:lnTo>
                    <a:pt x="1692" y="794"/>
                  </a:lnTo>
                  <a:cubicBezTo>
                    <a:pt x="3789" y="1755"/>
                    <a:pt x="6004" y="2529"/>
                    <a:pt x="7989" y="3708"/>
                  </a:cubicBezTo>
                  <a:cubicBezTo>
                    <a:pt x="8044" y="3746"/>
                    <a:pt x="8099" y="3763"/>
                    <a:pt x="8150" y="3763"/>
                  </a:cubicBezTo>
                  <a:cubicBezTo>
                    <a:pt x="8405" y="3763"/>
                    <a:pt x="8567" y="3341"/>
                    <a:pt x="8289" y="3174"/>
                  </a:cubicBezTo>
                  <a:cubicBezTo>
                    <a:pt x="6154" y="1873"/>
                    <a:pt x="3786" y="1106"/>
                    <a:pt x="1518" y="38"/>
                  </a:cubicBezTo>
                  <a:cubicBezTo>
                    <a:pt x="1467" y="13"/>
                    <a:pt x="1411" y="0"/>
                    <a:pt x="1357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2" name="Google Shape;4622;p17"/>
            <p:cNvSpPr/>
            <p:nvPr/>
          </p:nvSpPr>
          <p:spPr>
            <a:xfrm>
              <a:off x="2354134" y="146605"/>
              <a:ext cx="132532" cy="171297"/>
            </a:xfrm>
            <a:custGeom>
              <a:avLst/>
              <a:gdLst/>
              <a:ahLst/>
              <a:cxnLst/>
              <a:rect l="l" t="t" r="r" b="b"/>
              <a:pathLst>
                <a:path w="4424" h="5718" extrusionOk="0">
                  <a:moveTo>
                    <a:pt x="760" y="1"/>
                  </a:moveTo>
                  <a:cubicBezTo>
                    <a:pt x="625" y="1"/>
                    <a:pt x="490" y="76"/>
                    <a:pt x="467" y="214"/>
                  </a:cubicBezTo>
                  <a:cubicBezTo>
                    <a:pt x="234" y="1948"/>
                    <a:pt x="0" y="3683"/>
                    <a:pt x="0" y="5417"/>
                  </a:cubicBezTo>
                  <a:cubicBezTo>
                    <a:pt x="0" y="5618"/>
                    <a:pt x="159" y="5718"/>
                    <a:pt x="317" y="5718"/>
                  </a:cubicBezTo>
                  <a:cubicBezTo>
                    <a:pt x="476" y="5718"/>
                    <a:pt x="634" y="5618"/>
                    <a:pt x="634" y="5417"/>
                  </a:cubicBezTo>
                  <a:cubicBezTo>
                    <a:pt x="634" y="3875"/>
                    <a:pt x="805" y="2304"/>
                    <a:pt x="1016" y="757"/>
                  </a:cubicBezTo>
                  <a:lnTo>
                    <a:pt x="1016" y="757"/>
                  </a:lnTo>
                  <a:cubicBezTo>
                    <a:pt x="1943" y="1205"/>
                    <a:pt x="2830" y="1775"/>
                    <a:pt x="3770" y="2215"/>
                  </a:cubicBezTo>
                  <a:cubicBezTo>
                    <a:pt x="3816" y="2236"/>
                    <a:pt x="3861" y="2245"/>
                    <a:pt x="3905" y="2245"/>
                  </a:cubicBezTo>
                  <a:cubicBezTo>
                    <a:pt x="4209" y="2245"/>
                    <a:pt x="4424" y="1794"/>
                    <a:pt x="4103" y="1648"/>
                  </a:cubicBezTo>
                  <a:cubicBezTo>
                    <a:pt x="3002" y="1181"/>
                    <a:pt x="2035" y="514"/>
                    <a:pt x="934" y="47"/>
                  </a:cubicBezTo>
                  <a:cubicBezTo>
                    <a:pt x="883" y="16"/>
                    <a:pt x="821" y="1"/>
                    <a:pt x="760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3" name="Google Shape;4623;p17"/>
            <p:cNvSpPr/>
            <p:nvPr/>
          </p:nvSpPr>
          <p:spPr>
            <a:xfrm>
              <a:off x="2447056" y="299348"/>
              <a:ext cx="169589" cy="204310"/>
            </a:xfrm>
            <a:custGeom>
              <a:avLst/>
              <a:gdLst/>
              <a:ahLst/>
              <a:cxnLst/>
              <a:rect l="l" t="t" r="r" b="b"/>
              <a:pathLst>
                <a:path w="5661" h="6820" extrusionOk="0">
                  <a:moveTo>
                    <a:pt x="824" y="1"/>
                  </a:moveTo>
                  <a:cubicBezTo>
                    <a:pt x="701" y="1"/>
                    <a:pt x="562" y="115"/>
                    <a:pt x="534" y="252"/>
                  </a:cubicBezTo>
                  <a:cubicBezTo>
                    <a:pt x="0" y="2253"/>
                    <a:pt x="34" y="4455"/>
                    <a:pt x="167" y="6490"/>
                  </a:cubicBezTo>
                  <a:cubicBezTo>
                    <a:pt x="184" y="6711"/>
                    <a:pt x="349" y="6819"/>
                    <a:pt x="506" y="6819"/>
                  </a:cubicBezTo>
                  <a:cubicBezTo>
                    <a:pt x="657" y="6819"/>
                    <a:pt x="801" y="6719"/>
                    <a:pt x="801" y="6523"/>
                  </a:cubicBezTo>
                  <a:cubicBezTo>
                    <a:pt x="675" y="4632"/>
                    <a:pt x="638" y="2623"/>
                    <a:pt x="1056" y="748"/>
                  </a:cubicBezTo>
                  <a:lnTo>
                    <a:pt x="1056" y="748"/>
                  </a:lnTo>
                  <a:cubicBezTo>
                    <a:pt x="2421" y="1283"/>
                    <a:pt x="3810" y="1697"/>
                    <a:pt x="5171" y="2253"/>
                  </a:cubicBezTo>
                  <a:cubicBezTo>
                    <a:pt x="5215" y="2273"/>
                    <a:pt x="5256" y="2282"/>
                    <a:pt x="5294" y="2282"/>
                  </a:cubicBezTo>
                  <a:cubicBezTo>
                    <a:pt x="5570" y="2282"/>
                    <a:pt x="5661" y="1799"/>
                    <a:pt x="5338" y="1653"/>
                  </a:cubicBezTo>
                  <a:cubicBezTo>
                    <a:pt x="3870" y="1052"/>
                    <a:pt x="2369" y="619"/>
                    <a:pt x="901" y="18"/>
                  </a:cubicBezTo>
                  <a:cubicBezTo>
                    <a:pt x="877" y="6"/>
                    <a:pt x="851" y="1"/>
                    <a:pt x="824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4" name="Google Shape;4624;p17"/>
            <p:cNvSpPr/>
            <p:nvPr/>
          </p:nvSpPr>
          <p:spPr>
            <a:xfrm>
              <a:off x="2522004" y="425790"/>
              <a:ext cx="120399" cy="140800"/>
            </a:xfrm>
            <a:custGeom>
              <a:avLst/>
              <a:gdLst/>
              <a:ahLst/>
              <a:cxnLst/>
              <a:rect l="l" t="t" r="r" b="b"/>
              <a:pathLst>
                <a:path w="4019" h="4700" extrusionOk="0">
                  <a:moveTo>
                    <a:pt x="534" y="0"/>
                  </a:moveTo>
                  <a:cubicBezTo>
                    <a:pt x="401" y="0"/>
                    <a:pt x="267" y="67"/>
                    <a:pt x="234" y="200"/>
                  </a:cubicBezTo>
                  <a:cubicBezTo>
                    <a:pt x="0" y="1601"/>
                    <a:pt x="0" y="3002"/>
                    <a:pt x="0" y="4370"/>
                  </a:cubicBezTo>
                  <a:cubicBezTo>
                    <a:pt x="0" y="4591"/>
                    <a:pt x="165" y="4700"/>
                    <a:pt x="327" y="4700"/>
                  </a:cubicBezTo>
                  <a:cubicBezTo>
                    <a:pt x="482" y="4700"/>
                    <a:pt x="634" y="4600"/>
                    <a:pt x="634" y="4403"/>
                  </a:cubicBezTo>
                  <a:cubicBezTo>
                    <a:pt x="634" y="3143"/>
                    <a:pt x="604" y="1853"/>
                    <a:pt x="798" y="618"/>
                  </a:cubicBezTo>
                  <a:lnTo>
                    <a:pt x="798" y="618"/>
                  </a:lnTo>
                  <a:cubicBezTo>
                    <a:pt x="1714" y="705"/>
                    <a:pt x="2642" y="1075"/>
                    <a:pt x="3403" y="1501"/>
                  </a:cubicBezTo>
                  <a:cubicBezTo>
                    <a:pt x="3459" y="1532"/>
                    <a:pt x="3514" y="1545"/>
                    <a:pt x="3565" y="1545"/>
                  </a:cubicBezTo>
                  <a:cubicBezTo>
                    <a:pt x="3847" y="1545"/>
                    <a:pt x="4019" y="1137"/>
                    <a:pt x="3736" y="968"/>
                  </a:cubicBezTo>
                  <a:cubicBezTo>
                    <a:pt x="2769" y="434"/>
                    <a:pt x="1635" y="0"/>
                    <a:pt x="534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5" name="Google Shape;4625;p17"/>
            <p:cNvSpPr/>
            <p:nvPr/>
          </p:nvSpPr>
          <p:spPr>
            <a:xfrm>
              <a:off x="2081331" y="278888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8" y="1"/>
                  </a:moveTo>
                  <a:cubicBezTo>
                    <a:pt x="1" y="1"/>
                    <a:pt x="1" y="868"/>
                    <a:pt x="568" y="868"/>
                  </a:cubicBezTo>
                  <a:cubicBezTo>
                    <a:pt x="1135" y="868"/>
                    <a:pt x="1135" y="1"/>
                    <a:pt x="568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6" name="Google Shape;4626;p17"/>
            <p:cNvSpPr/>
            <p:nvPr/>
          </p:nvSpPr>
          <p:spPr>
            <a:xfrm>
              <a:off x="2116319" y="320856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7" y="1"/>
                  </a:moveTo>
                  <a:cubicBezTo>
                    <a:pt x="0" y="1"/>
                    <a:pt x="0" y="868"/>
                    <a:pt x="567" y="868"/>
                  </a:cubicBezTo>
                  <a:cubicBezTo>
                    <a:pt x="1134" y="868"/>
                    <a:pt x="1134" y="1"/>
                    <a:pt x="567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7" name="Google Shape;4627;p17"/>
            <p:cNvSpPr/>
            <p:nvPr/>
          </p:nvSpPr>
          <p:spPr>
            <a:xfrm>
              <a:off x="2130308" y="260915"/>
              <a:ext cx="34002" cy="26992"/>
            </a:xfrm>
            <a:custGeom>
              <a:avLst/>
              <a:gdLst/>
              <a:ahLst/>
              <a:cxnLst/>
              <a:rect l="l" t="t" r="r" b="b"/>
              <a:pathLst>
                <a:path w="1135" h="901" extrusionOk="0">
                  <a:moveTo>
                    <a:pt x="567" y="0"/>
                  </a:moveTo>
                  <a:cubicBezTo>
                    <a:pt x="0" y="0"/>
                    <a:pt x="0" y="901"/>
                    <a:pt x="567" y="901"/>
                  </a:cubicBezTo>
                  <a:cubicBezTo>
                    <a:pt x="1134" y="901"/>
                    <a:pt x="1134" y="0"/>
                    <a:pt x="567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8" name="Google Shape;4628;p17"/>
            <p:cNvSpPr/>
            <p:nvPr/>
          </p:nvSpPr>
          <p:spPr>
            <a:xfrm>
              <a:off x="2604920" y="13094"/>
              <a:ext cx="34032" cy="26003"/>
            </a:xfrm>
            <a:custGeom>
              <a:avLst/>
              <a:gdLst/>
              <a:ahLst/>
              <a:cxnLst/>
              <a:rect l="l" t="t" r="r" b="b"/>
              <a:pathLst>
                <a:path w="1136" h="868" extrusionOk="0">
                  <a:moveTo>
                    <a:pt x="568" y="1"/>
                  </a:moveTo>
                  <a:cubicBezTo>
                    <a:pt x="1" y="1"/>
                    <a:pt x="1" y="868"/>
                    <a:pt x="568" y="868"/>
                  </a:cubicBezTo>
                  <a:cubicBezTo>
                    <a:pt x="1135" y="868"/>
                    <a:pt x="1135" y="1"/>
                    <a:pt x="568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9" name="Google Shape;4629;p17"/>
            <p:cNvSpPr/>
            <p:nvPr/>
          </p:nvSpPr>
          <p:spPr>
            <a:xfrm>
              <a:off x="2594945" y="69051"/>
              <a:ext cx="33013" cy="26003"/>
            </a:xfrm>
            <a:custGeom>
              <a:avLst/>
              <a:gdLst/>
              <a:ahLst/>
              <a:cxnLst/>
              <a:rect l="l" t="t" r="r" b="b"/>
              <a:pathLst>
                <a:path w="1102" h="868" extrusionOk="0">
                  <a:moveTo>
                    <a:pt x="567" y="1"/>
                  </a:moveTo>
                  <a:cubicBezTo>
                    <a:pt x="0" y="1"/>
                    <a:pt x="0" y="868"/>
                    <a:pt x="567" y="868"/>
                  </a:cubicBezTo>
                  <a:cubicBezTo>
                    <a:pt x="1101" y="868"/>
                    <a:pt x="1101" y="1"/>
                    <a:pt x="567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0" name="Google Shape;4630;p17"/>
            <p:cNvSpPr/>
            <p:nvPr/>
          </p:nvSpPr>
          <p:spPr>
            <a:xfrm>
              <a:off x="2538988" y="27083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7" y="1"/>
                  </a:moveTo>
                  <a:cubicBezTo>
                    <a:pt x="0" y="1"/>
                    <a:pt x="0" y="868"/>
                    <a:pt x="567" y="868"/>
                  </a:cubicBezTo>
                  <a:cubicBezTo>
                    <a:pt x="1134" y="868"/>
                    <a:pt x="1134" y="1"/>
                    <a:pt x="567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1" name="Google Shape;4631;p17"/>
            <p:cNvSpPr/>
            <p:nvPr/>
          </p:nvSpPr>
          <p:spPr>
            <a:xfrm>
              <a:off x="2455054" y="585662"/>
              <a:ext cx="34002" cy="27022"/>
            </a:xfrm>
            <a:custGeom>
              <a:avLst/>
              <a:gdLst/>
              <a:ahLst/>
              <a:cxnLst/>
              <a:rect l="l" t="t" r="r" b="b"/>
              <a:pathLst>
                <a:path w="1135" h="902" extrusionOk="0">
                  <a:moveTo>
                    <a:pt x="567" y="0"/>
                  </a:moveTo>
                  <a:cubicBezTo>
                    <a:pt x="0" y="0"/>
                    <a:pt x="0" y="901"/>
                    <a:pt x="567" y="901"/>
                  </a:cubicBezTo>
                  <a:cubicBezTo>
                    <a:pt x="1134" y="901"/>
                    <a:pt x="1134" y="0"/>
                    <a:pt x="567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2" name="Google Shape;4632;p17"/>
            <p:cNvSpPr/>
            <p:nvPr/>
          </p:nvSpPr>
          <p:spPr>
            <a:xfrm>
              <a:off x="2493007" y="603635"/>
              <a:ext cx="34032" cy="26033"/>
            </a:xfrm>
            <a:custGeom>
              <a:avLst/>
              <a:gdLst/>
              <a:ahLst/>
              <a:cxnLst/>
              <a:rect l="l" t="t" r="r" b="b"/>
              <a:pathLst>
                <a:path w="1136" h="869" extrusionOk="0">
                  <a:moveTo>
                    <a:pt x="568" y="1"/>
                  </a:moveTo>
                  <a:cubicBezTo>
                    <a:pt x="1" y="1"/>
                    <a:pt x="1" y="868"/>
                    <a:pt x="568" y="868"/>
                  </a:cubicBezTo>
                  <a:cubicBezTo>
                    <a:pt x="1135" y="868"/>
                    <a:pt x="1135" y="1"/>
                    <a:pt x="568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3" name="Google Shape;4633;p17"/>
            <p:cNvSpPr/>
            <p:nvPr/>
          </p:nvSpPr>
          <p:spPr>
            <a:xfrm>
              <a:off x="2639908" y="390802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7" y="1"/>
                  </a:moveTo>
                  <a:cubicBezTo>
                    <a:pt x="0" y="1"/>
                    <a:pt x="0" y="868"/>
                    <a:pt x="567" y="868"/>
                  </a:cubicBezTo>
                  <a:cubicBezTo>
                    <a:pt x="1135" y="868"/>
                    <a:pt x="1135" y="1"/>
                    <a:pt x="567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4" name="Google Shape;4634;p17"/>
            <p:cNvSpPr/>
            <p:nvPr/>
          </p:nvSpPr>
          <p:spPr>
            <a:xfrm>
              <a:off x="2639908" y="355844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7" y="0"/>
                  </a:moveTo>
                  <a:cubicBezTo>
                    <a:pt x="0" y="0"/>
                    <a:pt x="0" y="867"/>
                    <a:pt x="567" y="867"/>
                  </a:cubicBezTo>
                  <a:cubicBezTo>
                    <a:pt x="1135" y="867"/>
                    <a:pt x="1135" y="0"/>
                    <a:pt x="567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5" name="Google Shape;4635;p17"/>
            <p:cNvSpPr/>
            <p:nvPr/>
          </p:nvSpPr>
          <p:spPr>
            <a:xfrm>
              <a:off x="2116319" y="-49842"/>
              <a:ext cx="34002" cy="26992"/>
            </a:xfrm>
            <a:custGeom>
              <a:avLst/>
              <a:gdLst/>
              <a:ahLst/>
              <a:cxnLst/>
              <a:rect l="l" t="t" r="r" b="b"/>
              <a:pathLst>
                <a:path w="1135" h="901" extrusionOk="0">
                  <a:moveTo>
                    <a:pt x="567" y="0"/>
                  </a:moveTo>
                  <a:cubicBezTo>
                    <a:pt x="0" y="0"/>
                    <a:pt x="0" y="901"/>
                    <a:pt x="567" y="901"/>
                  </a:cubicBezTo>
                  <a:cubicBezTo>
                    <a:pt x="1134" y="901"/>
                    <a:pt x="1134" y="0"/>
                    <a:pt x="567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6" name="Google Shape;4636;p17"/>
            <p:cNvSpPr/>
            <p:nvPr/>
          </p:nvSpPr>
          <p:spPr>
            <a:xfrm>
              <a:off x="2319146" y="-206719"/>
              <a:ext cx="33013" cy="26003"/>
            </a:xfrm>
            <a:custGeom>
              <a:avLst/>
              <a:gdLst/>
              <a:ahLst/>
              <a:cxnLst/>
              <a:rect l="l" t="t" r="r" b="b"/>
              <a:pathLst>
                <a:path w="1102" h="868" extrusionOk="0">
                  <a:moveTo>
                    <a:pt x="568" y="0"/>
                  </a:moveTo>
                  <a:cubicBezTo>
                    <a:pt x="1" y="0"/>
                    <a:pt x="1" y="867"/>
                    <a:pt x="568" y="867"/>
                  </a:cubicBezTo>
                  <a:cubicBezTo>
                    <a:pt x="1102" y="867"/>
                    <a:pt x="1102" y="0"/>
                    <a:pt x="568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7" name="Google Shape;4637;p17"/>
            <p:cNvSpPr/>
            <p:nvPr/>
          </p:nvSpPr>
          <p:spPr>
            <a:xfrm>
              <a:off x="2434055" y="101043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8" y="0"/>
                  </a:moveTo>
                  <a:cubicBezTo>
                    <a:pt x="1" y="0"/>
                    <a:pt x="1" y="867"/>
                    <a:pt x="568" y="867"/>
                  </a:cubicBezTo>
                  <a:cubicBezTo>
                    <a:pt x="1135" y="867"/>
                    <a:pt x="1135" y="0"/>
                    <a:pt x="568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8" name="Google Shape;4638;p17"/>
            <p:cNvSpPr/>
            <p:nvPr/>
          </p:nvSpPr>
          <p:spPr>
            <a:xfrm>
              <a:off x="2172275" y="125007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7" y="1"/>
                  </a:moveTo>
                  <a:cubicBezTo>
                    <a:pt x="0" y="1"/>
                    <a:pt x="0" y="868"/>
                    <a:pt x="567" y="868"/>
                  </a:cubicBezTo>
                  <a:cubicBezTo>
                    <a:pt x="1134" y="868"/>
                    <a:pt x="1134" y="1"/>
                    <a:pt x="567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639" name="Google Shape;4639;p17"/>
          <p:cNvGrpSpPr/>
          <p:nvPr/>
        </p:nvGrpSpPr>
        <p:grpSpPr>
          <a:xfrm flipH="1">
            <a:off x="8473439" y="3536760"/>
            <a:ext cx="325854" cy="425166"/>
            <a:chOff x="1304140" y="978228"/>
            <a:chExt cx="436509" cy="569545"/>
          </a:xfrm>
        </p:grpSpPr>
        <p:sp>
          <p:nvSpPr>
            <p:cNvPr id="4640" name="Google Shape;4640;p17"/>
            <p:cNvSpPr/>
            <p:nvPr/>
          </p:nvSpPr>
          <p:spPr>
            <a:xfrm>
              <a:off x="1321934" y="978228"/>
              <a:ext cx="418716" cy="433845"/>
            </a:xfrm>
            <a:custGeom>
              <a:avLst/>
              <a:gdLst/>
              <a:ahLst/>
              <a:cxnLst/>
              <a:rect l="l" t="t" r="r" b="b"/>
              <a:pathLst>
                <a:path w="13977" h="14482" extrusionOk="0">
                  <a:moveTo>
                    <a:pt x="12193" y="1"/>
                  </a:moveTo>
                  <a:cubicBezTo>
                    <a:pt x="11019" y="1"/>
                    <a:pt x="8624" y="2538"/>
                    <a:pt x="7306" y="3407"/>
                  </a:cubicBezTo>
                  <a:cubicBezTo>
                    <a:pt x="7155" y="3515"/>
                    <a:pt x="7024" y="3559"/>
                    <a:pt x="6904" y="3559"/>
                  </a:cubicBezTo>
                  <a:cubicBezTo>
                    <a:pt x="6467" y="3559"/>
                    <a:pt x="6173" y="2969"/>
                    <a:pt x="5571" y="2707"/>
                  </a:cubicBezTo>
                  <a:cubicBezTo>
                    <a:pt x="5238" y="2567"/>
                    <a:pt x="4914" y="2426"/>
                    <a:pt x="4624" y="2426"/>
                  </a:cubicBezTo>
                  <a:cubicBezTo>
                    <a:pt x="4362" y="2426"/>
                    <a:pt x="4127" y="2541"/>
                    <a:pt x="3936" y="2873"/>
                  </a:cubicBezTo>
                  <a:cubicBezTo>
                    <a:pt x="3303" y="4041"/>
                    <a:pt x="4037" y="5876"/>
                    <a:pt x="3936" y="7143"/>
                  </a:cubicBezTo>
                  <a:cubicBezTo>
                    <a:pt x="3288" y="6861"/>
                    <a:pt x="2376" y="6317"/>
                    <a:pt x="1586" y="6317"/>
                  </a:cubicBezTo>
                  <a:cubicBezTo>
                    <a:pt x="1442" y="6317"/>
                    <a:pt x="1302" y="6335"/>
                    <a:pt x="1168" y="6376"/>
                  </a:cubicBezTo>
                  <a:cubicBezTo>
                    <a:pt x="0" y="6710"/>
                    <a:pt x="267" y="8344"/>
                    <a:pt x="401" y="9278"/>
                  </a:cubicBezTo>
                  <a:cubicBezTo>
                    <a:pt x="601" y="10946"/>
                    <a:pt x="1235" y="12714"/>
                    <a:pt x="1368" y="14382"/>
                  </a:cubicBezTo>
                  <a:lnTo>
                    <a:pt x="1401" y="14382"/>
                  </a:lnTo>
                  <a:cubicBezTo>
                    <a:pt x="2530" y="14382"/>
                    <a:pt x="3857" y="14480"/>
                    <a:pt x="5122" y="14480"/>
                  </a:cubicBezTo>
                  <a:cubicBezTo>
                    <a:pt x="5502" y="14480"/>
                    <a:pt x="5876" y="14472"/>
                    <a:pt x="6238" y="14448"/>
                  </a:cubicBezTo>
                  <a:cubicBezTo>
                    <a:pt x="7372" y="14415"/>
                    <a:pt x="9207" y="14482"/>
                    <a:pt x="10041" y="13514"/>
                  </a:cubicBezTo>
                  <a:cubicBezTo>
                    <a:pt x="11142" y="12213"/>
                    <a:pt x="8707" y="11580"/>
                    <a:pt x="7939" y="11113"/>
                  </a:cubicBezTo>
                  <a:cubicBezTo>
                    <a:pt x="9340" y="10479"/>
                    <a:pt x="10941" y="10379"/>
                    <a:pt x="12309" y="9512"/>
                  </a:cubicBezTo>
                  <a:cubicBezTo>
                    <a:pt x="13076" y="8978"/>
                    <a:pt x="13977" y="8444"/>
                    <a:pt x="13176" y="7577"/>
                  </a:cubicBezTo>
                  <a:cubicBezTo>
                    <a:pt x="12509" y="6810"/>
                    <a:pt x="11442" y="6309"/>
                    <a:pt x="10575" y="6042"/>
                  </a:cubicBezTo>
                  <a:cubicBezTo>
                    <a:pt x="11375" y="4675"/>
                    <a:pt x="13510" y="772"/>
                    <a:pt x="12543" y="105"/>
                  </a:cubicBezTo>
                  <a:cubicBezTo>
                    <a:pt x="12444" y="34"/>
                    <a:pt x="12327" y="1"/>
                    <a:pt x="1219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1" name="Google Shape;4641;p17"/>
            <p:cNvSpPr/>
            <p:nvPr/>
          </p:nvSpPr>
          <p:spPr>
            <a:xfrm>
              <a:off x="1304140" y="1073037"/>
              <a:ext cx="322013" cy="474737"/>
            </a:xfrm>
            <a:custGeom>
              <a:avLst/>
              <a:gdLst/>
              <a:ahLst/>
              <a:cxnLst/>
              <a:rect l="l" t="t" r="r" b="b"/>
              <a:pathLst>
                <a:path w="10749" h="15847" extrusionOk="0">
                  <a:moveTo>
                    <a:pt x="10371" y="1"/>
                  </a:moveTo>
                  <a:cubicBezTo>
                    <a:pt x="10313" y="1"/>
                    <a:pt x="10254" y="23"/>
                    <a:pt x="10201" y="75"/>
                  </a:cubicBezTo>
                  <a:cubicBezTo>
                    <a:pt x="8066" y="2210"/>
                    <a:pt x="5931" y="4412"/>
                    <a:pt x="4264" y="6980"/>
                  </a:cubicBezTo>
                  <a:cubicBezTo>
                    <a:pt x="2529" y="9616"/>
                    <a:pt x="995" y="12484"/>
                    <a:pt x="61" y="15520"/>
                  </a:cubicBezTo>
                  <a:cubicBezTo>
                    <a:pt x="1" y="15719"/>
                    <a:pt x="155" y="15846"/>
                    <a:pt x="310" y="15846"/>
                  </a:cubicBezTo>
                  <a:cubicBezTo>
                    <a:pt x="415" y="15846"/>
                    <a:pt x="521" y="15788"/>
                    <a:pt x="561" y="15653"/>
                  </a:cubicBezTo>
                  <a:cubicBezTo>
                    <a:pt x="1495" y="12684"/>
                    <a:pt x="3029" y="9849"/>
                    <a:pt x="4731" y="7247"/>
                  </a:cubicBezTo>
                  <a:cubicBezTo>
                    <a:pt x="6365" y="4712"/>
                    <a:pt x="8467" y="2544"/>
                    <a:pt x="10568" y="442"/>
                  </a:cubicBezTo>
                  <a:cubicBezTo>
                    <a:pt x="10749" y="261"/>
                    <a:pt x="10570" y="1"/>
                    <a:pt x="1037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2" name="Google Shape;4642;p17"/>
            <p:cNvSpPr/>
            <p:nvPr/>
          </p:nvSpPr>
          <p:spPr>
            <a:xfrm>
              <a:off x="1369383" y="1235665"/>
              <a:ext cx="155569" cy="125642"/>
            </a:xfrm>
            <a:custGeom>
              <a:avLst/>
              <a:gdLst/>
              <a:ahLst/>
              <a:cxnLst/>
              <a:rect l="l" t="t" r="r" b="b"/>
              <a:pathLst>
                <a:path w="5193" h="4194" extrusionOk="0">
                  <a:moveTo>
                    <a:pt x="255" y="0"/>
                  </a:moveTo>
                  <a:cubicBezTo>
                    <a:pt x="126" y="0"/>
                    <a:pt x="1" y="84"/>
                    <a:pt x="17" y="250"/>
                  </a:cubicBezTo>
                  <a:cubicBezTo>
                    <a:pt x="84" y="1518"/>
                    <a:pt x="484" y="2752"/>
                    <a:pt x="751" y="3986"/>
                  </a:cubicBezTo>
                  <a:cubicBezTo>
                    <a:pt x="751" y="4086"/>
                    <a:pt x="885" y="4187"/>
                    <a:pt x="985" y="4187"/>
                  </a:cubicBezTo>
                  <a:cubicBezTo>
                    <a:pt x="1217" y="4169"/>
                    <a:pt x="1450" y="4163"/>
                    <a:pt x="1683" y="4163"/>
                  </a:cubicBezTo>
                  <a:cubicBezTo>
                    <a:pt x="2210" y="4163"/>
                    <a:pt x="2739" y="4194"/>
                    <a:pt x="3264" y="4194"/>
                  </a:cubicBezTo>
                  <a:cubicBezTo>
                    <a:pt x="3812" y="4194"/>
                    <a:pt x="4356" y="4160"/>
                    <a:pt x="4888" y="4020"/>
                  </a:cubicBezTo>
                  <a:cubicBezTo>
                    <a:pt x="5193" y="3959"/>
                    <a:pt x="5107" y="3507"/>
                    <a:pt x="4835" y="3507"/>
                  </a:cubicBezTo>
                  <a:cubicBezTo>
                    <a:pt x="4810" y="3507"/>
                    <a:pt x="4783" y="3511"/>
                    <a:pt x="4754" y="3519"/>
                  </a:cubicBezTo>
                  <a:cubicBezTo>
                    <a:pt x="4273" y="3636"/>
                    <a:pt x="3782" y="3667"/>
                    <a:pt x="3288" y="3667"/>
                  </a:cubicBezTo>
                  <a:cubicBezTo>
                    <a:pt x="2738" y="3667"/>
                    <a:pt x="2185" y="3629"/>
                    <a:pt x="1641" y="3629"/>
                  </a:cubicBezTo>
                  <a:cubicBezTo>
                    <a:pt x="1494" y="3629"/>
                    <a:pt x="1348" y="3632"/>
                    <a:pt x="1203" y="3639"/>
                  </a:cubicBezTo>
                  <a:lnTo>
                    <a:pt x="1203" y="3639"/>
                  </a:lnTo>
                  <a:cubicBezTo>
                    <a:pt x="938" y="2513"/>
                    <a:pt x="581" y="1411"/>
                    <a:pt x="518" y="250"/>
                  </a:cubicBezTo>
                  <a:cubicBezTo>
                    <a:pt x="518" y="84"/>
                    <a:pt x="384" y="0"/>
                    <a:pt x="25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3" name="Google Shape;4643;p17"/>
            <p:cNvSpPr/>
            <p:nvPr/>
          </p:nvSpPr>
          <p:spPr>
            <a:xfrm>
              <a:off x="1422853" y="1210682"/>
              <a:ext cx="90951" cy="89603"/>
            </a:xfrm>
            <a:custGeom>
              <a:avLst/>
              <a:gdLst/>
              <a:ahLst/>
              <a:cxnLst/>
              <a:rect l="l" t="t" r="r" b="b"/>
              <a:pathLst>
                <a:path w="3036" h="2991" extrusionOk="0">
                  <a:moveTo>
                    <a:pt x="267" y="0"/>
                  </a:moveTo>
                  <a:cubicBezTo>
                    <a:pt x="134" y="0"/>
                    <a:pt x="0" y="84"/>
                    <a:pt x="0" y="250"/>
                  </a:cubicBezTo>
                  <a:cubicBezTo>
                    <a:pt x="0" y="1084"/>
                    <a:pt x="67" y="1885"/>
                    <a:pt x="100" y="2719"/>
                  </a:cubicBezTo>
                  <a:cubicBezTo>
                    <a:pt x="130" y="2868"/>
                    <a:pt x="240" y="2991"/>
                    <a:pt x="383" y="2991"/>
                  </a:cubicBezTo>
                  <a:cubicBezTo>
                    <a:pt x="400" y="2991"/>
                    <a:pt x="417" y="2989"/>
                    <a:pt x="434" y="2986"/>
                  </a:cubicBezTo>
                  <a:cubicBezTo>
                    <a:pt x="1201" y="2686"/>
                    <a:pt x="2002" y="2686"/>
                    <a:pt x="2802" y="2552"/>
                  </a:cubicBezTo>
                  <a:cubicBezTo>
                    <a:pt x="2936" y="2519"/>
                    <a:pt x="3036" y="2352"/>
                    <a:pt x="3003" y="2219"/>
                  </a:cubicBezTo>
                  <a:cubicBezTo>
                    <a:pt x="2936" y="2085"/>
                    <a:pt x="2802" y="2018"/>
                    <a:pt x="2669" y="2018"/>
                  </a:cubicBezTo>
                  <a:cubicBezTo>
                    <a:pt x="1974" y="2163"/>
                    <a:pt x="1280" y="2182"/>
                    <a:pt x="607" y="2359"/>
                  </a:cubicBezTo>
                  <a:lnTo>
                    <a:pt x="607" y="2359"/>
                  </a:lnTo>
                  <a:cubicBezTo>
                    <a:pt x="559" y="1653"/>
                    <a:pt x="534" y="964"/>
                    <a:pt x="534" y="250"/>
                  </a:cubicBezTo>
                  <a:cubicBezTo>
                    <a:pt x="534" y="84"/>
                    <a:pt x="401" y="0"/>
                    <a:pt x="26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4" name="Google Shape;4644;p17"/>
            <p:cNvSpPr/>
            <p:nvPr/>
          </p:nvSpPr>
          <p:spPr>
            <a:xfrm>
              <a:off x="1473208" y="1117461"/>
              <a:ext cx="125911" cy="118242"/>
            </a:xfrm>
            <a:custGeom>
              <a:avLst/>
              <a:gdLst/>
              <a:ahLst/>
              <a:cxnLst/>
              <a:rect l="l" t="t" r="r" b="b"/>
              <a:pathLst>
                <a:path w="4203" h="3947" extrusionOk="0">
                  <a:moveTo>
                    <a:pt x="318" y="0"/>
                  </a:moveTo>
                  <a:cubicBezTo>
                    <a:pt x="171" y="0"/>
                    <a:pt x="1" y="128"/>
                    <a:pt x="21" y="327"/>
                  </a:cubicBezTo>
                  <a:cubicBezTo>
                    <a:pt x="221" y="1361"/>
                    <a:pt x="187" y="2428"/>
                    <a:pt x="221" y="3463"/>
                  </a:cubicBezTo>
                  <a:cubicBezTo>
                    <a:pt x="221" y="3563"/>
                    <a:pt x="287" y="3696"/>
                    <a:pt x="421" y="3696"/>
                  </a:cubicBezTo>
                  <a:cubicBezTo>
                    <a:pt x="988" y="3796"/>
                    <a:pt x="1555" y="3863"/>
                    <a:pt x="2155" y="3930"/>
                  </a:cubicBezTo>
                  <a:cubicBezTo>
                    <a:pt x="2331" y="3940"/>
                    <a:pt x="2509" y="3947"/>
                    <a:pt x="2689" y="3947"/>
                  </a:cubicBezTo>
                  <a:cubicBezTo>
                    <a:pt x="3090" y="3947"/>
                    <a:pt x="3498" y="3911"/>
                    <a:pt x="3890" y="3796"/>
                  </a:cubicBezTo>
                  <a:cubicBezTo>
                    <a:pt x="4203" y="3734"/>
                    <a:pt x="4105" y="3290"/>
                    <a:pt x="3816" y="3290"/>
                  </a:cubicBezTo>
                  <a:cubicBezTo>
                    <a:pt x="3797" y="3290"/>
                    <a:pt x="3777" y="3292"/>
                    <a:pt x="3757" y="3296"/>
                  </a:cubicBezTo>
                  <a:cubicBezTo>
                    <a:pt x="3401" y="3385"/>
                    <a:pt x="3045" y="3414"/>
                    <a:pt x="2689" y="3414"/>
                  </a:cubicBezTo>
                  <a:cubicBezTo>
                    <a:pt x="2511" y="3414"/>
                    <a:pt x="2333" y="3407"/>
                    <a:pt x="2155" y="3396"/>
                  </a:cubicBezTo>
                  <a:cubicBezTo>
                    <a:pt x="1684" y="3366"/>
                    <a:pt x="1213" y="3311"/>
                    <a:pt x="742" y="3229"/>
                  </a:cubicBezTo>
                  <a:lnTo>
                    <a:pt x="742" y="3229"/>
                  </a:lnTo>
                  <a:cubicBezTo>
                    <a:pt x="691" y="2207"/>
                    <a:pt x="707" y="1186"/>
                    <a:pt x="521" y="194"/>
                  </a:cubicBezTo>
                  <a:cubicBezTo>
                    <a:pt x="507" y="59"/>
                    <a:pt x="418" y="0"/>
                    <a:pt x="31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5" name="Google Shape;4645;p17"/>
            <p:cNvSpPr/>
            <p:nvPr/>
          </p:nvSpPr>
          <p:spPr>
            <a:xfrm>
              <a:off x="1524761" y="1114256"/>
              <a:ext cx="61982" cy="58986"/>
            </a:xfrm>
            <a:custGeom>
              <a:avLst/>
              <a:gdLst/>
              <a:ahLst/>
              <a:cxnLst/>
              <a:rect l="l" t="t" r="r" b="b"/>
              <a:pathLst>
                <a:path w="2069" h="1969" extrusionOk="0">
                  <a:moveTo>
                    <a:pt x="301" y="0"/>
                  </a:moveTo>
                  <a:cubicBezTo>
                    <a:pt x="168" y="34"/>
                    <a:pt x="34" y="134"/>
                    <a:pt x="34" y="267"/>
                  </a:cubicBezTo>
                  <a:cubicBezTo>
                    <a:pt x="34" y="734"/>
                    <a:pt x="1" y="1235"/>
                    <a:pt x="168" y="1702"/>
                  </a:cubicBezTo>
                  <a:cubicBezTo>
                    <a:pt x="201" y="1802"/>
                    <a:pt x="301" y="1902"/>
                    <a:pt x="401" y="1902"/>
                  </a:cubicBezTo>
                  <a:cubicBezTo>
                    <a:pt x="868" y="1902"/>
                    <a:pt x="1335" y="1968"/>
                    <a:pt x="1802" y="1968"/>
                  </a:cubicBezTo>
                  <a:cubicBezTo>
                    <a:pt x="1936" y="1968"/>
                    <a:pt x="2069" y="1868"/>
                    <a:pt x="2069" y="1735"/>
                  </a:cubicBezTo>
                  <a:cubicBezTo>
                    <a:pt x="2069" y="1568"/>
                    <a:pt x="1969" y="1468"/>
                    <a:pt x="1802" y="1468"/>
                  </a:cubicBezTo>
                  <a:cubicBezTo>
                    <a:pt x="1402" y="1468"/>
                    <a:pt x="1002" y="1395"/>
                    <a:pt x="601" y="1374"/>
                  </a:cubicBezTo>
                  <a:lnTo>
                    <a:pt x="601" y="1374"/>
                  </a:lnTo>
                  <a:cubicBezTo>
                    <a:pt x="601" y="1349"/>
                    <a:pt x="601" y="1325"/>
                    <a:pt x="601" y="1301"/>
                  </a:cubicBezTo>
                  <a:cubicBezTo>
                    <a:pt x="601" y="1301"/>
                    <a:pt x="601" y="1301"/>
                    <a:pt x="568" y="1268"/>
                  </a:cubicBezTo>
                  <a:cubicBezTo>
                    <a:pt x="568" y="1268"/>
                    <a:pt x="568" y="1201"/>
                    <a:pt x="568" y="1168"/>
                  </a:cubicBezTo>
                  <a:cubicBezTo>
                    <a:pt x="568" y="1168"/>
                    <a:pt x="568" y="1134"/>
                    <a:pt x="568" y="1101"/>
                  </a:cubicBezTo>
                  <a:cubicBezTo>
                    <a:pt x="568" y="1034"/>
                    <a:pt x="568" y="1001"/>
                    <a:pt x="535" y="934"/>
                  </a:cubicBezTo>
                  <a:cubicBezTo>
                    <a:pt x="535" y="734"/>
                    <a:pt x="568" y="501"/>
                    <a:pt x="568" y="267"/>
                  </a:cubicBezTo>
                  <a:cubicBezTo>
                    <a:pt x="568" y="134"/>
                    <a:pt x="434" y="0"/>
                    <a:pt x="30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6" name="Google Shape;4646;p17"/>
            <p:cNvSpPr/>
            <p:nvPr/>
          </p:nvSpPr>
          <p:spPr>
            <a:xfrm>
              <a:off x="1567747" y="1071270"/>
              <a:ext cx="60964" cy="60814"/>
            </a:xfrm>
            <a:custGeom>
              <a:avLst/>
              <a:gdLst/>
              <a:ahLst/>
              <a:cxnLst/>
              <a:rect l="l" t="t" r="r" b="b"/>
              <a:pathLst>
                <a:path w="2035" h="2030" extrusionOk="0">
                  <a:moveTo>
                    <a:pt x="267" y="1"/>
                  </a:moveTo>
                  <a:cubicBezTo>
                    <a:pt x="134" y="1"/>
                    <a:pt x="0" y="101"/>
                    <a:pt x="0" y="268"/>
                  </a:cubicBezTo>
                  <a:lnTo>
                    <a:pt x="0" y="1669"/>
                  </a:lnTo>
                  <a:cubicBezTo>
                    <a:pt x="0" y="1769"/>
                    <a:pt x="100" y="1902"/>
                    <a:pt x="200" y="1902"/>
                  </a:cubicBezTo>
                  <a:cubicBezTo>
                    <a:pt x="585" y="1974"/>
                    <a:pt x="970" y="2029"/>
                    <a:pt x="1342" y="2029"/>
                  </a:cubicBezTo>
                  <a:cubicBezTo>
                    <a:pt x="1486" y="2029"/>
                    <a:pt x="1628" y="2021"/>
                    <a:pt x="1768" y="2002"/>
                  </a:cubicBezTo>
                  <a:cubicBezTo>
                    <a:pt x="1902" y="2002"/>
                    <a:pt x="2035" y="1902"/>
                    <a:pt x="2035" y="1769"/>
                  </a:cubicBezTo>
                  <a:cubicBezTo>
                    <a:pt x="2035" y="1647"/>
                    <a:pt x="1952" y="1498"/>
                    <a:pt x="1810" y="1498"/>
                  </a:cubicBezTo>
                  <a:cubicBezTo>
                    <a:pt x="1797" y="1498"/>
                    <a:pt x="1783" y="1499"/>
                    <a:pt x="1768" y="1502"/>
                  </a:cubicBezTo>
                  <a:lnTo>
                    <a:pt x="1034" y="1502"/>
                  </a:lnTo>
                  <a:cubicBezTo>
                    <a:pt x="968" y="1502"/>
                    <a:pt x="934" y="1502"/>
                    <a:pt x="867" y="1469"/>
                  </a:cubicBezTo>
                  <a:lnTo>
                    <a:pt x="734" y="1469"/>
                  </a:lnTo>
                  <a:cubicBezTo>
                    <a:pt x="667" y="1452"/>
                    <a:pt x="601" y="1444"/>
                    <a:pt x="534" y="1435"/>
                  </a:cubicBezTo>
                  <a:lnTo>
                    <a:pt x="534" y="1435"/>
                  </a:lnTo>
                  <a:lnTo>
                    <a:pt x="534" y="268"/>
                  </a:lnTo>
                  <a:cubicBezTo>
                    <a:pt x="534" y="101"/>
                    <a:pt x="434" y="1"/>
                    <a:pt x="2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7" name="Google Shape;4647;p17"/>
            <p:cNvSpPr/>
            <p:nvPr/>
          </p:nvSpPr>
          <p:spPr>
            <a:xfrm>
              <a:off x="1620708" y="1230153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1"/>
                  </a:moveTo>
                  <a:cubicBezTo>
                    <a:pt x="0" y="1"/>
                    <a:pt x="0" y="368"/>
                    <a:pt x="234" y="368"/>
                  </a:cubicBezTo>
                  <a:cubicBezTo>
                    <a:pt x="467" y="368"/>
                    <a:pt x="467" y="1"/>
                    <a:pt x="2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8" name="Google Shape;4648;p17"/>
            <p:cNvSpPr/>
            <p:nvPr/>
          </p:nvSpPr>
          <p:spPr>
            <a:xfrm>
              <a:off x="1628676" y="1204182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0"/>
                  </a:moveTo>
                  <a:cubicBezTo>
                    <a:pt x="1" y="0"/>
                    <a:pt x="1" y="367"/>
                    <a:pt x="234" y="367"/>
                  </a:cubicBezTo>
                  <a:cubicBezTo>
                    <a:pt x="468" y="367"/>
                    <a:pt x="468" y="0"/>
                    <a:pt x="2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9" name="Google Shape;4649;p17"/>
            <p:cNvSpPr/>
            <p:nvPr/>
          </p:nvSpPr>
          <p:spPr>
            <a:xfrm>
              <a:off x="1641677" y="1227158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1"/>
                  </a:moveTo>
                  <a:cubicBezTo>
                    <a:pt x="1" y="1"/>
                    <a:pt x="1" y="368"/>
                    <a:pt x="234" y="368"/>
                  </a:cubicBezTo>
                  <a:cubicBezTo>
                    <a:pt x="468" y="368"/>
                    <a:pt x="468" y="1"/>
                    <a:pt x="2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0" name="Google Shape;4650;p17"/>
            <p:cNvSpPr/>
            <p:nvPr/>
          </p:nvSpPr>
          <p:spPr>
            <a:xfrm>
              <a:off x="1628676" y="1036312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0"/>
                  </a:moveTo>
                  <a:cubicBezTo>
                    <a:pt x="1" y="0"/>
                    <a:pt x="1" y="367"/>
                    <a:pt x="234" y="367"/>
                  </a:cubicBezTo>
                  <a:cubicBezTo>
                    <a:pt x="468" y="367"/>
                    <a:pt x="468" y="0"/>
                    <a:pt x="2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1" name="Google Shape;4651;p17"/>
            <p:cNvSpPr/>
            <p:nvPr/>
          </p:nvSpPr>
          <p:spPr>
            <a:xfrm>
              <a:off x="1638681" y="1057280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1"/>
                  </a:moveTo>
                  <a:cubicBezTo>
                    <a:pt x="1" y="1"/>
                    <a:pt x="1" y="368"/>
                    <a:pt x="234" y="368"/>
                  </a:cubicBezTo>
                  <a:cubicBezTo>
                    <a:pt x="468" y="368"/>
                    <a:pt x="468" y="1"/>
                    <a:pt x="2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2" name="Google Shape;4652;p17"/>
            <p:cNvSpPr/>
            <p:nvPr/>
          </p:nvSpPr>
          <p:spPr>
            <a:xfrm>
              <a:off x="1651682" y="1030320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0"/>
                  </a:moveTo>
                  <a:cubicBezTo>
                    <a:pt x="0" y="0"/>
                    <a:pt x="0" y="367"/>
                    <a:pt x="234" y="367"/>
                  </a:cubicBezTo>
                  <a:cubicBezTo>
                    <a:pt x="467" y="367"/>
                    <a:pt x="467" y="0"/>
                    <a:pt x="2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3" name="Google Shape;4653;p17"/>
            <p:cNvSpPr/>
            <p:nvPr/>
          </p:nvSpPr>
          <p:spPr>
            <a:xfrm>
              <a:off x="1451820" y="1101255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1"/>
                  </a:moveTo>
                  <a:cubicBezTo>
                    <a:pt x="1" y="1"/>
                    <a:pt x="1" y="368"/>
                    <a:pt x="234" y="368"/>
                  </a:cubicBezTo>
                  <a:cubicBezTo>
                    <a:pt x="468" y="368"/>
                    <a:pt x="468" y="1"/>
                    <a:pt x="2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4" name="Google Shape;4654;p17"/>
            <p:cNvSpPr/>
            <p:nvPr/>
          </p:nvSpPr>
          <p:spPr>
            <a:xfrm>
              <a:off x="1457811" y="1073277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1"/>
                  </a:moveTo>
                  <a:cubicBezTo>
                    <a:pt x="1" y="1"/>
                    <a:pt x="1" y="368"/>
                    <a:pt x="234" y="368"/>
                  </a:cubicBezTo>
                  <a:cubicBezTo>
                    <a:pt x="468" y="368"/>
                    <a:pt x="468" y="1"/>
                    <a:pt x="2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5" name="Google Shape;4655;p17"/>
            <p:cNvSpPr/>
            <p:nvPr/>
          </p:nvSpPr>
          <p:spPr>
            <a:xfrm>
              <a:off x="1471800" y="1092268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0"/>
                  </a:moveTo>
                  <a:cubicBezTo>
                    <a:pt x="1" y="0"/>
                    <a:pt x="1" y="367"/>
                    <a:pt x="234" y="367"/>
                  </a:cubicBezTo>
                  <a:cubicBezTo>
                    <a:pt x="468" y="367"/>
                    <a:pt x="468" y="0"/>
                    <a:pt x="2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6" name="Google Shape;4656;p17"/>
            <p:cNvSpPr/>
            <p:nvPr/>
          </p:nvSpPr>
          <p:spPr>
            <a:xfrm>
              <a:off x="1544741" y="1374059"/>
              <a:ext cx="15039" cy="10006"/>
            </a:xfrm>
            <a:custGeom>
              <a:avLst/>
              <a:gdLst/>
              <a:ahLst/>
              <a:cxnLst/>
              <a:rect l="l" t="t" r="r" b="b"/>
              <a:pathLst>
                <a:path w="502" h="334" extrusionOk="0">
                  <a:moveTo>
                    <a:pt x="234" y="0"/>
                  </a:moveTo>
                  <a:cubicBezTo>
                    <a:pt x="1" y="0"/>
                    <a:pt x="1" y="334"/>
                    <a:pt x="234" y="334"/>
                  </a:cubicBezTo>
                  <a:lnTo>
                    <a:pt x="268" y="334"/>
                  </a:lnTo>
                  <a:cubicBezTo>
                    <a:pt x="501" y="334"/>
                    <a:pt x="501" y="0"/>
                    <a:pt x="26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7" name="Google Shape;4657;p17"/>
            <p:cNvSpPr/>
            <p:nvPr/>
          </p:nvSpPr>
          <p:spPr>
            <a:xfrm>
              <a:off x="1555735" y="1346081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0"/>
                  </a:moveTo>
                  <a:cubicBezTo>
                    <a:pt x="1" y="0"/>
                    <a:pt x="1" y="367"/>
                    <a:pt x="234" y="367"/>
                  </a:cubicBezTo>
                  <a:cubicBezTo>
                    <a:pt x="468" y="367"/>
                    <a:pt x="468" y="0"/>
                    <a:pt x="2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8" name="Google Shape;4658;p17"/>
            <p:cNvSpPr/>
            <p:nvPr/>
          </p:nvSpPr>
          <p:spPr>
            <a:xfrm>
              <a:off x="1571731" y="1371063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0"/>
                  </a:moveTo>
                  <a:cubicBezTo>
                    <a:pt x="1" y="0"/>
                    <a:pt x="1" y="367"/>
                    <a:pt x="234" y="367"/>
                  </a:cubicBezTo>
                  <a:cubicBezTo>
                    <a:pt x="468" y="367"/>
                    <a:pt x="468" y="0"/>
                    <a:pt x="2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9" name="Google Shape;4659;p17"/>
            <p:cNvSpPr/>
            <p:nvPr/>
          </p:nvSpPr>
          <p:spPr>
            <a:xfrm>
              <a:off x="1354914" y="1205170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1"/>
                  </a:moveTo>
                  <a:cubicBezTo>
                    <a:pt x="0" y="1"/>
                    <a:pt x="0" y="368"/>
                    <a:pt x="234" y="368"/>
                  </a:cubicBezTo>
                  <a:cubicBezTo>
                    <a:pt x="467" y="368"/>
                    <a:pt x="467" y="1"/>
                    <a:pt x="2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0" name="Google Shape;4660;p17"/>
            <p:cNvSpPr/>
            <p:nvPr/>
          </p:nvSpPr>
          <p:spPr>
            <a:xfrm>
              <a:off x="1367885" y="1184201"/>
              <a:ext cx="14020" cy="10006"/>
            </a:xfrm>
            <a:custGeom>
              <a:avLst/>
              <a:gdLst/>
              <a:ahLst/>
              <a:cxnLst/>
              <a:rect l="l" t="t" r="r" b="b"/>
              <a:pathLst>
                <a:path w="468" h="334" extrusionOk="0">
                  <a:moveTo>
                    <a:pt x="234" y="0"/>
                  </a:moveTo>
                  <a:cubicBezTo>
                    <a:pt x="1" y="0"/>
                    <a:pt x="1" y="334"/>
                    <a:pt x="234" y="334"/>
                  </a:cubicBezTo>
                  <a:cubicBezTo>
                    <a:pt x="468" y="334"/>
                    <a:pt x="468" y="0"/>
                    <a:pt x="2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1" name="Google Shape;4661;p17"/>
            <p:cNvSpPr/>
            <p:nvPr/>
          </p:nvSpPr>
          <p:spPr>
            <a:xfrm>
              <a:off x="1375883" y="1205170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1"/>
                  </a:moveTo>
                  <a:cubicBezTo>
                    <a:pt x="1" y="1"/>
                    <a:pt x="1" y="368"/>
                    <a:pt x="234" y="368"/>
                  </a:cubicBezTo>
                  <a:cubicBezTo>
                    <a:pt x="468" y="368"/>
                    <a:pt x="468" y="1"/>
                    <a:pt x="2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662" name="Google Shape;4662;p17"/>
          <p:cNvGrpSpPr/>
          <p:nvPr/>
        </p:nvGrpSpPr>
        <p:grpSpPr>
          <a:xfrm>
            <a:off x="-469360" y="-270381"/>
            <a:ext cx="2260158" cy="1544343"/>
            <a:chOff x="-469344" y="-270371"/>
            <a:chExt cx="2664966" cy="1820945"/>
          </a:xfrm>
        </p:grpSpPr>
        <p:grpSp>
          <p:nvGrpSpPr>
            <p:cNvPr id="4663" name="Google Shape;4663;p17"/>
            <p:cNvGrpSpPr/>
            <p:nvPr/>
          </p:nvGrpSpPr>
          <p:grpSpPr>
            <a:xfrm rot="10800000">
              <a:off x="-341273" y="793500"/>
              <a:ext cx="1190020" cy="757074"/>
              <a:chOff x="7742212" y="3926048"/>
              <a:chExt cx="1414838" cy="900099"/>
            </a:xfrm>
          </p:grpSpPr>
          <p:sp>
            <p:nvSpPr>
              <p:cNvPr id="4664" name="Google Shape;4664;p17"/>
              <p:cNvSpPr/>
              <p:nvPr/>
            </p:nvSpPr>
            <p:spPr>
              <a:xfrm>
                <a:off x="7827357" y="3979099"/>
                <a:ext cx="1329694" cy="847048"/>
              </a:xfrm>
              <a:custGeom>
                <a:avLst/>
                <a:gdLst/>
                <a:ahLst/>
                <a:cxnLst/>
                <a:rect l="l" t="t" r="r" b="b"/>
                <a:pathLst>
                  <a:path w="44386" h="28275" extrusionOk="0">
                    <a:moveTo>
                      <a:pt x="395" y="1"/>
                    </a:moveTo>
                    <a:cubicBezTo>
                      <a:pt x="103" y="1"/>
                      <a:pt x="1" y="500"/>
                      <a:pt x="331" y="620"/>
                    </a:cubicBezTo>
                    <a:cubicBezTo>
                      <a:pt x="1132" y="921"/>
                      <a:pt x="1999" y="987"/>
                      <a:pt x="2800" y="1221"/>
                    </a:cubicBezTo>
                    <a:cubicBezTo>
                      <a:pt x="3600" y="1421"/>
                      <a:pt x="4367" y="1688"/>
                      <a:pt x="5101" y="2021"/>
                    </a:cubicBezTo>
                    <a:cubicBezTo>
                      <a:pt x="6602" y="2622"/>
                      <a:pt x="8003" y="3456"/>
                      <a:pt x="9304" y="4356"/>
                    </a:cubicBezTo>
                    <a:cubicBezTo>
                      <a:pt x="11973" y="6224"/>
                      <a:pt x="14308" y="8493"/>
                      <a:pt x="16643" y="10761"/>
                    </a:cubicBezTo>
                    <a:cubicBezTo>
                      <a:pt x="19078" y="13096"/>
                      <a:pt x="21580" y="15364"/>
                      <a:pt x="24148" y="17566"/>
                    </a:cubicBezTo>
                    <a:cubicBezTo>
                      <a:pt x="26883" y="19834"/>
                      <a:pt x="29685" y="22036"/>
                      <a:pt x="32721" y="23904"/>
                    </a:cubicBezTo>
                    <a:cubicBezTo>
                      <a:pt x="36157" y="25972"/>
                      <a:pt x="39859" y="27573"/>
                      <a:pt x="43829" y="28273"/>
                    </a:cubicBezTo>
                    <a:cubicBezTo>
                      <a:pt x="43840" y="28274"/>
                      <a:pt x="43850" y="28275"/>
                      <a:pt x="43861" y="28275"/>
                    </a:cubicBezTo>
                    <a:cubicBezTo>
                      <a:pt x="44238" y="28275"/>
                      <a:pt x="44385" y="27705"/>
                      <a:pt x="43996" y="27640"/>
                    </a:cubicBezTo>
                    <a:cubicBezTo>
                      <a:pt x="36791" y="26405"/>
                      <a:pt x="30653" y="22136"/>
                      <a:pt x="25116" y="17532"/>
                    </a:cubicBezTo>
                    <a:cubicBezTo>
                      <a:pt x="22514" y="15364"/>
                      <a:pt x="19979" y="13096"/>
                      <a:pt x="17543" y="10728"/>
                    </a:cubicBezTo>
                    <a:cubicBezTo>
                      <a:pt x="15208" y="8493"/>
                      <a:pt x="12907" y="6224"/>
                      <a:pt x="10305" y="4323"/>
                    </a:cubicBezTo>
                    <a:cubicBezTo>
                      <a:pt x="8871" y="3256"/>
                      <a:pt x="7370" y="2322"/>
                      <a:pt x="5735" y="1588"/>
                    </a:cubicBezTo>
                    <a:cubicBezTo>
                      <a:pt x="4934" y="1254"/>
                      <a:pt x="4134" y="921"/>
                      <a:pt x="3267" y="687"/>
                    </a:cubicBezTo>
                    <a:cubicBezTo>
                      <a:pt x="2366" y="420"/>
                      <a:pt x="1399" y="320"/>
                      <a:pt x="498" y="20"/>
                    </a:cubicBezTo>
                    <a:cubicBezTo>
                      <a:pt x="462" y="7"/>
                      <a:pt x="427" y="1"/>
                      <a:pt x="395" y="1"/>
                    </a:cubicBezTo>
                    <a:close/>
                  </a:path>
                </a:pathLst>
              </a:custGeom>
              <a:solidFill>
                <a:srgbClr val="489B7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65" name="Google Shape;4665;p17"/>
              <p:cNvSpPr/>
              <p:nvPr/>
            </p:nvSpPr>
            <p:spPr>
              <a:xfrm>
                <a:off x="8282917" y="4136724"/>
                <a:ext cx="69981" cy="159254"/>
              </a:xfrm>
              <a:custGeom>
                <a:avLst/>
                <a:gdLst/>
                <a:ahLst/>
                <a:cxnLst/>
                <a:rect l="l" t="t" r="r" b="b"/>
                <a:pathLst>
                  <a:path w="2336" h="5316" extrusionOk="0">
                    <a:moveTo>
                      <a:pt x="981" y="1"/>
                    </a:moveTo>
                    <a:cubicBezTo>
                      <a:pt x="815" y="1"/>
                      <a:pt x="692" y="91"/>
                      <a:pt x="601" y="228"/>
                    </a:cubicBezTo>
                    <a:cubicBezTo>
                      <a:pt x="568" y="262"/>
                      <a:pt x="534" y="295"/>
                      <a:pt x="501" y="362"/>
                    </a:cubicBezTo>
                    <a:cubicBezTo>
                      <a:pt x="401" y="529"/>
                      <a:pt x="367" y="762"/>
                      <a:pt x="301" y="962"/>
                    </a:cubicBezTo>
                    <a:cubicBezTo>
                      <a:pt x="0" y="2197"/>
                      <a:pt x="801" y="3464"/>
                      <a:pt x="1068" y="4632"/>
                    </a:cubicBezTo>
                    <a:cubicBezTo>
                      <a:pt x="1101" y="4765"/>
                      <a:pt x="1201" y="4832"/>
                      <a:pt x="1335" y="4832"/>
                    </a:cubicBezTo>
                    <a:cubicBezTo>
                      <a:pt x="1301" y="4898"/>
                      <a:pt x="1301" y="4965"/>
                      <a:pt x="1301" y="5065"/>
                    </a:cubicBezTo>
                    <a:cubicBezTo>
                      <a:pt x="1285" y="5232"/>
                      <a:pt x="1410" y="5315"/>
                      <a:pt x="1539" y="5315"/>
                    </a:cubicBezTo>
                    <a:cubicBezTo>
                      <a:pt x="1668" y="5315"/>
                      <a:pt x="1802" y="5232"/>
                      <a:pt x="1802" y="5065"/>
                    </a:cubicBezTo>
                    <a:cubicBezTo>
                      <a:pt x="1902" y="3898"/>
                      <a:pt x="2335" y="2897"/>
                      <a:pt x="2035" y="1730"/>
                    </a:cubicBezTo>
                    <a:cubicBezTo>
                      <a:pt x="1935" y="1296"/>
                      <a:pt x="1735" y="295"/>
                      <a:pt x="1235" y="62"/>
                    </a:cubicBezTo>
                    <a:cubicBezTo>
                      <a:pt x="1140" y="20"/>
                      <a:pt x="1056" y="1"/>
                      <a:pt x="981" y="1"/>
                    </a:cubicBezTo>
                    <a:close/>
                  </a:path>
                </a:pathLst>
              </a:custGeom>
              <a:solidFill>
                <a:srgbClr val="489B7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66" name="Google Shape;4666;p17"/>
              <p:cNvSpPr/>
              <p:nvPr/>
            </p:nvSpPr>
            <p:spPr>
              <a:xfrm>
                <a:off x="8109057" y="4195107"/>
                <a:ext cx="139123" cy="70969"/>
              </a:xfrm>
              <a:custGeom>
                <a:avLst/>
                <a:gdLst/>
                <a:ahLst/>
                <a:cxnLst/>
                <a:rect l="l" t="t" r="r" b="b"/>
                <a:pathLst>
                  <a:path w="4644" h="2369" extrusionOk="0">
                    <a:moveTo>
                      <a:pt x="3495" y="0"/>
                    </a:moveTo>
                    <a:cubicBezTo>
                      <a:pt x="3475" y="0"/>
                      <a:pt x="3456" y="4"/>
                      <a:pt x="3436" y="14"/>
                    </a:cubicBezTo>
                    <a:cubicBezTo>
                      <a:pt x="3403" y="14"/>
                      <a:pt x="3336" y="47"/>
                      <a:pt x="3269" y="47"/>
                    </a:cubicBezTo>
                    <a:cubicBezTo>
                      <a:pt x="3103" y="81"/>
                      <a:pt x="2936" y="114"/>
                      <a:pt x="2802" y="147"/>
                    </a:cubicBezTo>
                    <a:cubicBezTo>
                      <a:pt x="1568" y="314"/>
                      <a:pt x="0" y="748"/>
                      <a:pt x="200" y="1949"/>
                    </a:cubicBezTo>
                    <a:cubicBezTo>
                      <a:pt x="256" y="2281"/>
                      <a:pt x="588" y="2368"/>
                      <a:pt x="935" y="2368"/>
                    </a:cubicBezTo>
                    <a:cubicBezTo>
                      <a:pt x="1215" y="2368"/>
                      <a:pt x="1505" y="2312"/>
                      <a:pt x="1668" y="2282"/>
                    </a:cubicBezTo>
                    <a:cubicBezTo>
                      <a:pt x="2736" y="2049"/>
                      <a:pt x="3636" y="1348"/>
                      <a:pt x="4437" y="614"/>
                    </a:cubicBezTo>
                    <a:cubicBezTo>
                      <a:pt x="4644" y="434"/>
                      <a:pt x="4450" y="173"/>
                      <a:pt x="4244" y="173"/>
                    </a:cubicBezTo>
                    <a:cubicBezTo>
                      <a:pt x="4184" y="173"/>
                      <a:pt x="4123" y="195"/>
                      <a:pt x="4070" y="248"/>
                    </a:cubicBezTo>
                    <a:cubicBezTo>
                      <a:pt x="4037" y="181"/>
                      <a:pt x="3970" y="114"/>
                      <a:pt x="3836" y="81"/>
                    </a:cubicBezTo>
                    <a:cubicBezTo>
                      <a:pt x="3836" y="81"/>
                      <a:pt x="3803" y="47"/>
                      <a:pt x="3770" y="47"/>
                    </a:cubicBezTo>
                    <a:lnTo>
                      <a:pt x="3636" y="47"/>
                    </a:lnTo>
                    <a:cubicBezTo>
                      <a:pt x="3589" y="24"/>
                      <a:pt x="3542" y="0"/>
                      <a:pt x="3495" y="0"/>
                    </a:cubicBezTo>
                    <a:close/>
                  </a:path>
                </a:pathLst>
              </a:custGeom>
              <a:solidFill>
                <a:srgbClr val="489B7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67" name="Google Shape;4667;p17"/>
              <p:cNvSpPr/>
              <p:nvPr/>
            </p:nvSpPr>
            <p:spPr>
              <a:xfrm>
                <a:off x="8135028" y="4026788"/>
                <a:ext cx="63001" cy="125941"/>
              </a:xfrm>
              <a:custGeom>
                <a:avLst/>
                <a:gdLst/>
                <a:ahLst/>
                <a:cxnLst/>
                <a:rect l="l" t="t" r="r" b="b"/>
                <a:pathLst>
                  <a:path w="2103" h="4204" extrusionOk="0">
                    <a:moveTo>
                      <a:pt x="941" y="1"/>
                    </a:moveTo>
                    <a:cubicBezTo>
                      <a:pt x="801" y="1"/>
                      <a:pt x="652" y="76"/>
                      <a:pt x="501" y="263"/>
                    </a:cubicBezTo>
                    <a:cubicBezTo>
                      <a:pt x="1" y="863"/>
                      <a:pt x="234" y="1764"/>
                      <a:pt x="401" y="2431"/>
                    </a:cubicBezTo>
                    <a:cubicBezTo>
                      <a:pt x="468" y="2764"/>
                      <a:pt x="701" y="3865"/>
                      <a:pt x="1201" y="3932"/>
                    </a:cubicBezTo>
                    <a:cubicBezTo>
                      <a:pt x="1142" y="4091"/>
                      <a:pt x="1296" y="4203"/>
                      <a:pt x="1452" y="4203"/>
                    </a:cubicBezTo>
                    <a:cubicBezTo>
                      <a:pt x="1557" y="4203"/>
                      <a:pt x="1662" y="4153"/>
                      <a:pt x="1702" y="4032"/>
                    </a:cubicBezTo>
                    <a:cubicBezTo>
                      <a:pt x="2102" y="3098"/>
                      <a:pt x="2069" y="1930"/>
                      <a:pt x="1769" y="963"/>
                    </a:cubicBezTo>
                    <a:cubicBezTo>
                      <a:pt x="1646" y="572"/>
                      <a:pt x="1326" y="1"/>
                      <a:pt x="941" y="1"/>
                    </a:cubicBezTo>
                    <a:close/>
                  </a:path>
                </a:pathLst>
              </a:custGeom>
              <a:solidFill>
                <a:srgbClr val="489B7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68" name="Google Shape;4668;p17"/>
              <p:cNvSpPr/>
              <p:nvPr/>
            </p:nvSpPr>
            <p:spPr>
              <a:xfrm>
                <a:off x="7979140" y="4081576"/>
                <a:ext cx="117793" cy="84570"/>
              </a:xfrm>
              <a:custGeom>
                <a:avLst/>
                <a:gdLst/>
                <a:ahLst/>
                <a:cxnLst/>
                <a:rect l="l" t="t" r="r" b="b"/>
                <a:pathLst>
                  <a:path w="3932" h="2823" extrusionOk="0">
                    <a:moveTo>
                      <a:pt x="3622" y="1"/>
                    </a:moveTo>
                    <a:cubicBezTo>
                      <a:pt x="3523" y="1"/>
                      <a:pt x="3422" y="52"/>
                      <a:pt x="3370" y="168"/>
                    </a:cubicBezTo>
                    <a:cubicBezTo>
                      <a:pt x="3337" y="101"/>
                      <a:pt x="3270" y="68"/>
                      <a:pt x="3170" y="68"/>
                    </a:cubicBezTo>
                    <a:cubicBezTo>
                      <a:pt x="2336" y="168"/>
                      <a:pt x="1469" y="368"/>
                      <a:pt x="801" y="869"/>
                    </a:cubicBezTo>
                    <a:cubicBezTo>
                      <a:pt x="234" y="1269"/>
                      <a:pt x="1" y="2136"/>
                      <a:pt x="601" y="2637"/>
                    </a:cubicBezTo>
                    <a:cubicBezTo>
                      <a:pt x="743" y="2769"/>
                      <a:pt x="905" y="2822"/>
                      <a:pt x="1076" y="2822"/>
                    </a:cubicBezTo>
                    <a:cubicBezTo>
                      <a:pt x="1549" y="2822"/>
                      <a:pt x="2084" y="2415"/>
                      <a:pt x="2403" y="2170"/>
                    </a:cubicBezTo>
                    <a:cubicBezTo>
                      <a:pt x="2970" y="1703"/>
                      <a:pt x="3637" y="1035"/>
                      <a:pt x="3870" y="335"/>
                    </a:cubicBezTo>
                    <a:cubicBezTo>
                      <a:pt x="3932" y="130"/>
                      <a:pt x="3780" y="1"/>
                      <a:pt x="3622" y="1"/>
                    </a:cubicBezTo>
                    <a:close/>
                  </a:path>
                </a:pathLst>
              </a:custGeom>
              <a:solidFill>
                <a:srgbClr val="489B7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69" name="Google Shape;4669;p17"/>
              <p:cNvSpPr/>
              <p:nvPr/>
            </p:nvSpPr>
            <p:spPr>
              <a:xfrm>
                <a:off x="7966170" y="3926048"/>
                <a:ext cx="62971" cy="115756"/>
              </a:xfrm>
              <a:custGeom>
                <a:avLst/>
                <a:gdLst/>
                <a:ahLst/>
                <a:cxnLst/>
                <a:rect l="l" t="t" r="r" b="b"/>
                <a:pathLst>
                  <a:path w="2102" h="3864" extrusionOk="0">
                    <a:moveTo>
                      <a:pt x="811" y="0"/>
                    </a:moveTo>
                    <a:cubicBezTo>
                      <a:pt x="709" y="0"/>
                      <a:pt x="604" y="46"/>
                      <a:pt x="501" y="156"/>
                    </a:cubicBezTo>
                    <a:cubicBezTo>
                      <a:pt x="0" y="690"/>
                      <a:pt x="134" y="1491"/>
                      <a:pt x="334" y="2124"/>
                    </a:cubicBezTo>
                    <a:cubicBezTo>
                      <a:pt x="467" y="2692"/>
                      <a:pt x="767" y="3492"/>
                      <a:pt x="1401" y="3692"/>
                    </a:cubicBezTo>
                    <a:lnTo>
                      <a:pt x="1435" y="3692"/>
                    </a:lnTo>
                    <a:cubicBezTo>
                      <a:pt x="1486" y="3796"/>
                      <a:pt x="1609" y="3863"/>
                      <a:pt x="1721" y="3863"/>
                    </a:cubicBezTo>
                    <a:cubicBezTo>
                      <a:pt x="1825" y="3863"/>
                      <a:pt x="1919" y="3804"/>
                      <a:pt x="1935" y="3659"/>
                    </a:cubicBezTo>
                    <a:cubicBezTo>
                      <a:pt x="2102" y="2692"/>
                      <a:pt x="2002" y="1758"/>
                      <a:pt x="1635" y="824"/>
                    </a:cubicBezTo>
                    <a:cubicBezTo>
                      <a:pt x="1505" y="564"/>
                      <a:pt x="1173" y="0"/>
                      <a:pt x="811" y="0"/>
                    </a:cubicBezTo>
                    <a:close/>
                  </a:path>
                </a:pathLst>
              </a:custGeom>
              <a:solidFill>
                <a:srgbClr val="489B7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70" name="Google Shape;4670;p17"/>
              <p:cNvSpPr/>
              <p:nvPr/>
            </p:nvSpPr>
            <p:spPr>
              <a:xfrm>
                <a:off x="7862255" y="4013278"/>
                <a:ext cx="88944" cy="73636"/>
              </a:xfrm>
              <a:custGeom>
                <a:avLst/>
                <a:gdLst/>
                <a:ahLst/>
                <a:cxnLst/>
                <a:rect l="l" t="t" r="r" b="b"/>
                <a:pathLst>
                  <a:path w="2969" h="2458" extrusionOk="0">
                    <a:moveTo>
                      <a:pt x="2496" y="1"/>
                    </a:moveTo>
                    <a:cubicBezTo>
                      <a:pt x="2466" y="1"/>
                      <a:pt x="2435" y="5"/>
                      <a:pt x="2402" y="13"/>
                    </a:cubicBezTo>
                    <a:cubicBezTo>
                      <a:pt x="1801" y="313"/>
                      <a:pt x="1168" y="380"/>
                      <a:pt x="667" y="814"/>
                    </a:cubicBezTo>
                    <a:cubicBezTo>
                      <a:pt x="267" y="1147"/>
                      <a:pt x="0" y="2048"/>
                      <a:pt x="534" y="2381"/>
                    </a:cubicBezTo>
                    <a:cubicBezTo>
                      <a:pt x="627" y="2434"/>
                      <a:pt x="722" y="2457"/>
                      <a:pt x="818" y="2457"/>
                    </a:cubicBezTo>
                    <a:cubicBezTo>
                      <a:pt x="1205" y="2457"/>
                      <a:pt x="1601" y="2088"/>
                      <a:pt x="1868" y="1848"/>
                    </a:cubicBezTo>
                    <a:cubicBezTo>
                      <a:pt x="2268" y="1481"/>
                      <a:pt x="2735" y="980"/>
                      <a:pt x="2902" y="413"/>
                    </a:cubicBezTo>
                    <a:cubicBezTo>
                      <a:pt x="2969" y="247"/>
                      <a:pt x="2835" y="146"/>
                      <a:pt x="2702" y="113"/>
                    </a:cubicBezTo>
                    <a:cubicBezTo>
                      <a:pt x="2652" y="38"/>
                      <a:pt x="2583" y="1"/>
                      <a:pt x="2496" y="1"/>
                    </a:cubicBezTo>
                    <a:close/>
                  </a:path>
                </a:pathLst>
              </a:custGeom>
              <a:solidFill>
                <a:srgbClr val="489B7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71" name="Google Shape;4671;p17"/>
              <p:cNvSpPr/>
              <p:nvPr/>
            </p:nvSpPr>
            <p:spPr>
              <a:xfrm>
                <a:off x="7742212" y="3936832"/>
                <a:ext cx="138374" cy="76422"/>
              </a:xfrm>
              <a:custGeom>
                <a:avLst/>
                <a:gdLst/>
                <a:ahLst/>
                <a:cxnLst/>
                <a:rect l="l" t="t" r="r" b="b"/>
                <a:pathLst>
                  <a:path w="4619" h="2551" extrusionOk="0">
                    <a:moveTo>
                      <a:pt x="1182" y="1"/>
                    </a:moveTo>
                    <a:cubicBezTo>
                      <a:pt x="952" y="1"/>
                      <a:pt x="738" y="69"/>
                      <a:pt x="567" y="251"/>
                    </a:cubicBezTo>
                    <a:cubicBezTo>
                      <a:pt x="0" y="851"/>
                      <a:pt x="767" y="1551"/>
                      <a:pt x="1301" y="1785"/>
                    </a:cubicBezTo>
                    <a:cubicBezTo>
                      <a:pt x="2168" y="2185"/>
                      <a:pt x="3136" y="2252"/>
                      <a:pt x="4036" y="2352"/>
                    </a:cubicBezTo>
                    <a:cubicBezTo>
                      <a:pt x="4036" y="2385"/>
                      <a:pt x="4070" y="2385"/>
                      <a:pt x="4070" y="2419"/>
                    </a:cubicBezTo>
                    <a:cubicBezTo>
                      <a:pt x="4121" y="2512"/>
                      <a:pt x="4199" y="2550"/>
                      <a:pt x="4276" y="2550"/>
                    </a:cubicBezTo>
                    <a:cubicBezTo>
                      <a:pt x="4448" y="2550"/>
                      <a:pt x="4618" y="2359"/>
                      <a:pt x="4503" y="2152"/>
                    </a:cubicBezTo>
                    <a:cubicBezTo>
                      <a:pt x="4136" y="1451"/>
                      <a:pt x="3236" y="884"/>
                      <a:pt x="2569" y="517"/>
                    </a:cubicBezTo>
                    <a:cubicBezTo>
                      <a:pt x="2228" y="313"/>
                      <a:pt x="1671" y="1"/>
                      <a:pt x="1182" y="1"/>
                    </a:cubicBezTo>
                    <a:close/>
                  </a:path>
                </a:pathLst>
              </a:custGeom>
              <a:solidFill>
                <a:srgbClr val="489B7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672" name="Google Shape;4672;p17"/>
            <p:cNvGrpSpPr/>
            <p:nvPr/>
          </p:nvGrpSpPr>
          <p:grpSpPr>
            <a:xfrm rot="10800000">
              <a:off x="-469344" y="194516"/>
              <a:ext cx="1042259" cy="1047013"/>
              <a:chOff x="8276926" y="3750868"/>
              <a:chExt cx="1239162" cy="1244814"/>
            </a:xfrm>
          </p:grpSpPr>
          <p:sp>
            <p:nvSpPr>
              <p:cNvPr id="4673" name="Google Shape;4673;p17"/>
              <p:cNvSpPr/>
              <p:nvPr/>
            </p:nvSpPr>
            <p:spPr>
              <a:xfrm>
                <a:off x="8276926" y="3750868"/>
                <a:ext cx="1239162" cy="1227089"/>
              </a:xfrm>
              <a:custGeom>
                <a:avLst/>
                <a:gdLst/>
                <a:ahLst/>
                <a:cxnLst/>
                <a:rect l="l" t="t" r="r" b="b"/>
                <a:pathLst>
                  <a:path w="41364" h="40961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1280" y="4593"/>
                      <a:pt x="11205" y="40961"/>
                      <a:pt x="33709" y="40961"/>
                    </a:cubicBezTo>
                    <a:cubicBezTo>
                      <a:pt x="34088" y="40961"/>
                      <a:pt x="34472" y="40950"/>
                      <a:pt x="34859" y="40929"/>
                    </a:cubicBezTo>
                    <a:cubicBezTo>
                      <a:pt x="41363" y="15645"/>
                      <a:pt x="3703" y="1301"/>
                      <a:pt x="0" y="0"/>
                    </a:cubicBezTo>
                    <a:close/>
                  </a:path>
                </a:pathLst>
              </a:custGeom>
              <a:solidFill>
                <a:srgbClr val="E8B96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74" name="Google Shape;4674;p17"/>
              <p:cNvSpPr/>
              <p:nvPr/>
            </p:nvSpPr>
            <p:spPr>
              <a:xfrm>
                <a:off x="8392314" y="3892198"/>
                <a:ext cx="958460" cy="1103485"/>
              </a:xfrm>
              <a:custGeom>
                <a:avLst/>
                <a:gdLst/>
                <a:ahLst/>
                <a:cxnLst/>
                <a:rect l="l" t="t" r="r" b="b"/>
                <a:pathLst>
                  <a:path w="31994" h="36835" extrusionOk="0">
                    <a:moveTo>
                      <a:pt x="584" y="1"/>
                    </a:moveTo>
                    <a:cubicBezTo>
                      <a:pt x="276" y="1"/>
                      <a:pt x="1" y="410"/>
                      <a:pt x="285" y="719"/>
                    </a:cubicBezTo>
                    <a:cubicBezTo>
                      <a:pt x="4888" y="5523"/>
                      <a:pt x="9224" y="10593"/>
                      <a:pt x="13427" y="15797"/>
                    </a:cubicBezTo>
                    <a:cubicBezTo>
                      <a:pt x="15529" y="18399"/>
                      <a:pt x="17564" y="21034"/>
                      <a:pt x="19632" y="23669"/>
                    </a:cubicBezTo>
                    <a:cubicBezTo>
                      <a:pt x="20566" y="24870"/>
                      <a:pt x="21466" y="26104"/>
                      <a:pt x="22400" y="27305"/>
                    </a:cubicBezTo>
                    <a:cubicBezTo>
                      <a:pt x="23301" y="28539"/>
                      <a:pt x="24202" y="29773"/>
                      <a:pt x="25269" y="30874"/>
                    </a:cubicBezTo>
                    <a:cubicBezTo>
                      <a:pt x="26270" y="31842"/>
                      <a:pt x="27371" y="32642"/>
                      <a:pt x="28438" y="33543"/>
                    </a:cubicBezTo>
                    <a:cubicBezTo>
                      <a:pt x="29439" y="34377"/>
                      <a:pt x="30540" y="35311"/>
                      <a:pt x="31073" y="36545"/>
                    </a:cubicBezTo>
                    <a:cubicBezTo>
                      <a:pt x="31154" y="36747"/>
                      <a:pt x="31333" y="36835"/>
                      <a:pt x="31504" y="36835"/>
                    </a:cubicBezTo>
                    <a:cubicBezTo>
                      <a:pt x="31757" y="36835"/>
                      <a:pt x="31993" y="36643"/>
                      <a:pt x="31874" y="36345"/>
                    </a:cubicBezTo>
                    <a:cubicBezTo>
                      <a:pt x="30907" y="34077"/>
                      <a:pt x="28638" y="32676"/>
                      <a:pt x="26837" y="31174"/>
                    </a:cubicBezTo>
                    <a:cubicBezTo>
                      <a:pt x="24569" y="29240"/>
                      <a:pt x="22901" y="26605"/>
                      <a:pt x="21100" y="24269"/>
                    </a:cubicBezTo>
                    <a:cubicBezTo>
                      <a:pt x="17063" y="18932"/>
                      <a:pt x="12927" y="13695"/>
                      <a:pt x="8557" y="8625"/>
                    </a:cubicBezTo>
                    <a:cubicBezTo>
                      <a:pt x="6055" y="5756"/>
                      <a:pt x="3520" y="2888"/>
                      <a:pt x="852" y="119"/>
                    </a:cubicBezTo>
                    <a:cubicBezTo>
                      <a:pt x="769" y="36"/>
                      <a:pt x="675" y="1"/>
                      <a:pt x="584" y="1"/>
                    </a:cubicBezTo>
                    <a:close/>
                  </a:path>
                </a:pathLst>
              </a:custGeom>
              <a:solidFill>
                <a:srgbClr val="D387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75" name="Google Shape;4675;p17"/>
              <p:cNvSpPr/>
              <p:nvPr/>
            </p:nvSpPr>
            <p:spPr>
              <a:xfrm>
                <a:off x="8441201" y="3944710"/>
                <a:ext cx="148529" cy="162939"/>
              </a:xfrm>
              <a:custGeom>
                <a:avLst/>
                <a:gdLst/>
                <a:ahLst/>
                <a:cxnLst/>
                <a:rect l="l" t="t" r="r" b="b"/>
                <a:pathLst>
                  <a:path w="4958" h="5439" extrusionOk="0">
                    <a:moveTo>
                      <a:pt x="4290" y="0"/>
                    </a:moveTo>
                    <a:cubicBezTo>
                      <a:pt x="4056" y="0"/>
                      <a:pt x="3890" y="201"/>
                      <a:pt x="3890" y="434"/>
                    </a:cubicBezTo>
                    <a:cubicBezTo>
                      <a:pt x="3770" y="1778"/>
                      <a:pt x="3865" y="3150"/>
                      <a:pt x="4054" y="4500"/>
                    </a:cubicBezTo>
                    <a:lnTo>
                      <a:pt x="4054" y="4500"/>
                    </a:lnTo>
                    <a:cubicBezTo>
                      <a:pt x="3610" y="4566"/>
                      <a:pt x="3160" y="4601"/>
                      <a:pt x="2711" y="4601"/>
                    </a:cubicBezTo>
                    <a:cubicBezTo>
                      <a:pt x="2025" y="4601"/>
                      <a:pt x="1341" y="4518"/>
                      <a:pt x="687" y="4337"/>
                    </a:cubicBezTo>
                    <a:cubicBezTo>
                      <a:pt x="638" y="4321"/>
                      <a:pt x="591" y="4314"/>
                      <a:pt x="547" y="4314"/>
                    </a:cubicBezTo>
                    <a:cubicBezTo>
                      <a:pt x="122" y="4314"/>
                      <a:pt x="0" y="4986"/>
                      <a:pt x="454" y="5137"/>
                    </a:cubicBezTo>
                    <a:cubicBezTo>
                      <a:pt x="1172" y="5348"/>
                      <a:pt x="1918" y="5438"/>
                      <a:pt x="2663" y="5438"/>
                    </a:cubicBezTo>
                    <a:cubicBezTo>
                      <a:pt x="3336" y="5438"/>
                      <a:pt x="4008" y="5364"/>
                      <a:pt x="4657" y="5237"/>
                    </a:cubicBezTo>
                    <a:cubicBezTo>
                      <a:pt x="4890" y="5204"/>
                      <a:pt x="4957" y="4937"/>
                      <a:pt x="4924" y="4737"/>
                    </a:cubicBezTo>
                    <a:cubicBezTo>
                      <a:pt x="4690" y="3303"/>
                      <a:pt x="4624" y="1868"/>
                      <a:pt x="4724" y="401"/>
                    </a:cubicBezTo>
                    <a:cubicBezTo>
                      <a:pt x="4724" y="201"/>
                      <a:pt x="4523" y="0"/>
                      <a:pt x="4290" y="0"/>
                    </a:cubicBezTo>
                    <a:close/>
                  </a:path>
                </a:pathLst>
              </a:custGeom>
              <a:solidFill>
                <a:srgbClr val="D387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76" name="Google Shape;4676;p17"/>
              <p:cNvSpPr/>
              <p:nvPr/>
            </p:nvSpPr>
            <p:spPr>
              <a:xfrm>
                <a:off x="8509679" y="4032569"/>
                <a:ext cx="204370" cy="189331"/>
              </a:xfrm>
              <a:custGeom>
                <a:avLst/>
                <a:gdLst/>
                <a:ahLst/>
                <a:cxnLst/>
                <a:rect l="l" t="t" r="r" b="b"/>
                <a:pathLst>
                  <a:path w="6822" h="6320" extrusionOk="0">
                    <a:moveTo>
                      <a:pt x="6305" y="1"/>
                    </a:moveTo>
                    <a:cubicBezTo>
                      <a:pt x="6138" y="1"/>
                      <a:pt x="5973" y="92"/>
                      <a:pt x="5907" y="303"/>
                    </a:cubicBezTo>
                    <a:cubicBezTo>
                      <a:pt x="5473" y="1976"/>
                      <a:pt x="5529" y="3736"/>
                      <a:pt x="5378" y="5475"/>
                    </a:cubicBezTo>
                    <a:lnTo>
                      <a:pt x="5378" y="5475"/>
                    </a:lnTo>
                    <a:cubicBezTo>
                      <a:pt x="4795" y="5481"/>
                      <a:pt x="4208" y="5497"/>
                      <a:pt x="3623" y="5497"/>
                    </a:cubicBezTo>
                    <a:cubicBezTo>
                      <a:pt x="2651" y="5497"/>
                      <a:pt x="1683" y="5452"/>
                      <a:pt x="736" y="5240"/>
                    </a:cubicBezTo>
                    <a:cubicBezTo>
                      <a:pt x="705" y="5234"/>
                      <a:pt x="675" y="5231"/>
                      <a:pt x="646" y="5231"/>
                    </a:cubicBezTo>
                    <a:cubicBezTo>
                      <a:pt x="178" y="5231"/>
                      <a:pt x="0" y="5946"/>
                      <a:pt x="503" y="6040"/>
                    </a:cubicBezTo>
                    <a:cubicBezTo>
                      <a:pt x="1625" y="6278"/>
                      <a:pt x="2762" y="6320"/>
                      <a:pt x="3894" y="6320"/>
                    </a:cubicBezTo>
                    <a:cubicBezTo>
                      <a:pt x="4511" y="6320"/>
                      <a:pt x="5128" y="6307"/>
                      <a:pt x="5740" y="6307"/>
                    </a:cubicBezTo>
                    <a:cubicBezTo>
                      <a:pt x="5973" y="6307"/>
                      <a:pt x="6140" y="6107"/>
                      <a:pt x="6174" y="5874"/>
                    </a:cubicBezTo>
                    <a:cubicBezTo>
                      <a:pt x="6374" y="4106"/>
                      <a:pt x="6274" y="2271"/>
                      <a:pt x="6741" y="537"/>
                    </a:cubicBezTo>
                    <a:cubicBezTo>
                      <a:pt x="6821" y="214"/>
                      <a:pt x="6561" y="1"/>
                      <a:pt x="6305" y="1"/>
                    </a:cubicBezTo>
                    <a:close/>
                  </a:path>
                </a:pathLst>
              </a:custGeom>
              <a:solidFill>
                <a:srgbClr val="D387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77" name="Google Shape;4677;p17"/>
              <p:cNvSpPr/>
              <p:nvPr/>
            </p:nvSpPr>
            <p:spPr>
              <a:xfrm>
                <a:off x="8605656" y="4119560"/>
                <a:ext cx="241877" cy="254848"/>
              </a:xfrm>
              <a:custGeom>
                <a:avLst/>
                <a:gdLst/>
                <a:ahLst/>
                <a:cxnLst/>
                <a:rect l="l" t="t" r="r" b="b"/>
                <a:pathLst>
                  <a:path w="8074" h="8507" extrusionOk="0">
                    <a:moveTo>
                      <a:pt x="7656" y="1"/>
                    </a:moveTo>
                    <a:cubicBezTo>
                      <a:pt x="7448" y="1"/>
                      <a:pt x="7239" y="134"/>
                      <a:pt x="7239" y="401"/>
                    </a:cubicBezTo>
                    <a:cubicBezTo>
                      <a:pt x="7239" y="2748"/>
                      <a:pt x="6636" y="4975"/>
                      <a:pt x="6348" y="7281"/>
                    </a:cubicBezTo>
                    <a:lnTo>
                      <a:pt x="6348" y="7281"/>
                    </a:lnTo>
                    <a:cubicBezTo>
                      <a:pt x="4429" y="7581"/>
                      <a:pt x="2483" y="7673"/>
                      <a:pt x="568" y="7673"/>
                    </a:cubicBezTo>
                    <a:cubicBezTo>
                      <a:pt x="1" y="7673"/>
                      <a:pt x="1" y="8507"/>
                      <a:pt x="568" y="8507"/>
                    </a:cubicBezTo>
                    <a:cubicBezTo>
                      <a:pt x="2669" y="8507"/>
                      <a:pt x="4771" y="8407"/>
                      <a:pt x="6839" y="8040"/>
                    </a:cubicBezTo>
                    <a:cubicBezTo>
                      <a:pt x="7039" y="8007"/>
                      <a:pt x="7139" y="7806"/>
                      <a:pt x="7139" y="7640"/>
                    </a:cubicBezTo>
                    <a:cubicBezTo>
                      <a:pt x="7406" y="5238"/>
                      <a:pt x="8073" y="2870"/>
                      <a:pt x="8073" y="401"/>
                    </a:cubicBezTo>
                    <a:cubicBezTo>
                      <a:pt x="8073" y="134"/>
                      <a:pt x="7865" y="1"/>
                      <a:pt x="7656" y="1"/>
                    </a:cubicBezTo>
                    <a:close/>
                  </a:path>
                </a:pathLst>
              </a:custGeom>
              <a:solidFill>
                <a:srgbClr val="D387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78" name="Google Shape;4678;p17"/>
              <p:cNvSpPr/>
              <p:nvPr/>
            </p:nvSpPr>
            <p:spPr>
              <a:xfrm>
                <a:off x="8710590" y="4263465"/>
                <a:ext cx="283817" cy="296819"/>
              </a:xfrm>
              <a:custGeom>
                <a:avLst/>
                <a:gdLst/>
                <a:ahLst/>
                <a:cxnLst/>
                <a:rect l="l" t="t" r="r" b="b"/>
                <a:pathLst>
                  <a:path w="9474" h="9908" extrusionOk="0">
                    <a:moveTo>
                      <a:pt x="8928" y="0"/>
                    </a:moveTo>
                    <a:cubicBezTo>
                      <a:pt x="8723" y="0"/>
                      <a:pt x="8523" y="134"/>
                      <a:pt x="8540" y="401"/>
                    </a:cubicBezTo>
                    <a:cubicBezTo>
                      <a:pt x="8637" y="3207"/>
                      <a:pt x="8109" y="5982"/>
                      <a:pt x="7652" y="8726"/>
                    </a:cubicBezTo>
                    <a:lnTo>
                      <a:pt x="7652" y="8726"/>
                    </a:lnTo>
                    <a:cubicBezTo>
                      <a:pt x="5271" y="8861"/>
                      <a:pt x="2918" y="9073"/>
                      <a:pt x="534" y="9073"/>
                    </a:cubicBezTo>
                    <a:cubicBezTo>
                      <a:pt x="0" y="9073"/>
                      <a:pt x="0" y="9907"/>
                      <a:pt x="534" y="9907"/>
                    </a:cubicBezTo>
                    <a:cubicBezTo>
                      <a:pt x="3036" y="9907"/>
                      <a:pt x="5538" y="9674"/>
                      <a:pt x="8006" y="9540"/>
                    </a:cubicBezTo>
                    <a:cubicBezTo>
                      <a:pt x="8173" y="9540"/>
                      <a:pt x="8373" y="9440"/>
                      <a:pt x="8406" y="9240"/>
                    </a:cubicBezTo>
                    <a:cubicBezTo>
                      <a:pt x="8907" y="6305"/>
                      <a:pt x="9474" y="3369"/>
                      <a:pt x="9340" y="401"/>
                    </a:cubicBezTo>
                    <a:cubicBezTo>
                      <a:pt x="9340" y="134"/>
                      <a:pt x="9132" y="0"/>
                      <a:pt x="8928" y="0"/>
                    </a:cubicBezTo>
                    <a:close/>
                  </a:path>
                </a:pathLst>
              </a:custGeom>
              <a:solidFill>
                <a:srgbClr val="D387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79" name="Google Shape;4679;p17"/>
              <p:cNvSpPr/>
              <p:nvPr/>
            </p:nvSpPr>
            <p:spPr>
              <a:xfrm>
                <a:off x="8857491" y="4402339"/>
                <a:ext cx="286813" cy="364463"/>
              </a:xfrm>
              <a:custGeom>
                <a:avLst/>
                <a:gdLst/>
                <a:ahLst/>
                <a:cxnLst/>
                <a:rect l="l" t="t" r="r" b="b"/>
                <a:pathLst>
                  <a:path w="9574" h="12166" extrusionOk="0">
                    <a:moveTo>
                      <a:pt x="8898" y="1"/>
                    </a:moveTo>
                    <a:cubicBezTo>
                      <a:pt x="8689" y="1"/>
                      <a:pt x="8489" y="134"/>
                      <a:pt x="8506" y="401"/>
                    </a:cubicBezTo>
                    <a:cubicBezTo>
                      <a:pt x="8732" y="4076"/>
                      <a:pt x="8210" y="7689"/>
                      <a:pt x="8054" y="11329"/>
                    </a:cubicBezTo>
                    <a:lnTo>
                      <a:pt x="8054" y="11329"/>
                    </a:lnTo>
                    <a:cubicBezTo>
                      <a:pt x="7990" y="11330"/>
                      <a:pt x="7927" y="11331"/>
                      <a:pt x="7864" y="11331"/>
                    </a:cubicBezTo>
                    <a:cubicBezTo>
                      <a:pt x="5589" y="11331"/>
                      <a:pt x="3417" y="10453"/>
                      <a:pt x="1143" y="10453"/>
                    </a:cubicBezTo>
                    <a:cubicBezTo>
                      <a:pt x="940" y="10453"/>
                      <a:pt x="737" y="10460"/>
                      <a:pt x="534" y="10475"/>
                    </a:cubicBezTo>
                    <a:cubicBezTo>
                      <a:pt x="20" y="10539"/>
                      <a:pt x="1" y="11313"/>
                      <a:pt x="474" y="11313"/>
                    </a:cubicBezTo>
                    <a:cubicBezTo>
                      <a:pt x="493" y="11313"/>
                      <a:pt x="513" y="11312"/>
                      <a:pt x="534" y="11309"/>
                    </a:cubicBezTo>
                    <a:cubicBezTo>
                      <a:pt x="737" y="11294"/>
                      <a:pt x="940" y="11287"/>
                      <a:pt x="1143" y="11287"/>
                    </a:cubicBezTo>
                    <a:cubicBezTo>
                      <a:pt x="3417" y="11287"/>
                      <a:pt x="5589" y="12165"/>
                      <a:pt x="7864" y="12165"/>
                    </a:cubicBezTo>
                    <a:cubicBezTo>
                      <a:pt x="8066" y="12165"/>
                      <a:pt x="8269" y="12158"/>
                      <a:pt x="8473" y="12143"/>
                    </a:cubicBezTo>
                    <a:cubicBezTo>
                      <a:pt x="8706" y="12110"/>
                      <a:pt x="8873" y="11976"/>
                      <a:pt x="8873" y="11709"/>
                    </a:cubicBezTo>
                    <a:cubicBezTo>
                      <a:pt x="9006" y="7940"/>
                      <a:pt x="9573" y="4204"/>
                      <a:pt x="9340" y="401"/>
                    </a:cubicBezTo>
                    <a:cubicBezTo>
                      <a:pt x="9323" y="134"/>
                      <a:pt x="9106" y="1"/>
                      <a:pt x="8898" y="1"/>
                    </a:cubicBezTo>
                    <a:close/>
                  </a:path>
                </a:pathLst>
              </a:custGeom>
              <a:solidFill>
                <a:srgbClr val="D387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80" name="Google Shape;4680;p17"/>
              <p:cNvSpPr/>
              <p:nvPr/>
            </p:nvSpPr>
            <p:spPr>
              <a:xfrm>
                <a:off x="8748543" y="4442329"/>
                <a:ext cx="27022" cy="21000"/>
              </a:xfrm>
              <a:custGeom>
                <a:avLst/>
                <a:gdLst/>
                <a:ahLst/>
                <a:cxnLst/>
                <a:rect l="l" t="t" r="r" b="b"/>
                <a:pathLst>
                  <a:path w="902" h="701" extrusionOk="0">
                    <a:moveTo>
                      <a:pt x="435" y="0"/>
                    </a:moveTo>
                    <a:cubicBezTo>
                      <a:pt x="1" y="0"/>
                      <a:pt x="1" y="701"/>
                      <a:pt x="435" y="701"/>
                    </a:cubicBezTo>
                    <a:cubicBezTo>
                      <a:pt x="902" y="701"/>
                      <a:pt x="902" y="0"/>
                      <a:pt x="435" y="0"/>
                    </a:cubicBezTo>
                    <a:close/>
                  </a:path>
                </a:pathLst>
              </a:custGeom>
              <a:solidFill>
                <a:srgbClr val="D387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81" name="Google Shape;4681;p17"/>
              <p:cNvSpPr/>
              <p:nvPr/>
            </p:nvSpPr>
            <p:spPr>
              <a:xfrm>
                <a:off x="8716581" y="4491277"/>
                <a:ext cx="27022" cy="21030"/>
              </a:xfrm>
              <a:custGeom>
                <a:avLst/>
                <a:gdLst/>
                <a:ahLst/>
                <a:cxnLst/>
                <a:rect l="l" t="t" r="r" b="b"/>
                <a:pathLst>
                  <a:path w="902" h="702" extrusionOk="0">
                    <a:moveTo>
                      <a:pt x="467" y="1"/>
                    </a:moveTo>
                    <a:cubicBezTo>
                      <a:pt x="0" y="1"/>
                      <a:pt x="0" y="701"/>
                      <a:pt x="467" y="701"/>
                    </a:cubicBezTo>
                    <a:cubicBezTo>
                      <a:pt x="901" y="701"/>
                      <a:pt x="901" y="1"/>
                      <a:pt x="467" y="1"/>
                    </a:cubicBezTo>
                    <a:close/>
                  </a:path>
                </a:pathLst>
              </a:custGeom>
              <a:solidFill>
                <a:srgbClr val="D387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82" name="Google Shape;4682;p17"/>
              <p:cNvSpPr/>
              <p:nvPr/>
            </p:nvSpPr>
            <p:spPr>
              <a:xfrm>
                <a:off x="8689591" y="4449309"/>
                <a:ext cx="27022" cy="21030"/>
              </a:xfrm>
              <a:custGeom>
                <a:avLst/>
                <a:gdLst/>
                <a:ahLst/>
                <a:cxnLst/>
                <a:rect l="l" t="t" r="r" b="b"/>
                <a:pathLst>
                  <a:path w="902" h="702" extrusionOk="0">
                    <a:moveTo>
                      <a:pt x="434" y="1"/>
                    </a:moveTo>
                    <a:cubicBezTo>
                      <a:pt x="1" y="1"/>
                      <a:pt x="1" y="701"/>
                      <a:pt x="434" y="701"/>
                    </a:cubicBezTo>
                    <a:cubicBezTo>
                      <a:pt x="901" y="701"/>
                      <a:pt x="901" y="1"/>
                      <a:pt x="434" y="1"/>
                    </a:cubicBezTo>
                    <a:close/>
                  </a:path>
                </a:pathLst>
              </a:custGeom>
              <a:solidFill>
                <a:srgbClr val="D387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83" name="Google Shape;4683;p17"/>
              <p:cNvSpPr/>
              <p:nvPr/>
            </p:nvSpPr>
            <p:spPr>
              <a:xfrm>
                <a:off x="8779517" y="4072619"/>
                <a:ext cx="27022" cy="21000"/>
              </a:xfrm>
              <a:custGeom>
                <a:avLst/>
                <a:gdLst/>
                <a:ahLst/>
                <a:cxnLst/>
                <a:rect l="l" t="t" r="r" b="b"/>
                <a:pathLst>
                  <a:path w="902" h="701" extrusionOk="0">
                    <a:moveTo>
                      <a:pt x="468" y="0"/>
                    </a:moveTo>
                    <a:cubicBezTo>
                      <a:pt x="1" y="0"/>
                      <a:pt x="1" y="701"/>
                      <a:pt x="468" y="701"/>
                    </a:cubicBezTo>
                    <a:cubicBezTo>
                      <a:pt x="902" y="701"/>
                      <a:pt x="902" y="0"/>
                      <a:pt x="468" y="0"/>
                    </a:cubicBezTo>
                    <a:close/>
                  </a:path>
                </a:pathLst>
              </a:custGeom>
              <a:solidFill>
                <a:srgbClr val="D387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84" name="Google Shape;4684;p17"/>
              <p:cNvSpPr/>
              <p:nvPr/>
            </p:nvSpPr>
            <p:spPr>
              <a:xfrm>
                <a:off x="8755553" y="4131572"/>
                <a:ext cx="27022" cy="21000"/>
              </a:xfrm>
              <a:custGeom>
                <a:avLst/>
                <a:gdLst/>
                <a:ahLst/>
                <a:cxnLst/>
                <a:rect l="l" t="t" r="r" b="b"/>
                <a:pathLst>
                  <a:path w="902" h="701" extrusionOk="0">
                    <a:moveTo>
                      <a:pt x="434" y="0"/>
                    </a:moveTo>
                    <a:cubicBezTo>
                      <a:pt x="0" y="0"/>
                      <a:pt x="0" y="701"/>
                      <a:pt x="434" y="701"/>
                    </a:cubicBezTo>
                    <a:cubicBezTo>
                      <a:pt x="901" y="701"/>
                      <a:pt x="901" y="0"/>
                      <a:pt x="434" y="0"/>
                    </a:cubicBezTo>
                    <a:close/>
                  </a:path>
                </a:pathLst>
              </a:custGeom>
              <a:solidFill>
                <a:srgbClr val="D387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85" name="Google Shape;4685;p17"/>
              <p:cNvSpPr/>
              <p:nvPr/>
            </p:nvSpPr>
            <p:spPr>
              <a:xfrm>
                <a:off x="8727574" y="4072619"/>
                <a:ext cx="27022" cy="21000"/>
              </a:xfrm>
              <a:custGeom>
                <a:avLst/>
                <a:gdLst/>
                <a:ahLst/>
                <a:cxnLst/>
                <a:rect l="l" t="t" r="r" b="b"/>
                <a:pathLst>
                  <a:path w="902" h="701" extrusionOk="0">
                    <a:moveTo>
                      <a:pt x="434" y="0"/>
                    </a:moveTo>
                    <a:cubicBezTo>
                      <a:pt x="0" y="0"/>
                      <a:pt x="0" y="701"/>
                      <a:pt x="434" y="701"/>
                    </a:cubicBezTo>
                    <a:cubicBezTo>
                      <a:pt x="901" y="701"/>
                      <a:pt x="901" y="0"/>
                      <a:pt x="434" y="0"/>
                    </a:cubicBezTo>
                    <a:close/>
                  </a:path>
                </a:pathLst>
              </a:custGeom>
              <a:solidFill>
                <a:srgbClr val="D387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86" name="Google Shape;4686;p17"/>
              <p:cNvSpPr/>
              <p:nvPr/>
            </p:nvSpPr>
            <p:spPr>
              <a:xfrm>
                <a:off x="8357866" y="3932728"/>
                <a:ext cx="26992" cy="21000"/>
              </a:xfrm>
              <a:custGeom>
                <a:avLst/>
                <a:gdLst/>
                <a:ahLst/>
                <a:cxnLst/>
                <a:rect l="l" t="t" r="r" b="b"/>
                <a:pathLst>
                  <a:path w="901" h="701" extrusionOk="0">
                    <a:moveTo>
                      <a:pt x="434" y="0"/>
                    </a:moveTo>
                    <a:cubicBezTo>
                      <a:pt x="0" y="0"/>
                      <a:pt x="0" y="701"/>
                      <a:pt x="434" y="701"/>
                    </a:cubicBezTo>
                    <a:cubicBezTo>
                      <a:pt x="901" y="701"/>
                      <a:pt x="901" y="0"/>
                      <a:pt x="434" y="0"/>
                    </a:cubicBezTo>
                    <a:close/>
                  </a:path>
                </a:pathLst>
              </a:custGeom>
              <a:solidFill>
                <a:srgbClr val="D387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87" name="Google Shape;4687;p17"/>
              <p:cNvSpPr/>
              <p:nvPr/>
            </p:nvSpPr>
            <p:spPr>
              <a:xfrm>
                <a:off x="8339862" y="3876771"/>
                <a:ext cx="27022" cy="21000"/>
              </a:xfrm>
              <a:custGeom>
                <a:avLst/>
                <a:gdLst/>
                <a:ahLst/>
                <a:cxnLst/>
                <a:rect l="l" t="t" r="r" b="b"/>
                <a:pathLst>
                  <a:path w="902" h="701" extrusionOk="0">
                    <a:moveTo>
                      <a:pt x="468" y="0"/>
                    </a:moveTo>
                    <a:cubicBezTo>
                      <a:pt x="1" y="0"/>
                      <a:pt x="1" y="701"/>
                      <a:pt x="468" y="701"/>
                    </a:cubicBezTo>
                    <a:cubicBezTo>
                      <a:pt x="901" y="701"/>
                      <a:pt x="901" y="0"/>
                      <a:pt x="468" y="0"/>
                    </a:cubicBezTo>
                    <a:close/>
                  </a:path>
                </a:pathLst>
              </a:custGeom>
              <a:solidFill>
                <a:srgbClr val="D387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88" name="Google Shape;4688;p17"/>
              <p:cNvSpPr/>
              <p:nvPr/>
            </p:nvSpPr>
            <p:spPr>
              <a:xfrm>
                <a:off x="8902424" y="4610200"/>
                <a:ext cx="27022" cy="21000"/>
              </a:xfrm>
              <a:custGeom>
                <a:avLst/>
                <a:gdLst/>
                <a:ahLst/>
                <a:cxnLst/>
                <a:rect l="l" t="t" r="r" b="b"/>
                <a:pathLst>
                  <a:path w="902" h="701" extrusionOk="0">
                    <a:moveTo>
                      <a:pt x="435" y="0"/>
                    </a:moveTo>
                    <a:cubicBezTo>
                      <a:pt x="1" y="0"/>
                      <a:pt x="1" y="701"/>
                      <a:pt x="435" y="701"/>
                    </a:cubicBezTo>
                    <a:cubicBezTo>
                      <a:pt x="902" y="701"/>
                      <a:pt x="902" y="0"/>
                      <a:pt x="435" y="0"/>
                    </a:cubicBezTo>
                    <a:close/>
                  </a:path>
                </a:pathLst>
              </a:custGeom>
              <a:solidFill>
                <a:srgbClr val="D387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89" name="Google Shape;4689;p17"/>
              <p:cNvSpPr/>
              <p:nvPr/>
            </p:nvSpPr>
            <p:spPr>
              <a:xfrm>
                <a:off x="8884450" y="4656151"/>
                <a:ext cx="27022" cy="21030"/>
              </a:xfrm>
              <a:custGeom>
                <a:avLst/>
                <a:gdLst/>
                <a:ahLst/>
                <a:cxnLst/>
                <a:rect l="l" t="t" r="r" b="b"/>
                <a:pathLst>
                  <a:path w="902" h="702" extrusionOk="0">
                    <a:moveTo>
                      <a:pt x="468" y="1"/>
                    </a:moveTo>
                    <a:cubicBezTo>
                      <a:pt x="1" y="1"/>
                      <a:pt x="1" y="701"/>
                      <a:pt x="468" y="701"/>
                    </a:cubicBezTo>
                    <a:cubicBezTo>
                      <a:pt x="901" y="701"/>
                      <a:pt x="901" y="1"/>
                      <a:pt x="468" y="1"/>
                    </a:cubicBezTo>
                    <a:close/>
                  </a:path>
                </a:pathLst>
              </a:custGeom>
              <a:solidFill>
                <a:srgbClr val="D387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90" name="Google Shape;4690;p17"/>
              <p:cNvSpPr/>
              <p:nvPr/>
            </p:nvSpPr>
            <p:spPr>
              <a:xfrm>
                <a:off x="8849462" y="4621193"/>
                <a:ext cx="27022" cy="21000"/>
              </a:xfrm>
              <a:custGeom>
                <a:avLst/>
                <a:gdLst/>
                <a:ahLst/>
                <a:cxnLst/>
                <a:rect l="l" t="t" r="r" b="b"/>
                <a:pathLst>
                  <a:path w="902" h="701" extrusionOk="0">
                    <a:moveTo>
                      <a:pt x="468" y="0"/>
                    </a:moveTo>
                    <a:cubicBezTo>
                      <a:pt x="1" y="0"/>
                      <a:pt x="1" y="701"/>
                      <a:pt x="468" y="701"/>
                    </a:cubicBezTo>
                    <a:cubicBezTo>
                      <a:pt x="902" y="701"/>
                      <a:pt x="902" y="0"/>
                      <a:pt x="468" y="0"/>
                    </a:cubicBezTo>
                    <a:close/>
                  </a:path>
                </a:pathLst>
              </a:custGeom>
              <a:solidFill>
                <a:srgbClr val="D387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91" name="Google Shape;4691;p17"/>
              <p:cNvSpPr/>
              <p:nvPr/>
            </p:nvSpPr>
            <p:spPr>
              <a:xfrm>
                <a:off x="9237174" y="4624189"/>
                <a:ext cx="27022" cy="21000"/>
              </a:xfrm>
              <a:custGeom>
                <a:avLst/>
                <a:gdLst/>
                <a:ahLst/>
                <a:cxnLst/>
                <a:rect l="l" t="t" r="r" b="b"/>
                <a:pathLst>
                  <a:path w="902" h="701" extrusionOk="0">
                    <a:moveTo>
                      <a:pt x="468" y="0"/>
                    </a:moveTo>
                    <a:cubicBezTo>
                      <a:pt x="1" y="0"/>
                      <a:pt x="1" y="701"/>
                      <a:pt x="468" y="701"/>
                    </a:cubicBezTo>
                    <a:cubicBezTo>
                      <a:pt x="901" y="701"/>
                      <a:pt x="901" y="0"/>
                      <a:pt x="468" y="0"/>
                    </a:cubicBezTo>
                    <a:close/>
                  </a:path>
                </a:pathLst>
              </a:custGeom>
              <a:solidFill>
                <a:srgbClr val="D387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92" name="Google Shape;4692;p17"/>
              <p:cNvSpPr/>
              <p:nvPr/>
            </p:nvSpPr>
            <p:spPr>
              <a:xfrm>
                <a:off x="9213210" y="4690121"/>
                <a:ext cx="26992" cy="21030"/>
              </a:xfrm>
              <a:custGeom>
                <a:avLst/>
                <a:gdLst/>
                <a:ahLst/>
                <a:cxnLst/>
                <a:rect l="l" t="t" r="r" b="b"/>
                <a:pathLst>
                  <a:path w="901" h="702" extrusionOk="0">
                    <a:moveTo>
                      <a:pt x="434" y="1"/>
                    </a:moveTo>
                    <a:cubicBezTo>
                      <a:pt x="0" y="1"/>
                      <a:pt x="0" y="701"/>
                      <a:pt x="434" y="701"/>
                    </a:cubicBezTo>
                    <a:cubicBezTo>
                      <a:pt x="901" y="701"/>
                      <a:pt x="901" y="1"/>
                      <a:pt x="434" y="1"/>
                    </a:cubicBezTo>
                    <a:close/>
                  </a:path>
                </a:pathLst>
              </a:custGeom>
              <a:solidFill>
                <a:srgbClr val="D387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93" name="Google Shape;4693;p17"/>
              <p:cNvSpPr/>
              <p:nvPr/>
            </p:nvSpPr>
            <p:spPr>
              <a:xfrm>
                <a:off x="9171243" y="4638178"/>
                <a:ext cx="26992" cy="21000"/>
              </a:xfrm>
              <a:custGeom>
                <a:avLst/>
                <a:gdLst/>
                <a:ahLst/>
                <a:cxnLst/>
                <a:rect l="l" t="t" r="r" b="b"/>
                <a:pathLst>
                  <a:path w="901" h="701" extrusionOk="0">
                    <a:moveTo>
                      <a:pt x="434" y="0"/>
                    </a:moveTo>
                    <a:cubicBezTo>
                      <a:pt x="0" y="0"/>
                      <a:pt x="0" y="701"/>
                      <a:pt x="434" y="701"/>
                    </a:cubicBezTo>
                    <a:cubicBezTo>
                      <a:pt x="901" y="701"/>
                      <a:pt x="901" y="0"/>
                      <a:pt x="434" y="0"/>
                    </a:cubicBezTo>
                    <a:close/>
                  </a:path>
                </a:pathLst>
              </a:custGeom>
              <a:solidFill>
                <a:srgbClr val="D387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94" name="Google Shape;4694;p17"/>
              <p:cNvSpPr/>
              <p:nvPr/>
            </p:nvSpPr>
            <p:spPr>
              <a:xfrm>
                <a:off x="8979379" y="4820037"/>
                <a:ext cx="27022" cy="21000"/>
              </a:xfrm>
              <a:custGeom>
                <a:avLst/>
                <a:gdLst/>
                <a:ahLst/>
                <a:cxnLst/>
                <a:rect l="l" t="t" r="r" b="b"/>
                <a:pathLst>
                  <a:path w="902" h="701" extrusionOk="0">
                    <a:moveTo>
                      <a:pt x="434" y="0"/>
                    </a:moveTo>
                    <a:cubicBezTo>
                      <a:pt x="0" y="0"/>
                      <a:pt x="0" y="701"/>
                      <a:pt x="434" y="701"/>
                    </a:cubicBezTo>
                    <a:cubicBezTo>
                      <a:pt x="901" y="701"/>
                      <a:pt x="901" y="0"/>
                      <a:pt x="434" y="0"/>
                    </a:cubicBezTo>
                    <a:close/>
                  </a:path>
                </a:pathLst>
              </a:custGeom>
              <a:solidFill>
                <a:srgbClr val="D387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95" name="Google Shape;4695;p17"/>
              <p:cNvSpPr/>
              <p:nvPr/>
            </p:nvSpPr>
            <p:spPr>
              <a:xfrm>
                <a:off x="8933427" y="4830013"/>
                <a:ext cx="26992" cy="21030"/>
              </a:xfrm>
              <a:custGeom>
                <a:avLst/>
                <a:gdLst/>
                <a:ahLst/>
                <a:cxnLst/>
                <a:rect l="l" t="t" r="r" b="b"/>
                <a:pathLst>
                  <a:path w="901" h="702" extrusionOk="0">
                    <a:moveTo>
                      <a:pt x="467" y="1"/>
                    </a:moveTo>
                    <a:cubicBezTo>
                      <a:pt x="0" y="1"/>
                      <a:pt x="0" y="701"/>
                      <a:pt x="467" y="701"/>
                    </a:cubicBezTo>
                    <a:cubicBezTo>
                      <a:pt x="901" y="701"/>
                      <a:pt x="901" y="1"/>
                      <a:pt x="467" y="1"/>
                    </a:cubicBezTo>
                    <a:close/>
                  </a:path>
                </a:pathLst>
              </a:custGeom>
              <a:solidFill>
                <a:srgbClr val="D387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96" name="Google Shape;4696;p17"/>
              <p:cNvSpPr/>
              <p:nvPr/>
            </p:nvSpPr>
            <p:spPr>
              <a:xfrm>
                <a:off x="8902419" y="4681074"/>
                <a:ext cx="27022" cy="21000"/>
              </a:xfrm>
              <a:custGeom>
                <a:avLst/>
                <a:gdLst/>
                <a:ahLst/>
                <a:cxnLst/>
                <a:rect l="l" t="t" r="r" b="b"/>
                <a:pathLst>
                  <a:path w="902" h="701" extrusionOk="0">
                    <a:moveTo>
                      <a:pt x="434" y="0"/>
                    </a:moveTo>
                    <a:cubicBezTo>
                      <a:pt x="0" y="0"/>
                      <a:pt x="0" y="701"/>
                      <a:pt x="434" y="701"/>
                    </a:cubicBezTo>
                    <a:cubicBezTo>
                      <a:pt x="901" y="701"/>
                      <a:pt x="901" y="0"/>
                      <a:pt x="434" y="0"/>
                    </a:cubicBezTo>
                    <a:close/>
                  </a:path>
                </a:pathLst>
              </a:custGeom>
              <a:solidFill>
                <a:srgbClr val="D387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97" name="Google Shape;4697;p17"/>
              <p:cNvSpPr/>
              <p:nvPr/>
            </p:nvSpPr>
            <p:spPr>
              <a:xfrm>
                <a:off x="8664608" y="4296446"/>
                <a:ext cx="27022" cy="21000"/>
              </a:xfrm>
              <a:custGeom>
                <a:avLst/>
                <a:gdLst/>
                <a:ahLst/>
                <a:cxnLst/>
                <a:rect l="l" t="t" r="r" b="b"/>
                <a:pathLst>
                  <a:path w="902" h="701" extrusionOk="0">
                    <a:moveTo>
                      <a:pt x="468" y="0"/>
                    </a:moveTo>
                    <a:cubicBezTo>
                      <a:pt x="1" y="0"/>
                      <a:pt x="1" y="701"/>
                      <a:pt x="468" y="701"/>
                    </a:cubicBezTo>
                    <a:cubicBezTo>
                      <a:pt x="902" y="701"/>
                      <a:pt x="902" y="0"/>
                      <a:pt x="468" y="0"/>
                    </a:cubicBezTo>
                    <a:close/>
                  </a:path>
                </a:pathLst>
              </a:custGeom>
              <a:solidFill>
                <a:srgbClr val="D387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98" name="Google Shape;4698;p17"/>
              <p:cNvSpPr/>
              <p:nvPr/>
            </p:nvSpPr>
            <p:spPr>
              <a:xfrm>
                <a:off x="8884450" y="4264454"/>
                <a:ext cx="27022" cy="21030"/>
              </a:xfrm>
              <a:custGeom>
                <a:avLst/>
                <a:gdLst/>
                <a:ahLst/>
                <a:cxnLst/>
                <a:rect l="l" t="t" r="r" b="b"/>
                <a:pathLst>
                  <a:path w="902" h="702" extrusionOk="0">
                    <a:moveTo>
                      <a:pt x="468" y="1"/>
                    </a:moveTo>
                    <a:cubicBezTo>
                      <a:pt x="1" y="1"/>
                      <a:pt x="1" y="701"/>
                      <a:pt x="468" y="701"/>
                    </a:cubicBezTo>
                    <a:cubicBezTo>
                      <a:pt x="901" y="701"/>
                      <a:pt x="901" y="1"/>
                      <a:pt x="468" y="1"/>
                    </a:cubicBezTo>
                    <a:close/>
                  </a:path>
                </a:pathLst>
              </a:custGeom>
              <a:solidFill>
                <a:srgbClr val="D387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99" name="Google Shape;4699;p17"/>
              <p:cNvSpPr/>
              <p:nvPr/>
            </p:nvSpPr>
            <p:spPr>
              <a:xfrm>
                <a:off x="8461781" y="4145561"/>
                <a:ext cx="27022" cy="21000"/>
              </a:xfrm>
              <a:custGeom>
                <a:avLst/>
                <a:gdLst/>
                <a:ahLst/>
                <a:cxnLst/>
                <a:rect l="l" t="t" r="r" b="b"/>
                <a:pathLst>
                  <a:path w="902" h="701" extrusionOk="0">
                    <a:moveTo>
                      <a:pt x="467" y="0"/>
                    </a:moveTo>
                    <a:cubicBezTo>
                      <a:pt x="0" y="0"/>
                      <a:pt x="0" y="701"/>
                      <a:pt x="467" y="701"/>
                    </a:cubicBezTo>
                    <a:cubicBezTo>
                      <a:pt x="901" y="701"/>
                      <a:pt x="901" y="0"/>
                      <a:pt x="467" y="0"/>
                    </a:cubicBezTo>
                    <a:close/>
                  </a:path>
                </a:pathLst>
              </a:custGeom>
              <a:solidFill>
                <a:srgbClr val="D387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700" name="Google Shape;4700;p17"/>
            <p:cNvGrpSpPr/>
            <p:nvPr/>
          </p:nvGrpSpPr>
          <p:grpSpPr>
            <a:xfrm rot="10800000">
              <a:off x="265864" y="-270371"/>
              <a:ext cx="368416" cy="997931"/>
              <a:chOff x="7607455" y="4238363"/>
              <a:chExt cx="438017" cy="1186459"/>
            </a:xfrm>
          </p:grpSpPr>
          <p:sp>
            <p:nvSpPr>
              <p:cNvPr id="4701" name="Google Shape;4701;p17"/>
              <p:cNvSpPr/>
              <p:nvPr/>
            </p:nvSpPr>
            <p:spPr>
              <a:xfrm>
                <a:off x="7911202" y="4620055"/>
                <a:ext cx="134270" cy="198019"/>
              </a:xfrm>
              <a:custGeom>
                <a:avLst/>
                <a:gdLst/>
                <a:ahLst/>
                <a:cxnLst/>
                <a:rect l="l" t="t" r="r" b="b"/>
                <a:pathLst>
                  <a:path w="4482" h="6610" extrusionOk="0">
                    <a:moveTo>
                      <a:pt x="3267" y="1"/>
                    </a:moveTo>
                    <a:cubicBezTo>
                      <a:pt x="2782" y="1"/>
                      <a:pt x="2218" y="255"/>
                      <a:pt x="1735" y="739"/>
                    </a:cubicBezTo>
                    <a:cubicBezTo>
                      <a:pt x="734" y="1739"/>
                      <a:pt x="501" y="3374"/>
                      <a:pt x="334" y="4642"/>
                    </a:cubicBezTo>
                    <a:cubicBezTo>
                      <a:pt x="234" y="5242"/>
                      <a:pt x="267" y="6142"/>
                      <a:pt x="34" y="6609"/>
                    </a:cubicBezTo>
                    <a:lnTo>
                      <a:pt x="34" y="6609"/>
                    </a:lnTo>
                    <a:cubicBezTo>
                      <a:pt x="2551" y="6553"/>
                      <a:pt x="4304" y="3997"/>
                      <a:pt x="4404" y="1606"/>
                    </a:cubicBezTo>
                    <a:cubicBezTo>
                      <a:pt x="4482" y="511"/>
                      <a:pt x="3953" y="1"/>
                      <a:pt x="3267" y="1"/>
                    </a:cubicBezTo>
                    <a:close/>
                    <a:moveTo>
                      <a:pt x="34" y="6609"/>
                    </a:moveTo>
                    <a:lnTo>
                      <a:pt x="34" y="6609"/>
                    </a:lnTo>
                    <a:cubicBezTo>
                      <a:pt x="23" y="6609"/>
                      <a:pt x="12" y="6609"/>
                      <a:pt x="1" y="6610"/>
                    </a:cubicBezTo>
                    <a:lnTo>
                      <a:pt x="34" y="6610"/>
                    </a:lnTo>
                    <a:cubicBezTo>
                      <a:pt x="34" y="6609"/>
                      <a:pt x="34" y="6609"/>
                      <a:pt x="34" y="6609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02" name="Google Shape;4702;p17"/>
              <p:cNvSpPr/>
              <p:nvPr/>
            </p:nvSpPr>
            <p:spPr>
              <a:xfrm>
                <a:off x="7607455" y="4894537"/>
                <a:ext cx="220847" cy="138703"/>
              </a:xfrm>
              <a:custGeom>
                <a:avLst/>
                <a:gdLst/>
                <a:ahLst/>
                <a:cxnLst/>
                <a:rect l="l" t="t" r="r" b="b"/>
                <a:pathLst>
                  <a:path w="7372" h="4630" extrusionOk="0">
                    <a:moveTo>
                      <a:pt x="2707" y="0"/>
                    </a:moveTo>
                    <a:cubicBezTo>
                      <a:pt x="2193" y="0"/>
                      <a:pt x="1713" y="194"/>
                      <a:pt x="1334" y="682"/>
                    </a:cubicBezTo>
                    <a:cubicBezTo>
                      <a:pt x="0" y="2417"/>
                      <a:pt x="2435" y="3918"/>
                      <a:pt x="3836" y="4218"/>
                    </a:cubicBezTo>
                    <a:cubicBezTo>
                      <a:pt x="4807" y="4424"/>
                      <a:pt x="5882" y="4630"/>
                      <a:pt x="6923" y="4630"/>
                    </a:cubicBezTo>
                    <a:cubicBezTo>
                      <a:pt x="7062" y="4630"/>
                      <a:pt x="7201" y="4626"/>
                      <a:pt x="7339" y="4618"/>
                    </a:cubicBezTo>
                    <a:lnTo>
                      <a:pt x="7372" y="4518"/>
                    </a:lnTo>
                    <a:cubicBezTo>
                      <a:pt x="7038" y="3651"/>
                      <a:pt x="6571" y="2584"/>
                      <a:pt x="6004" y="1883"/>
                    </a:cubicBezTo>
                    <a:cubicBezTo>
                      <a:pt x="5303" y="1065"/>
                      <a:pt x="3913" y="0"/>
                      <a:pt x="270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03" name="Google Shape;4703;p17"/>
              <p:cNvSpPr/>
              <p:nvPr/>
            </p:nvSpPr>
            <p:spPr>
              <a:xfrm>
                <a:off x="7905211" y="4892829"/>
                <a:ext cx="118362" cy="243015"/>
              </a:xfrm>
              <a:custGeom>
                <a:avLst/>
                <a:gdLst/>
                <a:ahLst/>
                <a:cxnLst/>
                <a:rect l="l" t="t" r="r" b="b"/>
                <a:pathLst>
                  <a:path w="3951" h="8112" extrusionOk="0">
                    <a:moveTo>
                      <a:pt x="2540" y="0"/>
                    </a:moveTo>
                    <a:cubicBezTo>
                      <a:pt x="2197" y="0"/>
                      <a:pt x="1809" y="179"/>
                      <a:pt x="1401" y="606"/>
                    </a:cubicBezTo>
                    <a:cubicBezTo>
                      <a:pt x="301" y="1707"/>
                      <a:pt x="134" y="3475"/>
                      <a:pt x="67" y="4976"/>
                    </a:cubicBezTo>
                    <a:cubicBezTo>
                      <a:pt x="0" y="6043"/>
                      <a:pt x="134" y="7077"/>
                      <a:pt x="134" y="8111"/>
                    </a:cubicBezTo>
                    <a:cubicBezTo>
                      <a:pt x="2469" y="8111"/>
                      <a:pt x="3903" y="4042"/>
                      <a:pt x="3903" y="2174"/>
                    </a:cubicBezTo>
                    <a:cubicBezTo>
                      <a:pt x="3951" y="1062"/>
                      <a:pt x="3377" y="0"/>
                      <a:pt x="254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04" name="Google Shape;4704;p17"/>
              <p:cNvSpPr/>
              <p:nvPr/>
            </p:nvSpPr>
            <p:spPr>
              <a:xfrm>
                <a:off x="7664130" y="4671009"/>
                <a:ext cx="171177" cy="210032"/>
              </a:xfrm>
              <a:custGeom>
                <a:avLst/>
                <a:gdLst/>
                <a:ahLst/>
                <a:cxnLst/>
                <a:rect l="l" t="t" r="r" b="b"/>
                <a:pathLst>
                  <a:path w="5714" h="7011" extrusionOk="0">
                    <a:moveTo>
                      <a:pt x="1775" y="1"/>
                    </a:moveTo>
                    <a:cubicBezTo>
                      <a:pt x="329" y="1"/>
                      <a:pt x="1" y="1969"/>
                      <a:pt x="543" y="3174"/>
                    </a:cubicBezTo>
                    <a:cubicBezTo>
                      <a:pt x="1177" y="4742"/>
                      <a:pt x="2411" y="5442"/>
                      <a:pt x="3879" y="6143"/>
                    </a:cubicBezTo>
                    <a:cubicBezTo>
                      <a:pt x="4379" y="6443"/>
                      <a:pt x="5046" y="6843"/>
                      <a:pt x="5613" y="7010"/>
                    </a:cubicBezTo>
                    <a:lnTo>
                      <a:pt x="5547" y="6910"/>
                    </a:lnTo>
                    <a:cubicBezTo>
                      <a:pt x="5713" y="6076"/>
                      <a:pt x="5246" y="5042"/>
                      <a:pt x="5080" y="4208"/>
                    </a:cubicBezTo>
                    <a:cubicBezTo>
                      <a:pt x="4746" y="2640"/>
                      <a:pt x="4079" y="539"/>
                      <a:pt x="2278" y="72"/>
                    </a:cubicBezTo>
                    <a:cubicBezTo>
                      <a:pt x="2097" y="23"/>
                      <a:pt x="1930" y="1"/>
                      <a:pt x="1775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05" name="Google Shape;4705;p17"/>
              <p:cNvSpPr/>
              <p:nvPr/>
            </p:nvSpPr>
            <p:spPr>
              <a:xfrm>
                <a:off x="7844252" y="4313910"/>
                <a:ext cx="142777" cy="314314"/>
              </a:xfrm>
              <a:custGeom>
                <a:avLst/>
                <a:gdLst/>
                <a:ahLst/>
                <a:cxnLst/>
                <a:rect l="l" t="t" r="r" b="b"/>
                <a:pathLst>
                  <a:path w="4766" h="10492" extrusionOk="0">
                    <a:moveTo>
                      <a:pt x="2352" y="1"/>
                    </a:moveTo>
                    <a:cubicBezTo>
                      <a:pt x="2102" y="1"/>
                      <a:pt x="1830" y="67"/>
                      <a:pt x="1535" y="218"/>
                    </a:cubicBezTo>
                    <a:cubicBezTo>
                      <a:pt x="1" y="1052"/>
                      <a:pt x="534" y="3954"/>
                      <a:pt x="768" y="5255"/>
                    </a:cubicBezTo>
                    <a:cubicBezTo>
                      <a:pt x="930" y="6323"/>
                      <a:pt x="1814" y="9433"/>
                      <a:pt x="921" y="10409"/>
                    </a:cubicBezTo>
                    <a:lnTo>
                      <a:pt x="921" y="10409"/>
                    </a:lnTo>
                    <a:cubicBezTo>
                      <a:pt x="3487" y="8976"/>
                      <a:pt x="4766" y="6065"/>
                      <a:pt x="4504" y="3153"/>
                    </a:cubicBezTo>
                    <a:cubicBezTo>
                      <a:pt x="4391" y="1970"/>
                      <a:pt x="3707" y="1"/>
                      <a:pt x="2352" y="1"/>
                    </a:cubicBezTo>
                    <a:close/>
                    <a:moveTo>
                      <a:pt x="921" y="10409"/>
                    </a:moveTo>
                    <a:cubicBezTo>
                      <a:pt x="871" y="10437"/>
                      <a:pt x="819" y="10465"/>
                      <a:pt x="768" y="10492"/>
                    </a:cubicBezTo>
                    <a:lnTo>
                      <a:pt x="835" y="10492"/>
                    </a:lnTo>
                    <a:cubicBezTo>
                      <a:pt x="865" y="10466"/>
                      <a:pt x="894" y="10438"/>
                      <a:pt x="921" y="10409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06" name="Google Shape;4706;p17"/>
              <p:cNvSpPr/>
              <p:nvPr/>
            </p:nvSpPr>
            <p:spPr>
              <a:xfrm>
                <a:off x="7689173" y="4238363"/>
                <a:ext cx="152124" cy="256975"/>
              </a:xfrm>
              <a:custGeom>
                <a:avLst/>
                <a:gdLst/>
                <a:ahLst/>
                <a:cxnLst/>
                <a:rect l="l" t="t" r="r" b="b"/>
                <a:pathLst>
                  <a:path w="5078" h="8578" extrusionOk="0">
                    <a:moveTo>
                      <a:pt x="2093" y="1"/>
                    </a:moveTo>
                    <a:cubicBezTo>
                      <a:pt x="743" y="1"/>
                      <a:pt x="1" y="2105"/>
                      <a:pt x="241" y="3440"/>
                    </a:cubicBezTo>
                    <a:cubicBezTo>
                      <a:pt x="508" y="5075"/>
                      <a:pt x="1909" y="7143"/>
                      <a:pt x="3210" y="8110"/>
                    </a:cubicBezTo>
                    <a:cubicBezTo>
                      <a:pt x="3443" y="8277"/>
                      <a:pt x="3710" y="8410"/>
                      <a:pt x="3943" y="8577"/>
                    </a:cubicBezTo>
                    <a:cubicBezTo>
                      <a:pt x="4611" y="6609"/>
                      <a:pt x="5078" y="1772"/>
                      <a:pt x="3210" y="438"/>
                    </a:cubicBezTo>
                    <a:cubicBezTo>
                      <a:pt x="2804" y="132"/>
                      <a:pt x="2429" y="1"/>
                      <a:pt x="209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07" name="Google Shape;4707;p17"/>
              <p:cNvSpPr/>
              <p:nvPr/>
            </p:nvSpPr>
            <p:spPr>
              <a:xfrm>
                <a:off x="7764720" y="4348509"/>
                <a:ext cx="112550" cy="1076313"/>
              </a:xfrm>
              <a:custGeom>
                <a:avLst/>
                <a:gdLst/>
                <a:ahLst/>
                <a:cxnLst/>
                <a:rect l="l" t="t" r="r" b="b"/>
                <a:pathLst>
                  <a:path w="3757" h="35928" extrusionOk="0">
                    <a:moveTo>
                      <a:pt x="386" y="1"/>
                    </a:moveTo>
                    <a:cubicBezTo>
                      <a:pt x="209" y="1"/>
                      <a:pt x="0" y="157"/>
                      <a:pt x="20" y="397"/>
                    </a:cubicBezTo>
                    <a:cubicBezTo>
                      <a:pt x="321" y="2599"/>
                      <a:pt x="1021" y="4767"/>
                      <a:pt x="1588" y="6935"/>
                    </a:cubicBezTo>
                    <a:cubicBezTo>
                      <a:pt x="2189" y="9203"/>
                      <a:pt x="2556" y="11438"/>
                      <a:pt x="2756" y="13773"/>
                    </a:cubicBezTo>
                    <a:cubicBezTo>
                      <a:pt x="3189" y="18377"/>
                      <a:pt x="3189" y="23013"/>
                      <a:pt x="2956" y="27616"/>
                    </a:cubicBezTo>
                    <a:cubicBezTo>
                      <a:pt x="2789" y="30285"/>
                      <a:pt x="2722" y="32920"/>
                      <a:pt x="2122" y="35555"/>
                    </a:cubicBezTo>
                    <a:cubicBezTo>
                      <a:pt x="2061" y="35779"/>
                      <a:pt x="2259" y="35928"/>
                      <a:pt x="2447" y="35928"/>
                    </a:cubicBezTo>
                    <a:cubicBezTo>
                      <a:pt x="2567" y="35928"/>
                      <a:pt x="2683" y="35866"/>
                      <a:pt x="2722" y="35722"/>
                    </a:cubicBezTo>
                    <a:cubicBezTo>
                      <a:pt x="3256" y="33454"/>
                      <a:pt x="3390" y="31119"/>
                      <a:pt x="3523" y="28817"/>
                    </a:cubicBezTo>
                    <a:cubicBezTo>
                      <a:pt x="3623" y="26449"/>
                      <a:pt x="3756" y="24081"/>
                      <a:pt x="3756" y="21712"/>
                    </a:cubicBezTo>
                    <a:cubicBezTo>
                      <a:pt x="3756" y="19344"/>
                      <a:pt x="3656" y="17009"/>
                      <a:pt x="3456" y="14641"/>
                    </a:cubicBezTo>
                    <a:cubicBezTo>
                      <a:pt x="3289" y="12339"/>
                      <a:pt x="3023" y="10071"/>
                      <a:pt x="2456" y="7802"/>
                    </a:cubicBezTo>
                    <a:cubicBezTo>
                      <a:pt x="1822" y="5267"/>
                      <a:pt x="988" y="2799"/>
                      <a:pt x="621" y="230"/>
                    </a:cubicBezTo>
                    <a:cubicBezTo>
                      <a:pt x="608" y="70"/>
                      <a:pt x="503" y="1"/>
                      <a:pt x="386" y="1"/>
                    </a:cubicBezTo>
                    <a:close/>
                  </a:path>
                </a:pathLst>
              </a:custGeom>
              <a:solidFill>
                <a:srgbClr val="74322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08" name="Google Shape;4708;p17"/>
              <p:cNvSpPr/>
              <p:nvPr/>
            </p:nvSpPr>
            <p:spPr>
              <a:xfrm>
                <a:off x="7852399" y="4935066"/>
                <a:ext cx="148979" cy="280073"/>
              </a:xfrm>
              <a:custGeom>
                <a:avLst/>
                <a:gdLst/>
                <a:ahLst/>
                <a:cxnLst/>
                <a:rect l="l" t="t" r="r" b="b"/>
                <a:pathLst>
                  <a:path w="4973" h="9349" extrusionOk="0">
                    <a:moveTo>
                      <a:pt x="4591" y="0"/>
                    </a:moveTo>
                    <a:cubicBezTo>
                      <a:pt x="4471" y="0"/>
                      <a:pt x="4359" y="70"/>
                      <a:pt x="4332" y="230"/>
                    </a:cubicBezTo>
                    <a:cubicBezTo>
                      <a:pt x="3698" y="3399"/>
                      <a:pt x="1964" y="6234"/>
                      <a:pt x="162" y="8903"/>
                    </a:cubicBezTo>
                    <a:cubicBezTo>
                      <a:pt x="1" y="9134"/>
                      <a:pt x="206" y="9348"/>
                      <a:pt x="426" y="9348"/>
                    </a:cubicBezTo>
                    <a:cubicBezTo>
                      <a:pt x="524" y="9348"/>
                      <a:pt x="624" y="9306"/>
                      <a:pt x="696" y="9203"/>
                    </a:cubicBezTo>
                    <a:cubicBezTo>
                      <a:pt x="2531" y="6534"/>
                      <a:pt x="4299" y="3632"/>
                      <a:pt x="4932" y="397"/>
                    </a:cubicBezTo>
                    <a:cubicBezTo>
                      <a:pt x="4972" y="156"/>
                      <a:pt x="4772" y="0"/>
                      <a:pt x="4591" y="0"/>
                    </a:cubicBezTo>
                    <a:close/>
                  </a:path>
                </a:pathLst>
              </a:custGeom>
              <a:solidFill>
                <a:srgbClr val="74322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09" name="Google Shape;4709;p17"/>
              <p:cNvSpPr/>
              <p:nvPr/>
            </p:nvSpPr>
            <p:spPr>
              <a:xfrm>
                <a:off x="7738300" y="4739937"/>
                <a:ext cx="140081" cy="186096"/>
              </a:xfrm>
              <a:custGeom>
                <a:avLst/>
                <a:gdLst/>
                <a:ahLst/>
                <a:cxnLst/>
                <a:rect l="l" t="t" r="r" b="b"/>
                <a:pathLst>
                  <a:path w="4676" h="6212" extrusionOk="0">
                    <a:moveTo>
                      <a:pt x="393" y="0"/>
                    </a:moveTo>
                    <a:cubicBezTo>
                      <a:pt x="195" y="0"/>
                      <a:pt x="0" y="149"/>
                      <a:pt x="102" y="373"/>
                    </a:cubicBezTo>
                    <a:cubicBezTo>
                      <a:pt x="902" y="2541"/>
                      <a:pt x="2470" y="4442"/>
                      <a:pt x="4005" y="6110"/>
                    </a:cubicBezTo>
                    <a:cubicBezTo>
                      <a:pt x="4076" y="6182"/>
                      <a:pt x="4155" y="6211"/>
                      <a:pt x="4231" y="6211"/>
                    </a:cubicBezTo>
                    <a:cubicBezTo>
                      <a:pt x="4472" y="6211"/>
                      <a:pt x="4675" y="5905"/>
                      <a:pt x="4472" y="5676"/>
                    </a:cubicBezTo>
                    <a:cubicBezTo>
                      <a:pt x="3704" y="4843"/>
                      <a:pt x="2971" y="3975"/>
                      <a:pt x="2337" y="3075"/>
                    </a:cubicBezTo>
                    <a:cubicBezTo>
                      <a:pt x="1703" y="2174"/>
                      <a:pt x="1103" y="1240"/>
                      <a:pt x="702" y="206"/>
                    </a:cubicBezTo>
                    <a:cubicBezTo>
                      <a:pt x="650" y="62"/>
                      <a:pt x="521" y="0"/>
                      <a:pt x="393" y="0"/>
                    </a:cubicBezTo>
                    <a:close/>
                  </a:path>
                </a:pathLst>
              </a:custGeom>
              <a:solidFill>
                <a:srgbClr val="74322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10" name="Google Shape;4710;p17"/>
              <p:cNvSpPr/>
              <p:nvPr/>
            </p:nvSpPr>
            <p:spPr>
              <a:xfrm>
                <a:off x="7832240" y="4369508"/>
                <a:ext cx="111981" cy="285195"/>
              </a:xfrm>
              <a:custGeom>
                <a:avLst/>
                <a:gdLst/>
                <a:ahLst/>
                <a:cxnLst/>
                <a:rect l="l" t="t" r="r" b="b"/>
                <a:pathLst>
                  <a:path w="3738" h="9520" extrusionOk="0">
                    <a:moveTo>
                      <a:pt x="2944" y="0"/>
                    </a:moveTo>
                    <a:cubicBezTo>
                      <a:pt x="2763" y="0"/>
                      <a:pt x="2563" y="156"/>
                      <a:pt x="2603" y="396"/>
                    </a:cubicBezTo>
                    <a:cubicBezTo>
                      <a:pt x="3104" y="3265"/>
                      <a:pt x="2603" y="7001"/>
                      <a:pt x="235" y="9003"/>
                    </a:cubicBezTo>
                    <a:cubicBezTo>
                      <a:pt x="1" y="9211"/>
                      <a:pt x="213" y="9520"/>
                      <a:pt x="460" y="9520"/>
                    </a:cubicBezTo>
                    <a:cubicBezTo>
                      <a:pt x="530" y="9520"/>
                      <a:pt x="602" y="9495"/>
                      <a:pt x="669" y="9436"/>
                    </a:cubicBezTo>
                    <a:cubicBezTo>
                      <a:pt x="3237" y="7301"/>
                      <a:pt x="3737" y="3332"/>
                      <a:pt x="3204" y="230"/>
                    </a:cubicBezTo>
                    <a:cubicBezTo>
                      <a:pt x="3177" y="70"/>
                      <a:pt x="3065" y="0"/>
                      <a:pt x="2944" y="0"/>
                    </a:cubicBezTo>
                    <a:close/>
                  </a:path>
                </a:pathLst>
              </a:custGeom>
              <a:solidFill>
                <a:srgbClr val="74322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11" name="Google Shape;4711;p17"/>
              <p:cNvSpPr/>
              <p:nvPr/>
            </p:nvSpPr>
            <p:spPr>
              <a:xfrm>
                <a:off x="7858570" y="4654144"/>
                <a:ext cx="160093" cy="196761"/>
              </a:xfrm>
              <a:custGeom>
                <a:avLst/>
                <a:gdLst/>
                <a:ahLst/>
                <a:cxnLst/>
                <a:rect l="l" t="t" r="r" b="b"/>
                <a:pathLst>
                  <a:path w="5344" h="6568" extrusionOk="0">
                    <a:moveTo>
                      <a:pt x="5035" y="1"/>
                    </a:moveTo>
                    <a:cubicBezTo>
                      <a:pt x="4877" y="1"/>
                      <a:pt x="4710" y="101"/>
                      <a:pt x="4693" y="301"/>
                    </a:cubicBezTo>
                    <a:cubicBezTo>
                      <a:pt x="4460" y="2770"/>
                      <a:pt x="2558" y="5005"/>
                      <a:pt x="323" y="5939"/>
                    </a:cubicBezTo>
                    <a:cubicBezTo>
                      <a:pt x="0" y="6085"/>
                      <a:pt x="91" y="6568"/>
                      <a:pt x="367" y="6568"/>
                    </a:cubicBezTo>
                    <a:cubicBezTo>
                      <a:pt x="405" y="6568"/>
                      <a:pt x="446" y="6559"/>
                      <a:pt x="490" y="6539"/>
                    </a:cubicBezTo>
                    <a:cubicBezTo>
                      <a:pt x="3025" y="5505"/>
                      <a:pt x="5060" y="3070"/>
                      <a:pt x="5327" y="301"/>
                    </a:cubicBezTo>
                    <a:cubicBezTo>
                      <a:pt x="5344" y="101"/>
                      <a:pt x="5193" y="1"/>
                      <a:pt x="5035" y="1"/>
                    </a:cubicBezTo>
                    <a:close/>
                  </a:path>
                </a:pathLst>
              </a:custGeom>
              <a:solidFill>
                <a:srgbClr val="74322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12" name="Google Shape;4712;p17"/>
              <p:cNvSpPr/>
              <p:nvPr/>
            </p:nvSpPr>
            <p:spPr>
              <a:xfrm>
                <a:off x="7692198" y="4929614"/>
                <a:ext cx="181752" cy="123245"/>
              </a:xfrm>
              <a:custGeom>
                <a:avLst/>
                <a:gdLst/>
                <a:ahLst/>
                <a:cxnLst/>
                <a:rect l="l" t="t" r="r" b="b"/>
                <a:pathLst>
                  <a:path w="6067" h="4114" extrusionOk="0">
                    <a:moveTo>
                      <a:pt x="428" y="1"/>
                    </a:moveTo>
                    <a:cubicBezTo>
                      <a:pt x="216" y="1"/>
                      <a:pt x="1" y="223"/>
                      <a:pt x="140" y="479"/>
                    </a:cubicBezTo>
                    <a:cubicBezTo>
                      <a:pt x="707" y="1379"/>
                      <a:pt x="1541" y="2113"/>
                      <a:pt x="2408" y="2747"/>
                    </a:cubicBezTo>
                    <a:cubicBezTo>
                      <a:pt x="3309" y="3414"/>
                      <a:pt x="4476" y="3581"/>
                      <a:pt x="5444" y="4081"/>
                    </a:cubicBezTo>
                    <a:cubicBezTo>
                      <a:pt x="5492" y="4103"/>
                      <a:pt x="5540" y="4113"/>
                      <a:pt x="5585" y="4113"/>
                    </a:cubicBezTo>
                    <a:cubicBezTo>
                      <a:pt x="5879" y="4113"/>
                      <a:pt x="6067" y="3692"/>
                      <a:pt x="5777" y="3547"/>
                    </a:cubicBezTo>
                    <a:cubicBezTo>
                      <a:pt x="4843" y="3047"/>
                      <a:pt x="3742" y="2880"/>
                      <a:pt x="2875" y="2313"/>
                    </a:cubicBezTo>
                    <a:cubicBezTo>
                      <a:pt x="2041" y="1746"/>
                      <a:pt x="1207" y="1012"/>
                      <a:pt x="674" y="145"/>
                    </a:cubicBezTo>
                    <a:cubicBezTo>
                      <a:pt x="613" y="43"/>
                      <a:pt x="521" y="1"/>
                      <a:pt x="428" y="1"/>
                    </a:cubicBezTo>
                    <a:close/>
                  </a:path>
                </a:pathLst>
              </a:custGeom>
              <a:solidFill>
                <a:srgbClr val="74322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13" name="Google Shape;4713;p17"/>
              <p:cNvSpPr/>
              <p:nvPr/>
            </p:nvSpPr>
            <p:spPr>
              <a:xfrm>
                <a:off x="7935196" y="4960918"/>
                <a:ext cx="21000" cy="16027"/>
              </a:xfrm>
              <a:custGeom>
                <a:avLst/>
                <a:gdLst/>
                <a:ahLst/>
                <a:cxnLst/>
                <a:rect l="l" t="t" r="r" b="b"/>
                <a:pathLst>
                  <a:path w="701" h="535" extrusionOk="0">
                    <a:moveTo>
                      <a:pt x="334" y="1"/>
                    </a:moveTo>
                    <a:cubicBezTo>
                      <a:pt x="0" y="1"/>
                      <a:pt x="0" y="534"/>
                      <a:pt x="334" y="534"/>
                    </a:cubicBezTo>
                    <a:cubicBezTo>
                      <a:pt x="701" y="534"/>
                      <a:pt x="701" y="1"/>
                      <a:pt x="334" y="1"/>
                    </a:cubicBezTo>
                    <a:close/>
                  </a:path>
                </a:pathLst>
              </a:custGeom>
              <a:solidFill>
                <a:srgbClr val="74322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14" name="Google Shape;4714;p17"/>
              <p:cNvSpPr/>
              <p:nvPr/>
            </p:nvSpPr>
            <p:spPr>
              <a:xfrm>
                <a:off x="7928186" y="4990903"/>
                <a:ext cx="21030" cy="15009"/>
              </a:xfrm>
              <a:custGeom>
                <a:avLst/>
                <a:gdLst/>
                <a:ahLst/>
                <a:cxnLst/>
                <a:rect l="l" t="t" r="r" b="b"/>
                <a:pathLst>
                  <a:path w="702" h="501" extrusionOk="0">
                    <a:moveTo>
                      <a:pt x="334" y="0"/>
                    </a:moveTo>
                    <a:cubicBezTo>
                      <a:pt x="1" y="0"/>
                      <a:pt x="1" y="501"/>
                      <a:pt x="334" y="501"/>
                    </a:cubicBezTo>
                    <a:cubicBezTo>
                      <a:pt x="701" y="501"/>
                      <a:pt x="701" y="0"/>
                      <a:pt x="334" y="0"/>
                    </a:cubicBezTo>
                    <a:close/>
                  </a:path>
                </a:pathLst>
              </a:custGeom>
              <a:solidFill>
                <a:srgbClr val="74322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15" name="Google Shape;4715;p17"/>
              <p:cNvSpPr/>
              <p:nvPr/>
            </p:nvSpPr>
            <p:spPr>
              <a:xfrm>
                <a:off x="7956165" y="4688144"/>
                <a:ext cx="21030" cy="15997"/>
              </a:xfrm>
              <a:custGeom>
                <a:avLst/>
                <a:gdLst/>
                <a:ahLst/>
                <a:cxnLst/>
                <a:rect l="l" t="t" r="r" b="b"/>
                <a:pathLst>
                  <a:path w="702" h="534" extrusionOk="0">
                    <a:moveTo>
                      <a:pt x="334" y="0"/>
                    </a:moveTo>
                    <a:cubicBezTo>
                      <a:pt x="1" y="0"/>
                      <a:pt x="1" y="534"/>
                      <a:pt x="334" y="534"/>
                    </a:cubicBezTo>
                    <a:cubicBezTo>
                      <a:pt x="701" y="534"/>
                      <a:pt x="701" y="0"/>
                      <a:pt x="334" y="0"/>
                    </a:cubicBezTo>
                    <a:close/>
                  </a:path>
                </a:pathLst>
              </a:custGeom>
              <a:solidFill>
                <a:srgbClr val="74322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16" name="Google Shape;4716;p17"/>
              <p:cNvSpPr/>
              <p:nvPr/>
            </p:nvSpPr>
            <p:spPr>
              <a:xfrm>
                <a:off x="7949185" y="4714115"/>
                <a:ext cx="21000" cy="16027"/>
              </a:xfrm>
              <a:custGeom>
                <a:avLst/>
                <a:gdLst/>
                <a:ahLst/>
                <a:cxnLst/>
                <a:rect l="l" t="t" r="r" b="b"/>
                <a:pathLst>
                  <a:path w="701" h="535" extrusionOk="0">
                    <a:moveTo>
                      <a:pt x="334" y="0"/>
                    </a:moveTo>
                    <a:cubicBezTo>
                      <a:pt x="0" y="0"/>
                      <a:pt x="0" y="534"/>
                      <a:pt x="334" y="534"/>
                    </a:cubicBezTo>
                    <a:cubicBezTo>
                      <a:pt x="701" y="534"/>
                      <a:pt x="701" y="0"/>
                      <a:pt x="334" y="0"/>
                    </a:cubicBezTo>
                    <a:close/>
                  </a:path>
                </a:pathLst>
              </a:custGeom>
              <a:solidFill>
                <a:srgbClr val="74322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17" name="Google Shape;4717;p17"/>
              <p:cNvSpPr/>
              <p:nvPr/>
            </p:nvSpPr>
            <p:spPr>
              <a:xfrm>
                <a:off x="7719368" y="4704110"/>
                <a:ext cx="20012" cy="16027"/>
              </a:xfrm>
              <a:custGeom>
                <a:avLst/>
                <a:gdLst/>
                <a:ahLst/>
                <a:cxnLst/>
                <a:rect l="l" t="t" r="r" b="b"/>
                <a:pathLst>
                  <a:path w="668" h="535" extrusionOk="0">
                    <a:moveTo>
                      <a:pt x="334" y="1"/>
                    </a:moveTo>
                    <a:cubicBezTo>
                      <a:pt x="0" y="1"/>
                      <a:pt x="0" y="535"/>
                      <a:pt x="334" y="535"/>
                    </a:cubicBezTo>
                    <a:cubicBezTo>
                      <a:pt x="667" y="535"/>
                      <a:pt x="667" y="1"/>
                      <a:pt x="334" y="1"/>
                    </a:cubicBezTo>
                    <a:close/>
                  </a:path>
                </a:pathLst>
              </a:custGeom>
              <a:solidFill>
                <a:srgbClr val="74322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18" name="Google Shape;4718;p17"/>
              <p:cNvSpPr/>
              <p:nvPr/>
            </p:nvSpPr>
            <p:spPr>
              <a:xfrm>
                <a:off x="7706367" y="4734095"/>
                <a:ext cx="21000" cy="15009"/>
              </a:xfrm>
              <a:custGeom>
                <a:avLst/>
                <a:gdLst/>
                <a:ahLst/>
                <a:cxnLst/>
                <a:rect l="l" t="t" r="r" b="b"/>
                <a:pathLst>
                  <a:path w="701" h="501" extrusionOk="0">
                    <a:moveTo>
                      <a:pt x="367" y="1"/>
                    </a:moveTo>
                    <a:cubicBezTo>
                      <a:pt x="0" y="1"/>
                      <a:pt x="0" y="501"/>
                      <a:pt x="367" y="501"/>
                    </a:cubicBezTo>
                    <a:cubicBezTo>
                      <a:pt x="701" y="501"/>
                      <a:pt x="701" y="1"/>
                      <a:pt x="367" y="1"/>
                    </a:cubicBezTo>
                    <a:close/>
                  </a:path>
                </a:pathLst>
              </a:custGeom>
              <a:solidFill>
                <a:srgbClr val="74322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19" name="Google Shape;4719;p17"/>
              <p:cNvSpPr/>
              <p:nvPr/>
            </p:nvSpPr>
            <p:spPr>
              <a:xfrm>
                <a:off x="7689383" y="4707105"/>
                <a:ext cx="20012" cy="16027"/>
              </a:xfrm>
              <a:custGeom>
                <a:avLst/>
                <a:gdLst/>
                <a:ahLst/>
                <a:cxnLst/>
                <a:rect l="l" t="t" r="r" b="b"/>
                <a:pathLst>
                  <a:path w="668" h="535" extrusionOk="0">
                    <a:moveTo>
                      <a:pt x="334" y="1"/>
                    </a:moveTo>
                    <a:cubicBezTo>
                      <a:pt x="0" y="1"/>
                      <a:pt x="0" y="535"/>
                      <a:pt x="334" y="535"/>
                    </a:cubicBezTo>
                    <a:cubicBezTo>
                      <a:pt x="667" y="535"/>
                      <a:pt x="667" y="1"/>
                      <a:pt x="334" y="1"/>
                    </a:cubicBezTo>
                    <a:close/>
                  </a:path>
                </a:pathLst>
              </a:custGeom>
              <a:solidFill>
                <a:srgbClr val="74322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20" name="Google Shape;4720;p17"/>
              <p:cNvSpPr/>
              <p:nvPr/>
            </p:nvSpPr>
            <p:spPr>
              <a:xfrm>
                <a:off x="7907218" y="4335418"/>
                <a:ext cx="21000" cy="15997"/>
              </a:xfrm>
              <a:custGeom>
                <a:avLst/>
                <a:gdLst/>
                <a:ahLst/>
                <a:cxnLst/>
                <a:rect l="l" t="t" r="r" b="b"/>
                <a:pathLst>
                  <a:path w="701" h="534" extrusionOk="0">
                    <a:moveTo>
                      <a:pt x="367" y="0"/>
                    </a:moveTo>
                    <a:cubicBezTo>
                      <a:pt x="0" y="0"/>
                      <a:pt x="0" y="534"/>
                      <a:pt x="367" y="534"/>
                    </a:cubicBezTo>
                    <a:cubicBezTo>
                      <a:pt x="701" y="534"/>
                      <a:pt x="701" y="0"/>
                      <a:pt x="367" y="0"/>
                    </a:cubicBezTo>
                    <a:close/>
                  </a:path>
                </a:pathLst>
              </a:custGeom>
              <a:solidFill>
                <a:srgbClr val="74322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21" name="Google Shape;4721;p17"/>
              <p:cNvSpPr/>
              <p:nvPr/>
            </p:nvSpPr>
            <p:spPr>
              <a:xfrm>
                <a:off x="7883223" y="4349408"/>
                <a:ext cx="20012" cy="15997"/>
              </a:xfrm>
              <a:custGeom>
                <a:avLst/>
                <a:gdLst/>
                <a:ahLst/>
                <a:cxnLst/>
                <a:rect l="l" t="t" r="r" b="b"/>
                <a:pathLst>
                  <a:path w="668" h="534" extrusionOk="0">
                    <a:moveTo>
                      <a:pt x="334" y="0"/>
                    </a:moveTo>
                    <a:cubicBezTo>
                      <a:pt x="1" y="0"/>
                      <a:pt x="1" y="534"/>
                      <a:pt x="334" y="534"/>
                    </a:cubicBezTo>
                    <a:cubicBezTo>
                      <a:pt x="668" y="534"/>
                      <a:pt x="668" y="0"/>
                      <a:pt x="334" y="0"/>
                    </a:cubicBezTo>
                    <a:close/>
                  </a:path>
                </a:pathLst>
              </a:custGeom>
              <a:solidFill>
                <a:srgbClr val="74322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22" name="Google Shape;4722;p17"/>
              <p:cNvSpPr/>
              <p:nvPr/>
            </p:nvSpPr>
            <p:spPr>
              <a:xfrm>
                <a:off x="7755314" y="4299442"/>
                <a:ext cx="21030" cy="15009"/>
              </a:xfrm>
              <a:custGeom>
                <a:avLst/>
                <a:gdLst/>
                <a:ahLst/>
                <a:cxnLst/>
                <a:rect l="l" t="t" r="r" b="b"/>
                <a:pathLst>
                  <a:path w="702" h="501" extrusionOk="0">
                    <a:moveTo>
                      <a:pt x="368" y="0"/>
                    </a:moveTo>
                    <a:cubicBezTo>
                      <a:pt x="1" y="0"/>
                      <a:pt x="1" y="501"/>
                      <a:pt x="368" y="501"/>
                    </a:cubicBezTo>
                    <a:cubicBezTo>
                      <a:pt x="701" y="501"/>
                      <a:pt x="701" y="0"/>
                      <a:pt x="368" y="0"/>
                    </a:cubicBezTo>
                    <a:close/>
                  </a:path>
                </a:pathLst>
              </a:custGeom>
              <a:solidFill>
                <a:srgbClr val="74322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23" name="Google Shape;4723;p17"/>
              <p:cNvSpPr/>
              <p:nvPr/>
            </p:nvSpPr>
            <p:spPr>
              <a:xfrm>
                <a:off x="7738330" y="4328409"/>
                <a:ext cx="20012" cy="16027"/>
              </a:xfrm>
              <a:custGeom>
                <a:avLst/>
                <a:gdLst/>
                <a:ahLst/>
                <a:cxnLst/>
                <a:rect l="l" t="t" r="r" b="b"/>
                <a:pathLst>
                  <a:path w="668" h="535" extrusionOk="0">
                    <a:moveTo>
                      <a:pt x="334" y="1"/>
                    </a:moveTo>
                    <a:cubicBezTo>
                      <a:pt x="1" y="1"/>
                      <a:pt x="1" y="534"/>
                      <a:pt x="334" y="534"/>
                    </a:cubicBezTo>
                    <a:cubicBezTo>
                      <a:pt x="668" y="534"/>
                      <a:pt x="668" y="1"/>
                      <a:pt x="334" y="1"/>
                    </a:cubicBezTo>
                    <a:close/>
                  </a:path>
                </a:pathLst>
              </a:custGeom>
              <a:solidFill>
                <a:srgbClr val="74322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24" name="Google Shape;4724;p17"/>
              <p:cNvSpPr/>
              <p:nvPr/>
            </p:nvSpPr>
            <p:spPr>
              <a:xfrm>
                <a:off x="7722363" y="4299442"/>
                <a:ext cx="20012" cy="15009"/>
              </a:xfrm>
              <a:custGeom>
                <a:avLst/>
                <a:gdLst/>
                <a:ahLst/>
                <a:cxnLst/>
                <a:rect l="l" t="t" r="r" b="b"/>
                <a:pathLst>
                  <a:path w="668" h="501" extrusionOk="0">
                    <a:moveTo>
                      <a:pt x="334" y="0"/>
                    </a:moveTo>
                    <a:cubicBezTo>
                      <a:pt x="0" y="0"/>
                      <a:pt x="0" y="501"/>
                      <a:pt x="334" y="501"/>
                    </a:cubicBezTo>
                    <a:cubicBezTo>
                      <a:pt x="667" y="501"/>
                      <a:pt x="667" y="0"/>
                      <a:pt x="334" y="0"/>
                    </a:cubicBezTo>
                    <a:close/>
                  </a:path>
                </a:pathLst>
              </a:custGeom>
              <a:solidFill>
                <a:srgbClr val="74322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725" name="Google Shape;4725;p17"/>
            <p:cNvGrpSpPr/>
            <p:nvPr/>
          </p:nvGrpSpPr>
          <p:grpSpPr>
            <a:xfrm rot="4992369" flipH="1">
              <a:off x="1522987" y="-258355"/>
              <a:ext cx="364310" cy="944495"/>
              <a:chOff x="7916001" y="4222802"/>
              <a:chExt cx="364302" cy="944474"/>
            </a:xfrm>
          </p:grpSpPr>
          <p:sp>
            <p:nvSpPr>
              <p:cNvPr id="4726" name="Google Shape;4726;p17"/>
              <p:cNvSpPr/>
              <p:nvPr/>
            </p:nvSpPr>
            <p:spPr>
              <a:xfrm>
                <a:off x="7954650" y="4270825"/>
                <a:ext cx="325652" cy="896451"/>
              </a:xfrm>
              <a:custGeom>
                <a:avLst/>
                <a:gdLst/>
                <a:ahLst/>
                <a:cxnLst/>
                <a:rect l="l" t="t" r="r" b="b"/>
                <a:pathLst>
                  <a:path w="12924" h="35577" extrusionOk="0">
                    <a:moveTo>
                      <a:pt x="489" y="0"/>
                    </a:moveTo>
                    <a:cubicBezTo>
                      <a:pt x="233" y="0"/>
                      <a:pt x="1" y="309"/>
                      <a:pt x="235" y="517"/>
                    </a:cubicBezTo>
                    <a:cubicBezTo>
                      <a:pt x="3537" y="3386"/>
                      <a:pt x="6506" y="6622"/>
                      <a:pt x="7940" y="10858"/>
                    </a:cubicBezTo>
                    <a:cubicBezTo>
                      <a:pt x="8741" y="13193"/>
                      <a:pt x="9007" y="15628"/>
                      <a:pt x="9241" y="18097"/>
                    </a:cubicBezTo>
                    <a:cubicBezTo>
                      <a:pt x="9474" y="20832"/>
                      <a:pt x="9575" y="23567"/>
                      <a:pt x="9908" y="26303"/>
                    </a:cubicBezTo>
                    <a:cubicBezTo>
                      <a:pt x="10275" y="29472"/>
                      <a:pt x="10976" y="32507"/>
                      <a:pt x="12243" y="35409"/>
                    </a:cubicBezTo>
                    <a:cubicBezTo>
                      <a:pt x="12297" y="35527"/>
                      <a:pt x="12392" y="35576"/>
                      <a:pt x="12490" y="35576"/>
                    </a:cubicBezTo>
                    <a:cubicBezTo>
                      <a:pt x="12699" y="35576"/>
                      <a:pt x="12923" y="35358"/>
                      <a:pt x="12810" y="35109"/>
                    </a:cubicBezTo>
                    <a:cubicBezTo>
                      <a:pt x="10442" y="29705"/>
                      <a:pt x="10342" y="23868"/>
                      <a:pt x="9841" y="18097"/>
                    </a:cubicBezTo>
                    <a:cubicBezTo>
                      <a:pt x="9641" y="15662"/>
                      <a:pt x="9374" y="13260"/>
                      <a:pt x="8641" y="10958"/>
                    </a:cubicBezTo>
                    <a:cubicBezTo>
                      <a:pt x="8007" y="8990"/>
                      <a:pt x="7073" y="7189"/>
                      <a:pt x="5872" y="5521"/>
                    </a:cubicBezTo>
                    <a:cubicBezTo>
                      <a:pt x="4404" y="3486"/>
                      <a:pt x="2570" y="1718"/>
                      <a:pt x="702" y="84"/>
                    </a:cubicBezTo>
                    <a:cubicBezTo>
                      <a:pt x="635" y="25"/>
                      <a:pt x="561" y="0"/>
                      <a:pt x="48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27" name="Google Shape;4727;p17"/>
              <p:cNvSpPr/>
              <p:nvPr/>
            </p:nvSpPr>
            <p:spPr>
              <a:xfrm>
                <a:off x="8159489" y="4463672"/>
                <a:ext cx="54905" cy="89149"/>
              </a:xfrm>
              <a:custGeom>
                <a:avLst/>
                <a:gdLst/>
                <a:ahLst/>
                <a:cxnLst/>
                <a:rect l="l" t="t" r="r" b="b"/>
                <a:pathLst>
                  <a:path w="2179" h="3538" extrusionOk="0">
                    <a:moveTo>
                      <a:pt x="1288" y="0"/>
                    </a:moveTo>
                    <a:cubicBezTo>
                      <a:pt x="15" y="0"/>
                      <a:pt x="176" y="2216"/>
                      <a:pt x="77" y="3037"/>
                    </a:cubicBezTo>
                    <a:cubicBezTo>
                      <a:pt x="44" y="3104"/>
                      <a:pt x="77" y="3137"/>
                      <a:pt x="77" y="3171"/>
                    </a:cubicBezTo>
                    <a:cubicBezTo>
                      <a:pt x="0" y="3324"/>
                      <a:pt x="159" y="3537"/>
                      <a:pt x="343" y="3537"/>
                    </a:cubicBezTo>
                    <a:cubicBezTo>
                      <a:pt x="398" y="3537"/>
                      <a:pt x="456" y="3518"/>
                      <a:pt x="511" y="3471"/>
                    </a:cubicBezTo>
                    <a:cubicBezTo>
                      <a:pt x="1244" y="2837"/>
                      <a:pt x="1845" y="2370"/>
                      <a:pt x="2078" y="1403"/>
                    </a:cubicBezTo>
                    <a:cubicBezTo>
                      <a:pt x="2178" y="836"/>
                      <a:pt x="2078" y="2"/>
                      <a:pt x="1344" y="2"/>
                    </a:cubicBezTo>
                    <a:cubicBezTo>
                      <a:pt x="1325" y="1"/>
                      <a:pt x="1306" y="0"/>
                      <a:pt x="128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28" name="Google Shape;4728;p17"/>
              <p:cNvSpPr/>
              <p:nvPr/>
            </p:nvSpPr>
            <p:spPr>
              <a:xfrm>
                <a:off x="8053845" y="4468005"/>
                <a:ext cx="86579" cy="46918"/>
              </a:xfrm>
              <a:custGeom>
                <a:avLst/>
                <a:gdLst/>
                <a:ahLst/>
                <a:cxnLst/>
                <a:rect l="l" t="t" r="r" b="b"/>
                <a:pathLst>
                  <a:path w="3436" h="1862" extrusionOk="0">
                    <a:moveTo>
                      <a:pt x="1421" y="1"/>
                    </a:moveTo>
                    <a:cubicBezTo>
                      <a:pt x="946" y="1"/>
                      <a:pt x="519" y="153"/>
                      <a:pt x="300" y="564"/>
                    </a:cubicBezTo>
                    <a:cubicBezTo>
                      <a:pt x="0" y="1097"/>
                      <a:pt x="601" y="1598"/>
                      <a:pt x="1034" y="1765"/>
                    </a:cubicBezTo>
                    <a:cubicBezTo>
                      <a:pt x="1230" y="1833"/>
                      <a:pt x="1427" y="1862"/>
                      <a:pt x="1624" y="1862"/>
                    </a:cubicBezTo>
                    <a:cubicBezTo>
                      <a:pt x="2201" y="1862"/>
                      <a:pt x="2772" y="1613"/>
                      <a:pt x="3269" y="1364"/>
                    </a:cubicBezTo>
                    <a:cubicBezTo>
                      <a:pt x="3436" y="1264"/>
                      <a:pt x="3436" y="1131"/>
                      <a:pt x="3369" y="997"/>
                    </a:cubicBezTo>
                    <a:cubicBezTo>
                      <a:pt x="3436" y="897"/>
                      <a:pt x="3436" y="731"/>
                      <a:pt x="3303" y="630"/>
                    </a:cubicBezTo>
                    <a:cubicBezTo>
                      <a:pt x="2889" y="316"/>
                      <a:pt x="2105" y="1"/>
                      <a:pt x="142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29" name="Google Shape;4729;p17"/>
              <p:cNvSpPr/>
              <p:nvPr/>
            </p:nvSpPr>
            <p:spPr>
              <a:xfrm>
                <a:off x="8092495" y="4353366"/>
                <a:ext cx="52134" cy="86805"/>
              </a:xfrm>
              <a:custGeom>
                <a:avLst/>
                <a:gdLst/>
                <a:ahLst/>
                <a:cxnLst/>
                <a:rect l="l" t="t" r="r" b="b"/>
                <a:pathLst>
                  <a:path w="2069" h="3445" extrusionOk="0">
                    <a:moveTo>
                      <a:pt x="1049" y="0"/>
                    </a:moveTo>
                    <a:cubicBezTo>
                      <a:pt x="500" y="0"/>
                      <a:pt x="261" y="641"/>
                      <a:pt x="167" y="1078"/>
                    </a:cubicBezTo>
                    <a:cubicBezTo>
                      <a:pt x="1" y="1878"/>
                      <a:pt x="134" y="2479"/>
                      <a:pt x="468" y="3179"/>
                    </a:cubicBezTo>
                    <a:cubicBezTo>
                      <a:pt x="534" y="3279"/>
                      <a:pt x="601" y="3312"/>
                      <a:pt x="701" y="3312"/>
                    </a:cubicBezTo>
                    <a:cubicBezTo>
                      <a:pt x="740" y="3390"/>
                      <a:pt x="812" y="3445"/>
                      <a:pt x="892" y="3445"/>
                    </a:cubicBezTo>
                    <a:cubicBezTo>
                      <a:pt x="950" y="3445"/>
                      <a:pt x="1012" y="3416"/>
                      <a:pt x="1068" y="3346"/>
                    </a:cubicBezTo>
                    <a:cubicBezTo>
                      <a:pt x="1535" y="2779"/>
                      <a:pt x="2069" y="2045"/>
                      <a:pt x="2002" y="1278"/>
                    </a:cubicBezTo>
                    <a:cubicBezTo>
                      <a:pt x="1969" y="777"/>
                      <a:pt x="1735" y="110"/>
                      <a:pt x="1168" y="10"/>
                    </a:cubicBezTo>
                    <a:cubicBezTo>
                      <a:pt x="1127" y="4"/>
                      <a:pt x="1087" y="0"/>
                      <a:pt x="104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30" name="Google Shape;4730;p17"/>
              <p:cNvSpPr/>
              <p:nvPr/>
            </p:nvSpPr>
            <p:spPr>
              <a:xfrm>
                <a:off x="7991637" y="4373446"/>
                <a:ext cx="80733" cy="48404"/>
              </a:xfrm>
              <a:custGeom>
                <a:avLst/>
                <a:gdLst/>
                <a:ahLst/>
                <a:cxnLst/>
                <a:rect l="l" t="t" r="r" b="b"/>
                <a:pathLst>
                  <a:path w="3204" h="1921" extrusionOk="0">
                    <a:moveTo>
                      <a:pt x="2084" y="0"/>
                    </a:moveTo>
                    <a:cubicBezTo>
                      <a:pt x="1874" y="0"/>
                      <a:pt x="1664" y="21"/>
                      <a:pt x="1468" y="47"/>
                    </a:cubicBezTo>
                    <a:cubicBezTo>
                      <a:pt x="935" y="114"/>
                      <a:pt x="368" y="314"/>
                      <a:pt x="201" y="881"/>
                    </a:cubicBezTo>
                    <a:cubicBezTo>
                      <a:pt x="1" y="1481"/>
                      <a:pt x="735" y="1848"/>
                      <a:pt x="1235" y="1915"/>
                    </a:cubicBezTo>
                    <a:cubicBezTo>
                      <a:pt x="1273" y="1919"/>
                      <a:pt x="1311" y="1920"/>
                      <a:pt x="1349" y="1920"/>
                    </a:cubicBezTo>
                    <a:cubicBezTo>
                      <a:pt x="2011" y="1920"/>
                      <a:pt x="2661" y="1389"/>
                      <a:pt x="3103" y="948"/>
                    </a:cubicBezTo>
                    <a:cubicBezTo>
                      <a:pt x="3203" y="814"/>
                      <a:pt x="3170" y="681"/>
                      <a:pt x="3103" y="581"/>
                    </a:cubicBezTo>
                    <a:cubicBezTo>
                      <a:pt x="3170" y="481"/>
                      <a:pt x="3170" y="314"/>
                      <a:pt x="3003" y="214"/>
                    </a:cubicBezTo>
                    <a:cubicBezTo>
                      <a:pt x="2739" y="51"/>
                      <a:pt x="2412" y="0"/>
                      <a:pt x="208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31" name="Google Shape;4731;p17"/>
              <p:cNvSpPr/>
              <p:nvPr/>
            </p:nvSpPr>
            <p:spPr>
              <a:xfrm>
                <a:off x="8010231" y="4260999"/>
                <a:ext cx="36914" cy="74131"/>
              </a:xfrm>
              <a:custGeom>
                <a:avLst/>
                <a:gdLst/>
                <a:ahLst/>
                <a:cxnLst/>
                <a:rect l="l" t="t" r="r" b="b"/>
                <a:pathLst>
                  <a:path w="1465" h="2942" extrusionOk="0">
                    <a:moveTo>
                      <a:pt x="669" y="1"/>
                    </a:moveTo>
                    <a:cubicBezTo>
                      <a:pt x="206" y="1"/>
                      <a:pt x="0" y="724"/>
                      <a:pt x="30" y="1108"/>
                    </a:cubicBezTo>
                    <a:cubicBezTo>
                      <a:pt x="63" y="1608"/>
                      <a:pt x="330" y="1975"/>
                      <a:pt x="497" y="2442"/>
                    </a:cubicBezTo>
                    <a:cubicBezTo>
                      <a:pt x="497" y="2475"/>
                      <a:pt x="497" y="2509"/>
                      <a:pt x="530" y="2575"/>
                    </a:cubicBezTo>
                    <a:cubicBezTo>
                      <a:pt x="428" y="2729"/>
                      <a:pt x="601" y="2942"/>
                      <a:pt x="792" y="2942"/>
                    </a:cubicBezTo>
                    <a:cubicBezTo>
                      <a:pt x="850" y="2942"/>
                      <a:pt x="910" y="2922"/>
                      <a:pt x="964" y="2876"/>
                    </a:cubicBezTo>
                    <a:cubicBezTo>
                      <a:pt x="1398" y="2509"/>
                      <a:pt x="1431" y="1841"/>
                      <a:pt x="1464" y="1308"/>
                    </a:cubicBezTo>
                    <a:cubicBezTo>
                      <a:pt x="1464" y="874"/>
                      <a:pt x="1331" y="207"/>
                      <a:pt x="864" y="40"/>
                    </a:cubicBezTo>
                    <a:cubicBezTo>
                      <a:pt x="795" y="13"/>
                      <a:pt x="730" y="1"/>
                      <a:pt x="66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32" name="Google Shape;4732;p17"/>
              <p:cNvSpPr/>
              <p:nvPr/>
            </p:nvSpPr>
            <p:spPr>
              <a:xfrm>
                <a:off x="7937845" y="4303554"/>
                <a:ext cx="68966" cy="47119"/>
              </a:xfrm>
              <a:custGeom>
                <a:avLst/>
                <a:gdLst/>
                <a:ahLst/>
                <a:cxnLst/>
                <a:rect l="l" t="t" r="r" b="b"/>
                <a:pathLst>
                  <a:path w="2737" h="1870" extrusionOk="0">
                    <a:moveTo>
                      <a:pt x="1780" y="1"/>
                    </a:moveTo>
                    <a:cubicBezTo>
                      <a:pt x="960" y="1"/>
                      <a:pt x="26" y="432"/>
                      <a:pt x="1" y="1253"/>
                    </a:cubicBezTo>
                    <a:cubicBezTo>
                      <a:pt x="1" y="1704"/>
                      <a:pt x="430" y="1870"/>
                      <a:pt x="804" y="1870"/>
                    </a:cubicBezTo>
                    <a:cubicBezTo>
                      <a:pt x="873" y="1870"/>
                      <a:pt x="940" y="1864"/>
                      <a:pt x="1002" y="1854"/>
                    </a:cubicBezTo>
                    <a:cubicBezTo>
                      <a:pt x="1702" y="1787"/>
                      <a:pt x="2269" y="1187"/>
                      <a:pt x="2536" y="553"/>
                    </a:cubicBezTo>
                    <a:cubicBezTo>
                      <a:pt x="2703" y="453"/>
                      <a:pt x="2736" y="219"/>
                      <a:pt x="2536" y="152"/>
                    </a:cubicBezTo>
                    <a:cubicBezTo>
                      <a:pt x="2324" y="51"/>
                      <a:pt x="2059" y="1"/>
                      <a:pt x="178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33" name="Google Shape;4733;p17"/>
              <p:cNvSpPr/>
              <p:nvPr/>
            </p:nvSpPr>
            <p:spPr>
              <a:xfrm>
                <a:off x="7916001" y="4222802"/>
                <a:ext cx="62238" cy="61910"/>
              </a:xfrm>
              <a:custGeom>
                <a:avLst/>
                <a:gdLst/>
                <a:ahLst/>
                <a:cxnLst/>
                <a:rect l="l" t="t" r="r" b="b"/>
                <a:pathLst>
                  <a:path w="2470" h="2457" extrusionOk="0">
                    <a:moveTo>
                      <a:pt x="798" y="0"/>
                    </a:moveTo>
                    <a:cubicBezTo>
                      <a:pt x="721" y="0"/>
                      <a:pt x="644" y="17"/>
                      <a:pt x="568" y="55"/>
                    </a:cubicBezTo>
                    <a:cubicBezTo>
                      <a:pt x="1" y="355"/>
                      <a:pt x="201" y="1123"/>
                      <a:pt x="534" y="1489"/>
                    </a:cubicBezTo>
                    <a:cubicBezTo>
                      <a:pt x="868" y="1923"/>
                      <a:pt x="1468" y="2390"/>
                      <a:pt x="2035" y="2390"/>
                    </a:cubicBezTo>
                    <a:cubicBezTo>
                      <a:pt x="2091" y="2435"/>
                      <a:pt x="2158" y="2457"/>
                      <a:pt x="2222" y="2457"/>
                    </a:cubicBezTo>
                    <a:cubicBezTo>
                      <a:pt x="2350" y="2457"/>
                      <a:pt x="2469" y="2368"/>
                      <a:pt x="2469" y="2190"/>
                    </a:cubicBezTo>
                    <a:cubicBezTo>
                      <a:pt x="2469" y="1690"/>
                      <a:pt x="2102" y="1123"/>
                      <a:pt x="1802" y="722"/>
                    </a:cubicBezTo>
                    <a:cubicBezTo>
                      <a:pt x="1579" y="443"/>
                      <a:pt x="1192" y="0"/>
                      <a:pt x="79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4734" name="Google Shape;4734;p17"/>
            <p:cNvSpPr/>
            <p:nvPr/>
          </p:nvSpPr>
          <p:spPr>
            <a:xfrm rot="10800000">
              <a:off x="579592" y="-124958"/>
              <a:ext cx="548046" cy="880098"/>
            </a:xfrm>
            <a:custGeom>
              <a:avLst/>
              <a:gdLst/>
              <a:ahLst/>
              <a:cxnLst/>
              <a:rect l="l" t="t" r="r" b="b"/>
              <a:pathLst>
                <a:path w="21750" h="34928" extrusionOk="0">
                  <a:moveTo>
                    <a:pt x="20882" y="1"/>
                  </a:moveTo>
                  <a:cubicBezTo>
                    <a:pt x="15445" y="2503"/>
                    <a:pt x="8940" y="5204"/>
                    <a:pt x="5338" y="10308"/>
                  </a:cubicBezTo>
                  <a:cubicBezTo>
                    <a:pt x="1535" y="15745"/>
                    <a:pt x="0" y="20749"/>
                    <a:pt x="1201" y="27387"/>
                  </a:cubicBezTo>
                  <a:cubicBezTo>
                    <a:pt x="1635" y="29789"/>
                    <a:pt x="3370" y="32824"/>
                    <a:pt x="3269" y="34892"/>
                  </a:cubicBezTo>
                  <a:lnTo>
                    <a:pt x="3603" y="34792"/>
                  </a:lnTo>
                  <a:cubicBezTo>
                    <a:pt x="3958" y="34886"/>
                    <a:pt x="4367" y="34928"/>
                    <a:pt x="4813" y="34928"/>
                  </a:cubicBezTo>
                  <a:cubicBezTo>
                    <a:pt x="7383" y="34928"/>
                    <a:pt x="11181" y="33534"/>
                    <a:pt x="12943" y="32624"/>
                  </a:cubicBezTo>
                  <a:cubicBezTo>
                    <a:pt x="15878" y="31090"/>
                    <a:pt x="18180" y="29022"/>
                    <a:pt x="19581" y="26086"/>
                  </a:cubicBezTo>
                  <a:cubicBezTo>
                    <a:pt x="21749" y="21750"/>
                    <a:pt x="21416" y="16513"/>
                    <a:pt x="21116" y="11743"/>
                  </a:cubicBezTo>
                  <a:cubicBezTo>
                    <a:pt x="20882" y="7806"/>
                    <a:pt x="20248" y="3803"/>
                    <a:pt x="2088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5" name="Google Shape;4735;p17"/>
            <p:cNvSpPr/>
            <p:nvPr/>
          </p:nvSpPr>
          <p:spPr>
            <a:xfrm rot="10800000">
              <a:off x="648708" y="-199739"/>
              <a:ext cx="486035" cy="891563"/>
            </a:xfrm>
            <a:custGeom>
              <a:avLst/>
              <a:gdLst/>
              <a:ahLst/>
              <a:cxnLst/>
              <a:rect l="l" t="t" r="r" b="b"/>
              <a:pathLst>
                <a:path w="19289" h="35383" extrusionOk="0">
                  <a:moveTo>
                    <a:pt x="18746" y="0"/>
                  </a:moveTo>
                  <a:cubicBezTo>
                    <a:pt x="18623" y="0"/>
                    <a:pt x="18503" y="65"/>
                    <a:pt x="18429" y="223"/>
                  </a:cubicBezTo>
                  <a:cubicBezTo>
                    <a:pt x="15960" y="5260"/>
                    <a:pt x="13625" y="10397"/>
                    <a:pt x="11524" y="15601"/>
                  </a:cubicBezTo>
                  <a:cubicBezTo>
                    <a:pt x="10456" y="18236"/>
                    <a:pt x="9489" y="20871"/>
                    <a:pt x="8522" y="23506"/>
                  </a:cubicBezTo>
                  <a:cubicBezTo>
                    <a:pt x="7788" y="25608"/>
                    <a:pt x="6787" y="27609"/>
                    <a:pt x="5486" y="29377"/>
                  </a:cubicBezTo>
                  <a:cubicBezTo>
                    <a:pt x="4018" y="31379"/>
                    <a:pt x="2217" y="33113"/>
                    <a:pt x="316" y="34681"/>
                  </a:cubicBezTo>
                  <a:cubicBezTo>
                    <a:pt x="1" y="34970"/>
                    <a:pt x="306" y="35383"/>
                    <a:pt x="645" y="35383"/>
                  </a:cubicBezTo>
                  <a:cubicBezTo>
                    <a:pt x="737" y="35383"/>
                    <a:pt x="831" y="35353"/>
                    <a:pt x="916" y="35281"/>
                  </a:cubicBezTo>
                  <a:cubicBezTo>
                    <a:pt x="4285" y="32446"/>
                    <a:pt x="7087" y="29210"/>
                    <a:pt x="8789" y="25141"/>
                  </a:cubicBezTo>
                  <a:cubicBezTo>
                    <a:pt x="9856" y="22572"/>
                    <a:pt x="10690" y="19904"/>
                    <a:pt x="11724" y="17335"/>
                  </a:cubicBezTo>
                  <a:cubicBezTo>
                    <a:pt x="12758" y="14667"/>
                    <a:pt x="13892" y="11998"/>
                    <a:pt x="15060" y="9396"/>
                  </a:cubicBezTo>
                  <a:cubicBezTo>
                    <a:pt x="16361" y="6428"/>
                    <a:pt x="17728" y="3525"/>
                    <a:pt x="19129" y="623"/>
                  </a:cubicBezTo>
                  <a:cubicBezTo>
                    <a:pt x="19289" y="304"/>
                    <a:pt x="19012" y="0"/>
                    <a:pt x="18746" y="0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6" name="Google Shape;4736;p17"/>
            <p:cNvSpPr/>
            <p:nvPr/>
          </p:nvSpPr>
          <p:spPr>
            <a:xfrm rot="10800000">
              <a:off x="636262" y="476643"/>
              <a:ext cx="170033" cy="140577"/>
            </a:xfrm>
            <a:custGeom>
              <a:avLst/>
              <a:gdLst/>
              <a:ahLst/>
              <a:cxnLst/>
              <a:rect l="l" t="t" r="r" b="b"/>
              <a:pathLst>
                <a:path w="6748" h="5579" extrusionOk="0">
                  <a:moveTo>
                    <a:pt x="521" y="0"/>
                  </a:moveTo>
                  <a:cubicBezTo>
                    <a:pt x="261" y="0"/>
                    <a:pt x="1" y="194"/>
                    <a:pt x="122" y="498"/>
                  </a:cubicBezTo>
                  <a:cubicBezTo>
                    <a:pt x="689" y="2066"/>
                    <a:pt x="1423" y="3600"/>
                    <a:pt x="1657" y="5268"/>
                  </a:cubicBezTo>
                  <a:cubicBezTo>
                    <a:pt x="1681" y="5483"/>
                    <a:pt x="1876" y="5578"/>
                    <a:pt x="2058" y="5578"/>
                  </a:cubicBezTo>
                  <a:cubicBezTo>
                    <a:pt x="2130" y="5578"/>
                    <a:pt x="2200" y="5563"/>
                    <a:pt x="2257" y="5535"/>
                  </a:cubicBezTo>
                  <a:cubicBezTo>
                    <a:pt x="3591" y="4901"/>
                    <a:pt x="4892" y="4200"/>
                    <a:pt x="6293" y="3733"/>
                  </a:cubicBezTo>
                  <a:cubicBezTo>
                    <a:pt x="6747" y="3582"/>
                    <a:pt x="6625" y="2910"/>
                    <a:pt x="6200" y="2910"/>
                  </a:cubicBezTo>
                  <a:cubicBezTo>
                    <a:pt x="6157" y="2910"/>
                    <a:pt x="6110" y="2917"/>
                    <a:pt x="6060" y="2933"/>
                  </a:cubicBezTo>
                  <a:cubicBezTo>
                    <a:pt x="4783" y="3368"/>
                    <a:pt x="3582" y="3980"/>
                    <a:pt x="2369" y="4549"/>
                  </a:cubicBezTo>
                  <a:lnTo>
                    <a:pt x="2369" y="4549"/>
                  </a:lnTo>
                  <a:cubicBezTo>
                    <a:pt x="2072" y="3079"/>
                    <a:pt x="1431" y="1698"/>
                    <a:pt x="923" y="264"/>
                  </a:cubicBezTo>
                  <a:cubicBezTo>
                    <a:pt x="857" y="81"/>
                    <a:pt x="689" y="0"/>
                    <a:pt x="521" y="0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7" name="Google Shape;4737;p17"/>
            <p:cNvSpPr/>
            <p:nvPr/>
          </p:nvSpPr>
          <p:spPr>
            <a:xfrm rot="10800000">
              <a:off x="635173" y="355298"/>
              <a:ext cx="236126" cy="182682"/>
            </a:xfrm>
            <a:custGeom>
              <a:avLst/>
              <a:gdLst/>
              <a:ahLst/>
              <a:cxnLst/>
              <a:rect l="l" t="t" r="r" b="b"/>
              <a:pathLst>
                <a:path w="9371" h="7250" extrusionOk="0">
                  <a:moveTo>
                    <a:pt x="515" y="0"/>
                  </a:moveTo>
                  <a:cubicBezTo>
                    <a:pt x="262" y="0"/>
                    <a:pt x="0" y="201"/>
                    <a:pt x="100" y="522"/>
                  </a:cubicBezTo>
                  <a:cubicBezTo>
                    <a:pt x="668" y="2657"/>
                    <a:pt x="2002" y="4591"/>
                    <a:pt x="2235" y="6826"/>
                  </a:cubicBezTo>
                  <a:cubicBezTo>
                    <a:pt x="2269" y="7060"/>
                    <a:pt x="2435" y="7226"/>
                    <a:pt x="2669" y="7226"/>
                  </a:cubicBezTo>
                  <a:cubicBezTo>
                    <a:pt x="2844" y="7242"/>
                    <a:pt x="3018" y="7250"/>
                    <a:pt x="3192" y="7250"/>
                  </a:cubicBezTo>
                  <a:cubicBezTo>
                    <a:pt x="5241" y="7250"/>
                    <a:pt x="7221" y="6209"/>
                    <a:pt x="8973" y="5225"/>
                  </a:cubicBezTo>
                  <a:cubicBezTo>
                    <a:pt x="9371" y="4998"/>
                    <a:pt x="9117" y="4434"/>
                    <a:pt x="8745" y="4434"/>
                  </a:cubicBezTo>
                  <a:cubicBezTo>
                    <a:pt x="8679" y="4434"/>
                    <a:pt x="8610" y="4451"/>
                    <a:pt x="8540" y="4491"/>
                  </a:cubicBezTo>
                  <a:cubicBezTo>
                    <a:pt x="6914" y="5411"/>
                    <a:pt x="5091" y="6416"/>
                    <a:pt x="3174" y="6416"/>
                  </a:cubicBezTo>
                  <a:cubicBezTo>
                    <a:pt x="3121" y="6416"/>
                    <a:pt x="3069" y="6416"/>
                    <a:pt x="3016" y="6414"/>
                  </a:cubicBezTo>
                  <a:lnTo>
                    <a:pt x="3016" y="6414"/>
                  </a:lnTo>
                  <a:cubicBezTo>
                    <a:pt x="2680" y="4257"/>
                    <a:pt x="1466" y="2390"/>
                    <a:pt x="901" y="288"/>
                  </a:cubicBezTo>
                  <a:cubicBezTo>
                    <a:pt x="848" y="89"/>
                    <a:pt x="683" y="0"/>
                    <a:pt x="515" y="0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8" name="Google Shape;4738;p17"/>
            <p:cNvSpPr/>
            <p:nvPr/>
          </p:nvSpPr>
          <p:spPr>
            <a:xfrm rot="10800000">
              <a:off x="627456" y="227075"/>
              <a:ext cx="326207" cy="223502"/>
            </a:xfrm>
            <a:custGeom>
              <a:avLst/>
              <a:gdLst/>
              <a:ahLst/>
              <a:cxnLst/>
              <a:rect l="l" t="t" r="r" b="b"/>
              <a:pathLst>
                <a:path w="12946" h="8870" extrusionOk="0">
                  <a:moveTo>
                    <a:pt x="515" y="1"/>
                  </a:moveTo>
                  <a:cubicBezTo>
                    <a:pt x="262" y="1"/>
                    <a:pt x="0" y="201"/>
                    <a:pt x="100" y="522"/>
                  </a:cubicBezTo>
                  <a:cubicBezTo>
                    <a:pt x="901" y="3324"/>
                    <a:pt x="2135" y="6026"/>
                    <a:pt x="3403" y="8661"/>
                  </a:cubicBezTo>
                  <a:cubicBezTo>
                    <a:pt x="3458" y="8800"/>
                    <a:pt x="3630" y="8869"/>
                    <a:pt x="3782" y="8869"/>
                  </a:cubicBezTo>
                  <a:cubicBezTo>
                    <a:pt x="3812" y="8869"/>
                    <a:pt x="3842" y="8867"/>
                    <a:pt x="3870" y="8861"/>
                  </a:cubicBezTo>
                  <a:cubicBezTo>
                    <a:pt x="6739" y="8094"/>
                    <a:pt x="9541" y="7127"/>
                    <a:pt x="12443" y="6559"/>
                  </a:cubicBezTo>
                  <a:cubicBezTo>
                    <a:pt x="12945" y="6465"/>
                    <a:pt x="12797" y="5750"/>
                    <a:pt x="12333" y="5750"/>
                  </a:cubicBezTo>
                  <a:cubicBezTo>
                    <a:pt x="12304" y="5750"/>
                    <a:pt x="12274" y="5753"/>
                    <a:pt x="12242" y="5759"/>
                  </a:cubicBezTo>
                  <a:cubicBezTo>
                    <a:pt x="9420" y="6304"/>
                    <a:pt x="6720" y="7220"/>
                    <a:pt x="3966" y="7971"/>
                  </a:cubicBezTo>
                  <a:lnTo>
                    <a:pt x="3966" y="7971"/>
                  </a:lnTo>
                  <a:cubicBezTo>
                    <a:pt x="2781" y="5466"/>
                    <a:pt x="1640" y="2954"/>
                    <a:pt x="901" y="288"/>
                  </a:cubicBezTo>
                  <a:cubicBezTo>
                    <a:pt x="848" y="89"/>
                    <a:pt x="683" y="1"/>
                    <a:pt x="515" y="1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9" name="Google Shape;4739;p17"/>
            <p:cNvSpPr/>
            <p:nvPr/>
          </p:nvSpPr>
          <p:spPr>
            <a:xfrm rot="10800000">
              <a:off x="643426" y="73660"/>
              <a:ext cx="376299" cy="209668"/>
            </a:xfrm>
            <a:custGeom>
              <a:avLst/>
              <a:gdLst/>
              <a:ahLst/>
              <a:cxnLst/>
              <a:rect l="l" t="t" r="r" b="b"/>
              <a:pathLst>
                <a:path w="14934" h="8321" extrusionOk="0">
                  <a:moveTo>
                    <a:pt x="511" y="1"/>
                  </a:moveTo>
                  <a:cubicBezTo>
                    <a:pt x="254" y="1"/>
                    <a:pt x="0" y="201"/>
                    <a:pt x="121" y="522"/>
                  </a:cubicBezTo>
                  <a:cubicBezTo>
                    <a:pt x="1021" y="3157"/>
                    <a:pt x="2689" y="5425"/>
                    <a:pt x="3690" y="8027"/>
                  </a:cubicBezTo>
                  <a:cubicBezTo>
                    <a:pt x="3771" y="8163"/>
                    <a:pt x="3919" y="8321"/>
                    <a:pt x="4097" y="8321"/>
                  </a:cubicBezTo>
                  <a:cubicBezTo>
                    <a:pt x="4138" y="8321"/>
                    <a:pt x="4180" y="8313"/>
                    <a:pt x="4224" y="8294"/>
                  </a:cubicBezTo>
                  <a:cubicBezTo>
                    <a:pt x="7626" y="6960"/>
                    <a:pt x="10795" y="4958"/>
                    <a:pt x="14431" y="4291"/>
                  </a:cubicBezTo>
                  <a:cubicBezTo>
                    <a:pt x="14933" y="4197"/>
                    <a:pt x="14756" y="3482"/>
                    <a:pt x="14288" y="3482"/>
                  </a:cubicBezTo>
                  <a:cubicBezTo>
                    <a:pt x="14259" y="3482"/>
                    <a:pt x="14229" y="3485"/>
                    <a:pt x="14197" y="3491"/>
                  </a:cubicBezTo>
                  <a:cubicBezTo>
                    <a:pt x="10680" y="4136"/>
                    <a:pt x="7599" y="6030"/>
                    <a:pt x="4322" y="7361"/>
                  </a:cubicBezTo>
                  <a:lnTo>
                    <a:pt x="4322" y="7361"/>
                  </a:lnTo>
                  <a:cubicBezTo>
                    <a:pt x="3336" y="4938"/>
                    <a:pt x="1772" y="2777"/>
                    <a:pt x="921" y="288"/>
                  </a:cubicBezTo>
                  <a:cubicBezTo>
                    <a:pt x="855" y="89"/>
                    <a:pt x="682" y="1"/>
                    <a:pt x="511" y="1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0" name="Google Shape;4740;p17"/>
            <p:cNvSpPr/>
            <p:nvPr/>
          </p:nvSpPr>
          <p:spPr>
            <a:xfrm rot="10800000">
              <a:off x="801211" y="-49642"/>
              <a:ext cx="235219" cy="149421"/>
            </a:xfrm>
            <a:custGeom>
              <a:avLst/>
              <a:gdLst/>
              <a:ahLst/>
              <a:cxnLst/>
              <a:rect l="l" t="t" r="r" b="b"/>
              <a:pathLst>
                <a:path w="9335" h="5930" extrusionOk="0">
                  <a:moveTo>
                    <a:pt x="561" y="0"/>
                  </a:moveTo>
                  <a:cubicBezTo>
                    <a:pt x="287" y="0"/>
                    <a:pt x="0" y="289"/>
                    <a:pt x="183" y="609"/>
                  </a:cubicBezTo>
                  <a:cubicBezTo>
                    <a:pt x="984" y="2177"/>
                    <a:pt x="1317" y="3978"/>
                    <a:pt x="1851" y="5612"/>
                  </a:cubicBezTo>
                  <a:cubicBezTo>
                    <a:pt x="1906" y="5805"/>
                    <a:pt x="2075" y="5930"/>
                    <a:pt x="2264" y="5930"/>
                  </a:cubicBezTo>
                  <a:cubicBezTo>
                    <a:pt x="2303" y="5930"/>
                    <a:pt x="2344" y="5924"/>
                    <a:pt x="2385" y="5913"/>
                  </a:cubicBezTo>
                  <a:cubicBezTo>
                    <a:pt x="4653" y="5145"/>
                    <a:pt x="6688" y="3878"/>
                    <a:pt x="8889" y="2977"/>
                  </a:cubicBezTo>
                  <a:cubicBezTo>
                    <a:pt x="9335" y="2799"/>
                    <a:pt x="9225" y="2145"/>
                    <a:pt x="8842" y="2145"/>
                  </a:cubicBezTo>
                  <a:cubicBezTo>
                    <a:pt x="8795" y="2145"/>
                    <a:pt x="8744" y="2155"/>
                    <a:pt x="8689" y="2177"/>
                  </a:cubicBezTo>
                  <a:cubicBezTo>
                    <a:pt x="6583" y="3026"/>
                    <a:pt x="4654" y="4201"/>
                    <a:pt x="2540" y="4975"/>
                  </a:cubicBezTo>
                  <a:lnTo>
                    <a:pt x="2540" y="4975"/>
                  </a:lnTo>
                  <a:cubicBezTo>
                    <a:pt x="2025" y="3368"/>
                    <a:pt x="1679" y="1676"/>
                    <a:pt x="884" y="209"/>
                  </a:cubicBezTo>
                  <a:cubicBezTo>
                    <a:pt x="810" y="61"/>
                    <a:pt x="687" y="0"/>
                    <a:pt x="561" y="0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1" name="Google Shape;4741;p17"/>
            <p:cNvSpPr/>
            <p:nvPr/>
          </p:nvSpPr>
          <p:spPr>
            <a:xfrm rot="10800000">
              <a:off x="968778" y="344955"/>
              <a:ext cx="26911" cy="21040"/>
            </a:xfrm>
            <a:custGeom>
              <a:avLst/>
              <a:gdLst/>
              <a:ahLst/>
              <a:cxnLst/>
              <a:rect l="l" t="t" r="r" b="b"/>
              <a:pathLst>
                <a:path w="1068" h="835" extrusionOk="0">
                  <a:moveTo>
                    <a:pt x="534" y="0"/>
                  </a:moveTo>
                  <a:cubicBezTo>
                    <a:pt x="1" y="0"/>
                    <a:pt x="1" y="834"/>
                    <a:pt x="534" y="834"/>
                  </a:cubicBezTo>
                  <a:cubicBezTo>
                    <a:pt x="1068" y="834"/>
                    <a:pt x="1068" y="0"/>
                    <a:pt x="534" y="0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2" name="Google Shape;4742;p17"/>
            <p:cNvSpPr/>
            <p:nvPr/>
          </p:nvSpPr>
          <p:spPr>
            <a:xfrm rot="10800000">
              <a:off x="999012" y="317240"/>
              <a:ext cx="26079" cy="21040"/>
            </a:xfrm>
            <a:custGeom>
              <a:avLst/>
              <a:gdLst/>
              <a:ahLst/>
              <a:cxnLst/>
              <a:rect l="l" t="t" r="r" b="b"/>
              <a:pathLst>
                <a:path w="1035" h="835" extrusionOk="0">
                  <a:moveTo>
                    <a:pt x="500" y="1"/>
                  </a:moveTo>
                  <a:cubicBezTo>
                    <a:pt x="0" y="1"/>
                    <a:pt x="0" y="835"/>
                    <a:pt x="500" y="835"/>
                  </a:cubicBezTo>
                  <a:cubicBezTo>
                    <a:pt x="1034" y="835"/>
                    <a:pt x="1034" y="1"/>
                    <a:pt x="500" y="1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3" name="Google Shape;4743;p17"/>
            <p:cNvSpPr/>
            <p:nvPr/>
          </p:nvSpPr>
          <p:spPr>
            <a:xfrm rot="10800000">
              <a:off x="1009947" y="366825"/>
              <a:ext cx="26911" cy="21040"/>
            </a:xfrm>
            <a:custGeom>
              <a:avLst/>
              <a:gdLst/>
              <a:ahLst/>
              <a:cxnLst/>
              <a:rect l="l" t="t" r="r" b="b"/>
              <a:pathLst>
                <a:path w="1068" h="835" extrusionOk="0">
                  <a:moveTo>
                    <a:pt x="534" y="1"/>
                  </a:moveTo>
                  <a:cubicBezTo>
                    <a:pt x="0" y="1"/>
                    <a:pt x="0" y="835"/>
                    <a:pt x="534" y="835"/>
                  </a:cubicBezTo>
                  <a:cubicBezTo>
                    <a:pt x="1067" y="835"/>
                    <a:pt x="1067" y="1"/>
                    <a:pt x="534" y="1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4" name="Google Shape;4744;p17"/>
            <p:cNvSpPr/>
            <p:nvPr/>
          </p:nvSpPr>
          <p:spPr>
            <a:xfrm rot="10800000">
              <a:off x="689739" y="218902"/>
              <a:ext cx="26079" cy="21040"/>
            </a:xfrm>
            <a:custGeom>
              <a:avLst/>
              <a:gdLst/>
              <a:ahLst/>
              <a:cxnLst/>
              <a:rect l="l" t="t" r="r" b="b"/>
              <a:pathLst>
                <a:path w="1035" h="835" extrusionOk="0">
                  <a:moveTo>
                    <a:pt x="534" y="1"/>
                  </a:moveTo>
                  <a:cubicBezTo>
                    <a:pt x="0" y="1"/>
                    <a:pt x="0" y="835"/>
                    <a:pt x="534" y="835"/>
                  </a:cubicBezTo>
                  <a:cubicBezTo>
                    <a:pt x="1035" y="835"/>
                    <a:pt x="1035" y="1"/>
                    <a:pt x="534" y="1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5" name="Google Shape;4745;p17"/>
            <p:cNvSpPr/>
            <p:nvPr/>
          </p:nvSpPr>
          <p:spPr>
            <a:xfrm rot="10800000">
              <a:off x="722518" y="194513"/>
              <a:ext cx="26079" cy="20208"/>
            </a:xfrm>
            <a:custGeom>
              <a:avLst/>
              <a:gdLst/>
              <a:ahLst/>
              <a:cxnLst/>
              <a:rect l="l" t="t" r="r" b="b"/>
              <a:pathLst>
                <a:path w="1035" h="802" extrusionOk="0">
                  <a:moveTo>
                    <a:pt x="501" y="0"/>
                  </a:moveTo>
                  <a:cubicBezTo>
                    <a:pt x="1" y="0"/>
                    <a:pt x="1" y="801"/>
                    <a:pt x="501" y="801"/>
                  </a:cubicBezTo>
                  <a:cubicBezTo>
                    <a:pt x="1035" y="801"/>
                    <a:pt x="1035" y="0"/>
                    <a:pt x="501" y="0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6" name="Google Shape;4746;p17"/>
            <p:cNvSpPr/>
            <p:nvPr/>
          </p:nvSpPr>
          <p:spPr>
            <a:xfrm rot="10800000">
              <a:off x="856986" y="386150"/>
              <a:ext cx="26079" cy="20183"/>
            </a:xfrm>
            <a:custGeom>
              <a:avLst/>
              <a:gdLst/>
              <a:ahLst/>
              <a:cxnLst/>
              <a:rect l="l" t="t" r="r" b="b"/>
              <a:pathLst>
                <a:path w="1035" h="801" extrusionOk="0">
                  <a:moveTo>
                    <a:pt x="534" y="0"/>
                  </a:moveTo>
                  <a:cubicBezTo>
                    <a:pt x="0" y="0"/>
                    <a:pt x="0" y="801"/>
                    <a:pt x="534" y="801"/>
                  </a:cubicBezTo>
                  <a:cubicBezTo>
                    <a:pt x="1034" y="801"/>
                    <a:pt x="1034" y="0"/>
                    <a:pt x="534" y="0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7" name="Google Shape;4747;p17"/>
            <p:cNvSpPr/>
            <p:nvPr/>
          </p:nvSpPr>
          <p:spPr>
            <a:xfrm rot="10800000">
              <a:off x="875479" y="435735"/>
              <a:ext cx="26911" cy="20208"/>
            </a:xfrm>
            <a:custGeom>
              <a:avLst/>
              <a:gdLst/>
              <a:ahLst/>
              <a:cxnLst/>
              <a:rect l="l" t="t" r="r" b="b"/>
              <a:pathLst>
                <a:path w="1068" h="802" extrusionOk="0">
                  <a:moveTo>
                    <a:pt x="534" y="1"/>
                  </a:moveTo>
                  <a:cubicBezTo>
                    <a:pt x="0" y="1"/>
                    <a:pt x="0" y="802"/>
                    <a:pt x="534" y="802"/>
                  </a:cubicBezTo>
                  <a:cubicBezTo>
                    <a:pt x="1068" y="802"/>
                    <a:pt x="1068" y="1"/>
                    <a:pt x="534" y="1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8" name="Google Shape;4748;p17"/>
            <p:cNvSpPr/>
            <p:nvPr/>
          </p:nvSpPr>
          <p:spPr>
            <a:xfrm rot="10800000">
              <a:off x="637634" y="473553"/>
              <a:ext cx="26079" cy="21040"/>
            </a:xfrm>
            <a:custGeom>
              <a:avLst/>
              <a:gdLst/>
              <a:ahLst/>
              <a:cxnLst/>
              <a:rect l="l" t="t" r="r" b="b"/>
              <a:pathLst>
                <a:path w="1035" h="835" extrusionOk="0">
                  <a:moveTo>
                    <a:pt x="534" y="1"/>
                  </a:moveTo>
                  <a:cubicBezTo>
                    <a:pt x="1" y="1"/>
                    <a:pt x="1" y="834"/>
                    <a:pt x="534" y="834"/>
                  </a:cubicBezTo>
                  <a:cubicBezTo>
                    <a:pt x="1035" y="834"/>
                    <a:pt x="1035" y="1"/>
                    <a:pt x="534" y="1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9" name="Google Shape;4749;p17"/>
            <p:cNvSpPr/>
            <p:nvPr/>
          </p:nvSpPr>
          <p:spPr>
            <a:xfrm rot="10800000">
              <a:off x="678804" y="443294"/>
              <a:ext cx="26079" cy="21040"/>
            </a:xfrm>
            <a:custGeom>
              <a:avLst/>
              <a:gdLst/>
              <a:ahLst/>
              <a:cxnLst/>
              <a:rect l="l" t="t" r="r" b="b"/>
              <a:pathLst>
                <a:path w="1035" h="835" extrusionOk="0">
                  <a:moveTo>
                    <a:pt x="534" y="0"/>
                  </a:moveTo>
                  <a:cubicBezTo>
                    <a:pt x="0" y="0"/>
                    <a:pt x="0" y="834"/>
                    <a:pt x="534" y="834"/>
                  </a:cubicBezTo>
                  <a:cubicBezTo>
                    <a:pt x="1034" y="834"/>
                    <a:pt x="1034" y="0"/>
                    <a:pt x="534" y="0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0" name="Google Shape;4750;p17"/>
            <p:cNvSpPr/>
            <p:nvPr/>
          </p:nvSpPr>
          <p:spPr>
            <a:xfrm rot="10800000">
              <a:off x="727557" y="621476"/>
              <a:ext cx="26911" cy="21040"/>
            </a:xfrm>
            <a:custGeom>
              <a:avLst/>
              <a:gdLst/>
              <a:ahLst/>
              <a:cxnLst/>
              <a:rect l="l" t="t" r="r" b="b"/>
              <a:pathLst>
                <a:path w="1068" h="835" extrusionOk="0">
                  <a:moveTo>
                    <a:pt x="534" y="1"/>
                  </a:moveTo>
                  <a:cubicBezTo>
                    <a:pt x="0" y="1"/>
                    <a:pt x="0" y="835"/>
                    <a:pt x="534" y="835"/>
                  </a:cubicBezTo>
                  <a:cubicBezTo>
                    <a:pt x="1067" y="835"/>
                    <a:pt x="1067" y="1"/>
                    <a:pt x="534" y="1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1" name="Google Shape;4751;p17"/>
            <p:cNvSpPr/>
            <p:nvPr/>
          </p:nvSpPr>
          <p:spPr>
            <a:xfrm rot="10800000">
              <a:off x="700673" y="665190"/>
              <a:ext cx="26079" cy="21015"/>
            </a:xfrm>
            <a:custGeom>
              <a:avLst/>
              <a:gdLst/>
              <a:ahLst/>
              <a:cxnLst/>
              <a:rect l="l" t="t" r="r" b="b"/>
              <a:pathLst>
                <a:path w="1035" h="834" extrusionOk="0">
                  <a:moveTo>
                    <a:pt x="535" y="0"/>
                  </a:moveTo>
                  <a:cubicBezTo>
                    <a:pt x="1" y="0"/>
                    <a:pt x="1" y="834"/>
                    <a:pt x="535" y="834"/>
                  </a:cubicBezTo>
                  <a:cubicBezTo>
                    <a:pt x="1035" y="834"/>
                    <a:pt x="1035" y="0"/>
                    <a:pt x="535" y="0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2" name="Google Shape;4752;p17"/>
            <p:cNvSpPr/>
            <p:nvPr/>
          </p:nvSpPr>
          <p:spPr>
            <a:xfrm rot="10392468">
              <a:off x="1077340" y="-106134"/>
              <a:ext cx="686110" cy="861001"/>
            </a:xfrm>
            <a:custGeom>
              <a:avLst/>
              <a:gdLst/>
              <a:ahLst/>
              <a:cxnLst/>
              <a:rect l="l" t="t" r="r" b="b"/>
              <a:pathLst>
                <a:path w="27230" h="34171" extrusionOk="0">
                  <a:moveTo>
                    <a:pt x="3505" y="0"/>
                  </a:moveTo>
                  <a:cubicBezTo>
                    <a:pt x="783" y="0"/>
                    <a:pt x="671" y="2298"/>
                    <a:pt x="334" y="4961"/>
                  </a:cubicBezTo>
                  <a:cubicBezTo>
                    <a:pt x="100" y="7196"/>
                    <a:pt x="0" y="9498"/>
                    <a:pt x="100" y="11833"/>
                  </a:cubicBezTo>
                  <a:cubicBezTo>
                    <a:pt x="234" y="15102"/>
                    <a:pt x="2569" y="14168"/>
                    <a:pt x="5137" y="14868"/>
                  </a:cubicBezTo>
                  <a:cubicBezTo>
                    <a:pt x="9674" y="16169"/>
                    <a:pt x="3603" y="16402"/>
                    <a:pt x="1968" y="16636"/>
                  </a:cubicBezTo>
                  <a:cubicBezTo>
                    <a:pt x="100" y="16869"/>
                    <a:pt x="234" y="17103"/>
                    <a:pt x="334" y="18938"/>
                  </a:cubicBezTo>
                  <a:cubicBezTo>
                    <a:pt x="467" y="20472"/>
                    <a:pt x="467" y="21740"/>
                    <a:pt x="801" y="23141"/>
                  </a:cubicBezTo>
                  <a:cubicBezTo>
                    <a:pt x="1270" y="25416"/>
                    <a:pt x="2260" y="26170"/>
                    <a:pt x="3774" y="26170"/>
                  </a:cubicBezTo>
                  <a:cubicBezTo>
                    <a:pt x="4523" y="26170"/>
                    <a:pt x="5400" y="25985"/>
                    <a:pt x="6405" y="25709"/>
                  </a:cubicBezTo>
                  <a:cubicBezTo>
                    <a:pt x="6897" y="25545"/>
                    <a:pt x="8080" y="25036"/>
                    <a:pt x="8983" y="25036"/>
                  </a:cubicBezTo>
                  <a:cubicBezTo>
                    <a:pt x="9366" y="25036"/>
                    <a:pt x="9699" y="25127"/>
                    <a:pt x="9907" y="25376"/>
                  </a:cubicBezTo>
                  <a:cubicBezTo>
                    <a:pt x="11308" y="26743"/>
                    <a:pt x="8140" y="27444"/>
                    <a:pt x="7339" y="27811"/>
                  </a:cubicBezTo>
                  <a:cubicBezTo>
                    <a:pt x="5704" y="28378"/>
                    <a:pt x="3269" y="28978"/>
                    <a:pt x="5471" y="30713"/>
                  </a:cubicBezTo>
                  <a:cubicBezTo>
                    <a:pt x="6772" y="31547"/>
                    <a:pt x="8740" y="31647"/>
                    <a:pt x="10141" y="32014"/>
                  </a:cubicBezTo>
                  <a:cubicBezTo>
                    <a:pt x="12637" y="32669"/>
                    <a:pt x="17206" y="34171"/>
                    <a:pt x="19970" y="34171"/>
                  </a:cubicBezTo>
                  <a:cubicBezTo>
                    <a:pt x="20161" y="34171"/>
                    <a:pt x="20343" y="34164"/>
                    <a:pt x="20515" y="34148"/>
                  </a:cubicBezTo>
                  <a:cubicBezTo>
                    <a:pt x="22750" y="30212"/>
                    <a:pt x="23651" y="25709"/>
                    <a:pt x="25185" y="21506"/>
                  </a:cubicBezTo>
                  <a:cubicBezTo>
                    <a:pt x="25615" y="20340"/>
                    <a:pt x="27229" y="16408"/>
                    <a:pt x="25746" y="16408"/>
                  </a:cubicBezTo>
                  <a:cubicBezTo>
                    <a:pt x="25617" y="16408"/>
                    <a:pt x="25464" y="16438"/>
                    <a:pt x="25285" y="16503"/>
                  </a:cubicBezTo>
                  <a:cubicBezTo>
                    <a:pt x="23551" y="17203"/>
                    <a:pt x="22950" y="19772"/>
                    <a:pt x="20849" y="20339"/>
                  </a:cubicBezTo>
                  <a:cubicBezTo>
                    <a:pt x="19815" y="17803"/>
                    <a:pt x="24251" y="15702"/>
                    <a:pt x="23784" y="13133"/>
                  </a:cubicBezTo>
                  <a:cubicBezTo>
                    <a:pt x="23551" y="11366"/>
                    <a:pt x="19815" y="5895"/>
                    <a:pt x="17947" y="5661"/>
                  </a:cubicBezTo>
                  <a:cubicBezTo>
                    <a:pt x="17934" y="5661"/>
                    <a:pt x="17921" y="5660"/>
                    <a:pt x="17908" y="5660"/>
                  </a:cubicBezTo>
                  <a:cubicBezTo>
                    <a:pt x="16432" y="5660"/>
                    <a:pt x="14690" y="10734"/>
                    <a:pt x="13243" y="10734"/>
                  </a:cubicBezTo>
                  <a:cubicBezTo>
                    <a:pt x="13095" y="10734"/>
                    <a:pt x="12950" y="10681"/>
                    <a:pt x="12810" y="10565"/>
                  </a:cubicBezTo>
                  <a:cubicBezTo>
                    <a:pt x="11175" y="9264"/>
                    <a:pt x="14678" y="5094"/>
                    <a:pt x="14110" y="3560"/>
                  </a:cubicBezTo>
                  <a:cubicBezTo>
                    <a:pt x="13277" y="1358"/>
                    <a:pt x="6405" y="424"/>
                    <a:pt x="4303" y="57"/>
                  </a:cubicBezTo>
                  <a:cubicBezTo>
                    <a:pt x="4015" y="19"/>
                    <a:pt x="3749" y="0"/>
                    <a:pt x="3505" y="0"/>
                  </a:cubicBezTo>
                  <a:close/>
                </a:path>
              </a:pathLst>
            </a:custGeom>
            <a:solidFill>
              <a:srgbClr val="A1D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3" name="Google Shape;4753;p17"/>
            <p:cNvSpPr/>
            <p:nvPr/>
          </p:nvSpPr>
          <p:spPr>
            <a:xfrm rot="10392468">
              <a:off x="1206649" y="-207988"/>
              <a:ext cx="483351" cy="881965"/>
            </a:xfrm>
            <a:custGeom>
              <a:avLst/>
              <a:gdLst/>
              <a:ahLst/>
              <a:cxnLst/>
              <a:rect l="l" t="t" r="r" b="b"/>
              <a:pathLst>
                <a:path w="19183" h="35003" extrusionOk="0">
                  <a:moveTo>
                    <a:pt x="440" y="1"/>
                  </a:moveTo>
                  <a:cubicBezTo>
                    <a:pt x="225" y="1"/>
                    <a:pt x="0" y="237"/>
                    <a:pt x="142" y="473"/>
                  </a:cubicBezTo>
                  <a:cubicBezTo>
                    <a:pt x="5479" y="9179"/>
                    <a:pt x="10249" y="18185"/>
                    <a:pt x="15152" y="27125"/>
                  </a:cubicBezTo>
                  <a:cubicBezTo>
                    <a:pt x="16453" y="29560"/>
                    <a:pt x="17888" y="32062"/>
                    <a:pt x="18521" y="34797"/>
                  </a:cubicBezTo>
                  <a:cubicBezTo>
                    <a:pt x="18561" y="34941"/>
                    <a:pt x="18677" y="35003"/>
                    <a:pt x="18797" y="35003"/>
                  </a:cubicBezTo>
                  <a:cubicBezTo>
                    <a:pt x="18984" y="35003"/>
                    <a:pt x="19183" y="34854"/>
                    <a:pt x="19122" y="34630"/>
                  </a:cubicBezTo>
                  <a:cubicBezTo>
                    <a:pt x="18588" y="32262"/>
                    <a:pt x="17454" y="30060"/>
                    <a:pt x="16320" y="27959"/>
                  </a:cubicBezTo>
                  <a:cubicBezTo>
                    <a:pt x="15086" y="25724"/>
                    <a:pt x="13851" y="23456"/>
                    <a:pt x="12617" y="21221"/>
                  </a:cubicBezTo>
                  <a:cubicBezTo>
                    <a:pt x="10149" y="16684"/>
                    <a:pt x="7680" y="12148"/>
                    <a:pt x="5112" y="7678"/>
                  </a:cubicBezTo>
                  <a:cubicBezTo>
                    <a:pt x="3677" y="5143"/>
                    <a:pt x="2210" y="2641"/>
                    <a:pt x="675" y="139"/>
                  </a:cubicBezTo>
                  <a:cubicBezTo>
                    <a:pt x="617" y="41"/>
                    <a:pt x="529" y="1"/>
                    <a:pt x="440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4" name="Google Shape;4754;p17"/>
            <p:cNvSpPr/>
            <p:nvPr/>
          </p:nvSpPr>
          <p:spPr>
            <a:xfrm rot="10392468">
              <a:off x="1220736" y="-59328"/>
              <a:ext cx="139767" cy="133367"/>
            </a:xfrm>
            <a:custGeom>
              <a:avLst/>
              <a:gdLst/>
              <a:ahLst/>
              <a:cxnLst/>
              <a:rect l="l" t="t" r="r" b="b"/>
              <a:pathLst>
                <a:path w="5547" h="5293" extrusionOk="0">
                  <a:moveTo>
                    <a:pt x="5251" y="1"/>
                  </a:moveTo>
                  <a:cubicBezTo>
                    <a:pt x="5096" y="1"/>
                    <a:pt x="4930" y="101"/>
                    <a:pt x="4913" y="301"/>
                  </a:cubicBezTo>
                  <a:cubicBezTo>
                    <a:pt x="4779" y="1569"/>
                    <a:pt x="4980" y="2936"/>
                    <a:pt x="4446" y="4137"/>
                  </a:cubicBezTo>
                  <a:cubicBezTo>
                    <a:pt x="4379" y="4304"/>
                    <a:pt x="4279" y="4504"/>
                    <a:pt x="4179" y="4604"/>
                  </a:cubicBezTo>
                  <a:cubicBezTo>
                    <a:pt x="4179" y="4637"/>
                    <a:pt x="4146" y="4637"/>
                    <a:pt x="4179" y="4637"/>
                  </a:cubicBezTo>
                  <a:cubicBezTo>
                    <a:pt x="4157" y="4649"/>
                    <a:pt x="4146" y="4652"/>
                    <a:pt x="4141" y="4652"/>
                  </a:cubicBezTo>
                  <a:cubicBezTo>
                    <a:pt x="4131" y="4652"/>
                    <a:pt x="4146" y="4637"/>
                    <a:pt x="4146" y="4637"/>
                  </a:cubicBezTo>
                  <a:lnTo>
                    <a:pt x="4146" y="4637"/>
                  </a:lnTo>
                  <a:cubicBezTo>
                    <a:pt x="4123" y="4649"/>
                    <a:pt x="4116" y="4652"/>
                    <a:pt x="4115" y="4652"/>
                  </a:cubicBezTo>
                  <a:cubicBezTo>
                    <a:pt x="4112" y="4652"/>
                    <a:pt x="4135" y="4637"/>
                    <a:pt x="4112" y="4637"/>
                  </a:cubicBezTo>
                  <a:cubicBezTo>
                    <a:pt x="4095" y="4637"/>
                    <a:pt x="4089" y="4640"/>
                    <a:pt x="4088" y="4642"/>
                  </a:cubicBezTo>
                  <a:lnTo>
                    <a:pt x="4088" y="4642"/>
                  </a:lnTo>
                  <a:cubicBezTo>
                    <a:pt x="4086" y="4641"/>
                    <a:pt x="4083" y="4639"/>
                    <a:pt x="4079" y="4637"/>
                  </a:cubicBezTo>
                  <a:cubicBezTo>
                    <a:pt x="3712" y="4537"/>
                    <a:pt x="3312" y="4204"/>
                    <a:pt x="2945" y="4004"/>
                  </a:cubicBezTo>
                  <a:cubicBezTo>
                    <a:pt x="2545" y="3803"/>
                    <a:pt x="2144" y="3637"/>
                    <a:pt x="1744" y="3437"/>
                  </a:cubicBezTo>
                  <a:cubicBezTo>
                    <a:pt x="1377" y="3203"/>
                    <a:pt x="977" y="2970"/>
                    <a:pt x="610" y="2736"/>
                  </a:cubicBezTo>
                  <a:cubicBezTo>
                    <a:pt x="546" y="2696"/>
                    <a:pt x="485" y="2678"/>
                    <a:pt x="428" y="2678"/>
                  </a:cubicBezTo>
                  <a:cubicBezTo>
                    <a:pt x="158" y="2678"/>
                    <a:pt x="0" y="3077"/>
                    <a:pt x="276" y="3270"/>
                  </a:cubicBezTo>
                  <a:cubicBezTo>
                    <a:pt x="1010" y="3737"/>
                    <a:pt x="1777" y="4137"/>
                    <a:pt x="2578" y="4537"/>
                  </a:cubicBezTo>
                  <a:cubicBezTo>
                    <a:pt x="3012" y="4737"/>
                    <a:pt x="3412" y="5138"/>
                    <a:pt x="3912" y="5271"/>
                  </a:cubicBezTo>
                  <a:cubicBezTo>
                    <a:pt x="3975" y="5286"/>
                    <a:pt x="4034" y="5292"/>
                    <a:pt x="4091" y="5292"/>
                  </a:cubicBezTo>
                  <a:cubicBezTo>
                    <a:pt x="4430" y="5292"/>
                    <a:pt x="4675" y="5052"/>
                    <a:pt x="4846" y="4737"/>
                  </a:cubicBezTo>
                  <a:cubicBezTo>
                    <a:pt x="5180" y="4137"/>
                    <a:pt x="5313" y="3503"/>
                    <a:pt x="5380" y="2803"/>
                  </a:cubicBezTo>
                  <a:cubicBezTo>
                    <a:pt x="5480" y="1969"/>
                    <a:pt x="5447" y="1135"/>
                    <a:pt x="5513" y="301"/>
                  </a:cubicBezTo>
                  <a:cubicBezTo>
                    <a:pt x="5547" y="101"/>
                    <a:pt x="5405" y="1"/>
                    <a:pt x="5251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5" name="Google Shape;4755;p17"/>
            <p:cNvSpPr/>
            <p:nvPr/>
          </p:nvSpPr>
          <p:spPr>
            <a:xfrm rot="10392468">
              <a:off x="1296116" y="73853"/>
              <a:ext cx="192731" cy="191824"/>
            </a:xfrm>
            <a:custGeom>
              <a:avLst/>
              <a:gdLst/>
              <a:ahLst/>
              <a:cxnLst/>
              <a:rect l="l" t="t" r="r" b="b"/>
              <a:pathLst>
                <a:path w="7649" h="7613" extrusionOk="0">
                  <a:moveTo>
                    <a:pt x="7352" y="1"/>
                  </a:moveTo>
                  <a:cubicBezTo>
                    <a:pt x="7198" y="1"/>
                    <a:pt x="7031" y="101"/>
                    <a:pt x="7014" y="301"/>
                  </a:cubicBezTo>
                  <a:cubicBezTo>
                    <a:pt x="6759" y="2532"/>
                    <a:pt x="6352" y="4703"/>
                    <a:pt x="5909" y="6900"/>
                  </a:cubicBezTo>
                  <a:lnTo>
                    <a:pt x="5909" y="6900"/>
                  </a:lnTo>
                  <a:cubicBezTo>
                    <a:pt x="4040" y="6238"/>
                    <a:pt x="2158" y="5306"/>
                    <a:pt x="576" y="4104"/>
                  </a:cubicBezTo>
                  <a:cubicBezTo>
                    <a:pt x="524" y="4063"/>
                    <a:pt x="472" y="4046"/>
                    <a:pt x="421" y="4046"/>
                  </a:cubicBezTo>
                  <a:cubicBezTo>
                    <a:pt x="181" y="4046"/>
                    <a:pt x="0" y="4444"/>
                    <a:pt x="276" y="4637"/>
                  </a:cubicBezTo>
                  <a:cubicBezTo>
                    <a:pt x="1977" y="5938"/>
                    <a:pt x="4046" y="6906"/>
                    <a:pt x="6047" y="7606"/>
                  </a:cubicBezTo>
                  <a:cubicBezTo>
                    <a:pt x="6069" y="7610"/>
                    <a:pt x="6091" y="7613"/>
                    <a:pt x="6113" y="7613"/>
                  </a:cubicBezTo>
                  <a:cubicBezTo>
                    <a:pt x="6263" y="7613"/>
                    <a:pt x="6418" y="7518"/>
                    <a:pt x="6447" y="7373"/>
                  </a:cubicBezTo>
                  <a:cubicBezTo>
                    <a:pt x="6948" y="5038"/>
                    <a:pt x="7381" y="2669"/>
                    <a:pt x="7615" y="301"/>
                  </a:cubicBezTo>
                  <a:cubicBezTo>
                    <a:pt x="7648" y="101"/>
                    <a:pt x="7506" y="1"/>
                    <a:pt x="7352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6" name="Google Shape;4756;p17"/>
            <p:cNvSpPr/>
            <p:nvPr/>
          </p:nvSpPr>
          <p:spPr>
            <a:xfrm rot="10392468">
              <a:off x="1368660" y="164979"/>
              <a:ext cx="216290" cy="274016"/>
            </a:xfrm>
            <a:custGeom>
              <a:avLst/>
              <a:gdLst/>
              <a:ahLst/>
              <a:cxnLst/>
              <a:rect l="l" t="t" r="r" b="b"/>
              <a:pathLst>
                <a:path w="8584" h="10875" extrusionOk="0">
                  <a:moveTo>
                    <a:pt x="8279" y="0"/>
                  </a:moveTo>
                  <a:cubicBezTo>
                    <a:pt x="8125" y="0"/>
                    <a:pt x="7966" y="100"/>
                    <a:pt x="7949" y="300"/>
                  </a:cubicBezTo>
                  <a:cubicBezTo>
                    <a:pt x="7822" y="3576"/>
                    <a:pt x="6907" y="6790"/>
                    <a:pt x="6908" y="10089"/>
                  </a:cubicBezTo>
                  <a:lnTo>
                    <a:pt x="6908" y="10089"/>
                  </a:lnTo>
                  <a:cubicBezTo>
                    <a:pt x="4786" y="9126"/>
                    <a:pt x="2597" y="8349"/>
                    <a:pt x="611" y="7139"/>
                  </a:cubicBezTo>
                  <a:cubicBezTo>
                    <a:pt x="560" y="7108"/>
                    <a:pt x="508" y="7094"/>
                    <a:pt x="460" y="7094"/>
                  </a:cubicBezTo>
                  <a:cubicBezTo>
                    <a:pt x="191" y="7094"/>
                    <a:pt x="0" y="7503"/>
                    <a:pt x="311" y="7672"/>
                  </a:cubicBezTo>
                  <a:cubicBezTo>
                    <a:pt x="2445" y="8973"/>
                    <a:pt x="4814" y="9774"/>
                    <a:pt x="7049" y="10841"/>
                  </a:cubicBezTo>
                  <a:cubicBezTo>
                    <a:pt x="7095" y="10864"/>
                    <a:pt x="7146" y="10875"/>
                    <a:pt x="7197" y="10875"/>
                  </a:cubicBezTo>
                  <a:cubicBezTo>
                    <a:pt x="7369" y="10875"/>
                    <a:pt x="7541" y="10754"/>
                    <a:pt x="7516" y="10574"/>
                  </a:cubicBezTo>
                  <a:cubicBezTo>
                    <a:pt x="7449" y="7105"/>
                    <a:pt x="8450" y="3736"/>
                    <a:pt x="8583" y="300"/>
                  </a:cubicBezTo>
                  <a:cubicBezTo>
                    <a:pt x="8583" y="100"/>
                    <a:pt x="8433" y="0"/>
                    <a:pt x="8279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7" name="Google Shape;4757;p17"/>
            <p:cNvSpPr/>
            <p:nvPr/>
          </p:nvSpPr>
          <p:spPr>
            <a:xfrm rot="10392468">
              <a:off x="1467531" y="295330"/>
              <a:ext cx="111420" cy="144529"/>
            </a:xfrm>
            <a:custGeom>
              <a:avLst/>
              <a:gdLst/>
              <a:ahLst/>
              <a:cxnLst/>
              <a:rect l="l" t="t" r="r" b="b"/>
              <a:pathLst>
                <a:path w="4422" h="5736" extrusionOk="0">
                  <a:moveTo>
                    <a:pt x="4105" y="1"/>
                  </a:moveTo>
                  <a:cubicBezTo>
                    <a:pt x="3946" y="1"/>
                    <a:pt x="3788" y="101"/>
                    <a:pt x="3788" y="301"/>
                  </a:cubicBezTo>
                  <a:cubicBezTo>
                    <a:pt x="3788" y="1876"/>
                    <a:pt x="3588" y="3423"/>
                    <a:pt x="3373" y="4967"/>
                  </a:cubicBezTo>
                  <a:lnTo>
                    <a:pt x="3373" y="4967"/>
                  </a:lnTo>
                  <a:cubicBezTo>
                    <a:pt x="2458" y="4500"/>
                    <a:pt x="1580" y="3943"/>
                    <a:pt x="652" y="3537"/>
                  </a:cubicBezTo>
                  <a:cubicBezTo>
                    <a:pt x="604" y="3514"/>
                    <a:pt x="556" y="3505"/>
                    <a:pt x="510" y="3505"/>
                  </a:cubicBezTo>
                  <a:cubicBezTo>
                    <a:pt x="209" y="3505"/>
                    <a:pt x="0" y="3926"/>
                    <a:pt x="319" y="4070"/>
                  </a:cubicBezTo>
                  <a:cubicBezTo>
                    <a:pt x="1386" y="4571"/>
                    <a:pt x="2387" y="5238"/>
                    <a:pt x="3454" y="5705"/>
                  </a:cubicBezTo>
                  <a:cubicBezTo>
                    <a:pt x="3503" y="5724"/>
                    <a:pt x="3560" y="5735"/>
                    <a:pt x="3617" y="5735"/>
                  </a:cubicBezTo>
                  <a:cubicBezTo>
                    <a:pt x="3757" y="5735"/>
                    <a:pt x="3898" y="5670"/>
                    <a:pt x="3921" y="5505"/>
                  </a:cubicBezTo>
                  <a:cubicBezTo>
                    <a:pt x="4188" y="3803"/>
                    <a:pt x="4388" y="2069"/>
                    <a:pt x="4422" y="301"/>
                  </a:cubicBezTo>
                  <a:cubicBezTo>
                    <a:pt x="4422" y="101"/>
                    <a:pt x="4263" y="1"/>
                    <a:pt x="4105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8" name="Google Shape;4758;p17"/>
            <p:cNvSpPr/>
            <p:nvPr/>
          </p:nvSpPr>
          <p:spPr>
            <a:xfrm rot="10392468">
              <a:off x="1561848" y="412152"/>
              <a:ext cx="142841" cy="171087"/>
            </a:xfrm>
            <a:custGeom>
              <a:avLst/>
              <a:gdLst/>
              <a:ahLst/>
              <a:cxnLst/>
              <a:rect l="l" t="t" r="r" b="b"/>
              <a:pathLst>
                <a:path w="5669" h="6790" extrusionOk="0">
                  <a:moveTo>
                    <a:pt x="5160" y="1"/>
                  </a:moveTo>
                  <a:cubicBezTo>
                    <a:pt x="5001" y="1"/>
                    <a:pt x="4851" y="101"/>
                    <a:pt x="4868" y="301"/>
                  </a:cubicBezTo>
                  <a:cubicBezTo>
                    <a:pt x="4993" y="2184"/>
                    <a:pt x="5030" y="4186"/>
                    <a:pt x="4617" y="6055"/>
                  </a:cubicBezTo>
                  <a:lnTo>
                    <a:pt x="4617" y="6055"/>
                  </a:lnTo>
                  <a:cubicBezTo>
                    <a:pt x="3266" y="5514"/>
                    <a:pt x="1838" y="5098"/>
                    <a:pt x="498" y="4537"/>
                  </a:cubicBezTo>
                  <a:cubicBezTo>
                    <a:pt x="462" y="4524"/>
                    <a:pt x="427" y="4518"/>
                    <a:pt x="395" y="4518"/>
                  </a:cubicBezTo>
                  <a:cubicBezTo>
                    <a:pt x="103" y="4518"/>
                    <a:pt x="1" y="5017"/>
                    <a:pt x="331" y="5138"/>
                  </a:cubicBezTo>
                  <a:cubicBezTo>
                    <a:pt x="1766" y="5738"/>
                    <a:pt x="3300" y="6172"/>
                    <a:pt x="4734" y="6772"/>
                  </a:cubicBezTo>
                  <a:cubicBezTo>
                    <a:pt x="4765" y="6784"/>
                    <a:pt x="4797" y="6790"/>
                    <a:pt x="4828" y="6790"/>
                  </a:cubicBezTo>
                  <a:cubicBezTo>
                    <a:pt x="4969" y="6790"/>
                    <a:pt x="5107" y="6681"/>
                    <a:pt x="5135" y="6572"/>
                  </a:cubicBezTo>
                  <a:cubicBezTo>
                    <a:pt x="5668" y="4537"/>
                    <a:pt x="5635" y="2369"/>
                    <a:pt x="5502" y="301"/>
                  </a:cubicBezTo>
                  <a:cubicBezTo>
                    <a:pt x="5485" y="101"/>
                    <a:pt x="5318" y="1"/>
                    <a:pt x="5160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9" name="Google Shape;4759;p17"/>
            <p:cNvSpPr/>
            <p:nvPr/>
          </p:nvSpPr>
          <p:spPr>
            <a:xfrm rot="10392468">
              <a:off x="1633960" y="512051"/>
              <a:ext cx="101997" cy="118526"/>
            </a:xfrm>
            <a:custGeom>
              <a:avLst/>
              <a:gdLst/>
              <a:ahLst/>
              <a:cxnLst/>
              <a:rect l="l" t="t" r="r" b="b"/>
              <a:pathLst>
                <a:path w="4048" h="4704" extrusionOk="0">
                  <a:moveTo>
                    <a:pt x="3731" y="0"/>
                  </a:moveTo>
                  <a:cubicBezTo>
                    <a:pt x="3572" y="0"/>
                    <a:pt x="3414" y="100"/>
                    <a:pt x="3414" y="300"/>
                  </a:cubicBezTo>
                  <a:cubicBezTo>
                    <a:pt x="3414" y="1554"/>
                    <a:pt x="3443" y="2807"/>
                    <a:pt x="3253" y="4061"/>
                  </a:cubicBezTo>
                  <a:lnTo>
                    <a:pt x="3253" y="4061"/>
                  </a:lnTo>
                  <a:cubicBezTo>
                    <a:pt x="2335" y="4000"/>
                    <a:pt x="1404" y="3626"/>
                    <a:pt x="612" y="3169"/>
                  </a:cubicBezTo>
                  <a:cubicBezTo>
                    <a:pt x="561" y="3138"/>
                    <a:pt x="510" y="3125"/>
                    <a:pt x="461" y="3125"/>
                  </a:cubicBezTo>
                  <a:cubicBezTo>
                    <a:pt x="193" y="3125"/>
                    <a:pt x="1" y="3538"/>
                    <a:pt x="312" y="3736"/>
                  </a:cubicBezTo>
                  <a:cubicBezTo>
                    <a:pt x="1246" y="4270"/>
                    <a:pt x="2380" y="4670"/>
                    <a:pt x="3514" y="4703"/>
                  </a:cubicBezTo>
                  <a:cubicBezTo>
                    <a:pt x="3614" y="4703"/>
                    <a:pt x="3781" y="4603"/>
                    <a:pt x="3814" y="4470"/>
                  </a:cubicBezTo>
                  <a:cubicBezTo>
                    <a:pt x="4048" y="3102"/>
                    <a:pt x="4048" y="1701"/>
                    <a:pt x="4048" y="300"/>
                  </a:cubicBezTo>
                  <a:cubicBezTo>
                    <a:pt x="4048" y="100"/>
                    <a:pt x="3889" y="0"/>
                    <a:pt x="3731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0" name="Google Shape;4760;p17"/>
            <p:cNvSpPr/>
            <p:nvPr/>
          </p:nvSpPr>
          <p:spPr>
            <a:xfrm rot="10800000">
              <a:off x="1104909" y="397085"/>
              <a:ext cx="28624" cy="21871"/>
            </a:xfrm>
            <a:custGeom>
              <a:avLst/>
              <a:gdLst/>
              <a:ahLst/>
              <a:cxnLst/>
              <a:rect l="l" t="t" r="r" b="b"/>
              <a:pathLst>
                <a:path w="1136" h="868" extrusionOk="0">
                  <a:moveTo>
                    <a:pt x="568" y="1"/>
                  </a:moveTo>
                  <a:cubicBezTo>
                    <a:pt x="1" y="1"/>
                    <a:pt x="1" y="868"/>
                    <a:pt x="568" y="868"/>
                  </a:cubicBezTo>
                  <a:cubicBezTo>
                    <a:pt x="1135" y="868"/>
                    <a:pt x="1135" y="1"/>
                    <a:pt x="568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1" name="Google Shape;4761;p17"/>
            <p:cNvSpPr/>
            <p:nvPr/>
          </p:nvSpPr>
          <p:spPr>
            <a:xfrm rot="10392468">
              <a:off x="1279241" y="469486"/>
              <a:ext cx="28598" cy="21871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8" y="1"/>
                  </a:moveTo>
                  <a:cubicBezTo>
                    <a:pt x="0" y="1"/>
                    <a:pt x="0" y="868"/>
                    <a:pt x="568" y="868"/>
                  </a:cubicBezTo>
                  <a:cubicBezTo>
                    <a:pt x="1135" y="868"/>
                    <a:pt x="1135" y="1"/>
                    <a:pt x="568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2" name="Google Shape;4762;p17"/>
            <p:cNvSpPr/>
            <p:nvPr/>
          </p:nvSpPr>
          <p:spPr>
            <a:xfrm rot="10392468">
              <a:off x="1285058" y="418832"/>
              <a:ext cx="28598" cy="21896"/>
            </a:xfrm>
            <a:custGeom>
              <a:avLst/>
              <a:gdLst/>
              <a:ahLst/>
              <a:cxnLst/>
              <a:rect l="l" t="t" r="r" b="b"/>
              <a:pathLst>
                <a:path w="1135" h="869" extrusionOk="0">
                  <a:moveTo>
                    <a:pt x="568" y="1"/>
                  </a:moveTo>
                  <a:cubicBezTo>
                    <a:pt x="0" y="1"/>
                    <a:pt x="0" y="868"/>
                    <a:pt x="568" y="868"/>
                  </a:cubicBezTo>
                  <a:cubicBezTo>
                    <a:pt x="1135" y="868"/>
                    <a:pt x="1135" y="1"/>
                    <a:pt x="568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3" name="Google Shape;4763;p17"/>
            <p:cNvSpPr/>
            <p:nvPr/>
          </p:nvSpPr>
          <p:spPr>
            <a:xfrm rot="10392468">
              <a:off x="1656821" y="164654"/>
              <a:ext cx="28598" cy="21871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8" y="0"/>
                  </a:moveTo>
                  <a:cubicBezTo>
                    <a:pt x="1" y="0"/>
                    <a:pt x="1" y="868"/>
                    <a:pt x="568" y="868"/>
                  </a:cubicBezTo>
                  <a:cubicBezTo>
                    <a:pt x="1135" y="868"/>
                    <a:pt x="1135" y="0"/>
                    <a:pt x="568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4" name="Google Shape;4764;p17"/>
            <p:cNvSpPr/>
            <p:nvPr/>
          </p:nvSpPr>
          <p:spPr>
            <a:xfrm rot="10392468">
              <a:off x="1654032" y="212384"/>
              <a:ext cx="28598" cy="21871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7" y="0"/>
                  </a:moveTo>
                  <a:cubicBezTo>
                    <a:pt x="0" y="0"/>
                    <a:pt x="0" y="868"/>
                    <a:pt x="567" y="868"/>
                  </a:cubicBezTo>
                  <a:cubicBezTo>
                    <a:pt x="1135" y="868"/>
                    <a:pt x="1135" y="0"/>
                    <a:pt x="567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5" name="Google Shape;4765;p17"/>
            <p:cNvSpPr/>
            <p:nvPr/>
          </p:nvSpPr>
          <p:spPr>
            <a:xfrm rot="10392468">
              <a:off x="1603122" y="182900"/>
              <a:ext cx="28598" cy="21871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7" y="0"/>
                  </a:moveTo>
                  <a:cubicBezTo>
                    <a:pt x="0" y="0"/>
                    <a:pt x="0" y="868"/>
                    <a:pt x="567" y="868"/>
                  </a:cubicBezTo>
                  <a:cubicBezTo>
                    <a:pt x="1135" y="868"/>
                    <a:pt x="1135" y="0"/>
                    <a:pt x="567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6" name="Google Shape;4766;p17"/>
            <p:cNvSpPr/>
            <p:nvPr/>
          </p:nvSpPr>
          <p:spPr>
            <a:xfrm rot="10392468">
              <a:off x="1588596" y="657773"/>
              <a:ext cx="28598" cy="21871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7" y="1"/>
                  </a:moveTo>
                  <a:cubicBezTo>
                    <a:pt x="0" y="1"/>
                    <a:pt x="0" y="868"/>
                    <a:pt x="567" y="868"/>
                  </a:cubicBezTo>
                  <a:cubicBezTo>
                    <a:pt x="1135" y="868"/>
                    <a:pt x="1135" y="1"/>
                    <a:pt x="567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7" name="Google Shape;4767;p17"/>
            <p:cNvSpPr/>
            <p:nvPr/>
          </p:nvSpPr>
          <p:spPr>
            <a:xfrm rot="10392468">
              <a:off x="1622838" y="668131"/>
              <a:ext cx="27767" cy="21871"/>
            </a:xfrm>
            <a:custGeom>
              <a:avLst/>
              <a:gdLst/>
              <a:ahLst/>
              <a:cxnLst/>
              <a:rect l="l" t="t" r="r" b="b"/>
              <a:pathLst>
                <a:path w="1102" h="868" extrusionOk="0">
                  <a:moveTo>
                    <a:pt x="535" y="1"/>
                  </a:moveTo>
                  <a:cubicBezTo>
                    <a:pt x="1" y="1"/>
                    <a:pt x="1" y="868"/>
                    <a:pt x="535" y="868"/>
                  </a:cubicBezTo>
                  <a:cubicBezTo>
                    <a:pt x="1102" y="868"/>
                    <a:pt x="1102" y="1"/>
                    <a:pt x="535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8" name="Google Shape;4768;p17"/>
            <p:cNvSpPr/>
            <p:nvPr/>
          </p:nvSpPr>
          <p:spPr>
            <a:xfrm rot="10392468">
              <a:off x="1723499" y="475810"/>
              <a:ext cx="28598" cy="21871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7" y="1"/>
                  </a:moveTo>
                  <a:cubicBezTo>
                    <a:pt x="0" y="1"/>
                    <a:pt x="0" y="868"/>
                    <a:pt x="567" y="868"/>
                  </a:cubicBezTo>
                  <a:cubicBezTo>
                    <a:pt x="1134" y="868"/>
                    <a:pt x="1134" y="1"/>
                    <a:pt x="567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9" name="Google Shape;4769;p17"/>
            <p:cNvSpPr/>
            <p:nvPr/>
          </p:nvSpPr>
          <p:spPr>
            <a:xfrm rot="10392468">
              <a:off x="1720018" y="446588"/>
              <a:ext cx="28598" cy="21871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7" y="0"/>
                  </a:moveTo>
                  <a:cubicBezTo>
                    <a:pt x="0" y="0"/>
                    <a:pt x="0" y="867"/>
                    <a:pt x="567" y="867"/>
                  </a:cubicBezTo>
                  <a:cubicBezTo>
                    <a:pt x="1134" y="867"/>
                    <a:pt x="1134" y="0"/>
                    <a:pt x="567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0" name="Google Shape;4770;p17"/>
            <p:cNvSpPr/>
            <p:nvPr/>
          </p:nvSpPr>
          <p:spPr>
            <a:xfrm rot="10392468">
              <a:off x="1242455" y="160681"/>
              <a:ext cx="28598" cy="21896"/>
            </a:xfrm>
            <a:custGeom>
              <a:avLst/>
              <a:gdLst/>
              <a:ahLst/>
              <a:cxnLst/>
              <a:rect l="l" t="t" r="r" b="b"/>
              <a:pathLst>
                <a:path w="1135" h="869" extrusionOk="0">
                  <a:moveTo>
                    <a:pt x="568" y="1"/>
                  </a:moveTo>
                  <a:cubicBezTo>
                    <a:pt x="0" y="1"/>
                    <a:pt x="0" y="868"/>
                    <a:pt x="568" y="868"/>
                  </a:cubicBezTo>
                  <a:cubicBezTo>
                    <a:pt x="1135" y="868"/>
                    <a:pt x="1135" y="1"/>
                    <a:pt x="568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1" name="Google Shape;4771;p17"/>
            <p:cNvSpPr/>
            <p:nvPr/>
          </p:nvSpPr>
          <p:spPr>
            <a:xfrm rot="10392468">
              <a:off x="1522739" y="254259"/>
              <a:ext cx="28624" cy="21871"/>
            </a:xfrm>
            <a:custGeom>
              <a:avLst/>
              <a:gdLst/>
              <a:ahLst/>
              <a:cxnLst/>
              <a:rect l="l" t="t" r="r" b="b"/>
              <a:pathLst>
                <a:path w="1136" h="868" extrusionOk="0">
                  <a:moveTo>
                    <a:pt x="568" y="0"/>
                  </a:moveTo>
                  <a:cubicBezTo>
                    <a:pt x="1" y="0"/>
                    <a:pt x="1" y="868"/>
                    <a:pt x="568" y="868"/>
                  </a:cubicBezTo>
                  <a:cubicBezTo>
                    <a:pt x="1135" y="868"/>
                    <a:pt x="1135" y="0"/>
                    <a:pt x="568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2" name="Google Shape;4772;p17"/>
            <p:cNvSpPr/>
            <p:nvPr/>
          </p:nvSpPr>
          <p:spPr>
            <a:xfrm rot="10392468">
              <a:off x="1306539" y="300344"/>
              <a:ext cx="28598" cy="22702"/>
            </a:xfrm>
            <a:custGeom>
              <a:avLst/>
              <a:gdLst/>
              <a:ahLst/>
              <a:cxnLst/>
              <a:rect l="l" t="t" r="r" b="b"/>
              <a:pathLst>
                <a:path w="1135" h="901" extrusionOk="0">
                  <a:moveTo>
                    <a:pt x="568" y="0"/>
                  </a:moveTo>
                  <a:cubicBezTo>
                    <a:pt x="0" y="0"/>
                    <a:pt x="0" y="901"/>
                    <a:pt x="568" y="901"/>
                  </a:cubicBezTo>
                  <a:cubicBezTo>
                    <a:pt x="1135" y="901"/>
                    <a:pt x="1135" y="0"/>
                    <a:pt x="568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773" name="Google Shape;4773;p17"/>
          <p:cNvGrpSpPr/>
          <p:nvPr/>
        </p:nvGrpSpPr>
        <p:grpSpPr>
          <a:xfrm rot="10800000">
            <a:off x="919596" y="4720675"/>
            <a:ext cx="272377" cy="355208"/>
            <a:chOff x="3289399" y="3455662"/>
            <a:chExt cx="436502" cy="569243"/>
          </a:xfrm>
        </p:grpSpPr>
        <p:sp>
          <p:nvSpPr>
            <p:cNvPr id="4774" name="Google Shape;4774;p17"/>
            <p:cNvSpPr/>
            <p:nvPr/>
          </p:nvSpPr>
          <p:spPr>
            <a:xfrm>
              <a:off x="3289399" y="3590341"/>
              <a:ext cx="418746" cy="434563"/>
            </a:xfrm>
            <a:custGeom>
              <a:avLst/>
              <a:gdLst/>
              <a:ahLst/>
              <a:cxnLst/>
              <a:rect l="l" t="t" r="r" b="b"/>
              <a:pathLst>
                <a:path w="13978" h="14506" extrusionOk="0">
                  <a:moveTo>
                    <a:pt x="9083" y="30"/>
                  </a:moveTo>
                  <a:cubicBezTo>
                    <a:pt x="8628" y="30"/>
                    <a:pt x="8176" y="40"/>
                    <a:pt x="7739" y="67"/>
                  </a:cubicBezTo>
                  <a:cubicBezTo>
                    <a:pt x="6639" y="101"/>
                    <a:pt x="4804" y="1"/>
                    <a:pt x="3970" y="968"/>
                  </a:cubicBezTo>
                  <a:cubicBezTo>
                    <a:pt x="2869" y="2269"/>
                    <a:pt x="5271" y="2903"/>
                    <a:pt x="6038" y="3403"/>
                  </a:cubicBezTo>
                  <a:cubicBezTo>
                    <a:pt x="4637" y="4037"/>
                    <a:pt x="3036" y="4103"/>
                    <a:pt x="1702" y="5004"/>
                  </a:cubicBezTo>
                  <a:cubicBezTo>
                    <a:pt x="935" y="5538"/>
                    <a:pt x="1" y="6038"/>
                    <a:pt x="834" y="6939"/>
                  </a:cubicBezTo>
                  <a:cubicBezTo>
                    <a:pt x="1502" y="7706"/>
                    <a:pt x="2569" y="8173"/>
                    <a:pt x="3436" y="8473"/>
                  </a:cubicBezTo>
                  <a:cubicBezTo>
                    <a:pt x="2602" y="9841"/>
                    <a:pt x="501" y="13744"/>
                    <a:pt x="1468" y="14411"/>
                  </a:cubicBezTo>
                  <a:cubicBezTo>
                    <a:pt x="1563" y="14476"/>
                    <a:pt x="1674" y="14506"/>
                    <a:pt x="1801" y="14506"/>
                  </a:cubicBezTo>
                  <a:cubicBezTo>
                    <a:pt x="2969" y="14506"/>
                    <a:pt x="5377" y="11948"/>
                    <a:pt x="6672" y="11075"/>
                  </a:cubicBezTo>
                  <a:cubicBezTo>
                    <a:pt x="6822" y="10980"/>
                    <a:pt x="6951" y="10940"/>
                    <a:pt x="7068" y="10940"/>
                  </a:cubicBezTo>
                  <a:cubicBezTo>
                    <a:pt x="7523" y="10940"/>
                    <a:pt x="7796" y="11543"/>
                    <a:pt x="8407" y="11809"/>
                  </a:cubicBezTo>
                  <a:cubicBezTo>
                    <a:pt x="8739" y="11932"/>
                    <a:pt x="9072" y="12073"/>
                    <a:pt x="9371" y="12073"/>
                  </a:cubicBezTo>
                  <a:cubicBezTo>
                    <a:pt x="9642" y="12073"/>
                    <a:pt x="9884" y="11957"/>
                    <a:pt x="10074" y="11609"/>
                  </a:cubicBezTo>
                  <a:cubicBezTo>
                    <a:pt x="10675" y="10441"/>
                    <a:pt x="9974" y="8607"/>
                    <a:pt x="10074" y="7372"/>
                  </a:cubicBezTo>
                  <a:lnTo>
                    <a:pt x="10074" y="7372"/>
                  </a:lnTo>
                  <a:cubicBezTo>
                    <a:pt x="10731" y="7658"/>
                    <a:pt x="11633" y="8188"/>
                    <a:pt x="12423" y="8188"/>
                  </a:cubicBezTo>
                  <a:cubicBezTo>
                    <a:pt x="12555" y="8188"/>
                    <a:pt x="12685" y="8173"/>
                    <a:pt x="12810" y="8140"/>
                  </a:cubicBezTo>
                  <a:cubicBezTo>
                    <a:pt x="13977" y="7806"/>
                    <a:pt x="13744" y="6138"/>
                    <a:pt x="13610" y="5238"/>
                  </a:cubicBezTo>
                  <a:cubicBezTo>
                    <a:pt x="13410" y="3536"/>
                    <a:pt x="12776" y="1802"/>
                    <a:pt x="12643" y="101"/>
                  </a:cubicBezTo>
                  <a:lnTo>
                    <a:pt x="12576" y="101"/>
                  </a:lnTo>
                  <a:cubicBezTo>
                    <a:pt x="11533" y="101"/>
                    <a:pt x="10296" y="30"/>
                    <a:pt x="9083" y="30"/>
                  </a:cubicBezTo>
                  <a:close/>
                </a:path>
              </a:pathLst>
            </a:custGeom>
            <a:solidFill>
              <a:srgbClr val="E243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5" name="Google Shape;4775;p17"/>
            <p:cNvSpPr/>
            <p:nvPr/>
          </p:nvSpPr>
          <p:spPr>
            <a:xfrm>
              <a:off x="3404877" y="3455662"/>
              <a:ext cx="321025" cy="474737"/>
            </a:xfrm>
            <a:custGeom>
              <a:avLst/>
              <a:gdLst/>
              <a:ahLst/>
              <a:cxnLst/>
              <a:rect l="l" t="t" r="r" b="b"/>
              <a:pathLst>
                <a:path w="10716" h="15847" extrusionOk="0">
                  <a:moveTo>
                    <a:pt x="10407" y="0"/>
                  </a:moveTo>
                  <a:cubicBezTo>
                    <a:pt x="10302" y="0"/>
                    <a:pt x="10196" y="59"/>
                    <a:pt x="10156" y="193"/>
                  </a:cubicBezTo>
                  <a:cubicBezTo>
                    <a:pt x="9255" y="3162"/>
                    <a:pt x="7720" y="5998"/>
                    <a:pt x="6019" y="8599"/>
                  </a:cubicBezTo>
                  <a:cubicBezTo>
                    <a:pt x="4385" y="11101"/>
                    <a:pt x="2283" y="13269"/>
                    <a:pt x="182" y="15404"/>
                  </a:cubicBezTo>
                  <a:cubicBezTo>
                    <a:pt x="1" y="15585"/>
                    <a:pt x="180" y="15846"/>
                    <a:pt x="379" y="15846"/>
                  </a:cubicBezTo>
                  <a:cubicBezTo>
                    <a:pt x="437" y="15846"/>
                    <a:pt x="496" y="15824"/>
                    <a:pt x="549" y="15771"/>
                  </a:cubicBezTo>
                  <a:cubicBezTo>
                    <a:pt x="2684" y="13603"/>
                    <a:pt x="4785" y="11401"/>
                    <a:pt x="6486" y="8866"/>
                  </a:cubicBezTo>
                  <a:cubicBezTo>
                    <a:pt x="8187" y="6231"/>
                    <a:pt x="9755" y="3329"/>
                    <a:pt x="10656" y="327"/>
                  </a:cubicBezTo>
                  <a:cubicBezTo>
                    <a:pt x="10716" y="128"/>
                    <a:pt x="10562" y="0"/>
                    <a:pt x="1040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6" name="Google Shape;4776;p17"/>
            <p:cNvSpPr/>
            <p:nvPr/>
          </p:nvSpPr>
          <p:spPr>
            <a:xfrm>
              <a:off x="3505857" y="3642074"/>
              <a:ext cx="155300" cy="125672"/>
            </a:xfrm>
            <a:custGeom>
              <a:avLst/>
              <a:gdLst/>
              <a:ahLst/>
              <a:cxnLst/>
              <a:rect l="l" t="t" r="r" b="b"/>
              <a:pathLst>
                <a:path w="5184" h="4195" extrusionOk="0">
                  <a:moveTo>
                    <a:pt x="1934" y="1"/>
                  </a:moveTo>
                  <a:cubicBezTo>
                    <a:pt x="1389" y="1"/>
                    <a:pt x="845" y="35"/>
                    <a:pt x="313" y="175"/>
                  </a:cubicBezTo>
                  <a:cubicBezTo>
                    <a:pt x="0" y="237"/>
                    <a:pt x="98" y="681"/>
                    <a:pt x="387" y="681"/>
                  </a:cubicBezTo>
                  <a:cubicBezTo>
                    <a:pt x="406" y="681"/>
                    <a:pt x="426" y="679"/>
                    <a:pt x="447" y="675"/>
                  </a:cubicBezTo>
                  <a:cubicBezTo>
                    <a:pt x="934" y="540"/>
                    <a:pt x="1438" y="503"/>
                    <a:pt x="1947" y="503"/>
                  </a:cubicBezTo>
                  <a:cubicBezTo>
                    <a:pt x="2542" y="503"/>
                    <a:pt x="3144" y="553"/>
                    <a:pt x="3735" y="553"/>
                  </a:cubicBezTo>
                  <a:cubicBezTo>
                    <a:pt x="3821" y="553"/>
                    <a:pt x="3906" y="552"/>
                    <a:pt x="3992" y="550"/>
                  </a:cubicBezTo>
                  <a:lnTo>
                    <a:pt x="3992" y="550"/>
                  </a:lnTo>
                  <a:cubicBezTo>
                    <a:pt x="4231" y="1678"/>
                    <a:pt x="4618" y="2781"/>
                    <a:pt x="4650" y="3944"/>
                  </a:cubicBezTo>
                  <a:cubicBezTo>
                    <a:pt x="4666" y="4111"/>
                    <a:pt x="4800" y="4194"/>
                    <a:pt x="4929" y="4194"/>
                  </a:cubicBezTo>
                  <a:cubicBezTo>
                    <a:pt x="5058" y="4194"/>
                    <a:pt x="5183" y="4111"/>
                    <a:pt x="5183" y="3944"/>
                  </a:cubicBezTo>
                  <a:cubicBezTo>
                    <a:pt x="5117" y="2677"/>
                    <a:pt x="4716" y="1442"/>
                    <a:pt x="4450" y="208"/>
                  </a:cubicBezTo>
                  <a:cubicBezTo>
                    <a:pt x="4416" y="108"/>
                    <a:pt x="4316" y="8"/>
                    <a:pt x="4183" y="8"/>
                  </a:cubicBezTo>
                  <a:cubicBezTo>
                    <a:pt x="3957" y="26"/>
                    <a:pt x="3729" y="32"/>
                    <a:pt x="3499" y="32"/>
                  </a:cubicBezTo>
                  <a:cubicBezTo>
                    <a:pt x="2982" y="32"/>
                    <a:pt x="2457" y="1"/>
                    <a:pt x="19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7" name="Google Shape;4777;p17"/>
            <p:cNvSpPr/>
            <p:nvPr/>
          </p:nvSpPr>
          <p:spPr>
            <a:xfrm>
              <a:off x="3517210" y="3702794"/>
              <a:ext cx="89992" cy="89932"/>
            </a:xfrm>
            <a:custGeom>
              <a:avLst/>
              <a:gdLst/>
              <a:ahLst/>
              <a:cxnLst/>
              <a:rect l="l" t="t" r="r" b="b"/>
              <a:pathLst>
                <a:path w="3004" h="3002" extrusionOk="0">
                  <a:moveTo>
                    <a:pt x="2679" y="1"/>
                  </a:moveTo>
                  <a:cubicBezTo>
                    <a:pt x="2654" y="1"/>
                    <a:pt x="2629" y="5"/>
                    <a:pt x="2603" y="16"/>
                  </a:cubicBezTo>
                  <a:cubicBezTo>
                    <a:pt x="1836" y="283"/>
                    <a:pt x="1002" y="316"/>
                    <a:pt x="201" y="450"/>
                  </a:cubicBezTo>
                  <a:cubicBezTo>
                    <a:pt x="68" y="483"/>
                    <a:pt x="1" y="650"/>
                    <a:pt x="34" y="783"/>
                  </a:cubicBezTo>
                  <a:cubicBezTo>
                    <a:pt x="62" y="894"/>
                    <a:pt x="158" y="958"/>
                    <a:pt x="285" y="958"/>
                  </a:cubicBezTo>
                  <a:cubicBezTo>
                    <a:pt x="312" y="958"/>
                    <a:pt x="339" y="956"/>
                    <a:pt x="368" y="950"/>
                  </a:cubicBezTo>
                  <a:cubicBezTo>
                    <a:pt x="1030" y="835"/>
                    <a:pt x="1742" y="794"/>
                    <a:pt x="2418" y="613"/>
                  </a:cubicBezTo>
                  <a:lnTo>
                    <a:pt x="2418" y="613"/>
                  </a:lnTo>
                  <a:cubicBezTo>
                    <a:pt x="2453" y="1312"/>
                    <a:pt x="2503" y="2031"/>
                    <a:pt x="2503" y="2751"/>
                  </a:cubicBezTo>
                  <a:cubicBezTo>
                    <a:pt x="2503" y="2918"/>
                    <a:pt x="2628" y="3001"/>
                    <a:pt x="2753" y="3001"/>
                  </a:cubicBezTo>
                  <a:cubicBezTo>
                    <a:pt x="2878" y="3001"/>
                    <a:pt x="3003" y="2918"/>
                    <a:pt x="3003" y="2751"/>
                  </a:cubicBezTo>
                  <a:cubicBezTo>
                    <a:pt x="3003" y="1917"/>
                    <a:pt x="2970" y="1083"/>
                    <a:pt x="2903" y="249"/>
                  </a:cubicBezTo>
                  <a:cubicBezTo>
                    <a:pt x="2903" y="137"/>
                    <a:pt x="2808" y="1"/>
                    <a:pt x="267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8" name="Google Shape;4778;p17"/>
            <p:cNvSpPr/>
            <p:nvPr/>
          </p:nvSpPr>
          <p:spPr>
            <a:xfrm>
              <a:off x="3432196" y="3767648"/>
              <a:ext cx="125222" cy="117284"/>
            </a:xfrm>
            <a:custGeom>
              <a:avLst/>
              <a:gdLst/>
              <a:ahLst/>
              <a:cxnLst/>
              <a:rect l="l" t="t" r="r" b="b"/>
              <a:pathLst>
                <a:path w="4180" h="3915" extrusionOk="0">
                  <a:moveTo>
                    <a:pt x="1463" y="1"/>
                  </a:moveTo>
                  <a:cubicBezTo>
                    <a:pt x="1075" y="1"/>
                    <a:pt x="682" y="30"/>
                    <a:pt x="304" y="119"/>
                  </a:cubicBezTo>
                  <a:cubicBezTo>
                    <a:pt x="0" y="210"/>
                    <a:pt x="83" y="633"/>
                    <a:pt x="352" y="633"/>
                  </a:cubicBezTo>
                  <a:cubicBezTo>
                    <a:pt x="379" y="633"/>
                    <a:pt x="407" y="629"/>
                    <a:pt x="437" y="620"/>
                  </a:cubicBezTo>
                  <a:cubicBezTo>
                    <a:pt x="714" y="546"/>
                    <a:pt x="1011" y="523"/>
                    <a:pt x="1311" y="523"/>
                  </a:cubicBezTo>
                  <a:cubicBezTo>
                    <a:pt x="1554" y="523"/>
                    <a:pt x="1800" y="538"/>
                    <a:pt x="2038" y="553"/>
                  </a:cubicBezTo>
                  <a:cubicBezTo>
                    <a:pt x="2507" y="582"/>
                    <a:pt x="2976" y="637"/>
                    <a:pt x="3445" y="695"/>
                  </a:cubicBezTo>
                  <a:lnTo>
                    <a:pt x="3445" y="695"/>
                  </a:lnTo>
                  <a:cubicBezTo>
                    <a:pt x="3469" y="1697"/>
                    <a:pt x="3452" y="2724"/>
                    <a:pt x="3640" y="3722"/>
                  </a:cubicBezTo>
                  <a:cubicBezTo>
                    <a:pt x="3666" y="3856"/>
                    <a:pt x="3764" y="3915"/>
                    <a:pt x="3867" y="3915"/>
                  </a:cubicBezTo>
                  <a:cubicBezTo>
                    <a:pt x="4018" y="3915"/>
                    <a:pt x="4180" y="3787"/>
                    <a:pt x="4140" y="3588"/>
                  </a:cubicBezTo>
                  <a:cubicBezTo>
                    <a:pt x="3940" y="2554"/>
                    <a:pt x="4006" y="1520"/>
                    <a:pt x="3973" y="486"/>
                  </a:cubicBezTo>
                  <a:cubicBezTo>
                    <a:pt x="3973" y="386"/>
                    <a:pt x="3873" y="253"/>
                    <a:pt x="3773" y="219"/>
                  </a:cubicBezTo>
                  <a:cubicBezTo>
                    <a:pt x="3206" y="119"/>
                    <a:pt x="2605" y="52"/>
                    <a:pt x="2038" y="19"/>
                  </a:cubicBezTo>
                  <a:cubicBezTo>
                    <a:pt x="1849" y="8"/>
                    <a:pt x="1657" y="1"/>
                    <a:pt x="14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9" name="Google Shape;4779;p17"/>
            <p:cNvSpPr/>
            <p:nvPr/>
          </p:nvSpPr>
          <p:spPr>
            <a:xfrm>
              <a:off x="3444268" y="3829146"/>
              <a:ext cx="62012" cy="58986"/>
            </a:xfrm>
            <a:custGeom>
              <a:avLst/>
              <a:gdLst/>
              <a:ahLst/>
              <a:cxnLst/>
              <a:rect l="l" t="t" r="r" b="b"/>
              <a:pathLst>
                <a:path w="2070" h="1969" extrusionOk="0">
                  <a:moveTo>
                    <a:pt x="268" y="1"/>
                  </a:moveTo>
                  <a:cubicBezTo>
                    <a:pt x="101" y="1"/>
                    <a:pt x="1" y="134"/>
                    <a:pt x="1" y="268"/>
                  </a:cubicBezTo>
                  <a:cubicBezTo>
                    <a:pt x="1" y="401"/>
                    <a:pt x="101" y="535"/>
                    <a:pt x="268" y="535"/>
                  </a:cubicBezTo>
                  <a:cubicBezTo>
                    <a:pt x="668" y="535"/>
                    <a:pt x="1068" y="608"/>
                    <a:pt x="1469" y="629"/>
                  </a:cubicBezTo>
                  <a:lnTo>
                    <a:pt x="1469" y="629"/>
                  </a:lnTo>
                  <a:cubicBezTo>
                    <a:pt x="1469" y="651"/>
                    <a:pt x="1469" y="668"/>
                    <a:pt x="1469" y="668"/>
                  </a:cubicBezTo>
                  <a:cubicBezTo>
                    <a:pt x="1469" y="701"/>
                    <a:pt x="1469" y="701"/>
                    <a:pt x="1469" y="735"/>
                  </a:cubicBezTo>
                  <a:cubicBezTo>
                    <a:pt x="1469" y="735"/>
                    <a:pt x="1502" y="801"/>
                    <a:pt x="1502" y="801"/>
                  </a:cubicBezTo>
                  <a:cubicBezTo>
                    <a:pt x="1502" y="835"/>
                    <a:pt x="1502" y="868"/>
                    <a:pt x="1502" y="902"/>
                  </a:cubicBezTo>
                  <a:cubicBezTo>
                    <a:pt x="1502" y="935"/>
                    <a:pt x="1502" y="1002"/>
                    <a:pt x="1502" y="1035"/>
                  </a:cubicBezTo>
                  <a:cubicBezTo>
                    <a:pt x="1502" y="1268"/>
                    <a:pt x="1502" y="1502"/>
                    <a:pt x="1502" y="1702"/>
                  </a:cubicBezTo>
                  <a:cubicBezTo>
                    <a:pt x="1502" y="1836"/>
                    <a:pt x="1602" y="1969"/>
                    <a:pt x="1769" y="1969"/>
                  </a:cubicBezTo>
                  <a:cubicBezTo>
                    <a:pt x="1902" y="1969"/>
                    <a:pt x="2002" y="1869"/>
                    <a:pt x="2002" y="1702"/>
                  </a:cubicBezTo>
                  <a:cubicBezTo>
                    <a:pt x="2002" y="1235"/>
                    <a:pt x="2069" y="735"/>
                    <a:pt x="1902" y="301"/>
                  </a:cubicBezTo>
                  <a:cubicBezTo>
                    <a:pt x="1869" y="168"/>
                    <a:pt x="1769" y="101"/>
                    <a:pt x="1669" y="101"/>
                  </a:cubicBezTo>
                  <a:cubicBezTo>
                    <a:pt x="1202" y="101"/>
                    <a:pt x="735" y="1"/>
                    <a:pt x="2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0" name="Google Shape;4780;p17"/>
            <p:cNvSpPr/>
            <p:nvPr/>
          </p:nvSpPr>
          <p:spPr>
            <a:xfrm>
              <a:off x="3402301" y="3870754"/>
              <a:ext cx="60005" cy="61353"/>
            </a:xfrm>
            <a:custGeom>
              <a:avLst/>
              <a:gdLst/>
              <a:ahLst/>
              <a:cxnLst/>
              <a:rect l="l" t="t" r="r" b="b"/>
              <a:pathLst>
                <a:path w="2003" h="2048" extrusionOk="0">
                  <a:moveTo>
                    <a:pt x="649" y="0"/>
                  </a:moveTo>
                  <a:cubicBezTo>
                    <a:pt x="520" y="0"/>
                    <a:pt x="393" y="5"/>
                    <a:pt x="268" y="13"/>
                  </a:cubicBezTo>
                  <a:cubicBezTo>
                    <a:pt x="134" y="13"/>
                    <a:pt x="1" y="113"/>
                    <a:pt x="1" y="280"/>
                  </a:cubicBezTo>
                  <a:cubicBezTo>
                    <a:pt x="1" y="413"/>
                    <a:pt x="101" y="547"/>
                    <a:pt x="268" y="547"/>
                  </a:cubicBezTo>
                  <a:cubicBezTo>
                    <a:pt x="385" y="530"/>
                    <a:pt x="501" y="522"/>
                    <a:pt x="622" y="522"/>
                  </a:cubicBezTo>
                  <a:cubicBezTo>
                    <a:pt x="743" y="522"/>
                    <a:pt x="868" y="530"/>
                    <a:pt x="1002" y="547"/>
                  </a:cubicBezTo>
                  <a:lnTo>
                    <a:pt x="1168" y="547"/>
                  </a:lnTo>
                  <a:cubicBezTo>
                    <a:pt x="1202" y="547"/>
                    <a:pt x="1235" y="547"/>
                    <a:pt x="1268" y="580"/>
                  </a:cubicBezTo>
                  <a:lnTo>
                    <a:pt x="1302" y="580"/>
                  </a:lnTo>
                  <a:cubicBezTo>
                    <a:pt x="1370" y="580"/>
                    <a:pt x="1438" y="589"/>
                    <a:pt x="1502" y="597"/>
                  </a:cubicBezTo>
                  <a:lnTo>
                    <a:pt x="1502" y="597"/>
                  </a:lnTo>
                  <a:lnTo>
                    <a:pt x="1502" y="1781"/>
                  </a:lnTo>
                  <a:cubicBezTo>
                    <a:pt x="1502" y="1914"/>
                    <a:pt x="1602" y="2048"/>
                    <a:pt x="1735" y="2048"/>
                  </a:cubicBezTo>
                  <a:cubicBezTo>
                    <a:pt x="1902" y="2014"/>
                    <a:pt x="2002" y="1914"/>
                    <a:pt x="2002" y="1781"/>
                  </a:cubicBezTo>
                  <a:lnTo>
                    <a:pt x="2002" y="380"/>
                  </a:lnTo>
                  <a:cubicBezTo>
                    <a:pt x="2002" y="280"/>
                    <a:pt x="1936" y="146"/>
                    <a:pt x="1836" y="113"/>
                  </a:cubicBezTo>
                  <a:cubicBezTo>
                    <a:pt x="1435" y="38"/>
                    <a:pt x="1035" y="0"/>
                    <a:pt x="6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1" name="Google Shape;4781;p17"/>
            <p:cNvSpPr/>
            <p:nvPr/>
          </p:nvSpPr>
          <p:spPr>
            <a:xfrm>
              <a:off x="3395321" y="3762196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1"/>
                  </a:moveTo>
                  <a:cubicBezTo>
                    <a:pt x="0" y="1"/>
                    <a:pt x="0" y="368"/>
                    <a:pt x="234" y="368"/>
                  </a:cubicBezTo>
                  <a:cubicBezTo>
                    <a:pt x="467" y="368"/>
                    <a:pt x="467" y="1"/>
                    <a:pt x="2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2" name="Google Shape;4782;p17"/>
            <p:cNvSpPr/>
            <p:nvPr/>
          </p:nvSpPr>
          <p:spPr>
            <a:xfrm>
              <a:off x="3388312" y="3788197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0"/>
                  </a:moveTo>
                  <a:cubicBezTo>
                    <a:pt x="1" y="0"/>
                    <a:pt x="1" y="367"/>
                    <a:pt x="234" y="367"/>
                  </a:cubicBezTo>
                  <a:cubicBezTo>
                    <a:pt x="468" y="367"/>
                    <a:pt x="468" y="0"/>
                    <a:pt x="2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3" name="Google Shape;4783;p17"/>
            <p:cNvSpPr/>
            <p:nvPr/>
          </p:nvSpPr>
          <p:spPr>
            <a:xfrm>
              <a:off x="3375341" y="3765221"/>
              <a:ext cx="14020" cy="10994"/>
            </a:xfrm>
            <a:custGeom>
              <a:avLst/>
              <a:gdLst/>
              <a:ahLst/>
              <a:cxnLst/>
              <a:rect l="l" t="t" r="r" b="b"/>
              <a:pathLst>
                <a:path w="468" h="367" extrusionOk="0">
                  <a:moveTo>
                    <a:pt x="234" y="0"/>
                  </a:moveTo>
                  <a:cubicBezTo>
                    <a:pt x="0" y="0"/>
                    <a:pt x="0" y="367"/>
                    <a:pt x="234" y="367"/>
                  </a:cubicBezTo>
                  <a:cubicBezTo>
                    <a:pt x="467" y="367"/>
                    <a:pt x="467" y="0"/>
                    <a:pt x="2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4" name="Google Shape;4784;p17"/>
            <p:cNvSpPr/>
            <p:nvPr/>
          </p:nvSpPr>
          <p:spPr>
            <a:xfrm>
              <a:off x="3388312" y="3956067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0"/>
                  </a:moveTo>
                  <a:cubicBezTo>
                    <a:pt x="1" y="0"/>
                    <a:pt x="1" y="367"/>
                    <a:pt x="234" y="367"/>
                  </a:cubicBezTo>
                  <a:cubicBezTo>
                    <a:pt x="468" y="367"/>
                    <a:pt x="468" y="0"/>
                    <a:pt x="2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5" name="Google Shape;4785;p17"/>
            <p:cNvSpPr/>
            <p:nvPr/>
          </p:nvSpPr>
          <p:spPr>
            <a:xfrm>
              <a:off x="3378337" y="3934080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0"/>
                  </a:moveTo>
                  <a:cubicBezTo>
                    <a:pt x="0" y="0"/>
                    <a:pt x="0" y="367"/>
                    <a:pt x="234" y="367"/>
                  </a:cubicBezTo>
                  <a:cubicBezTo>
                    <a:pt x="467" y="367"/>
                    <a:pt x="467" y="0"/>
                    <a:pt x="2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6" name="Google Shape;4786;p17"/>
            <p:cNvSpPr/>
            <p:nvPr/>
          </p:nvSpPr>
          <p:spPr>
            <a:xfrm>
              <a:off x="3365336" y="3962058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0"/>
                  </a:moveTo>
                  <a:cubicBezTo>
                    <a:pt x="1" y="0"/>
                    <a:pt x="1" y="367"/>
                    <a:pt x="234" y="367"/>
                  </a:cubicBezTo>
                  <a:cubicBezTo>
                    <a:pt x="468" y="367"/>
                    <a:pt x="468" y="0"/>
                    <a:pt x="2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7" name="Google Shape;4787;p17"/>
            <p:cNvSpPr/>
            <p:nvPr/>
          </p:nvSpPr>
          <p:spPr>
            <a:xfrm>
              <a:off x="3565198" y="3891124"/>
              <a:ext cx="14020" cy="10994"/>
            </a:xfrm>
            <a:custGeom>
              <a:avLst/>
              <a:gdLst/>
              <a:ahLst/>
              <a:cxnLst/>
              <a:rect l="l" t="t" r="r" b="b"/>
              <a:pathLst>
                <a:path w="468" h="367" extrusionOk="0">
                  <a:moveTo>
                    <a:pt x="234" y="0"/>
                  </a:moveTo>
                  <a:cubicBezTo>
                    <a:pt x="0" y="0"/>
                    <a:pt x="0" y="367"/>
                    <a:pt x="234" y="367"/>
                  </a:cubicBezTo>
                  <a:cubicBezTo>
                    <a:pt x="467" y="367"/>
                    <a:pt x="467" y="0"/>
                    <a:pt x="2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8" name="Google Shape;4788;p17"/>
            <p:cNvSpPr/>
            <p:nvPr/>
          </p:nvSpPr>
          <p:spPr>
            <a:xfrm>
              <a:off x="3559177" y="3918084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1"/>
                  </a:moveTo>
                  <a:cubicBezTo>
                    <a:pt x="1" y="1"/>
                    <a:pt x="1" y="368"/>
                    <a:pt x="234" y="368"/>
                  </a:cubicBezTo>
                  <a:cubicBezTo>
                    <a:pt x="468" y="368"/>
                    <a:pt x="468" y="1"/>
                    <a:pt x="2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9" name="Google Shape;4789;p17"/>
            <p:cNvSpPr/>
            <p:nvPr/>
          </p:nvSpPr>
          <p:spPr>
            <a:xfrm>
              <a:off x="3545188" y="3899092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1"/>
                  </a:moveTo>
                  <a:cubicBezTo>
                    <a:pt x="1" y="1"/>
                    <a:pt x="1" y="368"/>
                    <a:pt x="234" y="368"/>
                  </a:cubicBezTo>
                  <a:cubicBezTo>
                    <a:pt x="468" y="368"/>
                    <a:pt x="468" y="1"/>
                    <a:pt x="2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0" name="Google Shape;4790;p17"/>
            <p:cNvSpPr/>
            <p:nvPr/>
          </p:nvSpPr>
          <p:spPr>
            <a:xfrm>
              <a:off x="3471258" y="3618320"/>
              <a:ext cx="15009" cy="11024"/>
            </a:xfrm>
            <a:custGeom>
              <a:avLst/>
              <a:gdLst/>
              <a:ahLst/>
              <a:cxnLst/>
              <a:rect l="l" t="t" r="r" b="b"/>
              <a:pathLst>
                <a:path w="501" h="368" extrusionOk="0">
                  <a:moveTo>
                    <a:pt x="234" y="1"/>
                  </a:moveTo>
                  <a:cubicBezTo>
                    <a:pt x="1" y="1"/>
                    <a:pt x="1" y="367"/>
                    <a:pt x="234" y="367"/>
                  </a:cubicBezTo>
                  <a:lnTo>
                    <a:pt x="267" y="367"/>
                  </a:lnTo>
                  <a:cubicBezTo>
                    <a:pt x="501" y="367"/>
                    <a:pt x="501" y="1"/>
                    <a:pt x="2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1" name="Google Shape;4791;p17"/>
            <p:cNvSpPr/>
            <p:nvPr/>
          </p:nvSpPr>
          <p:spPr>
            <a:xfrm>
              <a:off x="3460265" y="3646298"/>
              <a:ext cx="15009" cy="11024"/>
            </a:xfrm>
            <a:custGeom>
              <a:avLst/>
              <a:gdLst/>
              <a:ahLst/>
              <a:cxnLst/>
              <a:rect l="l" t="t" r="r" b="b"/>
              <a:pathLst>
                <a:path w="501" h="368" extrusionOk="0">
                  <a:moveTo>
                    <a:pt x="267" y="1"/>
                  </a:moveTo>
                  <a:cubicBezTo>
                    <a:pt x="1" y="1"/>
                    <a:pt x="1" y="367"/>
                    <a:pt x="267" y="367"/>
                  </a:cubicBezTo>
                  <a:cubicBezTo>
                    <a:pt x="501" y="367"/>
                    <a:pt x="501" y="1"/>
                    <a:pt x="2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2" name="Google Shape;4792;p17"/>
            <p:cNvSpPr/>
            <p:nvPr/>
          </p:nvSpPr>
          <p:spPr>
            <a:xfrm>
              <a:off x="3445287" y="3621315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1"/>
                  </a:moveTo>
                  <a:cubicBezTo>
                    <a:pt x="0" y="1"/>
                    <a:pt x="0" y="368"/>
                    <a:pt x="234" y="368"/>
                  </a:cubicBezTo>
                  <a:cubicBezTo>
                    <a:pt x="467" y="368"/>
                    <a:pt x="467" y="1"/>
                    <a:pt x="2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3" name="Google Shape;4793;p17"/>
            <p:cNvSpPr/>
            <p:nvPr/>
          </p:nvSpPr>
          <p:spPr>
            <a:xfrm>
              <a:off x="3662104" y="3786190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1"/>
                  </a:moveTo>
                  <a:cubicBezTo>
                    <a:pt x="1" y="1"/>
                    <a:pt x="1" y="367"/>
                    <a:pt x="234" y="367"/>
                  </a:cubicBezTo>
                  <a:cubicBezTo>
                    <a:pt x="468" y="367"/>
                    <a:pt x="468" y="1"/>
                    <a:pt x="2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4" name="Google Shape;4794;p17"/>
            <p:cNvSpPr/>
            <p:nvPr/>
          </p:nvSpPr>
          <p:spPr>
            <a:xfrm>
              <a:off x="3649133" y="3808177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0"/>
                  </a:moveTo>
                  <a:cubicBezTo>
                    <a:pt x="0" y="0"/>
                    <a:pt x="0" y="367"/>
                    <a:pt x="234" y="367"/>
                  </a:cubicBezTo>
                  <a:cubicBezTo>
                    <a:pt x="467" y="367"/>
                    <a:pt x="467" y="0"/>
                    <a:pt x="2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5" name="Google Shape;4795;p17"/>
            <p:cNvSpPr/>
            <p:nvPr/>
          </p:nvSpPr>
          <p:spPr>
            <a:xfrm>
              <a:off x="3640116" y="3786190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1"/>
                  </a:moveTo>
                  <a:cubicBezTo>
                    <a:pt x="1" y="1"/>
                    <a:pt x="1" y="367"/>
                    <a:pt x="234" y="367"/>
                  </a:cubicBezTo>
                  <a:cubicBezTo>
                    <a:pt x="468" y="367"/>
                    <a:pt x="468" y="1"/>
                    <a:pt x="2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796" name="Google Shape;4796;p17"/>
          <p:cNvGrpSpPr/>
          <p:nvPr/>
        </p:nvGrpSpPr>
        <p:grpSpPr>
          <a:xfrm rot="10800000">
            <a:off x="7839762" y="-186589"/>
            <a:ext cx="1500235" cy="1460527"/>
            <a:chOff x="-181020" y="4253777"/>
            <a:chExt cx="1117161" cy="1087511"/>
          </a:xfrm>
        </p:grpSpPr>
        <p:sp>
          <p:nvSpPr>
            <p:cNvPr id="4797" name="Google Shape;4797;p17"/>
            <p:cNvSpPr/>
            <p:nvPr/>
          </p:nvSpPr>
          <p:spPr>
            <a:xfrm>
              <a:off x="-181020" y="4348975"/>
              <a:ext cx="1040274" cy="992312"/>
            </a:xfrm>
            <a:custGeom>
              <a:avLst/>
              <a:gdLst/>
              <a:ahLst/>
              <a:cxnLst/>
              <a:rect l="l" t="t" r="r" b="b"/>
              <a:pathLst>
                <a:path w="34725" h="33124" extrusionOk="0">
                  <a:moveTo>
                    <a:pt x="34408" y="0"/>
                  </a:moveTo>
                  <a:cubicBezTo>
                    <a:pt x="34250" y="0"/>
                    <a:pt x="34091" y="100"/>
                    <a:pt x="34091" y="300"/>
                  </a:cubicBezTo>
                  <a:cubicBezTo>
                    <a:pt x="34091" y="4103"/>
                    <a:pt x="33557" y="8006"/>
                    <a:pt x="31356" y="11208"/>
                  </a:cubicBezTo>
                  <a:cubicBezTo>
                    <a:pt x="29555" y="13844"/>
                    <a:pt x="26819" y="15645"/>
                    <a:pt x="23884" y="16912"/>
                  </a:cubicBezTo>
                  <a:cubicBezTo>
                    <a:pt x="17713" y="19548"/>
                    <a:pt x="10608" y="19648"/>
                    <a:pt x="5004" y="23717"/>
                  </a:cubicBezTo>
                  <a:cubicBezTo>
                    <a:pt x="3603" y="24718"/>
                    <a:pt x="2369" y="25952"/>
                    <a:pt x="1468" y="27453"/>
                  </a:cubicBezTo>
                  <a:cubicBezTo>
                    <a:pt x="501" y="29088"/>
                    <a:pt x="34" y="30922"/>
                    <a:pt x="0" y="32824"/>
                  </a:cubicBezTo>
                  <a:cubicBezTo>
                    <a:pt x="0" y="33024"/>
                    <a:pt x="150" y="33124"/>
                    <a:pt x="305" y="33124"/>
                  </a:cubicBezTo>
                  <a:cubicBezTo>
                    <a:pt x="459" y="33124"/>
                    <a:pt x="617" y="33024"/>
                    <a:pt x="634" y="32824"/>
                  </a:cubicBezTo>
                  <a:cubicBezTo>
                    <a:pt x="701" y="29355"/>
                    <a:pt x="2435" y="26419"/>
                    <a:pt x="5171" y="24351"/>
                  </a:cubicBezTo>
                  <a:cubicBezTo>
                    <a:pt x="7872" y="22350"/>
                    <a:pt x="11108" y="21215"/>
                    <a:pt x="14310" y="20348"/>
                  </a:cubicBezTo>
                  <a:cubicBezTo>
                    <a:pt x="17613" y="19481"/>
                    <a:pt x="20948" y="18847"/>
                    <a:pt x="24084" y="17479"/>
                  </a:cubicBezTo>
                  <a:cubicBezTo>
                    <a:pt x="26953" y="16279"/>
                    <a:pt x="29621" y="14544"/>
                    <a:pt x="31523" y="12042"/>
                  </a:cubicBezTo>
                  <a:cubicBezTo>
                    <a:pt x="34091" y="8673"/>
                    <a:pt x="34725" y="4403"/>
                    <a:pt x="34725" y="300"/>
                  </a:cubicBezTo>
                  <a:cubicBezTo>
                    <a:pt x="34725" y="100"/>
                    <a:pt x="34567" y="0"/>
                    <a:pt x="3440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8" name="Google Shape;4798;p17"/>
            <p:cNvSpPr/>
            <p:nvPr/>
          </p:nvSpPr>
          <p:spPr>
            <a:xfrm>
              <a:off x="75757" y="4879546"/>
              <a:ext cx="68004" cy="129596"/>
            </a:xfrm>
            <a:custGeom>
              <a:avLst/>
              <a:gdLst/>
              <a:ahLst/>
              <a:cxnLst/>
              <a:rect l="l" t="t" r="r" b="b"/>
              <a:pathLst>
                <a:path w="2270" h="4326" extrusionOk="0">
                  <a:moveTo>
                    <a:pt x="1369" y="1"/>
                  </a:moveTo>
                  <a:cubicBezTo>
                    <a:pt x="701" y="1"/>
                    <a:pt x="468" y="1068"/>
                    <a:pt x="368" y="1502"/>
                  </a:cubicBezTo>
                  <a:cubicBezTo>
                    <a:pt x="168" y="2303"/>
                    <a:pt x="1" y="3270"/>
                    <a:pt x="101" y="4071"/>
                  </a:cubicBezTo>
                  <a:cubicBezTo>
                    <a:pt x="118" y="4242"/>
                    <a:pt x="258" y="4325"/>
                    <a:pt x="391" y="4325"/>
                  </a:cubicBezTo>
                  <a:cubicBezTo>
                    <a:pt x="516" y="4325"/>
                    <a:pt x="635" y="4250"/>
                    <a:pt x="635" y="4104"/>
                  </a:cubicBezTo>
                  <a:cubicBezTo>
                    <a:pt x="701" y="4104"/>
                    <a:pt x="735" y="4071"/>
                    <a:pt x="768" y="3970"/>
                  </a:cubicBezTo>
                  <a:cubicBezTo>
                    <a:pt x="1135" y="3137"/>
                    <a:pt x="1769" y="2436"/>
                    <a:pt x="2069" y="1569"/>
                  </a:cubicBezTo>
                  <a:cubicBezTo>
                    <a:pt x="2269" y="968"/>
                    <a:pt x="2169" y="1"/>
                    <a:pt x="136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9" name="Google Shape;4799;p17"/>
            <p:cNvSpPr/>
            <p:nvPr/>
          </p:nvSpPr>
          <p:spPr>
            <a:xfrm>
              <a:off x="165473" y="4973486"/>
              <a:ext cx="105181" cy="98380"/>
            </a:xfrm>
            <a:custGeom>
              <a:avLst/>
              <a:gdLst/>
              <a:ahLst/>
              <a:cxnLst/>
              <a:rect l="l" t="t" r="r" b="b"/>
              <a:pathLst>
                <a:path w="3511" h="3284" extrusionOk="0">
                  <a:moveTo>
                    <a:pt x="328" y="0"/>
                  </a:moveTo>
                  <a:cubicBezTo>
                    <a:pt x="173" y="0"/>
                    <a:pt x="1" y="129"/>
                    <a:pt x="41" y="334"/>
                  </a:cubicBezTo>
                  <a:cubicBezTo>
                    <a:pt x="187" y="1149"/>
                    <a:pt x="1196" y="3284"/>
                    <a:pt x="2314" y="3284"/>
                  </a:cubicBezTo>
                  <a:cubicBezTo>
                    <a:pt x="2478" y="3284"/>
                    <a:pt x="2644" y="3238"/>
                    <a:pt x="2810" y="3136"/>
                  </a:cubicBezTo>
                  <a:cubicBezTo>
                    <a:pt x="3511" y="2669"/>
                    <a:pt x="3444" y="1768"/>
                    <a:pt x="2877" y="1235"/>
                  </a:cubicBezTo>
                  <a:cubicBezTo>
                    <a:pt x="2310" y="668"/>
                    <a:pt x="1442" y="468"/>
                    <a:pt x="709" y="167"/>
                  </a:cubicBezTo>
                  <a:cubicBezTo>
                    <a:pt x="686" y="156"/>
                    <a:pt x="664" y="152"/>
                    <a:pt x="643" y="152"/>
                  </a:cubicBezTo>
                  <a:cubicBezTo>
                    <a:pt x="601" y="152"/>
                    <a:pt x="564" y="167"/>
                    <a:pt x="542" y="167"/>
                  </a:cubicBezTo>
                  <a:cubicBezTo>
                    <a:pt x="516" y="51"/>
                    <a:pt x="426" y="0"/>
                    <a:pt x="32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0" name="Google Shape;4800;p17"/>
            <p:cNvSpPr/>
            <p:nvPr/>
          </p:nvSpPr>
          <p:spPr>
            <a:xfrm>
              <a:off x="262618" y="4842671"/>
              <a:ext cx="69981" cy="100807"/>
            </a:xfrm>
            <a:custGeom>
              <a:avLst/>
              <a:gdLst/>
              <a:ahLst/>
              <a:cxnLst/>
              <a:rect l="l" t="t" r="r" b="b"/>
              <a:pathLst>
                <a:path w="2336" h="3365" extrusionOk="0">
                  <a:moveTo>
                    <a:pt x="1353" y="1"/>
                  </a:moveTo>
                  <a:cubicBezTo>
                    <a:pt x="899" y="1"/>
                    <a:pt x="477" y="371"/>
                    <a:pt x="301" y="798"/>
                  </a:cubicBezTo>
                  <a:cubicBezTo>
                    <a:pt x="1" y="1532"/>
                    <a:pt x="1" y="2399"/>
                    <a:pt x="101" y="3167"/>
                  </a:cubicBezTo>
                  <a:cubicBezTo>
                    <a:pt x="124" y="3306"/>
                    <a:pt x="228" y="3365"/>
                    <a:pt x="335" y="3365"/>
                  </a:cubicBezTo>
                  <a:cubicBezTo>
                    <a:pt x="381" y="3365"/>
                    <a:pt x="427" y="3354"/>
                    <a:pt x="468" y="3333"/>
                  </a:cubicBezTo>
                  <a:cubicBezTo>
                    <a:pt x="534" y="3333"/>
                    <a:pt x="635" y="3333"/>
                    <a:pt x="735" y="3267"/>
                  </a:cubicBezTo>
                  <a:cubicBezTo>
                    <a:pt x="1168" y="2900"/>
                    <a:pt x="1502" y="2199"/>
                    <a:pt x="1769" y="1699"/>
                  </a:cubicBezTo>
                  <a:cubicBezTo>
                    <a:pt x="1969" y="1299"/>
                    <a:pt x="2336" y="431"/>
                    <a:pt x="1802" y="131"/>
                  </a:cubicBezTo>
                  <a:cubicBezTo>
                    <a:pt x="1654" y="41"/>
                    <a:pt x="1502" y="1"/>
                    <a:pt x="13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1" name="Google Shape;4801;p17"/>
            <p:cNvSpPr/>
            <p:nvPr/>
          </p:nvSpPr>
          <p:spPr>
            <a:xfrm>
              <a:off x="393523" y="4912197"/>
              <a:ext cx="106948" cy="91910"/>
            </a:xfrm>
            <a:custGeom>
              <a:avLst/>
              <a:gdLst/>
              <a:ahLst/>
              <a:cxnLst/>
              <a:rect l="l" t="t" r="r" b="b"/>
              <a:pathLst>
                <a:path w="3570" h="3068" extrusionOk="0">
                  <a:moveTo>
                    <a:pt x="255" y="0"/>
                  </a:moveTo>
                  <a:cubicBezTo>
                    <a:pt x="131" y="0"/>
                    <a:pt x="1" y="82"/>
                    <a:pt x="1" y="245"/>
                  </a:cubicBezTo>
                  <a:cubicBezTo>
                    <a:pt x="1" y="1012"/>
                    <a:pt x="534" y="1713"/>
                    <a:pt x="1068" y="2213"/>
                  </a:cubicBezTo>
                  <a:cubicBezTo>
                    <a:pt x="1368" y="2540"/>
                    <a:pt x="1979" y="3068"/>
                    <a:pt x="2521" y="3068"/>
                  </a:cubicBezTo>
                  <a:cubicBezTo>
                    <a:pt x="2642" y="3068"/>
                    <a:pt x="2759" y="3042"/>
                    <a:pt x="2869" y="2981"/>
                  </a:cubicBezTo>
                  <a:cubicBezTo>
                    <a:pt x="3570" y="2580"/>
                    <a:pt x="3303" y="1580"/>
                    <a:pt x="2903" y="1079"/>
                  </a:cubicBezTo>
                  <a:cubicBezTo>
                    <a:pt x="2415" y="500"/>
                    <a:pt x="1454" y="32"/>
                    <a:pt x="655" y="32"/>
                  </a:cubicBezTo>
                  <a:cubicBezTo>
                    <a:pt x="580" y="32"/>
                    <a:pt x="506" y="36"/>
                    <a:pt x="434" y="45"/>
                  </a:cubicBezTo>
                  <a:lnTo>
                    <a:pt x="401" y="45"/>
                  </a:lnTo>
                  <a:cubicBezTo>
                    <a:pt x="361" y="15"/>
                    <a:pt x="309" y="0"/>
                    <a:pt x="25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2" name="Google Shape;4802;p17"/>
            <p:cNvSpPr/>
            <p:nvPr/>
          </p:nvSpPr>
          <p:spPr>
            <a:xfrm>
              <a:off x="452415" y="4773294"/>
              <a:ext cx="62042" cy="109315"/>
            </a:xfrm>
            <a:custGeom>
              <a:avLst/>
              <a:gdLst/>
              <a:ahLst/>
              <a:cxnLst/>
              <a:rect l="l" t="t" r="r" b="b"/>
              <a:pathLst>
                <a:path w="2071" h="3649" extrusionOk="0">
                  <a:moveTo>
                    <a:pt x="1060" y="1"/>
                  </a:moveTo>
                  <a:cubicBezTo>
                    <a:pt x="0" y="1"/>
                    <a:pt x="456" y="2949"/>
                    <a:pt x="736" y="3448"/>
                  </a:cubicBezTo>
                  <a:cubicBezTo>
                    <a:pt x="770" y="3548"/>
                    <a:pt x="870" y="3581"/>
                    <a:pt x="970" y="3581"/>
                  </a:cubicBezTo>
                  <a:cubicBezTo>
                    <a:pt x="1003" y="3615"/>
                    <a:pt x="1037" y="3648"/>
                    <a:pt x="1137" y="3648"/>
                  </a:cubicBezTo>
                  <a:cubicBezTo>
                    <a:pt x="1737" y="3615"/>
                    <a:pt x="1837" y="2414"/>
                    <a:pt x="1904" y="2014"/>
                  </a:cubicBezTo>
                  <a:cubicBezTo>
                    <a:pt x="2004" y="1346"/>
                    <a:pt x="2071" y="312"/>
                    <a:pt x="1304" y="45"/>
                  </a:cubicBezTo>
                  <a:cubicBezTo>
                    <a:pt x="1215" y="15"/>
                    <a:pt x="1133" y="1"/>
                    <a:pt x="106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3" name="Google Shape;4803;p17"/>
            <p:cNvSpPr/>
            <p:nvPr/>
          </p:nvSpPr>
          <p:spPr>
            <a:xfrm>
              <a:off x="559386" y="4847733"/>
              <a:ext cx="101975" cy="74145"/>
            </a:xfrm>
            <a:custGeom>
              <a:avLst/>
              <a:gdLst/>
              <a:ahLst/>
              <a:cxnLst/>
              <a:rect l="l" t="t" r="r" b="b"/>
              <a:pathLst>
                <a:path w="3404" h="2475" extrusionOk="0">
                  <a:moveTo>
                    <a:pt x="312" y="0"/>
                  </a:moveTo>
                  <a:cubicBezTo>
                    <a:pt x="160" y="0"/>
                    <a:pt x="0" y="127"/>
                    <a:pt x="68" y="329"/>
                  </a:cubicBezTo>
                  <a:cubicBezTo>
                    <a:pt x="234" y="966"/>
                    <a:pt x="1433" y="2475"/>
                    <a:pt x="2351" y="2475"/>
                  </a:cubicBezTo>
                  <a:cubicBezTo>
                    <a:pt x="2540" y="2475"/>
                    <a:pt x="2716" y="2411"/>
                    <a:pt x="2870" y="2264"/>
                  </a:cubicBezTo>
                  <a:cubicBezTo>
                    <a:pt x="3403" y="1797"/>
                    <a:pt x="3203" y="996"/>
                    <a:pt x="2703" y="629"/>
                  </a:cubicBezTo>
                  <a:cubicBezTo>
                    <a:pt x="2136" y="229"/>
                    <a:pt x="1368" y="62"/>
                    <a:pt x="668" y="62"/>
                  </a:cubicBezTo>
                  <a:cubicBezTo>
                    <a:pt x="601" y="62"/>
                    <a:pt x="568" y="62"/>
                    <a:pt x="501" y="96"/>
                  </a:cubicBezTo>
                  <a:cubicBezTo>
                    <a:pt x="458" y="30"/>
                    <a:pt x="386" y="0"/>
                    <a:pt x="31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4" name="Google Shape;4804;p17"/>
            <p:cNvSpPr/>
            <p:nvPr/>
          </p:nvSpPr>
          <p:spPr>
            <a:xfrm>
              <a:off x="616361" y="4692145"/>
              <a:ext cx="58986" cy="117134"/>
            </a:xfrm>
            <a:custGeom>
              <a:avLst/>
              <a:gdLst/>
              <a:ahLst/>
              <a:cxnLst/>
              <a:rect l="l" t="t" r="r" b="b"/>
              <a:pathLst>
                <a:path w="1969" h="3910" extrusionOk="0">
                  <a:moveTo>
                    <a:pt x="1121" y="0"/>
                  </a:moveTo>
                  <a:cubicBezTo>
                    <a:pt x="597" y="0"/>
                    <a:pt x="190" y="706"/>
                    <a:pt x="134" y="1153"/>
                  </a:cubicBezTo>
                  <a:cubicBezTo>
                    <a:pt x="0" y="2021"/>
                    <a:pt x="300" y="2988"/>
                    <a:pt x="701" y="3789"/>
                  </a:cubicBezTo>
                  <a:cubicBezTo>
                    <a:pt x="736" y="3878"/>
                    <a:pt x="801" y="3910"/>
                    <a:pt x="874" y="3910"/>
                  </a:cubicBezTo>
                  <a:cubicBezTo>
                    <a:pt x="937" y="3910"/>
                    <a:pt x="1006" y="3886"/>
                    <a:pt x="1068" y="3855"/>
                  </a:cubicBezTo>
                  <a:cubicBezTo>
                    <a:pt x="1168" y="3855"/>
                    <a:pt x="1268" y="3822"/>
                    <a:pt x="1301" y="3722"/>
                  </a:cubicBezTo>
                  <a:cubicBezTo>
                    <a:pt x="1668" y="3188"/>
                    <a:pt x="1768" y="2454"/>
                    <a:pt x="1835" y="1820"/>
                  </a:cubicBezTo>
                  <a:cubicBezTo>
                    <a:pt x="1902" y="1287"/>
                    <a:pt x="1968" y="419"/>
                    <a:pt x="1435" y="86"/>
                  </a:cubicBezTo>
                  <a:cubicBezTo>
                    <a:pt x="1327" y="27"/>
                    <a:pt x="1222" y="0"/>
                    <a:pt x="112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5" name="Google Shape;4805;p17"/>
            <p:cNvSpPr/>
            <p:nvPr/>
          </p:nvSpPr>
          <p:spPr>
            <a:xfrm>
              <a:off x="711289" y="4724497"/>
              <a:ext cx="130195" cy="74085"/>
            </a:xfrm>
            <a:custGeom>
              <a:avLst/>
              <a:gdLst/>
              <a:ahLst/>
              <a:cxnLst/>
              <a:rect l="l" t="t" r="r" b="b"/>
              <a:pathLst>
                <a:path w="4346" h="2473" extrusionOk="0">
                  <a:moveTo>
                    <a:pt x="1526" y="1"/>
                  </a:moveTo>
                  <a:cubicBezTo>
                    <a:pt x="928" y="1"/>
                    <a:pt x="389" y="143"/>
                    <a:pt x="134" y="440"/>
                  </a:cubicBezTo>
                  <a:cubicBezTo>
                    <a:pt x="0" y="607"/>
                    <a:pt x="67" y="807"/>
                    <a:pt x="200" y="874"/>
                  </a:cubicBezTo>
                  <a:cubicBezTo>
                    <a:pt x="636" y="1563"/>
                    <a:pt x="1974" y="2473"/>
                    <a:pt x="2950" y="2473"/>
                  </a:cubicBezTo>
                  <a:cubicBezTo>
                    <a:pt x="3392" y="2473"/>
                    <a:pt x="3759" y="2286"/>
                    <a:pt x="3936" y="1808"/>
                  </a:cubicBezTo>
                  <a:cubicBezTo>
                    <a:pt x="4345" y="649"/>
                    <a:pt x="2803" y="1"/>
                    <a:pt x="152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6" name="Google Shape;4806;p17"/>
            <p:cNvSpPr/>
            <p:nvPr/>
          </p:nvSpPr>
          <p:spPr>
            <a:xfrm>
              <a:off x="719257" y="4548688"/>
              <a:ext cx="76991" cy="108266"/>
            </a:xfrm>
            <a:custGeom>
              <a:avLst/>
              <a:gdLst/>
              <a:ahLst/>
              <a:cxnLst/>
              <a:rect l="l" t="t" r="r" b="b"/>
              <a:pathLst>
                <a:path w="2570" h="3614" extrusionOk="0">
                  <a:moveTo>
                    <a:pt x="973" y="1"/>
                  </a:moveTo>
                  <a:cubicBezTo>
                    <a:pt x="949" y="1"/>
                    <a:pt x="926" y="2"/>
                    <a:pt x="902" y="5"/>
                  </a:cubicBezTo>
                  <a:cubicBezTo>
                    <a:pt x="101" y="71"/>
                    <a:pt x="1" y="972"/>
                    <a:pt x="234" y="1539"/>
                  </a:cubicBezTo>
                  <a:cubicBezTo>
                    <a:pt x="601" y="2340"/>
                    <a:pt x="1302" y="3207"/>
                    <a:pt x="2069" y="3574"/>
                  </a:cubicBezTo>
                  <a:cubicBezTo>
                    <a:pt x="2117" y="3601"/>
                    <a:pt x="2163" y="3613"/>
                    <a:pt x="2207" y="3613"/>
                  </a:cubicBezTo>
                  <a:cubicBezTo>
                    <a:pt x="2375" y="3613"/>
                    <a:pt x="2496" y="3433"/>
                    <a:pt x="2469" y="3274"/>
                  </a:cubicBezTo>
                  <a:cubicBezTo>
                    <a:pt x="2503" y="3240"/>
                    <a:pt x="2503" y="3174"/>
                    <a:pt x="2536" y="3140"/>
                  </a:cubicBezTo>
                  <a:cubicBezTo>
                    <a:pt x="2569" y="2540"/>
                    <a:pt x="2303" y="1806"/>
                    <a:pt x="2102" y="1239"/>
                  </a:cubicBezTo>
                  <a:cubicBezTo>
                    <a:pt x="1910" y="790"/>
                    <a:pt x="1563" y="1"/>
                    <a:pt x="9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7" name="Google Shape;4807;p17"/>
            <p:cNvSpPr/>
            <p:nvPr/>
          </p:nvSpPr>
          <p:spPr>
            <a:xfrm>
              <a:off x="810681" y="4525563"/>
              <a:ext cx="103473" cy="71808"/>
            </a:xfrm>
            <a:custGeom>
              <a:avLst/>
              <a:gdLst/>
              <a:ahLst/>
              <a:cxnLst/>
              <a:rect l="l" t="t" r="r" b="b"/>
              <a:pathLst>
                <a:path w="3454" h="2397" extrusionOk="0">
                  <a:moveTo>
                    <a:pt x="2697" y="1"/>
                  </a:moveTo>
                  <a:cubicBezTo>
                    <a:pt x="1870" y="1"/>
                    <a:pt x="587" y="907"/>
                    <a:pt x="251" y="1377"/>
                  </a:cubicBezTo>
                  <a:cubicBezTo>
                    <a:pt x="151" y="1544"/>
                    <a:pt x="251" y="1677"/>
                    <a:pt x="385" y="1744"/>
                  </a:cubicBezTo>
                  <a:cubicBezTo>
                    <a:pt x="351" y="1744"/>
                    <a:pt x="285" y="1777"/>
                    <a:pt x="251" y="1844"/>
                  </a:cubicBezTo>
                  <a:cubicBezTo>
                    <a:pt x="0" y="2288"/>
                    <a:pt x="386" y="2397"/>
                    <a:pt x="814" y="2397"/>
                  </a:cubicBezTo>
                  <a:cubicBezTo>
                    <a:pt x="1125" y="2397"/>
                    <a:pt x="1459" y="2339"/>
                    <a:pt x="1586" y="2311"/>
                  </a:cubicBezTo>
                  <a:cubicBezTo>
                    <a:pt x="2386" y="2178"/>
                    <a:pt x="3454" y="1811"/>
                    <a:pt x="3420" y="810"/>
                  </a:cubicBezTo>
                  <a:cubicBezTo>
                    <a:pt x="3398" y="218"/>
                    <a:pt x="3102" y="1"/>
                    <a:pt x="269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8" name="Google Shape;4808;p17"/>
            <p:cNvSpPr/>
            <p:nvPr/>
          </p:nvSpPr>
          <p:spPr>
            <a:xfrm>
              <a:off x="723691" y="4397893"/>
              <a:ext cx="124533" cy="86038"/>
            </a:xfrm>
            <a:custGeom>
              <a:avLst/>
              <a:gdLst/>
              <a:ahLst/>
              <a:cxnLst/>
              <a:rect l="l" t="t" r="r" b="b"/>
              <a:pathLst>
                <a:path w="4157" h="2872" extrusionOk="0">
                  <a:moveTo>
                    <a:pt x="1799" y="1"/>
                  </a:moveTo>
                  <a:cubicBezTo>
                    <a:pt x="1617" y="1"/>
                    <a:pt x="1444" y="61"/>
                    <a:pt x="1287" y="202"/>
                  </a:cubicBezTo>
                  <a:cubicBezTo>
                    <a:pt x="1" y="1390"/>
                    <a:pt x="2695" y="2871"/>
                    <a:pt x="3722" y="2871"/>
                  </a:cubicBezTo>
                  <a:cubicBezTo>
                    <a:pt x="3734" y="2871"/>
                    <a:pt x="3745" y="2871"/>
                    <a:pt x="3756" y="2870"/>
                  </a:cubicBezTo>
                  <a:cubicBezTo>
                    <a:pt x="3923" y="2870"/>
                    <a:pt x="4023" y="2704"/>
                    <a:pt x="3989" y="2537"/>
                  </a:cubicBezTo>
                  <a:cubicBezTo>
                    <a:pt x="4089" y="2504"/>
                    <a:pt x="4156" y="2403"/>
                    <a:pt x="4123" y="2270"/>
                  </a:cubicBezTo>
                  <a:cubicBezTo>
                    <a:pt x="3899" y="1627"/>
                    <a:pt x="2739" y="1"/>
                    <a:pt x="179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9" name="Google Shape;4809;p17"/>
            <p:cNvSpPr/>
            <p:nvPr/>
          </p:nvSpPr>
          <p:spPr>
            <a:xfrm>
              <a:off x="842164" y="4366529"/>
              <a:ext cx="93977" cy="72947"/>
            </a:xfrm>
            <a:custGeom>
              <a:avLst/>
              <a:gdLst/>
              <a:ahLst/>
              <a:cxnLst/>
              <a:rect l="l" t="t" r="r" b="b"/>
              <a:pathLst>
                <a:path w="3137" h="2435" extrusionOk="0">
                  <a:moveTo>
                    <a:pt x="2242" y="1"/>
                  </a:moveTo>
                  <a:cubicBezTo>
                    <a:pt x="2025" y="1"/>
                    <a:pt x="1803" y="50"/>
                    <a:pt x="1635" y="115"/>
                  </a:cubicBezTo>
                  <a:cubicBezTo>
                    <a:pt x="935" y="382"/>
                    <a:pt x="435" y="1015"/>
                    <a:pt x="201" y="1716"/>
                  </a:cubicBezTo>
                  <a:cubicBezTo>
                    <a:pt x="168" y="1749"/>
                    <a:pt x="101" y="1816"/>
                    <a:pt x="68" y="1849"/>
                  </a:cubicBezTo>
                  <a:cubicBezTo>
                    <a:pt x="1" y="1983"/>
                    <a:pt x="68" y="2150"/>
                    <a:pt x="201" y="2216"/>
                  </a:cubicBezTo>
                  <a:cubicBezTo>
                    <a:pt x="201" y="2325"/>
                    <a:pt x="268" y="2434"/>
                    <a:pt x="401" y="2434"/>
                  </a:cubicBezTo>
                  <a:cubicBezTo>
                    <a:pt x="431" y="2434"/>
                    <a:pt x="465" y="2429"/>
                    <a:pt x="501" y="2416"/>
                  </a:cubicBezTo>
                  <a:cubicBezTo>
                    <a:pt x="1035" y="2216"/>
                    <a:pt x="1602" y="2216"/>
                    <a:pt x="2102" y="1983"/>
                  </a:cubicBezTo>
                  <a:cubicBezTo>
                    <a:pt x="2669" y="1749"/>
                    <a:pt x="3136" y="1115"/>
                    <a:pt x="3003" y="515"/>
                  </a:cubicBezTo>
                  <a:cubicBezTo>
                    <a:pt x="2921" y="126"/>
                    <a:pt x="2588" y="1"/>
                    <a:pt x="224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0" name="Google Shape;4810;p17"/>
            <p:cNvSpPr/>
            <p:nvPr/>
          </p:nvSpPr>
          <p:spPr>
            <a:xfrm>
              <a:off x="781235" y="4253777"/>
              <a:ext cx="91400" cy="115396"/>
            </a:xfrm>
            <a:custGeom>
              <a:avLst/>
              <a:gdLst/>
              <a:ahLst/>
              <a:cxnLst/>
              <a:rect l="l" t="t" r="r" b="b"/>
              <a:pathLst>
                <a:path w="3051" h="3852" extrusionOk="0">
                  <a:moveTo>
                    <a:pt x="1657" y="0"/>
                  </a:moveTo>
                  <a:cubicBezTo>
                    <a:pt x="1557" y="0"/>
                    <a:pt x="1450" y="14"/>
                    <a:pt x="1334" y="43"/>
                  </a:cubicBezTo>
                  <a:cubicBezTo>
                    <a:pt x="0" y="376"/>
                    <a:pt x="1434" y="3245"/>
                    <a:pt x="1968" y="3779"/>
                  </a:cubicBezTo>
                  <a:cubicBezTo>
                    <a:pt x="2032" y="3830"/>
                    <a:pt x="2096" y="3851"/>
                    <a:pt x="2156" y="3851"/>
                  </a:cubicBezTo>
                  <a:cubicBezTo>
                    <a:pt x="2253" y="3851"/>
                    <a:pt x="2340" y="3794"/>
                    <a:pt x="2402" y="3712"/>
                  </a:cubicBezTo>
                  <a:cubicBezTo>
                    <a:pt x="2469" y="3679"/>
                    <a:pt x="2569" y="3645"/>
                    <a:pt x="2602" y="3545"/>
                  </a:cubicBezTo>
                  <a:cubicBezTo>
                    <a:pt x="2913" y="2673"/>
                    <a:pt x="3050" y="0"/>
                    <a:pt x="165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811" name="Google Shape;4811;p17"/>
          <p:cNvGrpSpPr/>
          <p:nvPr/>
        </p:nvGrpSpPr>
        <p:grpSpPr>
          <a:xfrm rot="10800000">
            <a:off x="8188140" y="184140"/>
            <a:ext cx="1187279" cy="1592727"/>
            <a:chOff x="-168050" y="4195214"/>
            <a:chExt cx="719519" cy="965231"/>
          </a:xfrm>
        </p:grpSpPr>
        <p:sp>
          <p:nvSpPr>
            <p:cNvPr id="4812" name="Google Shape;4812;p17"/>
            <p:cNvSpPr/>
            <p:nvPr/>
          </p:nvSpPr>
          <p:spPr>
            <a:xfrm>
              <a:off x="-168050" y="4195214"/>
              <a:ext cx="719519" cy="965231"/>
            </a:xfrm>
            <a:custGeom>
              <a:avLst/>
              <a:gdLst/>
              <a:ahLst/>
              <a:cxnLst/>
              <a:rect l="l" t="t" r="r" b="b"/>
              <a:pathLst>
                <a:path w="24018" h="32220" extrusionOk="0">
                  <a:moveTo>
                    <a:pt x="11911" y="0"/>
                  </a:moveTo>
                  <a:cubicBezTo>
                    <a:pt x="10245" y="0"/>
                    <a:pt x="8091" y="4375"/>
                    <a:pt x="6872" y="6468"/>
                  </a:cubicBezTo>
                  <a:cubicBezTo>
                    <a:pt x="5371" y="9236"/>
                    <a:pt x="3870" y="12138"/>
                    <a:pt x="2936" y="15174"/>
                  </a:cubicBezTo>
                  <a:cubicBezTo>
                    <a:pt x="1669" y="19377"/>
                    <a:pt x="1" y="26282"/>
                    <a:pt x="701" y="30718"/>
                  </a:cubicBezTo>
                  <a:lnTo>
                    <a:pt x="1502" y="32219"/>
                  </a:lnTo>
                  <a:cubicBezTo>
                    <a:pt x="1635" y="29084"/>
                    <a:pt x="4204" y="26182"/>
                    <a:pt x="6305" y="24314"/>
                  </a:cubicBezTo>
                  <a:cubicBezTo>
                    <a:pt x="11175" y="20111"/>
                    <a:pt x="17146" y="17542"/>
                    <a:pt x="21550" y="12639"/>
                  </a:cubicBezTo>
                  <a:cubicBezTo>
                    <a:pt x="22383" y="11705"/>
                    <a:pt x="24018" y="9503"/>
                    <a:pt x="21683" y="9136"/>
                  </a:cubicBezTo>
                  <a:cubicBezTo>
                    <a:pt x="21615" y="9124"/>
                    <a:pt x="21544" y="9118"/>
                    <a:pt x="21471" y="9118"/>
                  </a:cubicBezTo>
                  <a:cubicBezTo>
                    <a:pt x="20146" y="9118"/>
                    <a:pt x="18032" y="11041"/>
                    <a:pt x="17146" y="11705"/>
                  </a:cubicBezTo>
                  <a:cubicBezTo>
                    <a:pt x="13644" y="14507"/>
                    <a:pt x="10842" y="18710"/>
                    <a:pt x="6872" y="20811"/>
                  </a:cubicBezTo>
                  <a:cubicBezTo>
                    <a:pt x="7239" y="20211"/>
                    <a:pt x="7706" y="19644"/>
                    <a:pt x="8040" y="19043"/>
                  </a:cubicBezTo>
                  <a:cubicBezTo>
                    <a:pt x="10141" y="16275"/>
                    <a:pt x="12109" y="13339"/>
                    <a:pt x="14211" y="10437"/>
                  </a:cubicBezTo>
                  <a:cubicBezTo>
                    <a:pt x="15378" y="8903"/>
                    <a:pt x="16446" y="7168"/>
                    <a:pt x="17613" y="5534"/>
                  </a:cubicBezTo>
                  <a:cubicBezTo>
                    <a:pt x="18303" y="4441"/>
                    <a:pt x="19265" y="2978"/>
                    <a:pt x="18025" y="2978"/>
                  </a:cubicBezTo>
                  <a:cubicBezTo>
                    <a:pt x="17826" y="2978"/>
                    <a:pt x="17569" y="3015"/>
                    <a:pt x="17246" y="3098"/>
                  </a:cubicBezTo>
                  <a:cubicBezTo>
                    <a:pt x="14911" y="3565"/>
                    <a:pt x="12576" y="7635"/>
                    <a:pt x="11309" y="9503"/>
                  </a:cubicBezTo>
                  <a:cubicBezTo>
                    <a:pt x="9541" y="12305"/>
                    <a:pt x="6372" y="16575"/>
                    <a:pt x="4537" y="19077"/>
                  </a:cubicBezTo>
                  <a:cubicBezTo>
                    <a:pt x="5371" y="16041"/>
                    <a:pt x="6872" y="13106"/>
                    <a:pt x="8173" y="10304"/>
                  </a:cubicBezTo>
                  <a:cubicBezTo>
                    <a:pt x="9074" y="8469"/>
                    <a:pt x="14111" y="1697"/>
                    <a:pt x="12243" y="63"/>
                  </a:cubicBezTo>
                  <a:cubicBezTo>
                    <a:pt x="12135" y="21"/>
                    <a:pt x="12024" y="0"/>
                    <a:pt x="1191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3" name="Google Shape;4813;p17"/>
            <p:cNvSpPr/>
            <p:nvPr/>
          </p:nvSpPr>
          <p:spPr>
            <a:xfrm>
              <a:off x="-69107" y="4860584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4" name="Google Shape;4814;p17"/>
            <p:cNvSpPr/>
            <p:nvPr/>
          </p:nvSpPr>
          <p:spPr>
            <a:xfrm>
              <a:off x="-32142" y="4784647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5" name="Google Shape;4815;p17"/>
            <p:cNvSpPr/>
            <p:nvPr/>
          </p:nvSpPr>
          <p:spPr>
            <a:xfrm>
              <a:off x="16805" y="4768651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68" y="0"/>
                  </a:moveTo>
                  <a:cubicBezTo>
                    <a:pt x="1" y="0"/>
                    <a:pt x="1" y="534"/>
                    <a:pt x="368" y="534"/>
                  </a:cubicBezTo>
                  <a:cubicBezTo>
                    <a:pt x="701" y="534"/>
                    <a:pt x="701" y="0"/>
                    <a:pt x="36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6" name="Google Shape;4816;p17"/>
            <p:cNvSpPr/>
            <p:nvPr/>
          </p:nvSpPr>
          <p:spPr>
            <a:xfrm>
              <a:off x="58772" y="4690707"/>
              <a:ext cx="21030" cy="15009"/>
            </a:xfrm>
            <a:custGeom>
              <a:avLst/>
              <a:gdLst/>
              <a:ahLst/>
              <a:cxnLst/>
              <a:rect l="l" t="t" r="r" b="b"/>
              <a:pathLst>
                <a:path w="702" h="501" extrusionOk="0">
                  <a:moveTo>
                    <a:pt x="334" y="0"/>
                  </a:moveTo>
                  <a:cubicBezTo>
                    <a:pt x="1" y="0"/>
                    <a:pt x="1" y="501"/>
                    <a:pt x="334" y="501"/>
                  </a:cubicBezTo>
                  <a:cubicBezTo>
                    <a:pt x="701" y="501"/>
                    <a:pt x="701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7" name="Google Shape;4817;p17"/>
            <p:cNvSpPr/>
            <p:nvPr/>
          </p:nvSpPr>
          <p:spPr>
            <a:xfrm>
              <a:off x="100740" y="4671715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8" name="Google Shape;4818;p17"/>
            <p:cNvSpPr/>
            <p:nvPr/>
          </p:nvSpPr>
          <p:spPr>
            <a:xfrm>
              <a:off x="111733" y="4598774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9" name="Google Shape;4819;p17"/>
            <p:cNvSpPr/>
            <p:nvPr/>
          </p:nvSpPr>
          <p:spPr>
            <a:xfrm>
              <a:off x="158703" y="4582777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5"/>
                    <a:pt x="334" y="535"/>
                  </a:cubicBezTo>
                  <a:cubicBezTo>
                    <a:pt x="668" y="535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0" name="Google Shape;4820;p17"/>
            <p:cNvSpPr/>
            <p:nvPr/>
          </p:nvSpPr>
          <p:spPr>
            <a:xfrm>
              <a:off x="166701" y="4509836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5"/>
                    <a:pt x="334" y="535"/>
                  </a:cubicBezTo>
                  <a:cubicBezTo>
                    <a:pt x="668" y="535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1" name="Google Shape;4821;p17"/>
            <p:cNvSpPr/>
            <p:nvPr/>
          </p:nvSpPr>
          <p:spPr>
            <a:xfrm>
              <a:off x="210676" y="4501838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0" y="1"/>
                    <a:pt x="0" y="535"/>
                    <a:pt x="334" y="535"/>
                  </a:cubicBezTo>
                  <a:cubicBezTo>
                    <a:pt x="701" y="535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2" name="Google Shape;4822;p17"/>
            <p:cNvSpPr/>
            <p:nvPr/>
          </p:nvSpPr>
          <p:spPr>
            <a:xfrm>
              <a:off x="208669" y="4443904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3" name="Google Shape;4823;p17"/>
            <p:cNvSpPr/>
            <p:nvPr/>
          </p:nvSpPr>
          <p:spPr>
            <a:xfrm>
              <a:off x="260641" y="4433899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7" y="534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4" name="Google Shape;4824;p17"/>
            <p:cNvSpPr/>
            <p:nvPr/>
          </p:nvSpPr>
          <p:spPr>
            <a:xfrm>
              <a:off x="260641" y="437593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5"/>
                    <a:pt x="334" y="535"/>
                  </a:cubicBezTo>
                  <a:cubicBezTo>
                    <a:pt x="667" y="535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5" name="Google Shape;4825;p17"/>
            <p:cNvSpPr/>
            <p:nvPr/>
          </p:nvSpPr>
          <p:spPr>
            <a:xfrm>
              <a:off x="305604" y="4370963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6" name="Google Shape;4826;p17"/>
            <p:cNvSpPr/>
            <p:nvPr/>
          </p:nvSpPr>
          <p:spPr>
            <a:xfrm>
              <a:off x="318700" y="4300794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7" name="Google Shape;4827;p17"/>
            <p:cNvSpPr/>
            <p:nvPr/>
          </p:nvSpPr>
          <p:spPr>
            <a:xfrm>
              <a:off x="357672" y="4284798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8" name="Google Shape;4828;p17"/>
            <p:cNvSpPr/>
            <p:nvPr/>
          </p:nvSpPr>
          <p:spPr>
            <a:xfrm>
              <a:off x="-1168" y="4870559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9" name="Google Shape;4829;p17"/>
            <p:cNvSpPr/>
            <p:nvPr/>
          </p:nvSpPr>
          <p:spPr>
            <a:xfrm>
              <a:off x="58772" y="4818617"/>
              <a:ext cx="21030" cy="15997"/>
            </a:xfrm>
            <a:custGeom>
              <a:avLst/>
              <a:gdLst/>
              <a:ahLst/>
              <a:cxnLst/>
              <a:rect l="l" t="t" r="r" b="b"/>
              <a:pathLst>
                <a:path w="702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701" y="534"/>
                    <a:pt x="701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0" name="Google Shape;4830;p17"/>
            <p:cNvSpPr/>
            <p:nvPr/>
          </p:nvSpPr>
          <p:spPr>
            <a:xfrm>
              <a:off x="116736" y="4813614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1" name="Google Shape;4831;p17"/>
            <p:cNvSpPr/>
            <p:nvPr/>
          </p:nvSpPr>
          <p:spPr>
            <a:xfrm>
              <a:off x="137734" y="4763648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7" y="534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2" name="Google Shape;4832;p17"/>
            <p:cNvSpPr/>
            <p:nvPr/>
          </p:nvSpPr>
          <p:spPr>
            <a:xfrm>
              <a:off x="205673" y="4755650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3" name="Google Shape;4833;p17"/>
            <p:cNvSpPr/>
            <p:nvPr/>
          </p:nvSpPr>
          <p:spPr>
            <a:xfrm>
              <a:off x="213671" y="470568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5"/>
                    <a:pt x="334" y="535"/>
                  </a:cubicBezTo>
                  <a:cubicBezTo>
                    <a:pt x="667" y="535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4" name="Google Shape;4834;p17"/>
            <p:cNvSpPr/>
            <p:nvPr/>
          </p:nvSpPr>
          <p:spPr>
            <a:xfrm>
              <a:off x="268609" y="4700712"/>
              <a:ext cx="20042" cy="15997"/>
            </a:xfrm>
            <a:custGeom>
              <a:avLst/>
              <a:gdLst/>
              <a:ahLst/>
              <a:cxnLst/>
              <a:rect l="l" t="t" r="r" b="b"/>
              <a:pathLst>
                <a:path w="669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5" name="Google Shape;4835;p17"/>
            <p:cNvSpPr/>
            <p:nvPr/>
          </p:nvSpPr>
          <p:spPr>
            <a:xfrm>
              <a:off x="271605" y="4640741"/>
              <a:ext cx="20042" cy="16027"/>
            </a:xfrm>
            <a:custGeom>
              <a:avLst/>
              <a:gdLst/>
              <a:ahLst/>
              <a:cxnLst/>
              <a:rect l="l" t="t" r="r" b="b"/>
              <a:pathLst>
                <a:path w="669" h="535" extrusionOk="0">
                  <a:moveTo>
                    <a:pt x="335" y="1"/>
                  </a:moveTo>
                  <a:cubicBezTo>
                    <a:pt x="1" y="1"/>
                    <a:pt x="1" y="534"/>
                    <a:pt x="335" y="534"/>
                  </a:cubicBezTo>
                  <a:cubicBezTo>
                    <a:pt x="668" y="534"/>
                    <a:pt x="668" y="1"/>
                    <a:pt x="33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6" name="Google Shape;4836;p17"/>
            <p:cNvSpPr/>
            <p:nvPr/>
          </p:nvSpPr>
          <p:spPr>
            <a:xfrm>
              <a:off x="328580" y="4650746"/>
              <a:ext cx="21000" cy="15997"/>
            </a:xfrm>
            <a:custGeom>
              <a:avLst/>
              <a:gdLst/>
              <a:ahLst/>
              <a:cxnLst/>
              <a:rect l="l" t="t" r="r" b="b"/>
              <a:pathLst>
                <a:path w="701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701" y="534"/>
                    <a:pt x="701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7" name="Google Shape;4837;p17"/>
            <p:cNvSpPr/>
            <p:nvPr/>
          </p:nvSpPr>
          <p:spPr>
            <a:xfrm>
              <a:off x="334571" y="4593771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8" y="501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8" name="Google Shape;4838;p17"/>
            <p:cNvSpPr/>
            <p:nvPr/>
          </p:nvSpPr>
          <p:spPr>
            <a:xfrm>
              <a:off x="394511" y="4595778"/>
              <a:ext cx="20042" cy="16027"/>
            </a:xfrm>
            <a:custGeom>
              <a:avLst/>
              <a:gdLst/>
              <a:ahLst/>
              <a:cxnLst/>
              <a:rect l="l" t="t" r="r" b="b"/>
              <a:pathLst>
                <a:path w="669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9" name="Google Shape;4839;p17"/>
            <p:cNvSpPr/>
            <p:nvPr/>
          </p:nvSpPr>
          <p:spPr>
            <a:xfrm>
              <a:off x="386543" y="4538833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0" y="0"/>
                    <a:pt x="0" y="501"/>
                    <a:pt x="334" y="501"/>
                  </a:cubicBezTo>
                  <a:cubicBezTo>
                    <a:pt x="667" y="501"/>
                    <a:pt x="667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0" name="Google Shape;4840;p17"/>
            <p:cNvSpPr/>
            <p:nvPr/>
          </p:nvSpPr>
          <p:spPr>
            <a:xfrm>
              <a:off x="441481" y="4553811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1" name="Google Shape;4841;p17"/>
            <p:cNvSpPr/>
            <p:nvPr/>
          </p:nvSpPr>
          <p:spPr>
            <a:xfrm>
              <a:off x="465476" y="4493870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2" name="Google Shape;4842;p17"/>
            <p:cNvSpPr/>
            <p:nvPr/>
          </p:nvSpPr>
          <p:spPr>
            <a:xfrm>
              <a:off x="-59132" y="4711676"/>
              <a:ext cx="21030" cy="15039"/>
            </a:xfrm>
            <a:custGeom>
              <a:avLst/>
              <a:gdLst/>
              <a:ahLst/>
              <a:cxnLst/>
              <a:rect l="l" t="t" r="r" b="b"/>
              <a:pathLst>
                <a:path w="702" h="502" extrusionOk="0">
                  <a:moveTo>
                    <a:pt x="368" y="1"/>
                  </a:moveTo>
                  <a:cubicBezTo>
                    <a:pt x="1" y="1"/>
                    <a:pt x="1" y="501"/>
                    <a:pt x="368" y="501"/>
                  </a:cubicBezTo>
                  <a:cubicBezTo>
                    <a:pt x="701" y="501"/>
                    <a:pt x="701" y="1"/>
                    <a:pt x="36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3" name="Google Shape;4843;p17"/>
            <p:cNvSpPr/>
            <p:nvPr/>
          </p:nvSpPr>
          <p:spPr>
            <a:xfrm>
              <a:off x="-64135" y="4637746"/>
              <a:ext cx="20042" cy="16027"/>
            </a:xfrm>
            <a:custGeom>
              <a:avLst/>
              <a:gdLst/>
              <a:ahLst/>
              <a:cxnLst/>
              <a:rect l="l" t="t" r="r" b="b"/>
              <a:pathLst>
                <a:path w="669" h="535" extrusionOk="0">
                  <a:moveTo>
                    <a:pt x="335" y="1"/>
                  </a:moveTo>
                  <a:cubicBezTo>
                    <a:pt x="1" y="1"/>
                    <a:pt x="1" y="534"/>
                    <a:pt x="335" y="534"/>
                  </a:cubicBezTo>
                  <a:cubicBezTo>
                    <a:pt x="668" y="534"/>
                    <a:pt x="668" y="1"/>
                    <a:pt x="33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4" name="Google Shape;4844;p17"/>
            <p:cNvSpPr/>
            <p:nvPr/>
          </p:nvSpPr>
          <p:spPr>
            <a:xfrm>
              <a:off x="-14169" y="4616777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5" name="Google Shape;4845;p17"/>
            <p:cNvSpPr/>
            <p:nvPr/>
          </p:nvSpPr>
          <p:spPr>
            <a:xfrm>
              <a:off x="-25163" y="4543805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68" y="1"/>
                  </a:moveTo>
                  <a:cubicBezTo>
                    <a:pt x="1" y="1"/>
                    <a:pt x="1" y="535"/>
                    <a:pt x="368" y="535"/>
                  </a:cubicBezTo>
                  <a:cubicBezTo>
                    <a:pt x="701" y="535"/>
                    <a:pt x="701" y="1"/>
                    <a:pt x="36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6" name="Google Shape;4846;p17"/>
            <p:cNvSpPr/>
            <p:nvPr/>
          </p:nvSpPr>
          <p:spPr>
            <a:xfrm>
              <a:off x="24803" y="4522837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701" y="534"/>
                    <a:pt x="701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7" name="Google Shape;4847;p17"/>
            <p:cNvSpPr/>
            <p:nvPr/>
          </p:nvSpPr>
          <p:spPr>
            <a:xfrm>
              <a:off x="11832" y="4462866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8" name="Google Shape;4848;p17"/>
            <p:cNvSpPr/>
            <p:nvPr/>
          </p:nvSpPr>
          <p:spPr>
            <a:xfrm>
              <a:off x="66770" y="4443904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9" name="Google Shape;4849;p17"/>
            <p:cNvSpPr/>
            <p:nvPr/>
          </p:nvSpPr>
          <p:spPr>
            <a:xfrm>
              <a:off x="56795" y="4380938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7" y="534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0" name="Google Shape;4850;p17"/>
            <p:cNvSpPr/>
            <p:nvPr/>
          </p:nvSpPr>
          <p:spPr>
            <a:xfrm>
              <a:off x="106761" y="4378931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1" name="Google Shape;4851;p17"/>
            <p:cNvSpPr/>
            <p:nvPr/>
          </p:nvSpPr>
          <p:spPr>
            <a:xfrm>
              <a:off x="103860" y="4287794"/>
              <a:ext cx="20042" cy="15039"/>
            </a:xfrm>
            <a:custGeom>
              <a:avLst/>
              <a:gdLst/>
              <a:ahLst/>
              <a:cxnLst/>
              <a:rect l="l" t="t" r="r" b="b"/>
              <a:pathLst>
                <a:path w="669" h="502" extrusionOk="0">
                  <a:moveTo>
                    <a:pt x="335" y="1"/>
                  </a:moveTo>
                  <a:cubicBezTo>
                    <a:pt x="1" y="1"/>
                    <a:pt x="1" y="501"/>
                    <a:pt x="335" y="501"/>
                  </a:cubicBezTo>
                  <a:cubicBezTo>
                    <a:pt x="668" y="501"/>
                    <a:pt x="668" y="1"/>
                    <a:pt x="33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2" name="Google Shape;4852;p17"/>
            <p:cNvSpPr/>
            <p:nvPr/>
          </p:nvSpPr>
          <p:spPr>
            <a:xfrm>
              <a:off x="155833" y="4281803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3" name="Google Shape;4853;p17"/>
            <p:cNvSpPr/>
            <p:nvPr/>
          </p:nvSpPr>
          <p:spPr>
            <a:xfrm>
              <a:off x="168833" y="4208861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67" y="1"/>
                  </a:moveTo>
                  <a:cubicBezTo>
                    <a:pt x="0" y="1"/>
                    <a:pt x="0" y="534"/>
                    <a:pt x="367" y="534"/>
                  </a:cubicBezTo>
                  <a:cubicBezTo>
                    <a:pt x="701" y="534"/>
                    <a:pt x="701" y="1"/>
                    <a:pt x="36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4" name="Google Shape;4854;p17"/>
            <p:cNvSpPr/>
            <p:nvPr/>
          </p:nvSpPr>
          <p:spPr>
            <a:xfrm>
              <a:off x="-80101" y="4766644"/>
              <a:ext cx="21000" cy="15009"/>
            </a:xfrm>
            <a:custGeom>
              <a:avLst/>
              <a:gdLst/>
              <a:ahLst/>
              <a:cxnLst/>
              <a:rect l="l" t="t" r="r" b="b"/>
              <a:pathLst>
                <a:path w="701" h="501" extrusionOk="0">
                  <a:moveTo>
                    <a:pt x="367" y="1"/>
                  </a:moveTo>
                  <a:cubicBezTo>
                    <a:pt x="0" y="1"/>
                    <a:pt x="0" y="501"/>
                    <a:pt x="367" y="501"/>
                  </a:cubicBezTo>
                  <a:cubicBezTo>
                    <a:pt x="701" y="501"/>
                    <a:pt x="701" y="1"/>
                    <a:pt x="36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5" name="Google Shape;4855;p17"/>
            <p:cNvSpPr/>
            <p:nvPr/>
          </p:nvSpPr>
          <p:spPr>
            <a:xfrm>
              <a:off x="-59132" y="4928523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68" y="0"/>
                  </a:moveTo>
                  <a:cubicBezTo>
                    <a:pt x="1" y="0"/>
                    <a:pt x="1" y="534"/>
                    <a:pt x="368" y="534"/>
                  </a:cubicBezTo>
                  <a:cubicBezTo>
                    <a:pt x="701" y="534"/>
                    <a:pt x="701" y="0"/>
                    <a:pt x="36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6" name="Google Shape;4856;p17"/>
            <p:cNvSpPr/>
            <p:nvPr/>
          </p:nvSpPr>
          <p:spPr>
            <a:xfrm>
              <a:off x="-129078" y="4897549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1" y="0"/>
                    <a:pt x="1" y="501"/>
                    <a:pt x="334" y="501"/>
                  </a:cubicBezTo>
                  <a:cubicBezTo>
                    <a:pt x="668" y="501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7" name="Google Shape;4857;p17"/>
            <p:cNvSpPr/>
            <p:nvPr/>
          </p:nvSpPr>
          <p:spPr>
            <a:xfrm>
              <a:off x="-108079" y="4975493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8" name="Google Shape;4858;p17"/>
            <p:cNvSpPr/>
            <p:nvPr/>
          </p:nvSpPr>
          <p:spPr>
            <a:xfrm>
              <a:off x="-135069" y="5004460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859" name="Google Shape;4859;p17"/>
          <p:cNvGrpSpPr/>
          <p:nvPr/>
        </p:nvGrpSpPr>
        <p:grpSpPr>
          <a:xfrm rot="10800000">
            <a:off x="25988" y="4641403"/>
            <a:ext cx="696852" cy="714644"/>
            <a:chOff x="7973149" y="-201092"/>
            <a:chExt cx="1116750" cy="1145263"/>
          </a:xfrm>
        </p:grpSpPr>
        <p:sp>
          <p:nvSpPr>
            <p:cNvPr id="4860" name="Google Shape;4860;p17"/>
            <p:cNvSpPr/>
            <p:nvPr/>
          </p:nvSpPr>
          <p:spPr>
            <a:xfrm>
              <a:off x="8049086" y="-201092"/>
              <a:ext cx="1040813" cy="992342"/>
            </a:xfrm>
            <a:custGeom>
              <a:avLst/>
              <a:gdLst/>
              <a:ahLst/>
              <a:cxnLst/>
              <a:rect l="l" t="t" r="r" b="b"/>
              <a:pathLst>
                <a:path w="34743" h="33125" extrusionOk="0">
                  <a:moveTo>
                    <a:pt x="34434" y="0"/>
                  </a:moveTo>
                  <a:cubicBezTo>
                    <a:pt x="34275" y="0"/>
                    <a:pt x="34109" y="100"/>
                    <a:pt x="34092" y="301"/>
                  </a:cubicBezTo>
                  <a:cubicBezTo>
                    <a:pt x="34025" y="3770"/>
                    <a:pt x="32291" y="6705"/>
                    <a:pt x="29555" y="8740"/>
                  </a:cubicBezTo>
                  <a:cubicBezTo>
                    <a:pt x="26853" y="10741"/>
                    <a:pt x="23618" y="11909"/>
                    <a:pt x="20415" y="12743"/>
                  </a:cubicBezTo>
                  <a:cubicBezTo>
                    <a:pt x="17113" y="13610"/>
                    <a:pt x="13777" y="14277"/>
                    <a:pt x="10642" y="15611"/>
                  </a:cubicBezTo>
                  <a:cubicBezTo>
                    <a:pt x="7773" y="16846"/>
                    <a:pt x="5105" y="18580"/>
                    <a:pt x="3203" y="21049"/>
                  </a:cubicBezTo>
                  <a:cubicBezTo>
                    <a:pt x="635" y="24418"/>
                    <a:pt x="1" y="28688"/>
                    <a:pt x="1" y="32824"/>
                  </a:cubicBezTo>
                  <a:cubicBezTo>
                    <a:pt x="1" y="33024"/>
                    <a:pt x="159" y="33124"/>
                    <a:pt x="318" y="33124"/>
                  </a:cubicBezTo>
                  <a:cubicBezTo>
                    <a:pt x="476" y="33124"/>
                    <a:pt x="635" y="33024"/>
                    <a:pt x="635" y="32824"/>
                  </a:cubicBezTo>
                  <a:cubicBezTo>
                    <a:pt x="635" y="29021"/>
                    <a:pt x="1168" y="25118"/>
                    <a:pt x="3370" y="21916"/>
                  </a:cubicBezTo>
                  <a:cubicBezTo>
                    <a:pt x="5171" y="19247"/>
                    <a:pt x="7907" y="17446"/>
                    <a:pt x="10842" y="16212"/>
                  </a:cubicBezTo>
                  <a:cubicBezTo>
                    <a:pt x="17013" y="13543"/>
                    <a:pt x="24118" y="13443"/>
                    <a:pt x="29722" y="9407"/>
                  </a:cubicBezTo>
                  <a:cubicBezTo>
                    <a:pt x="31123" y="8373"/>
                    <a:pt x="32357" y="7139"/>
                    <a:pt x="33258" y="5671"/>
                  </a:cubicBezTo>
                  <a:cubicBezTo>
                    <a:pt x="34225" y="4037"/>
                    <a:pt x="34692" y="2169"/>
                    <a:pt x="34726" y="301"/>
                  </a:cubicBezTo>
                  <a:cubicBezTo>
                    <a:pt x="34742" y="100"/>
                    <a:pt x="34592" y="0"/>
                    <a:pt x="344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1" name="Google Shape;4861;p17"/>
            <p:cNvSpPr/>
            <p:nvPr/>
          </p:nvSpPr>
          <p:spPr>
            <a:xfrm>
              <a:off x="8764539" y="130006"/>
              <a:ext cx="67974" cy="130585"/>
            </a:xfrm>
            <a:custGeom>
              <a:avLst/>
              <a:gdLst/>
              <a:ahLst/>
              <a:cxnLst/>
              <a:rect l="l" t="t" r="r" b="b"/>
              <a:pathLst>
                <a:path w="2269" h="4359" extrusionOk="0">
                  <a:moveTo>
                    <a:pt x="1879" y="1"/>
                  </a:moveTo>
                  <a:cubicBezTo>
                    <a:pt x="1754" y="1"/>
                    <a:pt x="1635" y="76"/>
                    <a:pt x="1635" y="222"/>
                  </a:cubicBezTo>
                  <a:cubicBezTo>
                    <a:pt x="1602" y="255"/>
                    <a:pt x="1535" y="289"/>
                    <a:pt x="1502" y="355"/>
                  </a:cubicBezTo>
                  <a:cubicBezTo>
                    <a:pt x="1135" y="1189"/>
                    <a:pt x="534" y="1890"/>
                    <a:pt x="201" y="2791"/>
                  </a:cubicBezTo>
                  <a:cubicBezTo>
                    <a:pt x="1" y="3358"/>
                    <a:pt x="101" y="4325"/>
                    <a:pt x="901" y="4358"/>
                  </a:cubicBezTo>
                  <a:cubicBezTo>
                    <a:pt x="1568" y="4358"/>
                    <a:pt x="1802" y="3291"/>
                    <a:pt x="1935" y="2824"/>
                  </a:cubicBezTo>
                  <a:cubicBezTo>
                    <a:pt x="2135" y="2023"/>
                    <a:pt x="2269" y="1089"/>
                    <a:pt x="2169" y="255"/>
                  </a:cubicBezTo>
                  <a:cubicBezTo>
                    <a:pt x="2152" y="84"/>
                    <a:pt x="2012" y="1"/>
                    <a:pt x="187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2" name="Google Shape;4862;p17"/>
            <p:cNvSpPr/>
            <p:nvPr/>
          </p:nvSpPr>
          <p:spPr>
            <a:xfrm>
              <a:off x="8637648" y="67938"/>
              <a:ext cx="105151" cy="98500"/>
            </a:xfrm>
            <a:custGeom>
              <a:avLst/>
              <a:gdLst/>
              <a:ahLst/>
              <a:cxnLst/>
              <a:rect l="l" t="t" r="r" b="b"/>
              <a:pathLst>
                <a:path w="3510" h="3288" extrusionOk="0">
                  <a:moveTo>
                    <a:pt x="1215" y="0"/>
                  </a:moveTo>
                  <a:cubicBezTo>
                    <a:pt x="1045" y="0"/>
                    <a:pt x="872" y="49"/>
                    <a:pt x="701" y="159"/>
                  </a:cubicBezTo>
                  <a:cubicBezTo>
                    <a:pt x="0" y="593"/>
                    <a:pt x="67" y="1527"/>
                    <a:pt x="634" y="2027"/>
                  </a:cubicBezTo>
                  <a:cubicBezTo>
                    <a:pt x="1201" y="2594"/>
                    <a:pt x="2068" y="2794"/>
                    <a:pt x="2802" y="3095"/>
                  </a:cubicBezTo>
                  <a:cubicBezTo>
                    <a:pt x="2836" y="3111"/>
                    <a:pt x="2869" y="3120"/>
                    <a:pt x="2898" y="3120"/>
                  </a:cubicBezTo>
                  <a:cubicBezTo>
                    <a:pt x="2927" y="3120"/>
                    <a:pt x="2952" y="3111"/>
                    <a:pt x="2969" y="3095"/>
                  </a:cubicBezTo>
                  <a:cubicBezTo>
                    <a:pt x="2996" y="3229"/>
                    <a:pt x="3094" y="3288"/>
                    <a:pt x="3196" y="3288"/>
                  </a:cubicBezTo>
                  <a:cubicBezTo>
                    <a:pt x="3347" y="3288"/>
                    <a:pt x="3509" y="3160"/>
                    <a:pt x="3469" y="2961"/>
                  </a:cubicBezTo>
                  <a:cubicBezTo>
                    <a:pt x="3354" y="2122"/>
                    <a:pt x="2333" y="0"/>
                    <a:pt x="121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3" name="Google Shape;4863;p17"/>
            <p:cNvSpPr/>
            <p:nvPr/>
          </p:nvSpPr>
          <p:spPr>
            <a:xfrm>
              <a:off x="8575701" y="196387"/>
              <a:ext cx="70969" cy="100657"/>
            </a:xfrm>
            <a:custGeom>
              <a:avLst/>
              <a:gdLst/>
              <a:ahLst/>
              <a:cxnLst/>
              <a:rect l="l" t="t" r="r" b="b"/>
              <a:pathLst>
                <a:path w="2369" h="3360" extrusionOk="0">
                  <a:moveTo>
                    <a:pt x="2030" y="1"/>
                  </a:moveTo>
                  <a:cubicBezTo>
                    <a:pt x="1975" y="1"/>
                    <a:pt x="1917" y="16"/>
                    <a:pt x="1868" y="41"/>
                  </a:cubicBezTo>
                  <a:cubicBezTo>
                    <a:pt x="1841" y="27"/>
                    <a:pt x="1807" y="19"/>
                    <a:pt x="1770" y="19"/>
                  </a:cubicBezTo>
                  <a:cubicBezTo>
                    <a:pt x="1719" y="19"/>
                    <a:pt x="1660" y="35"/>
                    <a:pt x="1601" y="74"/>
                  </a:cubicBezTo>
                  <a:cubicBezTo>
                    <a:pt x="1168" y="441"/>
                    <a:pt x="834" y="1175"/>
                    <a:pt x="567" y="1675"/>
                  </a:cubicBezTo>
                  <a:cubicBezTo>
                    <a:pt x="367" y="2076"/>
                    <a:pt x="0" y="2943"/>
                    <a:pt x="534" y="3243"/>
                  </a:cubicBezTo>
                  <a:cubicBezTo>
                    <a:pt x="679" y="3324"/>
                    <a:pt x="828" y="3359"/>
                    <a:pt x="973" y="3359"/>
                  </a:cubicBezTo>
                  <a:cubicBezTo>
                    <a:pt x="1431" y="3359"/>
                    <a:pt x="1858" y="3006"/>
                    <a:pt x="2035" y="2576"/>
                  </a:cubicBezTo>
                  <a:cubicBezTo>
                    <a:pt x="2335" y="1842"/>
                    <a:pt x="2368" y="941"/>
                    <a:pt x="2235" y="174"/>
                  </a:cubicBezTo>
                  <a:cubicBezTo>
                    <a:pt x="2214" y="47"/>
                    <a:pt x="2126" y="1"/>
                    <a:pt x="203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4" name="Google Shape;4864;p17"/>
            <p:cNvSpPr/>
            <p:nvPr/>
          </p:nvSpPr>
          <p:spPr>
            <a:xfrm>
              <a:off x="8407831" y="135937"/>
              <a:ext cx="107937" cy="91221"/>
            </a:xfrm>
            <a:custGeom>
              <a:avLst/>
              <a:gdLst/>
              <a:ahLst/>
              <a:cxnLst/>
              <a:rect l="l" t="t" r="r" b="b"/>
              <a:pathLst>
                <a:path w="3603" h="3045" extrusionOk="0">
                  <a:moveTo>
                    <a:pt x="1062" y="0"/>
                  </a:moveTo>
                  <a:cubicBezTo>
                    <a:pt x="936" y="0"/>
                    <a:pt x="814" y="28"/>
                    <a:pt x="701" y="91"/>
                  </a:cubicBezTo>
                  <a:cubicBezTo>
                    <a:pt x="0" y="458"/>
                    <a:pt x="267" y="1492"/>
                    <a:pt x="701" y="1992"/>
                  </a:cubicBezTo>
                  <a:cubicBezTo>
                    <a:pt x="1186" y="2568"/>
                    <a:pt x="2139" y="3006"/>
                    <a:pt x="2935" y="3006"/>
                  </a:cubicBezTo>
                  <a:cubicBezTo>
                    <a:pt x="3015" y="3006"/>
                    <a:pt x="3093" y="3002"/>
                    <a:pt x="3169" y="2993"/>
                  </a:cubicBezTo>
                  <a:cubicBezTo>
                    <a:pt x="3214" y="3026"/>
                    <a:pt x="3277" y="3045"/>
                    <a:pt x="3341" y="3045"/>
                  </a:cubicBezTo>
                  <a:cubicBezTo>
                    <a:pt x="3469" y="3045"/>
                    <a:pt x="3603" y="2971"/>
                    <a:pt x="3603" y="2793"/>
                  </a:cubicBezTo>
                  <a:cubicBezTo>
                    <a:pt x="3603" y="2025"/>
                    <a:pt x="3036" y="1358"/>
                    <a:pt x="2535" y="825"/>
                  </a:cubicBezTo>
                  <a:cubicBezTo>
                    <a:pt x="2211" y="500"/>
                    <a:pt x="1601" y="0"/>
                    <a:pt x="106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5" name="Google Shape;4865;p17"/>
            <p:cNvSpPr/>
            <p:nvPr/>
          </p:nvSpPr>
          <p:spPr>
            <a:xfrm>
              <a:off x="8393842" y="257556"/>
              <a:ext cx="62042" cy="109285"/>
            </a:xfrm>
            <a:custGeom>
              <a:avLst/>
              <a:gdLst/>
              <a:ahLst/>
              <a:cxnLst/>
              <a:rect l="l" t="t" r="r" b="b"/>
              <a:pathLst>
                <a:path w="2071" h="3648" extrusionOk="0">
                  <a:moveTo>
                    <a:pt x="934" y="0"/>
                  </a:moveTo>
                  <a:cubicBezTo>
                    <a:pt x="367" y="34"/>
                    <a:pt x="234" y="1201"/>
                    <a:pt x="167" y="1635"/>
                  </a:cubicBezTo>
                  <a:cubicBezTo>
                    <a:pt x="100" y="2269"/>
                    <a:pt x="0" y="3336"/>
                    <a:pt x="767" y="3603"/>
                  </a:cubicBezTo>
                  <a:cubicBezTo>
                    <a:pt x="856" y="3633"/>
                    <a:pt x="937" y="3648"/>
                    <a:pt x="1011" y="3648"/>
                  </a:cubicBezTo>
                  <a:cubicBezTo>
                    <a:pt x="2071" y="3648"/>
                    <a:pt x="1615" y="697"/>
                    <a:pt x="1334" y="167"/>
                  </a:cubicBezTo>
                  <a:cubicBezTo>
                    <a:pt x="1309" y="92"/>
                    <a:pt x="1247" y="54"/>
                    <a:pt x="1189" y="54"/>
                  </a:cubicBezTo>
                  <a:cubicBezTo>
                    <a:pt x="1170" y="54"/>
                    <a:pt x="1151" y="59"/>
                    <a:pt x="1134" y="67"/>
                  </a:cubicBezTo>
                  <a:cubicBezTo>
                    <a:pt x="1068" y="0"/>
                    <a:pt x="1034" y="0"/>
                    <a:pt x="9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6" name="Google Shape;4866;p17"/>
            <p:cNvSpPr/>
            <p:nvPr/>
          </p:nvSpPr>
          <p:spPr>
            <a:xfrm>
              <a:off x="8247930" y="217326"/>
              <a:ext cx="101316" cy="74115"/>
            </a:xfrm>
            <a:custGeom>
              <a:avLst/>
              <a:gdLst/>
              <a:ahLst/>
              <a:cxnLst/>
              <a:rect l="l" t="t" r="r" b="b"/>
              <a:pathLst>
                <a:path w="3382" h="2474" extrusionOk="0">
                  <a:moveTo>
                    <a:pt x="1013" y="0"/>
                  </a:moveTo>
                  <a:cubicBezTo>
                    <a:pt x="827" y="0"/>
                    <a:pt x="653" y="63"/>
                    <a:pt x="501" y="209"/>
                  </a:cubicBezTo>
                  <a:cubicBezTo>
                    <a:pt x="1" y="709"/>
                    <a:pt x="168" y="1477"/>
                    <a:pt x="668" y="1844"/>
                  </a:cubicBezTo>
                  <a:cubicBezTo>
                    <a:pt x="1235" y="2277"/>
                    <a:pt x="2036" y="2444"/>
                    <a:pt x="2703" y="2444"/>
                  </a:cubicBezTo>
                  <a:cubicBezTo>
                    <a:pt x="2770" y="2444"/>
                    <a:pt x="2836" y="2411"/>
                    <a:pt x="2870" y="2377"/>
                  </a:cubicBezTo>
                  <a:cubicBezTo>
                    <a:pt x="2914" y="2444"/>
                    <a:pt x="2988" y="2474"/>
                    <a:pt x="3065" y="2474"/>
                  </a:cubicBezTo>
                  <a:cubicBezTo>
                    <a:pt x="3218" y="2474"/>
                    <a:pt x="3381" y="2355"/>
                    <a:pt x="3337" y="2177"/>
                  </a:cubicBezTo>
                  <a:cubicBezTo>
                    <a:pt x="3142" y="1539"/>
                    <a:pt x="1933" y="0"/>
                    <a:pt x="101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7" name="Google Shape;4867;p17"/>
            <p:cNvSpPr/>
            <p:nvPr/>
          </p:nvSpPr>
          <p:spPr>
            <a:xfrm>
              <a:off x="8232952" y="330437"/>
              <a:ext cx="58986" cy="116984"/>
            </a:xfrm>
            <a:custGeom>
              <a:avLst/>
              <a:gdLst/>
              <a:ahLst/>
              <a:cxnLst/>
              <a:rect l="l" t="t" r="r" b="b"/>
              <a:pathLst>
                <a:path w="1969" h="3905" extrusionOk="0">
                  <a:moveTo>
                    <a:pt x="1087" y="1"/>
                  </a:moveTo>
                  <a:cubicBezTo>
                    <a:pt x="1024" y="1"/>
                    <a:pt x="960" y="25"/>
                    <a:pt x="901" y="69"/>
                  </a:cubicBezTo>
                  <a:cubicBezTo>
                    <a:pt x="835" y="69"/>
                    <a:pt x="734" y="102"/>
                    <a:pt x="668" y="202"/>
                  </a:cubicBezTo>
                  <a:cubicBezTo>
                    <a:pt x="301" y="736"/>
                    <a:pt x="201" y="1470"/>
                    <a:pt x="134" y="2070"/>
                  </a:cubicBezTo>
                  <a:cubicBezTo>
                    <a:pt x="67" y="2604"/>
                    <a:pt x="1" y="3471"/>
                    <a:pt x="534" y="3805"/>
                  </a:cubicBezTo>
                  <a:cubicBezTo>
                    <a:pt x="650" y="3874"/>
                    <a:pt x="762" y="3905"/>
                    <a:pt x="870" y="3905"/>
                  </a:cubicBezTo>
                  <a:cubicBezTo>
                    <a:pt x="1383" y="3905"/>
                    <a:pt x="1780" y="3212"/>
                    <a:pt x="1835" y="2771"/>
                  </a:cubicBezTo>
                  <a:cubicBezTo>
                    <a:pt x="1969" y="1904"/>
                    <a:pt x="1668" y="903"/>
                    <a:pt x="1302" y="136"/>
                  </a:cubicBezTo>
                  <a:cubicBezTo>
                    <a:pt x="1245" y="42"/>
                    <a:pt x="1168" y="1"/>
                    <a:pt x="10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8" name="Google Shape;4868;p17"/>
            <p:cNvSpPr/>
            <p:nvPr/>
          </p:nvSpPr>
          <p:spPr>
            <a:xfrm>
              <a:off x="8067179" y="341311"/>
              <a:ext cx="129836" cy="73815"/>
            </a:xfrm>
            <a:custGeom>
              <a:avLst/>
              <a:gdLst/>
              <a:ahLst/>
              <a:cxnLst/>
              <a:rect l="l" t="t" r="r" b="b"/>
              <a:pathLst>
                <a:path w="4334" h="2464" extrusionOk="0">
                  <a:moveTo>
                    <a:pt x="1418" y="1"/>
                  </a:moveTo>
                  <a:cubicBezTo>
                    <a:pt x="970" y="1"/>
                    <a:pt x="599" y="189"/>
                    <a:pt x="431" y="673"/>
                  </a:cubicBezTo>
                  <a:cubicBezTo>
                    <a:pt x="0" y="1807"/>
                    <a:pt x="1527" y="2463"/>
                    <a:pt x="2811" y="2463"/>
                  </a:cubicBezTo>
                  <a:cubicBezTo>
                    <a:pt x="3416" y="2463"/>
                    <a:pt x="3967" y="2317"/>
                    <a:pt x="4234" y="2008"/>
                  </a:cubicBezTo>
                  <a:cubicBezTo>
                    <a:pt x="4334" y="1874"/>
                    <a:pt x="4267" y="1674"/>
                    <a:pt x="4134" y="1574"/>
                  </a:cubicBezTo>
                  <a:cubicBezTo>
                    <a:pt x="3723" y="889"/>
                    <a:pt x="2389" y="1"/>
                    <a:pt x="141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9" name="Google Shape;4869;p17"/>
            <p:cNvSpPr/>
            <p:nvPr/>
          </p:nvSpPr>
          <p:spPr>
            <a:xfrm>
              <a:off x="8112052" y="482671"/>
              <a:ext cx="76961" cy="108776"/>
            </a:xfrm>
            <a:custGeom>
              <a:avLst/>
              <a:gdLst/>
              <a:ahLst/>
              <a:cxnLst/>
              <a:rect l="l" t="t" r="r" b="b"/>
              <a:pathLst>
                <a:path w="2569" h="3631" extrusionOk="0">
                  <a:moveTo>
                    <a:pt x="389" y="0"/>
                  </a:moveTo>
                  <a:cubicBezTo>
                    <a:pt x="208" y="0"/>
                    <a:pt x="73" y="190"/>
                    <a:pt x="100" y="358"/>
                  </a:cubicBezTo>
                  <a:cubicBezTo>
                    <a:pt x="67" y="391"/>
                    <a:pt x="67" y="424"/>
                    <a:pt x="34" y="491"/>
                  </a:cubicBezTo>
                  <a:cubicBezTo>
                    <a:pt x="0" y="1091"/>
                    <a:pt x="267" y="1825"/>
                    <a:pt x="501" y="2359"/>
                  </a:cubicBezTo>
                  <a:cubicBezTo>
                    <a:pt x="661" y="2840"/>
                    <a:pt x="1007" y="3630"/>
                    <a:pt x="1627" y="3630"/>
                  </a:cubicBezTo>
                  <a:cubicBezTo>
                    <a:pt x="1651" y="3630"/>
                    <a:pt x="1676" y="3629"/>
                    <a:pt x="1702" y="3627"/>
                  </a:cubicBezTo>
                  <a:cubicBezTo>
                    <a:pt x="2469" y="3560"/>
                    <a:pt x="2569" y="2659"/>
                    <a:pt x="2335" y="2059"/>
                  </a:cubicBezTo>
                  <a:cubicBezTo>
                    <a:pt x="1968" y="1292"/>
                    <a:pt x="1268" y="424"/>
                    <a:pt x="501" y="24"/>
                  </a:cubicBezTo>
                  <a:cubicBezTo>
                    <a:pt x="462" y="7"/>
                    <a:pt x="425" y="0"/>
                    <a:pt x="38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0" name="Google Shape;4870;p17"/>
            <p:cNvSpPr/>
            <p:nvPr/>
          </p:nvSpPr>
          <p:spPr>
            <a:xfrm>
              <a:off x="7994148" y="541833"/>
              <a:ext cx="103593" cy="72228"/>
            </a:xfrm>
            <a:custGeom>
              <a:avLst/>
              <a:gdLst/>
              <a:ahLst/>
              <a:cxnLst/>
              <a:rect l="l" t="t" r="r" b="b"/>
              <a:pathLst>
                <a:path w="3458" h="2411" extrusionOk="0">
                  <a:moveTo>
                    <a:pt x="2635" y="0"/>
                  </a:moveTo>
                  <a:cubicBezTo>
                    <a:pt x="2331" y="0"/>
                    <a:pt x="2006" y="56"/>
                    <a:pt x="1868" y="84"/>
                  </a:cubicBezTo>
                  <a:cubicBezTo>
                    <a:pt x="1068" y="251"/>
                    <a:pt x="0" y="617"/>
                    <a:pt x="34" y="1585"/>
                  </a:cubicBezTo>
                  <a:cubicBezTo>
                    <a:pt x="56" y="2190"/>
                    <a:pt x="357" y="2410"/>
                    <a:pt x="767" y="2410"/>
                  </a:cubicBezTo>
                  <a:cubicBezTo>
                    <a:pt x="1602" y="2410"/>
                    <a:pt x="2890" y="1498"/>
                    <a:pt x="3203" y="1051"/>
                  </a:cubicBezTo>
                  <a:cubicBezTo>
                    <a:pt x="3303" y="884"/>
                    <a:pt x="3203" y="718"/>
                    <a:pt x="3069" y="684"/>
                  </a:cubicBezTo>
                  <a:cubicBezTo>
                    <a:pt x="3136" y="651"/>
                    <a:pt x="3169" y="617"/>
                    <a:pt x="3203" y="584"/>
                  </a:cubicBezTo>
                  <a:cubicBezTo>
                    <a:pt x="3457" y="114"/>
                    <a:pt x="3067" y="0"/>
                    <a:pt x="26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1" name="Google Shape;4871;p17"/>
            <p:cNvSpPr/>
            <p:nvPr/>
          </p:nvSpPr>
          <p:spPr>
            <a:xfrm>
              <a:off x="8060080" y="655214"/>
              <a:ext cx="124533" cy="86367"/>
            </a:xfrm>
            <a:custGeom>
              <a:avLst/>
              <a:gdLst/>
              <a:ahLst/>
              <a:cxnLst/>
              <a:rect l="l" t="t" r="r" b="b"/>
              <a:pathLst>
                <a:path w="4157" h="2883" extrusionOk="0">
                  <a:moveTo>
                    <a:pt x="466" y="1"/>
                  </a:moveTo>
                  <a:cubicBezTo>
                    <a:pt x="455" y="1"/>
                    <a:pt x="445" y="1"/>
                    <a:pt x="434" y="1"/>
                  </a:cubicBezTo>
                  <a:cubicBezTo>
                    <a:pt x="234" y="1"/>
                    <a:pt x="134" y="202"/>
                    <a:pt x="168" y="335"/>
                  </a:cubicBezTo>
                  <a:cubicBezTo>
                    <a:pt x="68" y="402"/>
                    <a:pt x="1" y="502"/>
                    <a:pt x="68" y="635"/>
                  </a:cubicBezTo>
                  <a:cubicBezTo>
                    <a:pt x="262" y="1248"/>
                    <a:pt x="1410" y="2883"/>
                    <a:pt x="2347" y="2883"/>
                  </a:cubicBezTo>
                  <a:cubicBezTo>
                    <a:pt x="2532" y="2883"/>
                    <a:pt x="2710" y="2819"/>
                    <a:pt x="2870" y="2670"/>
                  </a:cubicBezTo>
                  <a:cubicBezTo>
                    <a:pt x="4157" y="1515"/>
                    <a:pt x="1461" y="1"/>
                    <a:pt x="46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2" name="Google Shape;4872;p17"/>
            <p:cNvSpPr/>
            <p:nvPr/>
          </p:nvSpPr>
          <p:spPr>
            <a:xfrm>
              <a:off x="7973149" y="700567"/>
              <a:ext cx="92958" cy="72767"/>
            </a:xfrm>
            <a:custGeom>
              <a:avLst/>
              <a:gdLst/>
              <a:ahLst/>
              <a:cxnLst/>
              <a:rect l="l" t="t" r="r" b="b"/>
              <a:pathLst>
                <a:path w="3103" h="2429" extrusionOk="0">
                  <a:moveTo>
                    <a:pt x="2718" y="1"/>
                  </a:moveTo>
                  <a:cubicBezTo>
                    <a:pt x="2684" y="1"/>
                    <a:pt x="2645" y="8"/>
                    <a:pt x="2603" y="22"/>
                  </a:cubicBezTo>
                  <a:cubicBezTo>
                    <a:pt x="2102" y="222"/>
                    <a:pt x="1502" y="189"/>
                    <a:pt x="1001" y="422"/>
                  </a:cubicBezTo>
                  <a:cubicBezTo>
                    <a:pt x="434" y="689"/>
                    <a:pt x="1" y="1323"/>
                    <a:pt x="101" y="1923"/>
                  </a:cubicBezTo>
                  <a:cubicBezTo>
                    <a:pt x="185" y="2302"/>
                    <a:pt x="535" y="2429"/>
                    <a:pt x="890" y="2429"/>
                  </a:cubicBezTo>
                  <a:cubicBezTo>
                    <a:pt x="1098" y="2429"/>
                    <a:pt x="1308" y="2385"/>
                    <a:pt x="1468" y="2324"/>
                  </a:cubicBezTo>
                  <a:cubicBezTo>
                    <a:pt x="2169" y="2057"/>
                    <a:pt x="2669" y="1423"/>
                    <a:pt x="2936" y="722"/>
                  </a:cubicBezTo>
                  <a:cubicBezTo>
                    <a:pt x="2970" y="656"/>
                    <a:pt x="3003" y="622"/>
                    <a:pt x="3036" y="589"/>
                  </a:cubicBezTo>
                  <a:cubicBezTo>
                    <a:pt x="3103" y="456"/>
                    <a:pt x="3036" y="289"/>
                    <a:pt x="2936" y="222"/>
                  </a:cubicBezTo>
                  <a:cubicBezTo>
                    <a:pt x="2910" y="91"/>
                    <a:pt x="2843" y="1"/>
                    <a:pt x="271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3" name="Google Shape;4873;p17"/>
            <p:cNvSpPr/>
            <p:nvPr/>
          </p:nvSpPr>
          <p:spPr>
            <a:xfrm>
              <a:off x="8035666" y="770962"/>
              <a:ext cx="91400" cy="114438"/>
            </a:xfrm>
            <a:custGeom>
              <a:avLst/>
              <a:gdLst/>
              <a:ahLst/>
              <a:cxnLst/>
              <a:rect l="l" t="t" r="r" b="b"/>
              <a:pathLst>
                <a:path w="3051" h="3820" extrusionOk="0">
                  <a:moveTo>
                    <a:pt x="897" y="1"/>
                  </a:moveTo>
                  <a:cubicBezTo>
                    <a:pt x="803" y="1"/>
                    <a:pt x="724" y="58"/>
                    <a:pt x="682" y="140"/>
                  </a:cubicBezTo>
                  <a:cubicBezTo>
                    <a:pt x="582" y="140"/>
                    <a:pt x="516" y="207"/>
                    <a:pt x="449" y="307"/>
                  </a:cubicBezTo>
                  <a:cubicBezTo>
                    <a:pt x="138" y="1178"/>
                    <a:pt x="1" y="3819"/>
                    <a:pt x="1391" y="3819"/>
                  </a:cubicBezTo>
                  <a:cubicBezTo>
                    <a:pt x="1491" y="3819"/>
                    <a:pt x="1600" y="3805"/>
                    <a:pt x="1716" y="3776"/>
                  </a:cubicBezTo>
                  <a:cubicBezTo>
                    <a:pt x="3051" y="3443"/>
                    <a:pt x="1616" y="574"/>
                    <a:pt x="1083" y="74"/>
                  </a:cubicBezTo>
                  <a:cubicBezTo>
                    <a:pt x="1019" y="23"/>
                    <a:pt x="955" y="1"/>
                    <a:pt x="89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4" name="Google Shape;4874;p17"/>
            <p:cNvSpPr/>
            <p:nvPr/>
          </p:nvSpPr>
          <p:spPr>
            <a:xfrm>
              <a:off x="8357866" y="-21239"/>
              <a:ext cx="718531" cy="965410"/>
            </a:xfrm>
            <a:custGeom>
              <a:avLst/>
              <a:gdLst/>
              <a:ahLst/>
              <a:cxnLst/>
              <a:rect l="l" t="t" r="r" b="b"/>
              <a:pathLst>
                <a:path w="23985" h="32226" extrusionOk="0">
                  <a:moveTo>
                    <a:pt x="22483" y="1"/>
                  </a:moveTo>
                  <a:cubicBezTo>
                    <a:pt x="22350" y="3136"/>
                    <a:pt x="19814" y="6072"/>
                    <a:pt x="17713" y="7940"/>
                  </a:cubicBezTo>
                  <a:cubicBezTo>
                    <a:pt x="12809" y="12143"/>
                    <a:pt x="6872" y="14711"/>
                    <a:pt x="2435" y="19581"/>
                  </a:cubicBezTo>
                  <a:cubicBezTo>
                    <a:pt x="1601" y="20515"/>
                    <a:pt x="0" y="22750"/>
                    <a:pt x="2302" y="23084"/>
                  </a:cubicBezTo>
                  <a:cubicBezTo>
                    <a:pt x="2370" y="23096"/>
                    <a:pt x="2440" y="23102"/>
                    <a:pt x="2514" y="23102"/>
                  </a:cubicBezTo>
                  <a:cubicBezTo>
                    <a:pt x="3843" y="23102"/>
                    <a:pt x="5987" y="21179"/>
                    <a:pt x="6872" y="20515"/>
                  </a:cubicBezTo>
                  <a:cubicBezTo>
                    <a:pt x="10341" y="17713"/>
                    <a:pt x="13143" y="13510"/>
                    <a:pt x="17112" y="11442"/>
                  </a:cubicBezTo>
                  <a:lnTo>
                    <a:pt x="17112" y="11442"/>
                  </a:lnTo>
                  <a:cubicBezTo>
                    <a:pt x="16779" y="12009"/>
                    <a:pt x="16312" y="12576"/>
                    <a:pt x="15945" y="13177"/>
                  </a:cubicBezTo>
                  <a:cubicBezTo>
                    <a:pt x="13843" y="15979"/>
                    <a:pt x="11875" y="18881"/>
                    <a:pt x="9774" y="21816"/>
                  </a:cubicBezTo>
                  <a:cubicBezTo>
                    <a:pt x="8606" y="23317"/>
                    <a:pt x="7572" y="25052"/>
                    <a:pt x="6405" y="26686"/>
                  </a:cubicBezTo>
                  <a:cubicBezTo>
                    <a:pt x="5683" y="27813"/>
                    <a:pt x="4710" y="29265"/>
                    <a:pt x="5980" y="29265"/>
                  </a:cubicBezTo>
                  <a:cubicBezTo>
                    <a:pt x="6176" y="29265"/>
                    <a:pt x="6426" y="29231"/>
                    <a:pt x="6738" y="29155"/>
                  </a:cubicBezTo>
                  <a:cubicBezTo>
                    <a:pt x="9073" y="28688"/>
                    <a:pt x="11408" y="24585"/>
                    <a:pt x="12676" y="22717"/>
                  </a:cubicBezTo>
                  <a:cubicBezTo>
                    <a:pt x="14444" y="19948"/>
                    <a:pt x="17613" y="15645"/>
                    <a:pt x="19448" y="13177"/>
                  </a:cubicBezTo>
                  <a:lnTo>
                    <a:pt x="19448" y="13177"/>
                  </a:lnTo>
                  <a:cubicBezTo>
                    <a:pt x="18647" y="16212"/>
                    <a:pt x="17112" y="19114"/>
                    <a:pt x="15845" y="21916"/>
                  </a:cubicBezTo>
                  <a:cubicBezTo>
                    <a:pt x="14911" y="23784"/>
                    <a:pt x="9874" y="30556"/>
                    <a:pt x="11742" y="32157"/>
                  </a:cubicBezTo>
                  <a:cubicBezTo>
                    <a:pt x="11854" y="32203"/>
                    <a:pt x="11970" y="32225"/>
                    <a:pt x="12088" y="32225"/>
                  </a:cubicBezTo>
                  <a:cubicBezTo>
                    <a:pt x="13756" y="32225"/>
                    <a:pt x="15929" y="27842"/>
                    <a:pt x="17112" y="25786"/>
                  </a:cubicBezTo>
                  <a:cubicBezTo>
                    <a:pt x="18647" y="22984"/>
                    <a:pt x="20115" y="20082"/>
                    <a:pt x="21049" y="17079"/>
                  </a:cubicBezTo>
                  <a:cubicBezTo>
                    <a:pt x="22316" y="12876"/>
                    <a:pt x="23984" y="5938"/>
                    <a:pt x="23284" y="1502"/>
                  </a:cubicBezTo>
                  <a:lnTo>
                    <a:pt x="22483" y="1"/>
                  </a:ln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5" name="Google Shape;4875;p17"/>
            <p:cNvSpPr/>
            <p:nvPr/>
          </p:nvSpPr>
          <p:spPr>
            <a:xfrm>
              <a:off x="8957392" y="263547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6" name="Google Shape;4876;p17"/>
            <p:cNvSpPr/>
            <p:nvPr/>
          </p:nvSpPr>
          <p:spPr>
            <a:xfrm>
              <a:off x="8920427" y="339484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7" name="Google Shape;4877;p17"/>
            <p:cNvSpPr/>
            <p:nvPr/>
          </p:nvSpPr>
          <p:spPr>
            <a:xfrm>
              <a:off x="8871450" y="355480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1" y="0"/>
                    <a:pt x="1" y="501"/>
                    <a:pt x="334" y="501"/>
                  </a:cubicBezTo>
                  <a:cubicBezTo>
                    <a:pt x="668" y="501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8" name="Google Shape;4878;p17"/>
            <p:cNvSpPr/>
            <p:nvPr/>
          </p:nvSpPr>
          <p:spPr>
            <a:xfrm>
              <a:off x="8829482" y="433424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9" name="Google Shape;4879;p17"/>
            <p:cNvSpPr/>
            <p:nvPr/>
          </p:nvSpPr>
          <p:spPr>
            <a:xfrm>
              <a:off x="8787515" y="451397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34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0" name="Google Shape;4880;p17"/>
            <p:cNvSpPr/>
            <p:nvPr/>
          </p:nvSpPr>
          <p:spPr>
            <a:xfrm>
              <a:off x="8776521" y="525327"/>
              <a:ext cx="20042" cy="16027"/>
            </a:xfrm>
            <a:custGeom>
              <a:avLst/>
              <a:gdLst/>
              <a:ahLst/>
              <a:cxnLst/>
              <a:rect l="l" t="t" r="r" b="b"/>
              <a:pathLst>
                <a:path w="669" h="535" extrusionOk="0">
                  <a:moveTo>
                    <a:pt x="334" y="1"/>
                  </a:moveTo>
                  <a:cubicBezTo>
                    <a:pt x="1" y="1"/>
                    <a:pt x="1" y="535"/>
                    <a:pt x="334" y="535"/>
                  </a:cubicBezTo>
                  <a:cubicBezTo>
                    <a:pt x="668" y="535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1" name="Google Shape;4881;p17"/>
            <p:cNvSpPr/>
            <p:nvPr/>
          </p:nvSpPr>
          <p:spPr>
            <a:xfrm>
              <a:off x="8729581" y="541324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2" name="Google Shape;4882;p17"/>
            <p:cNvSpPr/>
            <p:nvPr/>
          </p:nvSpPr>
          <p:spPr>
            <a:xfrm>
              <a:off x="8721583" y="61426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5"/>
                    <a:pt x="334" y="535"/>
                  </a:cubicBezTo>
                  <a:cubicBezTo>
                    <a:pt x="667" y="535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3" name="Google Shape;4883;p17"/>
            <p:cNvSpPr/>
            <p:nvPr/>
          </p:nvSpPr>
          <p:spPr>
            <a:xfrm>
              <a:off x="8677609" y="622263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4" name="Google Shape;4884;p17"/>
            <p:cNvSpPr/>
            <p:nvPr/>
          </p:nvSpPr>
          <p:spPr>
            <a:xfrm>
              <a:off x="8679616" y="680227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0" y="0"/>
                    <a:pt x="0" y="501"/>
                    <a:pt x="334" y="501"/>
                  </a:cubicBezTo>
                  <a:cubicBezTo>
                    <a:pt x="667" y="501"/>
                    <a:pt x="667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5" name="Google Shape;4885;p17"/>
            <p:cNvSpPr/>
            <p:nvPr/>
          </p:nvSpPr>
          <p:spPr>
            <a:xfrm>
              <a:off x="8627643" y="690202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5"/>
                    <a:pt x="334" y="535"/>
                  </a:cubicBezTo>
                  <a:cubicBezTo>
                    <a:pt x="668" y="535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6" name="Google Shape;4886;p17"/>
            <p:cNvSpPr/>
            <p:nvPr/>
          </p:nvSpPr>
          <p:spPr>
            <a:xfrm>
              <a:off x="8627643" y="748166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1" y="1"/>
                    <a:pt x="1" y="501"/>
                    <a:pt x="334" y="501"/>
                  </a:cubicBezTo>
                  <a:cubicBezTo>
                    <a:pt x="668" y="501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7" name="Google Shape;4887;p17"/>
            <p:cNvSpPr/>
            <p:nvPr/>
          </p:nvSpPr>
          <p:spPr>
            <a:xfrm>
              <a:off x="8582680" y="753168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8" name="Google Shape;4888;p17"/>
            <p:cNvSpPr/>
            <p:nvPr/>
          </p:nvSpPr>
          <p:spPr>
            <a:xfrm>
              <a:off x="8569680" y="808137"/>
              <a:ext cx="20042" cy="15997"/>
            </a:xfrm>
            <a:custGeom>
              <a:avLst/>
              <a:gdLst/>
              <a:ahLst/>
              <a:cxnLst/>
              <a:rect l="l" t="t" r="r" b="b"/>
              <a:pathLst>
                <a:path w="669" h="534" extrusionOk="0">
                  <a:moveTo>
                    <a:pt x="335" y="0"/>
                  </a:moveTo>
                  <a:cubicBezTo>
                    <a:pt x="1" y="0"/>
                    <a:pt x="1" y="534"/>
                    <a:pt x="335" y="534"/>
                  </a:cubicBezTo>
                  <a:cubicBezTo>
                    <a:pt x="668" y="534"/>
                    <a:pt x="668" y="0"/>
                    <a:pt x="3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9" name="Google Shape;4889;p17"/>
            <p:cNvSpPr/>
            <p:nvPr/>
          </p:nvSpPr>
          <p:spPr>
            <a:xfrm>
              <a:off x="8530738" y="824103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0" name="Google Shape;4890;p17"/>
            <p:cNvSpPr/>
            <p:nvPr/>
          </p:nvSpPr>
          <p:spPr>
            <a:xfrm>
              <a:off x="8889453" y="252553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1" name="Google Shape;4891;p17"/>
            <p:cNvSpPr/>
            <p:nvPr/>
          </p:nvSpPr>
          <p:spPr>
            <a:xfrm>
              <a:off x="8829482" y="305514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1" y="0"/>
                    <a:pt x="1" y="501"/>
                    <a:pt x="334" y="501"/>
                  </a:cubicBezTo>
                  <a:cubicBezTo>
                    <a:pt x="668" y="501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2" name="Google Shape;4892;p17"/>
            <p:cNvSpPr/>
            <p:nvPr/>
          </p:nvSpPr>
          <p:spPr>
            <a:xfrm>
              <a:off x="8771549" y="310517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3" name="Google Shape;4893;p17"/>
            <p:cNvSpPr/>
            <p:nvPr/>
          </p:nvSpPr>
          <p:spPr>
            <a:xfrm>
              <a:off x="8750550" y="360483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4" name="Google Shape;4894;p17"/>
            <p:cNvSpPr/>
            <p:nvPr/>
          </p:nvSpPr>
          <p:spPr>
            <a:xfrm>
              <a:off x="8682611" y="368451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5" name="Google Shape;4895;p17"/>
            <p:cNvSpPr/>
            <p:nvPr/>
          </p:nvSpPr>
          <p:spPr>
            <a:xfrm>
              <a:off x="8674613" y="417428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6" name="Google Shape;4896;p17"/>
            <p:cNvSpPr/>
            <p:nvPr/>
          </p:nvSpPr>
          <p:spPr>
            <a:xfrm>
              <a:off x="8619645" y="423419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1"/>
                  </a:moveTo>
                  <a:cubicBezTo>
                    <a:pt x="1" y="1"/>
                    <a:pt x="1" y="501"/>
                    <a:pt x="334" y="501"/>
                  </a:cubicBezTo>
                  <a:cubicBezTo>
                    <a:pt x="668" y="501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7" name="Google Shape;4897;p17"/>
            <p:cNvSpPr/>
            <p:nvPr/>
          </p:nvSpPr>
          <p:spPr>
            <a:xfrm>
              <a:off x="8616650" y="483360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34" y="1"/>
                  </a:moveTo>
                  <a:cubicBezTo>
                    <a:pt x="1" y="1"/>
                    <a:pt x="1" y="535"/>
                    <a:pt x="334" y="535"/>
                  </a:cubicBezTo>
                  <a:cubicBezTo>
                    <a:pt x="701" y="535"/>
                    <a:pt x="701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8" name="Google Shape;4898;p17"/>
            <p:cNvSpPr/>
            <p:nvPr/>
          </p:nvSpPr>
          <p:spPr>
            <a:xfrm>
              <a:off x="8559705" y="472396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9" name="Google Shape;4899;p17"/>
            <p:cNvSpPr/>
            <p:nvPr/>
          </p:nvSpPr>
          <p:spPr>
            <a:xfrm>
              <a:off x="8553714" y="530330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0" name="Google Shape;4900;p17"/>
            <p:cNvSpPr/>
            <p:nvPr/>
          </p:nvSpPr>
          <p:spPr>
            <a:xfrm>
              <a:off x="8493743" y="527334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1" name="Google Shape;4901;p17"/>
            <p:cNvSpPr/>
            <p:nvPr/>
          </p:nvSpPr>
          <p:spPr>
            <a:xfrm>
              <a:off x="8501741" y="585298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2" name="Google Shape;4902;p17"/>
            <p:cNvSpPr/>
            <p:nvPr/>
          </p:nvSpPr>
          <p:spPr>
            <a:xfrm>
              <a:off x="8446803" y="569302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7" y="534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3" name="Google Shape;4903;p17"/>
            <p:cNvSpPr/>
            <p:nvPr/>
          </p:nvSpPr>
          <p:spPr>
            <a:xfrm>
              <a:off x="8422809" y="630261"/>
              <a:ext cx="21000" cy="15009"/>
            </a:xfrm>
            <a:custGeom>
              <a:avLst/>
              <a:gdLst/>
              <a:ahLst/>
              <a:cxnLst/>
              <a:rect l="l" t="t" r="r" b="b"/>
              <a:pathLst>
                <a:path w="701" h="501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701" y="501"/>
                    <a:pt x="701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4" name="Google Shape;4904;p17"/>
            <p:cNvSpPr/>
            <p:nvPr/>
          </p:nvSpPr>
          <p:spPr>
            <a:xfrm>
              <a:off x="8947416" y="41242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7" y="534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5" name="Google Shape;4905;p17"/>
            <p:cNvSpPr/>
            <p:nvPr/>
          </p:nvSpPr>
          <p:spPr>
            <a:xfrm>
              <a:off x="8952389" y="486385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1" y="0"/>
                    <a:pt x="1" y="500"/>
                    <a:pt x="334" y="500"/>
                  </a:cubicBezTo>
                  <a:cubicBezTo>
                    <a:pt x="668" y="500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6" name="Google Shape;4906;p17"/>
            <p:cNvSpPr/>
            <p:nvPr/>
          </p:nvSpPr>
          <p:spPr>
            <a:xfrm>
              <a:off x="8902424" y="506366"/>
              <a:ext cx="20042" cy="15997"/>
            </a:xfrm>
            <a:custGeom>
              <a:avLst/>
              <a:gdLst/>
              <a:ahLst/>
              <a:cxnLst/>
              <a:rect l="l" t="t" r="r" b="b"/>
              <a:pathLst>
                <a:path w="669" h="534" extrusionOk="0">
                  <a:moveTo>
                    <a:pt x="335" y="0"/>
                  </a:moveTo>
                  <a:cubicBezTo>
                    <a:pt x="1" y="34"/>
                    <a:pt x="1" y="534"/>
                    <a:pt x="335" y="534"/>
                  </a:cubicBezTo>
                  <a:cubicBezTo>
                    <a:pt x="668" y="534"/>
                    <a:pt x="668" y="0"/>
                    <a:pt x="3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7" name="Google Shape;4907;p17"/>
            <p:cNvSpPr/>
            <p:nvPr/>
          </p:nvSpPr>
          <p:spPr>
            <a:xfrm>
              <a:off x="8912429" y="580296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67" y="1"/>
                  </a:moveTo>
                  <a:cubicBezTo>
                    <a:pt x="1" y="1"/>
                    <a:pt x="1" y="534"/>
                    <a:pt x="367" y="534"/>
                  </a:cubicBezTo>
                  <a:cubicBezTo>
                    <a:pt x="701" y="534"/>
                    <a:pt x="701" y="1"/>
                    <a:pt x="36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8" name="Google Shape;4908;p17"/>
            <p:cNvSpPr/>
            <p:nvPr/>
          </p:nvSpPr>
          <p:spPr>
            <a:xfrm>
              <a:off x="8863452" y="601294"/>
              <a:ext cx="20042" cy="15997"/>
            </a:xfrm>
            <a:custGeom>
              <a:avLst/>
              <a:gdLst/>
              <a:ahLst/>
              <a:cxnLst/>
              <a:rect l="l" t="t" r="r" b="b"/>
              <a:pathLst>
                <a:path w="669" h="534" extrusionOk="0">
                  <a:moveTo>
                    <a:pt x="335" y="0"/>
                  </a:moveTo>
                  <a:cubicBezTo>
                    <a:pt x="1" y="0"/>
                    <a:pt x="1" y="534"/>
                    <a:pt x="335" y="534"/>
                  </a:cubicBezTo>
                  <a:cubicBezTo>
                    <a:pt x="668" y="534"/>
                    <a:pt x="668" y="0"/>
                    <a:pt x="3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9" name="Google Shape;4909;p17"/>
            <p:cNvSpPr/>
            <p:nvPr/>
          </p:nvSpPr>
          <p:spPr>
            <a:xfrm>
              <a:off x="8876452" y="66123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0" name="Google Shape;4910;p17"/>
            <p:cNvSpPr/>
            <p:nvPr/>
          </p:nvSpPr>
          <p:spPr>
            <a:xfrm>
              <a:off x="8821484" y="680227"/>
              <a:ext cx="20042" cy="15009"/>
            </a:xfrm>
            <a:custGeom>
              <a:avLst/>
              <a:gdLst/>
              <a:ahLst/>
              <a:cxnLst/>
              <a:rect l="l" t="t" r="r" b="b"/>
              <a:pathLst>
                <a:path w="669" h="501" extrusionOk="0">
                  <a:moveTo>
                    <a:pt x="335" y="0"/>
                  </a:moveTo>
                  <a:cubicBezTo>
                    <a:pt x="1" y="0"/>
                    <a:pt x="1" y="501"/>
                    <a:pt x="335" y="501"/>
                  </a:cubicBezTo>
                  <a:cubicBezTo>
                    <a:pt x="668" y="501"/>
                    <a:pt x="668" y="0"/>
                    <a:pt x="3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1" name="Google Shape;4911;p17"/>
            <p:cNvSpPr/>
            <p:nvPr/>
          </p:nvSpPr>
          <p:spPr>
            <a:xfrm>
              <a:off x="8831489" y="74217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2" name="Google Shape;4912;p17"/>
            <p:cNvSpPr/>
            <p:nvPr/>
          </p:nvSpPr>
          <p:spPr>
            <a:xfrm>
              <a:off x="8781524" y="745170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68" y="1"/>
                  </a:moveTo>
                  <a:cubicBezTo>
                    <a:pt x="1" y="1"/>
                    <a:pt x="1" y="534"/>
                    <a:pt x="368" y="534"/>
                  </a:cubicBezTo>
                  <a:cubicBezTo>
                    <a:pt x="701" y="534"/>
                    <a:pt x="701" y="1"/>
                    <a:pt x="36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3" name="Google Shape;4913;p17"/>
            <p:cNvSpPr/>
            <p:nvPr/>
          </p:nvSpPr>
          <p:spPr>
            <a:xfrm>
              <a:off x="8784519" y="821107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4" name="Google Shape;4914;p17"/>
            <p:cNvSpPr/>
            <p:nvPr/>
          </p:nvSpPr>
          <p:spPr>
            <a:xfrm>
              <a:off x="8732577" y="826110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7" y="534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5" name="Google Shape;4915;p17"/>
            <p:cNvSpPr/>
            <p:nvPr/>
          </p:nvSpPr>
          <p:spPr>
            <a:xfrm>
              <a:off x="8718588" y="900040"/>
              <a:ext cx="21000" cy="15039"/>
            </a:xfrm>
            <a:custGeom>
              <a:avLst/>
              <a:gdLst/>
              <a:ahLst/>
              <a:cxnLst/>
              <a:rect l="l" t="t" r="r" b="b"/>
              <a:pathLst>
                <a:path w="701" h="502" extrusionOk="0">
                  <a:moveTo>
                    <a:pt x="367" y="1"/>
                  </a:moveTo>
                  <a:cubicBezTo>
                    <a:pt x="0" y="1"/>
                    <a:pt x="0" y="501"/>
                    <a:pt x="367" y="501"/>
                  </a:cubicBezTo>
                  <a:cubicBezTo>
                    <a:pt x="701" y="501"/>
                    <a:pt x="701" y="1"/>
                    <a:pt x="36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6" name="Google Shape;4916;p17"/>
            <p:cNvSpPr/>
            <p:nvPr/>
          </p:nvSpPr>
          <p:spPr>
            <a:xfrm>
              <a:off x="8967397" y="357457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67" y="1"/>
                  </a:moveTo>
                  <a:cubicBezTo>
                    <a:pt x="0" y="1"/>
                    <a:pt x="0" y="535"/>
                    <a:pt x="367" y="535"/>
                  </a:cubicBezTo>
                  <a:cubicBezTo>
                    <a:pt x="701" y="535"/>
                    <a:pt x="701" y="1"/>
                    <a:pt x="36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7" name="Google Shape;4917;p17"/>
            <p:cNvSpPr/>
            <p:nvPr/>
          </p:nvSpPr>
          <p:spPr>
            <a:xfrm>
              <a:off x="8947416" y="195608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0" y="0"/>
                    <a:pt x="0" y="500"/>
                    <a:pt x="334" y="500"/>
                  </a:cubicBezTo>
                  <a:cubicBezTo>
                    <a:pt x="667" y="500"/>
                    <a:pt x="667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8" name="Google Shape;4918;p17"/>
            <p:cNvSpPr/>
            <p:nvPr/>
          </p:nvSpPr>
          <p:spPr>
            <a:xfrm>
              <a:off x="9017362" y="226582"/>
              <a:ext cx="21000" cy="15997"/>
            </a:xfrm>
            <a:custGeom>
              <a:avLst/>
              <a:gdLst/>
              <a:ahLst/>
              <a:cxnLst/>
              <a:rect l="l" t="t" r="r" b="b"/>
              <a:pathLst>
                <a:path w="701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701" y="534"/>
                    <a:pt x="701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9" name="Google Shape;4919;p17"/>
            <p:cNvSpPr/>
            <p:nvPr/>
          </p:nvSpPr>
          <p:spPr>
            <a:xfrm>
              <a:off x="8996363" y="147619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1" y="1"/>
                    <a:pt x="1" y="535"/>
                    <a:pt x="334" y="535"/>
                  </a:cubicBezTo>
                  <a:cubicBezTo>
                    <a:pt x="701" y="535"/>
                    <a:pt x="701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0" name="Google Shape;4920;p17"/>
            <p:cNvSpPr/>
            <p:nvPr/>
          </p:nvSpPr>
          <p:spPr>
            <a:xfrm>
              <a:off x="9023353" y="119641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921" name="Google Shape;4921;p17"/>
          <p:cNvGrpSpPr/>
          <p:nvPr/>
        </p:nvGrpSpPr>
        <p:grpSpPr>
          <a:xfrm rot="-620">
            <a:off x="1528029" y="4838039"/>
            <a:ext cx="558180" cy="422304"/>
            <a:chOff x="3579657" y="4246288"/>
            <a:chExt cx="1007000" cy="841746"/>
          </a:xfrm>
        </p:grpSpPr>
        <p:sp>
          <p:nvSpPr>
            <p:cNvPr id="4922" name="Google Shape;4922;p17"/>
            <p:cNvSpPr/>
            <p:nvPr/>
          </p:nvSpPr>
          <p:spPr>
            <a:xfrm>
              <a:off x="4009156" y="4502305"/>
              <a:ext cx="66985" cy="52006"/>
            </a:xfrm>
            <a:custGeom>
              <a:avLst/>
              <a:gdLst/>
              <a:ahLst/>
              <a:cxnLst/>
              <a:rect l="l" t="t" r="r" b="b"/>
              <a:pathLst>
                <a:path w="2236" h="1736" extrusionOk="0">
                  <a:moveTo>
                    <a:pt x="1101" y="1"/>
                  </a:moveTo>
                  <a:cubicBezTo>
                    <a:pt x="0" y="1"/>
                    <a:pt x="0" y="1736"/>
                    <a:pt x="1101" y="1736"/>
                  </a:cubicBezTo>
                  <a:cubicBezTo>
                    <a:pt x="2235" y="1736"/>
                    <a:pt x="2235" y="1"/>
                    <a:pt x="110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3" name="Google Shape;4923;p17"/>
            <p:cNvSpPr/>
            <p:nvPr/>
          </p:nvSpPr>
          <p:spPr>
            <a:xfrm>
              <a:off x="4169028" y="4467347"/>
              <a:ext cx="67974" cy="52006"/>
            </a:xfrm>
            <a:custGeom>
              <a:avLst/>
              <a:gdLst/>
              <a:ahLst/>
              <a:cxnLst/>
              <a:rect l="l" t="t" r="r" b="b"/>
              <a:pathLst>
                <a:path w="2269" h="1736" extrusionOk="0">
                  <a:moveTo>
                    <a:pt x="1134" y="0"/>
                  </a:moveTo>
                  <a:cubicBezTo>
                    <a:pt x="0" y="0"/>
                    <a:pt x="0" y="1735"/>
                    <a:pt x="1134" y="1735"/>
                  </a:cubicBezTo>
                  <a:cubicBezTo>
                    <a:pt x="2269" y="1735"/>
                    <a:pt x="2269" y="0"/>
                    <a:pt x="113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4" name="Google Shape;4924;p17"/>
            <p:cNvSpPr/>
            <p:nvPr/>
          </p:nvSpPr>
          <p:spPr>
            <a:xfrm>
              <a:off x="4273931" y="4614248"/>
              <a:ext cx="68004" cy="51976"/>
            </a:xfrm>
            <a:custGeom>
              <a:avLst/>
              <a:gdLst/>
              <a:ahLst/>
              <a:cxnLst/>
              <a:rect l="l" t="t" r="r" b="b"/>
              <a:pathLst>
                <a:path w="2270" h="1735" extrusionOk="0">
                  <a:moveTo>
                    <a:pt x="1135" y="0"/>
                  </a:moveTo>
                  <a:cubicBezTo>
                    <a:pt x="1" y="0"/>
                    <a:pt x="1" y="1735"/>
                    <a:pt x="1135" y="1735"/>
                  </a:cubicBezTo>
                  <a:cubicBezTo>
                    <a:pt x="2269" y="1735"/>
                    <a:pt x="2269" y="0"/>
                    <a:pt x="113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5" name="Google Shape;4925;p17"/>
            <p:cNvSpPr/>
            <p:nvPr/>
          </p:nvSpPr>
          <p:spPr>
            <a:xfrm>
              <a:off x="4434821" y="4579260"/>
              <a:ext cx="67974" cy="52006"/>
            </a:xfrm>
            <a:custGeom>
              <a:avLst/>
              <a:gdLst/>
              <a:ahLst/>
              <a:cxnLst/>
              <a:rect l="l" t="t" r="r" b="b"/>
              <a:pathLst>
                <a:path w="2269" h="1736" extrusionOk="0">
                  <a:moveTo>
                    <a:pt x="1134" y="0"/>
                  </a:moveTo>
                  <a:cubicBezTo>
                    <a:pt x="0" y="0"/>
                    <a:pt x="0" y="1735"/>
                    <a:pt x="1134" y="1735"/>
                  </a:cubicBezTo>
                  <a:cubicBezTo>
                    <a:pt x="2269" y="1735"/>
                    <a:pt x="2269" y="0"/>
                    <a:pt x="113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6" name="Google Shape;4926;p17"/>
            <p:cNvSpPr/>
            <p:nvPr/>
          </p:nvSpPr>
          <p:spPr>
            <a:xfrm>
              <a:off x="4483768" y="4719152"/>
              <a:ext cx="68004" cy="52006"/>
            </a:xfrm>
            <a:custGeom>
              <a:avLst/>
              <a:gdLst/>
              <a:ahLst/>
              <a:cxnLst/>
              <a:rect l="l" t="t" r="r" b="b"/>
              <a:pathLst>
                <a:path w="2270" h="1736" extrusionOk="0">
                  <a:moveTo>
                    <a:pt x="1135" y="1"/>
                  </a:moveTo>
                  <a:cubicBezTo>
                    <a:pt x="1" y="1"/>
                    <a:pt x="1" y="1735"/>
                    <a:pt x="1135" y="1735"/>
                  </a:cubicBezTo>
                  <a:cubicBezTo>
                    <a:pt x="2269" y="1735"/>
                    <a:pt x="2269" y="1"/>
                    <a:pt x="113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7" name="Google Shape;4927;p17"/>
            <p:cNvSpPr/>
            <p:nvPr/>
          </p:nvSpPr>
          <p:spPr>
            <a:xfrm>
              <a:off x="3682270" y="4246288"/>
              <a:ext cx="904387" cy="841746"/>
            </a:xfrm>
            <a:custGeom>
              <a:avLst/>
              <a:gdLst/>
              <a:ahLst/>
              <a:cxnLst/>
              <a:rect l="l" t="t" r="r" b="b"/>
              <a:pathLst>
                <a:path w="30189" h="28098" extrusionOk="0">
                  <a:moveTo>
                    <a:pt x="27654" y="1"/>
                  </a:moveTo>
                  <a:lnTo>
                    <a:pt x="27654" y="1"/>
                  </a:lnTo>
                  <a:cubicBezTo>
                    <a:pt x="22517" y="368"/>
                    <a:pt x="16379" y="1468"/>
                    <a:pt x="12977" y="5138"/>
                  </a:cubicBezTo>
                  <a:cubicBezTo>
                    <a:pt x="11642" y="3870"/>
                    <a:pt x="10875" y="2069"/>
                    <a:pt x="9741" y="768"/>
                  </a:cubicBezTo>
                  <a:cubicBezTo>
                    <a:pt x="6505" y="4404"/>
                    <a:pt x="4904" y="7506"/>
                    <a:pt x="4304" y="12309"/>
                  </a:cubicBezTo>
                  <a:cubicBezTo>
                    <a:pt x="3070" y="11976"/>
                    <a:pt x="2636" y="11209"/>
                    <a:pt x="668" y="9841"/>
                  </a:cubicBezTo>
                  <a:lnTo>
                    <a:pt x="668" y="9841"/>
                  </a:lnTo>
                  <a:cubicBezTo>
                    <a:pt x="1" y="13377"/>
                    <a:pt x="1735" y="19248"/>
                    <a:pt x="7306" y="23851"/>
                  </a:cubicBezTo>
                  <a:cubicBezTo>
                    <a:pt x="9275" y="26312"/>
                    <a:pt x="13384" y="28098"/>
                    <a:pt x="16996" y="28098"/>
                  </a:cubicBezTo>
                  <a:cubicBezTo>
                    <a:pt x="18525" y="28098"/>
                    <a:pt x="19965" y="27778"/>
                    <a:pt x="21116" y="27053"/>
                  </a:cubicBezTo>
                  <a:cubicBezTo>
                    <a:pt x="20182" y="25953"/>
                    <a:pt x="18814" y="25152"/>
                    <a:pt x="17680" y="24218"/>
                  </a:cubicBezTo>
                  <a:cubicBezTo>
                    <a:pt x="22850" y="23184"/>
                    <a:pt x="28488" y="21516"/>
                    <a:pt x="30189" y="16079"/>
                  </a:cubicBezTo>
                  <a:cubicBezTo>
                    <a:pt x="28955" y="15745"/>
                    <a:pt x="27387" y="15645"/>
                    <a:pt x="26286" y="14911"/>
                  </a:cubicBezTo>
                  <a:cubicBezTo>
                    <a:pt x="28354" y="10842"/>
                    <a:pt x="28988" y="4671"/>
                    <a:pt x="2765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8" name="Google Shape;4928;p17"/>
            <p:cNvSpPr/>
            <p:nvPr/>
          </p:nvSpPr>
          <p:spPr>
            <a:xfrm>
              <a:off x="3579657" y="4381465"/>
              <a:ext cx="817960" cy="704930"/>
            </a:xfrm>
            <a:custGeom>
              <a:avLst/>
              <a:gdLst/>
              <a:ahLst/>
              <a:cxnLst/>
              <a:rect l="l" t="t" r="r" b="b"/>
              <a:pathLst>
                <a:path w="27304" h="23531" extrusionOk="0">
                  <a:moveTo>
                    <a:pt x="26708" y="0"/>
                  </a:moveTo>
                  <a:cubicBezTo>
                    <a:pt x="26616" y="0"/>
                    <a:pt x="26524" y="39"/>
                    <a:pt x="26447" y="132"/>
                  </a:cubicBezTo>
                  <a:cubicBezTo>
                    <a:pt x="20676" y="7137"/>
                    <a:pt x="15372" y="15076"/>
                    <a:pt x="7500" y="19846"/>
                  </a:cubicBezTo>
                  <a:cubicBezTo>
                    <a:pt x="5298" y="21181"/>
                    <a:pt x="2963" y="22181"/>
                    <a:pt x="495" y="22715"/>
                  </a:cubicBezTo>
                  <a:cubicBezTo>
                    <a:pt x="1" y="22808"/>
                    <a:pt x="164" y="23530"/>
                    <a:pt x="589" y="23530"/>
                  </a:cubicBezTo>
                  <a:cubicBezTo>
                    <a:pt x="623" y="23530"/>
                    <a:pt x="658" y="23525"/>
                    <a:pt x="695" y="23516"/>
                  </a:cubicBezTo>
                  <a:cubicBezTo>
                    <a:pt x="9935" y="21514"/>
                    <a:pt x="16606" y="13709"/>
                    <a:pt x="22244" y="6704"/>
                  </a:cubicBezTo>
                  <a:cubicBezTo>
                    <a:pt x="23845" y="4702"/>
                    <a:pt x="25413" y="2701"/>
                    <a:pt x="27047" y="733"/>
                  </a:cubicBezTo>
                  <a:cubicBezTo>
                    <a:pt x="27303" y="425"/>
                    <a:pt x="27009" y="0"/>
                    <a:pt x="26708" y="0"/>
                  </a:cubicBezTo>
                  <a:close/>
                </a:path>
              </a:pathLst>
            </a:custGeom>
            <a:solidFill>
              <a:srgbClr val="4F9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9" name="Google Shape;4929;p17"/>
            <p:cNvSpPr/>
            <p:nvPr/>
          </p:nvSpPr>
          <p:spPr>
            <a:xfrm>
              <a:off x="4189966" y="4386347"/>
              <a:ext cx="263776" cy="238072"/>
            </a:xfrm>
            <a:custGeom>
              <a:avLst/>
              <a:gdLst/>
              <a:ahLst/>
              <a:cxnLst/>
              <a:rect l="l" t="t" r="r" b="b"/>
              <a:pathLst>
                <a:path w="8805" h="7947" extrusionOk="0">
                  <a:moveTo>
                    <a:pt x="1751" y="1"/>
                  </a:moveTo>
                  <a:cubicBezTo>
                    <a:pt x="1591" y="1"/>
                    <a:pt x="1442" y="92"/>
                    <a:pt x="1403" y="303"/>
                  </a:cubicBezTo>
                  <a:cubicBezTo>
                    <a:pt x="936" y="2671"/>
                    <a:pt x="1103" y="5173"/>
                    <a:pt x="135" y="7441"/>
                  </a:cubicBezTo>
                  <a:cubicBezTo>
                    <a:pt x="1" y="7737"/>
                    <a:pt x="300" y="7946"/>
                    <a:pt x="578" y="7946"/>
                  </a:cubicBezTo>
                  <a:cubicBezTo>
                    <a:pt x="645" y="7946"/>
                    <a:pt x="711" y="7934"/>
                    <a:pt x="769" y="7908"/>
                  </a:cubicBezTo>
                  <a:cubicBezTo>
                    <a:pt x="3237" y="6774"/>
                    <a:pt x="6039" y="6407"/>
                    <a:pt x="8408" y="4939"/>
                  </a:cubicBezTo>
                  <a:cubicBezTo>
                    <a:pt x="8805" y="4713"/>
                    <a:pt x="8551" y="4148"/>
                    <a:pt x="8199" y="4148"/>
                  </a:cubicBezTo>
                  <a:cubicBezTo>
                    <a:pt x="8137" y="4148"/>
                    <a:pt x="8072" y="4166"/>
                    <a:pt x="8008" y="4206"/>
                  </a:cubicBezTo>
                  <a:cubicBezTo>
                    <a:pt x="5925" y="5496"/>
                    <a:pt x="3483" y="5935"/>
                    <a:pt x="1245" y="6816"/>
                  </a:cubicBezTo>
                  <a:lnTo>
                    <a:pt x="1245" y="6816"/>
                  </a:lnTo>
                  <a:cubicBezTo>
                    <a:pt x="1872" y="4766"/>
                    <a:pt x="1794" y="2613"/>
                    <a:pt x="2203" y="536"/>
                  </a:cubicBezTo>
                  <a:cubicBezTo>
                    <a:pt x="2264" y="214"/>
                    <a:pt x="1995" y="1"/>
                    <a:pt x="1751" y="1"/>
                  </a:cubicBezTo>
                  <a:close/>
                </a:path>
              </a:pathLst>
            </a:custGeom>
            <a:solidFill>
              <a:srgbClr val="4F9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0" name="Google Shape;4930;p17"/>
            <p:cNvSpPr/>
            <p:nvPr/>
          </p:nvSpPr>
          <p:spPr>
            <a:xfrm>
              <a:off x="4058343" y="4475345"/>
              <a:ext cx="296190" cy="306345"/>
            </a:xfrm>
            <a:custGeom>
              <a:avLst/>
              <a:gdLst/>
              <a:ahLst/>
              <a:cxnLst/>
              <a:rect l="l" t="t" r="r" b="b"/>
              <a:pathLst>
                <a:path w="9887" h="10226" extrusionOk="0">
                  <a:moveTo>
                    <a:pt x="752" y="0"/>
                  </a:moveTo>
                  <a:cubicBezTo>
                    <a:pt x="543" y="0"/>
                    <a:pt x="343" y="134"/>
                    <a:pt x="360" y="401"/>
                  </a:cubicBezTo>
                  <a:cubicBezTo>
                    <a:pt x="460" y="3503"/>
                    <a:pt x="593" y="6638"/>
                    <a:pt x="59" y="9707"/>
                  </a:cubicBezTo>
                  <a:cubicBezTo>
                    <a:pt x="1" y="9941"/>
                    <a:pt x="173" y="10226"/>
                    <a:pt x="440" y="10226"/>
                  </a:cubicBezTo>
                  <a:cubicBezTo>
                    <a:pt x="478" y="10226"/>
                    <a:pt x="518" y="10220"/>
                    <a:pt x="560" y="10208"/>
                  </a:cubicBezTo>
                  <a:cubicBezTo>
                    <a:pt x="3462" y="9240"/>
                    <a:pt x="6497" y="8940"/>
                    <a:pt x="9433" y="8039"/>
                  </a:cubicBezTo>
                  <a:cubicBezTo>
                    <a:pt x="9886" y="7888"/>
                    <a:pt x="9737" y="7216"/>
                    <a:pt x="9332" y="7216"/>
                  </a:cubicBezTo>
                  <a:cubicBezTo>
                    <a:pt x="9290" y="7216"/>
                    <a:pt x="9246" y="7223"/>
                    <a:pt x="9199" y="7239"/>
                  </a:cubicBezTo>
                  <a:cubicBezTo>
                    <a:pt x="6513" y="8073"/>
                    <a:pt x="3684" y="8392"/>
                    <a:pt x="976" y="9202"/>
                  </a:cubicBezTo>
                  <a:lnTo>
                    <a:pt x="976" y="9202"/>
                  </a:lnTo>
                  <a:cubicBezTo>
                    <a:pt x="1407" y="6292"/>
                    <a:pt x="1286" y="3332"/>
                    <a:pt x="1194" y="401"/>
                  </a:cubicBezTo>
                  <a:cubicBezTo>
                    <a:pt x="1177" y="134"/>
                    <a:pt x="960" y="0"/>
                    <a:pt x="752" y="0"/>
                  </a:cubicBezTo>
                  <a:close/>
                </a:path>
              </a:pathLst>
            </a:custGeom>
            <a:solidFill>
              <a:srgbClr val="4F9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1" name="Google Shape;4931;p17"/>
            <p:cNvSpPr/>
            <p:nvPr/>
          </p:nvSpPr>
          <p:spPr>
            <a:xfrm>
              <a:off x="3910423" y="4490263"/>
              <a:ext cx="447505" cy="405894"/>
            </a:xfrm>
            <a:custGeom>
              <a:avLst/>
              <a:gdLst/>
              <a:ahLst/>
              <a:cxnLst/>
              <a:rect l="l" t="t" r="r" b="b"/>
              <a:pathLst>
                <a:path w="14938" h="13549" extrusionOk="0">
                  <a:moveTo>
                    <a:pt x="513" y="1"/>
                  </a:moveTo>
                  <a:cubicBezTo>
                    <a:pt x="269" y="1"/>
                    <a:pt x="0" y="214"/>
                    <a:pt x="61" y="536"/>
                  </a:cubicBezTo>
                  <a:cubicBezTo>
                    <a:pt x="928" y="4673"/>
                    <a:pt x="861" y="8942"/>
                    <a:pt x="1061" y="13145"/>
                  </a:cubicBezTo>
                  <a:cubicBezTo>
                    <a:pt x="1061" y="13333"/>
                    <a:pt x="1207" y="13549"/>
                    <a:pt x="1444" y="13549"/>
                  </a:cubicBezTo>
                  <a:cubicBezTo>
                    <a:pt x="1461" y="13549"/>
                    <a:pt x="1478" y="13548"/>
                    <a:pt x="1495" y="13546"/>
                  </a:cubicBezTo>
                  <a:cubicBezTo>
                    <a:pt x="3429" y="13364"/>
                    <a:pt x="5378" y="13306"/>
                    <a:pt x="7330" y="13306"/>
                  </a:cubicBezTo>
                  <a:cubicBezTo>
                    <a:pt x="9687" y="13306"/>
                    <a:pt x="12051" y="13391"/>
                    <a:pt x="14404" y="13446"/>
                  </a:cubicBezTo>
                  <a:cubicBezTo>
                    <a:pt x="14938" y="13446"/>
                    <a:pt x="14938" y="12612"/>
                    <a:pt x="14404" y="12612"/>
                  </a:cubicBezTo>
                  <a:cubicBezTo>
                    <a:pt x="12123" y="12541"/>
                    <a:pt x="9832" y="12461"/>
                    <a:pt x="7546" y="12461"/>
                  </a:cubicBezTo>
                  <a:cubicBezTo>
                    <a:pt x="5649" y="12461"/>
                    <a:pt x="3755" y="12516"/>
                    <a:pt x="1874" y="12678"/>
                  </a:cubicBezTo>
                  <a:lnTo>
                    <a:pt x="1874" y="12678"/>
                  </a:lnTo>
                  <a:cubicBezTo>
                    <a:pt x="1699" y="8531"/>
                    <a:pt x="1729" y="4386"/>
                    <a:pt x="861" y="303"/>
                  </a:cubicBezTo>
                  <a:cubicBezTo>
                    <a:pt x="822" y="92"/>
                    <a:pt x="672" y="1"/>
                    <a:pt x="513" y="1"/>
                  </a:cubicBezTo>
                  <a:close/>
                </a:path>
              </a:pathLst>
            </a:custGeom>
            <a:solidFill>
              <a:srgbClr val="4F9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2" name="Google Shape;4932;p17"/>
            <p:cNvSpPr/>
            <p:nvPr/>
          </p:nvSpPr>
          <p:spPr>
            <a:xfrm>
              <a:off x="3830293" y="4714539"/>
              <a:ext cx="315872" cy="302691"/>
            </a:xfrm>
            <a:custGeom>
              <a:avLst/>
              <a:gdLst/>
              <a:ahLst/>
              <a:cxnLst/>
              <a:rect l="l" t="t" r="r" b="b"/>
              <a:pathLst>
                <a:path w="10544" h="10104" extrusionOk="0">
                  <a:moveTo>
                    <a:pt x="515" y="0"/>
                  </a:moveTo>
                  <a:cubicBezTo>
                    <a:pt x="261" y="0"/>
                    <a:pt x="0" y="201"/>
                    <a:pt x="100" y="521"/>
                  </a:cubicBezTo>
                  <a:cubicBezTo>
                    <a:pt x="734" y="2957"/>
                    <a:pt x="968" y="5458"/>
                    <a:pt x="1101" y="7960"/>
                  </a:cubicBezTo>
                  <a:cubicBezTo>
                    <a:pt x="1101" y="8127"/>
                    <a:pt x="1234" y="8294"/>
                    <a:pt x="1401" y="8360"/>
                  </a:cubicBezTo>
                  <a:cubicBezTo>
                    <a:pt x="4137" y="9228"/>
                    <a:pt x="7039" y="9461"/>
                    <a:pt x="9841" y="10095"/>
                  </a:cubicBezTo>
                  <a:cubicBezTo>
                    <a:pt x="9870" y="10101"/>
                    <a:pt x="9898" y="10104"/>
                    <a:pt x="9926" y="10104"/>
                  </a:cubicBezTo>
                  <a:cubicBezTo>
                    <a:pt x="10366" y="10104"/>
                    <a:pt x="10543" y="9389"/>
                    <a:pt x="10041" y="9294"/>
                  </a:cubicBezTo>
                  <a:cubicBezTo>
                    <a:pt x="7335" y="8682"/>
                    <a:pt x="4568" y="8444"/>
                    <a:pt x="1918" y="7647"/>
                  </a:cubicBezTo>
                  <a:lnTo>
                    <a:pt x="1918" y="7647"/>
                  </a:lnTo>
                  <a:cubicBezTo>
                    <a:pt x="1780" y="5152"/>
                    <a:pt x="1509" y="2689"/>
                    <a:pt x="901" y="288"/>
                  </a:cubicBezTo>
                  <a:cubicBezTo>
                    <a:pt x="848" y="88"/>
                    <a:pt x="683" y="0"/>
                    <a:pt x="515" y="0"/>
                  </a:cubicBezTo>
                  <a:close/>
                </a:path>
              </a:pathLst>
            </a:custGeom>
            <a:solidFill>
              <a:srgbClr val="4F9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3" name="Google Shape;4933;p17"/>
            <p:cNvSpPr/>
            <p:nvPr/>
          </p:nvSpPr>
          <p:spPr>
            <a:xfrm>
              <a:off x="4387132" y="4769447"/>
              <a:ext cx="30437" cy="21330"/>
            </a:xfrm>
            <a:custGeom>
              <a:avLst/>
              <a:gdLst/>
              <a:ahLst/>
              <a:cxnLst/>
              <a:rect l="l" t="t" r="r" b="b"/>
              <a:pathLst>
                <a:path w="1016" h="712" extrusionOk="0">
                  <a:moveTo>
                    <a:pt x="509" y="1"/>
                  </a:moveTo>
                  <a:cubicBezTo>
                    <a:pt x="234" y="1"/>
                    <a:pt x="1" y="385"/>
                    <a:pt x="291" y="623"/>
                  </a:cubicBezTo>
                  <a:cubicBezTo>
                    <a:pt x="361" y="685"/>
                    <a:pt x="436" y="712"/>
                    <a:pt x="508" y="712"/>
                  </a:cubicBezTo>
                  <a:cubicBezTo>
                    <a:pt x="783" y="712"/>
                    <a:pt x="1016" y="327"/>
                    <a:pt x="725" y="89"/>
                  </a:cubicBezTo>
                  <a:cubicBezTo>
                    <a:pt x="656" y="27"/>
                    <a:pt x="581" y="1"/>
                    <a:pt x="509" y="1"/>
                  </a:cubicBezTo>
                  <a:close/>
                </a:path>
              </a:pathLst>
            </a:custGeom>
            <a:solidFill>
              <a:srgbClr val="4F9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4" name="Google Shape;4934;p17"/>
            <p:cNvSpPr/>
            <p:nvPr/>
          </p:nvSpPr>
          <p:spPr>
            <a:xfrm>
              <a:off x="4371046" y="4822528"/>
              <a:ext cx="30647" cy="22109"/>
            </a:xfrm>
            <a:custGeom>
              <a:avLst/>
              <a:gdLst/>
              <a:ahLst/>
              <a:cxnLst/>
              <a:rect l="l" t="t" r="r" b="b"/>
              <a:pathLst>
                <a:path w="1023" h="738" extrusionOk="0">
                  <a:moveTo>
                    <a:pt x="508" y="0"/>
                  </a:moveTo>
                  <a:cubicBezTo>
                    <a:pt x="221" y="0"/>
                    <a:pt x="1" y="412"/>
                    <a:pt x="295" y="652"/>
                  </a:cubicBezTo>
                  <a:cubicBezTo>
                    <a:pt x="361" y="712"/>
                    <a:pt x="433" y="738"/>
                    <a:pt x="502" y="738"/>
                  </a:cubicBezTo>
                  <a:cubicBezTo>
                    <a:pt x="781" y="738"/>
                    <a:pt x="1022" y="326"/>
                    <a:pt x="728" y="85"/>
                  </a:cubicBezTo>
                  <a:cubicBezTo>
                    <a:pt x="655" y="26"/>
                    <a:pt x="580" y="0"/>
                    <a:pt x="508" y="0"/>
                  </a:cubicBezTo>
                  <a:close/>
                </a:path>
              </a:pathLst>
            </a:custGeom>
            <a:solidFill>
              <a:srgbClr val="4F9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5" name="Google Shape;4935;p17"/>
            <p:cNvSpPr/>
            <p:nvPr/>
          </p:nvSpPr>
          <p:spPr>
            <a:xfrm>
              <a:off x="4424037" y="4805514"/>
              <a:ext cx="30497" cy="21240"/>
            </a:xfrm>
            <a:custGeom>
              <a:avLst/>
              <a:gdLst/>
              <a:ahLst/>
              <a:cxnLst/>
              <a:rect l="l" t="t" r="r" b="b"/>
              <a:pathLst>
                <a:path w="1018" h="709" extrusionOk="0">
                  <a:moveTo>
                    <a:pt x="519" y="1"/>
                  </a:moveTo>
                  <a:cubicBezTo>
                    <a:pt x="240" y="1"/>
                    <a:pt x="0" y="407"/>
                    <a:pt x="294" y="620"/>
                  </a:cubicBezTo>
                  <a:cubicBezTo>
                    <a:pt x="363" y="682"/>
                    <a:pt x="438" y="709"/>
                    <a:pt x="510" y="709"/>
                  </a:cubicBezTo>
                  <a:cubicBezTo>
                    <a:pt x="785" y="709"/>
                    <a:pt x="1018" y="324"/>
                    <a:pt x="727" y="86"/>
                  </a:cubicBezTo>
                  <a:cubicBezTo>
                    <a:pt x="661" y="26"/>
                    <a:pt x="588" y="1"/>
                    <a:pt x="519" y="1"/>
                  </a:cubicBezTo>
                  <a:close/>
                </a:path>
              </a:pathLst>
            </a:custGeom>
            <a:solidFill>
              <a:srgbClr val="4F9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6" name="Google Shape;4936;p17"/>
            <p:cNvSpPr/>
            <p:nvPr/>
          </p:nvSpPr>
          <p:spPr>
            <a:xfrm>
              <a:off x="3935406" y="4418819"/>
              <a:ext cx="30617" cy="22139"/>
            </a:xfrm>
            <a:custGeom>
              <a:avLst/>
              <a:gdLst/>
              <a:ahLst/>
              <a:cxnLst/>
              <a:rect l="l" t="t" r="r" b="b"/>
              <a:pathLst>
                <a:path w="1022" h="739" extrusionOk="0">
                  <a:moveTo>
                    <a:pt x="520" y="1"/>
                  </a:moveTo>
                  <a:cubicBezTo>
                    <a:pt x="241" y="1"/>
                    <a:pt x="0" y="413"/>
                    <a:pt x="294" y="653"/>
                  </a:cubicBezTo>
                  <a:cubicBezTo>
                    <a:pt x="360" y="713"/>
                    <a:pt x="432" y="738"/>
                    <a:pt x="501" y="738"/>
                  </a:cubicBezTo>
                  <a:cubicBezTo>
                    <a:pt x="780" y="738"/>
                    <a:pt x="1022" y="327"/>
                    <a:pt x="728" y="86"/>
                  </a:cubicBezTo>
                  <a:cubicBezTo>
                    <a:pt x="661" y="26"/>
                    <a:pt x="590" y="1"/>
                    <a:pt x="520" y="1"/>
                  </a:cubicBezTo>
                  <a:close/>
                </a:path>
              </a:pathLst>
            </a:custGeom>
            <a:solidFill>
              <a:srgbClr val="4F9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7" name="Google Shape;4937;p17"/>
            <p:cNvSpPr/>
            <p:nvPr/>
          </p:nvSpPr>
          <p:spPr>
            <a:xfrm>
              <a:off x="3967368" y="4406837"/>
              <a:ext cx="31725" cy="21749"/>
            </a:xfrm>
            <a:custGeom>
              <a:avLst/>
              <a:gdLst/>
              <a:ahLst/>
              <a:cxnLst/>
              <a:rect l="l" t="t" r="r" b="b"/>
              <a:pathLst>
                <a:path w="1059" h="726" extrusionOk="0">
                  <a:moveTo>
                    <a:pt x="538" y="1"/>
                  </a:moveTo>
                  <a:cubicBezTo>
                    <a:pt x="242" y="1"/>
                    <a:pt x="0" y="412"/>
                    <a:pt x="294" y="653"/>
                  </a:cubicBezTo>
                  <a:cubicBezTo>
                    <a:pt x="364" y="704"/>
                    <a:pt x="437" y="725"/>
                    <a:pt x="508" y="725"/>
                  </a:cubicBezTo>
                  <a:cubicBezTo>
                    <a:pt x="809" y="725"/>
                    <a:pt x="1059" y="329"/>
                    <a:pt x="761" y="86"/>
                  </a:cubicBezTo>
                  <a:cubicBezTo>
                    <a:pt x="688" y="26"/>
                    <a:pt x="611" y="1"/>
                    <a:pt x="538" y="1"/>
                  </a:cubicBezTo>
                  <a:close/>
                </a:path>
              </a:pathLst>
            </a:custGeom>
            <a:solidFill>
              <a:srgbClr val="4F9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8" name="Google Shape;4938;p17"/>
            <p:cNvSpPr/>
            <p:nvPr/>
          </p:nvSpPr>
          <p:spPr>
            <a:xfrm>
              <a:off x="3955386" y="4468785"/>
              <a:ext cx="30617" cy="22139"/>
            </a:xfrm>
            <a:custGeom>
              <a:avLst/>
              <a:gdLst/>
              <a:ahLst/>
              <a:cxnLst/>
              <a:rect l="l" t="t" r="r" b="b"/>
              <a:pathLst>
                <a:path w="1022" h="739" extrusionOk="0">
                  <a:moveTo>
                    <a:pt x="520" y="1"/>
                  </a:moveTo>
                  <a:cubicBezTo>
                    <a:pt x="241" y="1"/>
                    <a:pt x="0" y="413"/>
                    <a:pt x="294" y="653"/>
                  </a:cubicBezTo>
                  <a:cubicBezTo>
                    <a:pt x="360" y="713"/>
                    <a:pt x="432" y="738"/>
                    <a:pt x="501" y="738"/>
                  </a:cubicBezTo>
                  <a:cubicBezTo>
                    <a:pt x="780" y="738"/>
                    <a:pt x="1022" y="326"/>
                    <a:pt x="728" y="86"/>
                  </a:cubicBezTo>
                  <a:cubicBezTo>
                    <a:pt x="661" y="26"/>
                    <a:pt x="590" y="1"/>
                    <a:pt x="520" y="1"/>
                  </a:cubicBezTo>
                  <a:close/>
                </a:path>
              </a:pathLst>
            </a:custGeom>
            <a:solidFill>
              <a:srgbClr val="4F9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9" name="Google Shape;4939;p17"/>
            <p:cNvSpPr/>
            <p:nvPr/>
          </p:nvSpPr>
          <p:spPr>
            <a:xfrm>
              <a:off x="4413822" y="4345878"/>
              <a:ext cx="30736" cy="21240"/>
            </a:xfrm>
            <a:custGeom>
              <a:avLst/>
              <a:gdLst/>
              <a:ahLst/>
              <a:cxnLst/>
              <a:rect l="l" t="t" r="r" b="b"/>
              <a:pathLst>
                <a:path w="1026" h="709" extrusionOk="0">
                  <a:moveTo>
                    <a:pt x="513" y="1"/>
                  </a:moveTo>
                  <a:cubicBezTo>
                    <a:pt x="225" y="1"/>
                    <a:pt x="1" y="406"/>
                    <a:pt x="268" y="620"/>
                  </a:cubicBezTo>
                  <a:cubicBezTo>
                    <a:pt x="344" y="682"/>
                    <a:pt x="424" y="708"/>
                    <a:pt x="501" y="708"/>
                  </a:cubicBezTo>
                  <a:cubicBezTo>
                    <a:pt x="793" y="708"/>
                    <a:pt x="1025" y="324"/>
                    <a:pt x="735" y="86"/>
                  </a:cubicBezTo>
                  <a:cubicBezTo>
                    <a:pt x="661" y="26"/>
                    <a:pt x="585" y="1"/>
                    <a:pt x="513" y="1"/>
                  </a:cubicBezTo>
                  <a:close/>
                </a:path>
              </a:pathLst>
            </a:custGeom>
            <a:solidFill>
              <a:srgbClr val="4F9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0" name="Google Shape;4940;p17"/>
            <p:cNvSpPr/>
            <p:nvPr/>
          </p:nvSpPr>
          <p:spPr>
            <a:xfrm>
              <a:off x="4416908" y="4409743"/>
              <a:ext cx="30736" cy="21210"/>
            </a:xfrm>
            <a:custGeom>
              <a:avLst/>
              <a:gdLst/>
              <a:ahLst/>
              <a:cxnLst/>
              <a:rect l="l" t="t" r="r" b="b"/>
              <a:pathLst>
                <a:path w="1026" h="708" extrusionOk="0">
                  <a:moveTo>
                    <a:pt x="502" y="0"/>
                  </a:moveTo>
                  <a:cubicBezTo>
                    <a:pt x="218" y="0"/>
                    <a:pt x="0" y="385"/>
                    <a:pt x="265" y="623"/>
                  </a:cubicBezTo>
                  <a:cubicBezTo>
                    <a:pt x="338" y="683"/>
                    <a:pt x="416" y="708"/>
                    <a:pt x="489" y="708"/>
                  </a:cubicBezTo>
                  <a:cubicBezTo>
                    <a:pt x="785" y="708"/>
                    <a:pt x="1025" y="302"/>
                    <a:pt x="732" y="89"/>
                  </a:cubicBezTo>
                  <a:cubicBezTo>
                    <a:pt x="656" y="27"/>
                    <a:pt x="577" y="0"/>
                    <a:pt x="502" y="0"/>
                  </a:cubicBezTo>
                  <a:close/>
                </a:path>
              </a:pathLst>
            </a:custGeom>
            <a:solidFill>
              <a:srgbClr val="4F9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1" name="Google Shape;4941;p17"/>
            <p:cNvSpPr/>
            <p:nvPr/>
          </p:nvSpPr>
          <p:spPr>
            <a:xfrm>
              <a:off x="4456000" y="4374874"/>
              <a:ext cx="30617" cy="22109"/>
            </a:xfrm>
            <a:custGeom>
              <a:avLst/>
              <a:gdLst/>
              <a:ahLst/>
              <a:cxnLst/>
              <a:rect l="l" t="t" r="r" b="b"/>
              <a:pathLst>
                <a:path w="1022" h="738" extrusionOk="0">
                  <a:moveTo>
                    <a:pt x="520" y="0"/>
                  </a:moveTo>
                  <a:cubicBezTo>
                    <a:pt x="241" y="0"/>
                    <a:pt x="0" y="412"/>
                    <a:pt x="294" y="652"/>
                  </a:cubicBezTo>
                  <a:cubicBezTo>
                    <a:pt x="360" y="712"/>
                    <a:pt x="432" y="738"/>
                    <a:pt x="501" y="738"/>
                  </a:cubicBezTo>
                  <a:cubicBezTo>
                    <a:pt x="780" y="738"/>
                    <a:pt x="1022" y="326"/>
                    <a:pt x="728" y="85"/>
                  </a:cubicBezTo>
                  <a:cubicBezTo>
                    <a:pt x="661" y="26"/>
                    <a:pt x="590" y="0"/>
                    <a:pt x="520" y="0"/>
                  </a:cubicBezTo>
                  <a:close/>
                </a:path>
              </a:pathLst>
            </a:custGeom>
            <a:solidFill>
              <a:srgbClr val="4F9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2" name="Google Shape;4942;p17"/>
            <p:cNvSpPr/>
            <p:nvPr/>
          </p:nvSpPr>
          <p:spPr>
            <a:xfrm>
              <a:off x="3999450" y="4672542"/>
              <a:ext cx="30497" cy="21210"/>
            </a:xfrm>
            <a:custGeom>
              <a:avLst/>
              <a:gdLst/>
              <a:ahLst/>
              <a:cxnLst/>
              <a:rect l="l" t="t" r="r" b="b"/>
              <a:pathLst>
                <a:path w="1018" h="708" extrusionOk="0">
                  <a:moveTo>
                    <a:pt x="508" y="0"/>
                  </a:moveTo>
                  <a:cubicBezTo>
                    <a:pt x="233" y="0"/>
                    <a:pt x="0" y="385"/>
                    <a:pt x="291" y="623"/>
                  </a:cubicBezTo>
                  <a:cubicBezTo>
                    <a:pt x="358" y="683"/>
                    <a:pt x="430" y="708"/>
                    <a:pt x="499" y="708"/>
                  </a:cubicBezTo>
                  <a:cubicBezTo>
                    <a:pt x="778" y="708"/>
                    <a:pt x="1018" y="302"/>
                    <a:pt x="724" y="89"/>
                  </a:cubicBezTo>
                  <a:cubicBezTo>
                    <a:pt x="655" y="26"/>
                    <a:pt x="580" y="0"/>
                    <a:pt x="508" y="0"/>
                  </a:cubicBezTo>
                  <a:close/>
                </a:path>
              </a:pathLst>
            </a:custGeom>
            <a:solidFill>
              <a:srgbClr val="4F9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3" name="Google Shape;4943;p17"/>
            <p:cNvSpPr/>
            <p:nvPr/>
          </p:nvSpPr>
          <p:spPr>
            <a:xfrm>
              <a:off x="3998222" y="4721489"/>
              <a:ext cx="30736" cy="21240"/>
            </a:xfrm>
            <a:custGeom>
              <a:avLst/>
              <a:gdLst/>
              <a:ahLst/>
              <a:cxnLst/>
              <a:rect l="l" t="t" r="r" b="b"/>
              <a:pathLst>
                <a:path w="1026" h="709" extrusionOk="0">
                  <a:moveTo>
                    <a:pt x="502" y="1"/>
                  </a:moveTo>
                  <a:cubicBezTo>
                    <a:pt x="218" y="1"/>
                    <a:pt x="1" y="385"/>
                    <a:pt x="265" y="623"/>
                  </a:cubicBezTo>
                  <a:cubicBezTo>
                    <a:pt x="338" y="683"/>
                    <a:pt x="416" y="708"/>
                    <a:pt x="490" y="708"/>
                  </a:cubicBezTo>
                  <a:cubicBezTo>
                    <a:pt x="785" y="708"/>
                    <a:pt x="1026" y="303"/>
                    <a:pt x="732" y="89"/>
                  </a:cubicBezTo>
                  <a:cubicBezTo>
                    <a:pt x="656" y="27"/>
                    <a:pt x="577" y="1"/>
                    <a:pt x="502" y="1"/>
                  </a:cubicBezTo>
                  <a:close/>
                </a:path>
              </a:pathLst>
            </a:custGeom>
            <a:solidFill>
              <a:srgbClr val="4F9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4" name="Google Shape;4944;p17"/>
            <p:cNvSpPr/>
            <p:nvPr/>
          </p:nvSpPr>
          <p:spPr>
            <a:xfrm>
              <a:off x="4158034" y="4797546"/>
              <a:ext cx="30706" cy="21210"/>
            </a:xfrm>
            <a:custGeom>
              <a:avLst/>
              <a:gdLst/>
              <a:ahLst/>
              <a:cxnLst/>
              <a:rect l="l" t="t" r="r" b="b"/>
              <a:pathLst>
                <a:path w="1025" h="708" extrusionOk="0">
                  <a:moveTo>
                    <a:pt x="513" y="0"/>
                  </a:moveTo>
                  <a:cubicBezTo>
                    <a:pt x="225" y="0"/>
                    <a:pt x="0" y="406"/>
                    <a:pt x="267" y="619"/>
                  </a:cubicBezTo>
                  <a:cubicBezTo>
                    <a:pt x="343" y="681"/>
                    <a:pt x="424" y="708"/>
                    <a:pt x="500" y="708"/>
                  </a:cubicBezTo>
                  <a:cubicBezTo>
                    <a:pt x="792" y="708"/>
                    <a:pt x="1025" y="323"/>
                    <a:pt x="734" y="85"/>
                  </a:cubicBezTo>
                  <a:cubicBezTo>
                    <a:pt x="661" y="25"/>
                    <a:pt x="585" y="0"/>
                    <a:pt x="513" y="0"/>
                  </a:cubicBezTo>
                  <a:close/>
                </a:path>
              </a:pathLst>
            </a:custGeom>
            <a:solidFill>
              <a:srgbClr val="4F9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5" name="Google Shape;4945;p17"/>
            <p:cNvSpPr/>
            <p:nvPr/>
          </p:nvSpPr>
          <p:spPr>
            <a:xfrm>
              <a:off x="4200211" y="4799523"/>
              <a:ext cx="31515" cy="21240"/>
            </a:xfrm>
            <a:custGeom>
              <a:avLst/>
              <a:gdLst/>
              <a:ahLst/>
              <a:cxnLst/>
              <a:rect l="l" t="t" r="r" b="b"/>
              <a:pathLst>
                <a:path w="1052" h="709" extrusionOk="0">
                  <a:moveTo>
                    <a:pt x="536" y="1"/>
                  </a:moveTo>
                  <a:cubicBezTo>
                    <a:pt x="240" y="1"/>
                    <a:pt x="0" y="406"/>
                    <a:pt x="294" y="620"/>
                  </a:cubicBezTo>
                  <a:cubicBezTo>
                    <a:pt x="370" y="682"/>
                    <a:pt x="450" y="709"/>
                    <a:pt x="527" y="709"/>
                  </a:cubicBezTo>
                  <a:cubicBezTo>
                    <a:pt x="818" y="709"/>
                    <a:pt x="1051" y="324"/>
                    <a:pt x="761" y="86"/>
                  </a:cubicBezTo>
                  <a:cubicBezTo>
                    <a:pt x="687" y="26"/>
                    <a:pt x="610" y="1"/>
                    <a:pt x="536" y="1"/>
                  </a:cubicBezTo>
                  <a:close/>
                </a:path>
              </a:pathLst>
            </a:custGeom>
            <a:solidFill>
              <a:srgbClr val="4F9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6" name="Google Shape;4946;p17"/>
            <p:cNvSpPr/>
            <p:nvPr/>
          </p:nvSpPr>
          <p:spPr>
            <a:xfrm>
              <a:off x="4230975" y="4634678"/>
              <a:ext cx="30826" cy="22109"/>
            </a:xfrm>
            <a:custGeom>
              <a:avLst/>
              <a:gdLst/>
              <a:ahLst/>
              <a:cxnLst/>
              <a:rect l="l" t="t" r="r" b="b"/>
              <a:pathLst>
                <a:path w="1029" h="738" extrusionOk="0">
                  <a:moveTo>
                    <a:pt x="514" y="0"/>
                  </a:moveTo>
                  <a:cubicBezTo>
                    <a:pt x="225" y="0"/>
                    <a:pt x="0" y="412"/>
                    <a:pt x="267" y="652"/>
                  </a:cubicBezTo>
                  <a:cubicBezTo>
                    <a:pt x="340" y="712"/>
                    <a:pt x="417" y="737"/>
                    <a:pt x="491" y="737"/>
                  </a:cubicBezTo>
                  <a:cubicBezTo>
                    <a:pt x="787" y="737"/>
                    <a:pt x="1028" y="326"/>
                    <a:pt x="734" y="85"/>
                  </a:cubicBezTo>
                  <a:cubicBezTo>
                    <a:pt x="661" y="25"/>
                    <a:pt x="586" y="0"/>
                    <a:pt x="514" y="0"/>
                  </a:cubicBezTo>
                  <a:close/>
                </a:path>
              </a:pathLst>
            </a:custGeom>
            <a:solidFill>
              <a:srgbClr val="4F9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7" name="Google Shape;4947;p17"/>
            <p:cNvSpPr/>
            <p:nvPr/>
          </p:nvSpPr>
          <p:spPr>
            <a:xfrm>
              <a:off x="4138144" y="4564103"/>
              <a:ext cx="30916" cy="21749"/>
            </a:xfrm>
            <a:custGeom>
              <a:avLst/>
              <a:gdLst/>
              <a:ahLst/>
              <a:cxnLst/>
              <a:rect l="l" t="t" r="r" b="b"/>
              <a:pathLst>
                <a:path w="1032" h="726" extrusionOk="0">
                  <a:moveTo>
                    <a:pt x="551" y="0"/>
                  </a:moveTo>
                  <a:cubicBezTo>
                    <a:pt x="250" y="0"/>
                    <a:pt x="0" y="397"/>
                    <a:pt x="297" y="640"/>
                  </a:cubicBezTo>
                  <a:cubicBezTo>
                    <a:pt x="370" y="700"/>
                    <a:pt x="446" y="725"/>
                    <a:pt x="518" y="725"/>
                  </a:cubicBezTo>
                  <a:cubicBezTo>
                    <a:pt x="807" y="725"/>
                    <a:pt x="1032" y="313"/>
                    <a:pt x="764" y="73"/>
                  </a:cubicBezTo>
                  <a:cubicBezTo>
                    <a:pt x="695" y="22"/>
                    <a:pt x="621" y="0"/>
                    <a:pt x="551" y="0"/>
                  </a:cubicBezTo>
                  <a:close/>
                </a:path>
              </a:pathLst>
            </a:custGeom>
            <a:solidFill>
              <a:srgbClr val="4F9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8" name="Google Shape;4948;p17"/>
            <p:cNvSpPr/>
            <p:nvPr/>
          </p:nvSpPr>
          <p:spPr>
            <a:xfrm>
              <a:off x="3722573" y="4683625"/>
              <a:ext cx="30736" cy="21240"/>
            </a:xfrm>
            <a:custGeom>
              <a:avLst/>
              <a:gdLst/>
              <a:ahLst/>
              <a:cxnLst/>
              <a:rect l="l" t="t" r="r" b="b"/>
              <a:pathLst>
                <a:path w="1026" h="709" extrusionOk="0">
                  <a:moveTo>
                    <a:pt x="536" y="0"/>
                  </a:moveTo>
                  <a:cubicBezTo>
                    <a:pt x="240" y="0"/>
                    <a:pt x="0" y="406"/>
                    <a:pt x="294" y="619"/>
                  </a:cubicBezTo>
                  <a:cubicBezTo>
                    <a:pt x="370" y="682"/>
                    <a:pt x="449" y="708"/>
                    <a:pt x="524" y="708"/>
                  </a:cubicBezTo>
                  <a:cubicBezTo>
                    <a:pt x="808" y="708"/>
                    <a:pt x="1025" y="324"/>
                    <a:pt x="761" y="86"/>
                  </a:cubicBezTo>
                  <a:cubicBezTo>
                    <a:pt x="687" y="26"/>
                    <a:pt x="610" y="0"/>
                    <a:pt x="536" y="0"/>
                  </a:cubicBezTo>
                  <a:close/>
                </a:path>
              </a:pathLst>
            </a:custGeom>
            <a:solidFill>
              <a:srgbClr val="4F9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9" name="Google Shape;4949;p17"/>
            <p:cNvSpPr/>
            <p:nvPr/>
          </p:nvSpPr>
          <p:spPr>
            <a:xfrm>
              <a:off x="3767237" y="4670025"/>
              <a:ext cx="30916" cy="21719"/>
            </a:xfrm>
            <a:custGeom>
              <a:avLst/>
              <a:gdLst/>
              <a:ahLst/>
              <a:cxnLst/>
              <a:rect l="l" t="t" r="r" b="b"/>
              <a:pathLst>
                <a:path w="1032" h="725" extrusionOk="0">
                  <a:moveTo>
                    <a:pt x="527" y="0"/>
                  </a:moveTo>
                  <a:cubicBezTo>
                    <a:pt x="234" y="0"/>
                    <a:pt x="0" y="397"/>
                    <a:pt x="271" y="640"/>
                  </a:cubicBezTo>
                  <a:cubicBezTo>
                    <a:pt x="344" y="700"/>
                    <a:pt x="421" y="725"/>
                    <a:pt x="494" y="725"/>
                  </a:cubicBezTo>
                  <a:cubicBezTo>
                    <a:pt x="790" y="725"/>
                    <a:pt x="1032" y="313"/>
                    <a:pt x="738" y="73"/>
                  </a:cubicBezTo>
                  <a:cubicBezTo>
                    <a:pt x="668" y="22"/>
                    <a:pt x="596" y="0"/>
                    <a:pt x="527" y="0"/>
                  </a:cubicBezTo>
                  <a:close/>
                </a:path>
              </a:pathLst>
            </a:custGeom>
            <a:solidFill>
              <a:srgbClr val="4F9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0" name="Google Shape;4950;p17"/>
            <p:cNvSpPr/>
            <p:nvPr/>
          </p:nvSpPr>
          <p:spPr>
            <a:xfrm>
              <a:off x="3757441" y="4728978"/>
              <a:ext cx="30916" cy="21719"/>
            </a:xfrm>
            <a:custGeom>
              <a:avLst/>
              <a:gdLst/>
              <a:ahLst/>
              <a:cxnLst/>
              <a:rect l="l" t="t" r="r" b="b"/>
              <a:pathLst>
                <a:path w="1032" h="725" extrusionOk="0">
                  <a:moveTo>
                    <a:pt x="551" y="0"/>
                  </a:moveTo>
                  <a:cubicBezTo>
                    <a:pt x="250" y="0"/>
                    <a:pt x="0" y="397"/>
                    <a:pt x="297" y="640"/>
                  </a:cubicBezTo>
                  <a:cubicBezTo>
                    <a:pt x="370" y="700"/>
                    <a:pt x="446" y="725"/>
                    <a:pt x="518" y="725"/>
                  </a:cubicBezTo>
                  <a:cubicBezTo>
                    <a:pt x="806" y="725"/>
                    <a:pt x="1032" y="313"/>
                    <a:pt x="764" y="73"/>
                  </a:cubicBezTo>
                  <a:cubicBezTo>
                    <a:pt x="695" y="22"/>
                    <a:pt x="621" y="0"/>
                    <a:pt x="551" y="0"/>
                  </a:cubicBezTo>
                  <a:close/>
                </a:path>
              </a:pathLst>
            </a:custGeom>
            <a:solidFill>
              <a:srgbClr val="4F9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1" name="Google Shape;4951;p17"/>
            <p:cNvSpPr/>
            <p:nvPr/>
          </p:nvSpPr>
          <p:spPr>
            <a:xfrm>
              <a:off x="4099351" y="5044229"/>
              <a:ext cx="30437" cy="21360"/>
            </a:xfrm>
            <a:custGeom>
              <a:avLst/>
              <a:gdLst/>
              <a:ahLst/>
              <a:cxnLst/>
              <a:rect l="l" t="t" r="r" b="b"/>
              <a:pathLst>
                <a:path w="1016" h="713" extrusionOk="0">
                  <a:moveTo>
                    <a:pt x="496" y="1"/>
                  </a:moveTo>
                  <a:cubicBezTo>
                    <a:pt x="213" y="1"/>
                    <a:pt x="1" y="385"/>
                    <a:pt x="292" y="623"/>
                  </a:cubicBezTo>
                  <a:cubicBezTo>
                    <a:pt x="361" y="686"/>
                    <a:pt x="436" y="712"/>
                    <a:pt x="508" y="712"/>
                  </a:cubicBezTo>
                  <a:cubicBezTo>
                    <a:pt x="783" y="712"/>
                    <a:pt x="1016" y="328"/>
                    <a:pt x="725" y="90"/>
                  </a:cubicBezTo>
                  <a:cubicBezTo>
                    <a:pt x="649" y="27"/>
                    <a:pt x="570" y="1"/>
                    <a:pt x="496" y="1"/>
                  </a:cubicBezTo>
                  <a:close/>
                </a:path>
              </a:pathLst>
            </a:custGeom>
            <a:solidFill>
              <a:srgbClr val="4F9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2" name="Google Shape;4952;p17"/>
            <p:cNvSpPr/>
            <p:nvPr/>
          </p:nvSpPr>
          <p:spPr>
            <a:xfrm>
              <a:off x="4148029" y="5045337"/>
              <a:ext cx="30826" cy="22139"/>
            </a:xfrm>
            <a:custGeom>
              <a:avLst/>
              <a:gdLst/>
              <a:ahLst/>
              <a:cxnLst/>
              <a:rect l="l" t="t" r="r" b="b"/>
              <a:pathLst>
                <a:path w="1029" h="739" extrusionOk="0">
                  <a:moveTo>
                    <a:pt x="514" y="1"/>
                  </a:moveTo>
                  <a:cubicBezTo>
                    <a:pt x="226" y="1"/>
                    <a:pt x="0" y="413"/>
                    <a:pt x="268" y="653"/>
                  </a:cubicBezTo>
                  <a:cubicBezTo>
                    <a:pt x="341" y="713"/>
                    <a:pt x="418" y="738"/>
                    <a:pt x="491" y="738"/>
                  </a:cubicBezTo>
                  <a:cubicBezTo>
                    <a:pt x="787" y="738"/>
                    <a:pt x="1029" y="327"/>
                    <a:pt x="735" y="86"/>
                  </a:cubicBezTo>
                  <a:cubicBezTo>
                    <a:pt x="662" y="26"/>
                    <a:pt x="586" y="1"/>
                    <a:pt x="514" y="1"/>
                  </a:cubicBezTo>
                  <a:close/>
                </a:path>
              </a:pathLst>
            </a:custGeom>
            <a:solidFill>
              <a:srgbClr val="4F9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Numbers and Text">
    <p:spTree>
      <p:nvGrpSpPr>
        <p:cNvPr id="1" name="Shape 9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6" name="Google Shape;956;p27"/>
          <p:cNvSpPr txBox="1">
            <a:spLocks noGrp="1"/>
          </p:cNvSpPr>
          <p:nvPr>
            <p:ph type="title" hasCustomPrompt="1"/>
          </p:nvPr>
        </p:nvSpPr>
        <p:spPr>
          <a:xfrm>
            <a:off x="872900" y="1950156"/>
            <a:ext cx="2305500" cy="768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4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957" name="Google Shape;957;p27"/>
          <p:cNvSpPr txBox="1">
            <a:spLocks noGrp="1"/>
          </p:cNvSpPr>
          <p:nvPr>
            <p:ph type="subTitle" idx="1"/>
          </p:nvPr>
        </p:nvSpPr>
        <p:spPr>
          <a:xfrm>
            <a:off x="872900" y="3209775"/>
            <a:ext cx="2305500" cy="59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grpSp>
        <p:nvGrpSpPr>
          <p:cNvPr id="958" name="Google Shape;958;p27"/>
          <p:cNvGrpSpPr/>
          <p:nvPr/>
        </p:nvGrpSpPr>
        <p:grpSpPr>
          <a:xfrm>
            <a:off x="0" y="4151224"/>
            <a:ext cx="9144000" cy="887338"/>
            <a:chOff x="0" y="4260525"/>
            <a:chExt cx="9144000" cy="887338"/>
          </a:xfrm>
        </p:grpSpPr>
        <p:sp>
          <p:nvSpPr>
            <p:cNvPr id="959" name="Google Shape;959;p27"/>
            <p:cNvSpPr/>
            <p:nvPr/>
          </p:nvSpPr>
          <p:spPr>
            <a:xfrm>
              <a:off x="0" y="4260525"/>
              <a:ext cx="928338" cy="88733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0" name="Google Shape;960;p27"/>
            <p:cNvSpPr/>
            <p:nvPr/>
          </p:nvSpPr>
          <p:spPr>
            <a:xfrm>
              <a:off x="911486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1" name="Google Shape;961;p27"/>
            <p:cNvSpPr/>
            <p:nvPr/>
          </p:nvSpPr>
          <p:spPr>
            <a:xfrm flipH="1">
              <a:off x="1838113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2" name="Google Shape;962;p27"/>
            <p:cNvSpPr/>
            <p:nvPr/>
          </p:nvSpPr>
          <p:spPr>
            <a:xfrm>
              <a:off x="2785105" y="4405470"/>
              <a:ext cx="954571" cy="74229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3" name="Google Shape;963;p27"/>
            <p:cNvSpPr/>
            <p:nvPr/>
          </p:nvSpPr>
          <p:spPr>
            <a:xfrm>
              <a:off x="3730274" y="4539752"/>
              <a:ext cx="954571" cy="60799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4" name="Google Shape;964;p27"/>
            <p:cNvSpPr/>
            <p:nvPr/>
          </p:nvSpPr>
          <p:spPr>
            <a:xfrm flipH="1">
              <a:off x="8215662" y="4260525"/>
              <a:ext cx="928338" cy="88733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5" name="Google Shape;965;p27"/>
            <p:cNvSpPr/>
            <p:nvPr/>
          </p:nvSpPr>
          <p:spPr>
            <a:xfrm flipH="1">
              <a:off x="7277943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6" name="Google Shape;966;p27"/>
            <p:cNvSpPr/>
            <p:nvPr/>
          </p:nvSpPr>
          <p:spPr>
            <a:xfrm>
              <a:off x="6351316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7" name="Google Shape;967;p27"/>
            <p:cNvSpPr/>
            <p:nvPr/>
          </p:nvSpPr>
          <p:spPr>
            <a:xfrm flipH="1">
              <a:off x="5404324" y="4405470"/>
              <a:ext cx="954571" cy="74229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8" name="Google Shape;968;p27"/>
            <p:cNvSpPr/>
            <p:nvPr/>
          </p:nvSpPr>
          <p:spPr>
            <a:xfrm flipH="1">
              <a:off x="4459155" y="4539752"/>
              <a:ext cx="954571" cy="60799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9" name="Google Shape;969;p27"/>
          <p:cNvSpPr txBox="1">
            <a:spLocks noGrp="1"/>
          </p:cNvSpPr>
          <p:nvPr>
            <p:ph type="title" idx="2" hasCustomPrompt="1"/>
          </p:nvPr>
        </p:nvSpPr>
        <p:spPr>
          <a:xfrm>
            <a:off x="3419250" y="1950156"/>
            <a:ext cx="2305500" cy="768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4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970" name="Google Shape;970;p27"/>
          <p:cNvSpPr txBox="1">
            <a:spLocks noGrp="1"/>
          </p:cNvSpPr>
          <p:nvPr>
            <p:ph type="subTitle" idx="3"/>
          </p:nvPr>
        </p:nvSpPr>
        <p:spPr>
          <a:xfrm>
            <a:off x="3419250" y="3209775"/>
            <a:ext cx="2305500" cy="59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971" name="Google Shape;971;p27"/>
          <p:cNvSpPr txBox="1">
            <a:spLocks noGrp="1"/>
          </p:cNvSpPr>
          <p:nvPr>
            <p:ph type="title" idx="4" hasCustomPrompt="1"/>
          </p:nvPr>
        </p:nvSpPr>
        <p:spPr>
          <a:xfrm>
            <a:off x="5965600" y="1950156"/>
            <a:ext cx="2305500" cy="768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4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972" name="Google Shape;972;p27"/>
          <p:cNvSpPr txBox="1">
            <a:spLocks noGrp="1"/>
          </p:cNvSpPr>
          <p:nvPr>
            <p:ph type="subTitle" idx="5"/>
          </p:nvPr>
        </p:nvSpPr>
        <p:spPr>
          <a:xfrm>
            <a:off x="6040300" y="3209775"/>
            <a:ext cx="2156100" cy="59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973" name="Google Shape;973;p27"/>
          <p:cNvSpPr txBox="1">
            <a:spLocks noGrp="1"/>
          </p:cNvSpPr>
          <p:nvPr>
            <p:ph type="title" idx="6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grpSp>
        <p:nvGrpSpPr>
          <p:cNvPr id="974" name="Google Shape;974;p27"/>
          <p:cNvGrpSpPr/>
          <p:nvPr/>
        </p:nvGrpSpPr>
        <p:grpSpPr>
          <a:xfrm>
            <a:off x="0" y="4260525"/>
            <a:ext cx="9144000" cy="887338"/>
            <a:chOff x="0" y="4260525"/>
            <a:chExt cx="9144000" cy="887338"/>
          </a:xfrm>
        </p:grpSpPr>
        <p:sp>
          <p:nvSpPr>
            <p:cNvPr id="975" name="Google Shape;975;p27"/>
            <p:cNvSpPr/>
            <p:nvPr/>
          </p:nvSpPr>
          <p:spPr>
            <a:xfrm>
              <a:off x="0" y="4260525"/>
              <a:ext cx="928338" cy="88733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6" name="Google Shape;976;p27"/>
            <p:cNvSpPr/>
            <p:nvPr/>
          </p:nvSpPr>
          <p:spPr>
            <a:xfrm>
              <a:off x="911486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7" name="Google Shape;977;p27"/>
            <p:cNvSpPr/>
            <p:nvPr/>
          </p:nvSpPr>
          <p:spPr>
            <a:xfrm flipH="1">
              <a:off x="1838113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8" name="Google Shape;978;p27"/>
            <p:cNvSpPr/>
            <p:nvPr/>
          </p:nvSpPr>
          <p:spPr>
            <a:xfrm>
              <a:off x="2785105" y="4405470"/>
              <a:ext cx="954571" cy="74229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9" name="Google Shape;979;p27"/>
            <p:cNvSpPr/>
            <p:nvPr/>
          </p:nvSpPr>
          <p:spPr>
            <a:xfrm>
              <a:off x="3730274" y="4539752"/>
              <a:ext cx="954571" cy="60799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0" name="Google Shape;980;p27"/>
            <p:cNvSpPr/>
            <p:nvPr/>
          </p:nvSpPr>
          <p:spPr>
            <a:xfrm flipH="1">
              <a:off x="8215662" y="4260525"/>
              <a:ext cx="928338" cy="88733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1" name="Google Shape;981;p27"/>
            <p:cNvSpPr/>
            <p:nvPr/>
          </p:nvSpPr>
          <p:spPr>
            <a:xfrm flipH="1">
              <a:off x="7277943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2" name="Google Shape;982;p27"/>
            <p:cNvSpPr/>
            <p:nvPr/>
          </p:nvSpPr>
          <p:spPr>
            <a:xfrm>
              <a:off x="6351316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3" name="Google Shape;983;p27"/>
            <p:cNvSpPr/>
            <p:nvPr/>
          </p:nvSpPr>
          <p:spPr>
            <a:xfrm flipH="1">
              <a:off x="5404324" y="4405470"/>
              <a:ext cx="954571" cy="74229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4" name="Google Shape;984;p27"/>
            <p:cNvSpPr/>
            <p:nvPr/>
          </p:nvSpPr>
          <p:spPr>
            <a:xfrm flipH="1">
              <a:off x="4459155" y="4539752"/>
              <a:ext cx="954571" cy="60799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85" name="Google Shape;985;p27"/>
          <p:cNvSpPr/>
          <p:nvPr/>
        </p:nvSpPr>
        <p:spPr>
          <a:xfrm>
            <a:off x="559125" y="152405"/>
            <a:ext cx="1322035" cy="632509"/>
          </a:xfrm>
          <a:custGeom>
            <a:avLst/>
            <a:gdLst/>
            <a:ahLst/>
            <a:cxnLst/>
            <a:rect l="l" t="t" r="r" b="b"/>
            <a:pathLst>
              <a:path w="15164" h="7255" extrusionOk="0">
                <a:moveTo>
                  <a:pt x="5362" y="0"/>
                </a:moveTo>
                <a:cubicBezTo>
                  <a:pt x="3058" y="0"/>
                  <a:pt x="3058" y="4598"/>
                  <a:pt x="3058" y="4598"/>
                </a:cubicBezTo>
                <a:cubicBezTo>
                  <a:pt x="3058" y="4598"/>
                  <a:pt x="2611" y="4325"/>
                  <a:pt x="2054" y="4325"/>
                </a:cubicBezTo>
                <a:cubicBezTo>
                  <a:pt x="1290" y="4325"/>
                  <a:pt x="319" y="4836"/>
                  <a:pt x="0" y="7255"/>
                </a:cubicBezTo>
                <a:lnTo>
                  <a:pt x="15163" y="7255"/>
                </a:lnTo>
                <a:cubicBezTo>
                  <a:pt x="15163" y="7255"/>
                  <a:pt x="14777" y="4519"/>
                  <a:pt x="12700" y="4519"/>
                </a:cubicBezTo>
                <a:cubicBezTo>
                  <a:pt x="12294" y="4519"/>
                  <a:pt x="11824" y="4624"/>
                  <a:pt x="11278" y="4874"/>
                </a:cubicBezTo>
                <a:cubicBezTo>
                  <a:pt x="11278" y="4874"/>
                  <a:pt x="10880" y="2861"/>
                  <a:pt x="9125" y="2861"/>
                </a:cubicBezTo>
                <a:cubicBezTo>
                  <a:pt x="8817" y="2861"/>
                  <a:pt x="8467" y="2923"/>
                  <a:pt x="8070" y="3069"/>
                </a:cubicBezTo>
                <a:cubicBezTo>
                  <a:pt x="8070" y="3069"/>
                  <a:pt x="8070" y="287"/>
                  <a:pt x="5564" y="11"/>
                </a:cubicBezTo>
                <a:cubicBezTo>
                  <a:pt x="5495" y="4"/>
                  <a:pt x="5428" y="0"/>
                  <a:pt x="536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6" name="Google Shape;986;p27"/>
          <p:cNvSpPr/>
          <p:nvPr/>
        </p:nvSpPr>
        <p:spPr>
          <a:xfrm>
            <a:off x="7645850" y="720625"/>
            <a:ext cx="2374888" cy="632525"/>
          </a:xfrm>
          <a:custGeom>
            <a:avLst/>
            <a:gdLst/>
            <a:ahLst/>
            <a:cxnLst/>
            <a:rect l="l" t="t" r="r" b="b"/>
            <a:pathLst>
              <a:path w="19750" h="5729" extrusionOk="0">
                <a:moveTo>
                  <a:pt x="12239" y="1"/>
                </a:moveTo>
                <a:cubicBezTo>
                  <a:pt x="10760" y="1"/>
                  <a:pt x="9173" y="2822"/>
                  <a:pt x="9173" y="2822"/>
                </a:cubicBezTo>
                <a:cubicBezTo>
                  <a:pt x="9173" y="2822"/>
                  <a:pt x="8232" y="341"/>
                  <a:pt x="6562" y="341"/>
                </a:cubicBezTo>
                <a:cubicBezTo>
                  <a:pt x="6211" y="341"/>
                  <a:pt x="5827" y="451"/>
                  <a:pt x="5414" y="716"/>
                </a:cubicBezTo>
                <a:cubicBezTo>
                  <a:pt x="3058" y="2270"/>
                  <a:pt x="3609" y="3649"/>
                  <a:pt x="3609" y="3649"/>
                </a:cubicBezTo>
                <a:cubicBezTo>
                  <a:pt x="3609" y="3649"/>
                  <a:pt x="3228" y="3500"/>
                  <a:pt x="2697" y="3500"/>
                </a:cubicBezTo>
                <a:cubicBezTo>
                  <a:pt x="1868" y="3500"/>
                  <a:pt x="673" y="3864"/>
                  <a:pt x="0" y="5729"/>
                </a:cubicBezTo>
                <a:lnTo>
                  <a:pt x="19750" y="5729"/>
                </a:lnTo>
                <a:cubicBezTo>
                  <a:pt x="19750" y="5729"/>
                  <a:pt x="19337" y="2406"/>
                  <a:pt x="16528" y="2406"/>
                </a:cubicBezTo>
                <a:cubicBezTo>
                  <a:pt x="16091" y="2406"/>
                  <a:pt x="15597" y="2486"/>
                  <a:pt x="15038" y="2671"/>
                </a:cubicBezTo>
                <a:cubicBezTo>
                  <a:pt x="15038" y="2671"/>
                  <a:pt x="14060" y="441"/>
                  <a:pt x="12532" y="40"/>
                </a:cubicBezTo>
                <a:cubicBezTo>
                  <a:pt x="12435" y="13"/>
                  <a:pt x="12337" y="1"/>
                  <a:pt x="12239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7" name="Google Shape;987;p27"/>
          <p:cNvSpPr/>
          <p:nvPr/>
        </p:nvSpPr>
        <p:spPr>
          <a:xfrm>
            <a:off x="-520575" y="914038"/>
            <a:ext cx="1389414" cy="907002"/>
          </a:xfrm>
          <a:custGeom>
            <a:avLst/>
            <a:gdLst/>
            <a:ahLst/>
            <a:cxnLst/>
            <a:rect l="l" t="t" r="r" b="b"/>
            <a:pathLst>
              <a:path w="15189" h="7255" extrusionOk="0">
                <a:moveTo>
                  <a:pt x="9826" y="0"/>
                </a:moveTo>
                <a:cubicBezTo>
                  <a:pt x="9761" y="0"/>
                  <a:pt x="9694" y="4"/>
                  <a:pt x="9625" y="11"/>
                </a:cubicBezTo>
                <a:cubicBezTo>
                  <a:pt x="7119" y="287"/>
                  <a:pt x="7119" y="3069"/>
                  <a:pt x="7119" y="3069"/>
                </a:cubicBezTo>
                <a:cubicBezTo>
                  <a:pt x="6722" y="2923"/>
                  <a:pt x="6372" y="2861"/>
                  <a:pt x="6064" y="2861"/>
                </a:cubicBezTo>
                <a:cubicBezTo>
                  <a:pt x="4309" y="2861"/>
                  <a:pt x="3911" y="4874"/>
                  <a:pt x="3911" y="4874"/>
                </a:cubicBezTo>
                <a:cubicBezTo>
                  <a:pt x="3361" y="4624"/>
                  <a:pt x="2887" y="4519"/>
                  <a:pt x="2478" y="4519"/>
                </a:cubicBezTo>
                <a:cubicBezTo>
                  <a:pt x="387" y="4519"/>
                  <a:pt x="1" y="7255"/>
                  <a:pt x="1" y="7255"/>
                </a:cubicBezTo>
                <a:lnTo>
                  <a:pt x="15189" y="7255"/>
                </a:lnTo>
                <a:cubicBezTo>
                  <a:pt x="14870" y="4836"/>
                  <a:pt x="13899" y="4326"/>
                  <a:pt x="13135" y="4326"/>
                </a:cubicBezTo>
                <a:cubicBezTo>
                  <a:pt x="12578" y="4326"/>
                  <a:pt x="12131" y="4598"/>
                  <a:pt x="12131" y="4598"/>
                </a:cubicBezTo>
                <a:cubicBezTo>
                  <a:pt x="12131" y="4598"/>
                  <a:pt x="12131" y="0"/>
                  <a:pt x="9826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8" name="Google Shape;988;p27"/>
          <p:cNvSpPr/>
          <p:nvPr/>
        </p:nvSpPr>
        <p:spPr>
          <a:xfrm>
            <a:off x="6571168" y="-329953"/>
            <a:ext cx="1674219" cy="801006"/>
          </a:xfrm>
          <a:custGeom>
            <a:avLst/>
            <a:gdLst/>
            <a:ahLst/>
            <a:cxnLst/>
            <a:rect l="l" t="t" r="r" b="b"/>
            <a:pathLst>
              <a:path w="15164" h="7255" extrusionOk="0">
                <a:moveTo>
                  <a:pt x="5362" y="0"/>
                </a:moveTo>
                <a:cubicBezTo>
                  <a:pt x="3058" y="0"/>
                  <a:pt x="3058" y="4598"/>
                  <a:pt x="3058" y="4598"/>
                </a:cubicBezTo>
                <a:cubicBezTo>
                  <a:pt x="3058" y="4598"/>
                  <a:pt x="2611" y="4325"/>
                  <a:pt x="2054" y="4325"/>
                </a:cubicBezTo>
                <a:cubicBezTo>
                  <a:pt x="1290" y="4325"/>
                  <a:pt x="319" y="4836"/>
                  <a:pt x="0" y="7255"/>
                </a:cubicBezTo>
                <a:lnTo>
                  <a:pt x="15163" y="7255"/>
                </a:lnTo>
                <a:cubicBezTo>
                  <a:pt x="15163" y="7255"/>
                  <a:pt x="14777" y="4519"/>
                  <a:pt x="12700" y="4519"/>
                </a:cubicBezTo>
                <a:cubicBezTo>
                  <a:pt x="12294" y="4519"/>
                  <a:pt x="11824" y="4624"/>
                  <a:pt x="11278" y="4874"/>
                </a:cubicBezTo>
                <a:cubicBezTo>
                  <a:pt x="11278" y="4874"/>
                  <a:pt x="10880" y="2861"/>
                  <a:pt x="9125" y="2861"/>
                </a:cubicBezTo>
                <a:cubicBezTo>
                  <a:pt x="8817" y="2861"/>
                  <a:pt x="8467" y="2923"/>
                  <a:pt x="8070" y="3069"/>
                </a:cubicBezTo>
                <a:cubicBezTo>
                  <a:pt x="8070" y="3069"/>
                  <a:pt x="8070" y="287"/>
                  <a:pt x="5564" y="11"/>
                </a:cubicBezTo>
                <a:cubicBezTo>
                  <a:pt x="5495" y="4"/>
                  <a:pt x="5428" y="0"/>
                  <a:pt x="536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89" name="Google Shape;989;p27"/>
          <p:cNvGrpSpPr/>
          <p:nvPr/>
        </p:nvGrpSpPr>
        <p:grpSpPr>
          <a:xfrm>
            <a:off x="-18795" y="4041550"/>
            <a:ext cx="3304811" cy="1116053"/>
            <a:chOff x="-18795" y="4041550"/>
            <a:chExt cx="3304811" cy="1116053"/>
          </a:xfrm>
        </p:grpSpPr>
        <p:sp>
          <p:nvSpPr>
            <p:cNvPr id="990" name="Google Shape;990;p27"/>
            <p:cNvSpPr/>
            <p:nvPr/>
          </p:nvSpPr>
          <p:spPr>
            <a:xfrm>
              <a:off x="-18795" y="4041550"/>
              <a:ext cx="1780811" cy="1116053"/>
            </a:xfrm>
            <a:custGeom>
              <a:avLst/>
              <a:gdLst/>
              <a:ahLst/>
              <a:cxnLst/>
              <a:rect l="l" t="t" r="r" b="b"/>
              <a:pathLst>
                <a:path w="48303" h="30272" extrusionOk="0">
                  <a:moveTo>
                    <a:pt x="11062" y="0"/>
                  </a:moveTo>
                  <a:cubicBezTo>
                    <a:pt x="10554" y="0"/>
                    <a:pt x="10016" y="53"/>
                    <a:pt x="9449" y="171"/>
                  </a:cubicBezTo>
                  <a:cubicBezTo>
                    <a:pt x="3785" y="1349"/>
                    <a:pt x="0" y="7790"/>
                    <a:pt x="0" y="7790"/>
                  </a:cubicBezTo>
                  <a:lnTo>
                    <a:pt x="150" y="12552"/>
                  </a:lnTo>
                  <a:lnTo>
                    <a:pt x="652" y="30272"/>
                  </a:lnTo>
                  <a:lnTo>
                    <a:pt x="47569" y="30272"/>
                  </a:lnTo>
                  <a:cubicBezTo>
                    <a:pt x="48302" y="19153"/>
                    <a:pt x="42715" y="18111"/>
                    <a:pt x="40594" y="18111"/>
                  </a:cubicBezTo>
                  <a:cubicBezTo>
                    <a:pt x="40105" y="18111"/>
                    <a:pt x="39800" y="18166"/>
                    <a:pt x="39800" y="18166"/>
                  </a:cubicBezTo>
                  <a:cubicBezTo>
                    <a:pt x="39800" y="18166"/>
                    <a:pt x="40451" y="14257"/>
                    <a:pt x="36492" y="11700"/>
                  </a:cubicBezTo>
                  <a:cubicBezTo>
                    <a:pt x="35253" y="10913"/>
                    <a:pt x="34010" y="10642"/>
                    <a:pt x="32884" y="10642"/>
                  </a:cubicBezTo>
                  <a:cubicBezTo>
                    <a:pt x="30388" y="10642"/>
                    <a:pt x="28471" y="11976"/>
                    <a:pt x="28471" y="11976"/>
                  </a:cubicBezTo>
                  <a:cubicBezTo>
                    <a:pt x="28471" y="11976"/>
                    <a:pt x="27494" y="5008"/>
                    <a:pt x="24311" y="3505"/>
                  </a:cubicBezTo>
                  <a:cubicBezTo>
                    <a:pt x="23522" y="3132"/>
                    <a:pt x="22723" y="2992"/>
                    <a:pt x="21969" y="2992"/>
                  </a:cubicBezTo>
                  <a:cubicBezTo>
                    <a:pt x="19680" y="2992"/>
                    <a:pt x="17795" y="4282"/>
                    <a:pt x="17795" y="4282"/>
                  </a:cubicBezTo>
                  <a:cubicBezTo>
                    <a:pt x="17795" y="4282"/>
                    <a:pt x="15624" y="0"/>
                    <a:pt x="1106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1" name="Google Shape;991;p27"/>
            <p:cNvSpPr/>
            <p:nvPr/>
          </p:nvSpPr>
          <p:spPr>
            <a:xfrm>
              <a:off x="-13265" y="4184522"/>
              <a:ext cx="1670430" cy="973081"/>
            </a:xfrm>
            <a:custGeom>
              <a:avLst/>
              <a:gdLst/>
              <a:ahLst/>
              <a:cxnLst/>
              <a:rect l="l" t="t" r="r" b="b"/>
              <a:pathLst>
                <a:path w="45309" h="26394" extrusionOk="0">
                  <a:moveTo>
                    <a:pt x="8929" y="0"/>
                  </a:moveTo>
                  <a:cubicBezTo>
                    <a:pt x="5334" y="0"/>
                    <a:pt x="1711" y="5576"/>
                    <a:pt x="0" y="8674"/>
                  </a:cubicBezTo>
                  <a:lnTo>
                    <a:pt x="502" y="26394"/>
                  </a:lnTo>
                  <a:lnTo>
                    <a:pt x="43585" y="26394"/>
                  </a:lnTo>
                  <a:cubicBezTo>
                    <a:pt x="45309" y="18444"/>
                    <a:pt x="40694" y="17507"/>
                    <a:pt x="38422" y="17507"/>
                  </a:cubicBezTo>
                  <a:cubicBezTo>
                    <a:pt x="37721" y="17507"/>
                    <a:pt x="37244" y="17597"/>
                    <a:pt x="37244" y="17597"/>
                  </a:cubicBezTo>
                  <a:cubicBezTo>
                    <a:pt x="37244" y="17597"/>
                    <a:pt x="37194" y="13110"/>
                    <a:pt x="34061" y="11281"/>
                  </a:cubicBezTo>
                  <a:cubicBezTo>
                    <a:pt x="33405" y="10898"/>
                    <a:pt x="32705" y="10747"/>
                    <a:pt x="32008" y="10747"/>
                  </a:cubicBezTo>
                  <a:cubicBezTo>
                    <a:pt x="29370" y="10747"/>
                    <a:pt x="26768" y="12910"/>
                    <a:pt x="26768" y="12910"/>
                  </a:cubicBezTo>
                  <a:cubicBezTo>
                    <a:pt x="26768" y="12910"/>
                    <a:pt x="25138" y="5090"/>
                    <a:pt x="21630" y="3787"/>
                  </a:cubicBezTo>
                  <a:cubicBezTo>
                    <a:pt x="20973" y="3545"/>
                    <a:pt x="20365" y="3446"/>
                    <a:pt x="19808" y="3446"/>
                  </a:cubicBezTo>
                  <a:cubicBezTo>
                    <a:pt x="17370" y="3446"/>
                    <a:pt x="15940" y="5341"/>
                    <a:pt x="15940" y="5341"/>
                  </a:cubicBezTo>
                  <a:cubicBezTo>
                    <a:pt x="15940" y="5341"/>
                    <a:pt x="14061" y="203"/>
                    <a:pt x="9048" y="3"/>
                  </a:cubicBezTo>
                  <a:cubicBezTo>
                    <a:pt x="9008" y="1"/>
                    <a:pt x="8969" y="0"/>
                    <a:pt x="892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2" name="Google Shape;992;p27"/>
            <p:cNvSpPr/>
            <p:nvPr/>
          </p:nvSpPr>
          <p:spPr>
            <a:xfrm>
              <a:off x="1505205" y="4558800"/>
              <a:ext cx="1780811" cy="598780"/>
            </a:xfrm>
            <a:custGeom>
              <a:avLst/>
              <a:gdLst/>
              <a:ahLst/>
              <a:cxnLst/>
              <a:rect l="l" t="t" r="r" b="b"/>
              <a:pathLst>
                <a:path w="48303" h="30272" extrusionOk="0">
                  <a:moveTo>
                    <a:pt x="11062" y="0"/>
                  </a:moveTo>
                  <a:cubicBezTo>
                    <a:pt x="10554" y="0"/>
                    <a:pt x="10016" y="53"/>
                    <a:pt x="9449" y="171"/>
                  </a:cubicBezTo>
                  <a:cubicBezTo>
                    <a:pt x="3785" y="1349"/>
                    <a:pt x="0" y="7790"/>
                    <a:pt x="0" y="7790"/>
                  </a:cubicBezTo>
                  <a:lnTo>
                    <a:pt x="150" y="12552"/>
                  </a:lnTo>
                  <a:lnTo>
                    <a:pt x="652" y="30272"/>
                  </a:lnTo>
                  <a:lnTo>
                    <a:pt x="47569" y="30272"/>
                  </a:lnTo>
                  <a:cubicBezTo>
                    <a:pt x="48302" y="19153"/>
                    <a:pt x="42715" y="18111"/>
                    <a:pt x="40594" y="18111"/>
                  </a:cubicBezTo>
                  <a:cubicBezTo>
                    <a:pt x="40105" y="18111"/>
                    <a:pt x="39800" y="18166"/>
                    <a:pt x="39800" y="18166"/>
                  </a:cubicBezTo>
                  <a:cubicBezTo>
                    <a:pt x="39800" y="18166"/>
                    <a:pt x="40451" y="14257"/>
                    <a:pt x="36492" y="11700"/>
                  </a:cubicBezTo>
                  <a:cubicBezTo>
                    <a:pt x="35253" y="10913"/>
                    <a:pt x="34010" y="10642"/>
                    <a:pt x="32884" y="10642"/>
                  </a:cubicBezTo>
                  <a:cubicBezTo>
                    <a:pt x="30388" y="10642"/>
                    <a:pt x="28471" y="11976"/>
                    <a:pt x="28471" y="11976"/>
                  </a:cubicBezTo>
                  <a:cubicBezTo>
                    <a:pt x="28471" y="11976"/>
                    <a:pt x="27494" y="5008"/>
                    <a:pt x="24311" y="3505"/>
                  </a:cubicBezTo>
                  <a:cubicBezTo>
                    <a:pt x="23522" y="3132"/>
                    <a:pt x="22723" y="2992"/>
                    <a:pt x="21969" y="2992"/>
                  </a:cubicBezTo>
                  <a:cubicBezTo>
                    <a:pt x="19680" y="2992"/>
                    <a:pt x="17795" y="4282"/>
                    <a:pt x="17795" y="4282"/>
                  </a:cubicBezTo>
                  <a:cubicBezTo>
                    <a:pt x="17795" y="4282"/>
                    <a:pt x="15624" y="0"/>
                    <a:pt x="1106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3" name="Google Shape;993;p27"/>
            <p:cNvSpPr/>
            <p:nvPr/>
          </p:nvSpPr>
          <p:spPr>
            <a:xfrm>
              <a:off x="1510730" y="4707575"/>
              <a:ext cx="1670430" cy="450018"/>
            </a:xfrm>
            <a:custGeom>
              <a:avLst/>
              <a:gdLst/>
              <a:ahLst/>
              <a:cxnLst/>
              <a:rect l="l" t="t" r="r" b="b"/>
              <a:pathLst>
                <a:path w="45309" h="26394" extrusionOk="0">
                  <a:moveTo>
                    <a:pt x="8929" y="0"/>
                  </a:moveTo>
                  <a:cubicBezTo>
                    <a:pt x="5334" y="0"/>
                    <a:pt x="1711" y="5576"/>
                    <a:pt x="0" y="8674"/>
                  </a:cubicBezTo>
                  <a:lnTo>
                    <a:pt x="502" y="26394"/>
                  </a:lnTo>
                  <a:lnTo>
                    <a:pt x="43585" y="26394"/>
                  </a:lnTo>
                  <a:cubicBezTo>
                    <a:pt x="45309" y="18444"/>
                    <a:pt x="40694" y="17507"/>
                    <a:pt x="38422" y="17507"/>
                  </a:cubicBezTo>
                  <a:cubicBezTo>
                    <a:pt x="37721" y="17507"/>
                    <a:pt x="37244" y="17597"/>
                    <a:pt x="37244" y="17597"/>
                  </a:cubicBezTo>
                  <a:cubicBezTo>
                    <a:pt x="37244" y="17597"/>
                    <a:pt x="37194" y="13110"/>
                    <a:pt x="34061" y="11281"/>
                  </a:cubicBezTo>
                  <a:cubicBezTo>
                    <a:pt x="33405" y="10898"/>
                    <a:pt x="32705" y="10747"/>
                    <a:pt x="32008" y="10747"/>
                  </a:cubicBezTo>
                  <a:cubicBezTo>
                    <a:pt x="29370" y="10747"/>
                    <a:pt x="26768" y="12910"/>
                    <a:pt x="26768" y="12910"/>
                  </a:cubicBezTo>
                  <a:cubicBezTo>
                    <a:pt x="26768" y="12910"/>
                    <a:pt x="25138" y="5090"/>
                    <a:pt x="21630" y="3787"/>
                  </a:cubicBezTo>
                  <a:cubicBezTo>
                    <a:pt x="20973" y="3545"/>
                    <a:pt x="20365" y="3446"/>
                    <a:pt x="19808" y="3446"/>
                  </a:cubicBezTo>
                  <a:cubicBezTo>
                    <a:pt x="17370" y="3446"/>
                    <a:pt x="15940" y="5341"/>
                    <a:pt x="15940" y="5341"/>
                  </a:cubicBezTo>
                  <a:cubicBezTo>
                    <a:pt x="15940" y="5341"/>
                    <a:pt x="14061" y="203"/>
                    <a:pt x="9048" y="3"/>
                  </a:cubicBezTo>
                  <a:cubicBezTo>
                    <a:pt x="9008" y="1"/>
                    <a:pt x="8969" y="0"/>
                    <a:pt x="892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94" name="Google Shape;994;p27"/>
          <p:cNvGrpSpPr/>
          <p:nvPr/>
        </p:nvGrpSpPr>
        <p:grpSpPr>
          <a:xfrm>
            <a:off x="5871195" y="4041550"/>
            <a:ext cx="3304811" cy="1116053"/>
            <a:chOff x="5871195" y="4041550"/>
            <a:chExt cx="3304811" cy="1116053"/>
          </a:xfrm>
        </p:grpSpPr>
        <p:sp>
          <p:nvSpPr>
            <p:cNvPr id="995" name="Google Shape;995;p27"/>
            <p:cNvSpPr/>
            <p:nvPr/>
          </p:nvSpPr>
          <p:spPr>
            <a:xfrm flipH="1">
              <a:off x="7395195" y="4041550"/>
              <a:ext cx="1780811" cy="1116053"/>
            </a:xfrm>
            <a:custGeom>
              <a:avLst/>
              <a:gdLst/>
              <a:ahLst/>
              <a:cxnLst/>
              <a:rect l="l" t="t" r="r" b="b"/>
              <a:pathLst>
                <a:path w="48303" h="30272" extrusionOk="0">
                  <a:moveTo>
                    <a:pt x="11062" y="0"/>
                  </a:moveTo>
                  <a:cubicBezTo>
                    <a:pt x="10554" y="0"/>
                    <a:pt x="10016" y="53"/>
                    <a:pt x="9449" y="171"/>
                  </a:cubicBezTo>
                  <a:cubicBezTo>
                    <a:pt x="3785" y="1349"/>
                    <a:pt x="0" y="7790"/>
                    <a:pt x="0" y="7790"/>
                  </a:cubicBezTo>
                  <a:lnTo>
                    <a:pt x="150" y="12552"/>
                  </a:lnTo>
                  <a:lnTo>
                    <a:pt x="652" y="30272"/>
                  </a:lnTo>
                  <a:lnTo>
                    <a:pt x="47569" y="30272"/>
                  </a:lnTo>
                  <a:cubicBezTo>
                    <a:pt x="48302" y="19153"/>
                    <a:pt x="42715" y="18111"/>
                    <a:pt x="40594" y="18111"/>
                  </a:cubicBezTo>
                  <a:cubicBezTo>
                    <a:pt x="40105" y="18111"/>
                    <a:pt x="39800" y="18166"/>
                    <a:pt x="39800" y="18166"/>
                  </a:cubicBezTo>
                  <a:cubicBezTo>
                    <a:pt x="39800" y="18166"/>
                    <a:pt x="40451" y="14257"/>
                    <a:pt x="36492" y="11700"/>
                  </a:cubicBezTo>
                  <a:cubicBezTo>
                    <a:pt x="35253" y="10913"/>
                    <a:pt x="34010" y="10642"/>
                    <a:pt x="32884" y="10642"/>
                  </a:cubicBezTo>
                  <a:cubicBezTo>
                    <a:pt x="30388" y="10642"/>
                    <a:pt x="28471" y="11976"/>
                    <a:pt x="28471" y="11976"/>
                  </a:cubicBezTo>
                  <a:cubicBezTo>
                    <a:pt x="28471" y="11976"/>
                    <a:pt x="27494" y="5008"/>
                    <a:pt x="24311" y="3505"/>
                  </a:cubicBezTo>
                  <a:cubicBezTo>
                    <a:pt x="23522" y="3132"/>
                    <a:pt x="22723" y="2992"/>
                    <a:pt x="21969" y="2992"/>
                  </a:cubicBezTo>
                  <a:cubicBezTo>
                    <a:pt x="19680" y="2992"/>
                    <a:pt x="17795" y="4282"/>
                    <a:pt x="17795" y="4282"/>
                  </a:cubicBezTo>
                  <a:cubicBezTo>
                    <a:pt x="17795" y="4282"/>
                    <a:pt x="15624" y="0"/>
                    <a:pt x="1106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6" name="Google Shape;996;p27"/>
            <p:cNvSpPr/>
            <p:nvPr/>
          </p:nvSpPr>
          <p:spPr>
            <a:xfrm flipH="1">
              <a:off x="7500046" y="4184522"/>
              <a:ext cx="1670430" cy="973081"/>
            </a:xfrm>
            <a:custGeom>
              <a:avLst/>
              <a:gdLst/>
              <a:ahLst/>
              <a:cxnLst/>
              <a:rect l="l" t="t" r="r" b="b"/>
              <a:pathLst>
                <a:path w="45309" h="26394" extrusionOk="0">
                  <a:moveTo>
                    <a:pt x="8929" y="0"/>
                  </a:moveTo>
                  <a:cubicBezTo>
                    <a:pt x="5334" y="0"/>
                    <a:pt x="1711" y="5576"/>
                    <a:pt x="0" y="8674"/>
                  </a:cubicBezTo>
                  <a:lnTo>
                    <a:pt x="502" y="26394"/>
                  </a:lnTo>
                  <a:lnTo>
                    <a:pt x="43585" y="26394"/>
                  </a:lnTo>
                  <a:cubicBezTo>
                    <a:pt x="45309" y="18444"/>
                    <a:pt x="40694" y="17507"/>
                    <a:pt x="38422" y="17507"/>
                  </a:cubicBezTo>
                  <a:cubicBezTo>
                    <a:pt x="37721" y="17507"/>
                    <a:pt x="37244" y="17597"/>
                    <a:pt x="37244" y="17597"/>
                  </a:cubicBezTo>
                  <a:cubicBezTo>
                    <a:pt x="37244" y="17597"/>
                    <a:pt x="37194" y="13110"/>
                    <a:pt x="34061" y="11281"/>
                  </a:cubicBezTo>
                  <a:cubicBezTo>
                    <a:pt x="33405" y="10898"/>
                    <a:pt x="32705" y="10747"/>
                    <a:pt x="32008" y="10747"/>
                  </a:cubicBezTo>
                  <a:cubicBezTo>
                    <a:pt x="29370" y="10747"/>
                    <a:pt x="26768" y="12910"/>
                    <a:pt x="26768" y="12910"/>
                  </a:cubicBezTo>
                  <a:cubicBezTo>
                    <a:pt x="26768" y="12910"/>
                    <a:pt x="25138" y="5090"/>
                    <a:pt x="21630" y="3787"/>
                  </a:cubicBezTo>
                  <a:cubicBezTo>
                    <a:pt x="20973" y="3545"/>
                    <a:pt x="20365" y="3446"/>
                    <a:pt x="19808" y="3446"/>
                  </a:cubicBezTo>
                  <a:cubicBezTo>
                    <a:pt x="17370" y="3446"/>
                    <a:pt x="15940" y="5341"/>
                    <a:pt x="15940" y="5341"/>
                  </a:cubicBezTo>
                  <a:cubicBezTo>
                    <a:pt x="15940" y="5341"/>
                    <a:pt x="14061" y="203"/>
                    <a:pt x="9048" y="3"/>
                  </a:cubicBezTo>
                  <a:cubicBezTo>
                    <a:pt x="9008" y="1"/>
                    <a:pt x="8969" y="0"/>
                    <a:pt x="892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7" name="Google Shape;997;p27"/>
            <p:cNvSpPr/>
            <p:nvPr/>
          </p:nvSpPr>
          <p:spPr>
            <a:xfrm flipH="1">
              <a:off x="5871195" y="4558800"/>
              <a:ext cx="1780811" cy="598780"/>
            </a:xfrm>
            <a:custGeom>
              <a:avLst/>
              <a:gdLst/>
              <a:ahLst/>
              <a:cxnLst/>
              <a:rect l="l" t="t" r="r" b="b"/>
              <a:pathLst>
                <a:path w="48303" h="30272" extrusionOk="0">
                  <a:moveTo>
                    <a:pt x="11062" y="0"/>
                  </a:moveTo>
                  <a:cubicBezTo>
                    <a:pt x="10554" y="0"/>
                    <a:pt x="10016" y="53"/>
                    <a:pt x="9449" y="171"/>
                  </a:cubicBezTo>
                  <a:cubicBezTo>
                    <a:pt x="3785" y="1349"/>
                    <a:pt x="0" y="7790"/>
                    <a:pt x="0" y="7790"/>
                  </a:cubicBezTo>
                  <a:lnTo>
                    <a:pt x="150" y="12552"/>
                  </a:lnTo>
                  <a:lnTo>
                    <a:pt x="652" y="30272"/>
                  </a:lnTo>
                  <a:lnTo>
                    <a:pt x="47569" y="30272"/>
                  </a:lnTo>
                  <a:cubicBezTo>
                    <a:pt x="48302" y="19153"/>
                    <a:pt x="42715" y="18111"/>
                    <a:pt x="40594" y="18111"/>
                  </a:cubicBezTo>
                  <a:cubicBezTo>
                    <a:pt x="40105" y="18111"/>
                    <a:pt x="39800" y="18166"/>
                    <a:pt x="39800" y="18166"/>
                  </a:cubicBezTo>
                  <a:cubicBezTo>
                    <a:pt x="39800" y="18166"/>
                    <a:pt x="40451" y="14257"/>
                    <a:pt x="36492" y="11700"/>
                  </a:cubicBezTo>
                  <a:cubicBezTo>
                    <a:pt x="35253" y="10913"/>
                    <a:pt x="34010" y="10642"/>
                    <a:pt x="32884" y="10642"/>
                  </a:cubicBezTo>
                  <a:cubicBezTo>
                    <a:pt x="30388" y="10642"/>
                    <a:pt x="28471" y="11976"/>
                    <a:pt x="28471" y="11976"/>
                  </a:cubicBezTo>
                  <a:cubicBezTo>
                    <a:pt x="28471" y="11976"/>
                    <a:pt x="27494" y="5008"/>
                    <a:pt x="24311" y="3505"/>
                  </a:cubicBezTo>
                  <a:cubicBezTo>
                    <a:pt x="23522" y="3132"/>
                    <a:pt x="22723" y="2992"/>
                    <a:pt x="21969" y="2992"/>
                  </a:cubicBezTo>
                  <a:cubicBezTo>
                    <a:pt x="19680" y="2992"/>
                    <a:pt x="17795" y="4282"/>
                    <a:pt x="17795" y="4282"/>
                  </a:cubicBezTo>
                  <a:cubicBezTo>
                    <a:pt x="17795" y="4282"/>
                    <a:pt x="15624" y="0"/>
                    <a:pt x="1106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8" name="Google Shape;998;p27"/>
            <p:cNvSpPr/>
            <p:nvPr/>
          </p:nvSpPr>
          <p:spPr>
            <a:xfrm flipH="1">
              <a:off x="5976051" y="4707575"/>
              <a:ext cx="1670430" cy="450018"/>
            </a:xfrm>
            <a:custGeom>
              <a:avLst/>
              <a:gdLst/>
              <a:ahLst/>
              <a:cxnLst/>
              <a:rect l="l" t="t" r="r" b="b"/>
              <a:pathLst>
                <a:path w="45309" h="26394" extrusionOk="0">
                  <a:moveTo>
                    <a:pt x="8929" y="0"/>
                  </a:moveTo>
                  <a:cubicBezTo>
                    <a:pt x="5334" y="0"/>
                    <a:pt x="1711" y="5576"/>
                    <a:pt x="0" y="8674"/>
                  </a:cubicBezTo>
                  <a:lnTo>
                    <a:pt x="502" y="26394"/>
                  </a:lnTo>
                  <a:lnTo>
                    <a:pt x="43585" y="26394"/>
                  </a:lnTo>
                  <a:cubicBezTo>
                    <a:pt x="45309" y="18444"/>
                    <a:pt x="40694" y="17507"/>
                    <a:pt x="38422" y="17507"/>
                  </a:cubicBezTo>
                  <a:cubicBezTo>
                    <a:pt x="37721" y="17507"/>
                    <a:pt x="37244" y="17597"/>
                    <a:pt x="37244" y="17597"/>
                  </a:cubicBezTo>
                  <a:cubicBezTo>
                    <a:pt x="37244" y="17597"/>
                    <a:pt x="37194" y="13110"/>
                    <a:pt x="34061" y="11281"/>
                  </a:cubicBezTo>
                  <a:cubicBezTo>
                    <a:pt x="33405" y="10898"/>
                    <a:pt x="32705" y="10747"/>
                    <a:pt x="32008" y="10747"/>
                  </a:cubicBezTo>
                  <a:cubicBezTo>
                    <a:pt x="29370" y="10747"/>
                    <a:pt x="26768" y="12910"/>
                    <a:pt x="26768" y="12910"/>
                  </a:cubicBezTo>
                  <a:cubicBezTo>
                    <a:pt x="26768" y="12910"/>
                    <a:pt x="25138" y="5090"/>
                    <a:pt x="21630" y="3787"/>
                  </a:cubicBezTo>
                  <a:cubicBezTo>
                    <a:pt x="20973" y="3545"/>
                    <a:pt x="20365" y="3446"/>
                    <a:pt x="19808" y="3446"/>
                  </a:cubicBezTo>
                  <a:cubicBezTo>
                    <a:pt x="17370" y="3446"/>
                    <a:pt x="15940" y="5341"/>
                    <a:pt x="15940" y="5341"/>
                  </a:cubicBezTo>
                  <a:cubicBezTo>
                    <a:pt x="15940" y="5341"/>
                    <a:pt x="14061" y="203"/>
                    <a:pt x="9048" y="3"/>
                  </a:cubicBezTo>
                  <a:cubicBezTo>
                    <a:pt x="9008" y="1"/>
                    <a:pt x="8969" y="0"/>
                    <a:pt x="892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49897278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9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0" name="Google Shape;1000;p28"/>
          <p:cNvGrpSpPr/>
          <p:nvPr/>
        </p:nvGrpSpPr>
        <p:grpSpPr>
          <a:xfrm>
            <a:off x="0" y="4236152"/>
            <a:ext cx="5441550" cy="576290"/>
            <a:chOff x="0" y="4571577"/>
            <a:chExt cx="5441550" cy="576290"/>
          </a:xfrm>
        </p:grpSpPr>
        <p:sp>
          <p:nvSpPr>
            <p:cNvPr id="1001" name="Google Shape;1001;p28"/>
            <p:cNvSpPr/>
            <p:nvPr/>
          </p:nvSpPr>
          <p:spPr>
            <a:xfrm>
              <a:off x="0" y="4571577"/>
              <a:ext cx="913335" cy="576290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2" name="Google Shape;1002;p28"/>
            <p:cNvSpPr/>
            <p:nvPr/>
          </p:nvSpPr>
          <p:spPr>
            <a:xfrm>
              <a:off x="879907" y="4822087"/>
              <a:ext cx="986182" cy="325665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3" name="Google Shape;1003;p28"/>
            <p:cNvSpPr/>
            <p:nvPr/>
          </p:nvSpPr>
          <p:spPr>
            <a:xfrm flipH="1">
              <a:off x="1838076" y="4758410"/>
              <a:ext cx="986182" cy="389356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4" name="Google Shape;1004;p28"/>
            <p:cNvSpPr/>
            <p:nvPr/>
          </p:nvSpPr>
          <p:spPr>
            <a:xfrm>
              <a:off x="2781353" y="4718403"/>
              <a:ext cx="986182" cy="429334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5" name="Google Shape;1005;p28"/>
            <p:cNvSpPr/>
            <p:nvPr/>
          </p:nvSpPr>
          <p:spPr>
            <a:xfrm>
              <a:off x="3702450" y="4926825"/>
              <a:ext cx="986182" cy="220894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6" name="Google Shape;1006;p28"/>
            <p:cNvSpPr/>
            <p:nvPr/>
          </p:nvSpPr>
          <p:spPr>
            <a:xfrm flipH="1">
              <a:off x="4429512" y="4850175"/>
              <a:ext cx="1012038" cy="297542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07" name="Google Shape;1007;p28"/>
          <p:cNvGrpSpPr/>
          <p:nvPr/>
        </p:nvGrpSpPr>
        <p:grpSpPr>
          <a:xfrm>
            <a:off x="0" y="4306100"/>
            <a:ext cx="5413727" cy="887338"/>
            <a:chOff x="0" y="4260525"/>
            <a:chExt cx="5413727" cy="887338"/>
          </a:xfrm>
        </p:grpSpPr>
        <p:sp>
          <p:nvSpPr>
            <p:cNvPr id="1008" name="Google Shape;1008;p28"/>
            <p:cNvSpPr/>
            <p:nvPr/>
          </p:nvSpPr>
          <p:spPr>
            <a:xfrm>
              <a:off x="0" y="4260525"/>
              <a:ext cx="928338" cy="88733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9" name="Google Shape;1009;p28"/>
            <p:cNvSpPr/>
            <p:nvPr/>
          </p:nvSpPr>
          <p:spPr>
            <a:xfrm>
              <a:off x="911486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0" name="Google Shape;1010;p28"/>
            <p:cNvSpPr/>
            <p:nvPr/>
          </p:nvSpPr>
          <p:spPr>
            <a:xfrm flipH="1">
              <a:off x="1838113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1" name="Google Shape;1011;p28"/>
            <p:cNvSpPr/>
            <p:nvPr/>
          </p:nvSpPr>
          <p:spPr>
            <a:xfrm>
              <a:off x="2785105" y="4405470"/>
              <a:ext cx="954571" cy="74229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2" name="Google Shape;1012;p28"/>
            <p:cNvSpPr/>
            <p:nvPr/>
          </p:nvSpPr>
          <p:spPr>
            <a:xfrm>
              <a:off x="3730274" y="4539752"/>
              <a:ext cx="954571" cy="60799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3" name="Google Shape;1013;p28"/>
            <p:cNvSpPr/>
            <p:nvPr/>
          </p:nvSpPr>
          <p:spPr>
            <a:xfrm flipH="1">
              <a:off x="4459155" y="4539752"/>
              <a:ext cx="954571" cy="60799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14" name="Google Shape;1014;p28"/>
          <p:cNvSpPr txBox="1">
            <a:spLocks noGrp="1"/>
          </p:cNvSpPr>
          <p:nvPr>
            <p:ph type="title"/>
          </p:nvPr>
        </p:nvSpPr>
        <p:spPr>
          <a:xfrm>
            <a:off x="718500" y="540000"/>
            <a:ext cx="3853500" cy="1323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 sz="9600"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015" name="Google Shape;1015;p28"/>
          <p:cNvSpPr txBox="1">
            <a:spLocks noGrp="1"/>
          </p:cNvSpPr>
          <p:nvPr>
            <p:ph type="subTitle" idx="1"/>
          </p:nvPr>
        </p:nvSpPr>
        <p:spPr>
          <a:xfrm>
            <a:off x="927900" y="1947901"/>
            <a:ext cx="3434700" cy="1248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16" name="Google Shape;1016;p28"/>
          <p:cNvSpPr txBox="1"/>
          <p:nvPr/>
        </p:nvSpPr>
        <p:spPr>
          <a:xfrm>
            <a:off x="719250" y="3223500"/>
            <a:ext cx="3852000" cy="50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434343"/>
                </a:solidFill>
                <a:latin typeface="Didact Gothic"/>
                <a:ea typeface="Didact Gothic"/>
                <a:cs typeface="Didact Gothic"/>
                <a:sym typeface="Didact Gothic"/>
              </a:rPr>
              <a:t>CREDITS: This presentation template was created by </a:t>
            </a:r>
            <a:r>
              <a:rPr lang="en" sz="1000">
                <a:solidFill>
                  <a:srgbClr val="434343"/>
                </a:solidFill>
                <a:uFill>
                  <a:noFill/>
                </a:uFill>
                <a:latin typeface="Didact Gothic"/>
                <a:ea typeface="Didact Gothic"/>
                <a:cs typeface="Didact Gothic"/>
                <a:sym typeface="Didact Gothic"/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Slidesgo</a:t>
            </a:r>
            <a:r>
              <a:rPr lang="en" sz="1000">
                <a:solidFill>
                  <a:srgbClr val="434343"/>
                </a:solidFill>
                <a:latin typeface="Didact Gothic"/>
                <a:ea typeface="Didact Gothic"/>
                <a:cs typeface="Didact Gothic"/>
                <a:sym typeface="Didact Gothic"/>
              </a:rPr>
              <a:t>, including icons by </a:t>
            </a:r>
            <a:r>
              <a:rPr lang="en" sz="1000">
                <a:solidFill>
                  <a:srgbClr val="434343"/>
                </a:solidFill>
                <a:uFill>
                  <a:noFill/>
                </a:uFill>
                <a:latin typeface="Didact Gothic"/>
                <a:ea typeface="Didact Gothic"/>
                <a:cs typeface="Didact Gothic"/>
                <a:sym typeface="Didact Gothic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Flaticon</a:t>
            </a:r>
            <a:r>
              <a:rPr lang="en" sz="1000">
                <a:solidFill>
                  <a:srgbClr val="434343"/>
                </a:solidFill>
                <a:latin typeface="Didact Gothic"/>
                <a:ea typeface="Didact Gothic"/>
                <a:cs typeface="Didact Gothic"/>
                <a:sym typeface="Didact Gothic"/>
              </a:rPr>
              <a:t>, and infographics &amp; images by </a:t>
            </a:r>
            <a:r>
              <a:rPr lang="en" sz="1000">
                <a:solidFill>
                  <a:srgbClr val="434343"/>
                </a:solidFill>
                <a:uFill>
                  <a:noFill/>
                </a:uFill>
                <a:latin typeface="Didact Gothic"/>
                <a:ea typeface="Didact Gothic"/>
                <a:cs typeface="Didact Gothic"/>
                <a:sym typeface="Didact Gothic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Freepik</a:t>
            </a:r>
            <a:r>
              <a:rPr lang="en" sz="1000">
                <a:solidFill>
                  <a:srgbClr val="434343"/>
                </a:solidFill>
                <a:latin typeface="Didact Gothic"/>
                <a:ea typeface="Didact Gothic"/>
                <a:cs typeface="Didact Gothic"/>
                <a:sym typeface="Didact Gothic"/>
              </a:rPr>
              <a:t> </a:t>
            </a:r>
            <a:endParaRPr sz="1000">
              <a:solidFill>
                <a:srgbClr val="434343"/>
              </a:solidFill>
              <a:latin typeface="Didact Gothic"/>
              <a:ea typeface="Didact Gothic"/>
              <a:cs typeface="Didact Gothic"/>
              <a:sym typeface="Didact Gothic"/>
            </a:endParaRPr>
          </a:p>
        </p:txBody>
      </p:sp>
      <p:grpSp>
        <p:nvGrpSpPr>
          <p:cNvPr id="1017" name="Google Shape;1017;p28"/>
          <p:cNvGrpSpPr/>
          <p:nvPr/>
        </p:nvGrpSpPr>
        <p:grpSpPr>
          <a:xfrm>
            <a:off x="4196657" y="3873166"/>
            <a:ext cx="5894265" cy="1683249"/>
            <a:chOff x="-578393" y="3873166"/>
            <a:chExt cx="5894265" cy="1683249"/>
          </a:xfrm>
        </p:grpSpPr>
        <p:grpSp>
          <p:nvGrpSpPr>
            <p:cNvPr id="1018" name="Google Shape;1018;p28"/>
            <p:cNvGrpSpPr/>
            <p:nvPr/>
          </p:nvGrpSpPr>
          <p:grpSpPr>
            <a:xfrm rot="248419">
              <a:off x="-535153" y="3969805"/>
              <a:ext cx="2723882" cy="1296273"/>
              <a:chOff x="4740748" y="4022919"/>
              <a:chExt cx="2723855" cy="1296260"/>
            </a:xfrm>
          </p:grpSpPr>
          <p:sp>
            <p:nvSpPr>
              <p:cNvPr id="1019" name="Google Shape;1019;p28"/>
              <p:cNvSpPr/>
              <p:nvPr/>
            </p:nvSpPr>
            <p:spPr>
              <a:xfrm>
                <a:off x="4740748" y="4022919"/>
                <a:ext cx="2723855" cy="1296260"/>
              </a:xfrm>
              <a:custGeom>
                <a:avLst/>
                <a:gdLst/>
                <a:ahLst/>
                <a:cxnLst/>
                <a:rect l="l" t="t" r="r" b="b"/>
                <a:pathLst>
                  <a:path w="65164" h="31011" extrusionOk="0">
                    <a:moveTo>
                      <a:pt x="23291" y="1"/>
                    </a:moveTo>
                    <a:cubicBezTo>
                      <a:pt x="23224" y="1"/>
                      <a:pt x="23154" y="3"/>
                      <a:pt x="23083" y="8"/>
                    </a:cubicBezTo>
                    <a:cubicBezTo>
                      <a:pt x="18597" y="309"/>
                      <a:pt x="4913" y="8153"/>
                      <a:pt x="0" y="31011"/>
                    </a:cubicBezTo>
                    <a:lnTo>
                      <a:pt x="3609" y="30835"/>
                    </a:lnTo>
                    <a:lnTo>
                      <a:pt x="58296" y="27853"/>
                    </a:lnTo>
                    <a:lnTo>
                      <a:pt x="63284" y="27577"/>
                    </a:lnTo>
                    <a:cubicBezTo>
                      <a:pt x="63284" y="27577"/>
                      <a:pt x="65164" y="19532"/>
                      <a:pt x="60251" y="16725"/>
                    </a:cubicBezTo>
                    <a:cubicBezTo>
                      <a:pt x="58331" y="15617"/>
                      <a:pt x="56747" y="15280"/>
                      <a:pt x="55531" y="15280"/>
                    </a:cubicBezTo>
                    <a:cubicBezTo>
                      <a:pt x="53636" y="15280"/>
                      <a:pt x="52632" y="16098"/>
                      <a:pt x="52632" y="16098"/>
                    </a:cubicBezTo>
                    <a:cubicBezTo>
                      <a:pt x="52632" y="16098"/>
                      <a:pt x="52732" y="8780"/>
                      <a:pt x="47419" y="8153"/>
                    </a:cubicBezTo>
                    <a:cubicBezTo>
                      <a:pt x="47133" y="8120"/>
                      <a:pt x="46847" y="8104"/>
                      <a:pt x="46561" y="8104"/>
                    </a:cubicBezTo>
                    <a:cubicBezTo>
                      <a:pt x="41504" y="8104"/>
                      <a:pt x="36542" y="13066"/>
                      <a:pt x="36542" y="13066"/>
                    </a:cubicBezTo>
                    <a:cubicBezTo>
                      <a:pt x="36542" y="13066"/>
                      <a:pt x="36141" y="5848"/>
                      <a:pt x="32482" y="5447"/>
                    </a:cubicBezTo>
                    <a:cubicBezTo>
                      <a:pt x="32300" y="5425"/>
                      <a:pt x="32118" y="5414"/>
                      <a:pt x="31936" y="5414"/>
                    </a:cubicBezTo>
                    <a:cubicBezTo>
                      <a:pt x="28549" y="5414"/>
                      <a:pt x="25153" y="8991"/>
                      <a:pt x="24963" y="9181"/>
                    </a:cubicBezTo>
                    <a:cubicBezTo>
                      <a:pt x="25037" y="8885"/>
                      <a:pt x="27416" y="1"/>
                      <a:pt x="2329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0" name="Google Shape;1020;p28"/>
              <p:cNvSpPr/>
              <p:nvPr/>
            </p:nvSpPr>
            <p:spPr>
              <a:xfrm>
                <a:off x="4891606" y="4274726"/>
                <a:ext cx="2300630" cy="1037142"/>
              </a:xfrm>
              <a:custGeom>
                <a:avLst/>
                <a:gdLst/>
                <a:ahLst/>
                <a:cxnLst/>
                <a:rect l="l" t="t" r="r" b="b"/>
                <a:pathLst>
                  <a:path w="55039" h="24812" extrusionOk="0">
                    <a:moveTo>
                      <a:pt x="15303" y="1"/>
                    </a:moveTo>
                    <a:cubicBezTo>
                      <a:pt x="11292" y="1"/>
                      <a:pt x="968" y="12091"/>
                      <a:pt x="0" y="24811"/>
                    </a:cubicBezTo>
                    <a:lnTo>
                      <a:pt x="54687" y="21829"/>
                    </a:lnTo>
                    <a:cubicBezTo>
                      <a:pt x="54963" y="18946"/>
                      <a:pt x="55038" y="13783"/>
                      <a:pt x="52256" y="13408"/>
                    </a:cubicBezTo>
                    <a:cubicBezTo>
                      <a:pt x="51938" y="13364"/>
                      <a:pt x="51638" y="13344"/>
                      <a:pt x="51355" y="13344"/>
                    </a:cubicBezTo>
                    <a:cubicBezTo>
                      <a:pt x="48199" y="13344"/>
                      <a:pt x="47143" y="15814"/>
                      <a:pt x="47143" y="15814"/>
                    </a:cubicBezTo>
                    <a:cubicBezTo>
                      <a:pt x="47143" y="15814"/>
                      <a:pt x="47530" y="7378"/>
                      <a:pt x="42152" y="7378"/>
                    </a:cubicBezTo>
                    <a:cubicBezTo>
                      <a:pt x="41884" y="7378"/>
                      <a:pt x="41601" y="7399"/>
                      <a:pt x="41304" y="7443"/>
                    </a:cubicBezTo>
                    <a:cubicBezTo>
                      <a:pt x="35038" y="8395"/>
                      <a:pt x="32106" y="13608"/>
                      <a:pt x="32106" y="13608"/>
                    </a:cubicBezTo>
                    <a:cubicBezTo>
                      <a:pt x="32106" y="13608"/>
                      <a:pt x="31379" y="6616"/>
                      <a:pt x="26667" y="5989"/>
                    </a:cubicBezTo>
                    <a:cubicBezTo>
                      <a:pt x="26401" y="5953"/>
                      <a:pt x="26138" y="5937"/>
                      <a:pt x="25877" y="5937"/>
                    </a:cubicBezTo>
                    <a:cubicBezTo>
                      <a:pt x="21530" y="5937"/>
                      <a:pt x="17895" y="10575"/>
                      <a:pt x="17895" y="10575"/>
                    </a:cubicBezTo>
                    <a:cubicBezTo>
                      <a:pt x="17895" y="10575"/>
                      <a:pt x="19474" y="976"/>
                      <a:pt x="15715" y="49"/>
                    </a:cubicBezTo>
                    <a:cubicBezTo>
                      <a:pt x="15586" y="17"/>
                      <a:pt x="15449" y="1"/>
                      <a:pt x="1530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1" name="Google Shape;1021;p28"/>
              <p:cNvSpPr/>
              <p:nvPr/>
            </p:nvSpPr>
            <p:spPr>
              <a:xfrm>
                <a:off x="5624248" y="4878370"/>
                <a:ext cx="376367" cy="357933"/>
              </a:xfrm>
              <a:custGeom>
                <a:avLst/>
                <a:gdLst/>
                <a:ahLst/>
                <a:cxnLst/>
                <a:rect l="l" t="t" r="r" b="b"/>
                <a:pathLst>
                  <a:path w="9004" h="8563" extrusionOk="0">
                    <a:moveTo>
                      <a:pt x="613" y="0"/>
                    </a:moveTo>
                    <a:cubicBezTo>
                      <a:pt x="284" y="0"/>
                      <a:pt x="1" y="429"/>
                      <a:pt x="293" y="721"/>
                    </a:cubicBezTo>
                    <a:cubicBezTo>
                      <a:pt x="2900" y="3302"/>
                      <a:pt x="5506" y="5884"/>
                      <a:pt x="8138" y="8440"/>
                    </a:cubicBezTo>
                    <a:cubicBezTo>
                      <a:pt x="8224" y="8526"/>
                      <a:pt x="8320" y="8563"/>
                      <a:pt x="8414" y="8563"/>
                    </a:cubicBezTo>
                    <a:cubicBezTo>
                      <a:pt x="8728" y="8563"/>
                      <a:pt x="9004" y="8154"/>
                      <a:pt x="8714" y="7864"/>
                    </a:cubicBezTo>
                    <a:cubicBezTo>
                      <a:pt x="6108" y="5282"/>
                      <a:pt x="3501" y="2701"/>
                      <a:pt x="894" y="119"/>
                    </a:cubicBezTo>
                    <a:cubicBezTo>
                      <a:pt x="805" y="36"/>
                      <a:pt x="707" y="0"/>
                      <a:pt x="61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2" name="Google Shape;1022;p28"/>
              <p:cNvSpPr/>
              <p:nvPr/>
            </p:nvSpPr>
            <p:spPr>
              <a:xfrm>
                <a:off x="5786476" y="4734241"/>
                <a:ext cx="189688" cy="330345"/>
              </a:xfrm>
              <a:custGeom>
                <a:avLst/>
                <a:gdLst/>
                <a:ahLst/>
                <a:cxnLst/>
                <a:rect l="l" t="t" r="r" b="b"/>
                <a:pathLst>
                  <a:path w="4538" h="7903" extrusionOk="0">
                    <a:moveTo>
                      <a:pt x="3976" y="1"/>
                    </a:moveTo>
                    <a:cubicBezTo>
                      <a:pt x="3853" y="1"/>
                      <a:pt x="3733" y="62"/>
                      <a:pt x="3655" y="209"/>
                    </a:cubicBezTo>
                    <a:cubicBezTo>
                      <a:pt x="2502" y="2565"/>
                      <a:pt x="1324" y="4921"/>
                      <a:pt x="171" y="7277"/>
                    </a:cubicBezTo>
                    <a:cubicBezTo>
                      <a:pt x="1" y="7601"/>
                      <a:pt x="284" y="7903"/>
                      <a:pt x="553" y="7903"/>
                    </a:cubicBezTo>
                    <a:cubicBezTo>
                      <a:pt x="679" y="7903"/>
                      <a:pt x="801" y="7837"/>
                      <a:pt x="873" y="7678"/>
                    </a:cubicBezTo>
                    <a:cubicBezTo>
                      <a:pt x="2051" y="5347"/>
                      <a:pt x="3204" y="2991"/>
                      <a:pt x="4382" y="635"/>
                    </a:cubicBezTo>
                    <a:cubicBezTo>
                      <a:pt x="4538" y="306"/>
                      <a:pt x="4251" y="1"/>
                      <a:pt x="397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3" name="Google Shape;1023;p28"/>
              <p:cNvSpPr/>
              <p:nvPr/>
            </p:nvSpPr>
            <p:spPr>
              <a:xfrm>
                <a:off x="6312079" y="4827582"/>
                <a:ext cx="306185" cy="388155"/>
              </a:xfrm>
              <a:custGeom>
                <a:avLst/>
                <a:gdLst/>
                <a:ahLst/>
                <a:cxnLst/>
                <a:rect l="l" t="t" r="r" b="b"/>
                <a:pathLst>
                  <a:path w="7325" h="9286" extrusionOk="0">
                    <a:moveTo>
                      <a:pt x="6740" y="0"/>
                    </a:moveTo>
                    <a:cubicBezTo>
                      <a:pt x="6613" y="0"/>
                      <a:pt x="6485" y="54"/>
                      <a:pt x="6394" y="182"/>
                    </a:cubicBezTo>
                    <a:cubicBezTo>
                      <a:pt x="4339" y="3014"/>
                      <a:pt x="2284" y="5846"/>
                      <a:pt x="229" y="8678"/>
                    </a:cubicBezTo>
                    <a:cubicBezTo>
                      <a:pt x="1" y="8994"/>
                      <a:pt x="289" y="9285"/>
                      <a:pt x="585" y="9285"/>
                    </a:cubicBezTo>
                    <a:cubicBezTo>
                      <a:pt x="712" y="9285"/>
                      <a:pt x="841" y="9232"/>
                      <a:pt x="931" y="9104"/>
                    </a:cubicBezTo>
                    <a:cubicBezTo>
                      <a:pt x="2986" y="6272"/>
                      <a:pt x="5041" y="3440"/>
                      <a:pt x="7096" y="608"/>
                    </a:cubicBezTo>
                    <a:cubicBezTo>
                      <a:pt x="7324" y="292"/>
                      <a:pt x="7036" y="0"/>
                      <a:pt x="674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4" name="Google Shape;1024;p28"/>
              <p:cNvSpPr/>
              <p:nvPr/>
            </p:nvSpPr>
            <p:spPr>
              <a:xfrm>
                <a:off x="5592479" y="4841418"/>
                <a:ext cx="111063" cy="111104"/>
              </a:xfrm>
              <a:custGeom>
                <a:avLst/>
                <a:gdLst/>
                <a:ahLst/>
                <a:cxnLst/>
                <a:rect l="l" t="t" r="r" b="b"/>
                <a:pathLst>
                  <a:path w="2657" h="2658" extrusionOk="0">
                    <a:moveTo>
                      <a:pt x="1329" y="1"/>
                    </a:moveTo>
                    <a:cubicBezTo>
                      <a:pt x="602" y="1"/>
                      <a:pt x="0" y="602"/>
                      <a:pt x="0" y="1329"/>
                    </a:cubicBezTo>
                    <a:cubicBezTo>
                      <a:pt x="0" y="2056"/>
                      <a:pt x="602" y="2658"/>
                      <a:pt x="1329" y="2658"/>
                    </a:cubicBezTo>
                    <a:cubicBezTo>
                      <a:pt x="2055" y="2658"/>
                      <a:pt x="2657" y="2056"/>
                      <a:pt x="2657" y="1329"/>
                    </a:cubicBezTo>
                    <a:cubicBezTo>
                      <a:pt x="2657" y="602"/>
                      <a:pt x="2055" y="1"/>
                      <a:pt x="1329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5" name="Google Shape;1025;p28"/>
              <p:cNvSpPr/>
              <p:nvPr/>
            </p:nvSpPr>
            <p:spPr>
              <a:xfrm>
                <a:off x="5896287" y="4695826"/>
                <a:ext cx="110059" cy="110018"/>
              </a:xfrm>
              <a:custGeom>
                <a:avLst/>
                <a:gdLst/>
                <a:ahLst/>
                <a:cxnLst/>
                <a:rect l="l" t="t" r="r" b="b"/>
                <a:pathLst>
                  <a:path w="2633" h="2632" extrusionOk="0">
                    <a:moveTo>
                      <a:pt x="1329" y="0"/>
                    </a:moveTo>
                    <a:cubicBezTo>
                      <a:pt x="602" y="0"/>
                      <a:pt x="1" y="577"/>
                      <a:pt x="1" y="1303"/>
                    </a:cubicBezTo>
                    <a:cubicBezTo>
                      <a:pt x="1" y="2055"/>
                      <a:pt x="602" y="2632"/>
                      <a:pt x="1329" y="2632"/>
                    </a:cubicBezTo>
                    <a:cubicBezTo>
                      <a:pt x="2056" y="2632"/>
                      <a:pt x="2632" y="2055"/>
                      <a:pt x="2632" y="1303"/>
                    </a:cubicBezTo>
                    <a:cubicBezTo>
                      <a:pt x="2632" y="577"/>
                      <a:pt x="2056" y="0"/>
                      <a:pt x="132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6" name="Google Shape;1026;p28"/>
              <p:cNvSpPr/>
              <p:nvPr/>
            </p:nvSpPr>
            <p:spPr>
              <a:xfrm>
                <a:off x="6537426" y="4795354"/>
                <a:ext cx="111104" cy="111063"/>
              </a:xfrm>
              <a:custGeom>
                <a:avLst/>
                <a:gdLst/>
                <a:ahLst/>
                <a:cxnLst/>
                <a:rect l="l" t="t" r="r" b="b"/>
                <a:pathLst>
                  <a:path w="2658" h="2657" extrusionOk="0">
                    <a:moveTo>
                      <a:pt x="1329" y="0"/>
                    </a:moveTo>
                    <a:cubicBezTo>
                      <a:pt x="602" y="0"/>
                      <a:pt x="1" y="602"/>
                      <a:pt x="1" y="1328"/>
                    </a:cubicBezTo>
                    <a:cubicBezTo>
                      <a:pt x="1" y="2055"/>
                      <a:pt x="602" y="2657"/>
                      <a:pt x="1329" y="2657"/>
                    </a:cubicBezTo>
                    <a:cubicBezTo>
                      <a:pt x="2056" y="2657"/>
                      <a:pt x="2658" y="2055"/>
                      <a:pt x="2658" y="1328"/>
                    </a:cubicBezTo>
                    <a:cubicBezTo>
                      <a:pt x="2658" y="602"/>
                      <a:pt x="2056" y="0"/>
                      <a:pt x="132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027" name="Google Shape;1027;p28"/>
            <p:cNvGrpSpPr/>
            <p:nvPr/>
          </p:nvGrpSpPr>
          <p:grpSpPr>
            <a:xfrm>
              <a:off x="1783743" y="4365285"/>
              <a:ext cx="3532128" cy="1191131"/>
              <a:chOff x="-17642" y="3723575"/>
              <a:chExt cx="4252502" cy="1434060"/>
            </a:xfrm>
          </p:grpSpPr>
          <p:sp>
            <p:nvSpPr>
              <p:cNvPr id="1028" name="Google Shape;1028;p28"/>
              <p:cNvSpPr/>
              <p:nvPr/>
            </p:nvSpPr>
            <p:spPr>
              <a:xfrm>
                <a:off x="-11586" y="3723575"/>
                <a:ext cx="2288234" cy="1434060"/>
              </a:xfrm>
              <a:custGeom>
                <a:avLst/>
                <a:gdLst/>
                <a:ahLst/>
                <a:cxnLst/>
                <a:rect l="l" t="t" r="r" b="b"/>
                <a:pathLst>
                  <a:path w="48303" h="30272" extrusionOk="0">
                    <a:moveTo>
                      <a:pt x="11062" y="0"/>
                    </a:moveTo>
                    <a:cubicBezTo>
                      <a:pt x="10554" y="0"/>
                      <a:pt x="10016" y="53"/>
                      <a:pt x="9449" y="171"/>
                    </a:cubicBezTo>
                    <a:cubicBezTo>
                      <a:pt x="3785" y="1349"/>
                      <a:pt x="0" y="7790"/>
                      <a:pt x="0" y="7790"/>
                    </a:cubicBezTo>
                    <a:lnTo>
                      <a:pt x="150" y="12552"/>
                    </a:lnTo>
                    <a:lnTo>
                      <a:pt x="652" y="30272"/>
                    </a:lnTo>
                    <a:lnTo>
                      <a:pt x="47569" y="30272"/>
                    </a:lnTo>
                    <a:cubicBezTo>
                      <a:pt x="48302" y="19153"/>
                      <a:pt x="42715" y="18111"/>
                      <a:pt x="40594" y="18111"/>
                    </a:cubicBezTo>
                    <a:cubicBezTo>
                      <a:pt x="40105" y="18111"/>
                      <a:pt x="39800" y="18166"/>
                      <a:pt x="39800" y="18166"/>
                    </a:cubicBezTo>
                    <a:cubicBezTo>
                      <a:pt x="39800" y="18166"/>
                      <a:pt x="40451" y="14257"/>
                      <a:pt x="36492" y="11700"/>
                    </a:cubicBezTo>
                    <a:cubicBezTo>
                      <a:pt x="35253" y="10913"/>
                      <a:pt x="34010" y="10642"/>
                      <a:pt x="32884" y="10642"/>
                    </a:cubicBezTo>
                    <a:cubicBezTo>
                      <a:pt x="30388" y="10642"/>
                      <a:pt x="28471" y="11976"/>
                      <a:pt x="28471" y="11976"/>
                    </a:cubicBezTo>
                    <a:cubicBezTo>
                      <a:pt x="28471" y="11976"/>
                      <a:pt x="27494" y="5008"/>
                      <a:pt x="24311" y="3505"/>
                    </a:cubicBezTo>
                    <a:cubicBezTo>
                      <a:pt x="23522" y="3132"/>
                      <a:pt x="22723" y="2992"/>
                      <a:pt x="21969" y="2992"/>
                    </a:cubicBezTo>
                    <a:cubicBezTo>
                      <a:pt x="19680" y="2992"/>
                      <a:pt x="17795" y="4282"/>
                      <a:pt x="17795" y="4282"/>
                    </a:cubicBezTo>
                    <a:cubicBezTo>
                      <a:pt x="17795" y="4282"/>
                      <a:pt x="15624" y="0"/>
                      <a:pt x="1106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9" name="Google Shape;1029;p28"/>
              <p:cNvSpPr/>
              <p:nvPr/>
            </p:nvSpPr>
            <p:spPr>
              <a:xfrm>
                <a:off x="-17642" y="3907279"/>
                <a:ext cx="2146401" cy="1250350"/>
              </a:xfrm>
              <a:custGeom>
                <a:avLst/>
                <a:gdLst/>
                <a:ahLst/>
                <a:cxnLst/>
                <a:rect l="l" t="t" r="r" b="b"/>
                <a:pathLst>
                  <a:path w="45309" h="26394" extrusionOk="0">
                    <a:moveTo>
                      <a:pt x="8929" y="0"/>
                    </a:moveTo>
                    <a:cubicBezTo>
                      <a:pt x="5334" y="0"/>
                      <a:pt x="1711" y="5576"/>
                      <a:pt x="0" y="8674"/>
                    </a:cubicBezTo>
                    <a:lnTo>
                      <a:pt x="502" y="26394"/>
                    </a:lnTo>
                    <a:lnTo>
                      <a:pt x="43585" y="26394"/>
                    </a:lnTo>
                    <a:cubicBezTo>
                      <a:pt x="45309" y="18444"/>
                      <a:pt x="40694" y="17507"/>
                      <a:pt x="38422" y="17507"/>
                    </a:cubicBezTo>
                    <a:cubicBezTo>
                      <a:pt x="37721" y="17507"/>
                      <a:pt x="37244" y="17597"/>
                      <a:pt x="37244" y="17597"/>
                    </a:cubicBezTo>
                    <a:cubicBezTo>
                      <a:pt x="37244" y="17597"/>
                      <a:pt x="37194" y="13110"/>
                      <a:pt x="34061" y="11281"/>
                    </a:cubicBezTo>
                    <a:cubicBezTo>
                      <a:pt x="33405" y="10898"/>
                      <a:pt x="32705" y="10747"/>
                      <a:pt x="32008" y="10747"/>
                    </a:cubicBezTo>
                    <a:cubicBezTo>
                      <a:pt x="29370" y="10747"/>
                      <a:pt x="26768" y="12910"/>
                      <a:pt x="26768" y="12910"/>
                    </a:cubicBezTo>
                    <a:cubicBezTo>
                      <a:pt x="26768" y="12910"/>
                      <a:pt x="25138" y="5090"/>
                      <a:pt x="21630" y="3787"/>
                    </a:cubicBezTo>
                    <a:cubicBezTo>
                      <a:pt x="20973" y="3545"/>
                      <a:pt x="20365" y="3446"/>
                      <a:pt x="19808" y="3446"/>
                    </a:cubicBezTo>
                    <a:cubicBezTo>
                      <a:pt x="17370" y="3446"/>
                      <a:pt x="15940" y="5341"/>
                      <a:pt x="15940" y="5341"/>
                    </a:cubicBezTo>
                    <a:cubicBezTo>
                      <a:pt x="15940" y="5341"/>
                      <a:pt x="14061" y="203"/>
                      <a:pt x="9048" y="3"/>
                    </a:cubicBezTo>
                    <a:cubicBezTo>
                      <a:pt x="9008" y="1"/>
                      <a:pt x="8969" y="0"/>
                      <a:pt x="892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0" name="Google Shape;1030;p28"/>
              <p:cNvSpPr/>
              <p:nvPr/>
            </p:nvSpPr>
            <p:spPr>
              <a:xfrm>
                <a:off x="1946626" y="4388188"/>
                <a:ext cx="2288234" cy="769363"/>
              </a:xfrm>
              <a:custGeom>
                <a:avLst/>
                <a:gdLst/>
                <a:ahLst/>
                <a:cxnLst/>
                <a:rect l="l" t="t" r="r" b="b"/>
                <a:pathLst>
                  <a:path w="48303" h="30272" extrusionOk="0">
                    <a:moveTo>
                      <a:pt x="11062" y="0"/>
                    </a:moveTo>
                    <a:cubicBezTo>
                      <a:pt x="10554" y="0"/>
                      <a:pt x="10016" y="53"/>
                      <a:pt x="9449" y="171"/>
                    </a:cubicBezTo>
                    <a:cubicBezTo>
                      <a:pt x="3785" y="1349"/>
                      <a:pt x="0" y="7790"/>
                      <a:pt x="0" y="7790"/>
                    </a:cubicBezTo>
                    <a:lnTo>
                      <a:pt x="150" y="12552"/>
                    </a:lnTo>
                    <a:lnTo>
                      <a:pt x="652" y="30272"/>
                    </a:lnTo>
                    <a:lnTo>
                      <a:pt x="47569" y="30272"/>
                    </a:lnTo>
                    <a:cubicBezTo>
                      <a:pt x="48302" y="19153"/>
                      <a:pt x="42715" y="18111"/>
                      <a:pt x="40594" y="18111"/>
                    </a:cubicBezTo>
                    <a:cubicBezTo>
                      <a:pt x="40105" y="18111"/>
                      <a:pt x="39800" y="18166"/>
                      <a:pt x="39800" y="18166"/>
                    </a:cubicBezTo>
                    <a:cubicBezTo>
                      <a:pt x="39800" y="18166"/>
                      <a:pt x="40451" y="14257"/>
                      <a:pt x="36492" y="11700"/>
                    </a:cubicBezTo>
                    <a:cubicBezTo>
                      <a:pt x="35253" y="10913"/>
                      <a:pt x="34010" y="10642"/>
                      <a:pt x="32884" y="10642"/>
                    </a:cubicBezTo>
                    <a:cubicBezTo>
                      <a:pt x="30388" y="10642"/>
                      <a:pt x="28471" y="11976"/>
                      <a:pt x="28471" y="11976"/>
                    </a:cubicBezTo>
                    <a:cubicBezTo>
                      <a:pt x="28471" y="11976"/>
                      <a:pt x="27494" y="5008"/>
                      <a:pt x="24311" y="3505"/>
                    </a:cubicBezTo>
                    <a:cubicBezTo>
                      <a:pt x="23522" y="3132"/>
                      <a:pt x="22723" y="2992"/>
                      <a:pt x="21969" y="2992"/>
                    </a:cubicBezTo>
                    <a:cubicBezTo>
                      <a:pt x="19680" y="2992"/>
                      <a:pt x="17795" y="4282"/>
                      <a:pt x="17795" y="4282"/>
                    </a:cubicBezTo>
                    <a:cubicBezTo>
                      <a:pt x="17795" y="4282"/>
                      <a:pt x="15624" y="0"/>
                      <a:pt x="1106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1" name="Google Shape;1031;p28"/>
              <p:cNvSpPr/>
              <p:nvPr/>
            </p:nvSpPr>
            <p:spPr>
              <a:xfrm>
                <a:off x="1945675" y="4579348"/>
                <a:ext cx="2146401" cy="578227"/>
              </a:xfrm>
              <a:custGeom>
                <a:avLst/>
                <a:gdLst/>
                <a:ahLst/>
                <a:cxnLst/>
                <a:rect l="l" t="t" r="r" b="b"/>
                <a:pathLst>
                  <a:path w="45309" h="26394" extrusionOk="0">
                    <a:moveTo>
                      <a:pt x="8929" y="0"/>
                    </a:moveTo>
                    <a:cubicBezTo>
                      <a:pt x="5334" y="0"/>
                      <a:pt x="1711" y="5576"/>
                      <a:pt x="0" y="8674"/>
                    </a:cubicBezTo>
                    <a:lnTo>
                      <a:pt x="502" y="26394"/>
                    </a:lnTo>
                    <a:lnTo>
                      <a:pt x="43585" y="26394"/>
                    </a:lnTo>
                    <a:cubicBezTo>
                      <a:pt x="45309" y="18444"/>
                      <a:pt x="40694" y="17507"/>
                      <a:pt x="38422" y="17507"/>
                    </a:cubicBezTo>
                    <a:cubicBezTo>
                      <a:pt x="37721" y="17507"/>
                      <a:pt x="37244" y="17597"/>
                      <a:pt x="37244" y="17597"/>
                    </a:cubicBezTo>
                    <a:cubicBezTo>
                      <a:pt x="37244" y="17597"/>
                      <a:pt x="37194" y="13110"/>
                      <a:pt x="34061" y="11281"/>
                    </a:cubicBezTo>
                    <a:cubicBezTo>
                      <a:pt x="33405" y="10898"/>
                      <a:pt x="32705" y="10747"/>
                      <a:pt x="32008" y="10747"/>
                    </a:cubicBezTo>
                    <a:cubicBezTo>
                      <a:pt x="29370" y="10747"/>
                      <a:pt x="26768" y="12910"/>
                      <a:pt x="26768" y="12910"/>
                    </a:cubicBezTo>
                    <a:cubicBezTo>
                      <a:pt x="26768" y="12910"/>
                      <a:pt x="25138" y="5090"/>
                      <a:pt x="21630" y="3787"/>
                    </a:cubicBezTo>
                    <a:cubicBezTo>
                      <a:pt x="20973" y="3545"/>
                      <a:pt x="20365" y="3446"/>
                      <a:pt x="19808" y="3446"/>
                    </a:cubicBezTo>
                    <a:cubicBezTo>
                      <a:pt x="17370" y="3446"/>
                      <a:pt x="15940" y="5341"/>
                      <a:pt x="15940" y="5341"/>
                    </a:cubicBezTo>
                    <a:cubicBezTo>
                      <a:pt x="15940" y="5341"/>
                      <a:pt x="14061" y="203"/>
                      <a:pt x="9048" y="3"/>
                    </a:cubicBezTo>
                    <a:cubicBezTo>
                      <a:pt x="9008" y="1"/>
                      <a:pt x="8969" y="0"/>
                      <a:pt x="892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032" name="Google Shape;1032;p28"/>
          <p:cNvGrpSpPr/>
          <p:nvPr/>
        </p:nvGrpSpPr>
        <p:grpSpPr>
          <a:xfrm>
            <a:off x="6283554" y="3972732"/>
            <a:ext cx="2870878" cy="1190024"/>
            <a:chOff x="6091830" y="3908407"/>
            <a:chExt cx="3052177" cy="1235105"/>
          </a:xfrm>
        </p:grpSpPr>
        <p:sp>
          <p:nvSpPr>
            <p:cNvPr id="1033" name="Google Shape;1033;p28"/>
            <p:cNvSpPr/>
            <p:nvPr/>
          </p:nvSpPr>
          <p:spPr>
            <a:xfrm>
              <a:off x="6091830" y="3908407"/>
              <a:ext cx="3052177" cy="1235105"/>
            </a:xfrm>
            <a:custGeom>
              <a:avLst/>
              <a:gdLst/>
              <a:ahLst/>
              <a:cxnLst/>
              <a:rect l="l" t="t" r="r" b="b"/>
              <a:pathLst>
                <a:path w="49189" h="19905" extrusionOk="0">
                  <a:moveTo>
                    <a:pt x="49189" y="1"/>
                  </a:moveTo>
                  <a:cubicBezTo>
                    <a:pt x="49189" y="1"/>
                    <a:pt x="22826" y="1"/>
                    <a:pt x="0" y="19904"/>
                  </a:cubicBezTo>
                  <a:lnTo>
                    <a:pt x="49189" y="19904"/>
                  </a:lnTo>
                  <a:lnTo>
                    <a:pt x="4918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4" name="Google Shape;1034;p28"/>
            <p:cNvSpPr/>
            <p:nvPr/>
          </p:nvSpPr>
          <p:spPr>
            <a:xfrm>
              <a:off x="6945878" y="4166160"/>
              <a:ext cx="2198121" cy="977350"/>
            </a:xfrm>
            <a:custGeom>
              <a:avLst/>
              <a:gdLst/>
              <a:ahLst/>
              <a:cxnLst/>
              <a:rect l="l" t="t" r="r" b="b"/>
              <a:pathLst>
                <a:path w="35425" h="15751" extrusionOk="0">
                  <a:moveTo>
                    <a:pt x="35425" y="1"/>
                  </a:moveTo>
                  <a:cubicBezTo>
                    <a:pt x="34649" y="1005"/>
                    <a:pt x="33325" y="2512"/>
                    <a:pt x="32092" y="2740"/>
                  </a:cubicBezTo>
                  <a:cubicBezTo>
                    <a:pt x="31966" y="2766"/>
                    <a:pt x="31839" y="2778"/>
                    <a:pt x="31712" y="2778"/>
                  </a:cubicBezTo>
                  <a:cubicBezTo>
                    <a:pt x="30282" y="2778"/>
                    <a:pt x="28782" y="1279"/>
                    <a:pt x="27145" y="1279"/>
                  </a:cubicBezTo>
                  <a:cubicBezTo>
                    <a:pt x="26741" y="1279"/>
                    <a:pt x="26329" y="1371"/>
                    <a:pt x="25907" y="1599"/>
                  </a:cubicBezTo>
                  <a:cubicBezTo>
                    <a:pt x="23624" y="2854"/>
                    <a:pt x="23738" y="4840"/>
                    <a:pt x="21159" y="6072"/>
                  </a:cubicBezTo>
                  <a:cubicBezTo>
                    <a:pt x="20775" y="6257"/>
                    <a:pt x="20411" y="6333"/>
                    <a:pt x="20059" y="6333"/>
                  </a:cubicBezTo>
                  <a:cubicBezTo>
                    <a:pt x="18439" y="6333"/>
                    <a:pt x="17087" y="4726"/>
                    <a:pt x="15378" y="4726"/>
                  </a:cubicBezTo>
                  <a:cubicBezTo>
                    <a:pt x="14983" y="4726"/>
                    <a:pt x="14569" y="4811"/>
                    <a:pt x="14129" y="5022"/>
                  </a:cubicBezTo>
                  <a:cubicBezTo>
                    <a:pt x="11367" y="6369"/>
                    <a:pt x="12029" y="9222"/>
                    <a:pt x="10043" y="10272"/>
                  </a:cubicBezTo>
                  <a:cubicBezTo>
                    <a:pt x="9620" y="10488"/>
                    <a:pt x="9156" y="10567"/>
                    <a:pt x="8668" y="10567"/>
                  </a:cubicBezTo>
                  <a:cubicBezTo>
                    <a:pt x="7370" y="10567"/>
                    <a:pt x="5909" y="10010"/>
                    <a:pt x="4636" y="10010"/>
                  </a:cubicBezTo>
                  <a:cubicBezTo>
                    <a:pt x="4117" y="10010"/>
                    <a:pt x="3629" y="10102"/>
                    <a:pt x="3196" y="10363"/>
                  </a:cubicBezTo>
                  <a:cubicBezTo>
                    <a:pt x="1552" y="11322"/>
                    <a:pt x="0" y="12943"/>
                    <a:pt x="548" y="15750"/>
                  </a:cubicBezTo>
                  <a:lnTo>
                    <a:pt x="35425" y="15750"/>
                  </a:lnTo>
                  <a:lnTo>
                    <a:pt x="35425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35" name="Google Shape;1035;p28"/>
          <p:cNvSpPr/>
          <p:nvPr/>
        </p:nvSpPr>
        <p:spPr>
          <a:xfrm flipH="1">
            <a:off x="8787117" y="2769138"/>
            <a:ext cx="1104514" cy="460180"/>
          </a:xfrm>
          <a:custGeom>
            <a:avLst/>
            <a:gdLst/>
            <a:ahLst/>
            <a:cxnLst/>
            <a:rect l="l" t="t" r="r" b="b"/>
            <a:pathLst>
              <a:path w="13441" h="5600" extrusionOk="0">
                <a:moveTo>
                  <a:pt x="6974" y="1"/>
                </a:moveTo>
                <a:cubicBezTo>
                  <a:pt x="5468" y="1"/>
                  <a:pt x="4461" y="3244"/>
                  <a:pt x="4461" y="3244"/>
                </a:cubicBezTo>
                <a:cubicBezTo>
                  <a:pt x="4461" y="3244"/>
                  <a:pt x="3549" y="2801"/>
                  <a:pt x="2546" y="2801"/>
                </a:cubicBezTo>
                <a:cubicBezTo>
                  <a:pt x="1440" y="2801"/>
                  <a:pt x="224" y="3339"/>
                  <a:pt x="0" y="5600"/>
                </a:cubicBezTo>
                <a:lnTo>
                  <a:pt x="13233" y="5600"/>
                </a:lnTo>
                <a:cubicBezTo>
                  <a:pt x="13233" y="5600"/>
                  <a:pt x="13441" y="2884"/>
                  <a:pt x="10780" y="2884"/>
                </a:cubicBezTo>
                <a:cubicBezTo>
                  <a:pt x="10373" y="2884"/>
                  <a:pt x="9900" y="2947"/>
                  <a:pt x="9349" y="3093"/>
                </a:cubicBezTo>
                <a:cubicBezTo>
                  <a:pt x="9349" y="3093"/>
                  <a:pt x="8923" y="462"/>
                  <a:pt x="7243" y="36"/>
                </a:cubicBezTo>
                <a:cubicBezTo>
                  <a:pt x="7152" y="12"/>
                  <a:pt x="7062" y="1"/>
                  <a:pt x="697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6" name="Google Shape;1036;p28"/>
          <p:cNvSpPr/>
          <p:nvPr/>
        </p:nvSpPr>
        <p:spPr>
          <a:xfrm>
            <a:off x="-615449" y="1357296"/>
            <a:ext cx="1046287" cy="329236"/>
          </a:xfrm>
          <a:custGeom>
            <a:avLst/>
            <a:gdLst/>
            <a:ahLst/>
            <a:cxnLst/>
            <a:rect l="l" t="t" r="r" b="b"/>
            <a:pathLst>
              <a:path w="26167" h="8234" extrusionOk="0">
                <a:moveTo>
                  <a:pt x="17177" y="1"/>
                </a:moveTo>
                <a:cubicBezTo>
                  <a:pt x="13201" y="1"/>
                  <a:pt x="12657" y="4324"/>
                  <a:pt x="12657" y="4324"/>
                </a:cubicBezTo>
                <a:cubicBezTo>
                  <a:pt x="12657" y="4324"/>
                  <a:pt x="11583" y="2047"/>
                  <a:pt x="9435" y="2047"/>
                </a:cubicBezTo>
                <a:cubicBezTo>
                  <a:pt x="9263" y="2047"/>
                  <a:pt x="9084" y="2061"/>
                  <a:pt x="8898" y="2093"/>
                </a:cubicBezTo>
                <a:cubicBezTo>
                  <a:pt x="6392" y="2519"/>
                  <a:pt x="6392" y="5151"/>
                  <a:pt x="6392" y="5151"/>
                </a:cubicBezTo>
                <a:cubicBezTo>
                  <a:pt x="6392" y="5151"/>
                  <a:pt x="5086" y="4590"/>
                  <a:pt x="3651" y="4590"/>
                </a:cubicBezTo>
                <a:cubicBezTo>
                  <a:pt x="2052" y="4590"/>
                  <a:pt x="291" y="5287"/>
                  <a:pt x="1" y="8233"/>
                </a:cubicBezTo>
                <a:lnTo>
                  <a:pt x="24637" y="8233"/>
                </a:lnTo>
                <a:cubicBezTo>
                  <a:pt x="24637" y="8233"/>
                  <a:pt x="26166" y="5577"/>
                  <a:pt x="24236" y="4474"/>
                </a:cubicBezTo>
                <a:cubicBezTo>
                  <a:pt x="23676" y="4151"/>
                  <a:pt x="23151" y="4035"/>
                  <a:pt x="22686" y="4035"/>
                </a:cubicBezTo>
                <a:cubicBezTo>
                  <a:pt x="21531" y="4035"/>
                  <a:pt x="20753" y="4750"/>
                  <a:pt x="20753" y="4750"/>
                </a:cubicBezTo>
                <a:cubicBezTo>
                  <a:pt x="20753" y="4750"/>
                  <a:pt x="21855" y="288"/>
                  <a:pt x="17545" y="13"/>
                </a:cubicBezTo>
                <a:cubicBezTo>
                  <a:pt x="17419" y="5"/>
                  <a:pt x="17296" y="1"/>
                  <a:pt x="17177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7" name="Google Shape;1037;p28"/>
          <p:cNvSpPr/>
          <p:nvPr/>
        </p:nvSpPr>
        <p:spPr>
          <a:xfrm>
            <a:off x="2771847" y="160600"/>
            <a:ext cx="1382854" cy="503838"/>
          </a:xfrm>
          <a:custGeom>
            <a:avLst/>
            <a:gdLst/>
            <a:ahLst/>
            <a:cxnLst/>
            <a:rect l="l" t="t" r="r" b="b"/>
            <a:pathLst>
              <a:path w="35340" h="12876" extrusionOk="0">
                <a:moveTo>
                  <a:pt x="22643" y="1"/>
                </a:moveTo>
                <a:cubicBezTo>
                  <a:pt x="18871" y="1"/>
                  <a:pt x="16993" y="4655"/>
                  <a:pt x="16993" y="4655"/>
                </a:cubicBezTo>
                <a:cubicBezTo>
                  <a:pt x="16993" y="4655"/>
                  <a:pt x="16103" y="1985"/>
                  <a:pt x="13153" y="1985"/>
                </a:cubicBezTo>
                <a:cubicBezTo>
                  <a:pt x="12603" y="1985"/>
                  <a:pt x="11980" y="2078"/>
                  <a:pt x="11279" y="2299"/>
                </a:cubicBezTo>
                <a:cubicBezTo>
                  <a:pt x="6817" y="3702"/>
                  <a:pt x="8071" y="8564"/>
                  <a:pt x="8071" y="8564"/>
                </a:cubicBezTo>
                <a:cubicBezTo>
                  <a:pt x="8071" y="8564"/>
                  <a:pt x="6582" y="7635"/>
                  <a:pt x="4846" y="7635"/>
                </a:cubicBezTo>
                <a:cubicBezTo>
                  <a:pt x="3022" y="7635"/>
                  <a:pt x="925" y="8662"/>
                  <a:pt x="0" y="12875"/>
                </a:cubicBezTo>
                <a:lnTo>
                  <a:pt x="33685" y="12875"/>
                </a:lnTo>
                <a:cubicBezTo>
                  <a:pt x="33685" y="12875"/>
                  <a:pt x="35339" y="6415"/>
                  <a:pt x="31053" y="6415"/>
                </a:cubicBezTo>
                <a:cubicBezTo>
                  <a:pt x="30504" y="6415"/>
                  <a:pt x="29858" y="6521"/>
                  <a:pt x="29098" y="6760"/>
                </a:cubicBezTo>
                <a:cubicBezTo>
                  <a:pt x="29098" y="6760"/>
                  <a:pt x="28823" y="1597"/>
                  <a:pt x="24086" y="218"/>
                </a:cubicBezTo>
                <a:cubicBezTo>
                  <a:pt x="23578" y="68"/>
                  <a:pt x="23097" y="1"/>
                  <a:pt x="22643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8" name="Google Shape;1038;p28"/>
          <p:cNvSpPr/>
          <p:nvPr/>
        </p:nvSpPr>
        <p:spPr>
          <a:xfrm flipH="1">
            <a:off x="6339050" y="259750"/>
            <a:ext cx="1382861" cy="435126"/>
          </a:xfrm>
          <a:custGeom>
            <a:avLst/>
            <a:gdLst/>
            <a:ahLst/>
            <a:cxnLst/>
            <a:rect l="l" t="t" r="r" b="b"/>
            <a:pathLst>
              <a:path w="26167" h="8234" extrusionOk="0">
                <a:moveTo>
                  <a:pt x="17177" y="1"/>
                </a:moveTo>
                <a:cubicBezTo>
                  <a:pt x="13201" y="1"/>
                  <a:pt x="12657" y="4324"/>
                  <a:pt x="12657" y="4324"/>
                </a:cubicBezTo>
                <a:cubicBezTo>
                  <a:pt x="12657" y="4324"/>
                  <a:pt x="11583" y="2047"/>
                  <a:pt x="9435" y="2047"/>
                </a:cubicBezTo>
                <a:cubicBezTo>
                  <a:pt x="9263" y="2047"/>
                  <a:pt x="9084" y="2061"/>
                  <a:pt x="8898" y="2093"/>
                </a:cubicBezTo>
                <a:cubicBezTo>
                  <a:pt x="6392" y="2519"/>
                  <a:pt x="6392" y="5151"/>
                  <a:pt x="6392" y="5151"/>
                </a:cubicBezTo>
                <a:cubicBezTo>
                  <a:pt x="6392" y="5151"/>
                  <a:pt x="5086" y="4590"/>
                  <a:pt x="3651" y="4590"/>
                </a:cubicBezTo>
                <a:cubicBezTo>
                  <a:pt x="2052" y="4590"/>
                  <a:pt x="291" y="5287"/>
                  <a:pt x="1" y="8233"/>
                </a:cubicBezTo>
                <a:lnTo>
                  <a:pt x="24637" y="8233"/>
                </a:lnTo>
                <a:cubicBezTo>
                  <a:pt x="24637" y="8233"/>
                  <a:pt x="26166" y="5577"/>
                  <a:pt x="24236" y="4474"/>
                </a:cubicBezTo>
                <a:cubicBezTo>
                  <a:pt x="23676" y="4151"/>
                  <a:pt x="23151" y="4035"/>
                  <a:pt x="22686" y="4035"/>
                </a:cubicBezTo>
                <a:cubicBezTo>
                  <a:pt x="21531" y="4035"/>
                  <a:pt x="20753" y="4750"/>
                  <a:pt x="20753" y="4750"/>
                </a:cubicBezTo>
                <a:cubicBezTo>
                  <a:pt x="20753" y="4750"/>
                  <a:pt x="21855" y="288"/>
                  <a:pt x="17545" y="13"/>
                </a:cubicBezTo>
                <a:cubicBezTo>
                  <a:pt x="17419" y="5"/>
                  <a:pt x="17296" y="1"/>
                  <a:pt x="17177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39" name="Google Shape;1039;p28"/>
          <p:cNvGrpSpPr/>
          <p:nvPr/>
        </p:nvGrpSpPr>
        <p:grpSpPr>
          <a:xfrm>
            <a:off x="7909664" y="285456"/>
            <a:ext cx="1178129" cy="4289211"/>
            <a:chOff x="8063667" y="81447"/>
            <a:chExt cx="1252529" cy="4451698"/>
          </a:xfrm>
        </p:grpSpPr>
        <p:sp>
          <p:nvSpPr>
            <p:cNvPr id="1040" name="Google Shape;1040;p28"/>
            <p:cNvSpPr/>
            <p:nvPr/>
          </p:nvSpPr>
          <p:spPr>
            <a:xfrm>
              <a:off x="8113524" y="81447"/>
              <a:ext cx="1026967" cy="970308"/>
            </a:xfrm>
            <a:custGeom>
              <a:avLst/>
              <a:gdLst/>
              <a:ahLst/>
              <a:cxnLst/>
              <a:rect l="l" t="t" r="r" b="b"/>
              <a:pathLst>
                <a:path w="20681" h="19540" extrusionOk="0">
                  <a:moveTo>
                    <a:pt x="10341" y="1"/>
                  </a:moveTo>
                  <a:cubicBezTo>
                    <a:pt x="4634" y="1"/>
                    <a:pt x="1" y="4383"/>
                    <a:pt x="1" y="9770"/>
                  </a:cubicBezTo>
                  <a:cubicBezTo>
                    <a:pt x="1" y="15157"/>
                    <a:pt x="4634" y="19539"/>
                    <a:pt x="10341" y="19539"/>
                  </a:cubicBezTo>
                  <a:cubicBezTo>
                    <a:pt x="16047" y="19539"/>
                    <a:pt x="20680" y="15157"/>
                    <a:pt x="20680" y="9770"/>
                  </a:cubicBezTo>
                  <a:cubicBezTo>
                    <a:pt x="20680" y="4383"/>
                    <a:pt x="16047" y="1"/>
                    <a:pt x="10341" y="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1" name="Google Shape;1041;p28"/>
            <p:cNvSpPr/>
            <p:nvPr/>
          </p:nvSpPr>
          <p:spPr>
            <a:xfrm>
              <a:off x="8862773" y="1347534"/>
              <a:ext cx="453423" cy="485154"/>
            </a:xfrm>
            <a:custGeom>
              <a:avLst/>
              <a:gdLst/>
              <a:ahLst/>
              <a:cxnLst/>
              <a:rect l="l" t="t" r="r" b="b"/>
              <a:pathLst>
                <a:path w="9131" h="9770" extrusionOk="0">
                  <a:moveTo>
                    <a:pt x="4565" y="1"/>
                  </a:moveTo>
                  <a:cubicBezTo>
                    <a:pt x="2055" y="1"/>
                    <a:pt x="0" y="2192"/>
                    <a:pt x="0" y="4885"/>
                  </a:cubicBezTo>
                  <a:cubicBezTo>
                    <a:pt x="0" y="7579"/>
                    <a:pt x="2055" y="9770"/>
                    <a:pt x="4565" y="9770"/>
                  </a:cubicBezTo>
                  <a:cubicBezTo>
                    <a:pt x="7099" y="9770"/>
                    <a:pt x="9130" y="7579"/>
                    <a:pt x="9130" y="4885"/>
                  </a:cubicBezTo>
                  <a:cubicBezTo>
                    <a:pt x="9130" y="2192"/>
                    <a:pt x="7099" y="1"/>
                    <a:pt x="4565" y="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2" name="Google Shape;1042;p28"/>
            <p:cNvSpPr/>
            <p:nvPr/>
          </p:nvSpPr>
          <p:spPr>
            <a:xfrm>
              <a:off x="8063667" y="1882553"/>
              <a:ext cx="414888" cy="416031"/>
            </a:xfrm>
            <a:custGeom>
              <a:avLst/>
              <a:gdLst/>
              <a:ahLst/>
              <a:cxnLst/>
              <a:rect l="l" t="t" r="r" b="b"/>
              <a:pathLst>
                <a:path w="8355" h="8378" extrusionOk="0">
                  <a:moveTo>
                    <a:pt x="4177" y="0"/>
                  </a:moveTo>
                  <a:cubicBezTo>
                    <a:pt x="1872" y="0"/>
                    <a:pt x="0" y="1872"/>
                    <a:pt x="0" y="4200"/>
                  </a:cubicBezTo>
                  <a:cubicBezTo>
                    <a:pt x="0" y="6505"/>
                    <a:pt x="1872" y="8377"/>
                    <a:pt x="4177" y="8377"/>
                  </a:cubicBezTo>
                  <a:cubicBezTo>
                    <a:pt x="6483" y="8377"/>
                    <a:pt x="8354" y="6505"/>
                    <a:pt x="8354" y="4200"/>
                  </a:cubicBezTo>
                  <a:cubicBezTo>
                    <a:pt x="8354" y="1872"/>
                    <a:pt x="6483" y="0"/>
                    <a:pt x="4177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3" name="Google Shape;1043;p28"/>
            <p:cNvSpPr/>
            <p:nvPr/>
          </p:nvSpPr>
          <p:spPr>
            <a:xfrm>
              <a:off x="8591885" y="252073"/>
              <a:ext cx="38584" cy="4281072"/>
            </a:xfrm>
            <a:custGeom>
              <a:avLst/>
              <a:gdLst/>
              <a:ahLst/>
              <a:cxnLst/>
              <a:rect l="l" t="t" r="r" b="b"/>
              <a:pathLst>
                <a:path w="777" h="86212" extrusionOk="0">
                  <a:moveTo>
                    <a:pt x="388" y="0"/>
                  </a:moveTo>
                  <a:cubicBezTo>
                    <a:pt x="194" y="0"/>
                    <a:pt x="0" y="126"/>
                    <a:pt x="0" y="377"/>
                  </a:cubicBezTo>
                  <a:lnTo>
                    <a:pt x="0" y="18431"/>
                  </a:lnTo>
                  <a:lnTo>
                    <a:pt x="0" y="54838"/>
                  </a:lnTo>
                  <a:lnTo>
                    <a:pt x="0" y="82913"/>
                  </a:lnTo>
                  <a:lnTo>
                    <a:pt x="0" y="85834"/>
                  </a:lnTo>
                  <a:cubicBezTo>
                    <a:pt x="0" y="86086"/>
                    <a:pt x="194" y="86211"/>
                    <a:pt x="388" y="86211"/>
                  </a:cubicBezTo>
                  <a:cubicBezTo>
                    <a:pt x="582" y="86211"/>
                    <a:pt x="776" y="86086"/>
                    <a:pt x="776" y="85834"/>
                  </a:cubicBezTo>
                  <a:lnTo>
                    <a:pt x="776" y="67780"/>
                  </a:lnTo>
                  <a:lnTo>
                    <a:pt x="776" y="31373"/>
                  </a:lnTo>
                  <a:lnTo>
                    <a:pt x="776" y="3298"/>
                  </a:lnTo>
                  <a:lnTo>
                    <a:pt x="776" y="377"/>
                  </a:lnTo>
                  <a:cubicBezTo>
                    <a:pt x="776" y="126"/>
                    <a:pt x="582" y="0"/>
                    <a:pt x="38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4" name="Google Shape;1044;p28"/>
            <p:cNvSpPr/>
            <p:nvPr/>
          </p:nvSpPr>
          <p:spPr>
            <a:xfrm>
              <a:off x="8586274" y="311613"/>
              <a:ext cx="180207" cy="335585"/>
            </a:xfrm>
            <a:custGeom>
              <a:avLst/>
              <a:gdLst/>
              <a:ahLst/>
              <a:cxnLst/>
              <a:rect l="l" t="t" r="r" b="b"/>
              <a:pathLst>
                <a:path w="3629" h="6758" extrusionOk="0">
                  <a:moveTo>
                    <a:pt x="3028" y="0"/>
                  </a:moveTo>
                  <a:cubicBezTo>
                    <a:pt x="2809" y="0"/>
                    <a:pt x="2560" y="190"/>
                    <a:pt x="2601" y="479"/>
                  </a:cubicBezTo>
                  <a:cubicBezTo>
                    <a:pt x="2852" y="2213"/>
                    <a:pt x="2784" y="5820"/>
                    <a:pt x="501" y="6002"/>
                  </a:cubicBezTo>
                  <a:cubicBezTo>
                    <a:pt x="35" y="6025"/>
                    <a:pt x="1" y="6758"/>
                    <a:pt x="459" y="6758"/>
                  </a:cubicBezTo>
                  <a:cubicBezTo>
                    <a:pt x="473" y="6758"/>
                    <a:pt x="487" y="6757"/>
                    <a:pt x="501" y="6756"/>
                  </a:cubicBezTo>
                  <a:cubicBezTo>
                    <a:pt x="3537" y="6527"/>
                    <a:pt x="3628" y="2465"/>
                    <a:pt x="3331" y="273"/>
                  </a:cubicBezTo>
                  <a:cubicBezTo>
                    <a:pt x="3304" y="83"/>
                    <a:pt x="3172" y="0"/>
                    <a:pt x="302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5" name="Google Shape;1045;p28"/>
            <p:cNvSpPr/>
            <p:nvPr/>
          </p:nvSpPr>
          <p:spPr>
            <a:xfrm>
              <a:off x="8388384" y="581605"/>
              <a:ext cx="250174" cy="290149"/>
            </a:xfrm>
            <a:custGeom>
              <a:avLst/>
              <a:gdLst/>
              <a:ahLst/>
              <a:cxnLst/>
              <a:rect l="l" t="t" r="r" b="b"/>
              <a:pathLst>
                <a:path w="5038" h="5843" extrusionOk="0">
                  <a:moveTo>
                    <a:pt x="380" y="1"/>
                  </a:moveTo>
                  <a:cubicBezTo>
                    <a:pt x="189" y="1"/>
                    <a:pt x="1" y="120"/>
                    <a:pt x="12" y="360"/>
                  </a:cubicBezTo>
                  <a:cubicBezTo>
                    <a:pt x="104" y="2163"/>
                    <a:pt x="286" y="4994"/>
                    <a:pt x="2318" y="5724"/>
                  </a:cubicBezTo>
                  <a:cubicBezTo>
                    <a:pt x="2541" y="5805"/>
                    <a:pt x="2785" y="5842"/>
                    <a:pt x="3034" y="5842"/>
                  </a:cubicBezTo>
                  <a:cubicBezTo>
                    <a:pt x="3625" y="5842"/>
                    <a:pt x="4249" y="5634"/>
                    <a:pt x="4714" y="5313"/>
                  </a:cubicBezTo>
                  <a:cubicBezTo>
                    <a:pt x="5038" y="5104"/>
                    <a:pt x="4838" y="4609"/>
                    <a:pt x="4524" y="4609"/>
                  </a:cubicBezTo>
                  <a:cubicBezTo>
                    <a:pt x="4462" y="4609"/>
                    <a:pt x="4395" y="4628"/>
                    <a:pt x="4326" y="4674"/>
                  </a:cubicBezTo>
                  <a:cubicBezTo>
                    <a:pt x="3955" y="4909"/>
                    <a:pt x="3465" y="5076"/>
                    <a:pt x="3003" y="5076"/>
                  </a:cubicBezTo>
                  <a:cubicBezTo>
                    <a:pt x="2926" y="5076"/>
                    <a:pt x="2849" y="5072"/>
                    <a:pt x="2774" y="5062"/>
                  </a:cubicBezTo>
                  <a:cubicBezTo>
                    <a:pt x="925" y="4788"/>
                    <a:pt x="834" y="1707"/>
                    <a:pt x="766" y="360"/>
                  </a:cubicBezTo>
                  <a:cubicBezTo>
                    <a:pt x="766" y="120"/>
                    <a:pt x="572" y="1"/>
                    <a:pt x="38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6" name="Google Shape;1046;p28"/>
            <p:cNvSpPr/>
            <p:nvPr/>
          </p:nvSpPr>
          <p:spPr>
            <a:xfrm>
              <a:off x="8587366" y="1612759"/>
              <a:ext cx="507351" cy="430382"/>
            </a:xfrm>
            <a:custGeom>
              <a:avLst/>
              <a:gdLst/>
              <a:ahLst/>
              <a:cxnLst/>
              <a:rect l="l" t="t" r="r" b="b"/>
              <a:pathLst>
                <a:path w="10217" h="8667" extrusionOk="0">
                  <a:moveTo>
                    <a:pt x="9760" y="0"/>
                  </a:moveTo>
                  <a:cubicBezTo>
                    <a:pt x="9609" y="0"/>
                    <a:pt x="9459" y="83"/>
                    <a:pt x="9404" y="275"/>
                  </a:cubicBezTo>
                  <a:cubicBezTo>
                    <a:pt x="8328" y="3955"/>
                    <a:pt x="5425" y="7920"/>
                    <a:pt x="1250" y="7920"/>
                  </a:cubicBezTo>
                  <a:cubicBezTo>
                    <a:pt x="998" y="7920"/>
                    <a:pt x="741" y="7905"/>
                    <a:pt x="479" y="7875"/>
                  </a:cubicBezTo>
                  <a:cubicBezTo>
                    <a:pt x="465" y="7874"/>
                    <a:pt x="451" y="7874"/>
                    <a:pt x="438" y="7874"/>
                  </a:cubicBezTo>
                  <a:cubicBezTo>
                    <a:pt x="0" y="7874"/>
                    <a:pt x="14" y="8584"/>
                    <a:pt x="479" y="8629"/>
                  </a:cubicBezTo>
                  <a:cubicBezTo>
                    <a:pt x="693" y="8655"/>
                    <a:pt x="909" y="8667"/>
                    <a:pt x="1126" y="8667"/>
                  </a:cubicBezTo>
                  <a:cubicBezTo>
                    <a:pt x="2249" y="8667"/>
                    <a:pt x="3391" y="8342"/>
                    <a:pt x="4405" y="7921"/>
                  </a:cubicBezTo>
                  <a:cubicBezTo>
                    <a:pt x="7464" y="6597"/>
                    <a:pt x="9244" y="3539"/>
                    <a:pt x="10134" y="457"/>
                  </a:cubicBezTo>
                  <a:cubicBezTo>
                    <a:pt x="10216" y="184"/>
                    <a:pt x="9987" y="0"/>
                    <a:pt x="976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7" name="Google Shape;1047;p28"/>
            <p:cNvSpPr/>
            <p:nvPr/>
          </p:nvSpPr>
          <p:spPr>
            <a:xfrm>
              <a:off x="8272233" y="2014296"/>
              <a:ext cx="366770" cy="597678"/>
            </a:xfrm>
            <a:custGeom>
              <a:avLst/>
              <a:gdLst/>
              <a:ahLst/>
              <a:cxnLst/>
              <a:rect l="l" t="t" r="r" b="b"/>
              <a:pathLst>
                <a:path w="7386" h="12036" extrusionOk="0">
                  <a:moveTo>
                    <a:pt x="380" y="1"/>
                  </a:moveTo>
                  <a:cubicBezTo>
                    <a:pt x="189" y="1"/>
                    <a:pt x="0" y="120"/>
                    <a:pt x="0" y="360"/>
                  </a:cubicBezTo>
                  <a:cubicBezTo>
                    <a:pt x="114" y="3784"/>
                    <a:pt x="959" y="7299"/>
                    <a:pt x="3401" y="9855"/>
                  </a:cubicBezTo>
                  <a:cubicBezTo>
                    <a:pt x="4291" y="10768"/>
                    <a:pt x="5478" y="11681"/>
                    <a:pt x="6757" y="12024"/>
                  </a:cubicBezTo>
                  <a:cubicBezTo>
                    <a:pt x="6791" y="12032"/>
                    <a:pt x="6824" y="12036"/>
                    <a:pt x="6855" y="12036"/>
                  </a:cubicBezTo>
                  <a:cubicBezTo>
                    <a:pt x="7259" y="12036"/>
                    <a:pt x="7386" y="11399"/>
                    <a:pt x="6962" y="11293"/>
                  </a:cubicBezTo>
                  <a:cubicBezTo>
                    <a:pt x="5844" y="10997"/>
                    <a:pt x="4839" y="10198"/>
                    <a:pt x="4040" y="9422"/>
                  </a:cubicBezTo>
                  <a:cubicBezTo>
                    <a:pt x="1667" y="7071"/>
                    <a:pt x="868" y="3601"/>
                    <a:pt x="776" y="360"/>
                  </a:cubicBezTo>
                  <a:cubicBezTo>
                    <a:pt x="765" y="120"/>
                    <a:pt x="571" y="1"/>
                    <a:pt x="38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" name="Google Shape;1048;p28"/>
            <p:cNvSpPr/>
            <p:nvPr/>
          </p:nvSpPr>
          <p:spPr>
            <a:xfrm>
              <a:off x="8179520" y="2057400"/>
              <a:ext cx="154832" cy="136856"/>
            </a:xfrm>
            <a:custGeom>
              <a:avLst/>
              <a:gdLst/>
              <a:ahLst/>
              <a:cxnLst/>
              <a:rect l="l" t="t" r="r" b="b"/>
              <a:pathLst>
                <a:path w="3118" h="2756" extrusionOk="0">
                  <a:moveTo>
                    <a:pt x="460" y="0"/>
                  </a:moveTo>
                  <a:cubicBezTo>
                    <a:pt x="242" y="0"/>
                    <a:pt x="1" y="188"/>
                    <a:pt x="41" y="474"/>
                  </a:cubicBezTo>
                  <a:cubicBezTo>
                    <a:pt x="246" y="1642"/>
                    <a:pt x="1040" y="2755"/>
                    <a:pt x="2241" y="2755"/>
                  </a:cubicBezTo>
                  <a:cubicBezTo>
                    <a:pt x="2378" y="2755"/>
                    <a:pt x="2520" y="2741"/>
                    <a:pt x="2666" y="2710"/>
                  </a:cubicBezTo>
                  <a:cubicBezTo>
                    <a:pt x="3117" y="2625"/>
                    <a:pt x="2962" y="1972"/>
                    <a:pt x="2542" y="1972"/>
                  </a:cubicBezTo>
                  <a:cubicBezTo>
                    <a:pt x="2516" y="1972"/>
                    <a:pt x="2489" y="1975"/>
                    <a:pt x="2461" y="1980"/>
                  </a:cubicBezTo>
                  <a:lnTo>
                    <a:pt x="2324" y="1980"/>
                  </a:lnTo>
                  <a:cubicBezTo>
                    <a:pt x="2290" y="1984"/>
                    <a:pt x="2258" y="1986"/>
                    <a:pt x="2225" y="1986"/>
                  </a:cubicBezTo>
                  <a:cubicBezTo>
                    <a:pt x="2082" y="1986"/>
                    <a:pt x="1948" y="1949"/>
                    <a:pt x="1799" y="1912"/>
                  </a:cubicBezTo>
                  <a:cubicBezTo>
                    <a:pt x="1137" y="1683"/>
                    <a:pt x="886" y="907"/>
                    <a:pt x="772" y="291"/>
                  </a:cubicBezTo>
                  <a:cubicBezTo>
                    <a:pt x="744" y="88"/>
                    <a:pt x="608" y="0"/>
                    <a:pt x="46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580963066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10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50" name="Google Shape;1050;p29"/>
          <p:cNvGrpSpPr/>
          <p:nvPr/>
        </p:nvGrpSpPr>
        <p:grpSpPr>
          <a:xfrm>
            <a:off x="0" y="4342977"/>
            <a:ext cx="9144000" cy="576290"/>
            <a:chOff x="0" y="4571577"/>
            <a:chExt cx="9144000" cy="576290"/>
          </a:xfrm>
        </p:grpSpPr>
        <p:sp>
          <p:nvSpPr>
            <p:cNvPr id="1051" name="Google Shape;1051;p29"/>
            <p:cNvSpPr/>
            <p:nvPr/>
          </p:nvSpPr>
          <p:spPr>
            <a:xfrm>
              <a:off x="0" y="4571577"/>
              <a:ext cx="913335" cy="576290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2" name="Google Shape;1052;p29"/>
            <p:cNvSpPr/>
            <p:nvPr/>
          </p:nvSpPr>
          <p:spPr>
            <a:xfrm>
              <a:off x="879907" y="4822087"/>
              <a:ext cx="986182" cy="325665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3" name="Google Shape;1053;p29"/>
            <p:cNvSpPr/>
            <p:nvPr/>
          </p:nvSpPr>
          <p:spPr>
            <a:xfrm flipH="1">
              <a:off x="1838076" y="4758410"/>
              <a:ext cx="986182" cy="389356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4" name="Google Shape;1054;p29"/>
            <p:cNvSpPr/>
            <p:nvPr/>
          </p:nvSpPr>
          <p:spPr>
            <a:xfrm>
              <a:off x="2781353" y="4718403"/>
              <a:ext cx="986182" cy="429334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5" name="Google Shape;1055;p29"/>
            <p:cNvSpPr/>
            <p:nvPr/>
          </p:nvSpPr>
          <p:spPr>
            <a:xfrm>
              <a:off x="3702450" y="4926825"/>
              <a:ext cx="986182" cy="220894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6" name="Google Shape;1056;p29"/>
            <p:cNvSpPr/>
            <p:nvPr/>
          </p:nvSpPr>
          <p:spPr>
            <a:xfrm flipH="1">
              <a:off x="8230665" y="4571577"/>
              <a:ext cx="913335" cy="576290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7" name="Google Shape;1057;p29"/>
            <p:cNvSpPr/>
            <p:nvPr/>
          </p:nvSpPr>
          <p:spPr>
            <a:xfrm flipH="1">
              <a:off x="7277911" y="4822087"/>
              <a:ext cx="986182" cy="325665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8" name="Google Shape;1058;p29"/>
            <p:cNvSpPr/>
            <p:nvPr/>
          </p:nvSpPr>
          <p:spPr>
            <a:xfrm>
              <a:off x="6319742" y="4758410"/>
              <a:ext cx="986182" cy="389356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9" name="Google Shape;1059;p29"/>
            <p:cNvSpPr/>
            <p:nvPr/>
          </p:nvSpPr>
          <p:spPr>
            <a:xfrm flipH="1">
              <a:off x="5376465" y="4718403"/>
              <a:ext cx="986182" cy="429334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0" name="Google Shape;1060;p29"/>
            <p:cNvSpPr/>
            <p:nvPr/>
          </p:nvSpPr>
          <p:spPr>
            <a:xfrm flipH="1">
              <a:off x="4429512" y="4850175"/>
              <a:ext cx="1012038" cy="297542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61" name="Google Shape;1061;p29"/>
          <p:cNvSpPr/>
          <p:nvPr/>
        </p:nvSpPr>
        <p:spPr>
          <a:xfrm>
            <a:off x="-392150" y="1326842"/>
            <a:ext cx="1322035" cy="632509"/>
          </a:xfrm>
          <a:custGeom>
            <a:avLst/>
            <a:gdLst/>
            <a:ahLst/>
            <a:cxnLst/>
            <a:rect l="l" t="t" r="r" b="b"/>
            <a:pathLst>
              <a:path w="15164" h="7255" extrusionOk="0">
                <a:moveTo>
                  <a:pt x="5362" y="0"/>
                </a:moveTo>
                <a:cubicBezTo>
                  <a:pt x="3058" y="0"/>
                  <a:pt x="3058" y="4598"/>
                  <a:pt x="3058" y="4598"/>
                </a:cubicBezTo>
                <a:cubicBezTo>
                  <a:pt x="3058" y="4598"/>
                  <a:pt x="2611" y="4325"/>
                  <a:pt x="2054" y="4325"/>
                </a:cubicBezTo>
                <a:cubicBezTo>
                  <a:pt x="1290" y="4325"/>
                  <a:pt x="319" y="4836"/>
                  <a:pt x="0" y="7255"/>
                </a:cubicBezTo>
                <a:lnTo>
                  <a:pt x="15163" y="7255"/>
                </a:lnTo>
                <a:cubicBezTo>
                  <a:pt x="15163" y="7255"/>
                  <a:pt x="14777" y="4519"/>
                  <a:pt x="12700" y="4519"/>
                </a:cubicBezTo>
                <a:cubicBezTo>
                  <a:pt x="12294" y="4519"/>
                  <a:pt x="11824" y="4624"/>
                  <a:pt x="11278" y="4874"/>
                </a:cubicBezTo>
                <a:cubicBezTo>
                  <a:pt x="11278" y="4874"/>
                  <a:pt x="10880" y="2861"/>
                  <a:pt x="9125" y="2861"/>
                </a:cubicBezTo>
                <a:cubicBezTo>
                  <a:pt x="8817" y="2861"/>
                  <a:pt x="8467" y="2923"/>
                  <a:pt x="8070" y="3069"/>
                </a:cubicBezTo>
                <a:cubicBezTo>
                  <a:pt x="8070" y="3069"/>
                  <a:pt x="8070" y="287"/>
                  <a:pt x="5564" y="11"/>
                </a:cubicBezTo>
                <a:cubicBezTo>
                  <a:pt x="5495" y="4"/>
                  <a:pt x="5428" y="0"/>
                  <a:pt x="536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2" name="Google Shape;1062;p29"/>
          <p:cNvSpPr/>
          <p:nvPr/>
        </p:nvSpPr>
        <p:spPr>
          <a:xfrm>
            <a:off x="8024950" y="775938"/>
            <a:ext cx="2374888" cy="632525"/>
          </a:xfrm>
          <a:custGeom>
            <a:avLst/>
            <a:gdLst/>
            <a:ahLst/>
            <a:cxnLst/>
            <a:rect l="l" t="t" r="r" b="b"/>
            <a:pathLst>
              <a:path w="19750" h="5729" extrusionOk="0">
                <a:moveTo>
                  <a:pt x="12239" y="1"/>
                </a:moveTo>
                <a:cubicBezTo>
                  <a:pt x="10760" y="1"/>
                  <a:pt x="9173" y="2822"/>
                  <a:pt x="9173" y="2822"/>
                </a:cubicBezTo>
                <a:cubicBezTo>
                  <a:pt x="9173" y="2822"/>
                  <a:pt x="8232" y="341"/>
                  <a:pt x="6562" y="341"/>
                </a:cubicBezTo>
                <a:cubicBezTo>
                  <a:pt x="6211" y="341"/>
                  <a:pt x="5827" y="451"/>
                  <a:pt x="5414" y="716"/>
                </a:cubicBezTo>
                <a:cubicBezTo>
                  <a:pt x="3058" y="2270"/>
                  <a:pt x="3609" y="3649"/>
                  <a:pt x="3609" y="3649"/>
                </a:cubicBezTo>
                <a:cubicBezTo>
                  <a:pt x="3609" y="3649"/>
                  <a:pt x="3228" y="3500"/>
                  <a:pt x="2697" y="3500"/>
                </a:cubicBezTo>
                <a:cubicBezTo>
                  <a:pt x="1868" y="3500"/>
                  <a:pt x="673" y="3864"/>
                  <a:pt x="0" y="5729"/>
                </a:cubicBezTo>
                <a:lnTo>
                  <a:pt x="19750" y="5729"/>
                </a:lnTo>
                <a:cubicBezTo>
                  <a:pt x="19750" y="5729"/>
                  <a:pt x="19337" y="2406"/>
                  <a:pt x="16528" y="2406"/>
                </a:cubicBezTo>
                <a:cubicBezTo>
                  <a:pt x="16091" y="2406"/>
                  <a:pt x="15597" y="2486"/>
                  <a:pt x="15038" y="2671"/>
                </a:cubicBezTo>
                <a:cubicBezTo>
                  <a:pt x="15038" y="2671"/>
                  <a:pt x="14060" y="441"/>
                  <a:pt x="12532" y="40"/>
                </a:cubicBezTo>
                <a:cubicBezTo>
                  <a:pt x="12435" y="13"/>
                  <a:pt x="12337" y="1"/>
                  <a:pt x="12239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3" name="Google Shape;1063;p29"/>
          <p:cNvSpPr/>
          <p:nvPr/>
        </p:nvSpPr>
        <p:spPr>
          <a:xfrm>
            <a:off x="7456392" y="-13700"/>
            <a:ext cx="1410167" cy="573856"/>
          </a:xfrm>
          <a:custGeom>
            <a:avLst/>
            <a:gdLst/>
            <a:ahLst/>
            <a:cxnLst/>
            <a:rect l="l" t="t" r="r" b="b"/>
            <a:pathLst>
              <a:path w="16393" h="6671" extrusionOk="0">
                <a:moveTo>
                  <a:pt x="8627" y="0"/>
                </a:moveTo>
                <a:cubicBezTo>
                  <a:pt x="8569" y="0"/>
                  <a:pt x="8511" y="1"/>
                  <a:pt x="8451" y="4"/>
                </a:cubicBezTo>
                <a:cubicBezTo>
                  <a:pt x="5093" y="104"/>
                  <a:pt x="5093" y="3337"/>
                  <a:pt x="5093" y="3337"/>
                </a:cubicBezTo>
                <a:cubicBezTo>
                  <a:pt x="5093" y="3337"/>
                  <a:pt x="4254" y="3067"/>
                  <a:pt x="3268" y="3067"/>
                </a:cubicBezTo>
                <a:cubicBezTo>
                  <a:pt x="1798" y="3067"/>
                  <a:pt x="1" y="3669"/>
                  <a:pt x="181" y="6670"/>
                </a:cubicBezTo>
                <a:lnTo>
                  <a:pt x="15644" y="6670"/>
                </a:lnTo>
                <a:cubicBezTo>
                  <a:pt x="15644" y="6670"/>
                  <a:pt x="16392" y="3147"/>
                  <a:pt x="13650" y="3147"/>
                </a:cubicBezTo>
                <a:cubicBezTo>
                  <a:pt x="13298" y="3147"/>
                  <a:pt x="12888" y="3206"/>
                  <a:pt x="12411" y="3337"/>
                </a:cubicBezTo>
                <a:cubicBezTo>
                  <a:pt x="12411" y="3337"/>
                  <a:pt x="11807" y="0"/>
                  <a:pt x="8627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64" name="Google Shape;1064;p29"/>
          <p:cNvGrpSpPr/>
          <p:nvPr/>
        </p:nvGrpSpPr>
        <p:grpSpPr>
          <a:xfrm>
            <a:off x="0" y="4412925"/>
            <a:ext cx="9144000" cy="887338"/>
            <a:chOff x="0" y="4260525"/>
            <a:chExt cx="9144000" cy="887338"/>
          </a:xfrm>
        </p:grpSpPr>
        <p:sp>
          <p:nvSpPr>
            <p:cNvPr id="1065" name="Google Shape;1065;p29"/>
            <p:cNvSpPr/>
            <p:nvPr/>
          </p:nvSpPr>
          <p:spPr>
            <a:xfrm>
              <a:off x="0" y="4260525"/>
              <a:ext cx="928338" cy="88733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6" name="Google Shape;1066;p29"/>
            <p:cNvSpPr/>
            <p:nvPr/>
          </p:nvSpPr>
          <p:spPr>
            <a:xfrm>
              <a:off x="911486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7" name="Google Shape;1067;p29"/>
            <p:cNvSpPr/>
            <p:nvPr/>
          </p:nvSpPr>
          <p:spPr>
            <a:xfrm flipH="1">
              <a:off x="1838113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8" name="Google Shape;1068;p29"/>
            <p:cNvSpPr/>
            <p:nvPr/>
          </p:nvSpPr>
          <p:spPr>
            <a:xfrm>
              <a:off x="2785105" y="4405470"/>
              <a:ext cx="954571" cy="74229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9" name="Google Shape;1069;p29"/>
            <p:cNvSpPr/>
            <p:nvPr/>
          </p:nvSpPr>
          <p:spPr>
            <a:xfrm>
              <a:off x="3730274" y="4539752"/>
              <a:ext cx="954571" cy="60799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0" name="Google Shape;1070;p29"/>
            <p:cNvSpPr/>
            <p:nvPr/>
          </p:nvSpPr>
          <p:spPr>
            <a:xfrm flipH="1">
              <a:off x="8215662" y="4260525"/>
              <a:ext cx="928338" cy="88733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1" name="Google Shape;1071;p29"/>
            <p:cNvSpPr/>
            <p:nvPr/>
          </p:nvSpPr>
          <p:spPr>
            <a:xfrm flipH="1">
              <a:off x="7277943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2" name="Google Shape;1072;p29"/>
            <p:cNvSpPr/>
            <p:nvPr/>
          </p:nvSpPr>
          <p:spPr>
            <a:xfrm>
              <a:off x="6351316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3" name="Google Shape;1073;p29"/>
            <p:cNvSpPr/>
            <p:nvPr/>
          </p:nvSpPr>
          <p:spPr>
            <a:xfrm flipH="1">
              <a:off x="5404324" y="4405470"/>
              <a:ext cx="954571" cy="74229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4" name="Google Shape;1074;p29"/>
            <p:cNvSpPr/>
            <p:nvPr/>
          </p:nvSpPr>
          <p:spPr>
            <a:xfrm flipH="1">
              <a:off x="4459155" y="4539752"/>
              <a:ext cx="954571" cy="60799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75" name="Google Shape;1075;p29"/>
          <p:cNvSpPr/>
          <p:nvPr/>
        </p:nvSpPr>
        <p:spPr>
          <a:xfrm>
            <a:off x="-755875" y="303713"/>
            <a:ext cx="2374888" cy="632525"/>
          </a:xfrm>
          <a:custGeom>
            <a:avLst/>
            <a:gdLst/>
            <a:ahLst/>
            <a:cxnLst/>
            <a:rect l="l" t="t" r="r" b="b"/>
            <a:pathLst>
              <a:path w="19750" h="5729" extrusionOk="0">
                <a:moveTo>
                  <a:pt x="12239" y="1"/>
                </a:moveTo>
                <a:cubicBezTo>
                  <a:pt x="10760" y="1"/>
                  <a:pt x="9173" y="2822"/>
                  <a:pt x="9173" y="2822"/>
                </a:cubicBezTo>
                <a:cubicBezTo>
                  <a:pt x="9173" y="2822"/>
                  <a:pt x="8232" y="341"/>
                  <a:pt x="6562" y="341"/>
                </a:cubicBezTo>
                <a:cubicBezTo>
                  <a:pt x="6211" y="341"/>
                  <a:pt x="5827" y="451"/>
                  <a:pt x="5414" y="716"/>
                </a:cubicBezTo>
                <a:cubicBezTo>
                  <a:pt x="3058" y="2270"/>
                  <a:pt x="3609" y="3649"/>
                  <a:pt x="3609" y="3649"/>
                </a:cubicBezTo>
                <a:cubicBezTo>
                  <a:pt x="3609" y="3649"/>
                  <a:pt x="3228" y="3500"/>
                  <a:pt x="2697" y="3500"/>
                </a:cubicBezTo>
                <a:cubicBezTo>
                  <a:pt x="1868" y="3500"/>
                  <a:pt x="673" y="3864"/>
                  <a:pt x="0" y="5729"/>
                </a:cubicBezTo>
                <a:lnTo>
                  <a:pt x="19750" y="5729"/>
                </a:lnTo>
                <a:cubicBezTo>
                  <a:pt x="19750" y="5729"/>
                  <a:pt x="19337" y="2406"/>
                  <a:pt x="16528" y="2406"/>
                </a:cubicBezTo>
                <a:cubicBezTo>
                  <a:pt x="16091" y="2406"/>
                  <a:pt x="15597" y="2486"/>
                  <a:pt x="15038" y="2671"/>
                </a:cubicBezTo>
                <a:cubicBezTo>
                  <a:pt x="15038" y="2671"/>
                  <a:pt x="14060" y="441"/>
                  <a:pt x="12532" y="40"/>
                </a:cubicBezTo>
                <a:cubicBezTo>
                  <a:pt x="12435" y="13"/>
                  <a:pt x="12337" y="1"/>
                  <a:pt x="12239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8010734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10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77" name="Google Shape;1077;p30"/>
          <p:cNvGrpSpPr/>
          <p:nvPr/>
        </p:nvGrpSpPr>
        <p:grpSpPr>
          <a:xfrm>
            <a:off x="0" y="4266777"/>
            <a:ext cx="9144000" cy="576290"/>
            <a:chOff x="0" y="4571577"/>
            <a:chExt cx="9144000" cy="576290"/>
          </a:xfrm>
        </p:grpSpPr>
        <p:sp>
          <p:nvSpPr>
            <p:cNvPr id="1078" name="Google Shape;1078;p30"/>
            <p:cNvSpPr/>
            <p:nvPr/>
          </p:nvSpPr>
          <p:spPr>
            <a:xfrm>
              <a:off x="0" y="4571577"/>
              <a:ext cx="913335" cy="576290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9" name="Google Shape;1079;p30"/>
            <p:cNvSpPr/>
            <p:nvPr/>
          </p:nvSpPr>
          <p:spPr>
            <a:xfrm>
              <a:off x="879907" y="4822087"/>
              <a:ext cx="986182" cy="325665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0" name="Google Shape;1080;p30"/>
            <p:cNvSpPr/>
            <p:nvPr/>
          </p:nvSpPr>
          <p:spPr>
            <a:xfrm flipH="1">
              <a:off x="1838076" y="4758410"/>
              <a:ext cx="986182" cy="389356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1" name="Google Shape;1081;p30"/>
            <p:cNvSpPr/>
            <p:nvPr/>
          </p:nvSpPr>
          <p:spPr>
            <a:xfrm>
              <a:off x="2781353" y="4718403"/>
              <a:ext cx="986182" cy="429334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2" name="Google Shape;1082;p30"/>
            <p:cNvSpPr/>
            <p:nvPr/>
          </p:nvSpPr>
          <p:spPr>
            <a:xfrm>
              <a:off x="3702450" y="4926825"/>
              <a:ext cx="986182" cy="220894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3" name="Google Shape;1083;p30"/>
            <p:cNvSpPr/>
            <p:nvPr/>
          </p:nvSpPr>
          <p:spPr>
            <a:xfrm flipH="1">
              <a:off x="8230665" y="4571577"/>
              <a:ext cx="913335" cy="576290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4" name="Google Shape;1084;p30"/>
            <p:cNvSpPr/>
            <p:nvPr/>
          </p:nvSpPr>
          <p:spPr>
            <a:xfrm flipH="1">
              <a:off x="7277911" y="4822087"/>
              <a:ext cx="986182" cy="325665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5" name="Google Shape;1085;p30"/>
            <p:cNvSpPr/>
            <p:nvPr/>
          </p:nvSpPr>
          <p:spPr>
            <a:xfrm>
              <a:off x="6319742" y="4758410"/>
              <a:ext cx="986182" cy="389356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6" name="Google Shape;1086;p30"/>
            <p:cNvSpPr/>
            <p:nvPr/>
          </p:nvSpPr>
          <p:spPr>
            <a:xfrm flipH="1">
              <a:off x="5376465" y="4718403"/>
              <a:ext cx="986182" cy="429334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7" name="Google Shape;1087;p30"/>
            <p:cNvSpPr/>
            <p:nvPr/>
          </p:nvSpPr>
          <p:spPr>
            <a:xfrm flipH="1">
              <a:off x="4429512" y="4850175"/>
              <a:ext cx="1012038" cy="297542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88" name="Google Shape;1088;p30"/>
          <p:cNvGrpSpPr/>
          <p:nvPr/>
        </p:nvGrpSpPr>
        <p:grpSpPr>
          <a:xfrm>
            <a:off x="0" y="4260525"/>
            <a:ext cx="9144000" cy="887338"/>
            <a:chOff x="0" y="4260525"/>
            <a:chExt cx="9144000" cy="887338"/>
          </a:xfrm>
        </p:grpSpPr>
        <p:sp>
          <p:nvSpPr>
            <p:cNvPr id="1089" name="Google Shape;1089;p30"/>
            <p:cNvSpPr/>
            <p:nvPr/>
          </p:nvSpPr>
          <p:spPr>
            <a:xfrm>
              <a:off x="0" y="4260525"/>
              <a:ext cx="928338" cy="88733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0" name="Google Shape;1090;p30"/>
            <p:cNvSpPr/>
            <p:nvPr/>
          </p:nvSpPr>
          <p:spPr>
            <a:xfrm>
              <a:off x="911486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1" name="Google Shape;1091;p30"/>
            <p:cNvSpPr/>
            <p:nvPr/>
          </p:nvSpPr>
          <p:spPr>
            <a:xfrm flipH="1">
              <a:off x="1838113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2" name="Google Shape;1092;p30"/>
            <p:cNvSpPr/>
            <p:nvPr/>
          </p:nvSpPr>
          <p:spPr>
            <a:xfrm>
              <a:off x="2785105" y="4405470"/>
              <a:ext cx="954571" cy="74229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3" name="Google Shape;1093;p30"/>
            <p:cNvSpPr/>
            <p:nvPr/>
          </p:nvSpPr>
          <p:spPr>
            <a:xfrm>
              <a:off x="3730274" y="4539752"/>
              <a:ext cx="954571" cy="60799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4" name="Google Shape;1094;p30"/>
            <p:cNvSpPr/>
            <p:nvPr/>
          </p:nvSpPr>
          <p:spPr>
            <a:xfrm flipH="1">
              <a:off x="8215662" y="4260525"/>
              <a:ext cx="928338" cy="88733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5" name="Google Shape;1095;p30"/>
            <p:cNvSpPr/>
            <p:nvPr/>
          </p:nvSpPr>
          <p:spPr>
            <a:xfrm flipH="1">
              <a:off x="7277943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6" name="Google Shape;1096;p30"/>
            <p:cNvSpPr/>
            <p:nvPr/>
          </p:nvSpPr>
          <p:spPr>
            <a:xfrm>
              <a:off x="6351316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7" name="Google Shape;1097;p30"/>
            <p:cNvSpPr/>
            <p:nvPr/>
          </p:nvSpPr>
          <p:spPr>
            <a:xfrm flipH="1">
              <a:off x="5404324" y="4405470"/>
              <a:ext cx="954571" cy="74229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8" name="Google Shape;1098;p30"/>
            <p:cNvSpPr/>
            <p:nvPr/>
          </p:nvSpPr>
          <p:spPr>
            <a:xfrm flipH="1">
              <a:off x="4459155" y="4539752"/>
              <a:ext cx="954571" cy="60799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99" name="Google Shape;1099;p30"/>
          <p:cNvGrpSpPr/>
          <p:nvPr/>
        </p:nvGrpSpPr>
        <p:grpSpPr>
          <a:xfrm flipH="1">
            <a:off x="7649771" y="4184092"/>
            <a:ext cx="773843" cy="990651"/>
            <a:chOff x="4376621" y="3930330"/>
            <a:chExt cx="1138339" cy="1457482"/>
          </a:xfrm>
        </p:grpSpPr>
        <p:sp>
          <p:nvSpPr>
            <p:cNvPr id="1100" name="Google Shape;1100;p30"/>
            <p:cNvSpPr/>
            <p:nvPr/>
          </p:nvSpPr>
          <p:spPr>
            <a:xfrm>
              <a:off x="4376621" y="3930330"/>
              <a:ext cx="1138339" cy="1457482"/>
            </a:xfrm>
            <a:custGeom>
              <a:avLst/>
              <a:gdLst/>
              <a:ahLst/>
              <a:cxnLst/>
              <a:rect l="l" t="t" r="r" b="b"/>
              <a:pathLst>
                <a:path w="27233" h="34868" extrusionOk="0">
                  <a:moveTo>
                    <a:pt x="22477" y="1"/>
                  </a:moveTo>
                  <a:cubicBezTo>
                    <a:pt x="18469" y="1"/>
                    <a:pt x="14395" y="7676"/>
                    <a:pt x="12414" y="7676"/>
                  </a:cubicBezTo>
                  <a:cubicBezTo>
                    <a:pt x="12365" y="7676"/>
                    <a:pt x="12317" y="7671"/>
                    <a:pt x="12270" y="7662"/>
                  </a:cubicBezTo>
                  <a:cubicBezTo>
                    <a:pt x="9864" y="7135"/>
                    <a:pt x="15303" y="2223"/>
                    <a:pt x="13423" y="1070"/>
                  </a:cubicBezTo>
                  <a:cubicBezTo>
                    <a:pt x="13311" y="1001"/>
                    <a:pt x="13172" y="968"/>
                    <a:pt x="13010" y="968"/>
                  </a:cubicBezTo>
                  <a:cubicBezTo>
                    <a:pt x="10440" y="968"/>
                    <a:pt x="1958" y="9323"/>
                    <a:pt x="992" y="19341"/>
                  </a:cubicBezTo>
                  <a:cubicBezTo>
                    <a:pt x="1" y="29371"/>
                    <a:pt x="9944" y="34868"/>
                    <a:pt x="15733" y="34868"/>
                  </a:cubicBezTo>
                  <a:cubicBezTo>
                    <a:pt x="16091" y="34868"/>
                    <a:pt x="16433" y="34847"/>
                    <a:pt x="16756" y="34805"/>
                  </a:cubicBezTo>
                  <a:cubicBezTo>
                    <a:pt x="22295" y="34078"/>
                    <a:pt x="24476" y="30845"/>
                    <a:pt x="21443" y="30218"/>
                  </a:cubicBezTo>
                  <a:cubicBezTo>
                    <a:pt x="18436" y="29591"/>
                    <a:pt x="16656" y="27085"/>
                    <a:pt x="18736" y="25506"/>
                  </a:cubicBezTo>
                  <a:cubicBezTo>
                    <a:pt x="20817" y="23952"/>
                    <a:pt x="24376" y="22699"/>
                    <a:pt x="25428" y="18814"/>
                  </a:cubicBezTo>
                  <a:cubicBezTo>
                    <a:pt x="26105" y="16274"/>
                    <a:pt x="25977" y="15275"/>
                    <a:pt x="25190" y="15275"/>
                  </a:cubicBezTo>
                  <a:cubicBezTo>
                    <a:pt x="24781" y="15275"/>
                    <a:pt x="24194" y="15545"/>
                    <a:pt x="23448" y="16007"/>
                  </a:cubicBezTo>
                  <a:cubicBezTo>
                    <a:pt x="22432" y="16631"/>
                    <a:pt x="21006" y="17451"/>
                    <a:pt x="20239" y="17451"/>
                  </a:cubicBezTo>
                  <a:cubicBezTo>
                    <a:pt x="19342" y="17451"/>
                    <a:pt x="19347" y="16327"/>
                    <a:pt x="21970" y="12449"/>
                  </a:cubicBezTo>
                  <a:cubicBezTo>
                    <a:pt x="25052" y="7937"/>
                    <a:pt x="27233" y="4027"/>
                    <a:pt x="25528" y="1797"/>
                  </a:cubicBezTo>
                  <a:cubicBezTo>
                    <a:pt x="24541" y="512"/>
                    <a:pt x="23511" y="1"/>
                    <a:pt x="2247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1" name="Google Shape;1101;p30"/>
            <p:cNvSpPr/>
            <p:nvPr/>
          </p:nvSpPr>
          <p:spPr>
            <a:xfrm>
              <a:off x="4422268" y="4152292"/>
              <a:ext cx="916716" cy="1182898"/>
            </a:xfrm>
            <a:custGeom>
              <a:avLst/>
              <a:gdLst/>
              <a:ahLst/>
              <a:cxnLst/>
              <a:rect l="l" t="t" r="r" b="b"/>
              <a:pathLst>
                <a:path w="21931" h="28299" extrusionOk="0">
                  <a:moveTo>
                    <a:pt x="18929" y="1"/>
                  </a:moveTo>
                  <a:cubicBezTo>
                    <a:pt x="16894" y="1"/>
                    <a:pt x="14874" y="5965"/>
                    <a:pt x="12106" y="7765"/>
                  </a:cubicBezTo>
                  <a:cubicBezTo>
                    <a:pt x="11580" y="8114"/>
                    <a:pt x="11182" y="8263"/>
                    <a:pt x="10874" y="8263"/>
                  </a:cubicBezTo>
                  <a:cubicBezTo>
                    <a:pt x="9388" y="8263"/>
                    <a:pt x="9991" y="4796"/>
                    <a:pt x="8496" y="3529"/>
                  </a:cubicBezTo>
                  <a:cubicBezTo>
                    <a:pt x="8271" y="3339"/>
                    <a:pt x="8044" y="3251"/>
                    <a:pt x="7813" y="3251"/>
                  </a:cubicBezTo>
                  <a:cubicBezTo>
                    <a:pt x="6197" y="3251"/>
                    <a:pt x="4440" y="7586"/>
                    <a:pt x="2356" y="11249"/>
                  </a:cubicBezTo>
                  <a:cubicBezTo>
                    <a:pt x="0" y="15434"/>
                    <a:pt x="2707" y="20848"/>
                    <a:pt x="2707" y="20848"/>
                  </a:cubicBezTo>
                  <a:cubicBezTo>
                    <a:pt x="6904" y="26788"/>
                    <a:pt x="12692" y="28299"/>
                    <a:pt x="15968" y="28299"/>
                  </a:cubicBezTo>
                  <a:cubicBezTo>
                    <a:pt x="17308" y="28299"/>
                    <a:pt x="18228" y="28046"/>
                    <a:pt x="18446" y="27740"/>
                  </a:cubicBezTo>
                  <a:cubicBezTo>
                    <a:pt x="19223" y="26713"/>
                    <a:pt x="16291" y="26161"/>
                    <a:pt x="14211" y="24332"/>
                  </a:cubicBezTo>
                  <a:cubicBezTo>
                    <a:pt x="12106" y="22527"/>
                    <a:pt x="20827" y="16963"/>
                    <a:pt x="19975" y="15359"/>
                  </a:cubicBezTo>
                  <a:cubicBezTo>
                    <a:pt x="19148" y="13755"/>
                    <a:pt x="18647" y="15008"/>
                    <a:pt x="15815" y="13555"/>
                  </a:cubicBezTo>
                  <a:cubicBezTo>
                    <a:pt x="12958" y="12076"/>
                    <a:pt x="21930" y="1925"/>
                    <a:pt x="19624" y="246"/>
                  </a:cubicBezTo>
                  <a:cubicBezTo>
                    <a:pt x="19392" y="78"/>
                    <a:pt x="19160" y="1"/>
                    <a:pt x="1892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2" name="Google Shape;1102;p30"/>
            <p:cNvSpPr/>
            <p:nvPr/>
          </p:nvSpPr>
          <p:spPr>
            <a:xfrm>
              <a:off x="4701957" y="4417099"/>
              <a:ext cx="402534" cy="766905"/>
            </a:xfrm>
            <a:custGeom>
              <a:avLst/>
              <a:gdLst/>
              <a:ahLst/>
              <a:cxnLst/>
              <a:rect l="l" t="t" r="r" b="b"/>
              <a:pathLst>
                <a:path w="9630" h="18347" extrusionOk="0">
                  <a:moveTo>
                    <a:pt x="9026" y="0"/>
                  </a:moveTo>
                  <a:cubicBezTo>
                    <a:pt x="8898" y="0"/>
                    <a:pt x="8768" y="52"/>
                    <a:pt x="8673" y="177"/>
                  </a:cubicBezTo>
                  <a:cubicBezTo>
                    <a:pt x="4813" y="5365"/>
                    <a:pt x="1680" y="11530"/>
                    <a:pt x="76" y="17821"/>
                  </a:cubicBezTo>
                  <a:cubicBezTo>
                    <a:pt x="1" y="18138"/>
                    <a:pt x="262" y="18346"/>
                    <a:pt x="509" y="18346"/>
                  </a:cubicBezTo>
                  <a:cubicBezTo>
                    <a:pt x="672" y="18346"/>
                    <a:pt x="828" y="18256"/>
                    <a:pt x="878" y="18047"/>
                  </a:cubicBezTo>
                  <a:cubicBezTo>
                    <a:pt x="2482" y="11831"/>
                    <a:pt x="5565" y="5741"/>
                    <a:pt x="9400" y="603"/>
                  </a:cubicBezTo>
                  <a:cubicBezTo>
                    <a:pt x="9630" y="302"/>
                    <a:pt x="9334" y="0"/>
                    <a:pt x="902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03" name="Google Shape;1103;p30"/>
          <p:cNvGrpSpPr/>
          <p:nvPr/>
        </p:nvGrpSpPr>
        <p:grpSpPr>
          <a:xfrm flipH="1">
            <a:off x="8170381" y="4107664"/>
            <a:ext cx="642193" cy="1108700"/>
            <a:chOff x="3804453" y="3817886"/>
            <a:chExt cx="944680" cy="1631161"/>
          </a:xfrm>
        </p:grpSpPr>
        <p:sp>
          <p:nvSpPr>
            <p:cNvPr id="1104" name="Google Shape;1104;p30"/>
            <p:cNvSpPr/>
            <p:nvPr/>
          </p:nvSpPr>
          <p:spPr>
            <a:xfrm>
              <a:off x="3804453" y="3817886"/>
              <a:ext cx="944680" cy="1631161"/>
            </a:xfrm>
            <a:custGeom>
              <a:avLst/>
              <a:gdLst/>
              <a:ahLst/>
              <a:cxnLst/>
              <a:rect l="l" t="t" r="r" b="b"/>
              <a:pathLst>
                <a:path w="22600" h="39023" extrusionOk="0">
                  <a:moveTo>
                    <a:pt x="18339" y="1"/>
                  </a:moveTo>
                  <a:lnTo>
                    <a:pt x="18339" y="1"/>
                  </a:lnTo>
                  <a:cubicBezTo>
                    <a:pt x="14354" y="1780"/>
                    <a:pt x="3602" y="7945"/>
                    <a:pt x="1522" y="23710"/>
                  </a:cubicBezTo>
                  <a:cubicBezTo>
                    <a:pt x="0" y="35105"/>
                    <a:pt x="8639" y="39023"/>
                    <a:pt x="14653" y="39023"/>
                  </a:cubicBezTo>
                  <a:cubicBezTo>
                    <a:pt x="16959" y="39023"/>
                    <a:pt x="18880" y="38446"/>
                    <a:pt x="19693" y="37495"/>
                  </a:cubicBezTo>
                  <a:cubicBezTo>
                    <a:pt x="22600" y="34036"/>
                    <a:pt x="21572" y="24963"/>
                    <a:pt x="19367" y="19750"/>
                  </a:cubicBezTo>
                  <a:cubicBezTo>
                    <a:pt x="17186" y="14512"/>
                    <a:pt x="18339" y="1"/>
                    <a:pt x="1833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5" name="Google Shape;1105;p30"/>
            <p:cNvSpPr/>
            <p:nvPr/>
          </p:nvSpPr>
          <p:spPr>
            <a:xfrm>
              <a:off x="3909164" y="4049420"/>
              <a:ext cx="722638" cy="1318539"/>
            </a:xfrm>
            <a:custGeom>
              <a:avLst/>
              <a:gdLst/>
              <a:ahLst/>
              <a:cxnLst/>
              <a:rect l="l" t="t" r="r" b="b"/>
              <a:pathLst>
                <a:path w="17288" h="31544" extrusionOk="0">
                  <a:moveTo>
                    <a:pt x="11749" y="0"/>
                  </a:moveTo>
                  <a:cubicBezTo>
                    <a:pt x="11748" y="1"/>
                    <a:pt x="4756" y="4061"/>
                    <a:pt x="1924" y="17544"/>
                  </a:cubicBezTo>
                  <a:cubicBezTo>
                    <a:pt x="0" y="26770"/>
                    <a:pt x="6072" y="31544"/>
                    <a:pt x="10719" y="31544"/>
                  </a:cubicBezTo>
                  <a:cubicBezTo>
                    <a:pt x="12852" y="31544"/>
                    <a:pt x="14685" y="30539"/>
                    <a:pt x="15308" y="28497"/>
                  </a:cubicBezTo>
                  <a:cubicBezTo>
                    <a:pt x="17288" y="22031"/>
                    <a:pt x="10496" y="9600"/>
                    <a:pt x="117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6" name="Google Shape;1106;p30"/>
            <p:cNvSpPr/>
            <p:nvPr/>
          </p:nvSpPr>
          <p:spPr>
            <a:xfrm>
              <a:off x="4165570" y="4246427"/>
              <a:ext cx="160554" cy="1024894"/>
            </a:xfrm>
            <a:custGeom>
              <a:avLst/>
              <a:gdLst/>
              <a:ahLst/>
              <a:cxnLst/>
              <a:rect l="l" t="t" r="r" b="b"/>
              <a:pathLst>
                <a:path w="3841" h="24519" extrusionOk="0">
                  <a:moveTo>
                    <a:pt x="3322" y="0"/>
                  </a:moveTo>
                  <a:cubicBezTo>
                    <a:pt x="3150" y="0"/>
                    <a:pt x="2978" y="91"/>
                    <a:pt x="2908" y="300"/>
                  </a:cubicBezTo>
                  <a:cubicBezTo>
                    <a:pt x="1053" y="5689"/>
                    <a:pt x="76" y="11328"/>
                    <a:pt x="26" y="17042"/>
                  </a:cubicBezTo>
                  <a:cubicBezTo>
                    <a:pt x="1" y="19423"/>
                    <a:pt x="76" y="21879"/>
                    <a:pt x="527" y="24210"/>
                  </a:cubicBezTo>
                  <a:cubicBezTo>
                    <a:pt x="568" y="24425"/>
                    <a:pt x="726" y="24518"/>
                    <a:pt x="891" y="24518"/>
                  </a:cubicBezTo>
                  <a:cubicBezTo>
                    <a:pt x="1132" y="24518"/>
                    <a:pt x="1388" y="24321"/>
                    <a:pt x="1329" y="24009"/>
                  </a:cubicBezTo>
                  <a:cubicBezTo>
                    <a:pt x="903" y="21729"/>
                    <a:pt x="828" y="19348"/>
                    <a:pt x="853" y="17042"/>
                  </a:cubicBezTo>
                  <a:cubicBezTo>
                    <a:pt x="903" y="11403"/>
                    <a:pt x="1881" y="5814"/>
                    <a:pt x="3735" y="526"/>
                  </a:cubicBezTo>
                  <a:cubicBezTo>
                    <a:pt x="3841" y="208"/>
                    <a:pt x="3583" y="0"/>
                    <a:pt x="332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07" name="Google Shape;1107;p30"/>
          <p:cNvGrpSpPr/>
          <p:nvPr/>
        </p:nvGrpSpPr>
        <p:grpSpPr>
          <a:xfrm>
            <a:off x="813406" y="4225730"/>
            <a:ext cx="773843" cy="990651"/>
            <a:chOff x="4376621" y="3930330"/>
            <a:chExt cx="1138339" cy="1457482"/>
          </a:xfrm>
        </p:grpSpPr>
        <p:sp>
          <p:nvSpPr>
            <p:cNvPr id="1108" name="Google Shape;1108;p30"/>
            <p:cNvSpPr/>
            <p:nvPr/>
          </p:nvSpPr>
          <p:spPr>
            <a:xfrm>
              <a:off x="4376621" y="3930330"/>
              <a:ext cx="1138339" cy="1457482"/>
            </a:xfrm>
            <a:custGeom>
              <a:avLst/>
              <a:gdLst/>
              <a:ahLst/>
              <a:cxnLst/>
              <a:rect l="l" t="t" r="r" b="b"/>
              <a:pathLst>
                <a:path w="27233" h="34868" extrusionOk="0">
                  <a:moveTo>
                    <a:pt x="22477" y="1"/>
                  </a:moveTo>
                  <a:cubicBezTo>
                    <a:pt x="18469" y="1"/>
                    <a:pt x="14395" y="7676"/>
                    <a:pt x="12414" y="7676"/>
                  </a:cubicBezTo>
                  <a:cubicBezTo>
                    <a:pt x="12365" y="7676"/>
                    <a:pt x="12317" y="7671"/>
                    <a:pt x="12270" y="7662"/>
                  </a:cubicBezTo>
                  <a:cubicBezTo>
                    <a:pt x="9864" y="7135"/>
                    <a:pt x="15303" y="2223"/>
                    <a:pt x="13423" y="1070"/>
                  </a:cubicBezTo>
                  <a:cubicBezTo>
                    <a:pt x="13311" y="1001"/>
                    <a:pt x="13172" y="968"/>
                    <a:pt x="13010" y="968"/>
                  </a:cubicBezTo>
                  <a:cubicBezTo>
                    <a:pt x="10440" y="968"/>
                    <a:pt x="1958" y="9323"/>
                    <a:pt x="992" y="19341"/>
                  </a:cubicBezTo>
                  <a:cubicBezTo>
                    <a:pt x="1" y="29371"/>
                    <a:pt x="9944" y="34868"/>
                    <a:pt x="15733" y="34868"/>
                  </a:cubicBezTo>
                  <a:cubicBezTo>
                    <a:pt x="16091" y="34868"/>
                    <a:pt x="16433" y="34847"/>
                    <a:pt x="16756" y="34805"/>
                  </a:cubicBezTo>
                  <a:cubicBezTo>
                    <a:pt x="22295" y="34078"/>
                    <a:pt x="24476" y="30845"/>
                    <a:pt x="21443" y="30218"/>
                  </a:cubicBezTo>
                  <a:cubicBezTo>
                    <a:pt x="18436" y="29591"/>
                    <a:pt x="16656" y="27085"/>
                    <a:pt x="18736" y="25506"/>
                  </a:cubicBezTo>
                  <a:cubicBezTo>
                    <a:pt x="20817" y="23952"/>
                    <a:pt x="24376" y="22699"/>
                    <a:pt x="25428" y="18814"/>
                  </a:cubicBezTo>
                  <a:cubicBezTo>
                    <a:pt x="26105" y="16274"/>
                    <a:pt x="25977" y="15275"/>
                    <a:pt x="25190" y="15275"/>
                  </a:cubicBezTo>
                  <a:cubicBezTo>
                    <a:pt x="24781" y="15275"/>
                    <a:pt x="24194" y="15545"/>
                    <a:pt x="23448" y="16007"/>
                  </a:cubicBezTo>
                  <a:cubicBezTo>
                    <a:pt x="22432" y="16631"/>
                    <a:pt x="21006" y="17451"/>
                    <a:pt x="20239" y="17451"/>
                  </a:cubicBezTo>
                  <a:cubicBezTo>
                    <a:pt x="19342" y="17451"/>
                    <a:pt x="19347" y="16327"/>
                    <a:pt x="21970" y="12449"/>
                  </a:cubicBezTo>
                  <a:cubicBezTo>
                    <a:pt x="25052" y="7937"/>
                    <a:pt x="27233" y="4027"/>
                    <a:pt x="25528" y="1797"/>
                  </a:cubicBezTo>
                  <a:cubicBezTo>
                    <a:pt x="24541" y="512"/>
                    <a:pt x="23511" y="1"/>
                    <a:pt x="2247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9" name="Google Shape;1109;p30"/>
            <p:cNvSpPr/>
            <p:nvPr/>
          </p:nvSpPr>
          <p:spPr>
            <a:xfrm>
              <a:off x="4422268" y="4152292"/>
              <a:ext cx="916716" cy="1182898"/>
            </a:xfrm>
            <a:custGeom>
              <a:avLst/>
              <a:gdLst/>
              <a:ahLst/>
              <a:cxnLst/>
              <a:rect l="l" t="t" r="r" b="b"/>
              <a:pathLst>
                <a:path w="21931" h="28299" extrusionOk="0">
                  <a:moveTo>
                    <a:pt x="18929" y="1"/>
                  </a:moveTo>
                  <a:cubicBezTo>
                    <a:pt x="16894" y="1"/>
                    <a:pt x="14874" y="5965"/>
                    <a:pt x="12106" y="7765"/>
                  </a:cubicBezTo>
                  <a:cubicBezTo>
                    <a:pt x="11580" y="8114"/>
                    <a:pt x="11182" y="8263"/>
                    <a:pt x="10874" y="8263"/>
                  </a:cubicBezTo>
                  <a:cubicBezTo>
                    <a:pt x="9388" y="8263"/>
                    <a:pt x="9991" y="4796"/>
                    <a:pt x="8496" y="3529"/>
                  </a:cubicBezTo>
                  <a:cubicBezTo>
                    <a:pt x="8271" y="3339"/>
                    <a:pt x="8044" y="3251"/>
                    <a:pt x="7813" y="3251"/>
                  </a:cubicBezTo>
                  <a:cubicBezTo>
                    <a:pt x="6197" y="3251"/>
                    <a:pt x="4440" y="7586"/>
                    <a:pt x="2356" y="11249"/>
                  </a:cubicBezTo>
                  <a:cubicBezTo>
                    <a:pt x="0" y="15434"/>
                    <a:pt x="2707" y="20848"/>
                    <a:pt x="2707" y="20848"/>
                  </a:cubicBezTo>
                  <a:cubicBezTo>
                    <a:pt x="6904" y="26788"/>
                    <a:pt x="12692" y="28299"/>
                    <a:pt x="15968" y="28299"/>
                  </a:cubicBezTo>
                  <a:cubicBezTo>
                    <a:pt x="17308" y="28299"/>
                    <a:pt x="18228" y="28046"/>
                    <a:pt x="18446" y="27740"/>
                  </a:cubicBezTo>
                  <a:cubicBezTo>
                    <a:pt x="19223" y="26713"/>
                    <a:pt x="16291" y="26161"/>
                    <a:pt x="14211" y="24332"/>
                  </a:cubicBezTo>
                  <a:cubicBezTo>
                    <a:pt x="12106" y="22527"/>
                    <a:pt x="20827" y="16963"/>
                    <a:pt x="19975" y="15359"/>
                  </a:cubicBezTo>
                  <a:cubicBezTo>
                    <a:pt x="19148" y="13755"/>
                    <a:pt x="18647" y="15008"/>
                    <a:pt x="15815" y="13555"/>
                  </a:cubicBezTo>
                  <a:cubicBezTo>
                    <a:pt x="12958" y="12076"/>
                    <a:pt x="21930" y="1925"/>
                    <a:pt x="19624" y="246"/>
                  </a:cubicBezTo>
                  <a:cubicBezTo>
                    <a:pt x="19392" y="78"/>
                    <a:pt x="19160" y="1"/>
                    <a:pt x="1892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0" name="Google Shape;1110;p30"/>
            <p:cNvSpPr/>
            <p:nvPr/>
          </p:nvSpPr>
          <p:spPr>
            <a:xfrm>
              <a:off x="4701957" y="4417099"/>
              <a:ext cx="402534" cy="766905"/>
            </a:xfrm>
            <a:custGeom>
              <a:avLst/>
              <a:gdLst/>
              <a:ahLst/>
              <a:cxnLst/>
              <a:rect l="l" t="t" r="r" b="b"/>
              <a:pathLst>
                <a:path w="9630" h="18347" extrusionOk="0">
                  <a:moveTo>
                    <a:pt x="9026" y="0"/>
                  </a:moveTo>
                  <a:cubicBezTo>
                    <a:pt x="8898" y="0"/>
                    <a:pt x="8768" y="52"/>
                    <a:pt x="8673" y="177"/>
                  </a:cubicBezTo>
                  <a:cubicBezTo>
                    <a:pt x="4813" y="5365"/>
                    <a:pt x="1680" y="11530"/>
                    <a:pt x="76" y="17821"/>
                  </a:cubicBezTo>
                  <a:cubicBezTo>
                    <a:pt x="1" y="18138"/>
                    <a:pt x="262" y="18346"/>
                    <a:pt x="509" y="18346"/>
                  </a:cubicBezTo>
                  <a:cubicBezTo>
                    <a:pt x="672" y="18346"/>
                    <a:pt x="828" y="18256"/>
                    <a:pt x="878" y="18047"/>
                  </a:cubicBezTo>
                  <a:cubicBezTo>
                    <a:pt x="2482" y="11831"/>
                    <a:pt x="5565" y="5741"/>
                    <a:pt x="9400" y="603"/>
                  </a:cubicBezTo>
                  <a:cubicBezTo>
                    <a:pt x="9630" y="302"/>
                    <a:pt x="9334" y="0"/>
                    <a:pt x="902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11" name="Google Shape;1111;p30"/>
          <p:cNvGrpSpPr/>
          <p:nvPr/>
        </p:nvGrpSpPr>
        <p:grpSpPr>
          <a:xfrm>
            <a:off x="430696" y="4049114"/>
            <a:ext cx="642193" cy="1108700"/>
            <a:chOff x="3804453" y="3817886"/>
            <a:chExt cx="944680" cy="1631161"/>
          </a:xfrm>
        </p:grpSpPr>
        <p:sp>
          <p:nvSpPr>
            <p:cNvPr id="1112" name="Google Shape;1112;p30"/>
            <p:cNvSpPr/>
            <p:nvPr/>
          </p:nvSpPr>
          <p:spPr>
            <a:xfrm>
              <a:off x="3804453" y="3817886"/>
              <a:ext cx="944680" cy="1631161"/>
            </a:xfrm>
            <a:custGeom>
              <a:avLst/>
              <a:gdLst/>
              <a:ahLst/>
              <a:cxnLst/>
              <a:rect l="l" t="t" r="r" b="b"/>
              <a:pathLst>
                <a:path w="22600" h="39023" extrusionOk="0">
                  <a:moveTo>
                    <a:pt x="18339" y="1"/>
                  </a:moveTo>
                  <a:lnTo>
                    <a:pt x="18339" y="1"/>
                  </a:lnTo>
                  <a:cubicBezTo>
                    <a:pt x="14354" y="1780"/>
                    <a:pt x="3602" y="7945"/>
                    <a:pt x="1522" y="23710"/>
                  </a:cubicBezTo>
                  <a:cubicBezTo>
                    <a:pt x="0" y="35105"/>
                    <a:pt x="8639" y="39023"/>
                    <a:pt x="14653" y="39023"/>
                  </a:cubicBezTo>
                  <a:cubicBezTo>
                    <a:pt x="16959" y="39023"/>
                    <a:pt x="18880" y="38446"/>
                    <a:pt x="19693" y="37495"/>
                  </a:cubicBezTo>
                  <a:cubicBezTo>
                    <a:pt x="22600" y="34036"/>
                    <a:pt x="21572" y="24963"/>
                    <a:pt x="19367" y="19750"/>
                  </a:cubicBezTo>
                  <a:cubicBezTo>
                    <a:pt x="17186" y="14512"/>
                    <a:pt x="18339" y="1"/>
                    <a:pt x="1833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3" name="Google Shape;1113;p30"/>
            <p:cNvSpPr/>
            <p:nvPr/>
          </p:nvSpPr>
          <p:spPr>
            <a:xfrm>
              <a:off x="3909164" y="4049420"/>
              <a:ext cx="722638" cy="1318539"/>
            </a:xfrm>
            <a:custGeom>
              <a:avLst/>
              <a:gdLst/>
              <a:ahLst/>
              <a:cxnLst/>
              <a:rect l="l" t="t" r="r" b="b"/>
              <a:pathLst>
                <a:path w="17288" h="31544" extrusionOk="0">
                  <a:moveTo>
                    <a:pt x="11749" y="0"/>
                  </a:moveTo>
                  <a:cubicBezTo>
                    <a:pt x="11748" y="1"/>
                    <a:pt x="4756" y="4061"/>
                    <a:pt x="1924" y="17544"/>
                  </a:cubicBezTo>
                  <a:cubicBezTo>
                    <a:pt x="0" y="26770"/>
                    <a:pt x="6072" y="31544"/>
                    <a:pt x="10719" y="31544"/>
                  </a:cubicBezTo>
                  <a:cubicBezTo>
                    <a:pt x="12852" y="31544"/>
                    <a:pt x="14685" y="30539"/>
                    <a:pt x="15308" y="28497"/>
                  </a:cubicBezTo>
                  <a:cubicBezTo>
                    <a:pt x="17288" y="22031"/>
                    <a:pt x="10496" y="9600"/>
                    <a:pt x="117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4" name="Google Shape;1114;p30"/>
            <p:cNvSpPr/>
            <p:nvPr/>
          </p:nvSpPr>
          <p:spPr>
            <a:xfrm>
              <a:off x="4165570" y="4246427"/>
              <a:ext cx="160554" cy="1024894"/>
            </a:xfrm>
            <a:custGeom>
              <a:avLst/>
              <a:gdLst/>
              <a:ahLst/>
              <a:cxnLst/>
              <a:rect l="l" t="t" r="r" b="b"/>
              <a:pathLst>
                <a:path w="3841" h="24519" extrusionOk="0">
                  <a:moveTo>
                    <a:pt x="3322" y="0"/>
                  </a:moveTo>
                  <a:cubicBezTo>
                    <a:pt x="3150" y="0"/>
                    <a:pt x="2978" y="91"/>
                    <a:pt x="2908" y="300"/>
                  </a:cubicBezTo>
                  <a:cubicBezTo>
                    <a:pt x="1053" y="5689"/>
                    <a:pt x="76" y="11328"/>
                    <a:pt x="26" y="17042"/>
                  </a:cubicBezTo>
                  <a:cubicBezTo>
                    <a:pt x="1" y="19423"/>
                    <a:pt x="76" y="21879"/>
                    <a:pt x="527" y="24210"/>
                  </a:cubicBezTo>
                  <a:cubicBezTo>
                    <a:pt x="568" y="24425"/>
                    <a:pt x="726" y="24518"/>
                    <a:pt x="891" y="24518"/>
                  </a:cubicBezTo>
                  <a:cubicBezTo>
                    <a:pt x="1132" y="24518"/>
                    <a:pt x="1388" y="24321"/>
                    <a:pt x="1329" y="24009"/>
                  </a:cubicBezTo>
                  <a:cubicBezTo>
                    <a:pt x="903" y="21729"/>
                    <a:pt x="828" y="19348"/>
                    <a:pt x="853" y="17042"/>
                  </a:cubicBezTo>
                  <a:cubicBezTo>
                    <a:pt x="903" y="11403"/>
                    <a:pt x="1881" y="5814"/>
                    <a:pt x="3735" y="526"/>
                  </a:cubicBezTo>
                  <a:cubicBezTo>
                    <a:pt x="3841" y="208"/>
                    <a:pt x="3583" y="0"/>
                    <a:pt x="332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15" name="Google Shape;1115;p30"/>
          <p:cNvGrpSpPr/>
          <p:nvPr/>
        </p:nvGrpSpPr>
        <p:grpSpPr>
          <a:xfrm>
            <a:off x="8449030" y="1866500"/>
            <a:ext cx="829600" cy="2646275"/>
            <a:chOff x="8449030" y="1866500"/>
            <a:chExt cx="829600" cy="2646275"/>
          </a:xfrm>
        </p:grpSpPr>
        <p:sp>
          <p:nvSpPr>
            <p:cNvPr id="1116" name="Google Shape;1116;p30"/>
            <p:cNvSpPr/>
            <p:nvPr/>
          </p:nvSpPr>
          <p:spPr>
            <a:xfrm>
              <a:off x="8449030" y="1866500"/>
              <a:ext cx="829600" cy="2646275"/>
            </a:xfrm>
            <a:custGeom>
              <a:avLst/>
              <a:gdLst/>
              <a:ahLst/>
              <a:cxnLst/>
              <a:rect l="l" t="t" r="r" b="b"/>
              <a:pathLst>
                <a:path w="33184" h="105851" extrusionOk="0">
                  <a:moveTo>
                    <a:pt x="22322" y="1"/>
                  </a:moveTo>
                  <a:cubicBezTo>
                    <a:pt x="19049" y="1"/>
                    <a:pt x="14806" y="1870"/>
                    <a:pt x="15038" y="11665"/>
                  </a:cubicBezTo>
                  <a:cubicBezTo>
                    <a:pt x="15038" y="11665"/>
                    <a:pt x="5665" y="13419"/>
                    <a:pt x="10351" y="29058"/>
                  </a:cubicBezTo>
                  <a:cubicBezTo>
                    <a:pt x="10351" y="29058"/>
                    <a:pt x="1755" y="33545"/>
                    <a:pt x="9173" y="47028"/>
                  </a:cubicBezTo>
                  <a:cubicBezTo>
                    <a:pt x="9173" y="47028"/>
                    <a:pt x="0" y="57981"/>
                    <a:pt x="6642" y="70487"/>
                  </a:cubicBezTo>
                  <a:cubicBezTo>
                    <a:pt x="6642" y="70487"/>
                    <a:pt x="1379" y="79460"/>
                    <a:pt x="6442" y="91014"/>
                  </a:cubicBezTo>
                  <a:cubicBezTo>
                    <a:pt x="6442" y="91014"/>
                    <a:pt x="2156" y="96678"/>
                    <a:pt x="6642" y="105851"/>
                  </a:cubicBezTo>
                  <a:lnTo>
                    <a:pt x="26392" y="105851"/>
                  </a:lnTo>
                  <a:cubicBezTo>
                    <a:pt x="26392" y="105851"/>
                    <a:pt x="33184" y="27304"/>
                    <a:pt x="28798" y="6001"/>
                  </a:cubicBezTo>
                  <a:cubicBezTo>
                    <a:pt x="28146" y="2793"/>
                    <a:pt x="27219" y="863"/>
                    <a:pt x="25991" y="712"/>
                  </a:cubicBezTo>
                  <a:cubicBezTo>
                    <a:pt x="25991" y="712"/>
                    <a:pt x="24341" y="1"/>
                    <a:pt x="2232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7" name="Google Shape;1117;p30"/>
            <p:cNvSpPr/>
            <p:nvPr/>
          </p:nvSpPr>
          <p:spPr>
            <a:xfrm>
              <a:off x="8556180" y="1952550"/>
              <a:ext cx="722450" cy="2560225"/>
            </a:xfrm>
            <a:custGeom>
              <a:avLst/>
              <a:gdLst/>
              <a:ahLst/>
              <a:cxnLst/>
              <a:rect l="l" t="t" r="r" b="b"/>
              <a:pathLst>
                <a:path w="28898" h="102409" extrusionOk="0">
                  <a:moveTo>
                    <a:pt x="19928" y="0"/>
                  </a:moveTo>
                  <a:cubicBezTo>
                    <a:pt x="19241" y="0"/>
                    <a:pt x="18527" y="182"/>
                    <a:pt x="17795" y="604"/>
                  </a:cubicBezTo>
                  <a:cubicBezTo>
                    <a:pt x="12707" y="3536"/>
                    <a:pt x="14487" y="11331"/>
                    <a:pt x="14487" y="11331"/>
                  </a:cubicBezTo>
                  <a:cubicBezTo>
                    <a:pt x="14487" y="11331"/>
                    <a:pt x="4887" y="15842"/>
                    <a:pt x="10176" y="25992"/>
                  </a:cubicBezTo>
                  <a:cubicBezTo>
                    <a:pt x="10176" y="25992"/>
                    <a:pt x="1178" y="32258"/>
                    <a:pt x="8797" y="44564"/>
                  </a:cubicBezTo>
                  <a:cubicBezTo>
                    <a:pt x="8797" y="44564"/>
                    <a:pt x="0" y="54739"/>
                    <a:pt x="7243" y="65667"/>
                  </a:cubicBezTo>
                  <a:cubicBezTo>
                    <a:pt x="7243" y="65667"/>
                    <a:pt x="401" y="77973"/>
                    <a:pt x="6842" y="84439"/>
                  </a:cubicBezTo>
                  <a:cubicBezTo>
                    <a:pt x="6842" y="84439"/>
                    <a:pt x="1704" y="94539"/>
                    <a:pt x="7168" y="102409"/>
                  </a:cubicBezTo>
                  <a:lnTo>
                    <a:pt x="22106" y="102409"/>
                  </a:lnTo>
                  <a:cubicBezTo>
                    <a:pt x="22106" y="102409"/>
                    <a:pt x="28898" y="23862"/>
                    <a:pt x="24512" y="2559"/>
                  </a:cubicBezTo>
                  <a:cubicBezTo>
                    <a:pt x="23268" y="1189"/>
                    <a:pt x="21687" y="0"/>
                    <a:pt x="1992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8" name="Google Shape;1118;p30"/>
            <p:cNvSpPr/>
            <p:nvPr/>
          </p:nvSpPr>
          <p:spPr>
            <a:xfrm>
              <a:off x="8916930" y="2499925"/>
              <a:ext cx="262825" cy="465800"/>
            </a:xfrm>
            <a:custGeom>
              <a:avLst/>
              <a:gdLst/>
              <a:ahLst/>
              <a:cxnLst/>
              <a:rect l="l" t="t" r="r" b="b"/>
              <a:pathLst>
                <a:path w="10513" h="18632" extrusionOk="0">
                  <a:moveTo>
                    <a:pt x="535" y="1"/>
                  </a:moveTo>
                  <a:cubicBezTo>
                    <a:pt x="276" y="1"/>
                    <a:pt x="1" y="277"/>
                    <a:pt x="157" y="589"/>
                  </a:cubicBezTo>
                  <a:cubicBezTo>
                    <a:pt x="3340" y="6528"/>
                    <a:pt x="6498" y="12493"/>
                    <a:pt x="9681" y="18433"/>
                  </a:cubicBezTo>
                  <a:cubicBezTo>
                    <a:pt x="9751" y="18573"/>
                    <a:pt x="9864" y="18631"/>
                    <a:pt x="9980" y="18631"/>
                  </a:cubicBezTo>
                  <a:cubicBezTo>
                    <a:pt x="10239" y="18631"/>
                    <a:pt x="10513" y="18344"/>
                    <a:pt x="10357" y="18032"/>
                  </a:cubicBezTo>
                  <a:cubicBezTo>
                    <a:pt x="7174" y="12092"/>
                    <a:pt x="4016" y="6153"/>
                    <a:pt x="833" y="188"/>
                  </a:cubicBezTo>
                  <a:cubicBezTo>
                    <a:pt x="764" y="56"/>
                    <a:pt x="651" y="1"/>
                    <a:pt x="535" y="1"/>
                  </a:cubicBezTo>
                  <a:close/>
                </a:path>
              </a:pathLst>
            </a:custGeom>
            <a:solidFill>
              <a:srgbClr val="0A7D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9" name="Google Shape;1119;p30"/>
            <p:cNvSpPr/>
            <p:nvPr/>
          </p:nvSpPr>
          <p:spPr>
            <a:xfrm>
              <a:off x="8844155" y="2702700"/>
              <a:ext cx="320750" cy="405700"/>
            </a:xfrm>
            <a:custGeom>
              <a:avLst/>
              <a:gdLst/>
              <a:ahLst/>
              <a:cxnLst/>
              <a:rect l="l" t="t" r="r" b="b"/>
              <a:pathLst>
                <a:path w="12830" h="16228" extrusionOk="0">
                  <a:moveTo>
                    <a:pt x="549" y="0"/>
                  </a:moveTo>
                  <a:cubicBezTo>
                    <a:pt x="267" y="0"/>
                    <a:pt x="1" y="268"/>
                    <a:pt x="211" y="548"/>
                  </a:cubicBezTo>
                  <a:cubicBezTo>
                    <a:pt x="4120" y="5736"/>
                    <a:pt x="8030" y="10899"/>
                    <a:pt x="11940" y="16062"/>
                  </a:cubicBezTo>
                  <a:cubicBezTo>
                    <a:pt x="12028" y="16179"/>
                    <a:pt x="12148" y="16228"/>
                    <a:pt x="12267" y="16228"/>
                  </a:cubicBezTo>
                  <a:cubicBezTo>
                    <a:pt x="12553" y="16228"/>
                    <a:pt x="12829" y="15944"/>
                    <a:pt x="12617" y="15661"/>
                  </a:cubicBezTo>
                  <a:cubicBezTo>
                    <a:pt x="8707" y="10498"/>
                    <a:pt x="4797" y="5335"/>
                    <a:pt x="887" y="172"/>
                  </a:cubicBezTo>
                  <a:cubicBezTo>
                    <a:pt x="796" y="51"/>
                    <a:pt x="671" y="0"/>
                    <a:pt x="549" y="0"/>
                  </a:cubicBezTo>
                  <a:close/>
                </a:path>
              </a:pathLst>
            </a:custGeom>
            <a:solidFill>
              <a:srgbClr val="0A7D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0" name="Google Shape;1120;p30"/>
            <p:cNvSpPr/>
            <p:nvPr/>
          </p:nvSpPr>
          <p:spPr>
            <a:xfrm>
              <a:off x="8860455" y="3360325"/>
              <a:ext cx="284325" cy="393225"/>
            </a:xfrm>
            <a:custGeom>
              <a:avLst/>
              <a:gdLst/>
              <a:ahLst/>
              <a:cxnLst/>
              <a:rect l="l" t="t" r="r" b="b"/>
              <a:pathLst>
                <a:path w="11373" h="15729" extrusionOk="0">
                  <a:moveTo>
                    <a:pt x="558" y="0"/>
                  </a:moveTo>
                  <a:cubicBezTo>
                    <a:pt x="277" y="0"/>
                    <a:pt x="1" y="280"/>
                    <a:pt x="210" y="559"/>
                  </a:cubicBezTo>
                  <a:cubicBezTo>
                    <a:pt x="3644" y="5571"/>
                    <a:pt x="7077" y="10559"/>
                    <a:pt x="10511" y="15546"/>
                  </a:cubicBezTo>
                  <a:cubicBezTo>
                    <a:pt x="10594" y="15675"/>
                    <a:pt x="10714" y="15728"/>
                    <a:pt x="10832" y="15728"/>
                  </a:cubicBezTo>
                  <a:cubicBezTo>
                    <a:pt x="11106" y="15728"/>
                    <a:pt x="11373" y="15443"/>
                    <a:pt x="11163" y="15145"/>
                  </a:cubicBezTo>
                  <a:cubicBezTo>
                    <a:pt x="7754" y="10158"/>
                    <a:pt x="4321" y="5170"/>
                    <a:pt x="887" y="183"/>
                  </a:cubicBezTo>
                  <a:cubicBezTo>
                    <a:pt x="803" y="53"/>
                    <a:pt x="680" y="0"/>
                    <a:pt x="558" y="0"/>
                  </a:cubicBezTo>
                  <a:close/>
                </a:path>
              </a:pathLst>
            </a:custGeom>
            <a:solidFill>
              <a:srgbClr val="0A7D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1" name="Google Shape;1121;p30"/>
            <p:cNvSpPr/>
            <p:nvPr/>
          </p:nvSpPr>
          <p:spPr>
            <a:xfrm>
              <a:off x="8824655" y="3813125"/>
              <a:ext cx="281275" cy="353700"/>
            </a:xfrm>
            <a:custGeom>
              <a:avLst/>
              <a:gdLst/>
              <a:ahLst/>
              <a:cxnLst/>
              <a:rect l="l" t="t" r="r" b="b"/>
              <a:pathLst>
                <a:path w="11251" h="14148" extrusionOk="0">
                  <a:moveTo>
                    <a:pt x="563" y="0"/>
                  </a:moveTo>
                  <a:cubicBezTo>
                    <a:pt x="277" y="0"/>
                    <a:pt x="1" y="284"/>
                    <a:pt x="214" y="567"/>
                  </a:cubicBezTo>
                  <a:cubicBezTo>
                    <a:pt x="3597" y="5028"/>
                    <a:pt x="6981" y="9515"/>
                    <a:pt x="10364" y="13976"/>
                  </a:cubicBezTo>
                  <a:cubicBezTo>
                    <a:pt x="10455" y="14097"/>
                    <a:pt x="10580" y="14147"/>
                    <a:pt x="10702" y="14147"/>
                  </a:cubicBezTo>
                  <a:cubicBezTo>
                    <a:pt x="10985" y="14147"/>
                    <a:pt x="11251" y="13880"/>
                    <a:pt x="11041" y="13600"/>
                  </a:cubicBezTo>
                  <a:cubicBezTo>
                    <a:pt x="7657" y="9114"/>
                    <a:pt x="4274" y="4652"/>
                    <a:pt x="890" y="166"/>
                  </a:cubicBezTo>
                  <a:cubicBezTo>
                    <a:pt x="802" y="49"/>
                    <a:pt x="682" y="0"/>
                    <a:pt x="563" y="0"/>
                  </a:cubicBezTo>
                  <a:close/>
                </a:path>
              </a:pathLst>
            </a:custGeom>
            <a:solidFill>
              <a:srgbClr val="0A7D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2" name="Google Shape;1122;p30"/>
            <p:cNvSpPr/>
            <p:nvPr/>
          </p:nvSpPr>
          <p:spPr>
            <a:xfrm>
              <a:off x="8826405" y="4118975"/>
              <a:ext cx="284125" cy="129675"/>
            </a:xfrm>
            <a:custGeom>
              <a:avLst/>
              <a:gdLst/>
              <a:ahLst/>
              <a:cxnLst/>
              <a:rect l="l" t="t" r="r" b="b"/>
              <a:pathLst>
                <a:path w="11365" h="5187" extrusionOk="0">
                  <a:moveTo>
                    <a:pt x="628" y="1"/>
                  </a:moveTo>
                  <a:cubicBezTo>
                    <a:pt x="256" y="1"/>
                    <a:pt x="0" y="539"/>
                    <a:pt x="394" y="714"/>
                  </a:cubicBezTo>
                  <a:cubicBezTo>
                    <a:pt x="3803" y="2193"/>
                    <a:pt x="7186" y="3672"/>
                    <a:pt x="10570" y="5150"/>
                  </a:cubicBezTo>
                  <a:cubicBezTo>
                    <a:pt x="10627" y="5176"/>
                    <a:pt x="10683" y="5187"/>
                    <a:pt x="10737" y="5187"/>
                  </a:cubicBezTo>
                  <a:cubicBezTo>
                    <a:pt x="11109" y="5187"/>
                    <a:pt x="11365" y="4649"/>
                    <a:pt x="10971" y="4474"/>
                  </a:cubicBezTo>
                  <a:cubicBezTo>
                    <a:pt x="7587" y="2995"/>
                    <a:pt x="4179" y="1516"/>
                    <a:pt x="795" y="37"/>
                  </a:cubicBezTo>
                  <a:cubicBezTo>
                    <a:pt x="738" y="12"/>
                    <a:pt x="682" y="1"/>
                    <a:pt x="628" y="1"/>
                  </a:cubicBezTo>
                  <a:close/>
                </a:path>
              </a:pathLst>
            </a:custGeom>
            <a:solidFill>
              <a:srgbClr val="0A7D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3" name="Google Shape;1123;p30"/>
            <p:cNvSpPr/>
            <p:nvPr/>
          </p:nvSpPr>
          <p:spPr>
            <a:xfrm>
              <a:off x="8885755" y="2468250"/>
              <a:ext cx="95250" cy="95275"/>
            </a:xfrm>
            <a:custGeom>
              <a:avLst/>
              <a:gdLst/>
              <a:ahLst/>
              <a:cxnLst/>
              <a:rect l="l" t="t" r="r" b="b"/>
              <a:pathLst>
                <a:path w="3810" h="3811" extrusionOk="0">
                  <a:moveTo>
                    <a:pt x="1905" y="1"/>
                  </a:moveTo>
                  <a:cubicBezTo>
                    <a:pt x="852" y="1"/>
                    <a:pt x="0" y="853"/>
                    <a:pt x="0" y="1906"/>
                  </a:cubicBezTo>
                  <a:cubicBezTo>
                    <a:pt x="0" y="2958"/>
                    <a:pt x="852" y="3811"/>
                    <a:pt x="1905" y="3811"/>
                  </a:cubicBezTo>
                  <a:cubicBezTo>
                    <a:pt x="2958" y="3811"/>
                    <a:pt x="3810" y="2958"/>
                    <a:pt x="3810" y="1906"/>
                  </a:cubicBezTo>
                  <a:cubicBezTo>
                    <a:pt x="3810" y="853"/>
                    <a:pt x="2958" y="1"/>
                    <a:pt x="1905" y="1"/>
                  </a:cubicBezTo>
                  <a:close/>
                </a:path>
              </a:pathLst>
            </a:custGeom>
            <a:solidFill>
              <a:srgbClr val="F03A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4" name="Google Shape;1124;p30"/>
            <p:cNvSpPr/>
            <p:nvPr/>
          </p:nvSpPr>
          <p:spPr>
            <a:xfrm>
              <a:off x="8829980" y="3331050"/>
              <a:ext cx="95275" cy="95250"/>
            </a:xfrm>
            <a:custGeom>
              <a:avLst/>
              <a:gdLst/>
              <a:ahLst/>
              <a:cxnLst/>
              <a:rect l="l" t="t" r="r" b="b"/>
              <a:pathLst>
                <a:path w="3811" h="3810" extrusionOk="0">
                  <a:moveTo>
                    <a:pt x="1905" y="0"/>
                  </a:moveTo>
                  <a:cubicBezTo>
                    <a:pt x="853" y="0"/>
                    <a:pt x="1" y="853"/>
                    <a:pt x="1" y="1905"/>
                  </a:cubicBezTo>
                  <a:cubicBezTo>
                    <a:pt x="1" y="2958"/>
                    <a:pt x="853" y="3810"/>
                    <a:pt x="1905" y="3810"/>
                  </a:cubicBezTo>
                  <a:cubicBezTo>
                    <a:pt x="2958" y="3810"/>
                    <a:pt x="3810" y="2958"/>
                    <a:pt x="3810" y="1905"/>
                  </a:cubicBezTo>
                  <a:cubicBezTo>
                    <a:pt x="3810" y="853"/>
                    <a:pt x="2958" y="0"/>
                    <a:pt x="1905" y="0"/>
                  </a:cubicBezTo>
                  <a:close/>
                </a:path>
              </a:pathLst>
            </a:custGeom>
            <a:solidFill>
              <a:srgbClr val="F03A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25" name="Google Shape;1125;p30"/>
          <p:cNvGrpSpPr/>
          <p:nvPr/>
        </p:nvGrpSpPr>
        <p:grpSpPr>
          <a:xfrm>
            <a:off x="8053030" y="4276675"/>
            <a:ext cx="1124100" cy="852025"/>
            <a:chOff x="8053030" y="4276675"/>
            <a:chExt cx="1124100" cy="852025"/>
          </a:xfrm>
        </p:grpSpPr>
        <p:sp>
          <p:nvSpPr>
            <p:cNvPr id="1126" name="Google Shape;1126;p30"/>
            <p:cNvSpPr/>
            <p:nvPr/>
          </p:nvSpPr>
          <p:spPr>
            <a:xfrm>
              <a:off x="8053030" y="4276675"/>
              <a:ext cx="1124100" cy="852025"/>
            </a:xfrm>
            <a:custGeom>
              <a:avLst/>
              <a:gdLst/>
              <a:ahLst/>
              <a:cxnLst/>
              <a:rect l="l" t="t" r="r" b="b"/>
              <a:pathLst>
                <a:path w="44964" h="34081" extrusionOk="0">
                  <a:moveTo>
                    <a:pt x="35650" y="0"/>
                  </a:moveTo>
                  <a:cubicBezTo>
                    <a:pt x="32202" y="0"/>
                    <a:pt x="28348" y="1635"/>
                    <a:pt x="25114" y="7113"/>
                  </a:cubicBezTo>
                  <a:cubicBezTo>
                    <a:pt x="25114" y="7113"/>
                    <a:pt x="25053" y="7109"/>
                    <a:pt x="24941" y="7109"/>
                  </a:cubicBezTo>
                  <a:cubicBezTo>
                    <a:pt x="23831" y="7109"/>
                    <a:pt x="17715" y="7523"/>
                    <a:pt x="16918" y="16587"/>
                  </a:cubicBezTo>
                  <a:cubicBezTo>
                    <a:pt x="16918" y="16587"/>
                    <a:pt x="16356" y="16482"/>
                    <a:pt x="15492" y="16482"/>
                  </a:cubicBezTo>
                  <a:cubicBezTo>
                    <a:pt x="12902" y="16482"/>
                    <a:pt x="7601" y="17426"/>
                    <a:pt x="6642" y="24983"/>
                  </a:cubicBezTo>
                  <a:cubicBezTo>
                    <a:pt x="6642" y="24983"/>
                    <a:pt x="1" y="26837"/>
                    <a:pt x="2657" y="34081"/>
                  </a:cubicBezTo>
                  <a:lnTo>
                    <a:pt x="42507" y="34081"/>
                  </a:lnTo>
                  <a:lnTo>
                    <a:pt x="44663" y="7364"/>
                  </a:lnTo>
                  <a:lnTo>
                    <a:pt x="44963" y="3579"/>
                  </a:lnTo>
                  <a:cubicBezTo>
                    <a:pt x="44963" y="3579"/>
                    <a:pt x="40751" y="0"/>
                    <a:pt x="3565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7" name="Google Shape;1127;p30"/>
            <p:cNvSpPr/>
            <p:nvPr/>
          </p:nvSpPr>
          <p:spPr>
            <a:xfrm>
              <a:off x="8187130" y="4363075"/>
              <a:ext cx="982475" cy="765625"/>
            </a:xfrm>
            <a:custGeom>
              <a:avLst/>
              <a:gdLst/>
              <a:ahLst/>
              <a:cxnLst/>
              <a:rect l="l" t="t" r="r" b="b"/>
              <a:pathLst>
                <a:path w="39299" h="30625" extrusionOk="0">
                  <a:moveTo>
                    <a:pt x="31893" y="0"/>
                  </a:moveTo>
                  <a:cubicBezTo>
                    <a:pt x="31692" y="0"/>
                    <a:pt x="31487" y="8"/>
                    <a:pt x="31279" y="23"/>
                  </a:cubicBezTo>
                  <a:cubicBezTo>
                    <a:pt x="25138" y="524"/>
                    <a:pt x="23860" y="8043"/>
                    <a:pt x="23860" y="8043"/>
                  </a:cubicBezTo>
                  <a:cubicBezTo>
                    <a:pt x="23860" y="8043"/>
                    <a:pt x="23452" y="7965"/>
                    <a:pt x="22801" y="7965"/>
                  </a:cubicBezTo>
                  <a:cubicBezTo>
                    <a:pt x="20641" y="7965"/>
                    <a:pt x="15811" y="8823"/>
                    <a:pt x="14386" y="16239"/>
                  </a:cubicBezTo>
                  <a:cubicBezTo>
                    <a:pt x="14386" y="16239"/>
                    <a:pt x="14055" y="16208"/>
                    <a:pt x="13516" y="16208"/>
                  </a:cubicBezTo>
                  <a:cubicBezTo>
                    <a:pt x="11145" y="16208"/>
                    <a:pt x="4768" y="16791"/>
                    <a:pt x="5013" y="23081"/>
                  </a:cubicBezTo>
                  <a:cubicBezTo>
                    <a:pt x="5013" y="23081"/>
                    <a:pt x="0" y="25612"/>
                    <a:pt x="326" y="30625"/>
                  </a:cubicBezTo>
                  <a:lnTo>
                    <a:pt x="37143" y="30625"/>
                  </a:lnTo>
                  <a:lnTo>
                    <a:pt x="39299" y="3908"/>
                  </a:lnTo>
                  <a:cubicBezTo>
                    <a:pt x="37808" y="2133"/>
                    <a:pt x="35311" y="0"/>
                    <a:pt x="3189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8" name="Google Shape;1128;p30"/>
            <p:cNvSpPr/>
            <p:nvPr/>
          </p:nvSpPr>
          <p:spPr>
            <a:xfrm>
              <a:off x="8886305" y="4563625"/>
              <a:ext cx="236950" cy="220400"/>
            </a:xfrm>
            <a:custGeom>
              <a:avLst/>
              <a:gdLst/>
              <a:ahLst/>
              <a:cxnLst/>
              <a:rect l="l" t="t" r="r" b="b"/>
              <a:pathLst>
                <a:path w="9478" h="8816" extrusionOk="0">
                  <a:moveTo>
                    <a:pt x="3720" y="0"/>
                  </a:moveTo>
                  <a:cubicBezTo>
                    <a:pt x="3546" y="0"/>
                    <a:pt x="3359" y="53"/>
                    <a:pt x="3161" y="171"/>
                  </a:cubicBezTo>
                  <a:cubicBezTo>
                    <a:pt x="1532" y="1149"/>
                    <a:pt x="2434" y="3430"/>
                    <a:pt x="2434" y="3430"/>
                  </a:cubicBezTo>
                  <a:cubicBezTo>
                    <a:pt x="2434" y="3430"/>
                    <a:pt x="1757" y="2753"/>
                    <a:pt x="1139" y="2753"/>
                  </a:cubicBezTo>
                  <a:cubicBezTo>
                    <a:pt x="673" y="2753"/>
                    <a:pt x="240" y="3136"/>
                    <a:pt x="154" y="4482"/>
                  </a:cubicBezTo>
                  <a:cubicBezTo>
                    <a:pt x="0" y="7225"/>
                    <a:pt x="2171" y="8815"/>
                    <a:pt x="4548" y="8815"/>
                  </a:cubicBezTo>
                  <a:cubicBezTo>
                    <a:pt x="4885" y="8815"/>
                    <a:pt x="5227" y="8783"/>
                    <a:pt x="5567" y="8718"/>
                  </a:cubicBezTo>
                  <a:cubicBezTo>
                    <a:pt x="8299" y="8191"/>
                    <a:pt x="9477" y="1425"/>
                    <a:pt x="7848" y="773"/>
                  </a:cubicBezTo>
                  <a:cubicBezTo>
                    <a:pt x="7667" y="700"/>
                    <a:pt x="7499" y="668"/>
                    <a:pt x="7343" y="668"/>
                  </a:cubicBezTo>
                  <a:cubicBezTo>
                    <a:pt x="6098" y="668"/>
                    <a:pt x="5642" y="2728"/>
                    <a:pt x="5642" y="2728"/>
                  </a:cubicBezTo>
                  <a:cubicBezTo>
                    <a:pt x="5642" y="2728"/>
                    <a:pt x="4985" y="0"/>
                    <a:pt x="372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29" name="Google Shape;1129;p30"/>
          <p:cNvGrpSpPr/>
          <p:nvPr/>
        </p:nvGrpSpPr>
        <p:grpSpPr>
          <a:xfrm>
            <a:off x="-170295" y="2037275"/>
            <a:ext cx="829600" cy="2646275"/>
            <a:chOff x="-170295" y="1808675"/>
            <a:chExt cx="829600" cy="2646275"/>
          </a:xfrm>
        </p:grpSpPr>
        <p:sp>
          <p:nvSpPr>
            <p:cNvPr id="1130" name="Google Shape;1130;p30"/>
            <p:cNvSpPr/>
            <p:nvPr/>
          </p:nvSpPr>
          <p:spPr>
            <a:xfrm flipH="1">
              <a:off x="-170295" y="1808675"/>
              <a:ext cx="829600" cy="2646275"/>
            </a:xfrm>
            <a:custGeom>
              <a:avLst/>
              <a:gdLst/>
              <a:ahLst/>
              <a:cxnLst/>
              <a:rect l="l" t="t" r="r" b="b"/>
              <a:pathLst>
                <a:path w="33184" h="105851" extrusionOk="0">
                  <a:moveTo>
                    <a:pt x="22322" y="1"/>
                  </a:moveTo>
                  <a:cubicBezTo>
                    <a:pt x="19049" y="1"/>
                    <a:pt x="14806" y="1870"/>
                    <a:pt x="15038" y="11665"/>
                  </a:cubicBezTo>
                  <a:cubicBezTo>
                    <a:pt x="15038" y="11665"/>
                    <a:pt x="5665" y="13419"/>
                    <a:pt x="10351" y="29058"/>
                  </a:cubicBezTo>
                  <a:cubicBezTo>
                    <a:pt x="10351" y="29058"/>
                    <a:pt x="1755" y="33545"/>
                    <a:pt x="9173" y="47028"/>
                  </a:cubicBezTo>
                  <a:cubicBezTo>
                    <a:pt x="9173" y="47028"/>
                    <a:pt x="0" y="57981"/>
                    <a:pt x="6642" y="70487"/>
                  </a:cubicBezTo>
                  <a:cubicBezTo>
                    <a:pt x="6642" y="70487"/>
                    <a:pt x="1379" y="79460"/>
                    <a:pt x="6442" y="91014"/>
                  </a:cubicBezTo>
                  <a:cubicBezTo>
                    <a:pt x="6442" y="91014"/>
                    <a:pt x="2156" y="96678"/>
                    <a:pt x="6642" y="105851"/>
                  </a:cubicBezTo>
                  <a:lnTo>
                    <a:pt x="26392" y="105851"/>
                  </a:lnTo>
                  <a:cubicBezTo>
                    <a:pt x="26392" y="105851"/>
                    <a:pt x="33184" y="27304"/>
                    <a:pt x="28798" y="6001"/>
                  </a:cubicBezTo>
                  <a:cubicBezTo>
                    <a:pt x="28146" y="2793"/>
                    <a:pt x="27219" y="863"/>
                    <a:pt x="25991" y="712"/>
                  </a:cubicBezTo>
                  <a:cubicBezTo>
                    <a:pt x="25991" y="712"/>
                    <a:pt x="24341" y="1"/>
                    <a:pt x="2232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1" name="Google Shape;1131;p30"/>
            <p:cNvSpPr/>
            <p:nvPr/>
          </p:nvSpPr>
          <p:spPr>
            <a:xfrm flipH="1">
              <a:off x="-170295" y="1894725"/>
              <a:ext cx="722450" cy="2560225"/>
            </a:xfrm>
            <a:custGeom>
              <a:avLst/>
              <a:gdLst/>
              <a:ahLst/>
              <a:cxnLst/>
              <a:rect l="l" t="t" r="r" b="b"/>
              <a:pathLst>
                <a:path w="28898" h="102409" extrusionOk="0">
                  <a:moveTo>
                    <a:pt x="19928" y="0"/>
                  </a:moveTo>
                  <a:cubicBezTo>
                    <a:pt x="19241" y="0"/>
                    <a:pt x="18527" y="182"/>
                    <a:pt x="17795" y="604"/>
                  </a:cubicBezTo>
                  <a:cubicBezTo>
                    <a:pt x="12707" y="3536"/>
                    <a:pt x="14487" y="11331"/>
                    <a:pt x="14487" y="11331"/>
                  </a:cubicBezTo>
                  <a:cubicBezTo>
                    <a:pt x="14487" y="11331"/>
                    <a:pt x="4887" y="15842"/>
                    <a:pt x="10176" y="25992"/>
                  </a:cubicBezTo>
                  <a:cubicBezTo>
                    <a:pt x="10176" y="25992"/>
                    <a:pt x="1178" y="32258"/>
                    <a:pt x="8797" y="44564"/>
                  </a:cubicBezTo>
                  <a:cubicBezTo>
                    <a:pt x="8797" y="44564"/>
                    <a:pt x="0" y="54739"/>
                    <a:pt x="7243" y="65667"/>
                  </a:cubicBezTo>
                  <a:cubicBezTo>
                    <a:pt x="7243" y="65667"/>
                    <a:pt x="401" y="77973"/>
                    <a:pt x="6842" y="84439"/>
                  </a:cubicBezTo>
                  <a:cubicBezTo>
                    <a:pt x="6842" y="84439"/>
                    <a:pt x="1704" y="94539"/>
                    <a:pt x="7168" y="102409"/>
                  </a:cubicBezTo>
                  <a:lnTo>
                    <a:pt x="22106" y="102409"/>
                  </a:lnTo>
                  <a:cubicBezTo>
                    <a:pt x="22106" y="102409"/>
                    <a:pt x="28898" y="23862"/>
                    <a:pt x="24512" y="2559"/>
                  </a:cubicBezTo>
                  <a:cubicBezTo>
                    <a:pt x="23268" y="1189"/>
                    <a:pt x="21687" y="0"/>
                    <a:pt x="1992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2" name="Google Shape;1132;p30"/>
            <p:cNvSpPr/>
            <p:nvPr/>
          </p:nvSpPr>
          <p:spPr>
            <a:xfrm flipH="1">
              <a:off x="-71420" y="2442100"/>
              <a:ext cx="262825" cy="465800"/>
            </a:xfrm>
            <a:custGeom>
              <a:avLst/>
              <a:gdLst/>
              <a:ahLst/>
              <a:cxnLst/>
              <a:rect l="l" t="t" r="r" b="b"/>
              <a:pathLst>
                <a:path w="10513" h="18632" extrusionOk="0">
                  <a:moveTo>
                    <a:pt x="535" y="1"/>
                  </a:moveTo>
                  <a:cubicBezTo>
                    <a:pt x="276" y="1"/>
                    <a:pt x="1" y="277"/>
                    <a:pt x="157" y="589"/>
                  </a:cubicBezTo>
                  <a:cubicBezTo>
                    <a:pt x="3340" y="6528"/>
                    <a:pt x="6498" y="12493"/>
                    <a:pt x="9681" y="18433"/>
                  </a:cubicBezTo>
                  <a:cubicBezTo>
                    <a:pt x="9751" y="18573"/>
                    <a:pt x="9864" y="18631"/>
                    <a:pt x="9980" y="18631"/>
                  </a:cubicBezTo>
                  <a:cubicBezTo>
                    <a:pt x="10239" y="18631"/>
                    <a:pt x="10513" y="18344"/>
                    <a:pt x="10357" y="18032"/>
                  </a:cubicBezTo>
                  <a:cubicBezTo>
                    <a:pt x="7174" y="12092"/>
                    <a:pt x="4016" y="6153"/>
                    <a:pt x="833" y="188"/>
                  </a:cubicBezTo>
                  <a:cubicBezTo>
                    <a:pt x="764" y="56"/>
                    <a:pt x="651" y="1"/>
                    <a:pt x="535" y="1"/>
                  </a:cubicBezTo>
                  <a:close/>
                </a:path>
              </a:pathLst>
            </a:custGeom>
            <a:solidFill>
              <a:srgbClr val="0A7D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3" name="Google Shape;1133;p30"/>
            <p:cNvSpPr/>
            <p:nvPr/>
          </p:nvSpPr>
          <p:spPr>
            <a:xfrm flipH="1">
              <a:off x="-56570" y="2644875"/>
              <a:ext cx="320750" cy="405700"/>
            </a:xfrm>
            <a:custGeom>
              <a:avLst/>
              <a:gdLst/>
              <a:ahLst/>
              <a:cxnLst/>
              <a:rect l="l" t="t" r="r" b="b"/>
              <a:pathLst>
                <a:path w="12830" h="16228" extrusionOk="0">
                  <a:moveTo>
                    <a:pt x="549" y="0"/>
                  </a:moveTo>
                  <a:cubicBezTo>
                    <a:pt x="267" y="0"/>
                    <a:pt x="1" y="268"/>
                    <a:pt x="211" y="548"/>
                  </a:cubicBezTo>
                  <a:cubicBezTo>
                    <a:pt x="4120" y="5736"/>
                    <a:pt x="8030" y="10899"/>
                    <a:pt x="11940" y="16062"/>
                  </a:cubicBezTo>
                  <a:cubicBezTo>
                    <a:pt x="12028" y="16179"/>
                    <a:pt x="12148" y="16228"/>
                    <a:pt x="12267" y="16228"/>
                  </a:cubicBezTo>
                  <a:cubicBezTo>
                    <a:pt x="12553" y="16228"/>
                    <a:pt x="12829" y="15944"/>
                    <a:pt x="12617" y="15661"/>
                  </a:cubicBezTo>
                  <a:cubicBezTo>
                    <a:pt x="8707" y="10498"/>
                    <a:pt x="4797" y="5335"/>
                    <a:pt x="887" y="172"/>
                  </a:cubicBezTo>
                  <a:cubicBezTo>
                    <a:pt x="796" y="51"/>
                    <a:pt x="671" y="0"/>
                    <a:pt x="549" y="0"/>
                  </a:cubicBezTo>
                  <a:close/>
                </a:path>
              </a:pathLst>
            </a:custGeom>
            <a:solidFill>
              <a:srgbClr val="0A7D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4" name="Google Shape;1134;p30"/>
            <p:cNvSpPr/>
            <p:nvPr/>
          </p:nvSpPr>
          <p:spPr>
            <a:xfrm flipH="1">
              <a:off x="-36445" y="3302500"/>
              <a:ext cx="284325" cy="393225"/>
            </a:xfrm>
            <a:custGeom>
              <a:avLst/>
              <a:gdLst/>
              <a:ahLst/>
              <a:cxnLst/>
              <a:rect l="l" t="t" r="r" b="b"/>
              <a:pathLst>
                <a:path w="11373" h="15729" extrusionOk="0">
                  <a:moveTo>
                    <a:pt x="558" y="0"/>
                  </a:moveTo>
                  <a:cubicBezTo>
                    <a:pt x="277" y="0"/>
                    <a:pt x="1" y="280"/>
                    <a:pt x="210" y="559"/>
                  </a:cubicBezTo>
                  <a:cubicBezTo>
                    <a:pt x="3644" y="5571"/>
                    <a:pt x="7077" y="10559"/>
                    <a:pt x="10511" y="15546"/>
                  </a:cubicBezTo>
                  <a:cubicBezTo>
                    <a:pt x="10594" y="15675"/>
                    <a:pt x="10714" y="15728"/>
                    <a:pt x="10832" y="15728"/>
                  </a:cubicBezTo>
                  <a:cubicBezTo>
                    <a:pt x="11106" y="15728"/>
                    <a:pt x="11373" y="15443"/>
                    <a:pt x="11163" y="15145"/>
                  </a:cubicBezTo>
                  <a:cubicBezTo>
                    <a:pt x="7754" y="10158"/>
                    <a:pt x="4321" y="5170"/>
                    <a:pt x="887" y="183"/>
                  </a:cubicBezTo>
                  <a:cubicBezTo>
                    <a:pt x="803" y="53"/>
                    <a:pt x="680" y="0"/>
                    <a:pt x="558" y="0"/>
                  </a:cubicBezTo>
                  <a:close/>
                </a:path>
              </a:pathLst>
            </a:custGeom>
            <a:solidFill>
              <a:srgbClr val="0A7D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5" name="Google Shape;1135;p30"/>
            <p:cNvSpPr/>
            <p:nvPr/>
          </p:nvSpPr>
          <p:spPr>
            <a:xfrm flipH="1">
              <a:off x="2405" y="3755300"/>
              <a:ext cx="281275" cy="353700"/>
            </a:xfrm>
            <a:custGeom>
              <a:avLst/>
              <a:gdLst/>
              <a:ahLst/>
              <a:cxnLst/>
              <a:rect l="l" t="t" r="r" b="b"/>
              <a:pathLst>
                <a:path w="11251" h="14148" extrusionOk="0">
                  <a:moveTo>
                    <a:pt x="563" y="0"/>
                  </a:moveTo>
                  <a:cubicBezTo>
                    <a:pt x="277" y="0"/>
                    <a:pt x="1" y="284"/>
                    <a:pt x="214" y="567"/>
                  </a:cubicBezTo>
                  <a:cubicBezTo>
                    <a:pt x="3597" y="5028"/>
                    <a:pt x="6981" y="9515"/>
                    <a:pt x="10364" y="13976"/>
                  </a:cubicBezTo>
                  <a:cubicBezTo>
                    <a:pt x="10455" y="14097"/>
                    <a:pt x="10580" y="14147"/>
                    <a:pt x="10702" y="14147"/>
                  </a:cubicBezTo>
                  <a:cubicBezTo>
                    <a:pt x="10985" y="14147"/>
                    <a:pt x="11251" y="13880"/>
                    <a:pt x="11041" y="13600"/>
                  </a:cubicBezTo>
                  <a:cubicBezTo>
                    <a:pt x="7657" y="9114"/>
                    <a:pt x="4274" y="4652"/>
                    <a:pt x="890" y="166"/>
                  </a:cubicBezTo>
                  <a:cubicBezTo>
                    <a:pt x="802" y="49"/>
                    <a:pt x="682" y="0"/>
                    <a:pt x="563" y="0"/>
                  </a:cubicBezTo>
                  <a:close/>
                </a:path>
              </a:pathLst>
            </a:custGeom>
            <a:solidFill>
              <a:srgbClr val="0A7D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6" name="Google Shape;1136;p30"/>
            <p:cNvSpPr/>
            <p:nvPr/>
          </p:nvSpPr>
          <p:spPr>
            <a:xfrm flipH="1">
              <a:off x="-2195" y="4061150"/>
              <a:ext cx="284125" cy="129675"/>
            </a:xfrm>
            <a:custGeom>
              <a:avLst/>
              <a:gdLst/>
              <a:ahLst/>
              <a:cxnLst/>
              <a:rect l="l" t="t" r="r" b="b"/>
              <a:pathLst>
                <a:path w="11365" h="5187" extrusionOk="0">
                  <a:moveTo>
                    <a:pt x="628" y="1"/>
                  </a:moveTo>
                  <a:cubicBezTo>
                    <a:pt x="256" y="1"/>
                    <a:pt x="0" y="539"/>
                    <a:pt x="394" y="714"/>
                  </a:cubicBezTo>
                  <a:cubicBezTo>
                    <a:pt x="3803" y="2193"/>
                    <a:pt x="7186" y="3672"/>
                    <a:pt x="10570" y="5150"/>
                  </a:cubicBezTo>
                  <a:cubicBezTo>
                    <a:pt x="10627" y="5176"/>
                    <a:pt x="10683" y="5187"/>
                    <a:pt x="10737" y="5187"/>
                  </a:cubicBezTo>
                  <a:cubicBezTo>
                    <a:pt x="11109" y="5187"/>
                    <a:pt x="11365" y="4649"/>
                    <a:pt x="10971" y="4474"/>
                  </a:cubicBezTo>
                  <a:cubicBezTo>
                    <a:pt x="7587" y="2995"/>
                    <a:pt x="4179" y="1516"/>
                    <a:pt x="795" y="37"/>
                  </a:cubicBezTo>
                  <a:cubicBezTo>
                    <a:pt x="738" y="12"/>
                    <a:pt x="682" y="1"/>
                    <a:pt x="628" y="1"/>
                  </a:cubicBezTo>
                  <a:close/>
                </a:path>
              </a:pathLst>
            </a:custGeom>
            <a:solidFill>
              <a:srgbClr val="0A7D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7" name="Google Shape;1137;p30"/>
            <p:cNvSpPr/>
            <p:nvPr/>
          </p:nvSpPr>
          <p:spPr>
            <a:xfrm flipH="1">
              <a:off x="127330" y="2410425"/>
              <a:ext cx="95250" cy="95275"/>
            </a:xfrm>
            <a:custGeom>
              <a:avLst/>
              <a:gdLst/>
              <a:ahLst/>
              <a:cxnLst/>
              <a:rect l="l" t="t" r="r" b="b"/>
              <a:pathLst>
                <a:path w="3810" h="3811" extrusionOk="0">
                  <a:moveTo>
                    <a:pt x="1905" y="1"/>
                  </a:moveTo>
                  <a:cubicBezTo>
                    <a:pt x="852" y="1"/>
                    <a:pt x="0" y="853"/>
                    <a:pt x="0" y="1906"/>
                  </a:cubicBezTo>
                  <a:cubicBezTo>
                    <a:pt x="0" y="2958"/>
                    <a:pt x="852" y="3811"/>
                    <a:pt x="1905" y="3811"/>
                  </a:cubicBezTo>
                  <a:cubicBezTo>
                    <a:pt x="2958" y="3811"/>
                    <a:pt x="3810" y="2958"/>
                    <a:pt x="3810" y="1906"/>
                  </a:cubicBezTo>
                  <a:cubicBezTo>
                    <a:pt x="3810" y="853"/>
                    <a:pt x="2958" y="1"/>
                    <a:pt x="1905" y="1"/>
                  </a:cubicBezTo>
                  <a:close/>
                </a:path>
              </a:pathLst>
            </a:custGeom>
            <a:solidFill>
              <a:srgbClr val="F03A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8" name="Google Shape;1138;p30"/>
            <p:cNvSpPr/>
            <p:nvPr/>
          </p:nvSpPr>
          <p:spPr>
            <a:xfrm flipH="1">
              <a:off x="183080" y="3273225"/>
              <a:ext cx="95275" cy="95250"/>
            </a:xfrm>
            <a:custGeom>
              <a:avLst/>
              <a:gdLst/>
              <a:ahLst/>
              <a:cxnLst/>
              <a:rect l="l" t="t" r="r" b="b"/>
              <a:pathLst>
                <a:path w="3811" h="3810" extrusionOk="0">
                  <a:moveTo>
                    <a:pt x="1905" y="0"/>
                  </a:moveTo>
                  <a:cubicBezTo>
                    <a:pt x="853" y="0"/>
                    <a:pt x="1" y="853"/>
                    <a:pt x="1" y="1905"/>
                  </a:cubicBezTo>
                  <a:cubicBezTo>
                    <a:pt x="1" y="2958"/>
                    <a:pt x="853" y="3810"/>
                    <a:pt x="1905" y="3810"/>
                  </a:cubicBezTo>
                  <a:cubicBezTo>
                    <a:pt x="2958" y="3810"/>
                    <a:pt x="3810" y="2958"/>
                    <a:pt x="3810" y="1905"/>
                  </a:cubicBezTo>
                  <a:cubicBezTo>
                    <a:pt x="3810" y="853"/>
                    <a:pt x="2958" y="0"/>
                    <a:pt x="1905" y="0"/>
                  </a:cubicBezTo>
                  <a:close/>
                </a:path>
              </a:pathLst>
            </a:custGeom>
            <a:solidFill>
              <a:srgbClr val="F03A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39" name="Google Shape;1139;p30"/>
          <p:cNvGrpSpPr/>
          <p:nvPr/>
        </p:nvGrpSpPr>
        <p:grpSpPr>
          <a:xfrm>
            <a:off x="-68795" y="4295050"/>
            <a:ext cx="1124100" cy="852025"/>
            <a:chOff x="-68795" y="4218850"/>
            <a:chExt cx="1124100" cy="852025"/>
          </a:xfrm>
        </p:grpSpPr>
        <p:sp>
          <p:nvSpPr>
            <p:cNvPr id="1140" name="Google Shape;1140;p30"/>
            <p:cNvSpPr/>
            <p:nvPr/>
          </p:nvSpPr>
          <p:spPr>
            <a:xfrm flipH="1">
              <a:off x="-68795" y="4218850"/>
              <a:ext cx="1124100" cy="852025"/>
            </a:xfrm>
            <a:custGeom>
              <a:avLst/>
              <a:gdLst/>
              <a:ahLst/>
              <a:cxnLst/>
              <a:rect l="l" t="t" r="r" b="b"/>
              <a:pathLst>
                <a:path w="44964" h="34081" extrusionOk="0">
                  <a:moveTo>
                    <a:pt x="35650" y="0"/>
                  </a:moveTo>
                  <a:cubicBezTo>
                    <a:pt x="32202" y="0"/>
                    <a:pt x="28348" y="1635"/>
                    <a:pt x="25114" y="7113"/>
                  </a:cubicBezTo>
                  <a:cubicBezTo>
                    <a:pt x="25114" y="7113"/>
                    <a:pt x="25053" y="7109"/>
                    <a:pt x="24941" y="7109"/>
                  </a:cubicBezTo>
                  <a:cubicBezTo>
                    <a:pt x="23831" y="7109"/>
                    <a:pt x="17715" y="7523"/>
                    <a:pt x="16918" y="16587"/>
                  </a:cubicBezTo>
                  <a:cubicBezTo>
                    <a:pt x="16918" y="16587"/>
                    <a:pt x="16356" y="16482"/>
                    <a:pt x="15492" y="16482"/>
                  </a:cubicBezTo>
                  <a:cubicBezTo>
                    <a:pt x="12902" y="16482"/>
                    <a:pt x="7601" y="17426"/>
                    <a:pt x="6642" y="24983"/>
                  </a:cubicBezTo>
                  <a:cubicBezTo>
                    <a:pt x="6642" y="24983"/>
                    <a:pt x="1" y="26837"/>
                    <a:pt x="2657" y="34081"/>
                  </a:cubicBezTo>
                  <a:lnTo>
                    <a:pt x="42507" y="34081"/>
                  </a:lnTo>
                  <a:lnTo>
                    <a:pt x="44663" y="7364"/>
                  </a:lnTo>
                  <a:lnTo>
                    <a:pt x="44963" y="3579"/>
                  </a:lnTo>
                  <a:cubicBezTo>
                    <a:pt x="44963" y="3579"/>
                    <a:pt x="40751" y="0"/>
                    <a:pt x="3565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1" name="Google Shape;1141;p30"/>
            <p:cNvSpPr/>
            <p:nvPr/>
          </p:nvSpPr>
          <p:spPr>
            <a:xfrm flipH="1">
              <a:off x="-61270" y="4305250"/>
              <a:ext cx="982475" cy="765625"/>
            </a:xfrm>
            <a:custGeom>
              <a:avLst/>
              <a:gdLst/>
              <a:ahLst/>
              <a:cxnLst/>
              <a:rect l="l" t="t" r="r" b="b"/>
              <a:pathLst>
                <a:path w="39299" h="30625" extrusionOk="0">
                  <a:moveTo>
                    <a:pt x="31893" y="0"/>
                  </a:moveTo>
                  <a:cubicBezTo>
                    <a:pt x="31692" y="0"/>
                    <a:pt x="31487" y="8"/>
                    <a:pt x="31279" y="23"/>
                  </a:cubicBezTo>
                  <a:cubicBezTo>
                    <a:pt x="25138" y="524"/>
                    <a:pt x="23860" y="8043"/>
                    <a:pt x="23860" y="8043"/>
                  </a:cubicBezTo>
                  <a:cubicBezTo>
                    <a:pt x="23860" y="8043"/>
                    <a:pt x="23452" y="7965"/>
                    <a:pt x="22801" y="7965"/>
                  </a:cubicBezTo>
                  <a:cubicBezTo>
                    <a:pt x="20641" y="7965"/>
                    <a:pt x="15811" y="8823"/>
                    <a:pt x="14386" y="16239"/>
                  </a:cubicBezTo>
                  <a:cubicBezTo>
                    <a:pt x="14386" y="16239"/>
                    <a:pt x="14055" y="16208"/>
                    <a:pt x="13516" y="16208"/>
                  </a:cubicBezTo>
                  <a:cubicBezTo>
                    <a:pt x="11145" y="16208"/>
                    <a:pt x="4768" y="16791"/>
                    <a:pt x="5013" y="23081"/>
                  </a:cubicBezTo>
                  <a:cubicBezTo>
                    <a:pt x="5013" y="23081"/>
                    <a:pt x="0" y="25612"/>
                    <a:pt x="326" y="30625"/>
                  </a:cubicBezTo>
                  <a:lnTo>
                    <a:pt x="37143" y="30625"/>
                  </a:lnTo>
                  <a:lnTo>
                    <a:pt x="39299" y="3908"/>
                  </a:lnTo>
                  <a:cubicBezTo>
                    <a:pt x="37808" y="2133"/>
                    <a:pt x="35311" y="0"/>
                    <a:pt x="3189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2" name="Google Shape;1142;p30"/>
            <p:cNvSpPr/>
            <p:nvPr/>
          </p:nvSpPr>
          <p:spPr>
            <a:xfrm flipH="1">
              <a:off x="-14920" y="4505800"/>
              <a:ext cx="236950" cy="220400"/>
            </a:xfrm>
            <a:custGeom>
              <a:avLst/>
              <a:gdLst/>
              <a:ahLst/>
              <a:cxnLst/>
              <a:rect l="l" t="t" r="r" b="b"/>
              <a:pathLst>
                <a:path w="9478" h="8816" extrusionOk="0">
                  <a:moveTo>
                    <a:pt x="3720" y="0"/>
                  </a:moveTo>
                  <a:cubicBezTo>
                    <a:pt x="3546" y="0"/>
                    <a:pt x="3359" y="53"/>
                    <a:pt x="3161" y="171"/>
                  </a:cubicBezTo>
                  <a:cubicBezTo>
                    <a:pt x="1532" y="1149"/>
                    <a:pt x="2434" y="3430"/>
                    <a:pt x="2434" y="3430"/>
                  </a:cubicBezTo>
                  <a:cubicBezTo>
                    <a:pt x="2434" y="3430"/>
                    <a:pt x="1757" y="2753"/>
                    <a:pt x="1139" y="2753"/>
                  </a:cubicBezTo>
                  <a:cubicBezTo>
                    <a:pt x="673" y="2753"/>
                    <a:pt x="240" y="3136"/>
                    <a:pt x="154" y="4482"/>
                  </a:cubicBezTo>
                  <a:cubicBezTo>
                    <a:pt x="0" y="7225"/>
                    <a:pt x="2171" y="8815"/>
                    <a:pt x="4548" y="8815"/>
                  </a:cubicBezTo>
                  <a:cubicBezTo>
                    <a:pt x="4885" y="8815"/>
                    <a:pt x="5227" y="8783"/>
                    <a:pt x="5567" y="8718"/>
                  </a:cubicBezTo>
                  <a:cubicBezTo>
                    <a:pt x="8299" y="8191"/>
                    <a:pt x="9477" y="1425"/>
                    <a:pt x="7848" y="773"/>
                  </a:cubicBezTo>
                  <a:cubicBezTo>
                    <a:pt x="7667" y="700"/>
                    <a:pt x="7499" y="668"/>
                    <a:pt x="7343" y="668"/>
                  </a:cubicBezTo>
                  <a:cubicBezTo>
                    <a:pt x="6098" y="668"/>
                    <a:pt x="5642" y="2728"/>
                    <a:pt x="5642" y="2728"/>
                  </a:cubicBezTo>
                  <a:cubicBezTo>
                    <a:pt x="5642" y="2728"/>
                    <a:pt x="4985" y="0"/>
                    <a:pt x="372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43" name="Google Shape;1143;p30"/>
          <p:cNvSpPr/>
          <p:nvPr/>
        </p:nvSpPr>
        <p:spPr>
          <a:xfrm>
            <a:off x="1279150" y="56080"/>
            <a:ext cx="1322035" cy="632509"/>
          </a:xfrm>
          <a:custGeom>
            <a:avLst/>
            <a:gdLst/>
            <a:ahLst/>
            <a:cxnLst/>
            <a:rect l="l" t="t" r="r" b="b"/>
            <a:pathLst>
              <a:path w="15164" h="7255" extrusionOk="0">
                <a:moveTo>
                  <a:pt x="5362" y="0"/>
                </a:moveTo>
                <a:cubicBezTo>
                  <a:pt x="3058" y="0"/>
                  <a:pt x="3058" y="4598"/>
                  <a:pt x="3058" y="4598"/>
                </a:cubicBezTo>
                <a:cubicBezTo>
                  <a:pt x="3058" y="4598"/>
                  <a:pt x="2611" y="4325"/>
                  <a:pt x="2054" y="4325"/>
                </a:cubicBezTo>
                <a:cubicBezTo>
                  <a:pt x="1290" y="4325"/>
                  <a:pt x="319" y="4836"/>
                  <a:pt x="0" y="7255"/>
                </a:cubicBezTo>
                <a:lnTo>
                  <a:pt x="15163" y="7255"/>
                </a:lnTo>
                <a:cubicBezTo>
                  <a:pt x="15163" y="7255"/>
                  <a:pt x="14777" y="4519"/>
                  <a:pt x="12700" y="4519"/>
                </a:cubicBezTo>
                <a:cubicBezTo>
                  <a:pt x="12294" y="4519"/>
                  <a:pt x="11824" y="4624"/>
                  <a:pt x="11278" y="4874"/>
                </a:cubicBezTo>
                <a:cubicBezTo>
                  <a:pt x="11278" y="4874"/>
                  <a:pt x="10880" y="2861"/>
                  <a:pt x="9125" y="2861"/>
                </a:cubicBezTo>
                <a:cubicBezTo>
                  <a:pt x="8817" y="2861"/>
                  <a:pt x="8467" y="2923"/>
                  <a:pt x="8070" y="3069"/>
                </a:cubicBezTo>
                <a:cubicBezTo>
                  <a:pt x="8070" y="3069"/>
                  <a:pt x="8070" y="287"/>
                  <a:pt x="5564" y="11"/>
                </a:cubicBezTo>
                <a:cubicBezTo>
                  <a:pt x="5495" y="4"/>
                  <a:pt x="5428" y="0"/>
                  <a:pt x="536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4" name="Google Shape;1144;p30"/>
          <p:cNvSpPr/>
          <p:nvPr/>
        </p:nvSpPr>
        <p:spPr>
          <a:xfrm>
            <a:off x="7427625" y="415113"/>
            <a:ext cx="2374888" cy="632525"/>
          </a:xfrm>
          <a:custGeom>
            <a:avLst/>
            <a:gdLst/>
            <a:ahLst/>
            <a:cxnLst/>
            <a:rect l="l" t="t" r="r" b="b"/>
            <a:pathLst>
              <a:path w="19750" h="5729" extrusionOk="0">
                <a:moveTo>
                  <a:pt x="12239" y="1"/>
                </a:moveTo>
                <a:cubicBezTo>
                  <a:pt x="10760" y="1"/>
                  <a:pt x="9173" y="2822"/>
                  <a:pt x="9173" y="2822"/>
                </a:cubicBezTo>
                <a:cubicBezTo>
                  <a:pt x="9173" y="2822"/>
                  <a:pt x="8232" y="341"/>
                  <a:pt x="6562" y="341"/>
                </a:cubicBezTo>
                <a:cubicBezTo>
                  <a:pt x="6211" y="341"/>
                  <a:pt x="5827" y="451"/>
                  <a:pt x="5414" y="716"/>
                </a:cubicBezTo>
                <a:cubicBezTo>
                  <a:pt x="3058" y="2270"/>
                  <a:pt x="3609" y="3649"/>
                  <a:pt x="3609" y="3649"/>
                </a:cubicBezTo>
                <a:cubicBezTo>
                  <a:pt x="3609" y="3649"/>
                  <a:pt x="3228" y="3500"/>
                  <a:pt x="2697" y="3500"/>
                </a:cubicBezTo>
                <a:cubicBezTo>
                  <a:pt x="1868" y="3500"/>
                  <a:pt x="673" y="3864"/>
                  <a:pt x="0" y="5729"/>
                </a:cubicBezTo>
                <a:lnTo>
                  <a:pt x="19750" y="5729"/>
                </a:lnTo>
                <a:cubicBezTo>
                  <a:pt x="19750" y="5729"/>
                  <a:pt x="19337" y="2406"/>
                  <a:pt x="16528" y="2406"/>
                </a:cubicBezTo>
                <a:cubicBezTo>
                  <a:pt x="16091" y="2406"/>
                  <a:pt x="15597" y="2486"/>
                  <a:pt x="15038" y="2671"/>
                </a:cubicBezTo>
                <a:cubicBezTo>
                  <a:pt x="15038" y="2671"/>
                  <a:pt x="14060" y="441"/>
                  <a:pt x="12532" y="40"/>
                </a:cubicBezTo>
                <a:cubicBezTo>
                  <a:pt x="12435" y="13"/>
                  <a:pt x="12337" y="1"/>
                  <a:pt x="12239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5" name="Google Shape;1145;p30"/>
          <p:cNvSpPr/>
          <p:nvPr/>
        </p:nvSpPr>
        <p:spPr>
          <a:xfrm>
            <a:off x="-261125" y="358625"/>
            <a:ext cx="1389414" cy="907002"/>
          </a:xfrm>
          <a:custGeom>
            <a:avLst/>
            <a:gdLst/>
            <a:ahLst/>
            <a:cxnLst/>
            <a:rect l="l" t="t" r="r" b="b"/>
            <a:pathLst>
              <a:path w="15189" h="7255" extrusionOk="0">
                <a:moveTo>
                  <a:pt x="9826" y="0"/>
                </a:moveTo>
                <a:cubicBezTo>
                  <a:pt x="9761" y="0"/>
                  <a:pt x="9694" y="4"/>
                  <a:pt x="9625" y="11"/>
                </a:cubicBezTo>
                <a:cubicBezTo>
                  <a:pt x="7119" y="287"/>
                  <a:pt x="7119" y="3069"/>
                  <a:pt x="7119" y="3069"/>
                </a:cubicBezTo>
                <a:cubicBezTo>
                  <a:pt x="6722" y="2923"/>
                  <a:pt x="6372" y="2861"/>
                  <a:pt x="6064" y="2861"/>
                </a:cubicBezTo>
                <a:cubicBezTo>
                  <a:pt x="4309" y="2861"/>
                  <a:pt x="3911" y="4874"/>
                  <a:pt x="3911" y="4874"/>
                </a:cubicBezTo>
                <a:cubicBezTo>
                  <a:pt x="3361" y="4624"/>
                  <a:pt x="2887" y="4519"/>
                  <a:pt x="2478" y="4519"/>
                </a:cubicBezTo>
                <a:cubicBezTo>
                  <a:pt x="387" y="4519"/>
                  <a:pt x="1" y="7255"/>
                  <a:pt x="1" y="7255"/>
                </a:cubicBezTo>
                <a:lnTo>
                  <a:pt x="15189" y="7255"/>
                </a:lnTo>
                <a:cubicBezTo>
                  <a:pt x="14870" y="4836"/>
                  <a:pt x="13899" y="4326"/>
                  <a:pt x="13135" y="4326"/>
                </a:cubicBezTo>
                <a:cubicBezTo>
                  <a:pt x="12578" y="4326"/>
                  <a:pt x="12131" y="4598"/>
                  <a:pt x="12131" y="4598"/>
                </a:cubicBezTo>
                <a:cubicBezTo>
                  <a:pt x="12131" y="4598"/>
                  <a:pt x="12131" y="0"/>
                  <a:pt x="9826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6" name="Google Shape;1146;p30"/>
          <p:cNvSpPr/>
          <p:nvPr/>
        </p:nvSpPr>
        <p:spPr>
          <a:xfrm>
            <a:off x="5851042" y="-248900"/>
            <a:ext cx="1410167" cy="573856"/>
          </a:xfrm>
          <a:custGeom>
            <a:avLst/>
            <a:gdLst/>
            <a:ahLst/>
            <a:cxnLst/>
            <a:rect l="l" t="t" r="r" b="b"/>
            <a:pathLst>
              <a:path w="16393" h="6671" extrusionOk="0">
                <a:moveTo>
                  <a:pt x="8627" y="0"/>
                </a:moveTo>
                <a:cubicBezTo>
                  <a:pt x="8569" y="0"/>
                  <a:pt x="8511" y="1"/>
                  <a:pt x="8451" y="4"/>
                </a:cubicBezTo>
                <a:cubicBezTo>
                  <a:pt x="5093" y="104"/>
                  <a:pt x="5093" y="3337"/>
                  <a:pt x="5093" y="3337"/>
                </a:cubicBezTo>
                <a:cubicBezTo>
                  <a:pt x="5093" y="3337"/>
                  <a:pt x="4254" y="3067"/>
                  <a:pt x="3268" y="3067"/>
                </a:cubicBezTo>
                <a:cubicBezTo>
                  <a:pt x="1798" y="3067"/>
                  <a:pt x="1" y="3669"/>
                  <a:pt x="181" y="6670"/>
                </a:cubicBezTo>
                <a:lnTo>
                  <a:pt x="15644" y="6670"/>
                </a:lnTo>
                <a:cubicBezTo>
                  <a:pt x="15644" y="6670"/>
                  <a:pt x="16392" y="3147"/>
                  <a:pt x="13650" y="3147"/>
                </a:cubicBezTo>
                <a:cubicBezTo>
                  <a:pt x="13298" y="3147"/>
                  <a:pt x="12888" y="3206"/>
                  <a:pt x="12411" y="3337"/>
                </a:cubicBezTo>
                <a:cubicBezTo>
                  <a:pt x="12411" y="3337"/>
                  <a:pt x="11807" y="0"/>
                  <a:pt x="8627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01265370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10;p2"/>
          <p:cNvGrpSpPr/>
          <p:nvPr/>
        </p:nvGrpSpPr>
        <p:grpSpPr>
          <a:xfrm>
            <a:off x="425142" y="4750432"/>
            <a:ext cx="467704" cy="604119"/>
            <a:chOff x="-1381427" y="4599887"/>
            <a:chExt cx="616535" cy="796360"/>
          </a:xfrm>
        </p:grpSpPr>
        <p:sp>
          <p:nvSpPr>
            <p:cNvPr id="11" name="Google Shape;11;p2"/>
            <p:cNvSpPr/>
            <p:nvPr/>
          </p:nvSpPr>
          <p:spPr>
            <a:xfrm>
              <a:off x="-1381427" y="4960888"/>
              <a:ext cx="174065" cy="134169"/>
            </a:xfrm>
            <a:custGeom>
              <a:avLst/>
              <a:gdLst/>
              <a:ahLst/>
              <a:cxnLst/>
              <a:rect l="l" t="t" r="r" b="b"/>
              <a:pathLst>
                <a:path w="2692" h="2075" extrusionOk="0">
                  <a:moveTo>
                    <a:pt x="1314" y="1"/>
                  </a:moveTo>
                  <a:cubicBezTo>
                    <a:pt x="649" y="1"/>
                    <a:pt x="88" y="396"/>
                    <a:pt x="51" y="927"/>
                  </a:cubicBezTo>
                  <a:cubicBezTo>
                    <a:pt x="0" y="1491"/>
                    <a:pt x="538" y="2004"/>
                    <a:pt x="1256" y="2068"/>
                  </a:cubicBezTo>
                  <a:cubicBezTo>
                    <a:pt x="1306" y="2072"/>
                    <a:pt x="1355" y="2075"/>
                    <a:pt x="1403" y="2075"/>
                  </a:cubicBezTo>
                  <a:cubicBezTo>
                    <a:pt x="2056" y="2075"/>
                    <a:pt x="2592" y="1683"/>
                    <a:pt x="2640" y="1158"/>
                  </a:cubicBezTo>
                  <a:cubicBezTo>
                    <a:pt x="2691" y="581"/>
                    <a:pt x="2153" y="69"/>
                    <a:pt x="1435" y="5"/>
                  </a:cubicBezTo>
                  <a:cubicBezTo>
                    <a:pt x="1395" y="2"/>
                    <a:pt x="1354" y="1"/>
                    <a:pt x="1314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-1381427" y="4957849"/>
              <a:ext cx="174065" cy="140959"/>
            </a:xfrm>
            <a:custGeom>
              <a:avLst/>
              <a:gdLst/>
              <a:ahLst/>
              <a:cxnLst/>
              <a:rect l="l" t="t" r="r" b="b"/>
              <a:pathLst>
                <a:path w="2692" h="2180" fill="none" extrusionOk="0">
                  <a:moveTo>
                    <a:pt x="2640" y="1205"/>
                  </a:moveTo>
                  <a:cubicBezTo>
                    <a:pt x="2589" y="1769"/>
                    <a:pt x="1974" y="2179"/>
                    <a:pt x="1256" y="2115"/>
                  </a:cubicBezTo>
                  <a:cubicBezTo>
                    <a:pt x="538" y="2051"/>
                    <a:pt x="0" y="1538"/>
                    <a:pt x="51" y="974"/>
                  </a:cubicBezTo>
                  <a:cubicBezTo>
                    <a:pt x="90" y="411"/>
                    <a:pt x="718" y="1"/>
                    <a:pt x="1435" y="52"/>
                  </a:cubicBezTo>
                  <a:cubicBezTo>
                    <a:pt x="2153" y="116"/>
                    <a:pt x="2691" y="628"/>
                    <a:pt x="2640" y="1205"/>
                  </a:cubicBezTo>
                  <a:close/>
                </a:path>
              </a:pathLst>
            </a:custGeom>
            <a:solidFill>
              <a:schemeClr val="dk2"/>
            </a:solidFill>
            <a:ln w="28575" cap="flat" cmpd="sng">
              <a:solidFill>
                <a:schemeClr val="dk2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-1098925" y="5259039"/>
              <a:ext cx="174065" cy="134169"/>
            </a:xfrm>
            <a:custGeom>
              <a:avLst/>
              <a:gdLst/>
              <a:ahLst/>
              <a:cxnLst/>
              <a:rect l="l" t="t" r="r" b="b"/>
              <a:pathLst>
                <a:path w="2692" h="2075" extrusionOk="0">
                  <a:moveTo>
                    <a:pt x="1289" y="0"/>
                  </a:moveTo>
                  <a:cubicBezTo>
                    <a:pt x="636" y="0"/>
                    <a:pt x="100" y="392"/>
                    <a:pt x="52" y="917"/>
                  </a:cubicBezTo>
                  <a:cubicBezTo>
                    <a:pt x="1" y="1493"/>
                    <a:pt x="539" y="2006"/>
                    <a:pt x="1257" y="2070"/>
                  </a:cubicBezTo>
                  <a:cubicBezTo>
                    <a:pt x="1297" y="2073"/>
                    <a:pt x="1338" y="2074"/>
                    <a:pt x="1378" y="2074"/>
                  </a:cubicBezTo>
                  <a:cubicBezTo>
                    <a:pt x="2044" y="2074"/>
                    <a:pt x="2605" y="1679"/>
                    <a:pt x="2653" y="1148"/>
                  </a:cubicBezTo>
                  <a:cubicBezTo>
                    <a:pt x="2692" y="584"/>
                    <a:pt x="2154" y="71"/>
                    <a:pt x="1436" y="7"/>
                  </a:cubicBezTo>
                  <a:cubicBezTo>
                    <a:pt x="1386" y="3"/>
                    <a:pt x="1337" y="0"/>
                    <a:pt x="1289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-1098925" y="5255289"/>
              <a:ext cx="174065" cy="140959"/>
            </a:xfrm>
            <a:custGeom>
              <a:avLst/>
              <a:gdLst/>
              <a:ahLst/>
              <a:cxnLst/>
              <a:rect l="l" t="t" r="r" b="b"/>
              <a:pathLst>
                <a:path w="2692" h="2180" fill="none" extrusionOk="0">
                  <a:moveTo>
                    <a:pt x="2653" y="1206"/>
                  </a:moveTo>
                  <a:cubicBezTo>
                    <a:pt x="2602" y="1769"/>
                    <a:pt x="1974" y="2179"/>
                    <a:pt x="1257" y="2128"/>
                  </a:cubicBezTo>
                  <a:cubicBezTo>
                    <a:pt x="539" y="2064"/>
                    <a:pt x="1" y="1551"/>
                    <a:pt x="52" y="975"/>
                  </a:cubicBezTo>
                  <a:cubicBezTo>
                    <a:pt x="103" y="411"/>
                    <a:pt x="718" y="1"/>
                    <a:pt x="1436" y="65"/>
                  </a:cubicBezTo>
                  <a:cubicBezTo>
                    <a:pt x="2154" y="129"/>
                    <a:pt x="2692" y="642"/>
                    <a:pt x="2653" y="1206"/>
                  </a:cubicBezTo>
                  <a:close/>
                </a:path>
              </a:pathLst>
            </a:custGeom>
            <a:solidFill>
              <a:schemeClr val="dk2"/>
            </a:solidFill>
            <a:ln w="28575" cap="flat" cmpd="sng">
              <a:solidFill>
                <a:schemeClr val="dk2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-1214926" y="4599887"/>
              <a:ext cx="450034" cy="748310"/>
            </a:xfrm>
            <a:custGeom>
              <a:avLst/>
              <a:gdLst/>
              <a:ahLst/>
              <a:cxnLst/>
              <a:rect l="l" t="t" r="r" b="b"/>
              <a:pathLst>
                <a:path w="6960" h="11573" fill="none" extrusionOk="0">
                  <a:moveTo>
                    <a:pt x="1" y="6972"/>
                  </a:moveTo>
                  <a:lnTo>
                    <a:pt x="2897" y="1"/>
                  </a:lnTo>
                  <a:lnTo>
                    <a:pt x="6959" y="4537"/>
                  </a:lnTo>
                  <a:lnTo>
                    <a:pt x="4383" y="11572"/>
                  </a:lnTo>
                </a:path>
              </a:pathLst>
            </a:custGeom>
            <a:solidFill>
              <a:schemeClr val="dk2"/>
            </a:solidFill>
            <a:ln w="2857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-1066594" y="4694357"/>
              <a:ext cx="262714" cy="303320"/>
            </a:xfrm>
            <a:custGeom>
              <a:avLst/>
              <a:gdLst/>
              <a:ahLst/>
              <a:cxnLst/>
              <a:rect l="l" t="t" r="r" b="b"/>
              <a:pathLst>
                <a:path w="4063" h="4691" fill="none" extrusionOk="0">
                  <a:moveTo>
                    <a:pt x="1" y="1"/>
                  </a:moveTo>
                  <a:lnTo>
                    <a:pt x="4063" y="4691"/>
                  </a:lnTo>
                </a:path>
              </a:pathLst>
            </a:custGeom>
            <a:solidFill>
              <a:schemeClr val="dk2"/>
            </a:solidFill>
            <a:ln w="2857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7" name="Google Shape;17;p2"/>
          <p:cNvSpPr/>
          <p:nvPr/>
        </p:nvSpPr>
        <p:spPr>
          <a:xfrm>
            <a:off x="545532" y="-138625"/>
            <a:ext cx="8132050" cy="5881692"/>
          </a:xfrm>
          <a:custGeom>
            <a:avLst/>
            <a:gdLst/>
            <a:ahLst/>
            <a:cxnLst/>
            <a:rect l="l" t="t" r="r" b="b"/>
            <a:pathLst>
              <a:path w="197057" h="142526" extrusionOk="0">
                <a:moveTo>
                  <a:pt x="178150" y="100975"/>
                </a:moveTo>
                <a:cubicBezTo>
                  <a:pt x="175293" y="92768"/>
                  <a:pt x="176083" y="83740"/>
                  <a:pt x="177572" y="75199"/>
                </a:cubicBezTo>
                <a:cubicBezTo>
                  <a:pt x="179092" y="66628"/>
                  <a:pt x="181311" y="58087"/>
                  <a:pt x="181189" y="49393"/>
                </a:cubicBezTo>
                <a:cubicBezTo>
                  <a:pt x="181007" y="35199"/>
                  <a:pt x="174198" y="21186"/>
                  <a:pt x="163074" y="12341"/>
                </a:cubicBezTo>
                <a:cubicBezTo>
                  <a:pt x="151949" y="3496"/>
                  <a:pt x="136751" y="1"/>
                  <a:pt x="122891" y="3223"/>
                </a:cubicBezTo>
                <a:cubicBezTo>
                  <a:pt x="114167" y="5259"/>
                  <a:pt x="105930" y="9818"/>
                  <a:pt x="96963" y="10183"/>
                </a:cubicBezTo>
                <a:cubicBezTo>
                  <a:pt x="87723" y="10578"/>
                  <a:pt x="78969" y="6505"/>
                  <a:pt x="69911" y="4834"/>
                </a:cubicBezTo>
                <a:cubicBezTo>
                  <a:pt x="48360" y="882"/>
                  <a:pt x="25260" y="11703"/>
                  <a:pt x="13223" y="30001"/>
                </a:cubicBezTo>
                <a:cubicBezTo>
                  <a:pt x="1156" y="48299"/>
                  <a:pt x="1" y="72828"/>
                  <a:pt x="8846" y="92859"/>
                </a:cubicBezTo>
                <a:cubicBezTo>
                  <a:pt x="17661" y="112920"/>
                  <a:pt x="35746" y="128300"/>
                  <a:pt x="56446" y="135413"/>
                </a:cubicBezTo>
                <a:cubicBezTo>
                  <a:pt x="77175" y="142526"/>
                  <a:pt x="100215" y="141705"/>
                  <a:pt x="121006" y="134775"/>
                </a:cubicBezTo>
                <a:cubicBezTo>
                  <a:pt x="131189" y="131370"/>
                  <a:pt x="140885" y="126568"/>
                  <a:pt x="151219" y="123650"/>
                </a:cubicBezTo>
                <a:cubicBezTo>
                  <a:pt x="161554" y="120732"/>
                  <a:pt x="172952" y="119790"/>
                  <a:pt x="182800" y="124136"/>
                </a:cubicBezTo>
                <a:lnTo>
                  <a:pt x="197056" y="116628"/>
                </a:lnTo>
                <a:cubicBezTo>
                  <a:pt x="188363" y="116385"/>
                  <a:pt x="181007" y="109212"/>
                  <a:pt x="178150" y="10097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8" name="Google Shape;18;p2"/>
          <p:cNvGrpSpPr/>
          <p:nvPr/>
        </p:nvGrpSpPr>
        <p:grpSpPr>
          <a:xfrm rot="1969864">
            <a:off x="2466621" y="-1595073"/>
            <a:ext cx="3617692" cy="2877927"/>
            <a:chOff x="-1221177" y="-856963"/>
            <a:chExt cx="3089277" cy="2457565"/>
          </a:xfrm>
        </p:grpSpPr>
        <p:sp>
          <p:nvSpPr>
            <p:cNvPr id="19" name="Google Shape;19;p2"/>
            <p:cNvSpPr/>
            <p:nvPr/>
          </p:nvSpPr>
          <p:spPr>
            <a:xfrm>
              <a:off x="-1221177" y="-564373"/>
              <a:ext cx="3089277" cy="2164975"/>
            </a:xfrm>
            <a:custGeom>
              <a:avLst/>
              <a:gdLst/>
              <a:ahLst/>
              <a:cxnLst/>
              <a:rect l="l" t="t" r="r" b="b"/>
              <a:pathLst>
                <a:path w="65482" h="45890" fill="none" extrusionOk="0">
                  <a:moveTo>
                    <a:pt x="0" y="40751"/>
                  </a:moveTo>
                  <a:cubicBezTo>
                    <a:pt x="18837" y="45889"/>
                    <a:pt x="46927" y="45492"/>
                    <a:pt x="60600" y="14866"/>
                  </a:cubicBezTo>
                  <a:cubicBezTo>
                    <a:pt x="63047" y="9381"/>
                    <a:pt x="65482" y="1"/>
                    <a:pt x="65482" y="1"/>
                  </a:cubicBezTo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-1050729" y="-637497"/>
              <a:ext cx="2826970" cy="2014998"/>
            </a:xfrm>
            <a:custGeom>
              <a:avLst/>
              <a:gdLst/>
              <a:ahLst/>
              <a:cxnLst/>
              <a:rect l="l" t="t" r="r" b="b"/>
              <a:pathLst>
                <a:path w="59922" h="42711" fill="none" extrusionOk="0">
                  <a:moveTo>
                    <a:pt x="1" y="38610"/>
                  </a:moveTo>
                  <a:cubicBezTo>
                    <a:pt x="16980" y="42711"/>
                    <a:pt x="41814" y="41878"/>
                    <a:pt x="54885" y="14519"/>
                  </a:cubicBezTo>
                  <a:cubicBezTo>
                    <a:pt x="57474" y="9099"/>
                    <a:pt x="59921" y="0"/>
                    <a:pt x="59921" y="0"/>
                  </a:cubicBezTo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-880847" y="-710668"/>
              <a:ext cx="2564569" cy="1865729"/>
            </a:xfrm>
            <a:custGeom>
              <a:avLst/>
              <a:gdLst/>
              <a:ahLst/>
              <a:cxnLst/>
              <a:rect l="l" t="t" r="r" b="b"/>
              <a:pathLst>
                <a:path w="54360" h="39547" fill="none" extrusionOk="0">
                  <a:moveTo>
                    <a:pt x="1" y="36483"/>
                  </a:moveTo>
                  <a:cubicBezTo>
                    <a:pt x="15134" y="39546"/>
                    <a:pt x="36817" y="38303"/>
                    <a:pt x="49195" y="14186"/>
                  </a:cubicBezTo>
                  <a:cubicBezTo>
                    <a:pt x="51938" y="8830"/>
                    <a:pt x="54360" y="1"/>
                    <a:pt x="54360" y="1"/>
                  </a:cubicBezTo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-710353" y="-783792"/>
              <a:ext cx="2302168" cy="1715751"/>
            </a:xfrm>
            <a:custGeom>
              <a:avLst/>
              <a:gdLst/>
              <a:ahLst/>
              <a:cxnLst/>
              <a:rect l="l" t="t" r="r" b="b"/>
              <a:pathLst>
                <a:path w="48798" h="36368" fill="none" extrusionOk="0">
                  <a:moveTo>
                    <a:pt x="0" y="34356"/>
                  </a:moveTo>
                  <a:cubicBezTo>
                    <a:pt x="13276" y="36368"/>
                    <a:pt x="31883" y="34766"/>
                    <a:pt x="43480" y="13853"/>
                  </a:cubicBezTo>
                  <a:cubicBezTo>
                    <a:pt x="46401" y="8573"/>
                    <a:pt x="48798" y="0"/>
                    <a:pt x="48798" y="0"/>
                  </a:cubicBezTo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-540471" y="-856963"/>
              <a:ext cx="2040380" cy="1565868"/>
            </a:xfrm>
            <a:custGeom>
              <a:avLst/>
              <a:gdLst/>
              <a:ahLst/>
              <a:cxnLst/>
              <a:rect l="l" t="t" r="r" b="b"/>
              <a:pathLst>
                <a:path w="43249" h="33191" fill="none" extrusionOk="0">
                  <a:moveTo>
                    <a:pt x="0" y="32229"/>
                  </a:moveTo>
                  <a:cubicBezTo>
                    <a:pt x="11431" y="33190"/>
                    <a:pt x="27051" y="31294"/>
                    <a:pt x="37777" y="13520"/>
                  </a:cubicBezTo>
                  <a:cubicBezTo>
                    <a:pt x="40904" y="8317"/>
                    <a:pt x="43249" y="1"/>
                    <a:pt x="43249" y="1"/>
                  </a:cubicBezTo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4" name="Google Shape;24;p2"/>
          <p:cNvGrpSpPr/>
          <p:nvPr/>
        </p:nvGrpSpPr>
        <p:grpSpPr>
          <a:xfrm rot="1616616">
            <a:off x="4677723" y="152016"/>
            <a:ext cx="487152" cy="569906"/>
            <a:chOff x="828772" y="314668"/>
            <a:chExt cx="416010" cy="486680"/>
          </a:xfrm>
        </p:grpSpPr>
        <p:sp>
          <p:nvSpPr>
            <p:cNvPr id="25" name="Google Shape;25;p2"/>
            <p:cNvSpPr/>
            <p:nvPr/>
          </p:nvSpPr>
          <p:spPr>
            <a:xfrm>
              <a:off x="828772" y="325849"/>
              <a:ext cx="182624" cy="180501"/>
            </a:xfrm>
            <a:custGeom>
              <a:avLst/>
              <a:gdLst/>
              <a:ahLst/>
              <a:cxnLst/>
              <a:rect l="l" t="t" r="r" b="b"/>
              <a:pathLst>
                <a:path w="3871" h="3826" extrusionOk="0">
                  <a:moveTo>
                    <a:pt x="2277" y="1"/>
                  </a:moveTo>
                  <a:cubicBezTo>
                    <a:pt x="1531" y="1"/>
                    <a:pt x="747" y="588"/>
                    <a:pt x="398" y="1455"/>
                  </a:cubicBezTo>
                  <a:cubicBezTo>
                    <a:pt x="1" y="2454"/>
                    <a:pt x="321" y="3454"/>
                    <a:pt x="1103" y="3748"/>
                  </a:cubicBezTo>
                  <a:cubicBezTo>
                    <a:pt x="1245" y="3800"/>
                    <a:pt x="1395" y="3825"/>
                    <a:pt x="1548" y="3825"/>
                  </a:cubicBezTo>
                  <a:cubicBezTo>
                    <a:pt x="2224" y="3825"/>
                    <a:pt x="2961" y="3340"/>
                    <a:pt x="3358" y="2557"/>
                  </a:cubicBezTo>
                  <a:cubicBezTo>
                    <a:pt x="3871" y="1544"/>
                    <a:pt x="3602" y="417"/>
                    <a:pt x="2743" y="83"/>
                  </a:cubicBezTo>
                  <a:cubicBezTo>
                    <a:pt x="2593" y="27"/>
                    <a:pt x="2436" y="1"/>
                    <a:pt x="2277" y="1"/>
                  </a:cubicBez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828772" y="314668"/>
              <a:ext cx="182624" cy="201354"/>
            </a:xfrm>
            <a:custGeom>
              <a:avLst/>
              <a:gdLst/>
              <a:ahLst/>
              <a:cxnLst/>
              <a:rect l="l" t="t" r="r" b="b"/>
              <a:pathLst>
                <a:path w="3871" h="4268" fill="none" extrusionOk="0">
                  <a:moveTo>
                    <a:pt x="2743" y="320"/>
                  </a:moveTo>
                  <a:cubicBezTo>
                    <a:pt x="3602" y="654"/>
                    <a:pt x="3871" y="1781"/>
                    <a:pt x="3358" y="2794"/>
                  </a:cubicBezTo>
                  <a:cubicBezTo>
                    <a:pt x="2871" y="3755"/>
                    <a:pt x="1872" y="4267"/>
                    <a:pt x="1103" y="3985"/>
                  </a:cubicBezTo>
                  <a:cubicBezTo>
                    <a:pt x="321" y="3691"/>
                    <a:pt x="1" y="2691"/>
                    <a:pt x="398" y="1692"/>
                  </a:cubicBezTo>
                  <a:cubicBezTo>
                    <a:pt x="821" y="641"/>
                    <a:pt x="1885" y="0"/>
                    <a:pt x="2743" y="320"/>
                  </a:cubicBezTo>
                  <a:close/>
                </a:path>
              </a:pathLst>
            </a:custGeom>
            <a:solidFill>
              <a:schemeClr val="accent1"/>
            </a:solidFill>
            <a:ln w="28575" cap="flat" cmpd="sng">
              <a:solidFill>
                <a:schemeClr val="accent1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897084" y="366656"/>
              <a:ext cx="26655" cy="18777"/>
            </a:xfrm>
            <a:custGeom>
              <a:avLst/>
              <a:gdLst/>
              <a:ahLst/>
              <a:cxnLst/>
              <a:rect l="l" t="t" r="r" b="b"/>
              <a:pathLst>
                <a:path w="565" h="398" fill="none" extrusionOk="0">
                  <a:moveTo>
                    <a:pt x="1" y="397"/>
                  </a:moveTo>
                  <a:cubicBezTo>
                    <a:pt x="168" y="205"/>
                    <a:pt x="373" y="64"/>
                    <a:pt x="565" y="0"/>
                  </a:cubicBezTo>
                </a:path>
              </a:pathLst>
            </a:custGeom>
            <a:solidFill>
              <a:schemeClr val="accent1"/>
            </a:solidFill>
            <a:ln w="19050" cap="rnd" cmpd="sng">
              <a:solidFill>
                <a:schemeClr val="accent1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875949" y="411380"/>
              <a:ext cx="7926" cy="47791"/>
            </a:xfrm>
            <a:custGeom>
              <a:avLst/>
              <a:gdLst/>
              <a:ahLst/>
              <a:cxnLst/>
              <a:rect l="l" t="t" r="r" b="b"/>
              <a:pathLst>
                <a:path w="168" h="1013" fill="none" extrusionOk="0">
                  <a:moveTo>
                    <a:pt x="167" y="1013"/>
                  </a:moveTo>
                  <a:cubicBezTo>
                    <a:pt x="141" y="974"/>
                    <a:pt x="129" y="936"/>
                    <a:pt x="103" y="897"/>
                  </a:cubicBezTo>
                  <a:cubicBezTo>
                    <a:pt x="0" y="654"/>
                    <a:pt x="0" y="334"/>
                    <a:pt x="116" y="0"/>
                  </a:cubicBezTo>
                </a:path>
              </a:pathLst>
            </a:custGeom>
            <a:solidFill>
              <a:schemeClr val="accent1"/>
            </a:solidFill>
            <a:ln w="19050" cap="rnd" cmpd="sng">
              <a:solidFill>
                <a:schemeClr val="accent1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865664" y="494788"/>
              <a:ext cx="379118" cy="306559"/>
            </a:xfrm>
            <a:custGeom>
              <a:avLst/>
              <a:gdLst/>
              <a:ahLst/>
              <a:cxnLst/>
              <a:rect l="l" t="t" r="r" b="b"/>
              <a:pathLst>
                <a:path w="8036" h="6498" fill="none" extrusionOk="0">
                  <a:moveTo>
                    <a:pt x="1" y="1"/>
                  </a:moveTo>
                  <a:lnTo>
                    <a:pt x="8035" y="6498"/>
                  </a:lnTo>
                </a:path>
              </a:pathLst>
            </a:custGeom>
            <a:solidFill>
              <a:schemeClr val="accent1"/>
            </a:solidFill>
            <a:ln w="28575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0" name="Google Shape;30;p2"/>
          <p:cNvGrpSpPr/>
          <p:nvPr/>
        </p:nvGrpSpPr>
        <p:grpSpPr>
          <a:xfrm rot="1616616">
            <a:off x="3961958" y="164792"/>
            <a:ext cx="399366" cy="730610"/>
            <a:chOff x="323987" y="610889"/>
            <a:chExt cx="341044" cy="623914"/>
          </a:xfrm>
        </p:grpSpPr>
        <p:sp>
          <p:nvSpPr>
            <p:cNvPr id="31" name="Google Shape;31;p2"/>
            <p:cNvSpPr/>
            <p:nvPr/>
          </p:nvSpPr>
          <p:spPr>
            <a:xfrm>
              <a:off x="323987" y="1036281"/>
              <a:ext cx="204986" cy="187814"/>
            </a:xfrm>
            <a:custGeom>
              <a:avLst/>
              <a:gdLst/>
              <a:ahLst/>
              <a:cxnLst/>
              <a:rect l="l" t="t" r="r" b="b"/>
              <a:pathLst>
                <a:path w="4345" h="3981" extrusionOk="0">
                  <a:moveTo>
                    <a:pt x="2671" y="0"/>
                  </a:moveTo>
                  <a:cubicBezTo>
                    <a:pt x="2077" y="0"/>
                    <a:pt x="1416" y="308"/>
                    <a:pt x="911" y="876"/>
                  </a:cubicBezTo>
                  <a:cubicBezTo>
                    <a:pt x="116" y="1760"/>
                    <a:pt x="1" y="2952"/>
                    <a:pt x="616" y="3580"/>
                  </a:cubicBezTo>
                  <a:cubicBezTo>
                    <a:pt x="879" y="3848"/>
                    <a:pt x="1237" y="3980"/>
                    <a:pt x="1629" y="3980"/>
                  </a:cubicBezTo>
                  <a:cubicBezTo>
                    <a:pt x="2154" y="3980"/>
                    <a:pt x="2738" y="3742"/>
                    <a:pt x="3230" y="3272"/>
                  </a:cubicBezTo>
                  <a:cubicBezTo>
                    <a:pt x="4127" y="2414"/>
                    <a:pt x="4345" y="1106"/>
                    <a:pt x="3679" y="402"/>
                  </a:cubicBezTo>
                  <a:cubicBezTo>
                    <a:pt x="3411" y="130"/>
                    <a:pt x="3055" y="0"/>
                    <a:pt x="2671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323987" y="1022552"/>
              <a:ext cx="204986" cy="212252"/>
            </a:xfrm>
            <a:custGeom>
              <a:avLst/>
              <a:gdLst/>
              <a:ahLst/>
              <a:cxnLst/>
              <a:rect l="l" t="t" r="r" b="b"/>
              <a:pathLst>
                <a:path w="4345" h="4499" fill="none" extrusionOk="0">
                  <a:moveTo>
                    <a:pt x="3679" y="693"/>
                  </a:moveTo>
                  <a:cubicBezTo>
                    <a:pt x="4345" y="1397"/>
                    <a:pt x="4127" y="2705"/>
                    <a:pt x="3230" y="3563"/>
                  </a:cubicBezTo>
                  <a:cubicBezTo>
                    <a:pt x="2371" y="4383"/>
                    <a:pt x="1231" y="4499"/>
                    <a:pt x="616" y="3871"/>
                  </a:cubicBezTo>
                  <a:cubicBezTo>
                    <a:pt x="1" y="3243"/>
                    <a:pt x="116" y="2051"/>
                    <a:pt x="911" y="1167"/>
                  </a:cubicBezTo>
                  <a:cubicBezTo>
                    <a:pt x="1744" y="231"/>
                    <a:pt x="2999" y="1"/>
                    <a:pt x="3679" y="693"/>
                  </a:cubicBezTo>
                  <a:close/>
                </a:path>
              </a:pathLst>
            </a:custGeom>
            <a:solidFill>
              <a:schemeClr val="dk2"/>
            </a:solidFill>
            <a:ln w="28575" cap="flat" cmpd="sng">
              <a:solidFill>
                <a:schemeClr val="dk2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399563" y="1077560"/>
              <a:ext cx="61708" cy="29675"/>
            </a:xfrm>
            <a:custGeom>
              <a:avLst/>
              <a:gdLst/>
              <a:ahLst/>
              <a:cxnLst/>
              <a:rect l="l" t="t" r="r" b="b"/>
              <a:pathLst>
                <a:path w="1308" h="629" fill="none" extrusionOk="0">
                  <a:moveTo>
                    <a:pt x="1" y="629"/>
                  </a:moveTo>
                  <a:cubicBezTo>
                    <a:pt x="154" y="462"/>
                    <a:pt x="334" y="321"/>
                    <a:pt x="513" y="219"/>
                  </a:cubicBezTo>
                  <a:cubicBezTo>
                    <a:pt x="769" y="78"/>
                    <a:pt x="1103" y="1"/>
                    <a:pt x="1308" y="116"/>
                  </a:cubicBezTo>
                </a:path>
              </a:pathLst>
            </a:custGeom>
            <a:solidFill>
              <a:schemeClr val="dk2"/>
            </a:solidFill>
            <a:ln w="19050" cap="rnd" cmpd="sng">
              <a:solidFill>
                <a:schemeClr val="dk2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376588" y="1133181"/>
              <a:ext cx="8539" cy="41186"/>
            </a:xfrm>
            <a:custGeom>
              <a:avLst/>
              <a:gdLst/>
              <a:ahLst/>
              <a:cxnLst/>
              <a:rect l="l" t="t" r="r" b="b"/>
              <a:pathLst>
                <a:path w="181" h="873" fill="none" extrusionOk="0">
                  <a:moveTo>
                    <a:pt x="180" y="872"/>
                  </a:moveTo>
                  <a:cubicBezTo>
                    <a:pt x="26" y="731"/>
                    <a:pt x="1" y="385"/>
                    <a:pt x="142" y="1"/>
                  </a:cubicBezTo>
                </a:path>
              </a:pathLst>
            </a:custGeom>
            <a:solidFill>
              <a:schemeClr val="dk2"/>
            </a:solidFill>
            <a:ln w="19050" cap="rnd" cmpd="sng">
              <a:solidFill>
                <a:schemeClr val="dk2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386259" y="610889"/>
              <a:ext cx="278772" cy="473379"/>
            </a:xfrm>
            <a:custGeom>
              <a:avLst/>
              <a:gdLst/>
              <a:ahLst/>
              <a:cxnLst/>
              <a:rect l="l" t="t" r="r" b="b"/>
              <a:pathLst>
                <a:path w="5909" h="10034" fill="none" extrusionOk="0">
                  <a:moveTo>
                    <a:pt x="2717" y="10034"/>
                  </a:moveTo>
                  <a:lnTo>
                    <a:pt x="1" y="0"/>
                  </a:lnTo>
                  <a:cubicBezTo>
                    <a:pt x="1" y="0"/>
                    <a:pt x="5908" y="3370"/>
                    <a:pt x="4588" y="5562"/>
                  </a:cubicBezTo>
                  <a:cubicBezTo>
                    <a:pt x="3973" y="6394"/>
                    <a:pt x="2807" y="4882"/>
                    <a:pt x="2807" y="4882"/>
                  </a:cubicBezTo>
                </a:path>
              </a:pathLst>
            </a:custGeom>
            <a:solidFill>
              <a:schemeClr val="dk2"/>
            </a:solidFill>
            <a:ln w="2857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6" name="Google Shape;36;p2"/>
          <p:cNvGrpSpPr/>
          <p:nvPr/>
        </p:nvGrpSpPr>
        <p:grpSpPr>
          <a:xfrm>
            <a:off x="-231709" y="3925776"/>
            <a:ext cx="9711328" cy="3071191"/>
            <a:chOff x="-2247300" y="3512811"/>
            <a:chExt cx="12801645" cy="4048499"/>
          </a:xfrm>
        </p:grpSpPr>
        <p:sp>
          <p:nvSpPr>
            <p:cNvPr id="37" name="Google Shape;37;p2"/>
            <p:cNvSpPr/>
            <p:nvPr/>
          </p:nvSpPr>
          <p:spPr>
            <a:xfrm>
              <a:off x="-2247300" y="3512811"/>
              <a:ext cx="12801645" cy="1688725"/>
            </a:xfrm>
            <a:custGeom>
              <a:avLst/>
              <a:gdLst/>
              <a:ahLst/>
              <a:cxnLst/>
              <a:rect l="l" t="t" r="r" b="b"/>
              <a:pathLst>
                <a:path w="197984" h="26117" fill="none" extrusionOk="0">
                  <a:moveTo>
                    <a:pt x="197984" y="26116"/>
                  </a:moveTo>
                  <a:cubicBezTo>
                    <a:pt x="177481" y="6472"/>
                    <a:pt x="154299" y="4549"/>
                    <a:pt x="142100" y="5959"/>
                  </a:cubicBezTo>
                  <a:cubicBezTo>
                    <a:pt x="119995" y="8522"/>
                    <a:pt x="114190" y="21567"/>
                    <a:pt x="96672" y="22490"/>
                  </a:cubicBezTo>
                  <a:cubicBezTo>
                    <a:pt x="79155" y="23412"/>
                    <a:pt x="64547" y="0"/>
                    <a:pt x="30409" y="4383"/>
                  </a:cubicBezTo>
                  <a:cubicBezTo>
                    <a:pt x="21669" y="5511"/>
                    <a:pt x="4049" y="8176"/>
                    <a:pt x="0" y="1987"/>
                  </a:cubicBezTo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-2244002" y="3666057"/>
              <a:ext cx="12672390" cy="1858587"/>
            </a:xfrm>
            <a:custGeom>
              <a:avLst/>
              <a:gdLst/>
              <a:ahLst/>
              <a:cxnLst/>
              <a:rect l="l" t="t" r="r" b="b"/>
              <a:pathLst>
                <a:path w="195985" h="28744" fill="none" extrusionOk="0">
                  <a:moveTo>
                    <a:pt x="195985" y="28744"/>
                  </a:moveTo>
                  <a:cubicBezTo>
                    <a:pt x="176725" y="8843"/>
                    <a:pt x="155914" y="4922"/>
                    <a:pt x="142907" y="6767"/>
                  </a:cubicBezTo>
                  <a:cubicBezTo>
                    <a:pt x="121648" y="9778"/>
                    <a:pt x="111051" y="27885"/>
                    <a:pt x="89599" y="23413"/>
                  </a:cubicBezTo>
                  <a:cubicBezTo>
                    <a:pt x="73286" y="20017"/>
                    <a:pt x="57601" y="1"/>
                    <a:pt x="29281" y="3576"/>
                  </a:cubicBezTo>
                  <a:cubicBezTo>
                    <a:pt x="20529" y="4665"/>
                    <a:pt x="4216" y="8984"/>
                    <a:pt x="0" y="4050"/>
                  </a:cubicBezTo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-2240705" y="3822665"/>
              <a:ext cx="12542359" cy="2283662"/>
            </a:xfrm>
            <a:custGeom>
              <a:avLst/>
              <a:gdLst/>
              <a:ahLst/>
              <a:cxnLst/>
              <a:rect l="l" t="t" r="r" b="b"/>
              <a:pathLst>
                <a:path w="193974" h="35318" fill="none" extrusionOk="0">
                  <a:moveTo>
                    <a:pt x="193973" y="31319"/>
                  </a:moveTo>
                  <a:cubicBezTo>
                    <a:pt x="175969" y="11162"/>
                    <a:pt x="157516" y="5204"/>
                    <a:pt x="143715" y="7510"/>
                  </a:cubicBezTo>
                  <a:cubicBezTo>
                    <a:pt x="123289" y="10919"/>
                    <a:pt x="108065" y="35317"/>
                    <a:pt x="82526" y="24297"/>
                  </a:cubicBezTo>
                  <a:cubicBezTo>
                    <a:pt x="67482" y="17800"/>
                    <a:pt x="50656" y="1"/>
                    <a:pt x="28167" y="2718"/>
                  </a:cubicBezTo>
                  <a:cubicBezTo>
                    <a:pt x="19389" y="3781"/>
                    <a:pt x="4383" y="9740"/>
                    <a:pt x="1" y="6062"/>
                  </a:cubicBezTo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-2237407" y="3974295"/>
              <a:ext cx="12413103" cy="2837151"/>
            </a:xfrm>
            <a:custGeom>
              <a:avLst/>
              <a:gdLst/>
              <a:ahLst/>
              <a:cxnLst/>
              <a:rect l="l" t="t" r="r" b="b"/>
              <a:pathLst>
                <a:path w="191975" h="43878" fill="none" extrusionOk="0">
                  <a:moveTo>
                    <a:pt x="191974" y="33959"/>
                  </a:moveTo>
                  <a:cubicBezTo>
                    <a:pt x="175213" y="13559"/>
                    <a:pt x="159118" y="5537"/>
                    <a:pt x="144522" y="8343"/>
                  </a:cubicBezTo>
                  <a:cubicBezTo>
                    <a:pt x="124916" y="12085"/>
                    <a:pt x="104477" y="43877"/>
                    <a:pt x="75452" y="25245"/>
                  </a:cubicBezTo>
                  <a:cubicBezTo>
                    <a:pt x="61344" y="16198"/>
                    <a:pt x="43711" y="1"/>
                    <a:pt x="27039" y="1936"/>
                  </a:cubicBezTo>
                  <a:cubicBezTo>
                    <a:pt x="18236" y="2961"/>
                    <a:pt x="4537" y="10573"/>
                    <a:pt x="1" y="8151"/>
                  </a:cubicBezTo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1;p2"/>
            <p:cNvSpPr/>
            <p:nvPr/>
          </p:nvSpPr>
          <p:spPr>
            <a:xfrm>
              <a:off x="-2234045" y="4125148"/>
              <a:ext cx="12283784" cy="3436162"/>
            </a:xfrm>
            <a:custGeom>
              <a:avLst/>
              <a:gdLst/>
              <a:ahLst/>
              <a:cxnLst/>
              <a:rect l="l" t="t" r="r" b="b"/>
              <a:pathLst>
                <a:path w="189975" h="53142" fill="none" extrusionOk="0">
                  <a:moveTo>
                    <a:pt x="189975" y="36624"/>
                  </a:moveTo>
                  <a:cubicBezTo>
                    <a:pt x="174456" y="15980"/>
                    <a:pt x="160719" y="5856"/>
                    <a:pt x="145329" y="9175"/>
                  </a:cubicBezTo>
                  <a:cubicBezTo>
                    <a:pt x="126543" y="13237"/>
                    <a:pt x="100030" y="53141"/>
                    <a:pt x="68378" y="26218"/>
                  </a:cubicBezTo>
                  <a:cubicBezTo>
                    <a:pt x="54872" y="14737"/>
                    <a:pt x="36752" y="0"/>
                    <a:pt x="25924" y="1166"/>
                  </a:cubicBezTo>
                  <a:cubicBezTo>
                    <a:pt x="17095" y="2127"/>
                    <a:pt x="4703" y="11418"/>
                    <a:pt x="0" y="10239"/>
                  </a:cubicBezTo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2" name="Google Shape;42;p2"/>
          <p:cNvGrpSpPr/>
          <p:nvPr/>
        </p:nvGrpSpPr>
        <p:grpSpPr>
          <a:xfrm>
            <a:off x="1193284" y="4566985"/>
            <a:ext cx="299213" cy="451960"/>
            <a:chOff x="159762" y="4811199"/>
            <a:chExt cx="394428" cy="595782"/>
          </a:xfrm>
        </p:grpSpPr>
        <p:sp>
          <p:nvSpPr>
            <p:cNvPr id="43" name="Google Shape;43;p2"/>
            <p:cNvSpPr/>
            <p:nvPr/>
          </p:nvSpPr>
          <p:spPr>
            <a:xfrm>
              <a:off x="344498" y="5198129"/>
              <a:ext cx="209692" cy="194239"/>
            </a:xfrm>
            <a:custGeom>
              <a:avLst/>
              <a:gdLst/>
              <a:ahLst/>
              <a:cxnLst/>
              <a:rect l="l" t="t" r="r" b="b"/>
              <a:pathLst>
                <a:path w="3243" h="3004" extrusionOk="0">
                  <a:moveTo>
                    <a:pt x="1963" y="0"/>
                  </a:moveTo>
                  <a:cubicBezTo>
                    <a:pt x="1465" y="0"/>
                    <a:pt x="917" y="284"/>
                    <a:pt x="552" y="795"/>
                  </a:cubicBezTo>
                  <a:cubicBezTo>
                    <a:pt x="1" y="1551"/>
                    <a:pt x="65" y="2487"/>
                    <a:pt x="718" y="2858"/>
                  </a:cubicBezTo>
                  <a:cubicBezTo>
                    <a:pt x="892" y="2957"/>
                    <a:pt x="1085" y="3003"/>
                    <a:pt x="1284" y="3003"/>
                  </a:cubicBezTo>
                  <a:cubicBezTo>
                    <a:pt x="1836" y="3003"/>
                    <a:pt x="2436" y="2648"/>
                    <a:pt x="2794" y="2064"/>
                  </a:cubicBezTo>
                  <a:cubicBezTo>
                    <a:pt x="3243" y="1321"/>
                    <a:pt x="3115" y="475"/>
                    <a:pt x="2525" y="142"/>
                  </a:cubicBezTo>
                  <a:cubicBezTo>
                    <a:pt x="2356" y="46"/>
                    <a:pt x="2163" y="0"/>
                    <a:pt x="1963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44;p2"/>
            <p:cNvSpPr/>
            <p:nvPr/>
          </p:nvSpPr>
          <p:spPr>
            <a:xfrm>
              <a:off x="344498" y="5185714"/>
              <a:ext cx="209692" cy="221267"/>
            </a:xfrm>
            <a:custGeom>
              <a:avLst/>
              <a:gdLst/>
              <a:ahLst/>
              <a:cxnLst/>
              <a:rect l="l" t="t" r="r" b="b"/>
              <a:pathLst>
                <a:path w="3243" h="3422" fill="none" extrusionOk="0">
                  <a:moveTo>
                    <a:pt x="718" y="3050"/>
                  </a:moveTo>
                  <a:cubicBezTo>
                    <a:pt x="65" y="2679"/>
                    <a:pt x="1" y="1743"/>
                    <a:pt x="552" y="987"/>
                  </a:cubicBezTo>
                  <a:cubicBezTo>
                    <a:pt x="1064" y="270"/>
                    <a:pt x="1936" y="1"/>
                    <a:pt x="2525" y="334"/>
                  </a:cubicBezTo>
                  <a:cubicBezTo>
                    <a:pt x="3115" y="667"/>
                    <a:pt x="3243" y="1513"/>
                    <a:pt x="2794" y="2256"/>
                  </a:cubicBezTo>
                  <a:cubicBezTo>
                    <a:pt x="2307" y="3050"/>
                    <a:pt x="1372" y="3422"/>
                    <a:pt x="718" y="3050"/>
                  </a:cubicBezTo>
                  <a:close/>
                </a:path>
              </a:pathLst>
            </a:custGeom>
            <a:solidFill>
              <a:schemeClr val="lt2"/>
            </a:solidFill>
            <a:ln w="28575" cap="flat" cmpd="sng">
              <a:solidFill>
                <a:schemeClr val="lt2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5;p2"/>
            <p:cNvSpPr/>
            <p:nvPr/>
          </p:nvSpPr>
          <p:spPr>
            <a:xfrm>
              <a:off x="159762" y="4811199"/>
              <a:ext cx="362937" cy="406905"/>
            </a:xfrm>
            <a:custGeom>
              <a:avLst/>
              <a:gdLst/>
              <a:ahLst/>
              <a:cxnLst/>
              <a:rect l="l" t="t" r="r" b="b"/>
              <a:pathLst>
                <a:path w="5613" h="6293" extrusionOk="0">
                  <a:moveTo>
                    <a:pt x="5613" y="6292"/>
                  </a:moveTo>
                  <a:lnTo>
                    <a:pt x="0" y="0"/>
                  </a:lnTo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46;p2"/>
            <p:cNvSpPr/>
            <p:nvPr/>
          </p:nvSpPr>
          <p:spPr>
            <a:xfrm>
              <a:off x="159762" y="4811199"/>
              <a:ext cx="362937" cy="406905"/>
            </a:xfrm>
            <a:custGeom>
              <a:avLst/>
              <a:gdLst/>
              <a:ahLst/>
              <a:cxnLst/>
              <a:rect l="l" t="t" r="r" b="b"/>
              <a:pathLst>
                <a:path w="5613" h="6293" fill="none" extrusionOk="0">
                  <a:moveTo>
                    <a:pt x="5613" y="6292"/>
                  </a:moveTo>
                  <a:lnTo>
                    <a:pt x="0" y="0"/>
                  </a:lnTo>
                </a:path>
              </a:pathLst>
            </a:custGeom>
            <a:solidFill>
              <a:schemeClr val="lt2"/>
            </a:solidFill>
            <a:ln w="28575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47;p2"/>
          <p:cNvSpPr/>
          <p:nvPr/>
        </p:nvSpPr>
        <p:spPr>
          <a:xfrm>
            <a:off x="5325691" y="4875125"/>
            <a:ext cx="351996" cy="388485"/>
          </a:xfrm>
          <a:custGeom>
            <a:avLst/>
            <a:gdLst/>
            <a:ahLst/>
            <a:cxnLst/>
            <a:rect l="l" t="t" r="r" b="b"/>
            <a:pathLst>
              <a:path w="7177" h="7921" fill="none" extrusionOk="0">
                <a:moveTo>
                  <a:pt x="2000" y="4294"/>
                </a:moveTo>
                <a:cubicBezTo>
                  <a:pt x="3255" y="3986"/>
                  <a:pt x="2051" y="1039"/>
                  <a:pt x="936" y="2102"/>
                </a:cubicBezTo>
                <a:cubicBezTo>
                  <a:pt x="1" y="3012"/>
                  <a:pt x="821" y="6152"/>
                  <a:pt x="2474" y="5229"/>
                </a:cubicBezTo>
                <a:cubicBezTo>
                  <a:pt x="3871" y="4447"/>
                  <a:pt x="4037" y="1923"/>
                  <a:pt x="4063" y="1"/>
                </a:cubicBezTo>
                <a:cubicBezTo>
                  <a:pt x="5331" y="4486"/>
                  <a:pt x="7177" y="7920"/>
                  <a:pt x="7177" y="7920"/>
                </a:cubicBezTo>
              </a:path>
            </a:pathLst>
          </a:custGeom>
          <a:solidFill>
            <a:schemeClr val="accent1"/>
          </a:solidFill>
          <a:ln w="28575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8" name="Google Shape;48;p2"/>
          <p:cNvGrpSpPr/>
          <p:nvPr/>
        </p:nvGrpSpPr>
        <p:grpSpPr>
          <a:xfrm>
            <a:off x="4787043" y="4467622"/>
            <a:ext cx="467676" cy="514182"/>
            <a:chOff x="5118856" y="3486300"/>
            <a:chExt cx="516312" cy="567655"/>
          </a:xfrm>
        </p:grpSpPr>
        <p:sp>
          <p:nvSpPr>
            <p:cNvPr id="49" name="Google Shape;49;p2"/>
            <p:cNvSpPr/>
            <p:nvPr/>
          </p:nvSpPr>
          <p:spPr>
            <a:xfrm>
              <a:off x="5118856" y="3904138"/>
              <a:ext cx="198959" cy="143222"/>
            </a:xfrm>
            <a:custGeom>
              <a:avLst/>
              <a:gdLst/>
              <a:ahLst/>
              <a:cxnLst/>
              <a:rect l="l" t="t" r="r" b="b"/>
              <a:pathLst>
                <a:path w="3077" h="2215" extrusionOk="0">
                  <a:moveTo>
                    <a:pt x="1613" y="0"/>
                  </a:moveTo>
                  <a:cubicBezTo>
                    <a:pt x="1463" y="0"/>
                    <a:pt x="1308" y="20"/>
                    <a:pt x="1154" y="61"/>
                  </a:cubicBezTo>
                  <a:cubicBezTo>
                    <a:pt x="424" y="253"/>
                    <a:pt x="1" y="855"/>
                    <a:pt x="154" y="1406"/>
                  </a:cubicBezTo>
                  <a:cubicBezTo>
                    <a:pt x="298" y="1891"/>
                    <a:pt x="838" y="2215"/>
                    <a:pt x="1460" y="2215"/>
                  </a:cubicBezTo>
                  <a:cubicBezTo>
                    <a:pt x="1561" y="2215"/>
                    <a:pt x="1665" y="2206"/>
                    <a:pt x="1769" y="2188"/>
                  </a:cubicBezTo>
                  <a:cubicBezTo>
                    <a:pt x="2551" y="2047"/>
                    <a:pt x="3076" y="1419"/>
                    <a:pt x="2897" y="804"/>
                  </a:cubicBezTo>
                  <a:cubicBezTo>
                    <a:pt x="2753" y="312"/>
                    <a:pt x="2216" y="0"/>
                    <a:pt x="1613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50;p2"/>
            <p:cNvSpPr/>
            <p:nvPr/>
          </p:nvSpPr>
          <p:spPr>
            <a:xfrm>
              <a:off x="5118856" y="3894762"/>
              <a:ext cx="198959" cy="159193"/>
            </a:xfrm>
            <a:custGeom>
              <a:avLst/>
              <a:gdLst/>
              <a:ahLst/>
              <a:cxnLst/>
              <a:rect l="l" t="t" r="r" b="b"/>
              <a:pathLst>
                <a:path w="3077" h="2462" fill="none" extrusionOk="0">
                  <a:moveTo>
                    <a:pt x="2897" y="949"/>
                  </a:moveTo>
                  <a:cubicBezTo>
                    <a:pt x="3076" y="1564"/>
                    <a:pt x="2551" y="2192"/>
                    <a:pt x="1769" y="2333"/>
                  </a:cubicBezTo>
                  <a:cubicBezTo>
                    <a:pt x="1026" y="2461"/>
                    <a:pt x="321" y="2115"/>
                    <a:pt x="154" y="1551"/>
                  </a:cubicBezTo>
                  <a:cubicBezTo>
                    <a:pt x="1" y="1000"/>
                    <a:pt x="424" y="398"/>
                    <a:pt x="1154" y="206"/>
                  </a:cubicBezTo>
                  <a:cubicBezTo>
                    <a:pt x="1923" y="1"/>
                    <a:pt x="2717" y="334"/>
                    <a:pt x="2897" y="949"/>
                  </a:cubicBezTo>
                  <a:close/>
                </a:path>
              </a:pathLst>
            </a:custGeom>
            <a:solidFill>
              <a:schemeClr val="lt2"/>
            </a:solidFill>
            <a:ln w="28575" cap="flat" cmpd="sng">
              <a:solidFill>
                <a:schemeClr val="lt2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51;p2"/>
            <p:cNvSpPr/>
            <p:nvPr/>
          </p:nvSpPr>
          <p:spPr>
            <a:xfrm>
              <a:off x="5306114" y="3486300"/>
              <a:ext cx="329055" cy="550192"/>
            </a:xfrm>
            <a:custGeom>
              <a:avLst/>
              <a:gdLst/>
              <a:ahLst/>
              <a:cxnLst/>
              <a:rect l="l" t="t" r="r" b="b"/>
              <a:pathLst>
                <a:path w="5089" h="8509" fill="none" extrusionOk="0">
                  <a:moveTo>
                    <a:pt x="1" y="7740"/>
                  </a:moveTo>
                  <a:lnTo>
                    <a:pt x="3704" y="0"/>
                  </a:lnTo>
                  <a:cubicBezTo>
                    <a:pt x="3704" y="0"/>
                    <a:pt x="5088" y="8509"/>
                    <a:pt x="2295" y="5895"/>
                  </a:cubicBezTo>
                </a:path>
              </a:pathLst>
            </a:custGeom>
            <a:solidFill>
              <a:schemeClr val="lt2"/>
            </a:solidFill>
            <a:ln w="28575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2" name="Google Shape;52;p2"/>
          <p:cNvGrpSpPr/>
          <p:nvPr/>
        </p:nvGrpSpPr>
        <p:grpSpPr>
          <a:xfrm>
            <a:off x="5954050" y="4356351"/>
            <a:ext cx="433121" cy="811507"/>
            <a:chOff x="5906877" y="4080403"/>
            <a:chExt cx="570948" cy="1069743"/>
          </a:xfrm>
        </p:grpSpPr>
        <p:sp>
          <p:nvSpPr>
            <p:cNvPr id="53" name="Google Shape;53;p2"/>
            <p:cNvSpPr/>
            <p:nvPr/>
          </p:nvSpPr>
          <p:spPr>
            <a:xfrm>
              <a:off x="5941665" y="4813591"/>
              <a:ext cx="280948" cy="315218"/>
            </a:xfrm>
            <a:custGeom>
              <a:avLst/>
              <a:gdLst/>
              <a:ahLst/>
              <a:cxnLst/>
              <a:rect l="l" t="t" r="r" b="b"/>
              <a:pathLst>
                <a:path w="4345" h="4875" extrusionOk="0">
                  <a:moveTo>
                    <a:pt x="2528" y="1"/>
                  </a:moveTo>
                  <a:cubicBezTo>
                    <a:pt x="1809" y="1"/>
                    <a:pt x="1046" y="548"/>
                    <a:pt x="603" y="1463"/>
                  </a:cubicBezTo>
                  <a:cubicBezTo>
                    <a:pt x="0" y="2680"/>
                    <a:pt x="218" y="4102"/>
                    <a:pt x="1064" y="4654"/>
                  </a:cubicBezTo>
                  <a:cubicBezTo>
                    <a:pt x="1294" y="4803"/>
                    <a:pt x="1549" y="4874"/>
                    <a:pt x="1811" y="4874"/>
                  </a:cubicBezTo>
                  <a:cubicBezTo>
                    <a:pt x="2514" y="4874"/>
                    <a:pt x="3269" y="4361"/>
                    <a:pt x="3717" y="3475"/>
                  </a:cubicBezTo>
                  <a:cubicBezTo>
                    <a:pt x="4345" y="2232"/>
                    <a:pt x="4152" y="771"/>
                    <a:pt x="3268" y="220"/>
                  </a:cubicBezTo>
                  <a:cubicBezTo>
                    <a:pt x="3038" y="71"/>
                    <a:pt x="2786" y="1"/>
                    <a:pt x="2528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54;p2"/>
            <p:cNvSpPr/>
            <p:nvPr/>
          </p:nvSpPr>
          <p:spPr>
            <a:xfrm>
              <a:off x="5941665" y="4791283"/>
              <a:ext cx="280948" cy="358863"/>
            </a:xfrm>
            <a:custGeom>
              <a:avLst/>
              <a:gdLst/>
              <a:ahLst/>
              <a:cxnLst/>
              <a:rect l="l" t="t" r="r" b="b"/>
              <a:pathLst>
                <a:path w="4345" h="5550" fill="none" extrusionOk="0">
                  <a:moveTo>
                    <a:pt x="3268" y="565"/>
                  </a:moveTo>
                  <a:cubicBezTo>
                    <a:pt x="4152" y="1116"/>
                    <a:pt x="4345" y="2577"/>
                    <a:pt x="3717" y="3820"/>
                  </a:cubicBezTo>
                  <a:cubicBezTo>
                    <a:pt x="3102" y="5037"/>
                    <a:pt x="1910" y="5550"/>
                    <a:pt x="1064" y="4999"/>
                  </a:cubicBezTo>
                  <a:cubicBezTo>
                    <a:pt x="218" y="4447"/>
                    <a:pt x="0" y="3025"/>
                    <a:pt x="603" y="1808"/>
                  </a:cubicBezTo>
                  <a:cubicBezTo>
                    <a:pt x="1205" y="565"/>
                    <a:pt x="2397" y="1"/>
                    <a:pt x="3268" y="565"/>
                  </a:cubicBezTo>
                  <a:close/>
                </a:path>
              </a:pathLst>
            </a:custGeom>
            <a:solidFill>
              <a:schemeClr val="dk2"/>
            </a:solidFill>
            <a:ln w="28575" cap="flat" cmpd="sng">
              <a:solidFill>
                <a:schemeClr val="dk2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55;p2"/>
            <p:cNvSpPr/>
            <p:nvPr/>
          </p:nvSpPr>
          <p:spPr>
            <a:xfrm>
              <a:off x="6053528" y="4869200"/>
              <a:ext cx="95374" cy="36533"/>
            </a:xfrm>
            <a:custGeom>
              <a:avLst/>
              <a:gdLst/>
              <a:ahLst/>
              <a:cxnLst/>
              <a:rect l="l" t="t" r="r" b="b"/>
              <a:pathLst>
                <a:path w="1475" h="565" fill="none" extrusionOk="0">
                  <a:moveTo>
                    <a:pt x="0" y="487"/>
                  </a:moveTo>
                  <a:cubicBezTo>
                    <a:pt x="308" y="154"/>
                    <a:pt x="667" y="0"/>
                    <a:pt x="936" y="26"/>
                  </a:cubicBezTo>
                  <a:cubicBezTo>
                    <a:pt x="1026" y="26"/>
                    <a:pt x="1102" y="52"/>
                    <a:pt x="1179" y="103"/>
                  </a:cubicBezTo>
                  <a:cubicBezTo>
                    <a:pt x="1308" y="193"/>
                    <a:pt x="1410" y="346"/>
                    <a:pt x="1474" y="564"/>
                  </a:cubicBezTo>
                </a:path>
              </a:pathLst>
            </a:custGeom>
            <a:solidFill>
              <a:schemeClr val="dk2"/>
            </a:solidFill>
            <a:ln w="28575" cap="rnd" cmpd="sng">
              <a:solidFill>
                <a:schemeClr val="dk2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56;p2"/>
            <p:cNvSpPr/>
            <p:nvPr/>
          </p:nvSpPr>
          <p:spPr>
            <a:xfrm>
              <a:off x="6011240" y="4952030"/>
              <a:ext cx="11703" cy="68863"/>
            </a:xfrm>
            <a:custGeom>
              <a:avLst/>
              <a:gdLst/>
              <a:ahLst/>
              <a:cxnLst/>
              <a:rect l="l" t="t" r="r" b="b"/>
              <a:pathLst>
                <a:path w="181" h="1065" fill="none" extrusionOk="0">
                  <a:moveTo>
                    <a:pt x="52" y="1064"/>
                  </a:moveTo>
                  <a:cubicBezTo>
                    <a:pt x="1" y="757"/>
                    <a:pt x="39" y="385"/>
                    <a:pt x="180" y="1"/>
                  </a:cubicBezTo>
                </a:path>
              </a:pathLst>
            </a:custGeom>
            <a:solidFill>
              <a:schemeClr val="dk2"/>
            </a:solidFill>
            <a:ln w="28575" cap="rnd" cmpd="sng">
              <a:solidFill>
                <a:schemeClr val="dk2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57;p2"/>
            <p:cNvSpPr/>
            <p:nvPr/>
          </p:nvSpPr>
          <p:spPr>
            <a:xfrm>
              <a:off x="5906877" y="4080403"/>
              <a:ext cx="570948" cy="786330"/>
            </a:xfrm>
            <a:custGeom>
              <a:avLst/>
              <a:gdLst/>
              <a:ahLst/>
              <a:cxnLst/>
              <a:rect l="l" t="t" r="r" b="b"/>
              <a:pathLst>
                <a:path w="8830" h="12161" fill="none" extrusionOk="0">
                  <a:moveTo>
                    <a:pt x="4344" y="12161"/>
                  </a:moveTo>
                  <a:lnTo>
                    <a:pt x="0" y="0"/>
                  </a:lnTo>
                  <a:cubicBezTo>
                    <a:pt x="0" y="0"/>
                    <a:pt x="8829" y="6279"/>
                    <a:pt x="3716" y="6228"/>
                  </a:cubicBezTo>
                </a:path>
              </a:pathLst>
            </a:custGeom>
            <a:solidFill>
              <a:schemeClr val="dk2"/>
            </a:solidFill>
            <a:ln w="2857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8" name="Google Shape;58;p2"/>
          <p:cNvGrpSpPr/>
          <p:nvPr/>
        </p:nvGrpSpPr>
        <p:grpSpPr>
          <a:xfrm>
            <a:off x="7807248" y="4205673"/>
            <a:ext cx="374039" cy="509117"/>
            <a:chOff x="-1046505" y="4019915"/>
            <a:chExt cx="431019" cy="586675"/>
          </a:xfrm>
        </p:grpSpPr>
        <p:sp>
          <p:nvSpPr>
            <p:cNvPr id="59" name="Google Shape;59;p2"/>
            <p:cNvSpPr/>
            <p:nvPr/>
          </p:nvSpPr>
          <p:spPr>
            <a:xfrm>
              <a:off x="-1046396" y="4430381"/>
              <a:ext cx="260082" cy="164685"/>
            </a:xfrm>
            <a:custGeom>
              <a:avLst/>
              <a:gdLst/>
              <a:ahLst/>
              <a:cxnLst/>
              <a:rect l="l" t="t" r="r" b="b"/>
              <a:pathLst>
                <a:path w="4602" h="2914" extrusionOk="0">
                  <a:moveTo>
                    <a:pt x="3040" y="0"/>
                  </a:moveTo>
                  <a:cubicBezTo>
                    <a:pt x="2745" y="0"/>
                    <a:pt x="2423" y="45"/>
                    <a:pt x="2090" y="140"/>
                  </a:cubicBezTo>
                  <a:cubicBezTo>
                    <a:pt x="885" y="473"/>
                    <a:pt x="1" y="1344"/>
                    <a:pt x="116" y="2075"/>
                  </a:cubicBezTo>
                  <a:cubicBezTo>
                    <a:pt x="200" y="2606"/>
                    <a:pt x="792" y="2914"/>
                    <a:pt x="1573" y="2914"/>
                  </a:cubicBezTo>
                  <a:cubicBezTo>
                    <a:pt x="1865" y="2914"/>
                    <a:pt x="2184" y="2871"/>
                    <a:pt x="2513" y="2780"/>
                  </a:cubicBezTo>
                  <a:cubicBezTo>
                    <a:pt x="3717" y="2447"/>
                    <a:pt x="4601" y="1575"/>
                    <a:pt x="4486" y="845"/>
                  </a:cubicBezTo>
                  <a:cubicBezTo>
                    <a:pt x="4402" y="314"/>
                    <a:pt x="3819" y="0"/>
                    <a:pt x="304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60" name="Google Shape;60;p2"/>
            <p:cNvGrpSpPr/>
            <p:nvPr/>
          </p:nvGrpSpPr>
          <p:grpSpPr>
            <a:xfrm>
              <a:off x="-1046505" y="4019915"/>
              <a:ext cx="431019" cy="586675"/>
              <a:chOff x="-1795774" y="3888167"/>
              <a:chExt cx="493101" cy="671176"/>
            </a:xfrm>
          </p:grpSpPr>
          <p:sp>
            <p:nvSpPr>
              <p:cNvPr id="61" name="Google Shape;61;p2"/>
              <p:cNvSpPr/>
              <p:nvPr/>
            </p:nvSpPr>
            <p:spPr>
              <a:xfrm>
                <a:off x="-1795774" y="4344672"/>
                <a:ext cx="297565" cy="214671"/>
              </a:xfrm>
              <a:custGeom>
                <a:avLst/>
                <a:gdLst/>
                <a:ahLst/>
                <a:cxnLst/>
                <a:rect l="l" t="t" r="r" b="b"/>
                <a:pathLst>
                  <a:path w="4602" h="3320" fill="none" extrusionOk="0">
                    <a:moveTo>
                      <a:pt x="4486" y="1052"/>
                    </a:moveTo>
                    <a:cubicBezTo>
                      <a:pt x="4601" y="1782"/>
                      <a:pt x="3717" y="2654"/>
                      <a:pt x="2513" y="2987"/>
                    </a:cubicBezTo>
                    <a:cubicBezTo>
                      <a:pt x="1308" y="3320"/>
                      <a:pt x="232" y="3012"/>
                      <a:pt x="116" y="2282"/>
                    </a:cubicBezTo>
                    <a:cubicBezTo>
                      <a:pt x="1" y="1551"/>
                      <a:pt x="885" y="680"/>
                      <a:pt x="2090" y="347"/>
                    </a:cubicBezTo>
                    <a:cubicBezTo>
                      <a:pt x="3307" y="1"/>
                      <a:pt x="4371" y="321"/>
                      <a:pt x="4486" y="1052"/>
                    </a:cubicBezTo>
                    <a:close/>
                  </a:path>
                </a:pathLst>
              </a:custGeom>
              <a:solidFill>
                <a:schemeClr val="dk2"/>
              </a:solidFill>
              <a:ln w="28575" cap="flat" cmpd="sng">
                <a:solidFill>
                  <a:schemeClr val="dk2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" name="Google Shape;62;p2"/>
              <p:cNvSpPr/>
              <p:nvPr/>
            </p:nvSpPr>
            <p:spPr>
              <a:xfrm>
                <a:off x="-1610133" y="4407651"/>
                <a:ext cx="35692" cy="9182"/>
              </a:xfrm>
              <a:custGeom>
                <a:avLst/>
                <a:gdLst/>
                <a:ahLst/>
                <a:cxnLst/>
                <a:rect l="l" t="t" r="r" b="b"/>
                <a:pathLst>
                  <a:path w="552" h="142" fill="none" extrusionOk="0">
                    <a:moveTo>
                      <a:pt x="0" y="1"/>
                    </a:moveTo>
                    <a:cubicBezTo>
                      <a:pt x="231" y="14"/>
                      <a:pt x="436" y="65"/>
                      <a:pt x="551" y="142"/>
                    </a:cubicBezTo>
                  </a:path>
                </a:pathLst>
              </a:custGeom>
              <a:solidFill>
                <a:schemeClr val="dk2"/>
              </a:solidFill>
              <a:ln w="28575" cap="rnd" cmpd="sng">
                <a:solidFill>
                  <a:schemeClr val="dk2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" name="Google Shape;63;p2"/>
              <p:cNvSpPr/>
              <p:nvPr/>
            </p:nvSpPr>
            <p:spPr>
              <a:xfrm>
                <a:off x="-1731113" y="4411789"/>
                <a:ext cx="84575" cy="63043"/>
              </a:xfrm>
              <a:custGeom>
                <a:avLst/>
                <a:gdLst/>
                <a:ahLst/>
                <a:cxnLst/>
                <a:rect l="l" t="t" r="r" b="b"/>
                <a:pathLst>
                  <a:path w="1308" h="975" fill="none" extrusionOk="0">
                    <a:moveTo>
                      <a:pt x="39" y="975"/>
                    </a:moveTo>
                    <a:cubicBezTo>
                      <a:pt x="0" y="706"/>
                      <a:pt x="487" y="232"/>
                      <a:pt x="1205" y="39"/>
                    </a:cubicBezTo>
                    <a:cubicBezTo>
                      <a:pt x="1243" y="27"/>
                      <a:pt x="1282" y="14"/>
                      <a:pt x="1308" y="1"/>
                    </a:cubicBezTo>
                  </a:path>
                </a:pathLst>
              </a:custGeom>
              <a:solidFill>
                <a:schemeClr val="dk2"/>
              </a:solidFill>
              <a:ln w="28575" cap="rnd" cmpd="sng">
                <a:solidFill>
                  <a:schemeClr val="dk2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" name="Google Shape;64;p2"/>
              <p:cNvSpPr/>
              <p:nvPr/>
            </p:nvSpPr>
            <p:spPr>
              <a:xfrm>
                <a:off x="-1505770" y="3888167"/>
                <a:ext cx="203097" cy="543597"/>
              </a:xfrm>
              <a:custGeom>
                <a:avLst/>
                <a:gdLst/>
                <a:ahLst/>
                <a:cxnLst/>
                <a:rect l="l" t="t" r="r" b="b"/>
                <a:pathLst>
                  <a:path w="3141" h="8407" fill="none" extrusionOk="0">
                    <a:moveTo>
                      <a:pt x="1" y="8406"/>
                    </a:moveTo>
                    <a:lnTo>
                      <a:pt x="3141" y="0"/>
                    </a:lnTo>
                  </a:path>
                </a:pathLst>
              </a:custGeom>
              <a:solidFill>
                <a:schemeClr val="dk2"/>
              </a:solidFill>
              <a:ln w="28575" cap="rnd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65" name="Google Shape;65;p2"/>
          <p:cNvGrpSpPr/>
          <p:nvPr/>
        </p:nvGrpSpPr>
        <p:grpSpPr>
          <a:xfrm>
            <a:off x="2074449" y="4545586"/>
            <a:ext cx="734249" cy="494732"/>
            <a:chOff x="897994" y="4240309"/>
            <a:chExt cx="967900" cy="652165"/>
          </a:xfrm>
        </p:grpSpPr>
        <p:sp>
          <p:nvSpPr>
            <p:cNvPr id="66" name="Google Shape;66;p2"/>
            <p:cNvSpPr/>
            <p:nvPr/>
          </p:nvSpPr>
          <p:spPr>
            <a:xfrm>
              <a:off x="897994" y="4634158"/>
              <a:ext cx="370437" cy="243057"/>
            </a:xfrm>
            <a:custGeom>
              <a:avLst/>
              <a:gdLst/>
              <a:ahLst/>
              <a:cxnLst/>
              <a:rect l="l" t="t" r="r" b="b"/>
              <a:pathLst>
                <a:path w="5729" h="3759" extrusionOk="0">
                  <a:moveTo>
                    <a:pt x="2551" y="1"/>
                  </a:moveTo>
                  <a:cubicBezTo>
                    <a:pt x="1500" y="1"/>
                    <a:pt x="589" y="473"/>
                    <a:pt x="334" y="1239"/>
                  </a:cubicBezTo>
                  <a:cubicBezTo>
                    <a:pt x="1" y="2213"/>
                    <a:pt x="847" y="3277"/>
                    <a:pt x="2205" y="3635"/>
                  </a:cubicBezTo>
                  <a:cubicBezTo>
                    <a:pt x="2518" y="3719"/>
                    <a:pt x="2834" y="3759"/>
                    <a:pt x="3139" y="3759"/>
                  </a:cubicBezTo>
                  <a:cubicBezTo>
                    <a:pt x="4142" y="3759"/>
                    <a:pt x="5027" y="3328"/>
                    <a:pt x="5332" y="2610"/>
                  </a:cubicBezTo>
                  <a:cubicBezTo>
                    <a:pt x="5729" y="1649"/>
                    <a:pt x="4947" y="522"/>
                    <a:pt x="3538" y="137"/>
                  </a:cubicBezTo>
                  <a:cubicBezTo>
                    <a:pt x="3205" y="44"/>
                    <a:pt x="2872" y="1"/>
                    <a:pt x="2551" y="1"/>
                  </a:cubicBez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897994" y="4617281"/>
              <a:ext cx="370437" cy="275193"/>
            </a:xfrm>
            <a:custGeom>
              <a:avLst/>
              <a:gdLst/>
              <a:ahLst/>
              <a:cxnLst/>
              <a:rect l="l" t="t" r="r" b="b"/>
              <a:pathLst>
                <a:path w="5729" h="4256" fill="none" extrusionOk="0">
                  <a:moveTo>
                    <a:pt x="5332" y="2871"/>
                  </a:moveTo>
                  <a:cubicBezTo>
                    <a:pt x="4934" y="3807"/>
                    <a:pt x="3550" y="4255"/>
                    <a:pt x="2205" y="3896"/>
                  </a:cubicBezTo>
                  <a:cubicBezTo>
                    <a:pt x="847" y="3538"/>
                    <a:pt x="1" y="2474"/>
                    <a:pt x="334" y="1500"/>
                  </a:cubicBezTo>
                  <a:cubicBezTo>
                    <a:pt x="667" y="501"/>
                    <a:pt x="2115" y="1"/>
                    <a:pt x="3538" y="398"/>
                  </a:cubicBezTo>
                  <a:cubicBezTo>
                    <a:pt x="4947" y="783"/>
                    <a:pt x="5729" y="1910"/>
                    <a:pt x="5332" y="2871"/>
                  </a:cubicBezTo>
                  <a:close/>
                </a:path>
              </a:pathLst>
            </a:custGeom>
            <a:solidFill>
              <a:schemeClr val="accent1"/>
            </a:solidFill>
            <a:ln w="28575" cap="flat" cmpd="sng">
              <a:solidFill>
                <a:schemeClr val="accent1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1109306" y="4705155"/>
              <a:ext cx="71320" cy="49788"/>
            </a:xfrm>
            <a:custGeom>
              <a:avLst/>
              <a:gdLst/>
              <a:ahLst/>
              <a:cxnLst/>
              <a:rect l="l" t="t" r="r" b="b"/>
              <a:pathLst>
                <a:path w="1103" h="770" fill="none" extrusionOk="0">
                  <a:moveTo>
                    <a:pt x="0" y="0"/>
                  </a:moveTo>
                  <a:cubicBezTo>
                    <a:pt x="628" y="180"/>
                    <a:pt x="987" y="513"/>
                    <a:pt x="1103" y="769"/>
                  </a:cubicBezTo>
                </a:path>
              </a:pathLst>
            </a:custGeom>
            <a:solidFill>
              <a:schemeClr val="accent1"/>
            </a:solidFill>
            <a:ln w="28575" cap="rnd" cmpd="sng">
              <a:solidFill>
                <a:schemeClr val="accent1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994145" y="4698495"/>
              <a:ext cx="65501" cy="19980"/>
            </a:xfrm>
            <a:custGeom>
              <a:avLst/>
              <a:gdLst/>
              <a:ahLst/>
              <a:cxnLst/>
              <a:rect l="l" t="t" r="r" b="b"/>
              <a:pathLst>
                <a:path w="1013" h="309" fill="none" extrusionOk="0">
                  <a:moveTo>
                    <a:pt x="0" y="308"/>
                  </a:moveTo>
                  <a:cubicBezTo>
                    <a:pt x="218" y="142"/>
                    <a:pt x="564" y="14"/>
                    <a:pt x="1013" y="1"/>
                  </a:cubicBezTo>
                </a:path>
              </a:pathLst>
            </a:custGeom>
            <a:solidFill>
              <a:schemeClr val="accent1"/>
            </a:solidFill>
            <a:ln w="28575" cap="rnd" cmpd="sng">
              <a:solidFill>
                <a:schemeClr val="accent1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1228605" y="4240309"/>
              <a:ext cx="637289" cy="585044"/>
            </a:xfrm>
            <a:custGeom>
              <a:avLst/>
              <a:gdLst/>
              <a:ahLst/>
              <a:cxnLst/>
              <a:rect l="l" t="t" r="r" b="b"/>
              <a:pathLst>
                <a:path w="9856" h="9048" fill="none" extrusionOk="0">
                  <a:moveTo>
                    <a:pt x="1" y="9047"/>
                  </a:moveTo>
                  <a:lnTo>
                    <a:pt x="9855" y="0"/>
                  </a:lnTo>
                </a:path>
              </a:pathLst>
            </a:custGeom>
            <a:solidFill>
              <a:schemeClr val="accent1"/>
            </a:solidFill>
            <a:ln w="28575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1" name="Google Shape;71;p2"/>
          <p:cNvGrpSpPr/>
          <p:nvPr/>
        </p:nvGrpSpPr>
        <p:grpSpPr>
          <a:xfrm>
            <a:off x="615560" y="4150187"/>
            <a:ext cx="401730" cy="504148"/>
            <a:chOff x="-1130414" y="3808634"/>
            <a:chExt cx="529568" cy="664577"/>
          </a:xfrm>
        </p:grpSpPr>
        <p:sp>
          <p:nvSpPr>
            <p:cNvPr id="72" name="Google Shape;72;p2"/>
            <p:cNvSpPr/>
            <p:nvPr/>
          </p:nvSpPr>
          <p:spPr>
            <a:xfrm>
              <a:off x="-891751" y="3820984"/>
              <a:ext cx="290905" cy="163654"/>
            </a:xfrm>
            <a:custGeom>
              <a:avLst/>
              <a:gdLst/>
              <a:ahLst/>
              <a:cxnLst/>
              <a:rect l="l" t="t" r="r" b="b"/>
              <a:pathLst>
                <a:path w="4499" h="2531" extrusionOk="0">
                  <a:moveTo>
                    <a:pt x="3318" y="1"/>
                  </a:moveTo>
                  <a:cubicBezTo>
                    <a:pt x="2767" y="1"/>
                    <a:pt x="2047" y="215"/>
                    <a:pt x="1410" y="591"/>
                  </a:cubicBezTo>
                  <a:cubicBezTo>
                    <a:pt x="449" y="1142"/>
                    <a:pt x="0" y="1885"/>
                    <a:pt x="334" y="2269"/>
                  </a:cubicBezTo>
                  <a:cubicBezTo>
                    <a:pt x="481" y="2444"/>
                    <a:pt x="763" y="2530"/>
                    <a:pt x="1119" y="2530"/>
                  </a:cubicBezTo>
                  <a:cubicBezTo>
                    <a:pt x="1598" y="2530"/>
                    <a:pt x="2211" y="2373"/>
                    <a:pt x="2807" y="2064"/>
                  </a:cubicBezTo>
                  <a:cubicBezTo>
                    <a:pt x="3922" y="1501"/>
                    <a:pt x="4498" y="642"/>
                    <a:pt x="4050" y="219"/>
                  </a:cubicBezTo>
                  <a:cubicBezTo>
                    <a:pt x="3892" y="70"/>
                    <a:pt x="3632" y="1"/>
                    <a:pt x="3318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73;p2"/>
            <p:cNvSpPr/>
            <p:nvPr/>
          </p:nvSpPr>
          <p:spPr>
            <a:xfrm>
              <a:off x="-891751" y="3808634"/>
              <a:ext cx="290905" cy="185639"/>
            </a:xfrm>
            <a:custGeom>
              <a:avLst/>
              <a:gdLst/>
              <a:ahLst/>
              <a:cxnLst/>
              <a:rect l="l" t="t" r="r" b="b"/>
              <a:pathLst>
                <a:path w="4499" h="2871" fill="none" extrusionOk="0">
                  <a:moveTo>
                    <a:pt x="4050" y="410"/>
                  </a:moveTo>
                  <a:cubicBezTo>
                    <a:pt x="4498" y="833"/>
                    <a:pt x="3922" y="1692"/>
                    <a:pt x="2807" y="2255"/>
                  </a:cubicBezTo>
                  <a:cubicBezTo>
                    <a:pt x="1769" y="2794"/>
                    <a:pt x="680" y="2870"/>
                    <a:pt x="334" y="2460"/>
                  </a:cubicBezTo>
                  <a:cubicBezTo>
                    <a:pt x="0" y="2076"/>
                    <a:pt x="449" y="1333"/>
                    <a:pt x="1410" y="782"/>
                  </a:cubicBezTo>
                  <a:cubicBezTo>
                    <a:pt x="2410" y="192"/>
                    <a:pt x="3614" y="0"/>
                    <a:pt x="4050" y="410"/>
                  </a:cubicBezTo>
                  <a:close/>
                </a:path>
              </a:pathLst>
            </a:custGeom>
            <a:solidFill>
              <a:schemeClr val="dk2"/>
            </a:solidFill>
            <a:ln w="28575" cap="flat" cmpd="sng">
              <a:solidFill>
                <a:schemeClr val="dk2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74;p2"/>
            <p:cNvSpPr/>
            <p:nvPr/>
          </p:nvSpPr>
          <p:spPr>
            <a:xfrm>
              <a:off x="-711930" y="3863272"/>
              <a:ext cx="29873" cy="10022"/>
            </a:xfrm>
            <a:custGeom>
              <a:avLst/>
              <a:gdLst/>
              <a:ahLst/>
              <a:cxnLst/>
              <a:rect l="l" t="t" r="r" b="b"/>
              <a:pathLst>
                <a:path w="462" h="155" fill="none" extrusionOk="0">
                  <a:moveTo>
                    <a:pt x="0" y="14"/>
                  </a:moveTo>
                  <a:cubicBezTo>
                    <a:pt x="116" y="1"/>
                    <a:pt x="333" y="1"/>
                    <a:pt x="423" y="91"/>
                  </a:cubicBezTo>
                  <a:cubicBezTo>
                    <a:pt x="436" y="103"/>
                    <a:pt x="449" y="116"/>
                    <a:pt x="462" y="155"/>
                  </a:cubicBezTo>
                </a:path>
              </a:pathLst>
            </a:custGeom>
            <a:solidFill>
              <a:schemeClr val="dk2"/>
            </a:solidFill>
            <a:ln w="28575" cap="rnd" cmpd="sng">
              <a:solidFill>
                <a:schemeClr val="dk2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75;p2"/>
            <p:cNvSpPr/>
            <p:nvPr/>
          </p:nvSpPr>
          <p:spPr>
            <a:xfrm>
              <a:off x="-813059" y="3880666"/>
              <a:ext cx="48948" cy="37373"/>
            </a:xfrm>
            <a:custGeom>
              <a:avLst/>
              <a:gdLst/>
              <a:ahLst/>
              <a:cxnLst/>
              <a:rect l="l" t="t" r="r" b="b"/>
              <a:pathLst>
                <a:path w="757" h="578" fill="none" extrusionOk="0">
                  <a:moveTo>
                    <a:pt x="1" y="578"/>
                  </a:moveTo>
                  <a:cubicBezTo>
                    <a:pt x="103" y="424"/>
                    <a:pt x="308" y="244"/>
                    <a:pt x="565" y="103"/>
                  </a:cubicBezTo>
                  <a:cubicBezTo>
                    <a:pt x="629" y="65"/>
                    <a:pt x="693" y="27"/>
                    <a:pt x="757" y="1"/>
                  </a:cubicBezTo>
                </a:path>
              </a:pathLst>
            </a:custGeom>
            <a:solidFill>
              <a:schemeClr val="dk2"/>
            </a:solidFill>
            <a:ln w="28575" cap="rnd" cmpd="sng">
              <a:solidFill>
                <a:schemeClr val="dk2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76;p2"/>
            <p:cNvSpPr/>
            <p:nvPr/>
          </p:nvSpPr>
          <p:spPr>
            <a:xfrm>
              <a:off x="-1130414" y="3927092"/>
              <a:ext cx="258640" cy="546118"/>
            </a:xfrm>
            <a:custGeom>
              <a:avLst/>
              <a:gdLst/>
              <a:ahLst/>
              <a:cxnLst/>
              <a:rect l="l" t="t" r="r" b="b"/>
              <a:pathLst>
                <a:path w="4000" h="8446" fill="none" extrusionOk="0">
                  <a:moveTo>
                    <a:pt x="3999" y="1"/>
                  </a:moveTo>
                  <a:lnTo>
                    <a:pt x="1" y="8445"/>
                  </a:lnTo>
                </a:path>
              </a:pathLst>
            </a:custGeom>
            <a:solidFill>
              <a:schemeClr val="dk2"/>
            </a:solidFill>
            <a:ln w="2857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7" name="Google Shape;77;p2"/>
          <p:cNvGrpSpPr/>
          <p:nvPr/>
        </p:nvGrpSpPr>
        <p:grpSpPr>
          <a:xfrm>
            <a:off x="1667179" y="4104275"/>
            <a:ext cx="1039689" cy="441316"/>
            <a:chOff x="255848" y="3748111"/>
            <a:chExt cx="1370536" cy="581751"/>
          </a:xfrm>
        </p:grpSpPr>
        <p:sp>
          <p:nvSpPr>
            <p:cNvPr id="78" name="Google Shape;78;p2"/>
            <p:cNvSpPr/>
            <p:nvPr/>
          </p:nvSpPr>
          <p:spPr>
            <a:xfrm>
              <a:off x="255848" y="4064949"/>
              <a:ext cx="279331" cy="148653"/>
            </a:xfrm>
            <a:custGeom>
              <a:avLst/>
              <a:gdLst/>
              <a:ahLst/>
              <a:cxnLst/>
              <a:rect l="l" t="t" r="r" b="b"/>
              <a:pathLst>
                <a:path w="4320" h="2299" extrusionOk="0">
                  <a:moveTo>
                    <a:pt x="2042" y="1"/>
                  </a:moveTo>
                  <a:cubicBezTo>
                    <a:pt x="1195" y="1"/>
                    <a:pt x="445" y="332"/>
                    <a:pt x="244" y="829"/>
                  </a:cubicBezTo>
                  <a:cubicBezTo>
                    <a:pt x="1" y="1444"/>
                    <a:pt x="667" y="2084"/>
                    <a:pt x="1718" y="2251"/>
                  </a:cubicBezTo>
                  <a:cubicBezTo>
                    <a:pt x="1905" y="2283"/>
                    <a:pt x="2093" y="2298"/>
                    <a:pt x="2277" y="2298"/>
                  </a:cubicBezTo>
                  <a:cubicBezTo>
                    <a:pt x="3122" y="2298"/>
                    <a:pt x="3876" y="1975"/>
                    <a:pt x="4076" y="1469"/>
                  </a:cubicBezTo>
                  <a:cubicBezTo>
                    <a:pt x="4319" y="867"/>
                    <a:pt x="3653" y="226"/>
                    <a:pt x="2589" y="47"/>
                  </a:cubicBezTo>
                  <a:cubicBezTo>
                    <a:pt x="2405" y="16"/>
                    <a:pt x="2221" y="1"/>
                    <a:pt x="204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79;p2"/>
            <p:cNvSpPr/>
            <p:nvPr/>
          </p:nvSpPr>
          <p:spPr>
            <a:xfrm>
              <a:off x="255848" y="4056349"/>
              <a:ext cx="279331" cy="165788"/>
            </a:xfrm>
            <a:custGeom>
              <a:avLst/>
              <a:gdLst/>
              <a:ahLst/>
              <a:cxnLst/>
              <a:rect l="l" t="t" r="r" b="b"/>
              <a:pathLst>
                <a:path w="4320" h="2564" fill="none" extrusionOk="0">
                  <a:moveTo>
                    <a:pt x="4076" y="1602"/>
                  </a:moveTo>
                  <a:cubicBezTo>
                    <a:pt x="3832" y="2217"/>
                    <a:pt x="2768" y="2563"/>
                    <a:pt x="1718" y="2384"/>
                  </a:cubicBezTo>
                  <a:cubicBezTo>
                    <a:pt x="667" y="2217"/>
                    <a:pt x="1" y="1577"/>
                    <a:pt x="244" y="962"/>
                  </a:cubicBezTo>
                  <a:cubicBezTo>
                    <a:pt x="487" y="359"/>
                    <a:pt x="1538" y="1"/>
                    <a:pt x="2589" y="180"/>
                  </a:cubicBezTo>
                  <a:cubicBezTo>
                    <a:pt x="3653" y="359"/>
                    <a:pt x="4319" y="1000"/>
                    <a:pt x="4076" y="1602"/>
                  </a:cubicBezTo>
                  <a:close/>
                </a:path>
              </a:pathLst>
            </a:custGeom>
            <a:solidFill>
              <a:schemeClr val="dk2"/>
            </a:solidFill>
            <a:ln w="28575" cap="flat" cmpd="sng">
              <a:solidFill>
                <a:schemeClr val="dk2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80;p2"/>
            <p:cNvSpPr/>
            <p:nvPr/>
          </p:nvSpPr>
          <p:spPr>
            <a:xfrm>
              <a:off x="342041" y="4115190"/>
              <a:ext cx="52245" cy="2522"/>
            </a:xfrm>
            <a:custGeom>
              <a:avLst/>
              <a:gdLst/>
              <a:ahLst/>
              <a:cxnLst/>
              <a:rect l="l" t="t" r="r" b="b"/>
              <a:pathLst>
                <a:path w="808" h="39" fill="none" extrusionOk="0">
                  <a:moveTo>
                    <a:pt x="0" y="39"/>
                  </a:moveTo>
                  <a:cubicBezTo>
                    <a:pt x="103" y="13"/>
                    <a:pt x="231" y="0"/>
                    <a:pt x="372" y="0"/>
                  </a:cubicBezTo>
                  <a:cubicBezTo>
                    <a:pt x="526" y="0"/>
                    <a:pt x="667" y="13"/>
                    <a:pt x="808" y="26"/>
                  </a:cubicBezTo>
                </a:path>
              </a:pathLst>
            </a:custGeom>
            <a:solidFill>
              <a:schemeClr val="dk2"/>
            </a:solidFill>
            <a:ln w="28575" cap="rnd" cmpd="sng">
              <a:solidFill>
                <a:schemeClr val="dk2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81;p2"/>
            <p:cNvSpPr/>
            <p:nvPr/>
          </p:nvSpPr>
          <p:spPr>
            <a:xfrm>
              <a:off x="882282" y="4172674"/>
              <a:ext cx="279267" cy="148653"/>
            </a:xfrm>
            <a:custGeom>
              <a:avLst/>
              <a:gdLst/>
              <a:ahLst/>
              <a:cxnLst/>
              <a:rect l="l" t="t" r="r" b="b"/>
              <a:pathLst>
                <a:path w="4319" h="2299" extrusionOk="0">
                  <a:moveTo>
                    <a:pt x="2061" y="1"/>
                  </a:moveTo>
                  <a:cubicBezTo>
                    <a:pt x="1207" y="1"/>
                    <a:pt x="455" y="332"/>
                    <a:pt x="244" y="828"/>
                  </a:cubicBezTo>
                  <a:cubicBezTo>
                    <a:pt x="0" y="1444"/>
                    <a:pt x="654" y="2084"/>
                    <a:pt x="1717" y="2251"/>
                  </a:cubicBezTo>
                  <a:cubicBezTo>
                    <a:pt x="1905" y="2283"/>
                    <a:pt x="2093" y="2298"/>
                    <a:pt x="2277" y="2298"/>
                  </a:cubicBezTo>
                  <a:cubicBezTo>
                    <a:pt x="3122" y="2298"/>
                    <a:pt x="3875" y="1975"/>
                    <a:pt x="4075" y="1469"/>
                  </a:cubicBezTo>
                  <a:cubicBezTo>
                    <a:pt x="4319" y="867"/>
                    <a:pt x="3665" y="226"/>
                    <a:pt x="2614" y="47"/>
                  </a:cubicBezTo>
                  <a:cubicBezTo>
                    <a:pt x="2428" y="15"/>
                    <a:pt x="2242" y="1"/>
                    <a:pt x="2061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82;p2"/>
            <p:cNvSpPr/>
            <p:nvPr/>
          </p:nvSpPr>
          <p:spPr>
            <a:xfrm>
              <a:off x="882282" y="4164074"/>
              <a:ext cx="279267" cy="165788"/>
            </a:xfrm>
            <a:custGeom>
              <a:avLst/>
              <a:gdLst/>
              <a:ahLst/>
              <a:cxnLst/>
              <a:rect l="l" t="t" r="r" b="b"/>
              <a:pathLst>
                <a:path w="4319" h="2564" fill="none" extrusionOk="0">
                  <a:moveTo>
                    <a:pt x="4075" y="1602"/>
                  </a:moveTo>
                  <a:cubicBezTo>
                    <a:pt x="3832" y="2217"/>
                    <a:pt x="2768" y="2563"/>
                    <a:pt x="1717" y="2384"/>
                  </a:cubicBezTo>
                  <a:cubicBezTo>
                    <a:pt x="654" y="2217"/>
                    <a:pt x="0" y="1577"/>
                    <a:pt x="244" y="961"/>
                  </a:cubicBezTo>
                  <a:cubicBezTo>
                    <a:pt x="500" y="359"/>
                    <a:pt x="1551" y="0"/>
                    <a:pt x="2614" y="180"/>
                  </a:cubicBezTo>
                  <a:cubicBezTo>
                    <a:pt x="3665" y="359"/>
                    <a:pt x="4319" y="1000"/>
                    <a:pt x="4075" y="1602"/>
                  </a:cubicBezTo>
                  <a:close/>
                </a:path>
              </a:pathLst>
            </a:custGeom>
            <a:solidFill>
              <a:schemeClr val="dk2"/>
            </a:solidFill>
            <a:ln w="28575" cap="flat" cmpd="sng">
              <a:solidFill>
                <a:schemeClr val="dk2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83;p2"/>
            <p:cNvSpPr/>
            <p:nvPr/>
          </p:nvSpPr>
          <p:spPr>
            <a:xfrm>
              <a:off x="970932" y="4222915"/>
              <a:ext cx="50629" cy="2522"/>
            </a:xfrm>
            <a:custGeom>
              <a:avLst/>
              <a:gdLst/>
              <a:ahLst/>
              <a:cxnLst/>
              <a:rect l="l" t="t" r="r" b="b"/>
              <a:pathLst>
                <a:path w="783" h="39" fill="none" extrusionOk="0">
                  <a:moveTo>
                    <a:pt x="0" y="39"/>
                  </a:moveTo>
                  <a:cubicBezTo>
                    <a:pt x="103" y="13"/>
                    <a:pt x="218" y="0"/>
                    <a:pt x="346" y="0"/>
                  </a:cubicBezTo>
                  <a:cubicBezTo>
                    <a:pt x="500" y="0"/>
                    <a:pt x="641" y="13"/>
                    <a:pt x="782" y="26"/>
                  </a:cubicBezTo>
                </a:path>
              </a:pathLst>
            </a:custGeom>
            <a:solidFill>
              <a:schemeClr val="dk2"/>
            </a:solidFill>
            <a:ln w="28575" cap="rnd" cmpd="sng">
              <a:solidFill>
                <a:schemeClr val="dk2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84;p2"/>
            <p:cNvSpPr/>
            <p:nvPr/>
          </p:nvSpPr>
          <p:spPr>
            <a:xfrm>
              <a:off x="506085" y="3748111"/>
              <a:ext cx="1120299" cy="527044"/>
            </a:xfrm>
            <a:custGeom>
              <a:avLst/>
              <a:gdLst/>
              <a:ahLst/>
              <a:cxnLst/>
              <a:rect l="l" t="t" r="r" b="b"/>
              <a:pathLst>
                <a:path w="17326" h="8151" fill="none" extrusionOk="0">
                  <a:moveTo>
                    <a:pt x="1" y="6664"/>
                  </a:moveTo>
                  <a:lnTo>
                    <a:pt x="8317" y="1"/>
                  </a:lnTo>
                  <a:lnTo>
                    <a:pt x="17326" y="1449"/>
                  </a:lnTo>
                  <a:lnTo>
                    <a:pt x="9829" y="8151"/>
                  </a:lnTo>
                </a:path>
              </a:pathLst>
            </a:custGeom>
            <a:solidFill>
              <a:schemeClr val="dk2"/>
            </a:solidFill>
            <a:ln w="2857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85;p2"/>
            <p:cNvSpPr/>
            <p:nvPr/>
          </p:nvSpPr>
          <p:spPr>
            <a:xfrm>
              <a:off x="928644" y="3847560"/>
              <a:ext cx="577608" cy="101969"/>
            </a:xfrm>
            <a:custGeom>
              <a:avLst/>
              <a:gdLst/>
              <a:ahLst/>
              <a:cxnLst/>
              <a:rect l="l" t="t" r="r" b="b"/>
              <a:pathLst>
                <a:path w="8933" h="1577" fill="none" extrusionOk="0">
                  <a:moveTo>
                    <a:pt x="1" y="0"/>
                  </a:moveTo>
                  <a:lnTo>
                    <a:pt x="8933" y="1576"/>
                  </a:lnTo>
                </a:path>
              </a:pathLst>
            </a:custGeom>
            <a:solidFill>
              <a:schemeClr val="dk2"/>
            </a:solidFill>
            <a:ln w="2857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6" name="Google Shape;86;p2"/>
          <p:cNvGrpSpPr/>
          <p:nvPr/>
        </p:nvGrpSpPr>
        <p:grpSpPr>
          <a:xfrm>
            <a:off x="2761522" y="4673765"/>
            <a:ext cx="1205629" cy="587146"/>
            <a:chOff x="1698430" y="4498823"/>
            <a:chExt cx="1589281" cy="773986"/>
          </a:xfrm>
        </p:grpSpPr>
        <p:sp>
          <p:nvSpPr>
            <p:cNvPr id="87" name="Google Shape;87;p2"/>
            <p:cNvSpPr/>
            <p:nvPr/>
          </p:nvSpPr>
          <p:spPr>
            <a:xfrm>
              <a:off x="1698430" y="4919182"/>
              <a:ext cx="299182" cy="231677"/>
            </a:xfrm>
            <a:custGeom>
              <a:avLst/>
              <a:gdLst/>
              <a:ahLst/>
              <a:cxnLst/>
              <a:rect l="l" t="t" r="r" b="b"/>
              <a:pathLst>
                <a:path w="4627" h="3583" extrusionOk="0">
                  <a:moveTo>
                    <a:pt x="1912" y="1"/>
                  </a:moveTo>
                  <a:cubicBezTo>
                    <a:pt x="1110" y="1"/>
                    <a:pt x="438" y="408"/>
                    <a:pt x="257" y="1086"/>
                  </a:cubicBezTo>
                  <a:cubicBezTo>
                    <a:pt x="1" y="1995"/>
                    <a:pt x="718" y="3046"/>
                    <a:pt x="1846" y="3431"/>
                  </a:cubicBezTo>
                  <a:cubicBezTo>
                    <a:pt x="2141" y="3533"/>
                    <a:pt x="2435" y="3582"/>
                    <a:pt x="2714" y="3582"/>
                  </a:cubicBezTo>
                  <a:cubicBezTo>
                    <a:pt x="3512" y="3582"/>
                    <a:pt x="4180" y="3182"/>
                    <a:pt x="4370" y="2508"/>
                  </a:cubicBezTo>
                  <a:cubicBezTo>
                    <a:pt x="4627" y="1598"/>
                    <a:pt x="3909" y="535"/>
                    <a:pt x="2768" y="150"/>
                  </a:cubicBezTo>
                  <a:cubicBezTo>
                    <a:pt x="2477" y="49"/>
                    <a:pt x="2187" y="1"/>
                    <a:pt x="1912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88;p2"/>
            <p:cNvSpPr/>
            <p:nvPr/>
          </p:nvSpPr>
          <p:spPr>
            <a:xfrm>
              <a:off x="1698430" y="4903146"/>
              <a:ext cx="299182" cy="263554"/>
            </a:xfrm>
            <a:custGeom>
              <a:avLst/>
              <a:gdLst/>
              <a:ahLst/>
              <a:cxnLst/>
              <a:rect l="l" t="t" r="r" b="b"/>
              <a:pathLst>
                <a:path w="4627" h="4076" fill="none" extrusionOk="0">
                  <a:moveTo>
                    <a:pt x="4370" y="2756"/>
                  </a:moveTo>
                  <a:cubicBezTo>
                    <a:pt x="4114" y="3666"/>
                    <a:pt x="2986" y="4076"/>
                    <a:pt x="1846" y="3679"/>
                  </a:cubicBezTo>
                  <a:cubicBezTo>
                    <a:pt x="718" y="3294"/>
                    <a:pt x="1" y="2243"/>
                    <a:pt x="257" y="1334"/>
                  </a:cubicBezTo>
                  <a:cubicBezTo>
                    <a:pt x="500" y="424"/>
                    <a:pt x="1628" y="1"/>
                    <a:pt x="2768" y="398"/>
                  </a:cubicBezTo>
                  <a:cubicBezTo>
                    <a:pt x="3909" y="783"/>
                    <a:pt x="4627" y="1846"/>
                    <a:pt x="4370" y="2756"/>
                  </a:cubicBezTo>
                  <a:close/>
                </a:path>
              </a:pathLst>
            </a:custGeom>
            <a:solidFill>
              <a:schemeClr val="lt2"/>
            </a:solidFill>
            <a:ln w="28575" cap="flat" cmpd="sng">
              <a:solidFill>
                <a:schemeClr val="lt2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89;p2"/>
            <p:cNvSpPr/>
            <p:nvPr/>
          </p:nvSpPr>
          <p:spPr>
            <a:xfrm>
              <a:off x="1883231" y="5003435"/>
              <a:ext cx="33171" cy="38990"/>
            </a:xfrm>
            <a:custGeom>
              <a:avLst/>
              <a:gdLst/>
              <a:ahLst/>
              <a:cxnLst/>
              <a:rect l="l" t="t" r="r" b="b"/>
              <a:pathLst>
                <a:path w="513" h="603" fill="none" extrusionOk="0">
                  <a:moveTo>
                    <a:pt x="0" y="0"/>
                  </a:moveTo>
                  <a:cubicBezTo>
                    <a:pt x="256" y="180"/>
                    <a:pt x="436" y="398"/>
                    <a:pt x="513" y="603"/>
                  </a:cubicBezTo>
                </a:path>
              </a:pathLst>
            </a:custGeom>
            <a:solidFill>
              <a:schemeClr val="lt2"/>
            </a:solidFill>
            <a:ln w="28575" cap="rnd" cmpd="sng">
              <a:solidFill>
                <a:schemeClr val="lt2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90;p2"/>
            <p:cNvSpPr/>
            <p:nvPr/>
          </p:nvSpPr>
          <p:spPr>
            <a:xfrm>
              <a:off x="1777122" y="4983520"/>
              <a:ext cx="68863" cy="23278"/>
            </a:xfrm>
            <a:custGeom>
              <a:avLst/>
              <a:gdLst/>
              <a:ahLst/>
              <a:cxnLst/>
              <a:rect l="l" t="t" r="r" b="b"/>
              <a:pathLst>
                <a:path w="1065" h="360" fill="none" extrusionOk="0">
                  <a:moveTo>
                    <a:pt x="1" y="360"/>
                  </a:moveTo>
                  <a:cubicBezTo>
                    <a:pt x="78" y="103"/>
                    <a:pt x="411" y="14"/>
                    <a:pt x="667" y="14"/>
                  </a:cubicBezTo>
                  <a:cubicBezTo>
                    <a:pt x="795" y="1"/>
                    <a:pt x="936" y="26"/>
                    <a:pt x="1065" y="52"/>
                  </a:cubicBezTo>
                </a:path>
              </a:pathLst>
            </a:custGeom>
            <a:solidFill>
              <a:schemeClr val="lt2"/>
            </a:solidFill>
            <a:ln w="28575" cap="rnd" cmpd="sng">
              <a:solidFill>
                <a:schemeClr val="lt2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91;p2"/>
            <p:cNvSpPr/>
            <p:nvPr/>
          </p:nvSpPr>
          <p:spPr>
            <a:xfrm>
              <a:off x="2442482" y="5021152"/>
              <a:ext cx="309139" cy="235750"/>
            </a:xfrm>
            <a:custGeom>
              <a:avLst/>
              <a:gdLst/>
              <a:ahLst/>
              <a:cxnLst/>
              <a:rect l="l" t="t" r="r" b="b"/>
              <a:pathLst>
                <a:path w="4781" h="3646" extrusionOk="0">
                  <a:moveTo>
                    <a:pt x="1976" y="0"/>
                  </a:moveTo>
                  <a:cubicBezTo>
                    <a:pt x="1149" y="0"/>
                    <a:pt x="458" y="410"/>
                    <a:pt x="257" y="1098"/>
                  </a:cubicBezTo>
                  <a:cubicBezTo>
                    <a:pt x="1" y="2020"/>
                    <a:pt x="731" y="3084"/>
                    <a:pt x="1897" y="3494"/>
                  </a:cubicBezTo>
                  <a:cubicBezTo>
                    <a:pt x="2202" y="3596"/>
                    <a:pt x="2505" y="3645"/>
                    <a:pt x="2793" y="3645"/>
                  </a:cubicBezTo>
                  <a:cubicBezTo>
                    <a:pt x="3619" y="3645"/>
                    <a:pt x="4312" y="3243"/>
                    <a:pt x="4512" y="2558"/>
                  </a:cubicBezTo>
                  <a:cubicBezTo>
                    <a:pt x="4781" y="1623"/>
                    <a:pt x="4038" y="547"/>
                    <a:pt x="2859" y="149"/>
                  </a:cubicBezTo>
                  <a:cubicBezTo>
                    <a:pt x="2558" y="48"/>
                    <a:pt x="2259" y="0"/>
                    <a:pt x="1976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92;p2"/>
            <p:cNvSpPr/>
            <p:nvPr/>
          </p:nvSpPr>
          <p:spPr>
            <a:xfrm>
              <a:off x="2442482" y="5005116"/>
              <a:ext cx="309139" cy="267692"/>
            </a:xfrm>
            <a:custGeom>
              <a:avLst/>
              <a:gdLst/>
              <a:ahLst/>
              <a:cxnLst/>
              <a:rect l="l" t="t" r="r" b="b"/>
              <a:pathLst>
                <a:path w="4781" h="4140" fill="none" extrusionOk="0">
                  <a:moveTo>
                    <a:pt x="4512" y="2806"/>
                  </a:moveTo>
                  <a:cubicBezTo>
                    <a:pt x="4243" y="3729"/>
                    <a:pt x="3076" y="4139"/>
                    <a:pt x="1897" y="3742"/>
                  </a:cubicBezTo>
                  <a:cubicBezTo>
                    <a:pt x="731" y="3332"/>
                    <a:pt x="1" y="2268"/>
                    <a:pt x="257" y="1346"/>
                  </a:cubicBezTo>
                  <a:cubicBezTo>
                    <a:pt x="526" y="423"/>
                    <a:pt x="1680" y="0"/>
                    <a:pt x="2859" y="397"/>
                  </a:cubicBezTo>
                  <a:cubicBezTo>
                    <a:pt x="4038" y="795"/>
                    <a:pt x="4781" y="1871"/>
                    <a:pt x="4512" y="2806"/>
                  </a:cubicBezTo>
                  <a:close/>
                </a:path>
              </a:pathLst>
            </a:custGeom>
            <a:solidFill>
              <a:schemeClr val="lt2"/>
            </a:solidFill>
            <a:ln w="28575" cap="flat" cmpd="sng">
              <a:solidFill>
                <a:schemeClr val="lt2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93;p2"/>
            <p:cNvSpPr/>
            <p:nvPr/>
          </p:nvSpPr>
          <p:spPr>
            <a:xfrm>
              <a:off x="2628123" y="5102043"/>
              <a:ext cx="40671" cy="41447"/>
            </a:xfrm>
            <a:custGeom>
              <a:avLst/>
              <a:gdLst/>
              <a:ahLst/>
              <a:cxnLst/>
              <a:rect l="l" t="t" r="r" b="b"/>
              <a:pathLst>
                <a:path w="629" h="641" fill="none" extrusionOk="0">
                  <a:moveTo>
                    <a:pt x="0" y="0"/>
                  </a:moveTo>
                  <a:cubicBezTo>
                    <a:pt x="308" y="180"/>
                    <a:pt x="526" y="410"/>
                    <a:pt x="628" y="641"/>
                  </a:cubicBezTo>
                </a:path>
              </a:pathLst>
            </a:custGeom>
            <a:solidFill>
              <a:schemeClr val="lt2"/>
            </a:solidFill>
            <a:ln w="28575" cap="rnd" cmpd="sng">
              <a:solidFill>
                <a:schemeClr val="lt2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94;p2"/>
            <p:cNvSpPr/>
            <p:nvPr/>
          </p:nvSpPr>
          <p:spPr>
            <a:xfrm>
              <a:off x="2521239" y="5085490"/>
              <a:ext cx="75458" cy="24054"/>
            </a:xfrm>
            <a:custGeom>
              <a:avLst/>
              <a:gdLst/>
              <a:ahLst/>
              <a:cxnLst/>
              <a:rect l="l" t="t" r="r" b="b"/>
              <a:pathLst>
                <a:path w="1167" h="372" fill="none" extrusionOk="0">
                  <a:moveTo>
                    <a:pt x="0" y="372"/>
                  </a:moveTo>
                  <a:cubicBezTo>
                    <a:pt x="77" y="128"/>
                    <a:pt x="423" y="13"/>
                    <a:pt x="731" y="0"/>
                  </a:cubicBezTo>
                  <a:cubicBezTo>
                    <a:pt x="872" y="0"/>
                    <a:pt x="1025" y="26"/>
                    <a:pt x="1166" y="64"/>
                  </a:cubicBezTo>
                </a:path>
              </a:pathLst>
            </a:custGeom>
            <a:solidFill>
              <a:schemeClr val="lt2"/>
            </a:solidFill>
            <a:ln w="28575" cap="rnd" cmpd="sng">
              <a:solidFill>
                <a:schemeClr val="lt2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95;p2"/>
            <p:cNvSpPr/>
            <p:nvPr/>
          </p:nvSpPr>
          <p:spPr>
            <a:xfrm>
              <a:off x="1960242" y="4498823"/>
              <a:ext cx="1327470" cy="711777"/>
            </a:xfrm>
            <a:custGeom>
              <a:avLst/>
              <a:gdLst/>
              <a:ahLst/>
              <a:cxnLst/>
              <a:rect l="l" t="t" r="r" b="b"/>
              <a:pathLst>
                <a:path w="20530" h="11008" fill="none" extrusionOk="0">
                  <a:moveTo>
                    <a:pt x="1" y="9560"/>
                  </a:moveTo>
                  <a:lnTo>
                    <a:pt x="9022" y="0"/>
                  </a:lnTo>
                  <a:lnTo>
                    <a:pt x="20530" y="1115"/>
                  </a:lnTo>
                  <a:lnTo>
                    <a:pt x="11790" y="11008"/>
                  </a:lnTo>
                </a:path>
              </a:pathLst>
            </a:custGeom>
            <a:solidFill>
              <a:schemeClr val="lt2"/>
            </a:solidFill>
            <a:ln w="28575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96;p2"/>
            <p:cNvSpPr/>
            <p:nvPr/>
          </p:nvSpPr>
          <p:spPr>
            <a:xfrm>
              <a:off x="2444163" y="4604026"/>
              <a:ext cx="732533" cy="92916"/>
            </a:xfrm>
            <a:custGeom>
              <a:avLst/>
              <a:gdLst/>
              <a:ahLst/>
              <a:cxnLst/>
              <a:rect l="l" t="t" r="r" b="b"/>
              <a:pathLst>
                <a:path w="11329" h="1437" fill="none" extrusionOk="0">
                  <a:moveTo>
                    <a:pt x="1" y="1"/>
                  </a:moveTo>
                  <a:lnTo>
                    <a:pt x="11329" y="1436"/>
                  </a:lnTo>
                </a:path>
              </a:pathLst>
            </a:custGeom>
            <a:solidFill>
              <a:schemeClr val="lt2"/>
            </a:solidFill>
            <a:ln w="28575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7" name="Google Shape;97;p2"/>
          <p:cNvGrpSpPr/>
          <p:nvPr/>
        </p:nvGrpSpPr>
        <p:grpSpPr>
          <a:xfrm>
            <a:off x="2954752" y="-419280"/>
            <a:ext cx="730857" cy="806876"/>
            <a:chOff x="6799261" y="3792016"/>
            <a:chExt cx="836125" cy="923094"/>
          </a:xfrm>
        </p:grpSpPr>
        <p:sp>
          <p:nvSpPr>
            <p:cNvPr id="98" name="Google Shape;98;p2"/>
            <p:cNvSpPr/>
            <p:nvPr/>
          </p:nvSpPr>
          <p:spPr>
            <a:xfrm>
              <a:off x="6799261" y="4450327"/>
              <a:ext cx="253597" cy="227733"/>
            </a:xfrm>
            <a:custGeom>
              <a:avLst/>
              <a:gdLst/>
              <a:ahLst/>
              <a:cxnLst/>
              <a:rect l="l" t="t" r="r" b="b"/>
              <a:pathLst>
                <a:path w="3922" h="3522" extrusionOk="0">
                  <a:moveTo>
                    <a:pt x="2548" y="0"/>
                  </a:moveTo>
                  <a:cubicBezTo>
                    <a:pt x="2122" y="0"/>
                    <a:pt x="1633" y="183"/>
                    <a:pt x="1192" y="545"/>
                  </a:cubicBezTo>
                  <a:cubicBezTo>
                    <a:pt x="346" y="1250"/>
                    <a:pt x="0" y="2352"/>
                    <a:pt x="423" y="3031"/>
                  </a:cubicBezTo>
                  <a:cubicBezTo>
                    <a:pt x="625" y="3358"/>
                    <a:pt x="974" y="3522"/>
                    <a:pt x="1377" y="3522"/>
                  </a:cubicBezTo>
                  <a:cubicBezTo>
                    <a:pt x="1796" y="3522"/>
                    <a:pt x="2273" y="3345"/>
                    <a:pt x="2704" y="2993"/>
                  </a:cubicBezTo>
                  <a:cubicBezTo>
                    <a:pt x="3563" y="2288"/>
                    <a:pt x="3922" y="1173"/>
                    <a:pt x="3499" y="494"/>
                  </a:cubicBezTo>
                  <a:cubicBezTo>
                    <a:pt x="3299" y="164"/>
                    <a:pt x="2952" y="0"/>
                    <a:pt x="2548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99;p2"/>
            <p:cNvSpPr/>
            <p:nvPr/>
          </p:nvSpPr>
          <p:spPr>
            <a:xfrm>
              <a:off x="6799261" y="4438300"/>
              <a:ext cx="253597" cy="251139"/>
            </a:xfrm>
            <a:custGeom>
              <a:avLst/>
              <a:gdLst/>
              <a:ahLst/>
              <a:cxnLst/>
              <a:rect l="l" t="t" r="r" b="b"/>
              <a:pathLst>
                <a:path w="3922" h="3884" fill="none" extrusionOk="0">
                  <a:moveTo>
                    <a:pt x="3499" y="680"/>
                  </a:moveTo>
                  <a:cubicBezTo>
                    <a:pt x="3922" y="1359"/>
                    <a:pt x="3563" y="2474"/>
                    <a:pt x="2704" y="3179"/>
                  </a:cubicBezTo>
                  <a:cubicBezTo>
                    <a:pt x="1859" y="3871"/>
                    <a:pt x="833" y="3884"/>
                    <a:pt x="423" y="3217"/>
                  </a:cubicBezTo>
                  <a:cubicBezTo>
                    <a:pt x="0" y="2538"/>
                    <a:pt x="346" y="1436"/>
                    <a:pt x="1192" y="731"/>
                  </a:cubicBezTo>
                  <a:cubicBezTo>
                    <a:pt x="2051" y="27"/>
                    <a:pt x="3089" y="1"/>
                    <a:pt x="3499" y="680"/>
                  </a:cubicBezTo>
                  <a:close/>
                </a:path>
              </a:pathLst>
            </a:custGeom>
            <a:solidFill>
              <a:schemeClr val="lt2"/>
            </a:solidFill>
            <a:ln w="28575" cap="flat" cmpd="sng">
              <a:solidFill>
                <a:schemeClr val="lt2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100;p2"/>
            <p:cNvSpPr/>
            <p:nvPr/>
          </p:nvSpPr>
          <p:spPr>
            <a:xfrm>
              <a:off x="6921081" y="4517057"/>
              <a:ext cx="50564" cy="14161"/>
            </a:xfrm>
            <a:custGeom>
              <a:avLst/>
              <a:gdLst/>
              <a:ahLst/>
              <a:cxnLst/>
              <a:rect l="l" t="t" r="r" b="b"/>
              <a:pathLst>
                <a:path w="782" h="219" fill="none" extrusionOk="0">
                  <a:moveTo>
                    <a:pt x="0" y="218"/>
                  </a:moveTo>
                  <a:cubicBezTo>
                    <a:pt x="64" y="180"/>
                    <a:pt x="128" y="141"/>
                    <a:pt x="192" y="116"/>
                  </a:cubicBezTo>
                  <a:cubicBezTo>
                    <a:pt x="487" y="0"/>
                    <a:pt x="718" y="39"/>
                    <a:pt x="782" y="154"/>
                  </a:cubicBezTo>
                </a:path>
              </a:pathLst>
            </a:custGeom>
            <a:solidFill>
              <a:schemeClr val="lt2"/>
            </a:solidFill>
            <a:ln w="28575" cap="rnd" cmpd="sng">
              <a:solidFill>
                <a:schemeClr val="lt2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101;p2"/>
            <p:cNvSpPr/>
            <p:nvPr/>
          </p:nvSpPr>
          <p:spPr>
            <a:xfrm>
              <a:off x="6874655" y="4557664"/>
              <a:ext cx="17458" cy="44809"/>
            </a:xfrm>
            <a:custGeom>
              <a:avLst/>
              <a:gdLst/>
              <a:ahLst/>
              <a:cxnLst/>
              <a:rect l="l" t="t" r="r" b="b"/>
              <a:pathLst>
                <a:path w="270" h="693" fill="none" extrusionOk="0">
                  <a:moveTo>
                    <a:pt x="77" y="692"/>
                  </a:moveTo>
                  <a:cubicBezTo>
                    <a:pt x="1" y="577"/>
                    <a:pt x="65" y="295"/>
                    <a:pt x="270" y="0"/>
                  </a:cubicBezTo>
                </a:path>
              </a:pathLst>
            </a:custGeom>
            <a:solidFill>
              <a:schemeClr val="lt2"/>
            </a:solidFill>
            <a:ln w="28575" cap="rnd" cmpd="sng">
              <a:solidFill>
                <a:schemeClr val="lt2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102;p2"/>
            <p:cNvSpPr/>
            <p:nvPr/>
          </p:nvSpPr>
          <p:spPr>
            <a:xfrm>
              <a:off x="7369310" y="4471213"/>
              <a:ext cx="266076" cy="232323"/>
            </a:xfrm>
            <a:custGeom>
              <a:avLst/>
              <a:gdLst/>
              <a:ahLst/>
              <a:cxnLst/>
              <a:rect l="l" t="t" r="r" b="b"/>
              <a:pathLst>
                <a:path w="4115" h="3593" extrusionOk="0">
                  <a:moveTo>
                    <a:pt x="2700" y="1"/>
                  </a:moveTo>
                  <a:cubicBezTo>
                    <a:pt x="2254" y="1"/>
                    <a:pt x="1743" y="187"/>
                    <a:pt x="1282" y="556"/>
                  </a:cubicBezTo>
                  <a:cubicBezTo>
                    <a:pt x="385" y="1273"/>
                    <a:pt x="1" y="2401"/>
                    <a:pt x="424" y="3093"/>
                  </a:cubicBezTo>
                  <a:cubicBezTo>
                    <a:pt x="631" y="3426"/>
                    <a:pt x="993" y="3593"/>
                    <a:pt x="1414" y="3593"/>
                  </a:cubicBezTo>
                  <a:cubicBezTo>
                    <a:pt x="1850" y="3593"/>
                    <a:pt x="2350" y="3413"/>
                    <a:pt x="2807" y="3054"/>
                  </a:cubicBezTo>
                  <a:cubicBezTo>
                    <a:pt x="3717" y="2337"/>
                    <a:pt x="4114" y="1196"/>
                    <a:pt x="3691" y="504"/>
                  </a:cubicBezTo>
                  <a:cubicBezTo>
                    <a:pt x="3486" y="168"/>
                    <a:pt x="3122" y="1"/>
                    <a:pt x="2700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103;p2"/>
            <p:cNvSpPr/>
            <p:nvPr/>
          </p:nvSpPr>
          <p:spPr>
            <a:xfrm>
              <a:off x="7369310" y="4459056"/>
              <a:ext cx="266076" cy="256054"/>
            </a:xfrm>
            <a:custGeom>
              <a:avLst/>
              <a:gdLst/>
              <a:ahLst/>
              <a:cxnLst/>
              <a:rect l="l" t="t" r="r" b="b"/>
              <a:pathLst>
                <a:path w="4115" h="3960" fill="none" extrusionOk="0">
                  <a:moveTo>
                    <a:pt x="3691" y="692"/>
                  </a:moveTo>
                  <a:cubicBezTo>
                    <a:pt x="4114" y="1384"/>
                    <a:pt x="3717" y="2525"/>
                    <a:pt x="2807" y="3242"/>
                  </a:cubicBezTo>
                  <a:cubicBezTo>
                    <a:pt x="1910" y="3947"/>
                    <a:pt x="847" y="3960"/>
                    <a:pt x="424" y="3281"/>
                  </a:cubicBezTo>
                  <a:cubicBezTo>
                    <a:pt x="1" y="2589"/>
                    <a:pt x="385" y="1461"/>
                    <a:pt x="1282" y="744"/>
                  </a:cubicBezTo>
                  <a:cubicBezTo>
                    <a:pt x="2179" y="26"/>
                    <a:pt x="3269" y="0"/>
                    <a:pt x="3691" y="692"/>
                  </a:cubicBezTo>
                  <a:close/>
                </a:path>
              </a:pathLst>
            </a:custGeom>
            <a:solidFill>
              <a:schemeClr val="lt2"/>
            </a:solidFill>
            <a:ln w="28575" cap="flat" cmpd="sng">
              <a:solidFill>
                <a:schemeClr val="lt2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104;p2"/>
            <p:cNvSpPr/>
            <p:nvPr/>
          </p:nvSpPr>
          <p:spPr>
            <a:xfrm>
              <a:off x="7496110" y="4539430"/>
              <a:ext cx="54767" cy="14936"/>
            </a:xfrm>
            <a:custGeom>
              <a:avLst/>
              <a:gdLst/>
              <a:ahLst/>
              <a:cxnLst/>
              <a:rect l="l" t="t" r="r" b="b"/>
              <a:pathLst>
                <a:path w="847" h="231" fill="none" extrusionOk="0">
                  <a:moveTo>
                    <a:pt x="0" y="231"/>
                  </a:moveTo>
                  <a:cubicBezTo>
                    <a:pt x="77" y="193"/>
                    <a:pt x="154" y="154"/>
                    <a:pt x="231" y="116"/>
                  </a:cubicBezTo>
                  <a:cubicBezTo>
                    <a:pt x="539" y="0"/>
                    <a:pt x="769" y="39"/>
                    <a:pt x="846" y="154"/>
                  </a:cubicBezTo>
                </a:path>
              </a:pathLst>
            </a:custGeom>
            <a:solidFill>
              <a:schemeClr val="lt2"/>
            </a:solidFill>
            <a:ln w="28575" cap="rnd" cmpd="sng">
              <a:solidFill>
                <a:schemeClr val="lt2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105;p2"/>
            <p:cNvSpPr/>
            <p:nvPr/>
          </p:nvSpPr>
          <p:spPr>
            <a:xfrm>
              <a:off x="7448067" y="4580037"/>
              <a:ext cx="19075" cy="46426"/>
            </a:xfrm>
            <a:custGeom>
              <a:avLst/>
              <a:gdLst/>
              <a:ahLst/>
              <a:cxnLst/>
              <a:rect l="l" t="t" r="r" b="b"/>
              <a:pathLst>
                <a:path w="295" h="718" fill="none" extrusionOk="0">
                  <a:moveTo>
                    <a:pt x="77" y="718"/>
                  </a:moveTo>
                  <a:cubicBezTo>
                    <a:pt x="0" y="603"/>
                    <a:pt x="64" y="295"/>
                    <a:pt x="295" y="0"/>
                  </a:cubicBezTo>
                </a:path>
              </a:pathLst>
            </a:custGeom>
            <a:solidFill>
              <a:schemeClr val="lt2"/>
            </a:solidFill>
            <a:ln w="28575" cap="rnd" cmpd="sng">
              <a:solidFill>
                <a:schemeClr val="lt2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106;p2"/>
            <p:cNvSpPr/>
            <p:nvPr/>
          </p:nvSpPr>
          <p:spPr>
            <a:xfrm>
              <a:off x="6865538" y="3792016"/>
              <a:ext cx="750767" cy="732533"/>
            </a:xfrm>
            <a:custGeom>
              <a:avLst/>
              <a:gdLst/>
              <a:ahLst/>
              <a:cxnLst/>
              <a:rect l="l" t="t" r="r" b="b"/>
              <a:pathLst>
                <a:path w="11611" h="11329" fill="none" extrusionOk="0">
                  <a:moveTo>
                    <a:pt x="2615" y="11008"/>
                  </a:moveTo>
                  <a:lnTo>
                    <a:pt x="1" y="1"/>
                  </a:lnTo>
                  <a:lnTo>
                    <a:pt x="8638" y="398"/>
                  </a:lnTo>
                  <a:lnTo>
                    <a:pt x="11611" y="11329"/>
                  </a:lnTo>
                </a:path>
              </a:pathLst>
            </a:custGeom>
            <a:solidFill>
              <a:schemeClr val="lt2"/>
            </a:solidFill>
            <a:ln w="28575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107;p2"/>
            <p:cNvSpPr/>
            <p:nvPr/>
          </p:nvSpPr>
          <p:spPr>
            <a:xfrm>
              <a:off x="6901166" y="3942029"/>
              <a:ext cx="567650" cy="40671"/>
            </a:xfrm>
            <a:custGeom>
              <a:avLst/>
              <a:gdLst/>
              <a:ahLst/>
              <a:cxnLst/>
              <a:rect l="l" t="t" r="r" b="b"/>
              <a:pathLst>
                <a:path w="8779" h="629" fill="none" extrusionOk="0">
                  <a:moveTo>
                    <a:pt x="1" y="0"/>
                  </a:moveTo>
                  <a:lnTo>
                    <a:pt x="8779" y="628"/>
                  </a:lnTo>
                </a:path>
              </a:pathLst>
            </a:custGeom>
            <a:solidFill>
              <a:schemeClr val="lt2"/>
            </a:solidFill>
            <a:ln w="28575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8" name="Google Shape;108;p2"/>
          <p:cNvGrpSpPr/>
          <p:nvPr/>
        </p:nvGrpSpPr>
        <p:grpSpPr>
          <a:xfrm>
            <a:off x="4143427" y="4177040"/>
            <a:ext cx="467704" cy="604070"/>
            <a:chOff x="3429335" y="3683515"/>
            <a:chExt cx="616535" cy="796296"/>
          </a:xfrm>
        </p:grpSpPr>
        <p:sp>
          <p:nvSpPr>
            <p:cNvPr id="109" name="Google Shape;109;p2"/>
            <p:cNvSpPr/>
            <p:nvPr/>
          </p:nvSpPr>
          <p:spPr>
            <a:xfrm>
              <a:off x="3429335" y="4045163"/>
              <a:ext cx="174129" cy="133458"/>
            </a:xfrm>
            <a:custGeom>
              <a:avLst/>
              <a:gdLst/>
              <a:ahLst/>
              <a:cxnLst/>
              <a:rect l="l" t="t" r="r" b="b"/>
              <a:pathLst>
                <a:path w="2693" h="2064" extrusionOk="0">
                  <a:moveTo>
                    <a:pt x="1289" y="0"/>
                  </a:moveTo>
                  <a:cubicBezTo>
                    <a:pt x="635" y="0"/>
                    <a:pt x="88" y="392"/>
                    <a:pt x="52" y="917"/>
                  </a:cubicBezTo>
                  <a:cubicBezTo>
                    <a:pt x="1" y="1481"/>
                    <a:pt x="539" y="1993"/>
                    <a:pt x="1257" y="2057"/>
                  </a:cubicBezTo>
                  <a:cubicBezTo>
                    <a:pt x="1306" y="2062"/>
                    <a:pt x="1356" y="2064"/>
                    <a:pt x="1404" y="2064"/>
                  </a:cubicBezTo>
                  <a:cubicBezTo>
                    <a:pt x="2057" y="2064"/>
                    <a:pt x="2593" y="1672"/>
                    <a:pt x="2641" y="1147"/>
                  </a:cubicBezTo>
                  <a:cubicBezTo>
                    <a:pt x="2692" y="571"/>
                    <a:pt x="2154" y="58"/>
                    <a:pt x="1436" y="7"/>
                  </a:cubicBezTo>
                  <a:cubicBezTo>
                    <a:pt x="1387" y="3"/>
                    <a:pt x="1337" y="0"/>
                    <a:pt x="1289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10;p2"/>
            <p:cNvSpPr/>
            <p:nvPr/>
          </p:nvSpPr>
          <p:spPr>
            <a:xfrm>
              <a:off x="3429335" y="4041413"/>
              <a:ext cx="174129" cy="140959"/>
            </a:xfrm>
            <a:custGeom>
              <a:avLst/>
              <a:gdLst/>
              <a:ahLst/>
              <a:cxnLst/>
              <a:rect l="l" t="t" r="r" b="b"/>
              <a:pathLst>
                <a:path w="2693" h="2180" fill="none" extrusionOk="0">
                  <a:moveTo>
                    <a:pt x="2641" y="1205"/>
                  </a:moveTo>
                  <a:cubicBezTo>
                    <a:pt x="2590" y="1769"/>
                    <a:pt x="1974" y="2179"/>
                    <a:pt x="1257" y="2115"/>
                  </a:cubicBezTo>
                  <a:cubicBezTo>
                    <a:pt x="539" y="2051"/>
                    <a:pt x="1" y="1539"/>
                    <a:pt x="52" y="975"/>
                  </a:cubicBezTo>
                  <a:cubicBezTo>
                    <a:pt x="91" y="411"/>
                    <a:pt x="719" y="1"/>
                    <a:pt x="1436" y="65"/>
                  </a:cubicBezTo>
                  <a:cubicBezTo>
                    <a:pt x="2154" y="116"/>
                    <a:pt x="2692" y="629"/>
                    <a:pt x="2641" y="1205"/>
                  </a:cubicBezTo>
                  <a:close/>
                </a:path>
              </a:pathLst>
            </a:custGeom>
            <a:solidFill>
              <a:schemeClr val="dk2"/>
            </a:solidFill>
            <a:ln w="28575" cap="flat" cmpd="sng">
              <a:solidFill>
                <a:schemeClr val="dk2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11;p2"/>
            <p:cNvSpPr/>
            <p:nvPr/>
          </p:nvSpPr>
          <p:spPr>
            <a:xfrm>
              <a:off x="3711902" y="4342602"/>
              <a:ext cx="174065" cy="134169"/>
            </a:xfrm>
            <a:custGeom>
              <a:avLst/>
              <a:gdLst/>
              <a:ahLst/>
              <a:cxnLst/>
              <a:rect l="l" t="t" r="r" b="b"/>
              <a:pathLst>
                <a:path w="2692" h="2075" extrusionOk="0">
                  <a:moveTo>
                    <a:pt x="1289" y="1"/>
                  </a:moveTo>
                  <a:cubicBezTo>
                    <a:pt x="636" y="1"/>
                    <a:pt x="100" y="393"/>
                    <a:pt x="52" y="930"/>
                  </a:cubicBezTo>
                  <a:cubicBezTo>
                    <a:pt x="1" y="1494"/>
                    <a:pt x="539" y="2006"/>
                    <a:pt x="1257" y="2070"/>
                  </a:cubicBezTo>
                  <a:cubicBezTo>
                    <a:pt x="1298" y="2073"/>
                    <a:pt x="1340" y="2075"/>
                    <a:pt x="1381" y="2075"/>
                  </a:cubicBezTo>
                  <a:cubicBezTo>
                    <a:pt x="2045" y="2075"/>
                    <a:pt x="2605" y="1691"/>
                    <a:pt x="2653" y="1148"/>
                  </a:cubicBezTo>
                  <a:cubicBezTo>
                    <a:pt x="2692" y="584"/>
                    <a:pt x="2154" y="71"/>
                    <a:pt x="1436" y="7"/>
                  </a:cubicBezTo>
                  <a:cubicBezTo>
                    <a:pt x="1386" y="3"/>
                    <a:pt x="1337" y="1"/>
                    <a:pt x="1289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12;p2"/>
            <p:cNvSpPr/>
            <p:nvPr/>
          </p:nvSpPr>
          <p:spPr>
            <a:xfrm>
              <a:off x="3711902" y="4338917"/>
              <a:ext cx="174065" cy="140894"/>
            </a:xfrm>
            <a:custGeom>
              <a:avLst/>
              <a:gdLst/>
              <a:ahLst/>
              <a:cxnLst/>
              <a:rect l="l" t="t" r="r" b="b"/>
              <a:pathLst>
                <a:path w="2692" h="2179" fill="none" extrusionOk="0">
                  <a:moveTo>
                    <a:pt x="2653" y="1205"/>
                  </a:moveTo>
                  <a:cubicBezTo>
                    <a:pt x="2602" y="1781"/>
                    <a:pt x="1974" y="2179"/>
                    <a:pt x="1257" y="2127"/>
                  </a:cubicBezTo>
                  <a:cubicBezTo>
                    <a:pt x="539" y="2063"/>
                    <a:pt x="1" y="1551"/>
                    <a:pt x="52" y="987"/>
                  </a:cubicBezTo>
                  <a:cubicBezTo>
                    <a:pt x="103" y="410"/>
                    <a:pt x="718" y="0"/>
                    <a:pt x="1436" y="64"/>
                  </a:cubicBezTo>
                  <a:cubicBezTo>
                    <a:pt x="2154" y="128"/>
                    <a:pt x="2692" y="641"/>
                    <a:pt x="2653" y="1205"/>
                  </a:cubicBezTo>
                  <a:close/>
                </a:path>
              </a:pathLst>
            </a:custGeom>
            <a:solidFill>
              <a:schemeClr val="dk2"/>
            </a:solidFill>
            <a:ln w="28575" cap="flat" cmpd="sng">
              <a:solidFill>
                <a:schemeClr val="dk2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2"/>
            <p:cNvSpPr/>
            <p:nvPr/>
          </p:nvSpPr>
          <p:spPr>
            <a:xfrm>
              <a:off x="3595901" y="3683515"/>
              <a:ext cx="449969" cy="749086"/>
            </a:xfrm>
            <a:custGeom>
              <a:avLst/>
              <a:gdLst/>
              <a:ahLst/>
              <a:cxnLst/>
              <a:rect l="l" t="t" r="r" b="b"/>
              <a:pathLst>
                <a:path w="6959" h="11585" fill="none" extrusionOk="0">
                  <a:moveTo>
                    <a:pt x="1" y="6984"/>
                  </a:moveTo>
                  <a:lnTo>
                    <a:pt x="2897" y="0"/>
                  </a:lnTo>
                  <a:lnTo>
                    <a:pt x="6959" y="4536"/>
                  </a:lnTo>
                  <a:lnTo>
                    <a:pt x="4383" y="11584"/>
                  </a:lnTo>
                </a:path>
              </a:pathLst>
            </a:custGeom>
            <a:solidFill>
              <a:schemeClr val="dk2"/>
            </a:solidFill>
            <a:ln w="2857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2"/>
            <p:cNvSpPr/>
            <p:nvPr/>
          </p:nvSpPr>
          <p:spPr>
            <a:xfrm>
              <a:off x="3744233" y="3777920"/>
              <a:ext cx="262714" cy="303320"/>
            </a:xfrm>
            <a:custGeom>
              <a:avLst/>
              <a:gdLst/>
              <a:ahLst/>
              <a:cxnLst/>
              <a:rect l="l" t="t" r="r" b="b"/>
              <a:pathLst>
                <a:path w="4063" h="4691" fill="none" extrusionOk="0">
                  <a:moveTo>
                    <a:pt x="0" y="1"/>
                  </a:moveTo>
                  <a:lnTo>
                    <a:pt x="4063" y="4691"/>
                  </a:lnTo>
                </a:path>
              </a:pathLst>
            </a:custGeom>
            <a:solidFill>
              <a:schemeClr val="dk2"/>
            </a:solidFill>
            <a:ln w="2857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5" name="Google Shape;115;p2"/>
          <p:cNvSpPr/>
          <p:nvPr/>
        </p:nvSpPr>
        <p:spPr>
          <a:xfrm>
            <a:off x="9584669" y="4317891"/>
            <a:ext cx="63707" cy="207566"/>
          </a:xfrm>
          <a:custGeom>
            <a:avLst/>
            <a:gdLst/>
            <a:ahLst/>
            <a:cxnLst/>
            <a:rect l="l" t="t" r="r" b="b"/>
            <a:pathLst>
              <a:path w="577" h="1880" extrusionOk="0">
                <a:moveTo>
                  <a:pt x="577" y="1880"/>
                </a:moveTo>
                <a:cubicBezTo>
                  <a:pt x="577" y="1880"/>
                  <a:pt x="577" y="1880"/>
                  <a:pt x="577" y="1880"/>
                </a:cubicBezTo>
                <a:cubicBezTo>
                  <a:pt x="577" y="1880"/>
                  <a:pt x="577" y="1880"/>
                  <a:pt x="577" y="1880"/>
                </a:cubicBezTo>
                <a:close/>
                <a:moveTo>
                  <a:pt x="577" y="1880"/>
                </a:moveTo>
                <a:lnTo>
                  <a:pt x="577" y="1880"/>
                </a:lnTo>
                <a:lnTo>
                  <a:pt x="577" y="1880"/>
                </a:lnTo>
                <a:close/>
                <a:moveTo>
                  <a:pt x="552" y="1880"/>
                </a:moveTo>
                <a:lnTo>
                  <a:pt x="552" y="1880"/>
                </a:lnTo>
                <a:lnTo>
                  <a:pt x="552" y="1880"/>
                </a:lnTo>
                <a:close/>
                <a:moveTo>
                  <a:pt x="552" y="1855"/>
                </a:moveTo>
                <a:lnTo>
                  <a:pt x="552" y="1855"/>
                </a:lnTo>
                <a:lnTo>
                  <a:pt x="552" y="1855"/>
                </a:lnTo>
                <a:close/>
                <a:moveTo>
                  <a:pt x="552" y="1855"/>
                </a:moveTo>
                <a:lnTo>
                  <a:pt x="552" y="1855"/>
                </a:lnTo>
                <a:lnTo>
                  <a:pt x="552" y="1855"/>
                </a:lnTo>
                <a:close/>
                <a:moveTo>
                  <a:pt x="552" y="1855"/>
                </a:moveTo>
                <a:cubicBezTo>
                  <a:pt x="552" y="1855"/>
                  <a:pt x="552" y="1855"/>
                  <a:pt x="552" y="1855"/>
                </a:cubicBezTo>
                <a:cubicBezTo>
                  <a:pt x="552" y="1855"/>
                  <a:pt x="552" y="1855"/>
                  <a:pt x="552" y="1855"/>
                </a:cubicBezTo>
                <a:close/>
                <a:moveTo>
                  <a:pt x="527" y="1855"/>
                </a:moveTo>
                <a:lnTo>
                  <a:pt x="527" y="1855"/>
                </a:lnTo>
                <a:lnTo>
                  <a:pt x="527" y="1855"/>
                </a:lnTo>
                <a:close/>
                <a:moveTo>
                  <a:pt x="527" y="1830"/>
                </a:moveTo>
                <a:lnTo>
                  <a:pt x="527" y="1830"/>
                </a:lnTo>
                <a:cubicBezTo>
                  <a:pt x="527" y="1830"/>
                  <a:pt x="527" y="1830"/>
                  <a:pt x="527" y="1830"/>
                </a:cubicBezTo>
                <a:close/>
                <a:moveTo>
                  <a:pt x="527" y="1830"/>
                </a:moveTo>
                <a:lnTo>
                  <a:pt x="527" y="1830"/>
                </a:lnTo>
                <a:lnTo>
                  <a:pt x="527" y="1830"/>
                </a:lnTo>
                <a:close/>
                <a:moveTo>
                  <a:pt x="527" y="1830"/>
                </a:moveTo>
                <a:cubicBezTo>
                  <a:pt x="527" y="1830"/>
                  <a:pt x="527" y="1830"/>
                  <a:pt x="527" y="1830"/>
                </a:cubicBezTo>
                <a:cubicBezTo>
                  <a:pt x="527" y="1830"/>
                  <a:pt x="527" y="1830"/>
                  <a:pt x="527" y="1830"/>
                </a:cubicBezTo>
                <a:close/>
                <a:moveTo>
                  <a:pt x="527" y="1830"/>
                </a:moveTo>
                <a:cubicBezTo>
                  <a:pt x="527" y="1830"/>
                  <a:pt x="527" y="1830"/>
                  <a:pt x="527" y="1830"/>
                </a:cubicBezTo>
                <a:cubicBezTo>
                  <a:pt x="527" y="1830"/>
                  <a:pt x="527" y="1830"/>
                  <a:pt x="527" y="1830"/>
                </a:cubicBezTo>
                <a:close/>
                <a:moveTo>
                  <a:pt x="501" y="1830"/>
                </a:moveTo>
                <a:lnTo>
                  <a:pt x="501" y="1805"/>
                </a:lnTo>
                <a:lnTo>
                  <a:pt x="501" y="1830"/>
                </a:lnTo>
                <a:close/>
                <a:moveTo>
                  <a:pt x="501" y="1805"/>
                </a:moveTo>
                <a:cubicBezTo>
                  <a:pt x="501" y="1805"/>
                  <a:pt x="501" y="1805"/>
                  <a:pt x="501" y="1805"/>
                </a:cubicBezTo>
                <a:cubicBezTo>
                  <a:pt x="501" y="1805"/>
                  <a:pt x="501" y="1805"/>
                  <a:pt x="501" y="1805"/>
                </a:cubicBezTo>
                <a:close/>
                <a:moveTo>
                  <a:pt x="501" y="1805"/>
                </a:moveTo>
                <a:lnTo>
                  <a:pt x="501" y="1805"/>
                </a:lnTo>
                <a:lnTo>
                  <a:pt x="501" y="1805"/>
                </a:lnTo>
                <a:close/>
                <a:moveTo>
                  <a:pt x="501" y="1805"/>
                </a:moveTo>
                <a:lnTo>
                  <a:pt x="501" y="1805"/>
                </a:lnTo>
                <a:lnTo>
                  <a:pt x="501" y="1805"/>
                </a:lnTo>
                <a:close/>
                <a:moveTo>
                  <a:pt x="476" y="1805"/>
                </a:moveTo>
                <a:lnTo>
                  <a:pt x="476" y="1805"/>
                </a:lnTo>
                <a:lnTo>
                  <a:pt x="476" y="1805"/>
                </a:lnTo>
                <a:close/>
                <a:moveTo>
                  <a:pt x="476" y="1780"/>
                </a:moveTo>
                <a:lnTo>
                  <a:pt x="476" y="1780"/>
                </a:lnTo>
                <a:lnTo>
                  <a:pt x="476" y="1780"/>
                </a:lnTo>
                <a:close/>
                <a:moveTo>
                  <a:pt x="476" y="1780"/>
                </a:moveTo>
                <a:cubicBezTo>
                  <a:pt x="476" y="1780"/>
                  <a:pt x="476" y="1780"/>
                  <a:pt x="476" y="1780"/>
                </a:cubicBezTo>
                <a:cubicBezTo>
                  <a:pt x="476" y="1780"/>
                  <a:pt x="476" y="1780"/>
                  <a:pt x="476" y="1780"/>
                </a:cubicBezTo>
                <a:close/>
                <a:moveTo>
                  <a:pt x="476" y="1780"/>
                </a:moveTo>
                <a:cubicBezTo>
                  <a:pt x="476" y="1780"/>
                  <a:pt x="476" y="1780"/>
                  <a:pt x="476" y="1780"/>
                </a:cubicBezTo>
                <a:cubicBezTo>
                  <a:pt x="476" y="1780"/>
                  <a:pt x="476" y="1780"/>
                  <a:pt x="476" y="1780"/>
                </a:cubicBezTo>
                <a:close/>
                <a:moveTo>
                  <a:pt x="476" y="1780"/>
                </a:moveTo>
                <a:cubicBezTo>
                  <a:pt x="476" y="1780"/>
                  <a:pt x="476" y="1780"/>
                  <a:pt x="476" y="1780"/>
                </a:cubicBezTo>
                <a:lnTo>
                  <a:pt x="476" y="1780"/>
                </a:lnTo>
                <a:close/>
                <a:moveTo>
                  <a:pt x="451" y="1780"/>
                </a:moveTo>
                <a:cubicBezTo>
                  <a:pt x="451" y="1754"/>
                  <a:pt x="451" y="1754"/>
                  <a:pt x="451" y="1754"/>
                </a:cubicBezTo>
                <a:cubicBezTo>
                  <a:pt x="451" y="1754"/>
                  <a:pt x="451" y="1754"/>
                  <a:pt x="451" y="1780"/>
                </a:cubicBezTo>
                <a:close/>
                <a:moveTo>
                  <a:pt x="451" y="1754"/>
                </a:moveTo>
                <a:cubicBezTo>
                  <a:pt x="451" y="1754"/>
                  <a:pt x="451" y="1754"/>
                  <a:pt x="451" y="1754"/>
                </a:cubicBezTo>
                <a:cubicBezTo>
                  <a:pt x="451" y="1754"/>
                  <a:pt x="451" y="1754"/>
                  <a:pt x="451" y="1754"/>
                </a:cubicBezTo>
                <a:close/>
                <a:moveTo>
                  <a:pt x="451" y="1754"/>
                </a:moveTo>
                <a:cubicBezTo>
                  <a:pt x="451" y="1754"/>
                  <a:pt x="451" y="1754"/>
                  <a:pt x="451" y="1754"/>
                </a:cubicBezTo>
                <a:cubicBezTo>
                  <a:pt x="451" y="1754"/>
                  <a:pt x="451" y="1754"/>
                  <a:pt x="451" y="1754"/>
                </a:cubicBezTo>
                <a:close/>
                <a:moveTo>
                  <a:pt x="451" y="1754"/>
                </a:moveTo>
                <a:lnTo>
                  <a:pt x="451" y="1754"/>
                </a:lnTo>
                <a:cubicBezTo>
                  <a:pt x="451" y="1754"/>
                  <a:pt x="451" y="1754"/>
                  <a:pt x="451" y="1754"/>
                </a:cubicBezTo>
                <a:close/>
                <a:moveTo>
                  <a:pt x="451" y="1754"/>
                </a:moveTo>
                <a:cubicBezTo>
                  <a:pt x="451" y="1754"/>
                  <a:pt x="426" y="1754"/>
                  <a:pt x="426" y="1754"/>
                </a:cubicBezTo>
                <a:cubicBezTo>
                  <a:pt x="426" y="1754"/>
                  <a:pt x="451" y="1754"/>
                  <a:pt x="451" y="1754"/>
                </a:cubicBezTo>
                <a:close/>
                <a:moveTo>
                  <a:pt x="426" y="1729"/>
                </a:moveTo>
                <a:lnTo>
                  <a:pt x="426" y="1729"/>
                </a:lnTo>
                <a:cubicBezTo>
                  <a:pt x="426" y="1729"/>
                  <a:pt x="426" y="1729"/>
                  <a:pt x="426" y="1729"/>
                </a:cubicBezTo>
                <a:close/>
                <a:moveTo>
                  <a:pt x="426" y="1729"/>
                </a:moveTo>
                <a:lnTo>
                  <a:pt x="426" y="1729"/>
                </a:lnTo>
                <a:lnTo>
                  <a:pt x="426" y="1729"/>
                </a:lnTo>
                <a:close/>
                <a:moveTo>
                  <a:pt x="426" y="1729"/>
                </a:moveTo>
                <a:cubicBezTo>
                  <a:pt x="426" y="1729"/>
                  <a:pt x="426" y="1729"/>
                  <a:pt x="426" y="1729"/>
                </a:cubicBezTo>
                <a:cubicBezTo>
                  <a:pt x="426" y="1729"/>
                  <a:pt x="426" y="1729"/>
                  <a:pt x="426" y="1729"/>
                </a:cubicBezTo>
                <a:close/>
                <a:moveTo>
                  <a:pt x="426" y="1729"/>
                </a:moveTo>
                <a:cubicBezTo>
                  <a:pt x="426" y="1729"/>
                  <a:pt x="426" y="1729"/>
                  <a:pt x="426" y="1729"/>
                </a:cubicBezTo>
                <a:cubicBezTo>
                  <a:pt x="426" y="1729"/>
                  <a:pt x="426" y="1729"/>
                  <a:pt x="426" y="1729"/>
                </a:cubicBezTo>
                <a:close/>
                <a:moveTo>
                  <a:pt x="401" y="1704"/>
                </a:moveTo>
                <a:lnTo>
                  <a:pt x="401" y="1704"/>
                </a:lnTo>
                <a:lnTo>
                  <a:pt x="401" y="1704"/>
                </a:lnTo>
                <a:close/>
                <a:moveTo>
                  <a:pt x="401" y="1704"/>
                </a:moveTo>
                <a:cubicBezTo>
                  <a:pt x="401" y="1704"/>
                  <a:pt x="401" y="1704"/>
                  <a:pt x="401" y="1704"/>
                </a:cubicBezTo>
                <a:cubicBezTo>
                  <a:pt x="401" y="1704"/>
                  <a:pt x="401" y="1704"/>
                  <a:pt x="401" y="1704"/>
                </a:cubicBezTo>
                <a:close/>
                <a:moveTo>
                  <a:pt x="401" y="1704"/>
                </a:moveTo>
                <a:cubicBezTo>
                  <a:pt x="401" y="1704"/>
                  <a:pt x="401" y="1704"/>
                  <a:pt x="401" y="1704"/>
                </a:cubicBezTo>
                <a:cubicBezTo>
                  <a:pt x="401" y="1704"/>
                  <a:pt x="401" y="1704"/>
                  <a:pt x="401" y="1704"/>
                </a:cubicBezTo>
                <a:close/>
                <a:moveTo>
                  <a:pt x="401" y="1704"/>
                </a:moveTo>
                <a:cubicBezTo>
                  <a:pt x="401" y="1704"/>
                  <a:pt x="401" y="1704"/>
                  <a:pt x="401" y="1704"/>
                </a:cubicBezTo>
                <a:cubicBezTo>
                  <a:pt x="401" y="1704"/>
                  <a:pt x="401" y="1704"/>
                  <a:pt x="401" y="1704"/>
                </a:cubicBezTo>
                <a:close/>
                <a:moveTo>
                  <a:pt x="376" y="1679"/>
                </a:moveTo>
                <a:lnTo>
                  <a:pt x="376" y="1679"/>
                </a:lnTo>
                <a:lnTo>
                  <a:pt x="376" y="1679"/>
                </a:lnTo>
                <a:close/>
                <a:moveTo>
                  <a:pt x="376" y="1679"/>
                </a:moveTo>
                <a:cubicBezTo>
                  <a:pt x="376" y="1679"/>
                  <a:pt x="376" y="1679"/>
                  <a:pt x="376" y="1679"/>
                </a:cubicBezTo>
                <a:cubicBezTo>
                  <a:pt x="376" y="1679"/>
                  <a:pt x="376" y="1679"/>
                  <a:pt x="376" y="1679"/>
                </a:cubicBezTo>
                <a:close/>
                <a:moveTo>
                  <a:pt x="0" y="201"/>
                </a:moveTo>
                <a:cubicBezTo>
                  <a:pt x="0" y="201"/>
                  <a:pt x="0" y="201"/>
                  <a:pt x="0" y="201"/>
                </a:cubicBezTo>
                <a:cubicBezTo>
                  <a:pt x="0" y="201"/>
                  <a:pt x="0" y="201"/>
                  <a:pt x="0" y="201"/>
                </a:cubicBezTo>
                <a:close/>
                <a:moveTo>
                  <a:pt x="0" y="201"/>
                </a:moveTo>
                <a:lnTo>
                  <a:pt x="0" y="201"/>
                </a:lnTo>
                <a:lnTo>
                  <a:pt x="0" y="201"/>
                </a:lnTo>
                <a:close/>
                <a:moveTo>
                  <a:pt x="0" y="201"/>
                </a:moveTo>
                <a:lnTo>
                  <a:pt x="0" y="201"/>
                </a:lnTo>
                <a:lnTo>
                  <a:pt x="0" y="201"/>
                </a:lnTo>
                <a:close/>
                <a:moveTo>
                  <a:pt x="0" y="176"/>
                </a:moveTo>
                <a:cubicBezTo>
                  <a:pt x="0" y="176"/>
                  <a:pt x="25" y="176"/>
                  <a:pt x="25" y="176"/>
                </a:cubicBezTo>
                <a:cubicBezTo>
                  <a:pt x="25" y="176"/>
                  <a:pt x="0" y="176"/>
                  <a:pt x="0" y="176"/>
                </a:cubicBezTo>
                <a:close/>
                <a:moveTo>
                  <a:pt x="25" y="176"/>
                </a:moveTo>
                <a:cubicBezTo>
                  <a:pt x="25" y="176"/>
                  <a:pt x="25" y="176"/>
                  <a:pt x="25" y="176"/>
                </a:cubicBezTo>
                <a:cubicBezTo>
                  <a:pt x="25" y="176"/>
                  <a:pt x="25" y="176"/>
                  <a:pt x="25" y="176"/>
                </a:cubicBezTo>
                <a:close/>
                <a:moveTo>
                  <a:pt x="25" y="176"/>
                </a:moveTo>
                <a:cubicBezTo>
                  <a:pt x="25" y="176"/>
                  <a:pt x="25" y="176"/>
                  <a:pt x="25" y="176"/>
                </a:cubicBezTo>
                <a:cubicBezTo>
                  <a:pt x="25" y="176"/>
                  <a:pt x="25" y="176"/>
                  <a:pt x="25" y="176"/>
                </a:cubicBezTo>
                <a:close/>
                <a:moveTo>
                  <a:pt x="25" y="176"/>
                </a:moveTo>
                <a:cubicBezTo>
                  <a:pt x="75" y="125"/>
                  <a:pt x="100" y="50"/>
                  <a:pt x="151" y="25"/>
                </a:cubicBezTo>
                <a:cubicBezTo>
                  <a:pt x="100" y="50"/>
                  <a:pt x="75" y="125"/>
                  <a:pt x="25" y="176"/>
                </a:cubicBezTo>
                <a:close/>
                <a:moveTo>
                  <a:pt x="151" y="25"/>
                </a:moveTo>
                <a:cubicBezTo>
                  <a:pt x="151" y="25"/>
                  <a:pt x="151" y="25"/>
                  <a:pt x="151" y="25"/>
                </a:cubicBezTo>
                <a:cubicBezTo>
                  <a:pt x="151" y="25"/>
                  <a:pt x="151" y="25"/>
                  <a:pt x="151" y="25"/>
                </a:cubicBezTo>
                <a:close/>
                <a:moveTo>
                  <a:pt x="151" y="25"/>
                </a:moveTo>
                <a:cubicBezTo>
                  <a:pt x="151" y="0"/>
                  <a:pt x="151" y="0"/>
                  <a:pt x="176" y="0"/>
                </a:cubicBezTo>
                <a:cubicBezTo>
                  <a:pt x="151" y="0"/>
                  <a:pt x="151" y="0"/>
                  <a:pt x="151" y="25"/>
                </a:cubicBezTo>
                <a:close/>
                <a:moveTo>
                  <a:pt x="176" y="0"/>
                </a:moveTo>
                <a:lnTo>
                  <a:pt x="176" y="0"/>
                </a:lnTo>
                <a:lnTo>
                  <a:pt x="176" y="0"/>
                </a:lnTo>
                <a:close/>
                <a:moveTo>
                  <a:pt x="176" y="0"/>
                </a:moveTo>
                <a:cubicBezTo>
                  <a:pt x="176" y="0"/>
                  <a:pt x="176" y="0"/>
                  <a:pt x="176" y="0"/>
                </a:cubicBezTo>
                <a:cubicBezTo>
                  <a:pt x="176" y="0"/>
                  <a:pt x="176" y="0"/>
                  <a:pt x="176" y="0"/>
                </a:cubicBezTo>
                <a:close/>
                <a:moveTo>
                  <a:pt x="176" y="0"/>
                </a:moveTo>
                <a:cubicBezTo>
                  <a:pt x="176" y="0"/>
                  <a:pt x="176" y="0"/>
                  <a:pt x="176" y="0"/>
                </a:cubicBezTo>
                <a:cubicBezTo>
                  <a:pt x="176" y="0"/>
                  <a:pt x="176" y="0"/>
                  <a:pt x="176" y="0"/>
                </a:cubicBezTo>
                <a:close/>
                <a:moveTo>
                  <a:pt x="176" y="0"/>
                </a:moveTo>
                <a:lnTo>
                  <a:pt x="176" y="0"/>
                </a:lnTo>
                <a:lnTo>
                  <a:pt x="176" y="0"/>
                </a:lnTo>
                <a:close/>
              </a:path>
            </a:pathLst>
          </a:custGeom>
          <a:solidFill>
            <a:srgbClr val="FABD9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6" name="Google Shape;116;p2"/>
          <p:cNvGrpSpPr/>
          <p:nvPr/>
        </p:nvGrpSpPr>
        <p:grpSpPr>
          <a:xfrm rot="-3469350">
            <a:off x="6982332" y="4281099"/>
            <a:ext cx="734271" cy="494747"/>
            <a:chOff x="897994" y="4240309"/>
            <a:chExt cx="967900" cy="652165"/>
          </a:xfrm>
        </p:grpSpPr>
        <p:sp>
          <p:nvSpPr>
            <p:cNvPr id="117" name="Google Shape;117;p2"/>
            <p:cNvSpPr/>
            <p:nvPr/>
          </p:nvSpPr>
          <p:spPr>
            <a:xfrm>
              <a:off x="897994" y="4634158"/>
              <a:ext cx="370437" cy="243057"/>
            </a:xfrm>
            <a:custGeom>
              <a:avLst/>
              <a:gdLst/>
              <a:ahLst/>
              <a:cxnLst/>
              <a:rect l="l" t="t" r="r" b="b"/>
              <a:pathLst>
                <a:path w="5729" h="3759" extrusionOk="0">
                  <a:moveTo>
                    <a:pt x="2551" y="1"/>
                  </a:moveTo>
                  <a:cubicBezTo>
                    <a:pt x="1500" y="1"/>
                    <a:pt x="589" y="473"/>
                    <a:pt x="334" y="1239"/>
                  </a:cubicBezTo>
                  <a:cubicBezTo>
                    <a:pt x="1" y="2213"/>
                    <a:pt x="847" y="3277"/>
                    <a:pt x="2205" y="3635"/>
                  </a:cubicBezTo>
                  <a:cubicBezTo>
                    <a:pt x="2518" y="3719"/>
                    <a:pt x="2834" y="3759"/>
                    <a:pt x="3139" y="3759"/>
                  </a:cubicBezTo>
                  <a:cubicBezTo>
                    <a:pt x="4142" y="3759"/>
                    <a:pt x="5027" y="3328"/>
                    <a:pt x="5332" y="2610"/>
                  </a:cubicBezTo>
                  <a:cubicBezTo>
                    <a:pt x="5729" y="1649"/>
                    <a:pt x="4947" y="522"/>
                    <a:pt x="3538" y="137"/>
                  </a:cubicBezTo>
                  <a:cubicBezTo>
                    <a:pt x="3205" y="44"/>
                    <a:pt x="2872" y="1"/>
                    <a:pt x="2551" y="1"/>
                  </a:cubicBez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18;p2"/>
            <p:cNvSpPr/>
            <p:nvPr/>
          </p:nvSpPr>
          <p:spPr>
            <a:xfrm>
              <a:off x="897994" y="4617281"/>
              <a:ext cx="370437" cy="275193"/>
            </a:xfrm>
            <a:custGeom>
              <a:avLst/>
              <a:gdLst/>
              <a:ahLst/>
              <a:cxnLst/>
              <a:rect l="l" t="t" r="r" b="b"/>
              <a:pathLst>
                <a:path w="5729" h="4256" fill="none" extrusionOk="0">
                  <a:moveTo>
                    <a:pt x="5332" y="2871"/>
                  </a:moveTo>
                  <a:cubicBezTo>
                    <a:pt x="4934" y="3807"/>
                    <a:pt x="3550" y="4255"/>
                    <a:pt x="2205" y="3896"/>
                  </a:cubicBezTo>
                  <a:cubicBezTo>
                    <a:pt x="847" y="3538"/>
                    <a:pt x="1" y="2474"/>
                    <a:pt x="334" y="1500"/>
                  </a:cubicBezTo>
                  <a:cubicBezTo>
                    <a:pt x="667" y="501"/>
                    <a:pt x="2115" y="1"/>
                    <a:pt x="3538" y="398"/>
                  </a:cubicBezTo>
                  <a:cubicBezTo>
                    <a:pt x="4947" y="783"/>
                    <a:pt x="5729" y="1910"/>
                    <a:pt x="5332" y="2871"/>
                  </a:cubicBezTo>
                  <a:close/>
                </a:path>
              </a:pathLst>
            </a:custGeom>
            <a:solidFill>
              <a:schemeClr val="accent1"/>
            </a:solidFill>
            <a:ln w="28575" cap="flat" cmpd="sng">
              <a:solidFill>
                <a:schemeClr val="accent1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119;p2"/>
            <p:cNvSpPr/>
            <p:nvPr/>
          </p:nvSpPr>
          <p:spPr>
            <a:xfrm>
              <a:off x="1109306" y="4705155"/>
              <a:ext cx="71320" cy="49788"/>
            </a:xfrm>
            <a:custGeom>
              <a:avLst/>
              <a:gdLst/>
              <a:ahLst/>
              <a:cxnLst/>
              <a:rect l="l" t="t" r="r" b="b"/>
              <a:pathLst>
                <a:path w="1103" h="770" fill="none" extrusionOk="0">
                  <a:moveTo>
                    <a:pt x="0" y="0"/>
                  </a:moveTo>
                  <a:cubicBezTo>
                    <a:pt x="628" y="180"/>
                    <a:pt x="987" y="513"/>
                    <a:pt x="1103" y="769"/>
                  </a:cubicBezTo>
                </a:path>
              </a:pathLst>
            </a:custGeom>
            <a:solidFill>
              <a:schemeClr val="accent1"/>
            </a:solidFill>
            <a:ln w="28575" cap="rnd" cmpd="sng">
              <a:solidFill>
                <a:schemeClr val="accent1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120;p2"/>
            <p:cNvSpPr/>
            <p:nvPr/>
          </p:nvSpPr>
          <p:spPr>
            <a:xfrm>
              <a:off x="994145" y="4698495"/>
              <a:ext cx="65501" cy="19980"/>
            </a:xfrm>
            <a:custGeom>
              <a:avLst/>
              <a:gdLst/>
              <a:ahLst/>
              <a:cxnLst/>
              <a:rect l="l" t="t" r="r" b="b"/>
              <a:pathLst>
                <a:path w="1013" h="309" fill="none" extrusionOk="0">
                  <a:moveTo>
                    <a:pt x="0" y="308"/>
                  </a:moveTo>
                  <a:cubicBezTo>
                    <a:pt x="218" y="142"/>
                    <a:pt x="564" y="14"/>
                    <a:pt x="1013" y="1"/>
                  </a:cubicBezTo>
                </a:path>
              </a:pathLst>
            </a:custGeom>
            <a:solidFill>
              <a:schemeClr val="accent1"/>
            </a:solidFill>
            <a:ln w="28575" cap="rnd" cmpd="sng">
              <a:solidFill>
                <a:schemeClr val="accent1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121;p2"/>
            <p:cNvSpPr/>
            <p:nvPr/>
          </p:nvSpPr>
          <p:spPr>
            <a:xfrm>
              <a:off x="1228605" y="4240309"/>
              <a:ext cx="637289" cy="585044"/>
            </a:xfrm>
            <a:custGeom>
              <a:avLst/>
              <a:gdLst/>
              <a:ahLst/>
              <a:cxnLst/>
              <a:rect l="l" t="t" r="r" b="b"/>
              <a:pathLst>
                <a:path w="9856" h="9048" fill="none" extrusionOk="0">
                  <a:moveTo>
                    <a:pt x="1" y="9047"/>
                  </a:moveTo>
                  <a:lnTo>
                    <a:pt x="9855" y="0"/>
                  </a:lnTo>
                </a:path>
              </a:pathLst>
            </a:custGeom>
            <a:solidFill>
              <a:schemeClr val="accent1"/>
            </a:solidFill>
            <a:ln w="28575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122;p2"/>
          <p:cNvGrpSpPr/>
          <p:nvPr/>
        </p:nvGrpSpPr>
        <p:grpSpPr>
          <a:xfrm>
            <a:off x="8440002" y="4651461"/>
            <a:ext cx="1205629" cy="587146"/>
            <a:chOff x="1698430" y="4498823"/>
            <a:chExt cx="1589281" cy="773986"/>
          </a:xfrm>
        </p:grpSpPr>
        <p:sp>
          <p:nvSpPr>
            <p:cNvPr id="123" name="Google Shape;123;p2"/>
            <p:cNvSpPr/>
            <p:nvPr/>
          </p:nvSpPr>
          <p:spPr>
            <a:xfrm>
              <a:off x="1698430" y="4919182"/>
              <a:ext cx="299182" cy="231677"/>
            </a:xfrm>
            <a:custGeom>
              <a:avLst/>
              <a:gdLst/>
              <a:ahLst/>
              <a:cxnLst/>
              <a:rect l="l" t="t" r="r" b="b"/>
              <a:pathLst>
                <a:path w="4627" h="3583" extrusionOk="0">
                  <a:moveTo>
                    <a:pt x="1912" y="1"/>
                  </a:moveTo>
                  <a:cubicBezTo>
                    <a:pt x="1110" y="1"/>
                    <a:pt x="438" y="408"/>
                    <a:pt x="257" y="1086"/>
                  </a:cubicBezTo>
                  <a:cubicBezTo>
                    <a:pt x="1" y="1995"/>
                    <a:pt x="718" y="3046"/>
                    <a:pt x="1846" y="3431"/>
                  </a:cubicBezTo>
                  <a:cubicBezTo>
                    <a:pt x="2141" y="3533"/>
                    <a:pt x="2435" y="3582"/>
                    <a:pt x="2714" y="3582"/>
                  </a:cubicBezTo>
                  <a:cubicBezTo>
                    <a:pt x="3512" y="3582"/>
                    <a:pt x="4180" y="3182"/>
                    <a:pt x="4370" y="2508"/>
                  </a:cubicBezTo>
                  <a:cubicBezTo>
                    <a:pt x="4627" y="1598"/>
                    <a:pt x="3909" y="535"/>
                    <a:pt x="2768" y="150"/>
                  </a:cubicBezTo>
                  <a:cubicBezTo>
                    <a:pt x="2477" y="49"/>
                    <a:pt x="2187" y="1"/>
                    <a:pt x="1912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124;p2"/>
            <p:cNvSpPr/>
            <p:nvPr/>
          </p:nvSpPr>
          <p:spPr>
            <a:xfrm>
              <a:off x="1698430" y="4903146"/>
              <a:ext cx="299182" cy="263554"/>
            </a:xfrm>
            <a:custGeom>
              <a:avLst/>
              <a:gdLst/>
              <a:ahLst/>
              <a:cxnLst/>
              <a:rect l="l" t="t" r="r" b="b"/>
              <a:pathLst>
                <a:path w="4627" h="4076" fill="none" extrusionOk="0">
                  <a:moveTo>
                    <a:pt x="4370" y="2756"/>
                  </a:moveTo>
                  <a:cubicBezTo>
                    <a:pt x="4114" y="3666"/>
                    <a:pt x="2986" y="4076"/>
                    <a:pt x="1846" y="3679"/>
                  </a:cubicBezTo>
                  <a:cubicBezTo>
                    <a:pt x="718" y="3294"/>
                    <a:pt x="1" y="2243"/>
                    <a:pt x="257" y="1334"/>
                  </a:cubicBezTo>
                  <a:cubicBezTo>
                    <a:pt x="500" y="424"/>
                    <a:pt x="1628" y="1"/>
                    <a:pt x="2768" y="398"/>
                  </a:cubicBezTo>
                  <a:cubicBezTo>
                    <a:pt x="3909" y="783"/>
                    <a:pt x="4627" y="1846"/>
                    <a:pt x="4370" y="2756"/>
                  </a:cubicBezTo>
                  <a:close/>
                </a:path>
              </a:pathLst>
            </a:custGeom>
            <a:solidFill>
              <a:schemeClr val="lt2"/>
            </a:solidFill>
            <a:ln w="28575" cap="flat" cmpd="sng">
              <a:solidFill>
                <a:schemeClr val="lt2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125;p2"/>
            <p:cNvSpPr/>
            <p:nvPr/>
          </p:nvSpPr>
          <p:spPr>
            <a:xfrm>
              <a:off x="1883231" y="5003435"/>
              <a:ext cx="33171" cy="38990"/>
            </a:xfrm>
            <a:custGeom>
              <a:avLst/>
              <a:gdLst/>
              <a:ahLst/>
              <a:cxnLst/>
              <a:rect l="l" t="t" r="r" b="b"/>
              <a:pathLst>
                <a:path w="513" h="603" fill="none" extrusionOk="0">
                  <a:moveTo>
                    <a:pt x="0" y="0"/>
                  </a:moveTo>
                  <a:cubicBezTo>
                    <a:pt x="256" y="180"/>
                    <a:pt x="436" y="398"/>
                    <a:pt x="513" y="603"/>
                  </a:cubicBezTo>
                </a:path>
              </a:pathLst>
            </a:custGeom>
            <a:solidFill>
              <a:schemeClr val="lt2"/>
            </a:solidFill>
            <a:ln w="28575" cap="rnd" cmpd="sng">
              <a:solidFill>
                <a:schemeClr val="lt2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126;p2"/>
            <p:cNvSpPr/>
            <p:nvPr/>
          </p:nvSpPr>
          <p:spPr>
            <a:xfrm>
              <a:off x="1777122" y="4983520"/>
              <a:ext cx="68863" cy="23278"/>
            </a:xfrm>
            <a:custGeom>
              <a:avLst/>
              <a:gdLst/>
              <a:ahLst/>
              <a:cxnLst/>
              <a:rect l="l" t="t" r="r" b="b"/>
              <a:pathLst>
                <a:path w="1065" h="360" fill="none" extrusionOk="0">
                  <a:moveTo>
                    <a:pt x="1" y="360"/>
                  </a:moveTo>
                  <a:cubicBezTo>
                    <a:pt x="78" y="103"/>
                    <a:pt x="411" y="14"/>
                    <a:pt x="667" y="14"/>
                  </a:cubicBezTo>
                  <a:cubicBezTo>
                    <a:pt x="795" y="1"/>
                    <a:pt x="936" y="26"/>
                    <a:pt x="1065" y="52"/>
                  </a:cubicBezTo>
                </a:path>
              </a:pathLst>
            </a:custGeom>
            <a:solidFill>
              <a:schemeClr val="lt2"/>
            </a:solidFill>
            <a:ln w="28575" cap="rnd" cmpd="sng">
              <a:solidFill>
                <a:schemeClr val="lt2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127;p2"/>
            <p:cNvSpPr/>
            <p:nvPr/>
          </p:nvSpPr>
          <p:spPr>
            <a:xfrm>
              <a:off x="2442482" y="5021152"/>
              <a:ext cx="309139" cy="235750"/>
            </a:xfrm>
            <a:custGeom>
              <a:avLst/>
              <a:gdLst/>
              <a:ahLst/>
              <a:cxnLst/>
              <a:rect l="l" t="t" r="r" b="b"/>
              <a:pathLst>
                <a:path w="4781" h="3646" extrusionOk="0">
                  <a:moveTo>
                    <a:pt x="1976" y="0"/>
                  </a:moveTo>
                  <a:cubicBezTo>
                    <a:pt x="1149" y="0"/>
                    <a:pt x="458" y="410"/>
                    <a:pt x="257" y="1098"/>
                  </a:cubicBezTo>
                  <a:cubicBezTo>
                    <a:pt x="1" y="2020"/>
                    <a:pt x="731" y="3084"/>
                    <a:pt x="1897" y="3494"/>
                  </a:cubicBezTo>
                  <a:cubicBezTo>
                    <a:pt x="2202" y="3596"/>
                    <a:pt x="2505" y="3645"/>
                    <a:pt x="2793" y="3645"/>
                  </a:cubicBezTo>
                  <a:cubicBezTo>
                    <a:pt x="3619" y="3645"/>
                    <a:pt x="4312" y="3243"/>
                    <a:pt x="4512" y="2558"/>
                  </a:cubicBezTo>
                  <a:cubicBezTo>
                    <a:pt x="4781" y="1623"/>
                    <a:pt x="4038" y="547"/>
                    <a:pt x="2859" y="149"/>
                  </a:cubicBezTo>
                  <a:cubicBezTo>
                    <a:pt x="2558" y="48"/>
                    <a:pt x="2259" y="0"/>
                    <a:pt x="1976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128;p2"/>
            <p:cNvSpPr/>
            <p:nvPr/>
          </p:nvSpPr>
          <p:spPr>
            <a:xfrm>
              <a:off x="2442482" y="5005116"/>
              <a:ext cx="309139" cy="267692"/>
            </a:xfrm>
            <a:custGeom>
              <a:avLst/>
              <a:gdLst/>
              <a:ahLst/>
              <a:cxnLst/>
              <a:rect l="l" t="t" r="r" b="b"/>
              <a:pathLst>
                <a:path w="4781" h="4140" fill="none" extrusionOk="0">
                  <a:moveTo>
                    <a:pt x="4512" y="2806"/>
                  </a:moveTo>
                  <a:cubicBezTo>
                    <a:pt x="4243" y="3729"/>
                    <a:pt x="3076" y="4139"/>
                    <a:pt x="1897" y="3742"/>
                  </a:cubicBezTo>
                  <a:cubicBezTo>
                    <a:pt x="731" y="3332"/>
                    <a:pt x="1" y="2268"/>
                    <a:pt x="257" y="1346"/>
                  </a:cubicBezTo>
                  <a:cubicBezTo>
                    <a:pt x="526" y="423"/>
                    <a:pt x="1680" y="0"/>
                    <a:pt x="2859" y="397"/>
                  </a:cubicBezTo>
                  <a:cubicBezTo>
                    <a:pt x="4038" y="795"/>
                    <a:pt x="4781" y="1871"/>
                    <a:pt x="4512" y="2806"/>
                  </a:cubicBezTo>
                  <a:close/>
                </a:path>
              </a:pathLst>
            </a:custGeom>
            <a:solidFill>
              <a:schemeClr val="lt2"/>
            </a:solidFill>
            <a:ln w="28575" cap="flat" cmpd="sng">
              <a:solidFill>
                <a:schemeClr val="lt2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129;p2"/>
            <p:cNvSpPr/>
            <p:nvPr/>
          </p:nvSpPr>
          <p:spPr>
            <a:xfrm>
              <a:off x="2628123" y="5102043"/>
              <a:ext cx="40671" cy="41447"/>
            </a:xfrm>
            <a:custGeom>
              <a:avLst/>
              <a:gdLst/>
              <a:ahLst/>
              <a:cxnLst/>
              <a:rect l="l" t="t" r="r" b="b"/>
              <a:pathLst>
                <a:path w="629" h="641" fill="none" extrusionOk="0">
                  <a:moveTo>
                    <a:pt x="0" y="0"/>
                  </a:moveTo>
                  <a:cubicBezTo>
                    <a:pt x="308" y="180"/>
                    <a:pt x="526" y="410"/>
                    <a:pt x="628" y="641"/>
                  </a:cubicBezTo>
                </a:path>
              </a:pathLst>
            </a:custGeom>
            <a:solidFill>
              <a:schemeClr val="lt2"/>
            </a:solidFill>
            <a:ln w="28575" cap="rnd" cmpd="sng">
              <a:solidFill>
                <a:schemeClr val="lt2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130;p2"/>
            <p:cNvSpPr/>
            <p:nvPr/>
          </p:nvSpPr>
          <p:spPr>
            <a:xfrm>
              <a:off x="2521239" y="5085490"/>
              <a:ext cx="75458" cy="24054"/>
            </a:xfrm>
            <a:custGeom>
              <a:avLst/>
              <a:gdLst/>
              <a:ahLst/>
              <a:cxnLst/>
              <a:rect l="l" t="t" r="r" b="b"/>
              <a:pathLst>
                <a:path w="1167" h="372" fill="none" extrusionOk="0">
                  <a:moveTo>
                    <a:pt x="0" y="372"/>
                  </a:moveTo>
                  <a:cubicBezTo>
                    <a:pt x="77" y="128"/>
                    <a:pt x="423" y="13"/>
                    <a:pt x="731" y="0"/>
                  </a:cubicBezTo>
                  <a:cubicBezTo>
                    <a:pt x="872" y="0"/>
                    <a:pt x="1025" y="26"/>
                    <a:pt x="1166" y="64"/>
                  </a:cubicBezTo>
                </a:path>
              </a:pathLst>
            </a:custGeom>
            <a:solidFill>
              <a:schemeClr val="lt2"/>
            </a:solidFill>
            <a:ln w="28575" cap="rnd" cmpd="sng">
              <a:solidFill>
                <a:schemeClr val="lt2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131;p2"/>
            <p:cNvSpPr/>
            <p:nvPr/>
          </p:nvSpPr>
          <p:spPr>
            <a:xfrm>
              <a:off x="1960242" y="4498823"/>
              <a:ext cx="1327470" cy="711777"/>
            </a:xfrm>
            <a:custGeom>
              <a:avLst/>
              <a:gdLst/>
              <a:ahLst/>
              <a:cxnLst/>
              <a:rect l="l" t="t" r="r" b="b"/>
              <a:pathLst>
                <a:path w="20530" h="11008" fill="none" extrusionOk="0">
                  <a:moveTo>
                    <a:pt x="1" y="9560"/>
                  </a:moveTo>
                  <a:lnTo>
                    <a:pt x="9022" y="0"/>
                  </a:lnTo>
                  <a:lnTo>
                    <a:pt x="20530" y="1115"/>
                  </a:lnTo>
                  <a:lnTo>
                    <a:pt x="11790" y="11008"/>
                  </a:lnTo>
                </a:path>
              </a:pathLst>
            </a:custGeom>
            <a:solidFill>
              <a:schemeClr val="lt2"/>
            </a:solidFill>
            <a:ln w="28575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132;p2"/>
            <p:cNvSpPr/>
            <p:nvPr/>
          </p:nvSpPr>
          <p:spPr>
            <a:xfrm>
              <a:off x="2444163" y="4604026"/>
              <a:ext cx="732533" cy="92916"/>
            </a:xfrm>
            <a:custGeom>
              <a:avLst/>
              <a:gdLst/>
              <a:ahLst/>
              <a:cxnLst/>
              <a:rect l="l" t="t" r="r" b="b"/>
              <a:pathLst>
                <a:path w="11329" h="1437" fill="none" extrusionOk="0">
                  <a:moveTo>
                    <a:pt x="1" y="1"/>
                  </a:moveTo>
                  <a:lnTo>
                    <a:pt x="11329" y="1436"/>
                  </a:lnTo>
                </a:path>
              </a:pathLst>
            </a:custGeom>
            <a:solidFill>
              <a:schemeClr val="lt2"/>
            </a:solidFill>
            <a:ln w="28575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3" name="Google Shape;133;p2"/>
          <p:cNvSpPr/>
          <p:nvPr/>
        </p:nvSpPr>
        <p:spPr>
          <a:xfrm>
            <a:off x="5448980" y="-76209"/>
            <a:ext cx="405608" cy="447655"/>
          </a:xfrm>
          <a:custGeom>
            <a:avLst/>
            <a:gdLst/>
            <a:ahLst/>
            <a:cxnLst/>
            <a:rect l="l" t="t" r="r" b="b"/>
            <a:pathLst>
              <a:path w="7177" h="7921" fill="none" extrusionOk="0">
                <a:moveTo>
                  <a:pt x="2000" y="4294"/>
                </a:moveTo>
                <a:cubicBezTo>
                  <a:pt x="3255" y="3986"/>
                  <a:pt x="2051" y="1039"/>
                  <a:pt x="936" y="2102"/>
                </a:cubicBezTo>
                <a:cubicBezTo>
                  <a:pt x="1" y="3012"/>
                  <a:pt x="821" y="6152"/>
                  <a:pt x="2474" y="5229"/>
                </a:cubicBezTo>
                <a:cubicBezTo>
                  <a:pt x="3871" y="4447"/>
                  <a:pt x="4037" y="1923"/>
                  <a:pt x="4063" y="1"/>
                </a:cubicBezTo>
                <a:cubicBezTo>
                  <a:pt x="5331" y="4486"/>
                  <a:pt x="7177" y="7920"/>
                  <a:pt x="7177" y="7920"/>
                </a:cubicBezTo>
              </a:path>
            </a:pathLst>
          </a:custGeom>
          <a:solidFill>
            <a:schemeClr val="accent1"/>
          </a:solidFill>
          <a:ln w="28575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34;p2"/>
          <p:cNvSpPr txBox="1">
            <a:spLocks noGrp="1"/>
          </p:cNvSpPr>
          <p:nvPr>
            <p:ph type="ctrTitle"/>
          </p:nvPr>
        </p:nvSpPr>
        <p:spPr>
          <a:xfrm>
            <a:off x="2307575" y="1294719"/>
            <a:ext cx="4528800" cy="2223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400"/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35" name="Google Shape;135;p2"/>
          <p:cNvSpPr txBox="1">
            <a:spLocks noGrp="1"/>
          </p:cNvSpPr>
          <p:nvPr>
            <p:ph type="subTitle" idx="1"/>
          </p:nvPr>
        </p:nvSpPr>
        <p:spPr>
          <a:xfrm>
            <a:off x="2307625" y="3372981"/>
            <a:ext cx="4528800" cy="47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3849288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3"/>
          <p:cNvSpPr/>
          <p:nvPr/>
        </p:nvSpPr>
        <p:spPr>
          <a:xfrm>
            <a:off x="4765258" y="-132000"/>
            <a:ext cx="4491750" cy="3643383"/>
          </a:xfrm>
          <a:custGeom>
            <a:avLst/>
            <a:gdLst/>
            <a:ahLst/>
            <a:cxnLst/>
            <a:rect l="l" t="t" r="r" b="b"/>
            <a:pathLst>
              <a:path w="12072" h="9792" extrusionOk="0">
                <a:moveTo>
                  <a:pt x="5700" y="0"/>
                </a:moveTo>
                <a:cubicBezTo>
                  <a:pt x="5260" y="0"/>
                  <a:pt x="4816" y="53"/>
                  <a:pt x="4385" y="147"/>
                </a:cubicBezTo>
                <a:cubicBezTo>
                  <a:pt x="3885" y="261"/>
                  <a:pt x="3385" y="443"/>
                  <a:pt x="2953" y="671"/>
                </a:cubicBezTo>
                <a:cubicBezTo>
                  <a:pt x="1656" y="1330"/>
                  <a:pt x="428" y="2922"/>
                  <a:pt x="269" y="4400"/>
                </a:cubicBezTo>
                <a:cubicBezTo>
                  <a:pt x="1" y="6864"/>
                  <a:pt x="1916" y="9791"/>
                  <a:pt x="4560" y="9791"/>
                </a:cubicBezTo>
                <a:cubicBezTo>
                  <a:pt x="4600" y="9791"/>
                  <a:pt x="4640" y="9791"/>
                  <a:pt x="4681" y="9789"/>
                </a:cubicBezTo>
                <a:cubicBezTo>
                  <a:pt x="7660" y="9698"/>
                  <a:pt x="12071" y="6583"/>
                  <a:pt x="10366" y="3308"/>
                </a:cubicBezTo>
                <a:cubicBezTo>
                  <a:pt x="9775" y="2149"/>
                  <a:pt x="8910" y="1057"/>
                  <a:pt x="7751" y="466"/>
                </a:cubicBezTo>
                <a:cubicBezTo>
                  <a:pt x="7129" y="141"/>
                  <a:pt x="6420" y="0"/>
                  <a:pt x="57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38;p3"/>
          <p:cNvSpPr/>
          <p:nvPr/>
        </p:nvSpPr>
        <p:spPr>
          <a:xfrm rot="10800000" flipH="1">
            <a:off x="-2269378" y="425946"/>
            <a:ext cx="9647850" cy="4716279"/>
          </a:xfrm>
          <a:custGeom>
            <a:avLst/>
            <a:gdLst/>
            <a:ahLst/>
            <a:cxnLst/>
            <a:rect l="l" t="t" r="r" b="b"/>
            <a:pathLst>
              <a:path w="141828" h="69329" extrusionOk="0">
                <a:moveTo>
                  <a:pt x="1" y="0"/>
                </a:moveTo>
                <a:cubicBezTo>
                  <a:pt x="1126" y="1003"/>
                  <a:pt x="2189" y="2067"/>
                  <a:pt x="3162" y="3161"/>
                </a:cubicBezTo>
                <a:cubicBezTo>
                  <a:pt x="11308" y="12341"/>
                  <a:pt x="15685" y="24134"/>
                  <a:pt x="21612" y="34894"/>
                </a:cubicBezTo>
                <a:cubicBezTo>
                  <a:pt x="24257" y="39636"/>
                  <a:pt x="27296" y="44256"/>
                  <a:pt x="30761" y="48481"/>
                </a:cubicBezTo>
                <a:cubicBezTo>
                  <a:pt x="37661" y="56931"/>
                  <a:pt x="46233" y="63892"/>
                  <a:pt x="56507" y="67326"/>
                </a:cubicBezTo>
                <a:cubicBezTo>
                  <a:pt x="60500" y="68665"/>
                  <a:pt x="64765" y="69329"/>
                  <a:pt x="69028" y="69329"/>
                </a:cubicBezTo>
                <a:cubicBezTo>
                  <a:pt x="81217" y="69329"/>
                  <a:pt x="93395" y="63906"/>
                  <a:pt x="99182" y="53344"/>
                </a:cubicBezTo>
                <a:cubicBezTo>
                  <a:pt x="102951" y="46475"/>
                  <a:pt x="103711" y="38420"/>
                  <a:pt x="105383" y="30760"/>
                </a:cubicBezTo>
                <a:cubicBezTo>
                  <a:pt x="107055" y="23101"/>
                  <a:pt x="110125" y="15076"/>
                  <a:pt x="116781" y="10912"/>
                </a:cubicBezTo>
                <a:cubicBezTo>
                  <a:pt x="121827" y="7751"/>
                  <a:pt x="128088" y="7356"/>
                  <a:pt x="133620" y="5198"/>
                </a:cubicBezTo>
                <a:cubicBezTo>
                  <a:pt x="136690" y="4012"/>
                  <a:pt x="139456" y="2219"/>
                  <a:pt x="14182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39" name="Google Shape;139;p3"/>
          <p:cNvGrpSpPr/>
          <p:nvPr/>
        </p:nvGrpSpPr>
        <p:grpSpPr>
          <a:xfrm rot="564120">
            <a:off x="-799513" y="-1536955"/>
            <a:ext cx="3617639" cy="2877884"/>
            <a:chOff x="-1221177" y="-856963"/>
            <a:chExt cx="3089277" cy="2457565"/>
          </a:xfrm>
        </p:grpSpPr>
        <p:grpSp>
          <p:nvGrpSpPr>
            <p:cNvPr id="140" name="Google Shape;140;p3"/>
            <p:cNvGrpSpPr/>
            <p:nvPr/>
          </p:nvGrpSpPr>
          <p:grpSpPr>
            <a:xfrm>
              <a:off x="-1221177" y="-856963"/>
              <a:ext cx="3089277" cy="2457565"/>
              <a:chOff x="-1221177" y="-856963"/>
              <a:chExt cx="3089277" cy="2457565"/>
            </a:xfrm>
          </p:grpSpPr>
          <p:sp>
            <p:nvSpPr>
              <p:cNvPr id="141" name="Google Shape;141;p3"/>
              <p:cNvSpPr/>
              <p:nvPr/>
            </p:nvSpPr>
            <p:spPr>
              <a:xfrm>
                <a:off x="-1221177" y="-564373"/>
                <a:ext cx="3089277" cy="2164975"/>
              </a:xfrm>
              <a:custGeom>
                <a:avLst/>
                <a:gdLst/>
                <a:ahLst/>
                <a:cxnLst/>
                <a:rect l="l" t="t" r="r" b="b"/>
                <a:pathLst>
                  <a:path w="65482" h="45890" fill="none" extrusionOk="0">
                    <a:moveTo>
                      <a:pt x="0" y="40751"/>
                    </a:moveTo>
                    <a:cubicBezTo>
                      <a:pt x="18837" y="45889"/>
                      <a:pt x="46927" y="45492"/>
                      <a:pt x="60600" y="14866"/>
                    </a:cubicBezTo>
                    <a:cubicBezTo>
                      <a:pt x="63047" y="9381"/>
                      <a:pt x="65482" y="1"/>
                      <a:pt x="65482" y="1"/>
                    </a:cubicBezTo>
                  </a:path>
                </a:pathLst>
              </a:custGeom>
              <a:noFill/>
              <a:ln w="28575" cap="flat" cmpd="sng">
                <a:solidFill>
                  <a:schemeClr val="dk1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2" name="Google Shape;142;p3"/>
              <p:cNvSpPr/>
              <p:nvPr/>
            </p:nvSpPr>
            <p:spPr>
              <a:xfrm>
                <a:off x="-1050729" y="-637497"/>
                <a:ext cx="2826970" cy="2014998"/>
              </a:xfrm>
              <a:custGeom>
                <a:avLst/>
                <a:gdLst/>
                <a:ahLst/>
                <a:cxnLst/>
                <a:rect l="l" t="t" r="r" b="b"/>
                <a:pathLst>
                  <a:path w="59922" h="42711" fill="none" extrusionOk="0">
                    <a:moveTo>
                      <a:pt x="1" y="38610"/>
                    </a:moveTo>
                    <a:cubicBezTo>
                      <a:pt x="16980" y="42711"/>
                      <a:pt x="41814" y="41878"/>
                      <a:pt x="54885" y="14519"/>
                    </a:cubicBezTo>
                    <a:cubicBezTo>
                      <a:pt x="57474" y="9099"/>
                      <a:pt x="59921" y="0"/>
                      <a:pt x="59921" y="0"/>
                    </a:cubicBezTo>
                  </a:path>
                </a:pathLst>
              </a:custGeom>
              <a:noFill/>
              <a:ln w="28575" cap="flat" cmpd="sng">
                <a:solidFill>
                  <a:schemeClr val="dk1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" name="Google Shape;143;p3"/>
              <p:cNvSpPr/>
              <p:nvPr/>
            </p:nvSpPr>
            <p:spPr>
              <a:xfrm>
                <a:off x="-880847" y="-710668"/>
                <a:ext cx="2564569" cy="1865729"/>
              </a:xfrm>
              <a:custGeom>
                <a:avLst/>
                <a:gdLst/>
                <a:ahLst/>
                <a:cxnLst/>
                <a:rect l="l" t="t" r="r" b="b"/>
                <a:pathLst>
                  <a:path w="54360" h="39547" fill="none" extrusionOk="0">
                    <a:moveTo>
                      <a:pt x="1" y="36483"/>
                    </a:moveTo>
                    <a:cubicBezTo>
                      <a:pt x="15134" y="39546"/>
                      <a:pt x="36817" y="38303"/>
                      <a:pt x="49195" y="14186"/>
                    </a:cubicBezTo>
                    <a:cubicBezTo>
                      <a:pt x="51938" y="8830"/>
                      <a:pt x="54360" y="1"/>
                      <a:pt x="54360" y="1"/>
                    </a:cubicBezTo>
                  </a:path>
                </a:pathLst>
              </a:custGeom>
              <a:noFill/>
              <a:ln w="28575" cap="flat" cmpd="sng">
                <a:solidFill>
                  <a:schemeClr val="dk1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" name="Google Shape;144;p3"/>
              <p:cNvSpPr/>
              <p:nvPr/>
            </p:nvSpPr>
            <p:spPr>
              <a:xfrm>
                <a:off x="-710353" y="-783792"/>
                <a:ext cx="2302168" cy="1715751"/>
              </a:xfrm>
              <a:custGeom>
                <a:avLst/>
                <a:gdLst/>
                <a:ahLst/>
                <a:cxnLst/>
                <a:rect l="l" t="t" r="r" b="b"/>
                <a:pathLst>
                  <a:path w="48798" h="36368" fill="none" extrusionOk="0">
                    <a:moveTo>
                      <a:pt x="0" y="34356"/>
                    </a:moveTo>
                    <a:cubicBezTo>
                      <a:pt x="13276" y="36368"/>
                      <a:pt x="31883" y="34766"/>
                      <a:pt x="43480" y="13853"/>
                    </a:cubicBezTo>
                    <a:cubicBezTo>
                      <a:pt x="46401" y="8573"/>
                      <a:pt x="48798" y="0"/>
                      <a:pt x="48798" y="0"/>
                    </a:cubicBezTo>
                  </a:path>
                </a:pathLst>
              </a:custGeom>
              <a:noFill/>
              <a:ln w="28575" cap="flat" cmpd="sng">
                <a:solidFill>
                  <a:schemeClr val="dk1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" name="Google Shape;145;p3"/>
              <p:cNvSpPr/>
              <p:nvPr/>
            </p:nvSpPr>
            <p:spPr>
              <a:xfrm>
                <a:off x="-540471" y="-856963"/>
                <a:ext cx="2040380" cy="1565868"/>
              </a:xfrm>
              <a:custGeom>
                <a:avLst/>
                <a:gdLst/>
                <a:ahLst/>
                <a:cxnLst/>
                <a:rect l="l" t="t" r="r" b="b"/>
                <a:pathLst>
                  <a:path w="43249" h="33191" fill="none" extrusionOk="0">
                    <a:moveTo>
                      <a:pt x="0" y="32229"/>
                    </a:moveTo>
                    <a:cubicBezTo>
                      <a:pt x="11431" y="33190"/>
                      <a:pt x="27051" y="31294"/>
                      <a:pt x="37777" y="13520"/>
                    </a:cubicBezTo>
                    <a:cubicBezTo>
                      <a:pt x="40904" y="8317"/>
                      <a:pt x="43249" y="1"/>
                      <a:pt x="43249" y="1"/>
                    </a:cubicBezTo>
                  </a:path>
                </a:pathLst>
              </a:custGeom>
              <a:noFill/>
              <a:ln w="28575" cap="flat" cmpd="sng">
                <a:solidFill>
                  <a:schemeClr val="dk1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6" name="Google Shape;146;p3"/>
            <p:cNvGrpSpPr/>
            <p:nvPr/>
          </p:nvGrpSpPr>
          <p:grpSpPr>
            <a:xfrm>
              <a:off x="828772" y="314668"/>
              <a:ext cx="416010" cy="486680"/>
              <a:chOff x="828772" y="314668"/>
              <a:chExt cx="416010" cy="486680"/>
            </a:xfrm>
          </p:grpSpPr>
          <p:sp>
            <p:nvSpPr>
              <p:cNvPr id="147" name="Google Shape;147;p3"/>
              <p:cNvSpPr/>
              <p:nvPr/>
            </p:nvSpPr>
            <p:spPr>
              <a:xfrm>
                <a:off x="828772" y="325849"/>
                <a:ext cx="182624" cy="180501"/>
              </a:xfrm>
              <a:custGeom>
                <a:avLst/>
                <a:gdLst/>
                <a:ahLst/>
                <a:cxnLst/>
                <a:rect l="l" t="t" r="r" b="b"/>
                <a:pathLst>
                  <a:path w="3871" h="3826" extrusionOk="0">
                    <a:moveTo>
                      <a:pt x="2277" y="1"/>
                    </a:moveTo>
                    <a:cubicBezTo>
                      <a:pt x="1531" y="1"/>
                      <a:pt x="747" y="588"/>
                      <a:pt x="398" y="1455"/>
                    </a:cubicBezTo>
                    <a:cubicBezTo>
                      <a:pt x="1" y="2454"/>
                      <a:pt x="321" y="3454"/>
                      <a:pt x="1103" y="3748"/>
                    </a:cubicBezTo>
                    <a:cubicBezTo>
                      <a:pt x="1245" y="3800"/>
                      <a:pt x="1395" y="3825"/>
                      <a:pt x="1548" y="3825"/>
                    </a:cubicBezTo>
                    <a:cubicBezTo>
                      <a:pt x="2224" y="3825"/>
                      <a:pt x="2961" y="3340"/>
                      <a:pt x="3358" y="2557"/>
                    </a:cubicBezTo>
                    <a:cubicBezTo>
                      <a:pt x="3871" y="1544"/>
                      <a:pt x="3602" y="417"/>
                      <a:pt x="2743" y="83"/>
                    </a:cubicBezTo>
                    <a:cubicBezTo>
                      <a:pt x="2593" y="27"/>
                      <a:pt x="2436" y="1"/>
                      <a:pt x="227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" name="Google Shape;148;p3"/>
              <p:cNvSpPr/>
              <p:nvPr/>
            </p:nvSpPr>
            <p:spPr>
              <a:xfrm>
                <a:off x="828772" y="314668"/>
                <a:ext cx="182624" cy="201354"/>
              </a:xfrm>
              <a:custGeom>
                <a:avLst/>
                <a:gdLst/>
                <a:ahLst/>
                <a:cxnLst/>
                <a:rect l="l" t="t" r="r" b="b"/>
                <a:pathLst>
                  <a:path w="3871" h="4268" fill="none" extrusionOk="0">
                    <a:moveTo>
                      <a:pt x="2743" y="320"/>
                    </a:moveTo>
                    <a:cubicBezTo>
                      <a:pt x="3602" y="654"/>
                      <a:pt x="3871" y="1781"/>
                      <a:pt x="3358" y="2794"/>
                    </a:cubicBezTo>
                    <a:cubicBezTo>
                      <a:pt x="2871" y="3755"/>
                      <a:pt x="1872" y="4267"/>
                      <a:pt x="1103" y="3985"/>
                    </a:cubicBezTo>
                    <a:cubicBezTo>
                      <a:pt x="321" y="3691"/>
                      <a:pt x="1" y="2691"/>
                      <a:pt x="398" y="1692"/>
                    </a:cubicBezTo>
                    <a:cubicBezTo>
                      <a:pt x="821" y="641"/>
                      <a:pt x="1885" y="0"/>
                      <a:pt x="2743" y="320"/>
                    </a:cubicBezTo>
                    <a:close/>
                  </a:path>
                </a:pathLst>
              </a:custGeom>
              <a:noFill/>
              <a:ln w="28575" cap="flat" cmpd="sng">
                <a:solidFill>
                  <a:schemeClr val="lt2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" name="Google Shape;149;p3"/>
              <p:cNvSpPr/>
              <p:nvPr/>
            </p:nvSpPr>
            <p:spPr>
              <a:xfrm>
                <a:off x="865664" y="494788"/>
                <a:ext cx="379118" cy="306559"/>
              </a:xfrm>
              <a:custGeom>
                <a:avLst/>
                <a:gdLst/>
                <a:ahLst/>
                <a:cxnLst/>
                <a:rect l="l" t="t" r="r" b="b"/>
                <a:pathLst>
                  <a:path w="8036" h="6498" fill="none" extrusionOk="0">
                    <a:moveTo>
                      <a:pt x="1" y="1"/>
                    </a:moveTo>
                    <a:lnTo>
                      <a:pt x="8035" y="6498"/>
                    </a:lnTo>
                  </a:path>
                </a:pathLst>
              </a:custGeom>
              <a:noFill/>
              <a:ln w="28575" cap="rnd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0" name="Google Shape;150;p3"/>
            <p:cNvGrpSpPr/>
            <p:nvPr/>
          </p:nvGrpSpPr>
          <p:grpSpPr>
            <a:xfrm>
              <a:off x="323987" y="610889"/>
              <a:ext cx="341044" cy="623914"/>
              <a:chOff x="323987" y="610889"/>
              <a:chExt cx="341044" cy="623914"/>
            </a:xfrm>
          </p:grpSpPr>
          <p:sp>
            <p:nvSpPr>
              <p:cNvPr id="151" name="Google Shape;151;p3"/>
              <p:cNvSpPr/>
              <p:nvPr/>
            </p:nvSpPr>
            <p:spPr>
              <a:xfrm>
                <a:off x="323987" y="1036281"/>
                <a:ext cx="204986" cy="187814"/>
              </a:xfrm>
              <a:custGeom>
                <a:avLst/>
                <a:gdLst/>
                <a:ahLst/>
                <a:cxnLst/>
                <a:rect l="l" t="t" r="r" b="b"/>
                <a:pathLst>
                  <a:path w="4345" h="3981" extrusionOk="0">
                    <a:moveTo>
                      <a:pt x="2671" y="0"/>
                    </a:moveTo>
                    <a:cubicBezTo>
                      <a:pt x="2077" y="0"/>
                      <a:pt x="1416" y="308"/>
                      <a:pt x="911" y="876"/>
                    </a:cubicBezTo>
                    <a:cubicBezTo>
                      <a:pt x="116" y="1760"/>
                      <a:pt x="1" y="2952"/>
                      <a:pt x="616" y="3580"/>
                    </a:cubicBezTo>
                    <a:cubicBezTo>
                      <a:pt x="879" y="3848"/>
                      <a:pt x="1237" y="3980"/>
                      <a:pt x="1629" y="3980"/>
                    </a:cubicBezTo>
                    <a:cubicBezTo>
                      <a:pt x="2154" y="3980"/>
                      <a:pt x="2738" y="3742"/>
                      <a:pt x="3230" y="3272"/>
                    </a:cubicBezTo>
                    <a:cubicBezTo>
                      <a:pt x="4127" y="2414"/>
                      <a:pt x="4345" y="1106"/>
                      <a:pt x="3679" y="402"/>
                    </a:cubicBezTo>
                    <a:cubicBezTo>
                      <a:pt x="3411" y="130"/>
                      <a:pt x="3055" y="0"/>
                      <a:pt x="267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" name="Google Shape;152;p3"/>
              <p:cNvSpPr/>
              <p:nvPr/>
            </p:nvSpPr>
            <p:spPr>
              <a:xfrm>
                <a:off x="323987" y="1022552"/>
                <a:ext cx="204986" cy="212252"/>
              </a:xfrm>
              <a:custGeom>
                <a:avLst/>
                <a:gdLst/>
                <a:ahLst/>
                <a:cxnLst/>
                <a:rect l="l" t="t" r="r" b="b"/>
                <a:pathLst>
                  <a:path w="4345" h="4499" fill="none" extrusionOk="0">
                    <a:moveTo>
                      <a:pt x="3679" y="693"/>
                    </a:moveTo>
                    <a:cubicBezTo>
                      <a:pt x="4345" y="1397"/>
                      <a:pt x="4127" y="2705"/>
                      <a:pt x="3230" y="3563"/>
                    </a:cubicBezTo>
                    <a:cubicBezTo>
                      <a:pt x="2371" y="4383"/>
                      <a:pt x="1231" y="4499"/>
                      <a:pt x="616" y="3871"/>
                    </a:cubicBezTo>
                    <a:cubicBezTo>
                      <a:pt x="1" y="3243"/>
                      <a:pt x="116" y="2051"/>
                      <a:pt x="911" y="1167"/>
                    </a:cubicBezTo>
                    <a:cubicBezTo>
                      <a:pt x="1744" y="231"/>
                      <a:pt x="2999" y="1"/>
                      <a:pt x="3679" y="693"/>
                    </a:cubicBezTo>
                    <a:close/>
                  </a:path>
                </a:pathLst>
              </a:custGeom>
              <a:noFill/>
              <a:ln w="28575" cap="flat" cmpd="sng">
                <a:solidFill>
                  <a:schemeClr val="dk2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3" name="Google Shape;153;p3"/>
              <p:cNvSpPr/>
              <p:nvPr/>
            </p:nvSpPr>
            <p:spPr>
              <a:xfrm>
                <a:off x="386259" y="610889"/>
                <a:ext cx="278772" cy="473379"/>
              </a:xfrm>
              <a:custGeom>
                <a:avLst/>
                <a:gdLst/>
                <a:ahLst/>
                <a:cxnLst/>
                <a:rect l="l" t="t" r="r" b="b"/>
                <a:pathLst>
                  <a:path w="5909" h="10034" fill="none" extrusionOk="0">
                    <a:moveTo>
                      <a:pt x="2717" y="10034"/>
                    </a:moveTo>
                    <a:lnTo>
                      <a:pt x="1" y="0"/>
                    </a:lnTo>
                    <a:cubicBezTo>
                      <a:pt x="1" y="0"/>
                      <a:pt x="5908" y="3370"/>
                      <a:pt x="4588" y="5562"/>
                    </a:cubicBezTo>
                    <a:cubicBezTo>
                      <a:pt x="3973" y="6394"/>
                      <a:pt x="2807" y="4882"/>
                      <a:pt x="2807" y="4882"/>
                    </a:cubicBezTo>
                  </a:path>
                </a:pathLst>
              </a:custGeom>
              <a:noFill/>
              <a:ln w="28575" cap="rnd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4" name="Google Shape;154;p3"/>
          <p:cNvGrpSpPr/>
          <p:nvPr/>
        </p:nvGrpSpPr>
        <p:grpSpPr>
          <a:xfrm rot="-651153">
            <a:off x="-404508" y="3008158"/>
            <a:ext cx="12676262" cy="3510949"/>
            <a:chOff x="-721976" y="-2758542"/>
            <a:chExt cx="9608356" cy="2661230"/>
          </a:xfrm>
        </p:grpSpPr>
        <p:grpSp>
          <p:nvGrpSpPr>
            <p:cNvPr id="155" name="Google Shape;155;p3"/>
            <p:cNvGrpSpPr/>
            <p:nvPr/>
          </p:nvGrpSpPr>
          <p:grpSpPr>
            <a:xfrm>
              <a:off x="-721976" y="-2758542"/>
              <a:ext cx="9608356" cy="2661230"/>
              <a:chOff x="3132300" y="-1689000"/>
              <a:chExt cx="5193425" cy="1438425"/>
            </a:xfrm>
          </p:grpSpPr>
          <p:sp>
            <p:nvSpPr>
              <p:cNvPr id="156" name="Google Shape;156;p3"/>
              <p:cNvSpPr/>
              <p:nvPr/>
            </p:nvSpPr>
            <p:spPr>
              <a:xfrm>
                <a:off x="3132300" y="-1689000"/>
                <a:ext cx="5182850" cy="1082200"/>
              </a:xfrm>
              <a:custGeom>
                <a:avLst/>
                <a:gdLst/>
                <a:ahLst/>
                <a:cxnLst/>
                <a:rect l="l" t="t" r="r" b="b"/>
                <a:pathLst>
                  <a:path w="207314" h="43288" fill="none" extrusionOk="0">
                    <a:moveTo>
                      <a:pt x="207313" y="5562"/>
                    </a:moveTo>
                    <a:cubicBezTo>
                      <a:pt x="190296" y="20721"/>
                      <a:pt x="172432" y="32497"/>
                      <a:pt x="146663" y="20183"/>
                    </a:cubicBezTo>
                    <a:cubicBezTo>
                      <a:pt x="112486" y="3857"/>
                      <a:pt x="64547" y="43287"/>
                      <a:pt x="27783" y="12943"/>
                    </a:cubicBezTo>
                    <a:cubicBezTo>
                      <a:pt x="19018" y="5703"/>
                      <a:pt x="10009" y="0"/>
                      <a:pt x="1" y="4280"/>
                    </a:cubicBezTo>
                  </a:path>
                </a:pathLst>
              </a:custGeom>
              <a:noFill/>
              <a:ln w="28575" cap="flat" cmpd="sng">
                <a:solidFill>
                  <a:schemeClr val="dk1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7" name="Google Shape;157;p3"/>
              <p:cNvSpPr/>
              <p:nvPr/>
            </p:nvSpPr>
            <p:spPr>
              <a:xfrm>
                <a:off x="3136475" y="-1588425"/>
                <a:ext cx="5181225" cy="1078050"/>
              </a:xfrm>
              <a:custGeom>
                <a:avLst/>
                <a:gdLst/>
                <a:ahLst/>
                <a:cxnLst/>
                <a:rect l="l" t="t" r="r" b="b"/>
                <a:pathLst>
                  <a:path w="207249" h="43122" fill="none" extrusionOk="0">
                    <a:moveTo>
                      <a:pt x="207249" y="8433"/>
                    </a:moveTo>
                    <a:cubicBezTo>
                      <a:pt x="186976" y="25143"/>
                      <a:pt x="168062" y="31037"/>
                      <a:pt x="146150" y="20312"/>
                    </a:cubicBezTo>
                    <a:cubicBezTo>
                      <a:pt x="112281" y="3730"/>
                      <a:pt x="65136" y="43121"/>
                      <a:pt x="28064" y="12572"/>
                    </a:cubicBezTo>
                    <a:cubicBezTo>
                      <a:pt x="19286" y="5332"/>
                      <a:pt x="9714" y="1"/>
                      <a:pt x="0" y="4140"/>
                    </a:cubicBezTo>
                  </a:path>
                </a:pathLst>
              </a:custGeom>
              <a:noFill/>
              <a:ln w="28575" cap="flat" cmpd="sng">
                <a:solidFill>
                  <a:schemeClr val="dk1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" name="Google Shape;158;p3"/>
              <p:cNvSpPr/>
              <p:nvPr/>
            </p:nvSpPr>
            <p:spPr>
              <a:xfrm>
                <a:off x="3140325" y="-1491675"/>
                <a:ext cx="5180275" cy="1073875"/>
              </a:xfrm>
              <a:custGeom>
                <a:avLst/>
                <a:gdLst/>
                <a:ahLst/>
                <a:cxnLst/>
                <a:rect l="l" t="t" r="r" b="b"/>
                <a:pathLst>
                  <a:path w="207211" h="42955" fill="none" extrusionOk="0">
                    <a:moveTo>
                      <a:pt x="207210" y="11303"/>
                    </a:moveTo>
                    <a:cubicBezTo>
                      <a:pt x="183670" y="29564"/>
                      <a:pt x="163731" y="29525"/>
                      <a:pt x="145650" y="20440"/>
                    </a:cubicBezTo>
                    <a:cubicBezTo>
                      <a:pt x="112101" y="3563"/>
                      <a:pt x="65738" y="42955"/>
                      <a:pt x="28359" y="12200"/>
                    </a:cubicBezTo>
                    <a:cubicBezTo>
                      <a:pt x="19581" y="4960"/>
                      <a:pt x="9432" y="1"/>
                      <a:pt x="0" y="3999"/>
                    </a:cubicBezTo>
                  </a:path>
                </a:pathLst>
              </a:custGeom>
              <a:noFill/>
              <a:ln w="28575" cap="flat" cmpd="sng">
                <a:solidFill>
                  <a:schemeClr val="dk1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" name="Google Shape;159;p3"/>
              <p:cNvSpPr/>
              <p:nvPr/>
            </p:nvSpPr>
            <p:spPr>
              <a:xfrm>
                <a:off x="3144475" y="-1400675"/>
                <a:ext cx="5178675" cy="1069700"/>
              </a:xfrm>
              <a:custGeom>
                <a:avLst/>
                <a:gdLst/>
                <a:ahLst/>
                <a:cxnLst/>
                <a:rect l="l" t="t" r="r" b="b"/>
                <a:pathLst>
                  <a:path w="207147" h="42788" fill="none" extrusionOk="0">
                    <a:moveTo>
                      <a:pt x="207147" y="14173"/>
                    </a:moveTo>
                    <a:cubicBezTo>
                      <a:pt x="180365" y="33984"/>
                      <a:pt x="159413" y="27974"/>
                      <a:pt x="145150" y="20567"/>
                    </a:cubicBezTo>
                    <a:cubicBezTo>
                      <a:pt x="111935" y="3319"/>
                      <a:pt x="66341" y="42787"/>
                      <a:pt x="28654" y="11828"/>
                    </a:cubicBezTo>
                    <a:cubicBezTo>
                      <a:pt x="19863" y="4600"/>
                      <a:pt x="9150" y="0"/>
                      <a:pt x="1" y="3870"/>
                    </a:cubicBezTo>
                  </a:path>
                </a:pathLst>
              </a:custGeom>
              <a:noFill/>
              <a:ln w="28575" cap="flat" cmpd="sng">
                <a:solidFill>
                  <a:schemeClr val="dk1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" name="Google Shape;160;p3"/>
              <p:cNvSpPr/>
              <p:nvPr/>
            </p:nvSpPr>
            <p:spPr>
              <a:xfrm>
                <a:off x="3148325" y="-1316100"/>
                <a:ext cx="5177400" cy="1065525"/>
              </a:xfrm>
              <a:custGeom>
                <a:avLst/>
                <a:gdLst/>
                <a:ahLst/>
                <a:cxnLst/>
                <a:rect l="l" t="t" r="r" b="b"/>
                <a:pathLst>
                  <a:path w="207096" h="42621" fill="none" extrusionOk="0">
                    <a:moveTo>
                      <a:pt x="207095" y="17056"/>
                    </a:moveTo>
                    <a:cubicBezTo>
                      <a:pt x="177058" y="38405"/>
                      <a:pt x="155133" y="26385"/>
                      <a:pt x="144650" y="20695"/>
                    </a:cubicBezTo>
                    <a:cubicBezTo>
                      <a:pt x="111884" y="2922"/>
                      <a:pt x="66943" y="42621"/>
                      <a:pt x="28948" y="11456"/>
                    </a:cubicBezTo>
                    <a:cubicBezTo>
                      <a:pt x="20145" y="4242"/>
                      <a:pt x="8868" y="0"/>
                      <a:pt x="1" y="3742"/>
                    </a:cubicBezTo>
                  </a:path>
                </a:pathLst>
              </a:custGeom>
              <a:noFill/>
              <a:ln w="28575" cap="flat" cmpd="sng">
                <a:solidFill>
                  <a:schemeClr val="dk1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" name="Google Shape;161;p3"/>
              <p:cNvSpPr/>
              <p:nvPr/>
            </p:nvSpPr>
            <p:spPr>
              <a:xfrm>
                <a:off x="5626650" y="-1213600"/>
                <a:ext cx="40075" cy="376450"/>
              </a:xfrm>
              <a:custGeom>
                <a:avLst/>
                <a:gdLst/>
                <a:ahLst/>
                <a:cxnLst/>
                <a:rect l="l" t="t" r="r" b="b"/>
                <a:pathLst>
                  <a:path w="1603" h="15058" fill="none" extrusionOk="0">
                    <a:moveTo>
                      <a:pt x="1602" y="1"/>
                    </a:moveTo>
                    <a:lnTo>
                      <a:pt x="0" y="15058"/>
                    </a:lnTo>
                  </a:path>
                </a:pathLst>
              </a:custGeom>
              <a:noFill/>
              <a:ln w="28575" cap="flat" cmpd="sng">
                <a:solidFill>
                  <a:schemeClr val="dk1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" name="Google Shape;162;p3"/>
              <p:cNvSpPr/>
              <p:nvPr/>
            </p:nvSpPr>
            <p:spPr>
              <a:xfrm>
                <a:off x="4064875" y="-1176425"/>
                <a:ext cx="88125" cy="285775"/>
              </a:xfrm>
              <a:custGeom>
                <a:avLst/>
                <a:gdLst/>
                <a:ahLst/>
                <a:cxnLst/>
                <a:rect l="l" t="t" r="r" b="b"/>
                <a:pathLst>
                  <a:path w="3525" h="11431" fill="none" extrusionOk="0">
                    <a:moveTo>
                      <a:pt x="3525" y="0"/>
                    </a:moveTo>
                    <a:lnTo>
                      <a:pt x="1" y="11431"/>
                    </a:lnTo>
                  </a:path>
                </a:pathLst>
              </a:custGeom>
              <a:noFill/>
              <a:ln w="28575" cap="flat" cmpd="sng">
                <a:solidFill>
                  <a:schemeClr val="dk1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63" name="Google Shape;163;p3"/>
            <p:cNvGrpSpPr/>
            <p:nvPr/>
          </p:nvGrpSpPr>
          <p:grpSpPr>
            <a:xfrm>
              <a:off x="497816" y="-1938858"/>
              <a:ext cx="329549" cy="510951"/>
              <a:chOff x="497816" y="-1938858"/>
              <a:chExt cx="329549" cy="510951"/>
            </a:xfrm>
          </p:grpSpPr>
          <p:sp>
            <p:nvSpPr>
              <p:cNvPr id="164" name="Google Shape;164;p3"/>
              <p:cNvSpPr/>
              <p:nvPr/>
            </p:nvSpPr>
            <p:spPr>
              <a:xfrm>
                <a:off x="640042" y="-1938858"/>
                <a:ext cx="187276" cy="147499"/>
              </a:xfrm>
              <a:custGeom>
                <a:avLst/>
                <a:gdLst/>
                <a:ahLst/>
                <a:cxnLst/>
                <a:rect l="l" t="t" r="r" b="b"/>
                <a:pathLst>
                  <a:path w="4049" h="3189" extrusionOk="0">
                    <a:moveTo>
                      <a:pt x="1897" y="0"/>
                    </a:moveTo>
                    <a:cubicBezTo>
                      <a:pt x="821" y="0"/>
                      <a:pt x="0" y="667"/>
                      <a:pt x="13" y="1500"/>
                    </a:cubicBezTo>
                    <a:cubicBezTo>
                      <a:pt x="39" y="2333"/>
                      <a:pt x="872" y="3089"/>
                      <a:pt x="1948" y="3178"/>
                    </a:cubicBezTo>
                    <a:cubicBezTo>
                      <a:pt x="2027" y="3185"/>
                      <a:pt x="2106" y="3189"/>
                      <a:pt x="2183" y="3189"/>
                    </a:cubicBezTo>
                    <a:cubicBezTo>
                      <a:pt x="3217" y="3189"/>
                      <a:pt x="4049" y="2563"/>
                      <a:pt x="4037" y="1705"/>
                    </a:cubicBezTo>
                    <a:cubicBezTo>
                      <a:pt x="4024" y="769"/>
                      <a:pt x="3038" y="13"/>
                      <a:pt x="189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" name="Google Shape;165;p3"/>
              <p:cNvSpPr/>
              <p:nvPr/>
            </p:nvSpPr>
            <p:spPr>
              <a:xfrm>
                <a:off x="640042" y="-1938858"/>
                <a:ext cx="187323" cy="151754"/>
              </a:xfrm>
              <a:custGeom>
                <a:avLst/>
                <a:gdLst/>
                <a:ahLst/>
                <a:cxnLst/>
                <a:rect l="l" t="t" r="r" b="b"/>
                <a:pathLst>
                  <a:path w="4050" h="3281" fill="none" extrusionOk="0">
                    <a:moveTo>
                      <a:pt x="4037" y="1705"/>
                    </a:moveTo>
                    <a:cubicBezTo>
                      <a:pt x="4050" y="2627"/>
                      <a:pt x="3089" y="3281"/>
                      <a:pt x="1948" y="3178"/>
                    </a:cubicBezTo>
                    <a:cubicBezTo>
                      <a:pt x="872" y="3089"/>
                      <a:pt x="39" y="2333"/>
                      <a:pt x="13" y="1500"/>
                    </a:cubicBezTo>
                    <a:cubicBezTo>
                      <a:pt x="0" y="667"/>
                      <a:pt x="821" y="0"/>
                      <a:pt x="1897" y="0"/>
                    </a:cubicBezTo>
                    <a:cubicBezTo>
                      <a:pt x="3038" y="13"/>
                      <a:pt x="4024" y="769"/>
                      <a:pt x="4037" y="1705"/>
                    </a:cubicBezTo>
                    <a:close/>
                  </a:path>
                </a:pathLst>
              </a:custGeom>
              <a:noFill/>
              <a:ln w="28575" cap="flat" cmpd="sng">
                <a:solidFill>
                  <a:schemeClr val="lt2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" name="Google Shape;166;p3"/>
              <p:cNvSpPr/>
              <p:nvPr/>
            </p:nvSpPr>
            <p:spPr>
              <a:xfrm>
                <a:off x="497816" y="-1885528"/>
                <a:ext cx="145233" cy="457622"/>
              </a:xfrm>
              <a:custGeom>
                <a:avLst/>
                <a:gdLst/>
                <a:ahLst/>
                <a:cxnLst/>
                <a:rect l="l" t="t" r="r" b="b"/>
                <a:pathLst>
                  <a:path w="3140" h="9894" fill="none" extrusionOk="0">
                    <a:moveTo>
                      <a:pt x="3140" y="1"/>
                    </a:moveTo>
                    <a:lnTo>
                      <a:pt x="0" y="9893"/>
                    </a:lnTo>
                  </a:path>
                </a:pathLst>
              </a:custGeom>
              <a:noFill/>
              <a:ln w="28575" cap="rnd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67" name="Google Shape;167;p3"/>
            <p:cNvGrpSpPr/>
            <p:nvPr/>
          </p:nvGrpSpPr>
          <p:grpSpPr>
            <a:xfrm>
              <a:off x="2699659" y="-2497773"/>
              <a:ext cx="328439" cy="478945"/>
              <a:chOff x="2699659" y="-2497773"/>
              <a:chExt cx="328439" cy="478945"/>
            </a:xfrm>
          </p:grpSpPr>
          <p:sp>
            <p:nvSpPr>
              <p:cNvPr id="168" name="Google Shape;168;p3"/>
              <p:cNvSpPr/>
              <p:nvPr/>
            </p:nvSpPr>
            <p:spPr>
              <a:xfrm>
                <a:off x="2726346" y="-2146948"/>
                <a:ext cx="128073" cy="120488"/>
              </a:xfrm>
              <a:custGeom>
                <a:avLst/>
                <a:gdLst/>
                <a:ahLst/>
                <a:cxnLst/>
                <a:rect l="l" t="t" r="r" b="b"/>
                <a:pathLst>
                  <a:path w="2769" h="2605" extrusionOk="0">
                    <a:moveTo>
                      <a:pt x="1673" y="0"/>
                    </a:moveTo>
                    <a:cubicBezTo>
                      <a:pt x="1186" y="0"/>
                      <a:pt x="661" y="334"/>
                      <a:pt x="359" y="860"/>
                    </a:cubicBezTo>
                    <a:cubicBezTo>
                      <a:pt x="0" y="1514"/>
                      <a:pt x="141" y="2244"/>
                      <a:pt x="654" y="2500"/>
                    </a:cubicBezTo>
                    <a:cubicBezTo>
                      <a:pt x="791" y="2571"/>
                      <a:pt x="943" y="2604"/>
                      <a:pt x="1099" y="2604"/>
                    </a:cubicBezTo>
                    <a:cubicBezTo>
                      <a:pt x="1540" y="2604"/>
                      <a:pt x="2020" y="2336"/>
                      <a:pt x="2333" y="1872"/>
                    </a:cubicBezTo>
                    <a:cubicBezTo>
                      <a:pt x="2768" y="1219"/>
                      <a:pt x="2691" y="399"/>
                      <a:pt x="2115" y="104"/>
                    </a:cubicBezTo>
                    <a:cubicBezTo>
                      <a:pt x="1977" y="33"/>
                      <a:pt x="1827" y="0"/>
                      <a:pt x="167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" name="Google Shape;169;p3"/>
              <p:cNvSpPr/>
              <p:nvPr/>
            </p:nvSpPr>
            <p:spPr>
              <a:xfrm>
                <a:off x="2726346" y="-2155782"/>
                <a:ext cx="128073" cy="136954"/>
              </a:xfrm>
              <a:custGeom>
                <a:avLst/>
                <a:gdLst/>
                <a:ahLst/>
                <a:cxnLst/>
                <a:rect l="l" t="t" r="r" b="b"/>
                <a:pathLst>
                  <a:path w="2769" h="2961" fill="none" extrusionOk="0">
                    <a:moveTo>
                      <a:pt x="2115" y="295"/>
                    </a:moveTo>
                    <a:cubicBezTo>
                      <a:pt x="2691" y="590"/>
                      <a:pt x="2768" y="1410"/>
                      <a:pt x="2333" y="2063"/>
                    </a:cubicBezTo>
                    <a:cubicBezTo>
                      <a:pt x="1910" y="2691"/>
                      <a:pt x="1179" y="2960"/>
                      <a:pt x="654" y="2691"/>
                    </a:cubicBezTo>
                    <a:cubicBezTo>
                      <a:pt x="141" y="2435"/>
                      <a:pt x="0" y="1705"/>
                      <a:pt x="359" y="1051"/>
                    </a:cubicBezTo>
                    <a:cubicBezTo>
                      <a:pt x="757" y="359"/>
                      <a:pt x="1538" y="0"/>
                      <a:pt x="2115" y="295"/>
                    </a:cubicBezTo>
                    <a:close/>
                  </a:path>
                </a:pathLst>
              </a:custGeom>
              <a:noFill/>
              <a:ln w="28575" cap="flat" cmpd="sng">
                <a:solidFill>
                  <a:schemeClr val="accent3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" name="Google Shape;170;p3"/>
              <p:cNvSpPr/>
              <p:nvPr/>
            </p:nvSpPr>
            <p:spPr>
              <a:xfrm>
                <a:off x="2699659" y="-2497773"/>
                <a:ext cx="328439" cy="371084"/>
              </a:xfrm>
              <a:custGeom>
                <a:avLst/>
                <a:gdLst/>
                <a:ahLst/>
                <a:cxnLst/>
                <a:rect l="l" t="t" r="r" b="b"/>
                <a:pathLst>
                  <a:path w="7101" h="8023" fill="none" extrusionOk="0">
                    <a:moveTo>
                      <a:pt x="3038" y="8022"/>
                    </a:moveTo>
                    <a:lnTo>
                      <a:pt x="1" y="0"/>
                    </a:lnTo>
                    <a:cubicBezTo>
                      <a:pt x="1" y="0"/>
                      <a:pt x="7100" y="4870"/>
                      <a:pt x="3281" y="5088"/>
                    </a:cubicBezTo>
                  </a:path>
                </a:pathLst>
              </a:custGeom>
              <a:noFill/>
              <a:ln w="28575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71" name="Google Shape;171;p3"/>
            <p:cNvGrpSpPr/>
            <p:nvPr/>
          </p:nvGrpSpPr>
          <p:grpSpPr>
            <a:xfrm>
              <a:off x="4663013" y="-1021947"/>
              <a:ext cx="383814" cy="406051"/>
              <a:chOff x="4663013" y="-1021947"/>
              <a:chExt cx="383814" cy="406051"/>
            </a:xfrm>
          </p:grpSpPr>
          <p:sp>
            <p:nvSpPr>
              <p:cNvPr id="172" name="Google Shape;172;p3"/>
              <p:cNvSpPr/>
              <p:nvPr/>
            </p:nvSpPr>
            <p:spPr>
              <a:xfrm>
                <a:off x="4663013" y="-723063"/>
                <a:ext cx="142319" cy="102449"/>
              </a:xfrm>
              <a:custGeom>
                <a:avLst/>
                <a:gdLst/>
                <a:ahLst/>
                <a:cxnLst/>
                <a:rect l="l" t="t" r="r" b="b"/>
                <a:pathLst>
                  <a:path w="3077" h="2215" extrusionOk="0">
                    <a:moveTo>
                      <a:pt x="1613" y="0"/>
                    </a:moveTo>
                    <a:cubicBezTo>
                      <a:pt x="1463" y="0"/>
                      <a:pt x="1308" y="20"/>
                      <a:pt x="1154" y="61"/>
                    </a:cubicBezTo>
                    <a:cubicBezTo>
                      <a:pt x="424" y="253"/>
                      <a:pt x="1" y="855"/>
                      <a:pt x="154" y="1406"/>
                    </a:cubicBezTo>
                    <a:cubicBezTo>
                      <a:pt x="298" y="1891"/>
                      <a:pt x="838" y="2215"/>
                      <a:pt x="1460" y="2215"/>
                    </a:cubicBezTo>
                    <a:cubicBezTo>
                      <a:pt x="1561" y="2215"/>
                      <a:pt x="1665" y="2206"/>
                      <a:pt x="1769" y="2188"/>
                    </a:cubicBezTo>
                    <a:cubicBezTo>
                      <a:pt x="2551" y="2047"/>
                      <a:pt x="3076" y="1419"/>
                      <a:pt x="2897" y="804"/>
                    </a:cubicBezTo>
                    <a:cubicBezTo>
                      <a:pt x="2753" y="312"/>
                      <a:pt x="2216" y="0"/>
                      <a:pt x="161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" name="Google Shape;173;p3"/>
              <p:cNvSpPr/>
              <p:nvPr/>
            </p:nvSpPr>
            <p:spPr>
              <a:xfrm>
                <a:off x="4677501" y="-729770"/>
                <a:ext cx="142319" cy="113874"/>
              </a:xfrm>
              <a:custGeom>
                <a:avLst/>
                <a:gdLst/>
                <a:ahLst/>
                <a:cxnLst/>
                <a:rect l="l" t="t" r="r" b="b"/>
                <a:pathLst>
                  <a:path w="3077" h="2462" fill="none" extrusionOk="0">
                    <a:moveTo>
                      <a:pt x="2897" y="949"/>
                    </a:moveTo>
                    <a:cubicBezTo>
                      <a:pt x="3076" y="1564"/>
                      <a:pt x="2551" y="2192"/>
                      <a:pt x="1769" y="2333"/>
                    </a:cubicBezTo>
                    <a:cubicBezTo>
                      <a:pt x="1026" y="2461"/>
                      <a:pt x="321" y="2115"/>
                      <a:pt x="154" y="1551"/>
                    </a:cubicBezTo>
                    <a:cubicBezTo>
                      <a:pt x="1" y="1000"/>
                      <a:pt x="424" y="398"/>
                      <a:pt x="1154" y="206"/>
                    </a:cubicBezTo>
                    <a:cubicBezTo>
                      <a:pt x="1923" y="1"/>
                      <a:pt x="2717" y="334"/>
                      <a:pt x="2897" y="949"/>
                    </a:cubicBezTo>
                    <a:close/>
                  </a:path>
                </a:pathLst>
              </a:custGeom>
              <a:noFill/>
              <a:ln w="28575" cap="flat" cmpd="sng">
                <a:solidFill>
                  <a:schemeClr val="dk2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" name="Google Shape;174;p3"/>
              <p:cNvSpPr/>
              <p:nvPr/>
            </p:nvSpPr>
            <p:spPr>
              <a:xfrm>
                <a:off x="4811448" y="-1021947"/>
                <a:ext cx="235379" cy="393563"/>
              </a:xfrm>
              <a:custGeom>
                <a:avLst/>
                <a:gdLst/>
                <a:ahLst/>
                <a:cxnLst/>
                <a:rect l="l" t="t" r="r" b="b"/>
                <a:pathLst>
                  <a:path w="5089" h="8509" fill="none" extrusionOk="0">
                    <a:moveTo>
                      <a:pt x="1" y="7740"/>
                    </a:moveTo>
                    <a:lnTo>
                      <a:pt x="3704" y="0"/>
                    </a:lnTo>
                    <a:cubicBezTo>
                      <a:pt x="3704" y="0"/>
                      <a:pt x="5088" y="8509"/>
                      <a:pt x="2295" y="5895"/>
                    </a:cubicBezTo>
                  </a:path>
                </a:pathLst>
              </a:custGeom>
              <a:noFill/>
              <a:ln w="28575" cap="rnd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75" name="Google Shape;175;p3"/>
            <p:cNvGrpSpPr/>
            <p:nvPr/>
          </p:nvGrpSpPr>
          <p:grpSpPr>
            <a:xfrm>
              <a:off x="-24974" y="-1542334"/>
              <a:ext cx="369881" cy="406051"/>
              <a:chOff x="-24974" y="-1542334"/>
              <a:chExt cx="369881" cy="406051"/>
            </a:xfrm>
          </p:grpSpPr>
          <p:sp>
            <p:nvSpPr>
              <p:cNvPr id="176" name="Google Shape;176;p3"/>
              <p:cNvSpPr/>
              <p:nvPr/>
            </p:nvSpPr>
            <p:spPr>
              <a:xfrm>
                <a:off x="-24974" y="-1243450"/>
                <a:ext cx="142874" cy="102449"/>
              </a:xfrm>
              <a:custGeom>
                <a:avLst/>
                <a:gdLst/>
                <a:ahLst/>
                <a:cxnLst/>
                <a:rect l="l" t="t" r="r" b="b"/>
                <a:pathLst>
                  <a:path w="3089" h="2215" extrusionOk="0">
                    <a:moveTo>
                      <a:pt x="1615" y="0"/>
                    </a:moveTo>
                    <a:cubicBezTo>
                      <a:pt x="1463" y="0"/>
                      <a:pt x="1308" y="20"/>
                      <a:pt x="1154" y="61"/>
                    </a:cubicBezTo>
                    <a:cubicBezTo>
                      <a:pt x="436" y="253"/>
                      <a:pt x="1" y="855"/>
                      <a:pt x="167" y="1419"/>
                    </a:cubicBezTo>
                    <a:cubicBezTo>
                      <a:pt x="310" y="1893"/>
                      <a:pt x="851" y="2215"/>
                      <a:pt x="1472" y="2215"/>
                    </a:cubicBezTo>
                    <a:cubicBezTo>
                      <a:pt x="1573" y="2215"/>
                      <a:pt x="1677" y="2206"/>
                      <a:pt x="1782" y="2188"/>
                    </a:cubicBezTo>
                    <a:cubicBezTo>
                      <a:pt x="2564" y="2047"/>
                      <a:pt x="3089" y="1432"/>
                      <a:pt x="2910" y="804"/>
                    </a:cubicBezTo>
                    <a:cubicBezTo>
                      <a:pt x="2766" y="312"/>
                      <a:pt x="2221" y="0"/>
                      <a:pt x="1615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" name="Google Shape;177;p3"/>
              <p:cNvSpPr/>
              <p:nvPr/>
            </p:nvSpPr>
            <p:spPr>
              <a:xfrm>
                <a:off x="-24974" y="-1250157"/>
                <a:ext cx="142874" cy="113874"/>
              </a:xfrm>
              <a:custGeom>
                <a:avLst/>
                <a:gdLst/>
                <a:ahLst/>
                <a:cxnLst/>
                <a:rect l="l" t="t" r="r" b="b"/>
                <a:pathLst>
                  <a:path w="3089" h="2462" fill="none" extrusionOk="0">
                    <a:moveTo>
                      <a:pt x="2910" y="949"/>
                    </a:moveTo>
                    <a:cubicBezTo>
                      <a:pt x="3089" y="1577"/>
                      <a:pt x="2564" y="2192"/>
                      <a:pt x="1782" y="2333"/>
                    </a:cubicBezTo>
                    <a:cubicBezTo>
                      <a:pt x="1039" y="2461"/>
                      <a:pt x="334" y="2115"/>
                      <a:pt x="167" y="1564"/>
                    </a:cubicBezTo>
                    <a:cubicBezTo>
                      <a:pt x="1" y="1000"/>
                      <a:pt x="436" y="398"/>
                      <a:pt x="1154" y="206"/>
                    </a:cubicBezTo>
                    <a:cubicBezTo>
                      <a:pt x="1923" y="1"/>
                      <a:pt x="2730" y="334"/>
                      <a:pt x="2910" y="949"/>
                    </a:cubicBezTo>
                    <a:close/>
                  </a:path>
                </a:pathLst>
              </a:custGeom>
              <a:noFill/>
              <a:ln w="28575" cap="flat" cmpd="sng">
                <a:solidFill>
                  <a:schemeClr val="accent4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8" name="Google Shape;178;p3"/>
              <p:cNvSpPr/>
              <p:nvPr/>
            </p:nvSpPr>
            <p:spPr>
              <a:xfrm>
                <a:off x="109574" y="-1542334"/>
                <a:ext cx="235333" cy="393563"/>
              </a:xfrm>
              <a:custGeom>
                <a:avLst/>
                <a:gdLst/>
                <a:ahLst/>
                <a:cxnLst/>
                <a:rect l="l" t="t" r="r" b="b"/>
                <a:pathLst>
                  <a:path w="5088" h="8509" fill="none" extrusionOk="0">
                    <a:moveTo>
                      <a:pt x="1" y="7753"/>
                    </a:moveTo>
                    <a:lnTo>
                      <a:pt x="3704" y="0"/>
                    </a:lnTo>
                    <a:cubicBezTo>
                      <a:pt x="3704" y="0"/>
                      <a:pt x="5088" y="8509"/>
                      <a:pt x="2294" y="5895"/>
                    </a:cubicBezTo>
                  </a:path>
                </a:pathLst>
              </a:custGeom>
              <a:noFill/>
              <a:ln w="28575" cap="rnd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79" name="Google Shape;179;p3"/>
            <p:cNvGrpSpPr/>
            <p:nvPr/>
          </p:nvGrpSpPr>
          <p:grpSpPr>
            <a:xfrm>
              <a:off x="1179391" y="-1551215"/>
              <a:ext cx="314193" cy="538796"/>
              <a:chOff x="1179391" y="-1551215"/>
              <a:chExt cx="314193" cy="538796"/>
            </a:xfrm>
          </p:grpSpPr>
          <p:sp>
            <p:nvSpPr>
              <p:cNvPr id="180" name="Google Shape;180;p3"/>
              <p:cNvSpPr/>
              <p:nvPr/>
            </p:nvSpPr>
            <p:spPr>
              <a:xfrm>
                <a:off x="1179391" y="-1173054"/>
                <a:ext cx="187924" cy="155501"/>
              </a:xfrm>
              <a:custGeom>
                <a:avLst/>
                <a:gdLst/>
                <a:ahLst/>
                <a:cxnLst/>
                <a:rect l="l" t="t" r="r" b="b"/>
                <a:pathLst>
                  <a:path w="4063" h="3362" extrusionOk="0">
                    <a:moveTo>
                      <a:pt x="1941" y="1"/>
                    </a:moveTo>
                    <a:cubicBezTo>
                      <a:pt x="1794" y="1"/>
                      <a:pt x="1646" y="17"/>
                      <a:pt x="1500" y="51"/>
                    </a:cubicBezTo>
                    <a:cubicBezTo>
                      <a:pt x="552" y="269"/>
                      <a:pt x="1" y="1140"/>
                      <a:pt x="219" y="1999"/>
                    </a:cubicBezTo>
                    <a:cubicBezTo>
                      <a:pt x="428" y="2791"/>
                      <a:pt x="1221" y="3361"/>
                      <a:pt x="2087" y="3361"/>
                    </a:cubicBezTo>
                    <a:cubicBezTo>
                      <a:pt x="2172" y="3361"/>
                      <a:pt x="2259" y="3356"/>
                      <a:pt x="2346" y="3344"/>
                    </a:cubicBezTo>
                    <a:cubicBezTo>
                      <a:pt x="3384" y="3216"/>
                      <a:pt x="4063" y="2332"/>
                      <a:pt x="3819" y="1371"/>
                    </a:cubicBezTo>
                    <a:cubicBezTo>
                      <a:pt x="3601" y="550"/>
                      <a:pt x="2794" y="1"/>
                      <a:pt x="194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181;p3"/>
              <p:cNvSpPr/>
              <p:nvPr/>
            </p:nvSpPr>
            <p:spPr>
              <a:xfrm>
                <a:off x="1179391" y="-1181380"/>
                <a:ext cx="187924" cy="168960"/>
              </a:xfrm>
              <a:custGeom>
                <a:avLst/>
                <a:gdLst/>
                <a:ahLst/>
                <a:cxnLst/>
                <a:rect l="l" t="t" r="r" b="b"/>
                <a:pathLst>
                  <a:path w="4063" h="3653" fill="none" extrusionOk="0">
                    <a:moveTo>
                      <a:pt x="3819" y="1551"/>
                    </a:moveTo>
                    <a:cubicBezTo>
                      <a:pt x="4063" y="2512"/>
                      <a:pt x="3384" y="3396"/>
                      <a:pt x="2346" y="3524"/>
                    </a:cubicBezTo>
                    <a:cubicBezTo>
                      <a:pt x="1385" y="3652"/>
                      <a:pt x="449" y="3050"/>
                      <a:pt x="219" y="2179"/>
                    </a:cubicBezTo>
                    <a:cubicBezTo>
                      <a:pt x="1" y="1320"/>
                      <a:pt x="552" y="449"/>
                      <a:pt x="1500" y="231"/>
                    </a:cubicBezTo>
                    <a:cubicBezTo>
                      <a:pt x="2499" y="0"/>
                      <a:pt x="3563" y="590"/>
                      <a:pt x="3819" y="1551"/>
                    </a:cubicBezTo>
                    <a:close/>
                  </a:path>
                </a:pathLst>
              </a:custGeom>
              <a:noFill/>
              <a:ln w="28575" cap="flat" cmpd="sng">
                <a:solidFill>
                  <a:schemeClr val="dk2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182;p3"/>
              <p:cNvSpPr/>
              <p:nvPr/>
            </p:nvSpPr>
            <p:spPr>
              <a:xfrm>
                <a:off x="1357786" y="-1551215"/>
                <a:ext cx="135797" cy="468862"/>
              </a:xfrm>
              <a:custGeom>
                <a:avLst/>
                <a:gdLst/>
                <a:ahLst/>
                <a:cxnLst/>
                <a:rect l="l" t="t" r="r" b="b"/>
                <a:pathLst>
                  <a:path w="2936" h="10137" fill="none" extrusionOk="0">
                    <a:moveTo>
                      <a:pt x="1" y="10136"/>
                    </a:moveTo>
                    <a:lnTo>
                      <a:pt x="2935" y="0"/>
                    </a:lnTo>
                  </a:path>
                </a:pathLst>
              </a:custGeom>
              <a:noFill/>
              <a:ln w="28575" cap="rnd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83" name="Google Shape;183;p3"/>
            <p:cNvGrpSpPr/>
            <p:nvPr/>
          </p:nvGrpSpPr>
          <p:grpSpPr>
            <a:xfrm>
              <a:off x="2654054" y="-1679843"/>
              <a:ext cx="291621" cy="661504"/>
              <a:chOff x="2654054" y="-1679843"/>
              <a:chExt cx="291621" cy="661504"/>
            </a:xfrm>
          </p:grpSpPr>
          <p:sp>
            <p:nvSpPr>
              <p:cNvPr id="184" name="Google Shape;184;p3"/>
              <p:cNvSpPr/>
              <p:nvPr/>
            </p:nvSpPr>
            <p:spPr>
              <a:xfrm>
                <a:off x="2654060" y="-1217159"/>
                <a:ext cx="253094" cy="185981"/>
              </a:xfrm>
              <a:custGeom>
                <a:avLst/>
                <a:gdLst/>
                <a:ahLst/>
                <a:cxnLst/>
                <a:rect l="l" t="t" r="r" b="b"/>
                <a:pathLst>
                  <a:path w="5472" h="4021" extrusionOk="0">
                    <a:moveTo>
                      <a:pt x="3141" y="1"/>
                    </a:moveTo>
                    <a:cubicBezTo>
                      <a:pt x="2800" y="1"/>
                      <a:pt x="2443" y="60"/>
                      <a:pt x="2089" y="185"/>
                    </a:cubicBezTo>
                    <a:cubicBezTo>
                      <a:pt x="769" y="659"/>
                      <a:pt x="0" y="1851"/>
                      <a:pt x="359" y="2863"/>
                    </a:cubicBezTo>
                    <a:cubicBezTo>
                      <a:pt x="621" y="3592"/>
                      <a:pt x="1414" y="4021"/>
                      <a:pt x="2331" y="4021"/>
                    </a:cubicBezTo>
                    <a:cubicBezTo>
                      <a:pt x="2672" y="4021"/>
                      <a:pt x="3029" y="3962"/>
                      <a:pt x="3383" y="3837"/>
                    </a:cubicBezTo>
                    <a:cubicBezTo>
                      <a:pt x="4703" y="3363"/>
                      <a:pt x="5472" y="2171"/>
                      <a:pt x="5113" y="1159"/>
                    </a:cubicBezTo>
                    <a:cubicBezTo>
                      <a:pt x="4851" y="430"/>
                      <a:pt x="4058" y="1"/>
                      <a:pt x="314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185;p3"/>
              <p:cNvSpPr/>
              <p:nvPr/>
            </p:nvSpPr>
            <p:spPr>
              <a:xfrm>
                <a:off x="2654054" y="-1229991"/>
                <a:ext cx="253094" cy="211651"/>
              </a:xfrm>
              <a:custGeom>
                <a:avLst/>
                <a:gdLst/>
                <a:ahLst/>
                <a:cxnLst/>
                <a:rect l="l" t="t" r="r" b="b"/>
                <a:pathLst>
                  <a:path w="5472" h="4576" fill="none" extrusionOk="0">
                    <a:moveTo>
                      <a:pt x="5113" y="1436"/>
                    </a:moveTo>
                    <a:cubicBezTo>
                      <a:pt x="5472" y="2448"/>
                      <a:pt x="4703" y="3640"/>
                      <a:pt x="3383" y="4114"/>
                    </a:cubicBezTo>
                    <a:cubicBezTo>
                      <a:pt x="2076" y="4575"/>
                      <a:pt x="718" y="4139"/>
                      <a:pt x="359" y="3140"/>
                    </a:cubicBezTo>
                    <a:cubicBezTo>
                      <a:pt x="0" y="2128"/>
                      <a:pt x="769" y="936"/>
                      <a:pt x="2089" y="462"/>
                    </a:cubicBezTo>
                    <a:cubicBezTo>
                      <a:pt x="3396" y="0"/>
                      <a:pt x="4754" y="436"/>
                      <a:pt x="5113" y="1436"/>
                    </a:cubicBezTo>
                    <a:close/>
                  </a:path>
                </a:pathLst>
              </a:custGeom>
              <a:noFill/>
              <a:ln w="28575" cap="flat" cmpd="sng">
                <a:solidFill>
                  <a:schemeClr val="lt2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186;p3"/>
              <p:cNvSpPr/>
              <p:nvPr/>
            </p:nvSpPr>
            <p:spPr>
              <a:xfrm>
                <a:off x="2894057" y="-1679843"/>
                <a:ext cx="51618" cy="535234"/>
              </a:xfrm>
              <a:custGeom>
                <a:avLst/>
                <a:gdLst/>
                <a:ahLst/>
                <a:cxnLst/>
                <a:rect l="l" t="t" r="r" b="b"/>
                <a:pathLst>
                  <a:path w="1116" h="11572" fill="none" extrusionOk="0">
                    <a:moveTo>
                      <a:pt x="1" y="11572"/>
                    </a:moveTo>
                    <a:lnTo>
                      <a:pt x="1116" y="0"/>
                    </a:lnTo>
                  </a:path>
                </a:pathLst>
              </a:custGeom>
              <a:noFill/>
              <a:ln w="28575" cap="rnd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87" name="Google Shape;187;p3"/>
            <p:cNvGrpSpPr/>
            <p:nvPr/>
          </p:nvGrpSpPr>
          <p:grpSpPr>
            <a:xfrm>
              <a:off x="5653703" y="-1792468"/>
              <a:ext cx="244814" cy="623577"/>
              <a:chOff x="5653703" y="-1792468"/>
              <a:chExt cx="244814" cy="623577"/>
            </a:xfrm>
          </p:grpSpPr>
          <p:sp>
            <p:nvSpPr>
              <p:cNvPr id="188" name="Google Shape;188;p3"/>
              <p:cNvSpPr/>
              <p:nvPr/>
            </p:nvSpPr>
            <p:spPr>
              <a:xfrm>
                <a:off x="5653703" y="-1355890"/>
                <a:ext cx="235934" cy="174788"/>
              </a:xfrm>
              <a:custGeom>
                <a:avLst/>
                <a:gdLst/>
                <a:ahLst/>
                <a:cxnLst/>
                <a:rect l="l" t="t" r="r" b="b"/>
                <a:pathLst>
                  <a:path w="5101" h="3779" extrusionOk="0">
                    <a:moveTo>
                      <a:pt x="2965" y="0"/>
                    </a:moveTo>
                    <a:cubicBezTo>
                      <a:pt x="2607" y="0"/>
                      <a:pt x="2228" y="72"/>
                      <a:pt x="1858" y="224"/>
                    </a:cubicBezTo>
                    <a:cubicBezTo>
                      <a:pt x="667" y="723"/>
                      <a:pt x="0" y="1877"/>
                      <a:pt x="385" y="2786"/>
                    </a:cubicBezTo>
                    <a:cubicBezTo>
                      <a:pt x="650" y="3423"/>
                      <a:pt x="1341" y="3779"/>
                      <a:pt x="2136" y="3779"/>
                    </a:cubicBezTo>
                    <a:cubicBezTo>
                      <a:pt x="2494" y="3779"/>
                      <a:pt x="2872" y="3707"/>
                      <a:pt x="3242" y="3555"/>
                    </a:cubicBezTo>
                    <a:cubicBezTo>
                      <a:pt x="4434" y="3056"/>
                      <a:pt x="5100" y="1902"/>
                      <a:pt x="4716" y="992"/>
                    </a:cubicBezTo>
                    <a:cubicBezTo>
                      <a:pt x="4451" y="356"/>
                      <a:pt x="3759" y="0"/>
                      <a:pt x="296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189;p3"/>
              <p:cNvSpPr/>
              <p:nvPr/>
            </p:nvSpPr>
            <p:spPr>
              <a:xfrm>
                <a:off x="5653703" y="-1368101"/>
                <a:ext cx="235934" cy="199210"/>
              </a:xfrm>
              <a:custGeom>
                <a:avLst/>
                <a:gdLst/>
                <a:ahLst/>
                <a:cxnLst/>
                <a:rect l="l" t="t" r="r" b="b"/>
                <a:pathLst>
                  <a:path w="5101" h="4307" fill="none" extrusionOk="0">
                    <a:moveTo>
                      <a:pt x="4716" y="1256"/>
                    </a:moveTo>
                    <a:cubicBezTo>
                      <a:pt x="5100" y="2166"/>
                      <a:pt x="4434" y="3320"/>
                      <a:pt x="3242" y="3819"/>
                    </a:cubicBezTo>
                    <a:cubicBezTo>
                      <a:pt x="2050" y="4306"/>
                      <a:pt x="769" y="3973"/>
                      <a:pt x="385" y="3050"/>
                    </a:cubicBezTo>
                    <a:cubicBezTo>
                      <a:pt x="0" y="2141"/>
                      <a:pt x="667" y="987"/>
                      <a:pt x="1858" y="488"/>
                    </a:cubicBezTo>
                    <a:cubicBezTo>
                      <a:pt x="3050" y="1"/>
                      <a:pt x="4331" y="334"/>
                      <a:pt x="4716" y="1256"/>
                    </a:cubicBezTo>
                    <a:close/>
                  </a:path>
                </a:pathLst>
              </a:custGeom>
              <a:noFill/>
              <a:ln w="28575" cap="flat" cmpd="sng">
                <a:solidFill>
                  <a:schemeClr val="lt2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190;p3"/>
              <p:cNvSpPr/>
              <p:nvPr/>
            </p:nvSpPr>
            <p:spPr>
              <a:xfrm>
                <a:off x="5875945" y="-1792468"/>
                <a:ext cx="22571" cy="499712"/>
              </a:xfrm>
              <a:custGeom>
                <a:avLst/>
                <a:gdLst/>
                <a:ahLst/>
                <a:cxnLst/>
                <a:rect l="l" t="t" r="r" b="b"/>
                <a:pathLst>
                  <a:path w="488" h="10804" fill="none" extrusionOk="0">
                    <a:moveTo>
                      <a:pt x="1" y="10803"/>
                    </a:moveTo>
                    <a:lnTo>
                      <a:pt x="488" y="1"/>
                    </a:lnTo>
                  </a:path>
                </a:pathLst>
              </a:custGeom>
              <a:noFill/>
              <a:ln w="28575" cap="rnd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91" name="Google Shape;191;p3"/>
            <p:cNvGrpSpPr/>
            <p:nvPr/>
          </p:nvGrpSpPr>
          <p:grpSpPr>
            <a:xfrm>
              <a:off x="4117986" y="-1786548"/>
              <a:ext cx="264425" cy="667424"/>
              <a:chOff x="4117986" y="-1786548"/>
              <a:chExt cx="264425" cy="667424"/>
            </a:xfrm>
          </p:grpSpPr>
          <p:sp>
            <p:nvSpPr>
              <p:cNvPr id="192" name="Google Shape;192;p3"/>
              <p:cNvSpPr/>
              <p:nvPr/>
            </p:nvSpPr>
            <p:spPr>
              <a:xfrm>
                <a:off x="4152398" y="-1776696"/>
                <a:ext cx="230014" cy="178118"/>
              </a:xfrm>
              <a:custGeom>
                <a:avLst/>
                <a:gdLst/>
                <a:ahLst/>
                <a:cxnLst/>
                <a:rect l="l" t="t" r="r" b="b"/>
                <a:pathLst>
                  <a:path w="4973" h="3851" extrusionOk="0">
                    <a:moveTo>
                      <a:pt x="2912" y="1"/>
                    </a:moveTo>
                    <a:cubicBezTo>
                      <a:pt x="2341" y="1"/>
                      <a:pt x="1721" y="209"/>
                      <a:pt x="1205" y="621"/>
                    </a:cubicBezTo>
                    <a:cubicBezTo>
                      <a:pt x="244" y="1377"/>
                      <a:pt x="0" y="2556"/>
                      <a:pt x="615" y="3273"/>
                    </a:cubicBezTo>
                    <a:cubicBezTo>
                      <a:pt x="934" y="3653"/>
                      <a:pt x="1444" y="3850"/>
                      <a:pt x="2003" y="3850"/>
                    </a:cubicBezTo>
                    <a:cubicBezTo>
                      <a:pt x="2500" y="3850"/>
                      <a:pt x="3035" y="3695"/>
                      <a:pt x="3511" y="3376"/>
                    </a:cubicBezTo>
                    <a:cubicBezTo>
                      <a:pt x="4588" y="2658"/>
                      <a:pt x="4972" y="1390"/>
                      <a:pt x="4293" y="582"/>
                    </a:cubicBezTo>
                    <a:cubicBezTo>
                      <a:pt x="3966" y="193"/>
                      <a:pt x="3461" y="1"/>
                      <a:pt x="291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193;p3"/>
              <p:cNvSpPr/>
              <p:nvPr/>
            </p:nvSpPr>
            <p:spPr>
              <a:xfrm>
                <a:off x="4152398" y="-1786548"/>
                <a:ext cx="230014" cy="197406"/>
              </a:xfrm>
              <a:custGeom>
                <a:avLst/>
                <a:gdLst/>
                <a:ahLst/>
                <a:cxnLst/>
                <a:rect l="l" t="t" r="r" b="b"/>
                <a:pathLst>
                  <a:path w="4973" h="4268" fill="none" extrusionOk="0">
                    <a:moveTo>
                      <a:pt x="4293" y="795"/>
                    </a:moveTo>
                    <a:cubicBezTo>
                      <a:pt x="4972" y="1603"/>
                      <a:pt x="4588" y="2871"/>
                      <a:pt x="3511" y="3589"/>
                    </a:cubicBezTo>
                    <a:cubicBezTo>
                      <a:pt x="2499" y="4268"/>
                      <a:pt x="1217" y="4204"/>
                      <a:pt x="615" y="3486"/>
                    </a:cubicBezTo>
                    <a:cubicBezTo>
                      <a:pt x="0" y="2769"/>
                      <a:pt x="244" y="1590"/>
                      <a:pt x="1205" y="834"/>
                    </a:cubicBezTo>
                    <a:cubicBezTo>
                      <a:pt x="2217" y="26"/>
                      <a:pt x="3627" y="1"/>
                      <a:pt x="4293" y="795"/>
                    </a:cubicBezTo>
                    <a:close/>
                  </a:path>
                </a:pathLst>
              </a:custGeom>
              <a:noFill/>
              <a:ln w="28575" cap="flat" cmpd="sng">
                <a:solidFill>
                  <a:schemeClr val="dk2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194;p3"/>
              <p:cNvSpPr/>
              <p:nvPr/>
            </p:nvSpPr>
            <p:spPr>
              <a:xfrm>
                <a:off x="4117986" y="-1675125"/>
                <a:ext cx="47455" cy="556001"/>
              </a:xfrm>
              <a:custGeom>
                <a:avLst/>
                <a:gdLst/>
                <a:ahLst/>
                <a:cxnLst/>
                <a:rect l="l" t="t" r="r" b="b"/>
                <a:pathLst>
                  <a:path w="1026" h="12021" fill="none" extrusionOk="0">
                    <a:moveTo>
                      <a:pt x="1026" y="1"/>
                    </a:moveTo>
                    <a:lnTo>
                      <a:pt x="1" y="12021"/>
                    </a:lnTo>
                  </a:path>
                </a:pathLst>
              </a:custGeom>
              <a:noFill/>
              <a:ln w="28575" cap="rnd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95" name="Google Shape;195;p3"/>
            <p:cNvGrpSpPr/>
            <p:nvPr/>
          </p:nvGrpSpPr>
          <p:grpSpPr>
            <a:xfrm>
              <a:off x="1755510" y="-1841681"/>
              <a:ext cx="750400" cy="803175"/>
              <a:chOff x="1755510" y="-1841681"/>
              <a:chExt cx="750400" cy="803175"/>
            </a:xfrm>
          </p:grpSpPr>
          <p:sp>
            <p:nvSpPr>
              <p:cNvPr id="196" name="Google Shape;196;p3"/>
              <p:cNvSpPr/>
              <p:nvPr/>
            </p:nvSpPr>
            <p:spPr>
              <a:xfrm>
                <a:off x="1755510" y="-1204182"/>
                <a:ext cx="212808" cy="155593"/>
              </a:xfrm>
              <a:custGeom>
                <a:avLst/>
                <a:gdLst/>
                <a:ahLst/>
                <a:cxnLst/>
                <a:rect l="l" t="t" r="r" b="b"/>
                <a:pathLst>
                  <a:path w="4601" h="3364" extrusionOk="0">
                    <a:moveTo>
                      <a:pt x="2611" y="1"/>
                    </a:moveTo>
                    <a:cubicBezTo>
                      <a:pt x="2355" y="1"/>
                      <a:pt x="2087" y="40"/>
                      <a:pt x="1820" y="122"/>
                    </a:cubicBezTo>
                    <a:cubicBezTo>
                      <a:pt x="705" y="468"/>
                      <a:pt x="0" y="1441"/>
                      <a:pt x="269" y="2300"/>
                    </a:cubicBezTo>
                    <a:cubicBezTo>
                      <a:pt x="466" y="2967"/>
                      <a:pt x="1172" y="3364"/>
                      <a:pt x="1999" y="3364"/>
                    </a:cubicBezTo>
                    <a:cubicBezTo>
                      <a:pt x="2252" y="3364"/>
                      <a:pt x="2517" y="3326"/>
                      <a:pt x="2781" y="3248"/>
                    </a:cubicBezTo>
                    <a:cubicBezTo>
                      <a:pt x="3909" y="2902"/>
                      <a:pt x="4601" y="1916"/>
                      <a:pt x="4332" y="1057"/>
                    </a:cubicBezTo>
                    <a:cubicBezTo>
                      <a:pt x="4136" y="402"/>
                      <a:pt x="3434" y="1"/>
                      <a:pt x="261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197;p3"/>
              <p:cNvSpPr/>
              <p:nvPr/>
            </p:nvSpPr>
            <p:spPr>
              <a:xfrm>
                <a:off x="1755510" y="-1214589"/>
                <a:ext cx="212808" cy="176083"/>
              </a:xfrm>
              <a:custGeom>
                <a:avLst/>
                <a:gdLst/>
                <a:ahLst/>
                <a:cxnLst/>
                <a:rect l="l" t="t" r="r" b="b"/>
                <a:pathLst>
                  <a:path w="4601" h="3807" fill="none" extrusionOk="0">
                    <a:moveTo>
                      <a:pt x="4332" y="1282"/>
                    </a:moveTo>
                    <a:cubicBezTo>
                      <a:pt x="4601" y="2141"/>
                      <a:pt x="3909" y="3127"/>
                      <a:pt x="2781" y="3473"/>
                    </a:cubicBezTo>
                    <a:cubicBezTo>
                      <a:pt x="1653" y="3806"/>
                      <a:pt x="526" y="3396"/>
                      <a:pt x="269" y="2525"/>
                    </a:cubicBezTo>
                    <a:cubicBezTo>
                      <a:pt x="0" y="1666"/>
                      <a:pt x="705" y="693"/>
                      <a:pt x="1820" y="347"/>
                    </a:cubicBezTo>
                    <a:cubicBezTo>
                      <a:pt x="2948" y="1"/>
                      <a:pt x="4075" y="423"/>
                      <a:pt x="4332" y="1282"/>
                    </a:cubicBezTo>
                    <a:close/>
                  </a:path>
                </a:pathLst>
              </a:custGeom>
              <a:noFill/>
              <a:ln w="28575" cap="flat" cmpd="sng">
                <a:solidFill>
                  <a:schemeClr val="accent1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198;p3"/>
              <p:cNvSpPr/>
              <p:nvPr/>
            </p:nvSpPr>
            <p:spPr>
              <a:xfrm>
                <a:off x="2233805" y="-1347102"/>
                <a:ext cx="212854" cy="155362"/>
              </a:xfrm>
              <a:custGeom>
                <a:avLst/>
                <a:gdLst/>
                <a:ahLst/>
                <a:cxnLst/>
                <a:rect l="l" t="t" r="r" b="b"/>
                <a:pathLst>
                  <a:path w="4602" h="3359" extrusionOk="0">
                    <a:moveTo>
                      <a:pt x="2620" y="1"/>
                    </a:moveTo>
                    <a:cubicBezTo>
                      <a:pt x="2362" y="1"/>
                      <a:pt x="2091" y="40"/>
                      <a:pt x="1820" y="123"/>
                    </a:cubicBezTo>
                    <a:cubicBezTo>
                      <a:pt x="705" y="456"/>
                      <a:pt x="1" y="1443"/>
                      <a:pt x="270" y="2302"/>
                    </a:cubicBezTo>
                    <a:cubicBezTo>
                      <a:pt x="465" y="2957"/>
                      <a:pt x="1168" y="3358"/>
                      <a:pt x="1991" y="3358"/>
                    </a:cubicBezTo>
                    <a:cubicBezTo>
                      <a:pt x="2246" y="3358"/>
                      <a:pt x="2514" y="3319"/>
                      <a:pt x="2781" y="3237"/>
                    </a:cubicBezTo>
                    <a:cubicBezTo>
                      <a:pt x="3896" y="2891"/>
                      <a:pt x="4601" y="1917"/>
                      <a:pt x="4332" y="1059"/>
                    </a:cubicBezTo>
                    <a:cubicBezTo>
                      <a:pt x="4137" y="397"/>
                      <a:pt x="3439" y="1"/>
                      <a:pt x="262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199;p3"/>
              <p:cNvSpPr/>
              <p:nvPr/>
            </p:nvSpPr>
            <p:spPr>
              <a:xfrm>
                <a:off x="2233805" y="-1357417"/>
                <a:ext cx="212854" cy="176083"/>
              </a:xfrm>
              <a:custGeom>
                <a:avLst/>
                <a:gdLst/>
                <a:ahLst/>
                <a:cxnLst/>
                <a:rect l="l" t="t" r="r" b="b"/>
                <a:pathLst>
                  <a:path w="4602" h="3807" fill="none" extrusionOk="0">
                    <a:moveTo>
                      <a:pt x="4332" y="1282"/>
                    </a:moveTo>
                    <a:cubicBezTo>
                      <a:pt x="4601" y="2140"/>
                      <a:pt x="3896" y="3114"/>
                      <a:pt x="2781" y="3460"/>
                    </a:cubicBezTo>
                    <a:cubicBezTo>
                      <a:pt x="1654" y="3806"/>
                      <a:pt x="526" y="3383"/>
                      <a:pt x="270" y="2525"/>
                    </a:cubicBezTo>
                    <a:cubicBezTo>
                      <a:pt x="1" y="1666"/>
                      <a:pt x="705" y="679"/>
                      <a:pt x="1820" y="346"/>
                    </a:cubicBezTo>
                    <a:cubicBezTo>
                      <a:pt x="2948" y="0"/>
                      <a:pt x="4076" y="410"/>
                      <a:pt x="4332" y="1282"/>
                    </a:cubicBezTo>
                    <a:close/>
                  </a:path>
                </a:pathLst>
              </a:custGeom>
              <a:noFill/>
              <a:ln w="28575" cap="flat" cmpd="sng">
                <a:solidFill>
                  <a:schemeClr val="accent1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200;p3"/>
              <p:cNvSpPr/>
              <p:nvPr/>
            </p:nvSpPr>
            <p:spPr>
              <a:xfrm>
                <a:off x="1958187" y="-1841681"/>
                <a:ext cx="547722" cy="707756"/>
              </a:xfrm>
              <a:custGeom>
                <a:avLst/>
                <a:gdLst/>
                <a:ahLst/>
                <a:cxnLst/>
                <a:rect l="l" t="t" r="r" b="b"/>
                <a:pathLst>
                  <a:path w="11842" h="15302" fill="none" extrusionOk="0">
                    <a:moveTo>
                      <a:pt x="1" y="15301"/>
                    </a:moveTo>
                    <a:lnTo>
                      <a:pt x="2372" y="2974"/>
                    </a:lnTo>
                    <a:lnTo>
                      <a:pt x="11841" y="1"/>
                    </a:lnTo>
                    <a:lnTo>
                      <a:pt x="10342" y="11918"/>
                    </a:lnTo>
                  </a:path>
                </a:pathLst>
              </a:custGeom>
              <a:noFill/>
              <a:ln w="28575" cap="rnd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201;p3"/>
              <p:cNvSpPr/>
              <p:nvPr/>
            </p:nvSpPr>
            <p:spPr>
              <a:xfrm>
                <a:off x="2047686" y="-1705930"/>
                <a:ext cx="441018" cy="129831"/>
              </a:xfrm>
              <a:custGeom>
                <a:avLst/>
                <a:gdLst/>
                <a:ahLst/>
                <a:cxnLst/>
                <a:rect l="l" t="t" r="r" b="b"/>
                <a:pathLst>
                  <a:path w="9535" h="2807" fill="none" extrusionOk="0">
                    <a:moveTo>
                      <a:pt x="1" y="2807"/>
                    </a:moveTo>
                    <a:lnTo>
                      <a:pt x="9535" y="0"/>
                    </a:lnTo>
                  </a:path>
                </a:pathLst>
              </a:custGeom>
              <a:noFill/>
              <a:ln w="28575" cap="rnd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02" name="Google Shape;202;p3"/>
            <p:cNvSpPr/>
            <p:nvPr/>
          </p:nvSpPr>
          <p:spPr>
            <a:xfrm>
              <a:off x="-182047" y="-2064526"/>
              <a:ext cx="19010" cy="34412"/>
            </a:xfrm>
            <a:custGeom>
              <a:avLst/>
              <a:gdLst/>
              <a:ahLst/>
              <a:cxnLst/>
              <a:rect l="l" t="t" r="r" b="b"/>
              <a:pathLst>
                <a:path w="411" h="744" fill="none" extrusionOk="0">
                  <a:moveTo>
                    <a:pt x="65" y="744"/>
                  </a:moveTo>
                  <a:cubicBezTo>
                    <a:pt x="52" y="706"/>
                    <a:pt x="39" y="680"/>
                    <a:pt x="26" y="654"/>
                  </a:cubicBezTo>
                  <a:cubicBezTo>
                    <a:pt x="1" y="526"/>
                    <a:pt x="14" y="398"/>
                    <a:pt x="103" y="270"/>
                  </a:cubicBezTo>
                  <a:cubicBezTo>
                    <a:pt x="167" y="167"/>
                    <a:pt x="283" y="65"/>
                    <a:pt x="411" y="1"/>
                  </a:cubicBezTo>
                </a:path>
              </a:pathLst>
            </a:custGeom>
            <a:noFill/>
            <a:ln w="10575" cap="rnd" cmpd="sng">
              <a:solidFill>
                <a:srgbClr val="FFFFFF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03" name="Google Shape;203;p3"/>
            <p:cNvGrpSpPr/>
            <p:nvPr/>
          </p:nvGrpSpPr>
          <p:grpSpPr>
            <a:xfrm>
              <a:off x="-227097" y="-2385750"/>
              <a:ext cx="707154" cy="460583"/>
              <a:chOff x="-227097" y="-2385750"/>
              <a:chExt cx="707154" cy="460583"/>
            </a:xfrm>
          </p:grpSpPr>
          <p:sp>
            <p:nvSpPr>
              <p:cNvPr id="204" name="Google Shape;204;p3"/>
              <p:cNvSpPr/>
              <p:nvPr/>
            </p:nvSpPr>
            <p:spPr>
              <a:xfrm>
                <a:off x="135059" y="-2076228"/>
                <a:ext cx="203326" cy="150459"/>
              </a:xfrm>
              <a:custGeom>
                <a:avLst/>
                <a:gdLst/>
                <a:ahLst/>
                <a:cxnLst/>
                <a:rect l="l" t="t" r="r" b="b"/>
                <a:pathLst>
                  <a:path w="4396" h="3253" extrusionOk="0">
                    <a:moveTo>
                      <a:pt x="1901" y="0"/>
                    </a:moveTo>
                    <a:cubicBezTo>
                      <a:pt x="1827" y="0"/>
                      <a:pt x="1753" y="3"/>
                      <a:pt x="1679" y="10"/>
                    </a:cubicBezTo>
                    <a:cubicBezTo>
                      <a:pt x="628" y="113"/>
                      <a:pt x="1" y="882"/>
                      <a:pt x="218" y="1727"/>
                    </a:cubicBezTo>
                    <a:cubicBezTo>
                      <a:pt x="434" y="2578"/>
                      <a:pt x="1417" y="3253"/>
                      <a:pt x="2470" y="3253"/>
                    </a:cubicBezTo>
                    <a:cubicBezTo>
                      <a:pt x="2480" y="3253"/>
                      <a:pt x="2490" y="3252"/>
                      <a:pt x="2499" y="3252"/>
                    </a:cubicBezTo>
                    <a:cubicBezTo>
                      <a:pt x="3627" y="3240"/>
                      <a:pt x="4396" y="2471"/>
                      <a:pt x="4165" y="1522"/>
                    </a:cubicBezTo>
                    <a:cubicBezTo>
                      <a:pt x="3938" y="650"/>
                      <a:pt x="2930" y="0"/>
                      <a:pt x="190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205;p3"/>
              <p:cNvSpPr/>
              <p:nvPr/>
            </p:nvSpPr>
            <p:spPr>
              <a:xfrm>
                <a:off x="135059" y="-2080529"/>
                <a:ext cx="203326" cy="155362"/>
              </a:xfrm>
              <a:custGeom>
                <a:avLst/>
                <a:gdLst/>
                <a:ahLst/>
                <a:cxnLst/>
                <a:rect l="l" t="t" r="r" b="b"/>
                <a:pathLst>
                  <a:path w="4396" h="3359" fill="none" extrusionOk="0">
                    <a:moveTo>
                      <a:pt x="4165" y="1615"/>
                    </a:moveTo>
                    <a:cubicBezTo>
                      <a:pt x="4396" y="2564"/>
                      <a:pt x="3627" y="3333"/>
                      <a:pt x="2499" y="3345"/>
                    </a:cubicBezTo>
                    <a:cubicBezTo>
                      <a:pt x="1436" y="3358"/>
                      <a:pt x="436" y="2679"/>
                      <a:pt x="218" y="1820"/>
                    </a:cubicBezTo>
                    <a:cubicBezTo>
                      <a:pt x="1" y="975"/>
                      <a:pt x="628" y="206"/>
                      <a:pt x="1679" y="103"/>
                    </a:cubicBezTo>
                    <a:cubicBezTo>
                      <a:pt x="2781" y="1"/>
                      <a:pt x="3922" y="680"/>
                      <a:pt x="4165" y="1615"/>
                    </a:cubicBezTo>
                    <a:close/>
                  </a:path>
                </a:pathLst>
              </a:custGeom>
              <a:noFill/>
              <a:ln w="28575" cap="flat" cmpd="sng">
                <a:solidFill>
                  <a:schemeClr val="accent1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206;p3"/>
              <p:cNvSpPr/>
              <p:nvPr/>
            </p:nvSpPr>
            <p:spPr>
              <a:xfrm>
                <a:off x="-33854" y="-2385750"/>
                <a:ext cx="513912" cy="394765"/>
              </a:xfrm>
              <a:custGeom>
                <a:avLst/>
                <a:gdLst/>
                <a:ahLst/>
                <a:cxnLst/>
                <a:rect l="l" t="t" r="r" b="b"/>
                <a:pathLst>
                  <a:path w="11111" h="8535" fill="none" extrusionOk="0">
                    <a:moveTo>
                      <a:pt x="0" y="8073"/>
                    </a:moveTo>
                    <a:lnTo>
                      <a:pt x="3012" y="218"/>
                    </a:lnTo>
                    <a:lnTo>
                      <a:pt x="11111" y="0"/>
                    </a:lnTo>
                    <a:lnTo>
                      <a:pt x="7920" y="8535"/>
                    </a:lnTo>
                  </a:path>
                </a:pathLst>
              </a:custGeom>
              <a:noFill/>
              <a:ln w="28575" cap="rnd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207;p3"/>
              <p:cNvSpPr/>
              <p:nvPr/>
            </p:nvSpPr>
            <p:spPr>
              <a:xfrm>
                <a:off x="-227097" y="-2110038"/>
                <a:ext cx="203974" cy="150506"/>
              </a:xfrm>
              <a:custGeom>
                <a:avLst/>
                <a:gdLst/>
                <a:ahLst/>
                <a:cxnLst/>
                <a:rect l="l" t="t" r="r" b="b"/>
                <a:pathLst>
                  <a:path w="4410" h="3254" extrusionOk="0">
                    <a:moveTo>
                      <a:pt x="1904" y="1"/>
                    </a:moveTo>
                    <a:cubicBezTo>
                      <a:pt x="1829" y="1"/>
                      <a:pt x="1754" y="4"/>
                      <a:pt x="1680" y="11"/>
                    </a:cubicBezTo>
                    <a:cubicBezTo>
                      <a:pt x="629" y="113"/>
                      <a:pt x="1" y="882"/>
                      <a:pt x="219" y="1741"/>
                    </a:cubicBezTo>
                    <a:cubicBezTo>
                      <a:pt x="435" y="2579"/>
                      <a:pt x="1418" y="3253"/>
                      <a:pt x="2483" y="3253"/>
                    </a:cubicBezTo>
                    <a:cubicBezTo>
                      <a:pt x="2493" y="3253"/>
                      <a:pt x="2503" y="3253"/>
                      <a:pt x="2513" y="3253"/>
                    </a:cubicBezTo>
                    <a:cubicBezTo>
                      <a:pt x="3640" y="3240"/>
                      <a:pt x="4409" y="2471"/>
                      <a:pt x="4166" y="1523"/>
                    </a:cubicBezTo>
                    <a:cubicBezTo>
                      <a:pt x="3950" y="650"/>
                      <a:pt x="2943" y="1"/>
                      <a:pt x="1904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208;p3"/>
              <p:cNvSpPr/>
              <p:nvPr/>
            </p:nvSpPr>
            <p:spPr>
              <a:xfrm>
                <a:off x="-227097" y="-2114293"/>
                <a:ext cx="203974" cy="155316"/>
              </a:xfrm>
              <a:custGeom>
                <a:avLst/>
                <a:gdLst/>
                <a:ahLst/>
                <a:cxnLst/>
                <a:rect l="l" t="t" r="r" b="b"/>
                <a:pathLst>
                  <a:path w="4410" h="3358" fill="none" extrusionOk="0">
                    <a:moveTo>
                      <a:pt x="4166" y="1615"/>
                    </a:moveTo>
                    <a:cubicBezTo>
                      <a:pt x="4409" y="2563"/>
                      <a:pt x="3640" y="3332"/>
                      <a:pt x="2513" y="3345"/>
                    </a:cubicBezTo>
                    <a:cubicBezTo>
                      <a:pt x="1436" y="3358"/>
                      <a:pt x="437" y="2679"/>
                      <a:pt x="219" y="1833"/>
                    </a:cubicBezTo>
                    <a:cubicBezTo>
                      <a:pt x="1" y="974"/>
                      <a:pt x="629" y="205"/>
                      <a:pt x="1680" y="103"/>
                    </a:cubicBezTo>
                    <a:cubicBezTo>
                      <a:pt x="2794" y="0"/>
                      <a:pt x="3935" y="680"/>
                      <a:pt x="4166" y="1615"/>
                    </a:cubicBezTo>
                    <a:close/>
                  </a:path>
                </a:pathLst>
              </a:custGeom>
              <a:noFill/>
              <a:ln w="28575" cap="flat" cmpd="sng">
                <a:solidFill>
                  <a:schemeClr val="accent1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09" name="Google Shape;209;p3"/>
            <p:cNvGrpSpPr/>
            <p:nvPr/>
          </p:nvGrpSpPr>
          <p:grpSpPr>
            <a:xfrm>
              <a:off x="4663302" y="-2165865"/>
              <a:ext cx="606970" cy="811455"/>
              <a:chOff x="4663302" y="-2165865"/>
              <a:chExt cx="606970" cy="811455"/>
            </a:xfrm>
          </p:grpSpPr>
          <p:sp>
            <p:nvSpPr>
              <p:cNvPr id="210" name="Google Shape;210;p3"/>
              <p:cNvSpPr/>
              <p:nvPr/>
            </p:nvSpPr>
            <p:spPr>
              <a:xfrm>
                <a:off x="4663302" y="-1698529"/>
                <a:ext cx="199163" cy="149349"/>
              </a:xfrm>
              <a:custGeom>
                <a:avLst/>
                <a:gdLst/>
                <a:ahLst/>
                <a:cxnLst/>
                <a:rect l="l" t="t" r="r" b="b"/>
                <a:pathLst>
                  <a:path w="4306" h="3229" extrusionOk="0">
                    <a:moveTo>
                      <a:pt x="2409" y="1"/>
                    </a:moveTo>
                    <a:cubicBezTo>
                      <a:pt x="2176" y="1"/>
                      <a:pt x="1934" y="36"/>
                      <a:pt x="1692" y="110"/>
                    </a:cubicBezTo>
                    <a:cubicBezTo>
                      <a:pt x="641" y="430"/>
                      <a:pt x="0" y="1365"/>
                      <a:pt x="256" y="2198"/>
                    </a:cubicBezTo>
                    <a:cubicBezTo>
                      <a:pt x="454" y="2832"/>
                      <a:pt x="1126" y="3228"/>
                      <a:pt x="1906" y="3228"/>
                    </a:cubicBezTo>
                    <a:cubicBezTo>
                      <a:pt x="2136" y="3228"/>
                      <a:pt x="2375" y="3194"/>
                      <a:pt x="2614" y="3121"/>
                    </a:cubicBezTo>
                    <a:cubicBezTo>
                      <a:pt x="3665" y="2801"/>
                      <a:pt x="4306" y="1865"/>
                      <a:pt x="4050" y="1032"/>
                    </a:cubicBezTo>
                    <a:cubicBezTo>
                      <a:pt x="3852" y="391"/>
                      <a:pt x="3185" y="1"/>
                      <a:pt x="240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211;p3"/>
              <p:cNvSpPr/>
              <p:nvPr/>
            </p:nvSpPr>
            <p:spPr>
              <a:xfrm>
                <a:off x="4663302" y="-1708289"/>
                <a:ext cx="199163" cy="168960"/>
              </a:xfrm>
              <a:custGeom>
                <a:avLst/>
                <a:gdLst/>
                <a:ahLst/>
                <a:cxnLst/>
                <a:rect l="l" t="t" r="r" b="b"/>
                <a:pathLst>
                  <a:path w="4306" h="3653" fill="none" extrusionOk="0">
                    <a:moveTo>
                      <a:pt x="4050" y="1243"/>
                    </a:moveTo>
                    <a:cubicBezTo>
                      <a:pt x="4306" y="2076"/>
                      <a:pt x="3665" y="3012"/>
                      <a:pt x="2614" y="3332"/>
                    </a:cubicBezTo>
                    <a:cubicBezTo>
                      <a:pt x="1564" y="3652"/>
                      <a:pt x="513" y="3229"/>
                      <a:pt x="256" y="2409"/>
                    </a:cubicBezTo>
                    <a:cubicBezTo>
                      <a:pt x="0" y="1576"/>
                      <a:pt x="641" y="641"/>
                      <a:pt x="1692" y="321"/>
                    </a:cubicBezTo>
                    <a:cubicBezTo>
                      <a:pt x="2742" y="0"/>
                      <a:pt x="3793" y="410"/>
                      <a:pt x="4050" y="1243"/>
                    </a:cubicBezTo>
                    <a:close/>
                  </a:path>
                </a:pathLst>
              </a:custGeom>
              <a:noFill/>
              <a:ln w="28575" cap="flat" cmpd="sng">
                <a:solidFill>
                  <a:schemeClr val="accent1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212;p3"/>
              <p:cNvSpPr/>
              <p:nvPr/>
            </p:nvSpPr>
            <p:spPr>
              <a:xfrm>
                <a:off x="5071062" y="-1513010"/>
                <a:ext cx="199210" cy="148794"/>
              </a:xfrm>
              <a:custGeom>
                <a:avLst/>
                <a:gdLst/>
                <a:ahLst/>
                <a:cxnLst/>
                <a:rect l="l" t="t" r="r" b="b"/>
                <a:pathLst>
                  <a:path w="4307" h="3217" extrusionOk="0">
                    <a:moveTo>
                      <a:pt x="2410" y="1"/>
                    </a:moveTo>
                    <a:cubicBezTo>
                      <a:pt x="2177" y="1"/>
                      <a:pt x="1934" y="36"/>
                      <a:pt x="1692" y="109"/>
                    </a:cubicBezTo>
                    <a:cubicBezTo>
                      <a:pt x="654" y="430"/>
                      <a:pt x="1" y="1365"/>
                      <a:pt x="257" y="2185"/>
                    </a:cubicBezTo>
                    <a:cubicBezTo>
                      <a:pt x="454" y="2826"/>
                      <a:pt x="1122" y="3217"/>
                      <a:pt x="1898" y="3217"/>
                    </a:cubicBezTo>
                    <a:cubicBezTo>
                      <a:pt x="2130" y="3217"/>
                      <a:pt x="2372" y="3182"/>
                      <a:pt x="2615" y="3108"/>
                    </a:cubicBezTo>
                    <a:cubicBezTo>
                      <a:pt x="3665" y="2788"/>
                      <a:pt x="4306" y="1852"/>
                      <a:pt x="4050" y="1032"/>
                    </a:cubicBezTo>
                    <a:cubicBezTo>
                      <a:pt x="3863" y="391"/>
                      <a:pt x="3190" y="1"/>
                      <a:pt x="241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213;p3"/>
              <p:cNvSpPr/>
              <p:nvPr/>
            </p:nvSpPr>
            <p:spPr>
              <a:xfrm>
                <a:off x="5071062" y="-1522770"/>
                <a:ext cx="199210" cy="168359"/>
              </a:xfrm>
              <a:custGeom>
                <a:avLst/>
                <a:gdLst/>
                <a:ahLst/>
                <a:cxnLst/>
                <a:rect l="l" t="t" r="r" b="b"/>
                <a:pathLst>
                  <a:path w="4307" h="3640" fill="none" extrusionOk="0">
                    <a:moveTo>
                      <a:pt x="4050" y="1243"/>
                    </a:moveTo>
                    <a:cubicBezTo>
                      <a:pt x="4306" y="2063"/>
                      <a:pt x="3665" y="2999"/>
                      <a:pt x="2615" y="3319"/>
                    </a:cubicBezTo>
                    <a:cubicBezTo>
                      <a:pt x="1564" y="3639"/>
                      <a:pt x="513" y="3229"/>
                      <a:pt x="257" y="2396"/>
                    </a:cubicBezTo>
                    <a:cubicBezTo>
                      <a:pt x="1" y="1576"/>
                      <a:pt x="654" y="641"/>
                      <a:pt x="1692" y="320"/>
                    </a:cubicBezTo>
                    <a:cubicBezTo>
                      <a:pt x="2743" y="0"/>
                      <a:pt x="3806" y="410"/>
                      <a:pt x="4050" y="1243"/>
                    </a:cubicBezTo>
                    <a:close/>
                  </a:path>
                </a:pathLst>
              </a:custGeom>
              <a:noFill/>
              <a:ln w="28575" cap="flat" cmpd="sng">
                <a:solidFill>
                  <a:schemeClr val="accent1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214;p3"/>
              <p:cNvSpPr/>
              <p:nvPr/>
            </p:nvSpPr>
            <p:spPr>
              <a:xfrm>
                <a:off x="4852936" y="-2165865"/>
                <a:ext cx="408410" cy="717191"/>
              </a:xfrm>
              <a:custGeom>
                <a:avLst/>
                <a:gdLst/>
                <a:ahLst/>
                <a:cxnLst/>
                <a:rect l="l" t="t" r="r" b="b"/>
                <a:pathLst>
                  <a:path w="8830" h="15506" fill="none" extrusionOk="0">
                    <a:moveTo>
                      <a:pt x="1" y="11508"/>
                    </a:moveTo>
                    <a:lnTo>
                      <a:pt x="90" y="1"/>
                    </a:lnTo>
                    <a:lnTo>
                      <a:pt x="8420" y="4088"/>
                    </a:lnTo>
                    <a:lnTo>
                      <a:pt x="8830" y="15506"/>
                    </a:lnTo>
                  </a:path>
                </a:pathLst>
              </a:custGeom>
              <a:noFill/>
              <a:ln w="28575" cap="rnd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215;p3"/>
              <p:cNvSpPr/>
              <p:nvPr/>
            </p:nvSpPr>
            <p:spPr>
              <a:xfrm>
                <a:off x="4856498" y="-2055044"/>
                <a:ext cx="390649" cy="199811"/>
              </a:xfrm>
              <a:custGeom>
                <a:avLst/>
                <a:gdLst/>
                <a:ahLst/>
                <a:cxnLst/>
                <a:rect l="l" t="t" r="r" b="b"/>
                <a:pathLst>
                  <a:path w="8446" h="4320" fill="none" extrusionOk="0">
                    <a:moveTo>
                      <a:pt x="1" y="1"/>
                    </a:moveTo>
                    <a:lnTo>
                      <a:pt x="8445" y="4319"/>
                    </a:lnTo>
                  </a:path>
                </a:pathLst>
              </a:custGeom>
              <a:noFill/>
              <a:ln w="2857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16" name="Google Shape;216;p3"/>
            <p:cNvGrpSpPr/>
            <p:nvPr/>
          </p:nvGrpSpPr>
          <p:grpSpPr>
            <a:xfrm>
              <a:off x="6178204" y="-1653757"/>
              <a:ext cx="615296" cy="724916"/>
              <a:chOff x="6178204" y="-1653757"/>
              <a:chExt cx="615296" cy="724916"/>
            </a:xfrm>
          </p:grpSpPr>
          <p:sp>
            <p:nvSpPr>
              <p:cNvPr id="217" name="Google Shape;217;p3"/>
              <p:cNvSpPr/>
              <p:nvPr/>
            </p:nvSpPr>
            <p:spPr>
              <a:xfrm>
                <a:off x="6178204" y="-1165607"/>
                <a:ext cx="201568" cy="165214"/>
              </a:xfrm>
              <a:custGeom>
                <a:avLst/>
                <a:gdLst/>
                <a:ahLst/>
                <a:cxnLst/>
                <a:rect l="l" t="t" r="r" b="b"/>
                <a:pathLst>
                  <a:path w="4358" h="3572" extrusionOk="0">
                    <a:moveTo>
                      <a:pt x="3066" y="1"/>
                    </a:moveTo>
                    <a:cubicBezTo>
                      <a:pt x="2660" y="1"/>
                      <a:pt x="2181" y="141"/>
                      <a:pt x="1705" y="428"/>
                    </a:cubicBezTo>
                    <a:cubicBezTo>
                      <a:pt x="655" y="1069"/>
                      <a:pt x="1" y="2196"/>
                      <a:pt x="257" y="2940"/>
                    </a:cubicBezTo>
                    <a:cubicBezTo>
                      <a:pt x="399" y="3357"/>
                      <a:pt x="787" y="3572"/>
                      <a:pt x="1286" y="3572"/>
                    </a:cubicBezTo>
                    <a:cubicBezTo>
                      <a:pt x="1689" y="3572"/>
                      <a:pt x="2165" y="3431"/>
                      <a:pt x="2641" y="3145"/>
                    </a:cubicBezTo>
                    <a:cubicBezTo>
                      <a:pt x="3704" y="2517"/>
                      <a:pt x="4358" y="1389"/>
                      <a:pt x="4102" y="633"/>
                    </a:cubicBezTo>
                    <a:cubicBezTo>
                      <a:pt x="3960" y="215"/>
                      <a:pt x="3568" y="1"/>
                      <a:pt x="306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218;p3"/>
              <p:cNvSpPr/>
              <p:nvPr/>
            </p:nvSpPr>
            <p:spPr>
              <a:xfrm>
                <a:off x="6178204" y="-1175459"/>
                <a:ext cx="201568" cy="184964"/>
              </a:xfrm>
              <a:custGeom>
                <a:avLst/>
                <a:gdLst/>
                <a:ahLst/>
                <a:cxnLst/>
                <a:rect l="l" t="t" r="r" b="b"/>
                <a:pathLst>
                  <a:path w="4358" h="3999" fill="none" extrusionOk="0">
                    <a:moveTo>
                      <a:pt x="4102" y="846"/>
                    </a:moveTo>
                    <a:cubicBezTo>
                      <a:pt x="4358" y="1602"/>
                      <a:pt x="3704" y="2730"/>
                      <a:pt x="2641" y="3358"/>
                    </a:cubicBezTo>
                    <a:cubicBezTo>
                      <a:pt x="1577" y="3998"/>
                      <a:pt x="514" y="3909"/>
                      <a:pt x="257" y="3153"/>
                    </a:cubicBezTo>
                    <a:cubicBezTo>
                      <a:pt x="1" y="2409"/>
                      <a:pt x="655" y="1282"/>
                      <a:pt x="1705" y="641"/>
                    </a:cubicBezTo>
                    <a:cubicBezTo>
                      <a:pt x="2769" y="0"/>
                      <a:pt x="3845" y="90"/>
                      <a:pt x="4102" y="846"/>
                    </a:cubicBezTo>
                    <a:close/>
                  </a:path>
                </a:pathLst>
              </a:custGeom>
              <a:noFill/>
              <a:ln w="28575" cap="flat" cmpd="sng">
                <a:solidFill>
                  <a:schemeClr val="lt2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219;p3"/>
              <p:cNvSpPr/>
              <p:nvPr/>
            </p:nvSpPr>
            <p:spPr>
              <a:xfrm>
                <a:off x="6591330" y="-1103953"/>
                <a:ext cx="202170" cy="165214"/>
              </a:xfrm>
              <a:custGeom>
                <a:avLst/>
                <a:gdLst/>
                <a:ahLst/>
                <a:cxnLst/>
                <a:rect l="l" t="t" r="r" b="b"/>
                <a:pathLst>
                  <a:path w="4371" h="3572" extrusionOk="0">
                    <a:moveTo>
                      <a:pt x="3073" y="1"/>
                    </a:moveTo>
                    <a:cubicBezTo>
                      <a:pt x="2669" y="1"/>
                      <a:pt x="2194" y="141"/>
                      <a:pt x="1718" y="428"/>
                    </a:cubicBezTo>
                    <a:cubicBezTo>
                      <a:pt x="654" y="1056"/>
                      <a:pt x="1" y="2196"/>
                      <a:pt x="257" y="2939"/>
                    </a:cubicBezTo>
                    <a:cubicBezTo>
                      <a:pt x="399" y="3357"/>
                      <a:pt x="791" y="3571"/>
                      <a:pt x="1293" y="3571"/>
                    </a:cubicBezTo>
                    <a:cubicBezTo>
                      <a:pt x="1699" y="3571"/>
                      <a:pt x="2177" y="3431"/>
                      <a:pt x="2653" y="3144"/>
                    </a:cubicBezTo>
                    <a:cubicBezTo>
                      <a:pt x="3717" y="2504"/>
                      <a:pt x="4370" y="1376"/>
                      <a:pt x="4101" y="633"/>
                    </a:cubicBezTo>
                    <a:cubicBezTo>
                      <a:pt x="3960" y="215"/>
                      <a:pt x="3571" y="1"/>
                      <a:pt x="307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220;p3"/>
              <p:cNvSpPr/>
              <p:nvPr/>
            </p:nvSpPr>
            <p:spPr>
              <a:xfrm>
                <a:off x="6591330" y="-1113805"/>
                <a:ext cx="202170" cy="184964"/>
              </a:xfrm>
              <a:custGeom>
                <a:avLst/>
                <a:gdLst/>
                <a:ahLst/>
                <a:cxnLst/>
                <a:rect l="l" t="t" r="r" b="b"/>
                <a:pathLst>
                  <a:path w="4371" h="3999" fill="none" extrusionOk="0">
                    <a:moveTo>
                      <a:pt x="4101" y="846"/>
                    </a:moveTo>
                    <a:cubicBezTo>
                      <a:pt x="4370" y="1589"/>
                      <a:pt x="3717" y="2717"/>
                      <a:pt x="2653" y="3357"/>
                    </a:cubicBezTo>
                    <a:cubicBezTo>
                      <a:pt x="1590" y="3998"/>
                      <a:pt x="513" y="3908"/>
                      <a:pt x="257" y="3152"/>
                    </a:cubicBezTo>
                    <a:cubicBezTo>
                      <a:pt x="1" y="2409"/>
                      <a:pt x="654" y="1269"/>
                      <a:pt x="1718" y="641"/>
                    </a:cubicBezTo>
                    <a:cubicBezTo>
                      <a:pt x="2781" y="0"/>
                      <a:pt x="3845" y="90"/>
                      <a:pt x="4101" y="846"/>
                    </a:cubicBezTo>
                    <a:close/>
                  </a:path>
                </a:pathLst>
              </a:custGeom>
              <a:noFill/>
              <a:ln w="28575" cap="flat" cmpd="sng">
                <a:solidFill>
                  <a:schemeClr val="lt2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221;p3"/>
              <p:cNvSpPr/>
              <p:nvPr/>
            </p:nvSpPr>
            <p:spPr>
              <a:xfrm>
                <a:off x="6370244" y="-1653757"/>
                <a:ext cx="413775" cy="594483"/>
              </a:xfrm>
              <a:custGeom>
                <a:avLst/>
                <a:gdLst/>
                <a:ahLst/>
                <a:cxnLst/>
                <a:rect l="l" t="t" r="r" b="b"/>
                <a:pathLst>
                  <a:path w="8946" h="12853" fill="none" extrusionOk="0">
                    <a:moveTo>
                      <a:pt x="1" y="11546"/>
                    </a:moveTo>
                    <a:lnTo>
                      <a:pt x="91" y="0"/>
                    </a:lnTo>
                    <a:lnTo>
                      <a:pt x="8535" y="1563"/>
                    </a:lnTo>
                    <a:lnTo>
                      <a:pt x="8945" y="12853"/>
                    </a:lnTo>
                  </a:path>
                </a:pathLst>
              </a:custGeom>
              <a:noFill/>
              <a:ln w="28575" cap="rnd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222;p3"/>
              <p:cNvSpPr/>
              <p:nvPr/>
            </p:nvSpPr>
            <p:spPr>
              <a:xfrm>
                <a:off x="6373805" y="-1542334"/>
                <a:ext cx="395366" cy="81219"/>
              </a:xfrm>
              <a:custGeom>
                <a:avLst/>
                <a:gdLst/>
                <a:ahLst/>
                <a:cxnLst/>
                <a:rect l="l" t="t" r="r" b="b"/>
                <a:pathLst>
                  <a:path w="8548" h="1756" fill="none" extrusionOk="0">
                    <a:moveTo>
                      <a:pt x="1" y="0"/>
                    </a:moveTo>
                    <a:lnTo>
                      <a:pt x="8548" y="1756"/>
                    </a:lnTo>
                  </a:path>
                </a:pathLst>
              </a:custGeom>
              <a:noFill/>
              <a:ln w="28575" cap="rnd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23" name="Google Shape;223;p3"/>
            <p:cNvGrpSpPr/>
            <p:nvPr/>
          </p:nvGrpSpPr>
          <p:grpSpPr>
            <a:xfrm>
              <a:off x="3468974" y="-880877"/>
              <a:ext cx="441017" cy="569600"/>
              <a:chOff x="3468974" y="-880877"/>
              <a:chExt cx="441017" cy="569600"/>
            </a:xfrm>
          </p:grpSpPr>
          <p:sp>
            <p:nvSpPr>
              <p:cNvPr id="224" name="Google Shape;224;p3"/>
              <p:cNvSpPr/>
              <p:nvPr/>
            </p:nvSpPr>
            <p:spPr>
              <a:xfrm>
                <a:off x="3468974" y="-622186"/>
                <a:ext cx="124558" cy="95465"/>
              </a:xfrm>
              <a:custGeom>
                <a:avLst/>
                <a:gdLst/>
                <a:ahLst/>
                <a:cxnLst/>
                <a:rect l="l" t="t" r="r" b="b"/>
                <a:pathLst>
                  <a:path w="2693" h="2064" extrusionOk="0">
                    <a:moveTo>
                      <a:pt x="1289" y="0"/>
                    </a:moveTo>
                    <a:cubicBezTo>
                      <a:pt x="635" y="0"/>
                      <a:pt x="88" y="392"/>
                      <a:pt x="52" y="917"/>
                    </a:cubicBezTo>
                    <a:cubicBezTo>
                      <a:pt x="1" y="1481"/>
                      <a:pt x="539" y="1993"/>
                      <a:pt x="1257" y="2057"/>
                    </a:cubicBezTo>
                    <a:cubicBezTo>
                      <a:pt x="1306" y="2062"/>
                      <a:pt x="1356" y="2064"/>
                      <a:pt x="1404" y="2064"/>
                    </a:cubicBezTo>
                    <a:cubicBezTo>
                      <a:pt x="2057" y="2064"/>
                      <a:pt x="2593" y="1672"/>
                      <a:pt x="2641" y="1147"/>
                    </a:cubicBezTo>
                    <a:cubicBezTo>
                      <a:pt x="2692" y="571"/>
                      <a:pt x="2154" y="58"/>
                      <a:pt x="1436" y="7"/>
                    </a:cubicBezTo>
                    <a:cubicBezTo>
                      <a:pt x="1387" y="3"/>
                      <a:pt x="1337" y="0"/>
                      <a:pt x="128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225;p3"/>
              <p:cNvSpPr/>
              <p:nvPr/>
            </p:nvSpPr>
            <p:spPr>
              <a:xfrm>
                <a:off x="3468974" y="-624869"/>
                <a:ext cx="124558" cy="100830"/>
              </a:xfrm>
              <a:custGeom>
                <a:avLst/>
                <a:gdLst/>
                <a:ahLst/>
                <a:cxnLst/>
                <a:rect l="l" t="t" r="r" b="b"/>
                <a:pathLst>
                  <a:path w="2693" h="2180" fill="none" extrusionOk="0">
                    <a:moveTo>
                      <a:pt x="2641" y="1205"/>
                    </a:moveTo>
                    <a:cubicBezTo>
                      <a:pt x="2590" y="1769"/>
                      <a:pt x="1974" y="2179"/>
                      <a:pt x="1257" y="2115"/>
                    </a:cubicBezTo>
                    <a:cubicBezTo>
                      <a:pt x="539" y="2051"/>
                      <a:pt x="1" y="1539"/>
                      <a:pt x="52" y="975"/>
                    </a:cubicBezTo>
                    <a:cubicBezTo>
                      <a:pt x="91" y="411"/>
                      <a:pt x="719" y="1"/>
                      <a:pt x="1436" y="65"/>
                    </a:cubicBezTo>
                    <a:cubicBezTo>
                      <a:pt x="2154" y="116"/>
                      <a:pt x="2692" y="629"/>
                      <a:pt x="2641" y="1205"/>
                    </a:cubicBezTo>
                    <a:close/>
                  </a:path>
                </a:pathLst>
              </a:custGeom>
              <a:noFill/>
              <a:ln w="28575" cap="flat" cmpd="sng">
                <a:solidFill>
                  <a:schemeClr val="accent2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226;p3"/>
              <p:cNvSpPr/>
              <p:nvPr/>
            </p:nvSpPr>
            <p:spPr>
              <a:xfrm>
                <a:off x="3671096" y="-409424"/>
                <a:ext cx="124512" cy="95974"/>
              </a:xfrm>
              <a:custGeom>
                <a:avLst/>
                <a:gdLst/>
                <a:ahLst/>
                <a:cxnLst/>
                <a:rect l="l" t="t" r="r" b="b"/>
                <a:pathLst>
                  <a:path w="2692" h="2075" extrusionOk="0">
                    <a:moveTo>
                      <a:pt x="1289" y="1"/>
                    </a:moveTo>
                    <a:cubicBezTo>
                      <a:pt x="636" y="1"/>
                      <a:pt x="100" y="393"/>
                      <a:pt x="52" y="930"/>
                    </a:cubicBezTo>
                    <a:cubicBezTo>
                      <a:pt x="1" y="1494"/>
                      <a:pt x="539" y="2006"/>
                      <a:pt x="1257" y="2070"/>
                    </a:cubicBezTo>
                    <a:cubicBezTo>
                      <a:pt x="1298" y="2073"/>
                      <a:pt x="1340" y="2075"/>
                      <a:pt x="1381" y="2075"/>
                    </a:cubicBezTo>
                    <a:cubicBezTo>
                      <a:pt x="2045" y="2075"/>
                      <a:pt x="2605" y="1691"/>
                      <a:pt x="2653" y="1148"/>
                    </a:cubicBezTo>
                    <a:cubicBezTo>
                      <a:pt x="2692" y="584"/>
                      <a:pt x="2154" y="71"/>
                      <a:pt x="1436" y="7"/>
                    </a:cubicBezTo>
                    <a:cubicBezTo>
                      <a:pt x="1386" y="3"/>
                      <a:pt x="1337" y="1"/>
                      <a:pt x="128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227;p3"/>
              <p:cNvSpPr/>
              <p:nvPr/>
            </p:nvSpPr>
            <p:spPr>
              <a:xfrm>
                <a:off x="3671096" y="-412061"/>
                <a:ext cx="124512" cy="100784"/>
              </a:xfrm>
              <a:custGeom>
                <a:avLst/>
                <a:gdLst/>
                <a:ahLst/>
                <a:cxnLst/>
                <a:rect l="l" t="t" r="r" b="b"/>
                <a:pathLst>
                  <a:path w="2692" h="2179" fill="none" extrusionOk="0">
                    <a:moveTo>
                      <a:pt x="2653" y="1205"/>
                    </a:moveTo>
                    <a:cubicBezTo>
                      <a:pt x="2602" y="1781"/>
                      <a:pt x="1974" y="2179"/>
                      <a:pt x="1257" y="2127"/>
                    </a:cubicBezTo>
                    <a:cubicBezTo>
                      <a:pt x="539" y="2063"/>
                      <a:pt x="1" y="1551"/>
                      <a:pt x="52" y="987"/>
                    </a:cubicBezTo>
                    <a:cubicBezTo>
                      <a:pt x="103" y="410"/>
                      <a:pt x="718" y="0"/>
                      <a:pt x="1436" y="64"/>
                    </a:cubicBezTo>
                    <a:cubicBezTo>
                      <a:pt x="2154" y="128"/>
                      <a:pt x="2692" y="641"/>
                      <a:pt x="2653" y="1205"/>
                    </a:cubicBezTo>
                    <a:close/>
                  </a:path>
                </a:pathLst>
              </a:custGeom>
              <a:noFill/>
              <a:ln w="28575" cap="flat" cmpd="sng">
                <a:solidFill>
                  <a:schemeClr val="accent2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228;p3"/>
              <p:cNvSpPr/>
              <p:nvPr/>
            </p:nvSpPr>
            <p:spPr>
              <a:xfrm>
                <a:off x="3588120" y="-880877"/>
                <a:ext cx="321871" cy="535835"/>
              </a:xfrm>
              <a:custGeom>
                <a:avLst/>
                <a:gdLst/>
                <a:ahLst/>
                <a:cxnLst/>
                <a:rect l="l" t="t" r="r" b="b"/>
                <a:pathLst>
                  <a:path w="6959" h="11585" fill="none" extrusionOk="0">
                    <a:moveTo>
                      <a:pt x="1" y="6984"/>
                    </a:moveTo>
                    <a:lnTo>
                      <a:pt x="2897" y="0"/>
                    </a:lnTo>
                    <a:lnTo>
                      <a:pt x="6959" y="4536"/>
                    </a:lnTo>
                    <a:lnTo>
                      <a:pt x="4383" y="11584"/>
                    </a:lnTo>
                  </a:path>
                </a:pathLst>
              </a:custGeom>
              <a:noFill/>
              <a:ln w="28575" cap="rnd" cmpd="sng">
                <a:solidFill>
                  <a:schemeClr val="accen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229;p3"/>
              <p:cNvSpPr/>
              <p:nvPr/>
            </p:nvSpPr>
            <p:spPr>
              <a:xfrm>
                <a:off x="3694223" y="-813348"/>
                <a:ext cx="187924" cy="216970"/>
              </a:xfrm>
              <a:custGeom>
                <a:avLst/>
                <a:gdLst/>
                <a:ahLst/>
                <a:cxnLst/>
                <a:rect l="l" t="t" r="r" b="b"/>
                <a:pathLst>
                  <a:path w="4063" h="4691" fill="none" extrusionOk="0">
                    <a:moveTo>
                      <a:pt x="0" y="1"/>
                    </a:moveTo>
                    <a:lnTo>
                      <a:pt x="4063" y="4691"/>
                    </a:lnTo>
                  </a:path>
                </a:pathLst>
              </a:custGeom>
              <a:noFill/>
              <a:ln w="28575" cap="rnd" cmpd="sng">
                <a:solidFill>
                  <a:schemeClr val="accen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30" name="Google Shape;230;p3"/>
            <p:cNvGrpSpPr/>
            <p:nvPr/>
          </p:nvGrpSpPr>
          <p:grpSpPr>
            <a:xfrm>
              <a:off x="6221496" y="-2494212"/>
              <a:ext cx="441017" cy="569600"/>
              <a:chOff x="6221496" y="-2494212"/>
              <a:chExt cx="441017" cy="569600"/>
            </a:xfrm>
          </p:grpSpPr>
          <p:sp>
            <p:nvSpPr>
              <p:cNvPr id="231" name="Google Shape;231;p3"/>
              <p:cNvSpPr/>
              <p:nvPr/>
            </p:nvSpPr>
            <p:spPr>
              <a:xfrm>
                <a:off x="6221496" y="-2236123"/>
                <a:ext cx="124512" cy="96113"/>
              </a:xfrm>
              <a:custGeom>
                <a:avLst/>
                <a:gdLst/>
                <a:ahLst/>
                <a:cxnLst/>
                <a:rect l="l" t="t" r="r" b="b"/>
                <a:pathLst>
                  <a:path w="2692" h="2078" extrusionOk="0">
                    <a:moveTo>
                      <a:pt x="1288" y="1"/>
                    </a:moveTo>
                    <a:cubicBezTo>
                      <a:pt x="636" y="1"/>
                      <a:pt x="99" y="393"/>
                      <a:pt x="52" y="930"/>
                    </a:cubicBezTo>
                    <a:cubicBezTo>
                      <a:pt x="0" y="1494"/>
                      <a:pt x="539" y="2006"/>
                      <a:pt x="1256" y="2071"/>
                    </a:cubicBezTo>
                    <a:cubicBezTo>
                      <a:pt x="1306" y="2075"/>
                      <a:pt x="1355" y="2077"/>
                      <a:pt x="1404" y="2077"/>
                    </a:cubicBezTo>
                    <a:cubicBezTo>
                      <a:pt x="2058" y="2077"/>
                      <a:pt x="2604" y="1685"/>
                      <a:pt x="2640" y="1148"/>
                    </a:cubicBezTo>
                    <a:cubicBezTo>
                      <a:pt x="2691" y="584"/>
                      <a:pt x="2153" y="71"/>
                      <a:pt x="1436" y="7"/>
                    </a:cubicBezTo>
                    <a:cubicBezTo>
                      <a:pt x="1386" y="3"/>
                      <a:pt x="1337" y="1"/>
                      <a:pt x="128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232;p3"/>
              <p:cNvSpPr/>
              <p:nvPr/>
            </p:nvSpPr>
            <p:spPr>
              <a:xfrm>
                <a:off x="6221496" y="-2238759"/>
                <a:ext cx="124512" cy="101385"/>
              </a:xfrm>
              <a:custGeom>
                <a:avLst/>
                <a:gdLst/>
                <a:ahLst/>
                <a:cxnLst/>
                <a:rect l="l" t="t" r="r" b="b"/>
                <a:pathLst>
                  <a:path w="2692" h="2192" fill="none" extrusionOk="0">
                    <a:moveTo>
                      <a:pt x="2640" y="1205"/>
                    </a:moveTo>
                    <a:cubicBezTo>
                      <a:pt x="2602" y="1782"/>
                      <a:pt x="1974" y="2192"/>
                      <a:pt x="1256" y="2128"/>
                    </a:cubicBezTo>
                    <a:cubicBezTo>
                      <a:pt x="539" y="2063"/>
                      <a:pt x="0" y="1551"/>
                      <a:pt x="52" y="987"/>
                    </a:cubicBezTo>
                    <a:cubicBezTo>
                      <a:pt x="103" y="410"/>
                      <a:pt x="718" y="0"/>
                      <a:pt x="1436" y="64"/>
                    </a:cubicBezTo>
                    <a:cubicBezTo>
                      <a:pt x="2153" y="128"/>
                      <a:pt x="2691" y="641"/>
                      <a:pt x="2640" y="1205"/>
                    </a:cubicBezTo>
                    <a:close/>
                  </a:path>
                </a:pathLst>
              </a:custGeom>
              <a:noFill/>
              <a:ln w="28575" cap="flat" cmpd="sng">
                <a:solidFill>
                  <a:schemeClr val="accent1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233;p3"/>
              <p:cNvSpPr/>
              <p:nvPr/>
            </p:nvSpPr>
            <p:spPr>
              <a:xfrm>
                <a:off x="6424174" y="-2022760"/>
                <a:ext cx="124512" cy="95511"/>
              </a:xfrm>
              <a:custGeom>
                <a:avLst/>
                <a:gdLst/>
                <a:ahLst/>
                <a:cxnLst/>
                <a:rect l="l" t="t" r="r" b="b"/>
                <a:pathLst>
                  <a:path w="2692" h="2065" extrusionOk="0">
                    <a:moveTo>
                      <a:pt x="1289" y="1"/>
                    </a:moveTo>
                    <a:cubicBezTo>
                      <a:pt x="634" y="1"/>
                      <a:pt x="87" y="393"/>
                      <a:pt x="39" y="917"/>
                    </a:cubicBezTo>
                    <a:cubicBezTo>
                      <a:pt x="1" y="1494"/>
                      <a:pt x="539" y="1994"/>
                      <a:pt x="1257" y="2058"/>
                    </a:cubicBezTo>
                    <a:cubicBezTo>
                      <a:pt x="1306" y="2062"/>
                      <a:pt x="1356" y="2064"/>
                      <a:pt x="1404" y="2064"/>
                    </a:cubicBezTo>
                    <a:cubicBezTo>
                      <a:pt x="2057" y="2064"/>
                      <a:pt x="2593" y="1673"/>
                      <a:pt x="2641" y="1148"/>
                    </a:cubicBezTo>
                    <a:cubicBezTo>
                      <a:pt x="2692" y="584"/>
                      <a:pt x="2154" y="72"/>
                      <a:pt x="1436" y="8"/>
                    </a:cubicBezTo>
                    <a:cubicBezTo>
                      <a:pt x="1387" y="3"/>
                      <a:pt x="1337" y="1"/>
                      <a:pt x="128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234;p3"/>
              <p:cNvSpPr/>
              <p:nvPr/>
            </p:nvSpPr>
            <p:spPr>
              <a:xfrm>
                <a:off x="6424174" y="-2025396"/>
                <a:ext cx="124512" cy="100784"/>
              </a:xfrm>
              <a:custGeom>
                <a:avLst/>
                <a:gdLst/>
                <a:ahLst/>
                <a:cxnLst/>
                <a:rect l="l" t="t" r="r" b="b"/>
                <a:pathLst>
                  <a:path w="2692" h="2179" fill="none" extrusionOk="0">
                    <a:moveTo>
                      <a:pt x="2641" y="1205"/>
                    </a:moveTo>
                    <a:cubicBezTo>
                      <a:pt x="2589" y="1769"/>
                      <a:pt x="1974" y="2179"/>
                      <a:pt x="1257" y="2115"/>
                    </a:cubicBezTo>
                    <a:cubicBezTo>
                      <a:pt x="539" y="2051"/>
                      <a:pt x="1" y="1551"/>
                      <a:pt x="39" y="974"/>
                    </a:cubicBezTo>
                    <a:cubicBezTo>
                      <a:pt x="91" y="411"/>
                      <a:pt x="719" y="1"/>
                      <a:pt x="1436" y="65"/>
                    </a:cubicBezTo>
                    <a:cubicBezTo>
                      <a:pt x="2154" y="129"/>
                      <a:pt x="2692" y="641"/>
                      <a:pt x="2641" y="1205"/>
                    </a:cubicBezTo>
                    <a:close/>
                  </a:path>
                </a:pathLst>
              </a:custGeom>
              <a:noFill/>
              <a:ln w="28575" cap="flat" cmpd="sng">
                <a:solidFill>
                  <a:schemeClr val="accent1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5" name="Google Shape;235;p3"/>
              <p:cNvSpPr/>
              <p:nvPr/>
            </p:nvSpPr>
            <p:spPr>
              <a:xfrm>
                <a:off x="6341198" y="-2494212"/>
                <a:ext cx="321316" cy="535234"/>
              </a:xfrm>
              <a:custGeom>
                <a:avLst/>
                <a:gdLst/>
                <a:ahLst/>
                <a:cxnLst/>
                <a:rect l="l" t="t" r="r" b="b"/>
                <a:pathLst>
                  <a:path w="6947" h="11572" fill="none" extrusionOk="0">
                    <a:moveTo>
                      <a:pt x="1" y="6971"/>
                    </a:moveTo>
                    <a:lnTo>
                      <a:pt x="2884" y="0"/>
                    </a:lnTo>
                    <a:lnTo>
                      <a:pt x="6946" y="4537"/>
                    </a:lnTo>
                    <a:lnTo>
                      <a:pt x="4383" y="11572"/>
                    </a:lnTo>
                  </a:path>
                </a:pathLst>
              </a:custGeom>
              <a:noFill/>
              <a:ln w="28575" cap="rnd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6" name="Google Shape;236;p3"/>
              <p:cNvSpPr/>
              <p:nvPr/>
            </p:nvSpPr>
            <p:spPr>
              <a:xfrm>
                <a:off x="6446699" y="-2427238"/>
                <a:ext cx="188525" cy="217572"/>
              </a:xfrm>
              <a:custGeom>
                <a:avLst/>
                <a:gdLst/>
                <a:ahLst/>
                <a:cxnLst/>
                <a:rect l="l" t="t" r="r" b="b"/>
                <a:pathLst>
                  <a:path w="4076" h="4704" fill="none" extrusionOk="0">
                    <a:moveTo>
                      <a:pt x="1" y="0"/>
                    </a:moveTo>
                    <a:lnTo>
                      <a:pt x="4076" y="4703"/>
                    </a:lnTo>
                  </a:path>
                </a:pathLst>
              </a:custGeom>
              <a:noFill/>
              <a:ln w="28575" cap="rnd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37" name="Google Shape;237;p3"/>
            <p:cNvGrpSpPr/>
            <p:nvPr/>
          </p:nvGrpSpPr>
          <p:grpSpPr>
            <a:xfrm>
              <a:off x="3047014" y="-2155181"/>
              <a:ext cx="734998" cy="838697"/>
              <a:chOff x="3047014" y="-2155181"/>
              <a:chExt cx="734998" cy="838697"/>
            </a:xfrm>
          </p:grpSpPr>
          <p:sp>
            <p:nvSpPr>
              <p:cNvPr id="238" name="Google Shape;238;p3"/>
              <p:cNvSpPr/>
              <p:nvPr/>
            </p:nvSpPr>
            <p:spPr>
              <a:xfrm>
                <a:off x="3047014" y="-1493168"/>
                <a:ext cx="212206" cy="176685"/>
              </a:xfrm>
              <a:custGeom>
                <a:avLst/>
                <a:gdLst/>
                <a:ahLst/>
                <a:cxnLst/>
                <a:rect l="l" t="t" r="r" b="b"/>
                <a:pathLst>
                  <a:path w="4588" h="3820" fill="none" extrusionOk="0">
                    <a:moveTo>
                      <a:pt x="4331" y="1282"/>
                    </a:moveTo>
                    <a:cubicBezTo>
                      <a:pt x="4588" y="2154"/>
                      <a:pt x="3896" y="3128"/>
                      <a:pt x="2768" y="3474"/>
                    </a:cubicBezTo>
                    <a:cubicBezTo>
                      <a:pt x="1653" y="3820"/>
                      <a:pt x="525" y="3397"/>
                      <a:pt x="256" y="2538"/>
                    </a:cubicBezTo>
                    <a:cubicBezTo>
                      <a:pt x="0" y="1667"/>
                      <a:pt x="692" y="693"/>
                      <a:pt x="1820" y="347"/>
                    </a:cubicBezTo>
                    <a:cubicBezTo>
                      <a:pt x="2935" y="1"/>
                      <a:pt x="4062" y="424"/>
                      <a:pt x="4331" y="1282"/>
                    </a:cubicBezTo>
                    <a:close/>
                  </a:path>
                </a:pathLst>
              </a:custGeom>
              <a:noFill/>
              <a:ln w="28575" cap="flat" cmpd="sng">
                <a:solidFill>
                  <a:schemeClr val="dk2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9" name="Google Shape;239;p3"/>
              <p:cNvSpPr/>
              <p:nvPr/>
            </p:nvSpPr>
            <p:spPr>
              <a:xfrm>
                <a:off x="3510508" y="-1728131"/>
                <a:ext cx="212808" cy="155362"/>
              </a:xfrm>
              <a:custGeom>
                <a:avLst/>
                <a:gdLst/>
                <a:ahLst/>
                <a:cxnLst/>
                <a:rect l="l" t="t" r="r" b="b"/>
                <a:pathLst>
                  <a:path w="4601" h="3359" extrusionOk="0">
                    <a:moveTo>
                      <a:pt x="2610" y="1"/>
                    </a:moveTo>
                    <a:cubicBezTo>
                      <a:pt x="2355" y="1"/>
                      <a:pt x="2087" y="40"/>
                      <a:pt x="1820" y="122"/>
                    </a:cubicBezTo>
                    <a:cubicBezTo>
                      <a:pt x="705" y="468"/>
                      <a:pt x="0" y="1442"/>
                      <a:pt x="269" y="2300"/>
                    </a:cubicBezTo>
                    <a:cubicBezTo>
                      <a:pt x="474" y="2962"/>
                      <a:pt x="1167" y="3358"/>
                      <a:pt x="1982" y="3358"/>
                    </a:cubicBezTo>
                    <a:cubicBezTo>
                      <a:pt x="2240" y="3358"/>
                      <a:pt x="2510" y="3319"/>
                      <a:pt x="2781" y="3236"/>
                    </a:cubicBezTo>
                    <a:cubicBezTo>
                      <a:pt x="3908" y="2902"/>
                      <a:pt x="4600" y="1916"/>
                      <a:pt x="4331" y="1057"/>
                    </a:cubicBezTo>
                    <a:cubicBezTo>
                      <a:pt x="4136" y="402"/>
                      <a:pt x="3433" y="1"/>
                      <a:pt x="261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0" name="Google Shape;240;p3"/>
              <p:cNvSpPr/>
              <p:nvPr/>
            </p:nvSpPr>
            <p:spPr>
              <a:xfrm>
                <a:off x="3510508" y="-1738538"/>
                <a:ext cx="212808" cy="176083"/>
              </a:xfrm>
              <a:custGeom>
                <a:avLst/>
                <a:gdLst/>
                <a:ahLst/>
                <a:cxnLst/>
                <a:rect l="l" t="t" r="r" b="b"/>
                <a:pathLst>
                  <a:path w="4601" h="3807" fill="none" extrusionOk="0">
                    <a:moveTo>
                      <a:pt x="4331" y="1282"/>
                    </a:moveTo>
                    <a:cubicBezTo>
                      <a:pt x="4600" y="2141"/>
                      <a:pt x="3908" y="3127"/>
                      <a:pt x="2781" y="3461"/>
                    </a:cubicBezTo>
                    <a:cubicBezTo>
                      <a:pt x="1653" y="3807"/>
                      <a:pt x="538" y="3396"/>
                      <a:pt x="269" y="2525"/>
                    </a:cubicBezTo>
                    <a:cubicBezTo>
                      <a:pt x="0" y="1667"/>
                      <a:pt x="705" y="693"/>
                      <a:pt x="1820" y="347"/>
                    </a:cubicBezTo>
                    <a:cubicBezTo>
                      <a:pt x="2947" y="1"/>
                      <a:pt x="4075" y="424"/>
                      <a:pt x="4331" y="1282"/>
                    </a:cubicBezTo>
                    <a:close/>
                  </a:path>
                </a:pathLst>
              </a:custGeom>
              <a:noFill/>
              <a:ln w="28575" cap="flat" cmpd="sng">
                <a:solidFill>
                  <a:schemeClr val="dk2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1" name="Google Shape;241;p3"/>
              <p:cNvSpPr/>
              <p:nvPr/>
            </p:nvSpPr>
            <p:spPr>
              <a:xfrm>
                <a:off x="3248535" y="-2155181"/>
                <a:ext cx="533476" cy="749799"/>
              </a:xfrm>
              <a:custGeom>
                <a:avLst/>
                <a:gdLst/>
                <a:ahLst/>
                <a:cxnLst/>
                <a:rect l="l" t="t" r="r" b="b"/>
                <a:pathLst>
                  <a:path w="11534" h="16211" fill="none" extrusionOk="0">
                    <a:moveTo>
                      <a:pt x="0" y="16210"/>
                    </a:moveTo>
                    <a:lnTo>
                      <a:pt x="1640" y="4857"/>
                    </a:lnTo>
                    <a:lnTo>
                      <a:pt x="11533" y="0"/>
                    </a:lnTo>
                    <a:lnTo>
                      <a:pt x="10047" y="10675"/>
                    </a:lnTo>
                  </a:path>
                </a:pathLst>
              </a:custGeom>
              <a:noFill/>
              <a:ln w="28575" cap="rnd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2" name="Google Shape;242;p3"/>
              <p:cNvSpPr/>
              <p:nvPr/>
            </p:nvSpPr>
            <p:spPr>
              <a:xfrm>
                <a:off x="3302465" y="-2007635"/>
                <a:ext cx="458779" cy="226498"/>
              </a:xfrm>
              <a:custGeom>
                <a:avLst/>
                <a:gdLst/>
                <a:ahLst/>
                <a:cxnLst/>
                <a:rect l="l" t="t" r="r" b="b"/>
                <a:pathLst>
                  <a:path w="9919" h="4897" fill="none" extrusionOk="0">
                    <a:moveTo>
                      <a:pt x="0" y="4896"/>
                    </a:moveTo>
                    <a:lnTo>
                      <a:pt x="9919" y="1"/>
                    </a:lnTo>
                  </a:path>
                </a:pathLst>
              </a:custGeom>
              <a:noFill/>
              <a:ln w="28575" cap="rnd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3" name="Google Shape;243;p3"/>
              <p:cNvSpPr/>
              <p:nvPr/>
            </p:nvSpPr>
            <p:spPr>
              <a:xfrm>
                <a:off x="3047014" y="-1482761"/>
                <a:ext cx="212206" cy="155871"/>
              </a:xfrm>
              <a:custGeom>
                <a:avLst/>
                <a:gdLst/>
                <a:ahLst/>
                <a:cxnLst/>
                <a:rect l="l" t="t" r="r" b="b"/>
                <a:pathLst>
                  <a:path w="4588" h="3370" extrusionOk="0">
                    <a:moveTo>
                      <a:pt x="2604" y="1"/>
                    </a:moveTo>
                    <a:cubicBezTo>
                      <a:pt x="2349" y="1"/>
                      <a:pt x="2084" y="40"/>
                      <a:pt x="1820" y="122"/>
                    </a:cubicBezTo>
                    <a:cubicBezTo>
                      <a:pt x="692" y="468"/>
                      <a:pt x="0" y="1442"/>
                      <a:pt x="256" y="2313"/>
                    </a:cubicBezTo>
                    <a:cubicBezTo>
                      <a:pt x="462" y="2968"/>
                      <a:pt x="1167" y="3369"/>
                      <a:pt x="1984" y="3369"/>
                    </a:cubicBezTo>
                    <a:cubicBezTo>
                      <a:pt x="2238" y="3369"/>
                      <a:pt x="2504" y="3331"/>
                      <a:pt x="2768" y="3249"/>
                    </a:cubicBezTo>
                    <a:cubicBezTo>
                      <a:pt x="3896" y="2903"/>
                      <a:pt x="4588" y="1929"/>
                      <a:pt x="4331" y="1057"/>
                    </a:cubicBezTo>
                    <a:cubicBezTo>
                      <a:pt x="4126" y="402"/>
                      <a:pt x="3421" y="1"/>
                      <a:pt x="260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244" name="Google Shape;244;p3"/>
          <p:cNvSpPr txBox="1">
            <a:spLocks noGrp="1"/>
          </p:cNvSpPr>
          <p:nvPr>
            <p:ph type="title"/>
          </p:nvPr>
        </p:nvSpPr>
        <p:spPr>
          <a:xfrm>
            <a:off x="720000" y="2671720"/>
            <a:ext cx="43482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50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245" name="Google Shape;245;p3"/>
          <p:cNvSpPr txBox="1">
            <a:spLocks noGrp="1"/>
          </p:cNvSpPr>
          <p:nvPr>
            <p:ph type="title" idx="2" hasCustomPrompt="1"/>
          </p:nvPr>
        </p:nvSpPr>
        <p:spPr>
          <a:xfrm>
            <a:off x="782800" y="1836213"/>
            <a:ext cx="1109100" cy="73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246" name="Google Shape;246;p3"/>
          <p:cNvSpPr txBox="1">
            <a:spLocks noGrp="1"/>
          </p:cNvSpPr>
          <p:nvPr>
            <p:ph type="subTitle" idx="1"/>
          </p:nvPr>
        </p:nvSpPr>
        <p:spPr>
          <a:xfrm>
            <a:off x="720000" y="3406420"/>
            <a:ext cx="4348200" cy="35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25088400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4"/>
          <p:cNvSpPr/>
          <p:nvPr/>
        </p:nvSpPr>
        <p:spPr>
          <a:xfrm>
            <a:off x="290375" y="-357200"/>
            <a:ext cx="9233106" cy="6678056"/>
          </a:xfrm>
          <a:custGeom>
            <a:avLst/>
            <a:gdLst/>
            <a:ahLst/>
            <a:cxnLst/>
            <a:rect l="l" t="t" r="r" b="b"/>
            <a:pathLst>
              <a:path w="197057" h="142526" extrusionOk="0">
                <a:moveTo>
                  <a:pt x="178150" y="100975"/>
                </a:moveTo>
                <a:cubicBezTo>
                  <a:pt x="175293" y="92768"/>
                  <a:pt x="176083" y="83740"/>
                  <a:pt x="177572" y="75199"/>
                </a:cubicBezTo>
                <a:cubicBezTo>
                  <a:pt x="179092" y="66628"/>
                  <a:pt x="181311" y="58087"/>
                  <a:pt x="181189" y="49393"/>
                </a:cubicBezTo>
                <a:cubicBezTo>
                  <a:pt x="181007" y="35199"/>
                  <a:pt x="174198" y="21186"/>
                  <a:pt x="163074" y="12341"/>
                </a:cubicBezTo>
                <a:cubicBezTo>
                  <a:pt x="151949" y="3496"/>
                  <a:pt x="136751" y="1"/>
                  <a:pt x="122891" y="3223"/>
                </a:cubicBezTo>
                <a:cubicBezTo>
                  <a:pt x="114167" y="5259"/>
                  <a:pt x="105930" y="9818"/>
                  <a:pt x="96963" y="10183"/>
                </a:cubicBezTo>
                <a:cubicBezTo>
                  <a:pt x="87723" y="10578"/>
                  <a:pt x="78969" y="6505"/>
                  <a:pt x="69911" y="4834"/>
                </a:cubicBezTo>
                <a:cubicBezTo>
                  <a:pt x="48360" y="882"/>
                  <a:pt x="25260" y="11703"/>
                  <a:pt x="13223" y="30001"/>
                </a:cubicBezTo>
                <a:cubicBezTo>
                  <a:pt x="1156" y="48299"/>
                  <a:pt x="1" y="72828"/>
                  <a:pt x="8846" y="92859"/>
                </a:cubicBezTo>
                <a:cubicBezTo>
                  <a:pt x="17661" y="112920"/>
                  <a:pt x="35746" y="128300"/>
                  <a:pt x="56446" y="135413"/>
                </a:cubicBezTo>
                <a:cubicBezTo>
                  <a:pt x="77175" y="142526"/>
                  <a:pt x="100215" y="141705"/>
                  <a:pt x="121006" y="134775"/>
                </a:cubicBezTo>
                <a:cubicBezTo>
                  <a:pt x="131189" y="131370"/>
                  <a:pt x="140885" y="126568"/>
                  <a:pt x="151219" y="123650"/>
                </a:cubicBezTo>
                <a:cubicBezTo>
                  <a:pt x="161554" y="120732"/>
                  <a:pt x="172952" y="119790"/>
                  <a:pt x="182800" y="124136"/>
                </a:cubicBezTo>
                <a:lnTo>
                  <a:pt x="197056" y="116628"/>
                </a:lnTo>
                <a:cubicBezTo>
                  <a:pt x="188363" y="116385"/>
                  <a:pt x="181007" y="109212"/>
                  <a:pt x="178150" y="10097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49" name="Google Shape;249;p4"/>
          <p:cNvGrpSpPr/>
          <p:nvPr/>
        </p:nvGrpSpPr>
        <p:grpSpPr>
          <a:xfrm rot="-1679698">
            <a:off x="-930434" y="-243108"/>
            <a:ext cx="3039614" cy="1424062"/>
            <a:chOff x="5250782" y="5679875"/>
            <a:chExt cx="3039575" cy="1424044"/>
          </a:xfrm>
        </p:grpSpPr>
        <p:grpSp>
          <p:nvGrpSpPr>
            <p:cNvPr id="250" name="Google Shape;250;p4"/>
            <p:cNvGrpSpPr/>
            <p:nvPr/>
          </p:nvGrpSpPr>
          <p:grpSpPr>
            <a:xfrm>
              <a:off x="5250782" y="5679875"/>
              <a:ext cx="3039575" cy="1424044"/>
              <a:chOff x="5250782" y="5679875"/>
              <a:chExt cx="3039575" cy="1424044"/>
            </a:xfrm>
          </p:grpSpPr>
          <p:sp>
            <p:nvSpPr>
              <p:cNvPr id="251" name="Google Shape;251;p4"/>
              <p:cNvSpPr/>
              <p:nvPr/>
            </p:nvSpPr>
            <p:spPr>
              <a:xfrm>
                <a:off x="5250782" y="5760619"/>
                <a:ext cx="3039575" cy="1343300"/>
              </a:xfrm>
              <a:custGeom>
                <a:avLst/>
                <a:gdLst/>
                <a:ahLst/>
                <a:cxnLst/>
                <a:rect l="l" t="t" r="r" b="b"/>
                <a:pathLst>
                  <a:path w="86845" h="38380" fill="none" extrusionOk="0">
                    <a:moveTo>
                      <a:pt x="1" y="0"/>
                    </a:moveTo>
                    <a:cubicBezTo>
                      <a:pt x="12662" y="18222"/>
                      <a:pt x="37471" y="38379"/>
                      <a:pt x="71736" y="21644"/>
                    </a:cubicBezTo>
                    <a:cubicBezTo>
                      <a:pt x="77875" y="18658"/>
                      <a:pt x="86845" y="12251"/>
                      <a:pt x="86845" y="12251"/>
                    </a:cubicBezTo>
                  </a:path>
                </a:pathLst>
              </a:custGeom>
              <a:noFill/>
              <a:ln w="28575" cap="flat" cmpd="sng">
                <a:solidFill>
                  <a:schemeClr val="dk1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2" name="Google Shape;252;p4"/>
              <p:cNvSpPr/>
              <p:nvPr/>
            </p:nvSpPr>
            <p:spPr>
              <a:xfrm>
                <a:off x="5454864" y="5740424"/>
                <a:ext cx="2815330" cy="1167950"/>
              </a:xfrm>
              <a:custGeom>
                <a:avLst/>
                <a:gdLst/>
                <a:ahLst/>
                <a:cxnLst/>
                <a:rect l="l" t="t" r="r" b="b"/>
                <a:pathLst>
                  <a:path w="80438" h="33370" fill="none" extrusionOk="0">
                    <a:moveTo>
                      <a:pt x="1" y="1"/>
                    </a:moveTo>
                    <a:cubicBezTo>
                      <a:pt x="11816" y="15967"/>
                      <a:pt x="34100" y="33369"/>
                      <a:pt x="65457" y="19043"/>
                    </a:cubicBezTo>
                    <a:cubicBezTo>
                      <a:pt x="71672" y="16211"/>
                      <a:pt x="80437" y="10047"/>
                      <a:pt x="80437" y="10047"/>
                    </a:cubicBezTo>
                  </a:path>
                </a:pathLst>
              </a:custGeom>
              <a:noFill/>
              <a:ln w="28575" cap="flat" cmpd="sng">
                <a:solidFill>
                  <a:schemeClr val="dk1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3" name="Google Shape;253;p4"/>
              <p:cNvSpPr/>
              <p:nvPr/>
            </p:nvSpPr>
            <p:spPr>
              <a:xfrm>
                <a:off x="5658947" y="5720264"/>
                <a:ext cx="2591505" cy="995680"/>
              </a:xfrm>
              <a:custGeom>
                <a:avLst/>
                <a:gdLst/>
                <a:ahLst/>
                <a:cxnLst/>
                <a:rect l="l" t="t" r="r" b="b"/>
                <a:pathLst>
                  <a:path w="74043" h="28448" fill="none" extrusionOk="0">
                    <a:moveTo>
                      <a:pt x="0" y="0"/>
                    </a:moveTo>
                    <a:cubicBezTo>
                      <a:pt x="10957" y="13699"/>
                      <a:pt x="30781" y="28448"/>
                      <a:pt x="59177" y="16441"/>
                    </a:cubicBezTo>
                    <a:cubicBezTo>
                      <a:pt x="65482" y="13775"/>
                      <a:pt x="74042" y="7842"/>
                      <a:pt x="74042" y="7842"/>
                    </a:cubicBezTo>
                  </a:path>
                </a:pathLst>
              </a:custGeom>
              <a:noFill/>
              <a:ln w="28575" cap="flat" cmpd="sng">
                <a:solidFill>
                  <a:schemeClr val="dk1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4" name="Google Shape;254;p4"/>
              <p:cNvSpPr/>
              <p:nvPr/>
            </p:nvSpPr>
            <p:spPr>
              <a:xfrm>
                <a:off x="5862994" y="5700070"/>
                <a:ext cx="2367715" cy="827085"/>
              </a:xfrm>
              <a:custGeom>
                <a:avLst/>
                <a:gdLst/>
                <a:ahLst/>
                <a:cxnLst/>
                <a:rect l="l" t="t" r="r" b="b"/>
                <a:pathLst>
                  <a:path w="67649" h="23631" fill="none" extrusionOk="0">
                    <a:moveTo>
                      <a:pt x="1" y="0"/>
                    </a:moveTo>
                    <a:cubicBezTo>
                      <a:pt x="10111" y="11444"/>
                      <a:pt x="27513" y="23630"/>
                      <a:pt x="52886" y="13840"/>
                    </a:cubicBezTo>
                    <a:cubicBezTo>
                      <a:pt x="59293" y="11380"/>
                      <a:pt x="67648" y="5652"/>
                      <a:pt x="67648" y="5652"/>
                    </a:cubicBezTo>
                  </a:path>
                </a:pathLst>
              </a:custGeom>
              <a:noFill/>
              <a:ln w="28575" cap="flat" cmpd="sng">
                <a:solidFill>
                  <a:schemeClr val="dk1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5" name="Google Shape;255;p4"/>
              <p:cNvSpPr/>
              <p:nvPr/>
            </p:nvSpPr>
            <p:spPr>
              <a:xfrm>
                <a:off x="6067076" y="5679875"/>
                <a:ext cx="2143435" cy="662025"/>
              </a:xfrm>
              <a:custGeom>
                <a:avLst/>
                <a:gdLst/>
                <a:ahLst/>
                <a:cxnLst/>
                <a:rect l="l" t="t" r="r" b="b"/>
                <a:pathLst>
                  <a:path w="61241" h="18915" fill="none" extrusionOk="0">
                    <a:moveTo>
                      <a:pt x="0" y="1"/>
                    </a:moveTo>
                    <a:cubicBezTo>
                      <a:pt x="9252" y="9176"/>
                      <a:pt x="24284" y="18915"/>
                      <a:pt x="46607" y="11239"/>
                    </a:cubicBezTo>
                    <a:cubicBezTo>
                      <a:pt x="53129" y="8996"/>
                      <a:pt x="61241" y="3448"/>
                      <a:pt x="61241" y="3448"/>
                    </a:cubicBezTo>
                  </a:path>
                </a:pathLst>
              </a:custGeom>
              <a:noFill/>
              <a:ln w="28575" cap="flat" cmpd="sng">
                <a:solidFill>
                  <a:schemeClr val="dk1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56" name="Google Shape;256;p4"/>
            <p:cNvGrpSpPr/>
            <p:nvPr/>
          </p:nvGrpSpPr>
          <p:grpSpPr>
            <a:xfrm>
              <a:off x="7430972" y="6160663"/>
              <a:ext cx="178080" cy="499239"/>
              <a:chOff x="7430972" y="6160663"/>
              <a:chExt cx="178080" cy="499239"/>
            </a:xfrm>
          </p:grpSpPr>
          <p:sp>
            <p:nvSpPr>
              <p:cNvPr id="257" name="Google Shape;257;p4"/>
              <p:cNvSpPr/>
              <p:nvPr/>
            </p:nvSpPr>
            <p:spPr>
              <a:xfrm>
                <a:off x="7430972" y="6169903"/>
                <a:ext cx="178080" cy="129675"/>
              </a:xfrm>
              <a:custGeom>
                <a:avLst/>
                <a:gdLst/>
                <a:ahLst/>
                <a:cxnLst/>
                <a:rect l="l" t="t" r="r" b="b"/>
                <a:pathLst>
                  <a:path w="5088" h="3705" extrusionOk="0">
                    <a:moveTo>
                      <a:pt x="2858" y="1"/>
                    </a:moveTo>
                    <a:cubicBezTo>
                      <a:pt x="2417" y="1"/>
                      <a:pt x="1952" y="111"/>
                      <a:pt x="1525" y="339"/>
                    </a:cubicBezTo>
                    <a:cubicBezTo>
                      <a:pt x="449" y="916"/>
                      <a:pt x="0" y="2031"/>
                      <a:pt x="461" y="2851"/>
                    </a:cubicBezTo>
                    <a:cubicBezTo>
                      <a:pt x="778" y="3397"/>
                      <a:pt x="1435" y="3705"/>
                      <a:pt x="2173" y="3705"/>
                    </a:cubicBezTo>
                    <a:cubicBezTo>
                      <a:pt x="2542" y="3705"/>
                      <a:pt x="2930" y="3628"/>
                      <a:pt x="3306" y="3466"/>
                    </a:cubicBezTo>
                    <a:cubicBezTo>
                      <a:pt x="4485" y="2953"/>
                      <a:pt x="5087" y="1774"/>
                      <a:pt x="4562" y="864"/>
                    </a:cubicBezTo>
                    <a:cubicBezTo>
                      <a:pt x="4243" y="299"/>
                      <a:pt x="3583" y="1"/>
                      <a:pt x="285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258;p4"/>
              <p:cNvSpPr/>
              <p:nvPr/>
            </p:nvSpPr>
            <p:spPr>
              <a:xfrm>
                <a:off x="7430972" y="6160663"/>
                <a:ext cx="178080" cy="147595"/>
              </a:xfrm>
              <a:custGeom>
                <a:avLst/>
                <a:gdLst/>
                <a:ahLst/>
                <a:cxnLst/>
                <a:rect l="l" t="t" r="r" b="b"/>
                <a:pathLst>
                  <a:path w="5088" h="4217" fill="none" extrusionOk="0">
                    <a:moveTo>
                      <a:pt x="4562" y="1128"/>
                    </a:moveTo>
                    <a:cubicBezTo>
                      <a:pt x="5087" y="2038"/>
                      <a:pt x="4485" y="3217"/>
                      <a:pt x="3306" y="3730"/>
                    </a:cubicBezTo>
                    <a:cubicBezTo>
                      <a:pt x="2179" y="4217"/>
                      <a:pt x="936" y="3935"/>
                      <a:pt x="461" y="3115"/>
                    </a:cubicBezTo>
                    <a:cubicBezTo>
                      <a:pt x="0" y="2295"/>
                      <a:pt x="449" y="1180"/>
                      <a:pt x="1525" y="603"/>
                    </a:cubicBezTo>
                    <a:cubicBezTo>
                      <a:pt x="2653" y="1"/>
                      <a:pt x="4050" y="219"/>
                      <a:pt x="4562" y="1128"/>
                    </a:cubicBezTo>
                    <a:close/>
                  </a:path>
                </a:pathLst>
              </a:custGeom>
              <a:noFill/>
              <a:ln w="28575" cap="flat" cmpd="sng">
                <a:solidFill>
                  <a:schemeClr val="accent1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9" name="Google Shape;259;p4"/>
              <p:cNvSpPr/>
              <p:nvPr/>
            </p:nvSpPr>
            <p:spPr>
              <a:xfrm>
                <a:off x="7442172" y="6256667"/>
                <a:ext cx="78960" cy="403235"/>
              </a:xfrm>
              <a:custGeom>
                <a:avLst/>
                <a:gdLst/>
                <a:ahLst/>
                <a:cxnLst/>
                <a:rect l="l" t="t" r="r" b="b"/>
                <a:pathLst>
                  <a:path w="2256" h="11521" fill="none" extrusionOk="0">
                    <a:moveTo>
                      <a:pt x="1" y="0"/>
                    </a:moveTo>
                    <a:lnTo>
                      <a:pt x="2256" y="11520"/>
                    </a:lnTo>
                  </a:path>
                </a:pathLst>
              </a:custGeom>
              <a:noFill/>
              <a:ln w="28575" cap="rnd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60" name="Google Shape;260;p4"/>
            <p:cNvGrpSpPr/>
            <p:nvPr/>
          </p:nvGrpSpPr>
          <p:grpSpPr>
            <a:xfrm>
              <a:off x="6614678" y="6088459"/>
              <a:ext cx="414922" cy="480370"/>
              <a:chOff x="6614678" y="6088459"/>
              <a:chExt cx="414922" cy="480370"/>
            </a:xfrm>
          </p:grpSpPr>
          <p:sp>
            <p:nvSpPr>
              <p:cNvPr id="261" name="Google Shape;261;p4"/>
              <p:cNvSpPr/>
              <p:nvPr/>
            </p:nvSpPr>
            <p:spPr>
              <a:xfrm>
                <a:off x="6614678" y="6421025"/>
                <a:ext cx="187075" cy="139125"/>
              </a:xfrm>
              <a:custGeom>
                <a:avLst/>
                <a:gdLst/>
                <a:ahLst/>
                <a:cxnLst/>
                <a:rect l="l" t="t" r="r" b="b"/>
                <a:pathLst>
                  <a:path w="5345" h="3975" extrusionOk="0">
                    <a:moveTo>
                      <a:pt x="3112" y="1"/>
                    </a:moveTo>
                    <a:cubicBezTo>
                      <a:pt x="2758" y="1"/>
                      <a:pt x="2384" y="65"/>
                      <a:pt x="2013" y="199"/>
                    </a:cubicBezTo>
                    <a:cubicBezTo>
                      <a:pt x="744" y="673"/>
                      <a:pt x="1" y="1801"/>
                      <a:pt x="270" y="2762"/>
                    </a:cubicBezTo>
                    <a:cubicBezTo>
                      <a:pt x="488" y="3507"/>
                      <a:pt x="1268" y="3974"/>
                      <a:pt x="2211" y="3974"/>
                    </a:cubicBezTo>
                    <a:cubicBezTo>
                      <a:pt x="2485" y="3974"/>
                      <a:pt x="2772" y="3935"/>
                      <a:pt x="3063" y="3851"/>
                    </a:cubicBezTo>
                    <a:cubicBezTo>
                      <a:pt x="4422" y="3467"/>
                      <a:pt x="5344" y="2275"/>
                      <a:pt x="5050" y="1211"/>
                    </a:cubicBezTo>
                    <a:cubicBezTo>
                      <a:pt x="4827" y="441"/>
                      <a:pt x="4040" y="1"/>
                      <a:pt x="311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2" name="Google Shape;262;p4"/>
              <p:cNvSpPr/>
              <p:nvPr/>
            </p:nvSpPr>
            <p:spPr>
              <a:xfrm>
                <a:off x="6614678" y="6410945"/>
                <a:ext cx="187075" cy="157885"/>
              </a:xfrm>
              <a:custGeom>
                <a:avLst/>
                <a:gdLst/>
                <a:ahLst/>
                <a:cxnLst/>
                <a:rect l="l" t="t" r="r" b="b"/>
                <a:pathLst>
                  <a:path w="5345" h="4511" fill="none" extrusionOk="0">
                    <a:moveTo>
                      <a:pt x="5050" y="1499"/>
                    </a:moveTo>
                    <a:cubicBezTo>
                      <a:pt x="5344" y="2563"/>
                      <a:pt x="4422" y="3755"/>
                      <a:pt x="3063" y="4139"/>
                    </a:cubicBezTo>
                    <a:cubicBezTo>
                      <a:pt x="1769" y="4511"/>
                      <a:pt x="552" y="4011"/>
                      <a:pt x="270" y="3050"/>
                    </a:cubicBezTo>
                    <a:cubicBezTo>
                      <a:pt x="1" y="2089"/>
                      <a:pt x="744" y="961"/>
                      <a:pt x="2013" y="487"/>
                    </a:cubicBezTo>
                    <a:cubicBezTo>
                      <a:pt x="3358" y="0"/>
                      <a:pt x="4742" y="436"/>
                      <a:pt x="5050" y="1499"/>
                    </a:cubicBezTo>
                    <a:close/>
                  </a:path>
                </a:pathLst>
              </a:custGeom>
              <a:noFill/>
              <a:ln w="28575" cap="flat" cmpd="sng">
                <a:solidFill>
                  <a:schemeClr val="dk2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3" name="Google Shape;263;p4"/>
              <p:cNvSpPr/>
              <p:nvPr/>
            </p:nvSpPr>
            <p:spPr>
              <a:xfrm>
                <a:off x="6792756" y="6088459"/>
                <a:ext cx="236845" cy="403690"/>
              </a:xfrm>
              <a:custGeom>
                <a:avLst/>
                <a:gdLst/>
                <a:ahLst/>
                <a:cxnLst/>
                <a:rect l="l" t="t" r="r" b="b"/>
                <a:pathLst>
                  <a:path w="6767" h="11534" fill="none" extrusionOk="0">
                    <a:moveTo>
                      <a:pt x="0" y="11534"/>
                    </a:moveTo>
                    <a:lnTo>
                      <a:pt x="2627" y="1"/>
                    </a:lnTo>
                    <a:cubicBezTo>
                      <a:pt x="2627" y="1"/>
                      <a:pt x="6766" y="6549"/>
                      <a:pt x="4267" y="8048"/>
                    </a:cubicBezTo>
                    <a:cubicBezTo>
                      <a:pt x="3204" y="8548"/>
                      <a:pt x="2845" y="6408"/>
                      <a:pt x="2845" y="6408"/>
                    </a:cubicBezTo>
                  </a:path>
                </a:pathLst>
              </a:custGeom>
              <a:noFill/>
              <a:ln w="28575" cap="rnd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64" name="Google Shape;264;p4"/>
            <p:cNvGrpSpPr/>
            <p:nvPr/>
          </p:nvGrpSpPr>
          <p:grpSpPr>
            <a:xfrm>
              <a:off x="5913673" y="5891587"/>
              <a:ext cx="705527" cy="512220"/>
              <a:chOff x="5913673" y="5891587"/>
              <a:chExt cx="705527" cy="512220"/>
            </a:xfrm>
          </p:grpSpPr>
          <p:sp>
            <p:nvSpPr>
              <p:cNvPr id="265" name="Google Shape;265;p4"/>
              <p:cNvSpPr/>
              <p:nvPr/>
            </p:nvSpPr>
            <p:spPr>
              <a:xfrm>
                <a:off x="6274728" y="6231222"/>
                <a:ext cx="203665" cy="146195"/>
              </a:xfrm>
              <a:custGeom>
                <a:avLst/>
                <a:gdLst/>
                <a:ahLst/>
                <a:cxnLst/>
                <a:rect l="l" t="t" r="r" b="b"/>
                <a:pathLst>
                  <a:path w="5819" h="4177" extrusionOk="0">
                    <a:moveTo>
                      <a:pt x="3028" y="1"/>
                    </a:moveTo>
                    <a:cubicBezTo>
                      <a:pt x="2761" y="1"/>
                      <a:pt x="2488" y="33"/>
                      <a:pt x="2217" y="99"/>
                    </a:cubicBezTo>
                    <a:cubicBezTo>
                      <a:pt x="833" y="432"/>
                      <a:pt x="0" y="1547"/>
                      <a:pt x="295" y="2611"/>
                    </a:cubicBezTo>
                    <a:cubicBezTo>
                      <a:pt x="542" y="3540"/>
                      <a:pt x="1581" y="4176"/>
                      <a:pt x="2780" y="4176"/>
                    </a:cubicBezTo>
                    <a:cubicBezTo>
                      <a:pt x="2953" y="4176"/>
                      <a:pt x="3129" y="4163"/>
                      <a:pt x="3307" y="4136"/>
                    </a:cubicBezTo>
                    <a:cubicBezTo>
                      <a:pt x="4793" y="3905"/>
                      <a:pt x="5818" y="2752"/>
                      <a:pt x="5498" y="1573"/>
                    </a:cubicBezTo>
                    <a:cubicBezTo>
                      <a:pt x="5247" y="613"/>
                      <a:pt x="4198" y="1"/>
                      <a:pt x="302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6" name="Google Shape;266;p4"/>
              <p:cNvSpPr/>
              <p:nvPr/>
            </p:nvSpPr>
            <p:spPr>
              <a:xfrm>
                <a:off x="6274728" y="6222122"/>
                <a:ext cx="203665" cy="161490"/>
              </a:xfrm>
              <a:custGeom>
                <a:avLst/>
                <a:gdLst/>
                <a:ahLst/>
                <a:cxnLst/>
                <a:rect l="l" t="t" r="r" b="b"/>
                <a:pathLst>
                  <a:path w="5819" h="4614" fill="none" extrusionOk="0">
                    <a:moveTo>
                      <a:pt x="5498" y="1833"/>
                    </a:moveTo>
                    <a:cubicBezTo>
                      <a:pt x="5818" y="3012"/>
                      <a:pt x="4793" y="4165"/>
                      <a:pt x="3307" y="4396"/>
                    </a:cubicBezTo>
                    <a:cubicBezTo>
                      <a:pt x="1897" y="4613"/>
                      <a:pt x="577" y="3934"/>
                      <a:pt x="295" y="2871"/>
                    </a:cubicBezTo>
                    <a:cubicBezTo>
                      <a:pt x="0" y="1807"/>
                      <a:pt x="833" y="692"/>
                      <a:pt x="2217" y="359"/>
                    </a:cubicBezTo>
                    <a:cubicBezTo>
                      <a:pt x="3678" y="0"/>
                      <a:pt x="5190" y="654"/>
                      <a:pt x="5498" y="1833"/>
                    </a:cubicBezTo>
                    <a:close/>
                  </a:path>
                </a:pathLst>
              </a:custGeom>
              <a:noFill/>
              <a:ln w="28575" cap="flat" cmpd="sng">
                <a:solidFill>
                  <a:schemeClr val="lt2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7" name="Google Shape;267;p4"/>
              <p:cNvSpPr/>
              <p:nvPr/>
            </p:nvSpPr>
            <p:spPr>
              <a:xfrm>
                <a:off x="6106100" y="5891587"/>
                <a:ext cx="513100" cy="440895"/>
              </a:xfrm>
              <a:custGeom>
                <a:avLst/>
                <a:gdLst/>
                <a:ahLst/>
                <a:cxnLst/>
                <a:rect l="l" t="t" r="r" b="b"/>
                <a:pathLst>
                  <a:path w="14660" h="12597" fill="none" extrusionOk="0">
                    <a:moveTo>
                      <a:pt x="0" y="12597"/>
                    </a:moveTo>
                    <a:lnTo>
                      <a:pt x="3985" y="1845"/>
                    </a:lnTo>
                    <a:lnTo>
                      <a:pt x="14660" y="0"/>
                    </a:lnTo>
                    <a:lnTo>
                      <a:pt x="10470" y="11674"/>
                    </a:lnTo>
                  </a:path>
                </a:pathLst>
              </a:custGeom>
              <a:noFill/>
              <a:ln w="28575" cap="rnd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8" name="Google Shape;268;p4"/>
              <p:cNvSpPr/>
              <p:nvPr/>
            </p:nvSpPr>
            <p:spPr>
              <a:xfrm>
                <a:off x="5913673" y="6251172"/>
                <a:ext cx="203210" cy="146090"/>
              </a:xfrm>
              <a:custGeom>
                <a:avLst/>
                <a:gdLst/>
                <a:ahLst/>
                <a:cxnLst/>
                <a:rect l="l" t="t" r="r" b="b"/>
                <a:pathLst>
                  <a:path w="5806" h="4174" extrusionOk="0">
                    <a:moveTo>
                      <a:pt x="3007" y="1"/>
                    </a:moveTo>
                    <a:cubicBezTo>
                      <a:pt x="2747" y="1"/>
                      <a:pt x="2482" y="30"/>
                      <a:pt x="2218" y="93"/>
                    </a:cubicBezTo>
                    <a:cubicBezTo>
                      <a:pt x="834" y="426"/>
                      <a:pt x="1" y="1541"/>
                      <a:pt x="283" y="2605"/>
                    </a:cubicBezTo>
                    <a:cubicBezTo>
                      <a:pt x="539" y="3530"/>
                      <a:pt x="1571" y="4174"/>
                      <a:pt x="2764" y="4174"/>
                    </a:cubicBezTo>
                    <a:cubicBezTo>
                      <a:pt x="2942" y="4174"/>
                      <a:pt x="3124" y="4159"/>
                      <a:pt x="3307" y="4129"/>
                    </a:cubicBezTo>
                    <a:cubicBezTo>
                      <a:pt x="4793" y="3899"/>
                      <a:pt x="5806" y="2746"/>
                      <a:pt x="5498" y="1579"/>
                    </a:cubicBezTo>
                    <a:cubicBezTo>
                      <a:pt x="5236" y="614"/>
                      <a:pt x="4182" y="1"/>
                      <a:pt x="300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9" name="Google Shape;269;p4"/>
              <p:cNvSpPr/>
              <p:nvPr/>
            </p:nvSpPr>
            <p:spPr>
              <a:xfrm>
                <a:off x="5913673" y="6242282"/>
                <a:ext cx="203210" cy="161525"/>
              </a:xfrm>
              <a:custGeom>
                <a:avLst/>
                <a:gdLst/>
                <a:ahLst/>
                <a:cxnLst/>
                <a:rect l="l" t="t" r="r" b="b"/>
                <a:pathLst>
                  <a:path w="5806" h="4615" fill="none" extrusionOk="0">
                    <a:moveTo>
                      <a:pt x="5498" y="1833"/>
                    </a:moveTo>
                    <a:cubicBezTo>
                      <a:pt x="5806" y="3000"/>
                      <a:pt x="4793" y="4153"/>
                      <a:pt x="3307" y="4383"/>
                    </a:cubicBezTo>
                    <a:cubicBezTo>
                      <a:pt x="1897" y="4614"/>
                      <a:pt x="577" y="3922"/>
                      <a:pt x="283" y="2859"/>
                    </a:cubicBezTo>
                    <a:cubicBezTo>
                      <a:pt x="1" y="1795"/>
                      <a:pt x="834" y="680"/>
                      <a:pt x="2218" y="347"/>
                    </a:cubicBezTo>
                    <a:cubicBezTo>
                      <a:pt x="3679" y="1"/>
                      <a:pt x="5178" y="654"/>
                      <a:pt x="5498" y="1833"/>
                    </a:cubicBezTo>
                    <a:close/>
                  </a:path>
                </a:pathLst>
              </a:custGeom>
              <a:noFill/>
              <a:ln w="28575" cap="flat" cmpd="sng">
                <a:solidFill>
                  <a:schemeClr val="lt2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0" name="Google Shape;270;p4"/>
              <p:cNvSpPr/>
              <p:nvPr/>
            </p:nvSpPr>
            <p:spPr>
              <a:xfrm>
                <a:off x="6213269" y="5990251"/>
                <a:ext cx="370510" cy="53410"/>
              </a:xfrm>
              <a:custGeom>
                <a:avLst/>
                <a:gdLst/>
                <a:ahLst/>
                <a:cxnLst/>
                <a:rect l="l" t="t" r="r" b="b"/>
                <a:pathLst>
                  <a:path w="10586" h="1526" fill="none" extrusionOk="0">
                    <a:moveTo>
                      <a:pt x="1" y="1525"/>
                    </a:moveTo>
                    <a:lnTo>
                      <a:pt x="10586" y="0"/>
                    </a:lnTo>
                  </a:path>
                </a:pathLst>
              </a:custGeom>
              <a:noFill/>
              <a:ln w="28575" cap="rnd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271" name="Google Shape;271;p4"/>
          <p:cNvGrpSpPr/>
          <p:nvPr/>
        </p:nvGrpSpPr>
        <p:grpSpPr>
          <a:xfrm rot="7541198" flipH="1">
            <a:off x="7368775" y="4146276"/>
            <a:ext cx="3135605" cy="2494419"/>
            <a:chOff x="-1221177" y="-856963"/>
            <a:chExt cx="3089277" cy="2457565"/>
          </a:xfrm>
        </p:grpSpPr>
        <p:grpSp>
          <p:nvGrpSpPr>
            <p:cNvPr id="272" name="Google Shape;272;p4"/>
            <p:cNvGrpSpPr/>
            <p:nvPr/>
          </p:nvGrpSpPr>
          <p:grpSpPr>
            <a:xfrm>
              <a:off x="-1221177" y="-856963"/>
              <a:ext cx="3089277" cy="2457565"/>
              <a:chOff x="-1221177" y="-856963"/>
              <a:chExt cx="3089277" cy="2457565"/>
            </a:xfrm>
          </p:grpSpPr>
          <p:sp>
            <p:nvSpPr>
              <p:cNvPr id="273" name="Google Shape;273;p4"/>
              <p:cNvSpPr/>
              <p:nvPr/>
            </p:nvSpPr>
            <p:spPr>
              <a:xfrm>
                <a:off x="-1221177" y="-564373"/>
                <a:ext cx="3089277" cy="2164975"/>
              </a:xfrm>
              <a:custGeom>
                <a:avLst/>
                <a:gdLst/>
                <a:ahLst/>
                <a:cxnLst/>
                <a:rect l="l" t="t" r="r" b="b"/>
                <a:pathLst>
                  <a:path w="65482" h="45890" fill="none" extrusionOk="0">
                    <a:moveTo>
                      <a:pt x="0" y="40751"/>
                    </a:moveTo>
                    <a:cubicBezTo>
                      <a:pt x="18837" y="45889"/>
                      <a:pt x="46927" y="45492"/>
                      <a:pt x="60600" y="14866"/>
                    </a:cubicBezTo>
                    <a:cubicBezTo>
                      <a:pt x="63047" y="9381"/>
                      <a:pt x="65482" y="1"/>
                      <a:pt x="65482" y="1"/>
                    </a:cubicBezTo>
                  </a:path>
                </a:pathLst>
              </a:custGeom>
              <a:noFill/>
              <a:ln w="28575" cap="flat" cmpd="sng">
                <a:solidFill>
                  <a:schemeClr val="dk1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4" name="Google Shape;274;p4"/>
              <p:cNvSpPr/>
              <p:nvPr/>
            </p:nvSpPr>
            <p:spPr>
              <a:xfrm>
                <a:off x="-1050729" y="-637497"/>
                <a:ext cx="2826970" cy="2014998"/>
              </a:xfrm>
              <a:custGeom>
                <a:avLst/>
                <a:gdLst/>
                <a:ahLst/>
                <a:cxnLst/>
                <a:rect l="l" t="t" r="r" b="b"/>
                <a:pathLst>
                  <a:path w="59922" h="42711" fill="none" extrusionOk="0">
                    <a:moveTo>
                      <a:pt x="1" y="38610"/>
                    </a:moveTo>
                    <a:cubicBezTo>
                      <a:pt x="16980" y="42711"/>
                      <a:pt x="41814" y="41878"/>
                      <a:pt x="54885" y="14519"/>
                    </a:cubicBezTo>
                    <a:cubicBezTo>
                      <a:pt x="57474" y="9099"/>
                      <a:pt x="59921" y="0"/>
                      <a:pt x="59921" y="0"/>
                    </a:cubicBezTo>
                  </a:path>
                </a:pathLst>
              </a:custGeom>
              <a:noFill/>
              <a:ln w="28575" cap="flat" cmpd="sng">
                <a:solidFill>
                  <a:schemeClr val="dk1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5" name="Google Shape;275;p4"/>
              <p:cNvSpPr/>
              <p:nvPr/>
            </p:nvSpPr>
            <p:spPr>
              <a:xfrm>
                <a:off x="-880847" y="-710668"/>
                <a:ext cx="2564569" cy="1865729"/>
              </a:xfrm>
              <a:custGeom>
                <a:avLst/>
                <a:gdLst/>
                <a:ahLst/>
                <a:cxnLst/>
                <a:rect l="l" t="t" r="r" b="b"/>
                <a:pathLst>
                  <a:path w="54360" h="39547" fill="none" extrusionOk="0">
                    <a:moveTo>
                      <a:pt x="1" y="36483"/>
                    </a:moveTo>
                    <a:cubicBezTo>
                      <a:pt x="15134" y="39546"/>
                      <a:pt x="36817" y="38303"/>
                      <a:pt x="49195" y="14186"/>
                    </a:cubicBezTo>
                    <a:cubicBezTo>
                      <a:pt x="51938" y="8830"/>
                      <a:pt x="54360" y="1"/>
                      <a:pt x="54360" y="1"/>
                    </a:cubicBezTo>
                  </a:path>
                </a:pathLst>
              </a:custGeom>
              <a:noFill/>
              <a:ln w="28575" cap="flat" cmpd="sng">
                <a:solidFill>
                  <a:schemeClr val="dk1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6" name="Google Shape;276;p4"/>
              <p:cNvSpPr/>
              <p:nvPr/>
            </p:nvSpPr>
            <p:spPr>
              <a:xfrm>
                <a:off x="-710353" y="-783792"/>
                <a:ext cx="2302168" cy="1715751"/>
              </a:xfrm>
              <a:custGeom>
                <a:avLst/>
                <a:gdLst/>
                <a:ahLst/>
                <a:cxnLst/>
                <a:rect l="l" t="t" r="r" b="b"/>
                <a:pathLst>
                  <a:path w="48798" h="36368" fill="none" extrusionOk="0">
                    <a:moveTo>
                      <a:pt x="0" y="34356"/>
                    </a:moveTo>
                    <a:cubicBezTo>
                      <a:pt x="13276" y="36368"/>
                      <a:pt x="31883" y="34766"/>
                      <a:pt x="43480" y="13853"/>
                    </a:cubicBezTo>
                    <a:cubicBezTo>
                      <a:pt x="46401" y="8573"/>
                      <a:pt x="48798" y="0"/>
                      <a:pt x="48798" y="0"/>
                    </a:cubicBezTo>
                  </a:path>
                </a:pathLst>
              </a:custGeom>
              <a:noFill/>
              <a:ln w="28575" cap="flat" cmpd="sng">
                <a:solidFill>
                  <a:schemeClr val="dk1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7" name="Google Shape;277;p4"/>
              <p:cNvSpPr/>
              <p:nvPr/>
            </p:nvSpPr>
            <p:spPr>
              <a:xfrm>
                <a:off x="-540471" y="-856963"/>
                <a:ext cx="2040380" cy="1565868"/>
              </a:xfrm>
              <a:custGeom>
                <a:avLst/>
                <a:gdLst/>
                <a:ahLst/>
                <a:cxnLst/>
                <a:rect l="l" t="t" r="r" b="b"/>
                <a:pathLst>
                  <a:path w="43249" h="33191" fill="none" extrusionOk="0">
                    <a:moveTo>
                      <a:pt x="0" y="32229"/>
                    </a:moveTo>
                    <a:cubicBezTo>
                      <a:pt x="11431" y="33190"/>
                      <a:pt x="27051" y="31294"/>
                      <a:pt x="37777" y="13520"/>
                    </a:cubicBezTo>
                    <a:cubicBezTo>
                      <a:pt x="40904" y="8317"/>
                      <a:pt x="43249" y="1"/>
                      <a:pt x="43249" y="1"/>
                    </a:cubicBezTo>
                  </a:path>
                </a:pathLst>
              </a:custGeom>
              <a:noFill/>
              <a:ln w="28575" cap="flat" cmpd="sng">
                <a:solidFill>
                  <a:schemeClr val="dk1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78" name="Google Shape;278;p4"/>
            <p:cNvGrpSpPr/>
            <p:nvPr/>
          </p:nvGrpSpPr>
          <p:grpSpPr>
            <a:xfrm>
              <a:off x="828772" y="314668"/>
              <a:ext cx="416010" cy="486680"/>
              <a:chOff x="828772" y="314668"/>
              <a:chExt cx="416010" cy="486680"/>
            </a:xfrm>
          </p:grpSpPr>
          <p:sp>
            <p:nvSpPr>
              <p:cNvPr id="279" name="Google Shape;279;p4"/>
              <p:cNvSpPr/>
              <p:nvPr/>
            </p:nvSpPr>
            <p:spPr>
              <a:xfrm>
                <a:off x="828772" y="325849"/>
                <a:ext cx="182624" cy="180501"/>
              </a:xfrm>
              <a:custGeom>
                <a:avLst/>
                <a:gdLst/>
                <a:ahLst/>
                <a:cxnLst/>
                <a:rect l="l" t="t" r="r" b="b"/>
                <a:pathLst>
                  <a:path w="3871" h="3826" extrusionOk="0">
                    <a:moveTo>
                      <a:pt x="2277" y="1"/>
                    </a:moveTo>
                    <a:cubicBezTo>
                      <a:pt x="1531" y="1"/>
                      <a:pt x="747" y="588"/>
                      <a:pt x="398" y="1455"/>
                    </a:cubicBezTo>
                    <a:cubicBezTo>
                      <a:pt x="1" y="2454"/>
                      <a:pt x="321" y="3454"/>
                      <a:pt x="1103" y="3748"/>
                    </a:cubicBezTo>
                    <a:cubicBezTo>
                      <a:pt x="1245" y="3800"/>
                      <a:pt x="1395" y="3825"/>
                      <a:pt x="1548" y="3825"/>
                    </a:cubicBezTo>
                    <a:cubicBezTo>
                      <a:pt x="2224" y="3825"/>
                      <a:pt x="2961" y="3340"/>
                      <a:pt x="3358" y="2557"/>
                    </a:cubicBezTo>
                    <a:cubicBezTo>
                      <a:pt x="3871" y="1544"/>
                      <a:pt x="3602" y="417"/>
                      <a:pt x="2743" y="83"/>
                    </a:cubicBezTo>
                    <a:cubicBezTo>
                      <a:pt x="2593" y="27"/>
                      <a:pt x="2436" y="1"/>
                      <a:pt x="227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0" name="Google Shape;280;p4"/>
              <p:cNvSpPr/>
              <p:nvPr/>
            </p:nvSpPr>
            <p:spPr>
              <a:xfrm>
                <a:off x="828772" y="314668"/>
                <a:ext cx="182624" cy="201354"/>
              </a:xfrm>
              <a:custGeom>
                <a:avLst/>
                <a:gdLst/>
                <a:ahLst/>
                <a:cxnLst/>
                <a:rect l="l" t="t" r="r" b="b"/>
                <a:pathLst>
                  <a:path w="3871" h="4268" fill="none" extrusionOk="0">
                    <a:moveTo>
                      <a:pt x="2743" y="320"/>
                    </a:moveTo>
                    <a:cubicBezTo>
                      <a:pt x="3602" y="654"/>
                      <a:pt x="3871" y="1781"/>
                      <a:pt x="3358" y="2794"/>
                    </a:cubicBezTo>
                    <a:cubicBezTo>
                      <a:pt x="2871" y="3755"/>
                      <a:pt x="1872" y="4267"/>
                      <a:pt x="1103" y="3985"/>
                    </a:cubicBezTo>
                    <a:cubicBezTo>
                      <a:pt x="321" y="3691"/>
                      <a:pt x="1" y="2691"/>
                      <a:pt x="398" y="1692"/>
                    </a:cubicBezTo>
                    <a:cubicBezTo>
                      <a:pt x="821" y="641"/>
                      <a:pt x="1885" y="0"/>
                      <a:pt x="2743" y="320"/>
                    </a:cubicBezTo>
                    <a:close/>
                  </a:path>
                </a:pathLst>
              </a:custGeom>
              <a:noFill/>
              <a:ln w="28575" cap="flat" cmpd="sng">
                <a:solidFill>
                  <a:schemeClr val="accent1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1" name="Google Shape;281;p4"/>
              <p:cNvSpPr/>
              <p:nvPr/>
            </p:nvSpPr>
            <p:spPr>
              <a:xfrm>
                <a:off x="865664" y="494788"/>
                <a:ext cx="379118" cy="306559"/>
              </a:xfrm>
              <a:custGeom>
                <a:avLst/>
                <a:gdLst/>
                <a:ahLst/>
                <a:cxnLst/>
                <a:rect l="l" t="t" r="r" b="b"/>
                <a:pathLst>
                  <a:path w="8036" h="6498" fill="none" extrusionOk="0">
                    <a:moveTo>
                      <a:pt x="1" y="1"/>
                    </a:moveTo>
                    <a:lnTo>
                      <a:pt x="8035" y="6498"/>
                    </a:lnTo>
                  </a:path>
                </a:pathLst>
              </a:custGeom>
              <a:noFill/>
              <a:ln w="28575" cap="rnd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82" name="Google Shape;282;p4"/>
            <p:cNvGrpSpPr/>
            <p:nvPr/>
          </p:nvGrpSpPr>
          <p:grpSpPr>
            <a:xfrm>
              <a:off x="323987" y="610889"/>
              <a:ext cx="341044" cy="623914"/>
              <a:chOff x="323987" y="610889"/>
              <a:chExt cx="341044" cy="623914"/>
            </a:xfrm>
          </p:grpSpPr>
          <p:sp>
            <p:nvSpPr>
              <p:cNvPr id="283" name="Google Shape;283;p4"/>
              <p:cNvSpPr/>
              <p:nvPr/>
            </p:nvSpPr>
            <p:spPr>
              <a:xfrm>
                <a:off x="323987" y="1036281"/>
                <a:ext cx="204986" cy="187814"/>
              </a:xfrm>
              <a:custGeom>
                <a:avLst/>
                <a:gdLst/>
                <a:ahLst/>
                <a:cxnLst/>
                <a:rect l="l" t="t" r="r" b="b"/>
                <a:pathLst>
                  <a:path w="4345" h="3981" extrusionOk="0">
                    <a:moveTo>
                      <a:pt x="2671" y="0"/>
                    </a:moveTo>
                    <a:cubicBezTo>
                      <a:pt x="2077" y="0"/>
                      <a:pt x="1416" y="308"/>
                      <a:pt x="911" y="876"/>
                    </a:cubicBezTo>
                    <a:cubicBezTo>
                      <a:pt x="116" y="1760"/>
                      <a:pt x="1" y="2952"/>
                      <a:pt x="616" y="3580"/>
                    </a:cubicBezTo>
                    <a:cubicBezTo>
                      <a:pt x="879" y="3848"/>
                      <a:pt x="1237" y="3980"/>
                      <a:pt x="1629" y="3980"/>
                    </a:cubicBezTo>
                    <a:cubicBezTo>
                      <a:pt x="2154" y="3980"/>
                      <a:pt x="2738" y="3742"/>
                      <a:pt x="3230" y="3272"/>
                    </a:cubicBezTo>
                    <a:cubicBezTo>
                      <a:pt x="4127" y="2414"/>
                      <a:pt x="4345" y="1106"/>
                      <a:pt x="3679" y="402"/>
                    </a:cubicBezTo>
                    <a:cubicBezTo>
                      <a:pt x="3411" y="130"/>
                      <a:pt x="3055" y="0"/>
                      <a:pt x="267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4" name="Google Shape;284;p4"/>
              <p:cNvSpPr/>
              <p:nvPr/>
            </p:nvSpPr>
            <p:spPr>
              <a:xfrm>
                <a:off x="323987" y="1022552"/>
                <a:ext cx="204986" cy="212252"/>
              </a:xfrm>
              <a:custGeom>
                <a:avLst/>
                <a:gdLst/>
                <a:ahLst/>
                <a:cxnLst/>
                <a:rect l="l" t="t" r="r" b="b"/>
                <a:pathLst>
                  <a:path w="4345" h="4499" fill="none" extrusionOk="0">
                    <a:moveTo>
                      <a:pt x="3679" y="693"/>
                    </a:moveTo>
                    <a:cubicBezTo>
                      <a:pt x="4345" y="1397"/>
                      <a:pt x="4127" y="2705"/>
                      <a:pt x="3230" y="3563"/>
                    </a:cubicBezTo>
                    <a:cubicBezTo>
                      <a:pt x="2371" y="4383"/>
                      <a:pt x="1231" y="4499"/>
                      <a:pt x="616" y="3871"/>
                    </a:cubicBezTo>
                    <a:cubicBezTo>
                      <a:pt x="1" y="3243"/>
                      <a:pt x="116" y="2051"/>
                      <a:pt x="911" y="1167"/>
                    </a:cubicBezTo>
                    <a:cubicBezTo>
                      <a:pt x="1744" y="231"/>
                      <a:pt x="2999" y="1"/>
                      <a:pt x="3679" y="693"/>
                    </a:cubicBezTo>
                    <a:close/>
                  </a:path>
                </a:pathLst>
              </a:custGeom>
              <a:noFill/>
              <a:ln w="28575" cap="flat" cmpd="sng">
                <a:solidFill>
                  <a:schemeClr val="dk2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5" name="Google Shape;285;p4"/>
              <p:cNvSpPr/>
              <p:nvPr/>
            </p:nvSpPr>
            <p:spPr>
              <a:xfrm>
                <a:off x="386259" y="610889"/>
                <a:ext cx="278772" cy="473379"/>
              </a:xfrm>
              <a:custGeom>
                <a:avLst/>
                <a:gdLst/>
                <a:ahLst/>
                <a:cxnLst/>
                <a:rect l="l" t="t" r="r" b="b"/>
                <a:pathLst>
                  <a:path w="5909" h="10034" fill="none" extrusionOk="0">
                    <a:moveTo>
                      <a:pt x="2717" y="10034"/>
                    </a:moveTo>
                    <a:lnTo>
                      <a:pt x="1" y="0"/>
                    </a:lnTo>
                    <a:cubicBezTo>
                      <a:pt x="1" y="0"/>
                      <a:pt x="5908" y="3370"/>
                      <a:pt x="4588" y="5562"/>
                    </a:cubicBezTo>
                    <a:cubicBezTo>
                      <a:pt x="3973" y="6394"/>
                      <a:pt x="2807" y="4882"/>
                      <a:pt x="2807" y="4882"/>
                    </a:cubicBezTo>
                  </a:path>
                </a:pathLst>
              </a:custGeom>
              <a:noFill/>
              <a:ln w="28575" cap="rnd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286" name="Google Shape;286;p4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287" name="Google Shape;287;p4"/>
          <p:cNvSpPr txBox="1">
            <a:spLocks noGrp="1"/>
          </p:cNvSpPr>
          <p:nvPr>
            <p:ph type="body" idx="1"/>
          </p:nvPr>
        </p:nvSpPr>
        <p:spPr>
          <a:xfrm>
            <a:off x="720000" y="1017725"/>
            <a:ext cx="7704000" cy="358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AutoNum type="arabicPeriod"/>
              <a:defRPr sz="1250">
                <a:solidFill>
                  <a:srgbClr val="434343"/>
                </a:solidFill>
              </a:defRPr>
            </a:lvl1pPr>
            <a:lvl2pPr marL="914400" lvl="1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>
                <a:solidFill>
                  <a:srgbClr val="434343"/>
                </a:solidFill>
              </a:defRPr>
            </a:lvl2pPr>
            <a:lvl3pPr marL="1371600" lvl="2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>
                <a:solidFill>
                  <a:srgbClr val="434343"/>
                </a:solidFill>
              </a:defRPr>
            </a:lvl3pPr>
            <a:lvl4pPr marL="1828800" lvl="3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>
                <a:solidFill>
                  <a:srgbClr val="434343"/>
                </a:solidFill>
              </a:defRPr>
            </a:lvl4pPr>
            <a:lvl5pPr marL="2286000" lvl="4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>
                <a:solidFill>
                  <a:srgbClr val="434343"/>
                </a:solidFill>
              </a:defRPr>
            </a:lvl5pPr>
            <a:lvl6pPr marL="2743200" lvl="5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>
                <a:solidFill>
                  <a:srgbClr val="434343"/>
                </a:solidFill>
              </a:defRPr>
            </a:lvl6pPr>
            <a:lvl7pPr marL="3200400" lvl="6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>
                <a:solidFill>
                  <a:srgbClr val="434343"/>
                </a:solidFill>
              </a:defRPr>
            </a:lvl7pPr>
            <a:lvl8pPr marL="3657600" lvl="7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>
                <a:solidFill>
                  <a:srgbClr val="434343"/>
                </a:solidFill>
              </a:defRPr>
            </a:lvl8pPr>
            <a:lvl9pPr marL="4114800" lvl="8" indent="-3048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71937882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5"/>
          <p:cNvSpPr/>
          <p:nvPr/>
        </p:nvSpPr>
        <p:spPr>
          <a:xfrm rot="10495617" flipH="1">
            <a:off x="358868" y="-1141131"/>
            <a:ext cx="8947445" cy="6646000"/>
          </a:xfrm>
          <a:custGeom>
            <a:avLst/>
            <a:gdLst/>
            <a:ahLst/>
            <a:cxnLst/>
            <a:rect l="l" t="t" r="r" b="b"/>
            <a:pathLst>
              <a:path w="197057" h="142526" extrusionOk="0">
                <a:moveTo>
                  <a:pt x="178150" y="100975"/>
                </a:moveTo>
                <a:cubicBezTo>
                  <a:pt x="175293" y="92768"/>
                  <a:pt x="176083" y="83740"/>
                  <a:pt x="177572" y="75199"/>
                </a:cubicBezTo>
                <a:cubicBezTo>
                  <a:pt x="179092" y="66628"/>
                  <a:pt x="181311" y="58087"/>
                  <a:pt x="181189" y="49393"/>
                </a:cubicBezTo>
                <a:cubicBezTo>
                  <a:pt x="181007" y="35199"/>
                  <a:pt x="174198" y="21186"/>
                  <a:pt x="163074" y="12341"/>
                </a:cubicBezTo>
                <a:cubicBezTo>
                  <a:pt x="151949" y="3496"/>
                  <a:pt x="136751" y="1"/>
                  <a:pt x="122891" y="3223"/>
                </a:cubicBezTo>
                <a:cubicBezTo>
                  <a:pt x="114167" y="5259"/>
                  <a:pt x="105930" y="9818"/>
                  <a:pt x="96963" y="10183"/>
                </a:cubicBezTo>
                <a:cubicBezTo>
                  <a:pt x="87723" y="10578"/>
                  <a:pt x="78969" y="6505"/>
                  <a:pt x="69911" y="4834"/>
                </a:cubicBezTo>
                <a:cubicBezTo>
                  <a:pt x="48360" y="882"/>
                  <a:pt x="25260" y="11703"/>
                  <a:pt x="13223" y="30001"/>
                </a:cubicBezTo>
                <a:cubicBezTo>
                  <a:pt x="1156" y="48299"/>
                  <a:pt x="1" y="72828"/>
                  <a:pt x="8846" y="92859"/>
                </a:cubicBezTo>
                <a:cubicBezTo>
                  <a:pt x="17661" y="112920"/>
                  <a:pt x="35746" y="128300"/>
                  <a:pt x="56446" y="135413"/>
                </a:cubicBezTo>
                <a:cubicBezTo>
                  <a:pt x="77175" y="142526"/>
                  <a:pt x="100215" y="141705"/>
                  <a:pt x="121006" y="134775"/>
                </a:cubicBezTo>
                <a:cubicBezTo>
                  <a:pt x="131189" y="131370"/>
                  <a:pt x="140885" y="126568"/>
                  <a:pt x="151219" y="123650"/>
                </a:cubicBezTo>
                <a:cubicBezTo>
                  <a:pt x="161554" y="120732"/>
                  <a:pt x="172952" y="119790"/>
                  <a:pt x="182800" y="124136"/>
                </a:cubicBezTo>
                <a:lnTo>
                  <a:pt x="197056" y="116628"/>
                </a:lnTo>
                <a:cubicBezTo>
                  <a:pt x="188363" y="116385"/>
                  <a:pt x="181007" y="109212"/>
                  <a:pt x="178150" y="10097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0" name="Google Shape;290;p5"/>
          <p:cNvGrpSpPr/>
          <p:nvPr/>
        </p:nvGrpSpPr>
        <p:grpSpPr>
          <a:xfrm rot="-781583">
            <a:off x="-789566" y="-620916"/>
            <a:ext cx="2380693" cy="1893876"/>
            <a:chOff x="-1221177" y="-856963"/>
            <a:chExt cx="3089277" cy="2457565"/>
          </a:xfrm>
        </p:grpSpPr>
        <p:sp>
          <p:nvSpPr>
            <p:cNvPr id="291" name="Google Shape;291;p5"/>
            <p:cNvSpPr/>
            <p:nvPr/>
          </p:nvSpPr>
          <p:spPr>
            <a:xfrm>
              <a:off x="-1221177" y="-564373"/>
              <a:ext cx="3089277" cy="2164975"/>
            </a:xfrm>
            <a:custGeom>
              <a:avLst/>
              <a:gdLst/>
              <a:ahLst/>
              <a:cxnLst/>
              <a:rect l="l" t="t" r="r" b="b"/>
              <a:pathLst>
                <a:path w="65482" h="45890" fill="none" extrusionOk="0">
                  <a:moveTo>
                    <a:pt x="0" y="40751"/>
                  </a:moveTo>
                  <a:cubicBezTo>
                    <a:pt x="18837" y="45889"/>
                    <a:pt x="46927" y="45492"/>
                    <a:pt x="60600" y="14866"/>
                  </a:cubicBezTo>
                  <a:cubicBezTo>
                    <a:pt x="63047" y="9381"/>
                    <a:pt x="65482" y="1"/>
                    <a:pt x="65482" y="1"/>
                  </a:cubicBezTo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" name="Google Shape;292;p5"/>
            <p:cNvSpPr/>
            <p:nvPr/>
          </p:nvSpPr>
          <p:spPr>
            <a:xfrm>
              <a:off x="-1050729" y="-637497"/>
              <a:ext cx="2826970" cy="2014998"/>
            </a:xfrm>
            <a:custGeom>
              <a:avLst/>
              <a:gdLst/>
              <a:ahLst/>
              <a:cxnLst/>
              <a:rect l="l" t="t" r="r" b="b"/>
              <a:pathLst>
                <a:path w="59922" h="42711" fill="none" extrusionOk="0">
                  <a:moveTo>
                    <a:pt x="1" y="38610"/>
                  </a:moveTo>
                  <a:cubicBezTo>
                    <a:pt x="16980" y="42711"/>
                    <a:pt x="41814" y="41878"/>
                    <a:pt x="54885" y="14519"/>
                  </a:cubicBezTo>
                  <a:cubicBezTo>
                    <a:pt x="57474" y="9099"/>
                    <a:pt x="59921" y="0"/>
                    <a:pt x="59921" y="0"/>
                  </a:cubicBezTo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" name="Google Shape;293;p5"/>
            <p:cNvSpPr/>
            <p:nvPr/>
          </p:nvSpPr>
          <p:spPr>
            <a:xfrm>
              <a:off x="-880847" y="-710668"/>
              <a:ext cx="2564569" cy="1865729"/>
            </a:xfrm>
            <a:custGeom>
              <a:avLst/>
              <a:gdLst/>
              <a:ahLst/>
              <a:cxnLst/>
              <a:rect l="l" t="t" r="r" b="b"/>
              <a:pathLst>
                <a:path w="54360" h="39547" fill="none" extrusionOk="0">
                  <a:moveTo>
                    <a:pt x="1" y="36483"/>
                  </a:moveTo>
                  <a:cubicBezTo>
                    <a:pt x="15134" y="39546"/>
                    <a:pt x="36817" y="38303"/>
                    <a:pt x="49195" y="14186"/>
                  </a:cubicBezTo>
                  <a:cubicBezTo>
                    <a:pt x="51938" y="8830"/>
                    <a:pt x="54360" y="1"/>
                    <a:pt x="54360" y="1"/>
                  </a:cubicBezTo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94;p5"/>
            <p:cNvSpPr/>
            <p:nvPr/>
          </p:nvSpPr>
          <p:spPr>
            <a:xfrm>
              <a:off x="-710353" y="-783792"/>
              <a:ext cx="2302168" cy="1715751"/>
            </a:xfrm>
            <a:custGeom>
              <a:avLst/>
              <a:gdLst/>
              <a:ahLst/>
              <a:cxnLst/>
              <a:rect l="l" t="t" r="r" b="b"/>
              <a:pathLst>
                <a:path w="48798" h="36368" fill="none" extrusionOk="0">
                  <a:moveTo>
                    <a:pt x="0" y="34356"/>
                  </a:moveTo>
                  <a:cubicBezTo>
                    <a:pt x="13276" y="36368"/>
                    <a:pt x="31883" y="34766"/>
                    <a:pt x="43480" y="13853"/>
                  </a:cubicBezTo>
                  <a:cubicBezTo>
                    <a:pt x="46401" y="8573"/>
                    <a:pt x="48798" y="0"/>
                    <a:pt x="48798" y="0"/>
                  </a:cubicBezTo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" name="Google Shape;295;p5"/>
            <p:cNvSpPr/>
            <p:nvPr/>
          </p:nvSpPr>
          <p:spPr>
            <a:xfrm>
              <a:off x="-540471" y="-856963"/>
              <a:ext cx="2040380" cy="1565868"/>
            </a:xfrm>
            <a:custGeom>
              <a:avLst/>
              <a:gdLst/>
              <a:ahLst/>
              <a:cxnLst/>
              <a:rect l="l" t="t" r="r" b="b"/>
              <a:pathLst>
                <a:path w="43249" h="33191" fill="none" extrusionOk="0">
                  <a:moveTo>
                    <a:pt x="0" y="32229"/>
                  </a:moveTo>
                  <a:cubicBezTo>
                    <a:pt x="11431" y="33190"/>
                    <a:pt x="27051" y="31294"/>
                    <a:pt x="37777" y="13520"/>
                  </a:cubicBezTo>
                  <a:cubicBezTo>
                    <a:pt x="40904" y="8317"/>
                    <a:pt x="43249" y="1"/>
                    <a:pt x="43249" y="1"/>
                  </a:cubicBezTo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6" name="Google Shape;296;p5"/>
          <p:cNvGrpSpPr/>
          <p:nvPr/>
        </p:nvGrpSpPr>
        <p:grpSpPr>
          <a:xfrm rot="-781583">
            <a:off x="654864" y="40834"/>
            <a:ext cx="320590" cy="375050"/>
            <a:chOff x="828772" y="314668"/>
            <a:chExt cx="416010" cy="486680"/>
          </a:xfrm>
        </p:grpSpPr>
        <p:sp>
          <p:nvSpPr>
            <p:cNvPr id="297" name="Google Shape;297;p5"/>
            <p:cNvSpPr/>
            <p:nvPr/>
          </p:nvSpPr>
          <p:spPr>
            <a:xfrm>
              <a:off x="828772" y="325849"/>
              <a:ext cx="182624" cy="180501"/>
            </a:xfrm>
            <a:custGeom>
              <a:avLst/>
              <a:gdLst/>
              <a:ahLst/>
              <a:cxnLst/>
              <a:rect l="l" t="t" r="r" b="b"/>
              <a:pathLst>
                <a:path w="3871" h="3826" extrusionOk="0">
                  <a:moveTo>
                    <a:pt x="2277" y="1"/>
                  </a:moveTo>
                  <a:cubicBezTo>
                    <a:pt x="1531" y="1"/>
                    <a:pt x="747" y="588"/>
                    <a:pt x="398" y="1455"/>
                  </a:cubicBezTo>
                  <a:cubicBezTo>
                    <a:pt x="1" y="2454"/>
                    <a:pt x="321" y="3454"/>
                    <a:pt x="1103" y="3748"/>
                  </a:cubicBezTo>
                  <a:cubicBezTo>
                    <a:pt x="1245" y="3800"/>
                    <a:pt x="1395" y="3825"/>
                    <a:pt x="1548" y="3825"/>
                  </a:cubicBezTo>
                  <a:cubicBezTo>
                    <a:pt x="2224" y="3825"/>
                    <a:pt x="2961" y="3340"/>
                    <a:pt x="3358" y="2557"/>
                  </a:cubicBezTo>
                  <a:cubicBezTo>
                    <a:pt x="3871" y="1544"/>
                    <a:pt x="3602" y="417"/>
                    <a:pt x="2743" y="83"/>
                  </a:cubicBezTo>
                  <a:cubicBezTo>
                    <a:pt x="2593" y="27"/>
                    <a:pt x="2436" y="1"/>
                    <a:pt x="227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" name="Google Shape;298;p5"/>
            <p:cNvSpPr/>
            <p:nvPr/>
          </p:nvSpPr>
          <p:spPr>
            <a:xfrm>
              <a:off x="828772" y="314668"/>
              <a:ext cx="182624" cy="201354"/>
            </a:xfrm>
            <a:custGeom>
              <a:avLst/>
              <a:gdLst/>
              <a:ahLst/>
              <a:cxnLst/>
              <a:rect l="l" t="t" r="r" b="b"/>
              <a:pathLst>
                <a:path w="3871" h="4268" fill="none" extrusionOk="0">
                  <a:moveTo>
                    <a:pt x="2743" y="320"/>
                  </a:moveTo>
                  <a:cubicBezTo>
                    <a:pt x="3602" y="654"/>
                    <a:pt x="3871" y="1781"/>
                    <a:pt x="3358" y="2794"/>
                  </a:cubicBezTo>
                  <a:cubicBezTo>
                    <a:pt x="2871" y="3755"/>
                    <a:pt x="1872" y="4267"/>
                    <a:pt x="1103" y="3985"/>
                  </a:cubicBezTo>
                  <a:cubicBezTo>
                    <a:pt x="321" y="3691"/>
                    <a:pt x="1" y="2691"/>
                    <a:pt x="398" y="1692"/>
                  </a:cubicBezTo>
                  <a:cubicBezTo>
                    <a:pt x="821" y="641"/>
                    <a:pt x="1885" y="0"/>
                    <a:pt x="2743" y="320"/>
                  </a:cubicBezTo>
                  <a:close/>
                </a:path>
              </a:pathLst>
            </a:custGeom>
            <a:noFill/>
            <a:ln w="28575" cap="flat" cmpd="sng">
              <a:solidFill>
                <a:schemeClr val="accent1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99;p5"/>
            <p:cNvSpPr/>
            <p:nvPr/>
          </p:nvSpPr>
          <p:spPr>
            <a:xfrm>
              <a:off x="865664" y="494788"/>
              <a:ext cx="379118" cy="306559"/>
            </a:xfrm>
            <a:custGeom>
              <a:avLst/>
              <a:gdLst/>
              <a:ahLst/>
              <a:cxnLst/>
              <a:rect l="l" t="t" r="r" b="b"/>
              <a:pathLst>
                <a:path w="8036" h="6498" fill="none" extrusionOk="0">
                  <a:moveTo>
                    <a:pt x="1" y="1"/>
                  </a:moveTo>
                  <a:lnTo>
                    <a:pt x="8035" y="6498"/>
                  </a:lnTo>
                </a:path>
              </a:pathLst>
            </a:custGeom>
            <a:noFill/>
            <a:ln w="28575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00" name="Google Shape;300;p5"/>
          <p:cNvGrpSpPr/>
          <p:nvPr/>
        </p:nvGrpSpPr>
        <p:grpSpPr>
          <a:xfrm rot="-781489">
            <a:off x="593790" y="530216"/>
            <a:ext cx="349105" cy="638661"/>
            <a:chOff x="323987" y="610889"/>
            <a:chExt cx="341044" cy="623914"/>
          </a:xfrm>
        </p:grpSpPr>
        <p:sp>
          <p:nvSpPr>
            <p:cNvPr id="301" name="Google Shape;301;p5"/>
            <p:cNvSpPr/>
            <p:nvPr/>
          </p:nvSpPr>
          <p:spPr>
            <a:xfrm>
              <a:off x="323987" y="1036281"/>
              <a:ext cx="204986" cy="187814"/>
            </a:xfrm>
            <a:custGeom>
              <a:avLst/>
              <a:gdLst/>
              <a:ahLst/>
              <a:cxnLst/>
              <a:rect l="l" t="t" r="r" b="b"/>
              <a:pathLst>
                <a:path w="4345" h="3981" extrusionOk="0">
                  <a:moveTo>
                    <a:pt x="2671" y="0"/>
                  </a:moveTo>
                  <a:cubicBezTo>
                    <a:pt x="2077" y="0"/>
                    <a:pt x="1416" y="308"/>
                    <a:pt x="911" y="876"/>
                  </a:cubicBezTo>
                  <a:cubicBezTo>
                    <a:pt x="116" y="1760"/>
                    <a:pt x="1" y="2952"/>
                    <a:pt x="616" y="3580"/>
                  </a:cubicBezTo>
                  <a:cubicBezTo>
                    <a:pt x="879" y="3848"/>
                    <a:pt x="1237" y="3980"/>
                    <a:pt x="1629" y="3980"/>
                  </a:cubicBezTo>
                  <a:cubicBezTo>
                    <a:pt x="2154" y="3980"/>
                    <a:pt x="2738" y="3742"/>
                    <a:pt x="3230" y="3272"/>
                  </a:cubicBezTo>
                  <a:cubicBezTo>
                    <a:pt x="4127" y="2414"/>
                    <a:pt x="4345" y="1106"/>
                    <a:pt x="3679" y="402"/>
                  </a:cubicBezTo>
                  <a:cubicBezTo>
                    <a:pt x="3411" y="130"/>
                    <a:pt x="3055" y="0"/>
                    <a:pt x="267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" name="Google Shape;302;p5"/>
            <p:cNvSpPr/>
            <p:nvPr/>
          </p:nvSpPr>
          <p:spPr>
            <a:xfrm>
              <a:off x="323987" y="1022552"/>
              <a:ext cx="204986" cy="212252"/>
            </a:xfrm>
            <a:custGeom>
              <a:avLst/>
              <a:gdLst/>
              <a:ahLst/>
              <a:cxnLst/>
              <a:rect l="l" t="t" r="r" b="b"/>
              <a:pathLst>
                <a:path w="4345" h="4499" fill="none" extrusionOk="0">
                  <a:moveTo>
                    <a:pt x="3679" y="693"/>
                  </a:moveTo>
                  <a:cubicBezTo>
                    <a:pt x="4345" y="1397"/>
                    <a:pt x="4127" y="2705"/>
                    <a:pt x="3230" y="3563"/>
                  </a:cubicBezTo>
                  <a:cubicBezTo>
                    <a:pt x="2371" y="4383"/>
                    <a:pt x="1231" y="4499"/>
                    <a:pt x="616" y="3871"/>
                  </a:cubicBezTo>
                  <a:cubicBezTo>
                    <a:pt x="1" y="3243"/>
                    <a:pt x="116" y="2051"/>
                    <a:pt x="911" y="1167"/>
                  </a:cubicBezTo>
                  <a:cubicBezTo>
                    <a:pt x="1744" y="231"/>
                    <a:pt x="2999" y="1"/>
                    <a:pt x="3679" y="693"/>
                  </a:cubicBezTo>
                  <a:close/>
                </a:path>
              </a:pathLst>
            </a:custGeom>
            <a:noFill/>
            <a:ln w="28575" cap="flat" cmpd="sng">
              <a:solidFill>
                <a:schemeClr val="dk2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" name="Google Shape;303;p5"/>
            <p:cNvSpPr/>
            <p:nvPr/>
          </p:nvSpPr>
          <p:spPr>
            <a:xfrm>
              <a:off x="386259" y="610889"/>
              <a:ext cx="278772" cy="473379"/>
            </a:xfrm>
            <a:custGeom>
              <a:avLst/>
              <a:gdLst/>
              <a:ahLst/>
              <a:cxnLst/>
              <a:rect l="l" t="t" r="r" b="b"/>
              <a:pathLst>
                <a:path w="5909" h="10034" fill="none" extrusionOk="0">
                  <a:moveTo>
                    <a:pt x="2717" y="10034"/>
                  </a:moveTo>
                  <a:lnTo>
                    <a:pt x="1" y="0"/>
                  </a:lnTo>
                  <a:cubicBezTo>
                    <a:pt x="1" y="0"/>
                    <a:pt x="5908" y="3370"/>
                    <a:pt x="4588" y="5562"/>
                  </a:cubicBezTo>
                  <a:cubicBezTo>
                    <a:pt x="3973" y="6394"/>
                    <a:pt x="2807" y="4882"/>
                    <a:pt x="2807" y="4882"/>
                  </a:cubicBezTo>
                </a:path>
              </a:pathLst>
            </a:custGeom>
            <a:noFill/>
            <a:ln w="2857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04" name="Google Shape;304;p5"/>
          <p:cNvGrpSpPr/>
          <p:nvPr/>
        </p:nvGrpSpPr>
        <p:grpSpPr>
          <a:xfrm rot="7015685" flipH="1">
            <a:off x="7701537" y="3563268"/>
            <a:ext cx="3096291" cy="2463144"/>
            <a:chOff x="-1221177" y="-856963"/>
            <a:chExt cx="3089277" cy="2457565"/>
          </a:xfrm>
        </p:grpSpPr>
        <p:sp>
          <p:nvSpPr>
            <p:cNvPr id="305" name="Google Shape;305;p5"/>
            <p:cNvSpPr/>
            <p:nvPr/>
          </p:nvSpPr>
          <p:spPr>
            <a:xfrm>
              <a:off x="-1221177" y="-564373"/>
              <a:ext cx="3089277" cy="2164975"/>
            </a:xfrm>
            <a:custGeom>
              <a:avLst/>
              <a:gdLst/>
              <a:ahLst/>
              <a:cxnLst/>
              <a:rect l="l" t="t" r="r" b="b"/>
              <a:pathLst>
                <a:path w="65482" h="45890" fill="none" extrusionOk="0">
                  <a:moveTo>
                    <a:pt x="0" y="40751"/>
                  </a:moveTo>
                  <a:cubicBezTo>
                    <a:pt x="18837" y="45889"/>
                    <a:pt x="46927" y="45492"/>
                    <a:pt x="60600" y="14866"/>
                  </a:cubicBezTo>
                  <a:cubicBezTo>
                    <a:pt x="63047" y="9381"/>
                    <a:pt x="65482" y="1"/>
                    <a:pt x="65482" y="1"/>
                  </a:cubicBezTo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" name="Google Shape;306;p5"/>
            <p:cNvSpPr/>
            <p:nvPr/>
          </p:nvSpPr>
          <p:spPr>
            <a:xfrm>
              <a:off x="-1050729" y="-637497"/>
              <a:ext cx="2826970" cy="2014998"/>
            </a:xfrm>
            <a:custGeom>
              <a:avLst/>
              <a:gdLst/>
              <a:ahLst/>
              <a:cxnLst/>
              <a:rect l="l" t="t" r="r" b="b"/>
              <a:pathLst>
                <a:path w="59922" h="42711" fill="none" extrusionOk="0">
                  <a:moveTo>
                    <a:pt x="1" y="38610"/>
                  </a:moveTo>
                  <a:cubicBezTo>
                    <a:pt x="16980" y="42711"/>
                    <a:pt x="41814" y="41878"/>
                    <a:pt x="54885" y="14519"/>
                  </a:cubicBezTo>
                  <a:cubicBezTo>
                    <a:pt x="57474" y="9099"/>
                    <a:pt x="59921" y="0"/>
                    <a:pt x="59921" y="0"/>
                  </a:cubicBezTo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" name="Google Shape;307;p5"/>
            <p:cNvSpPr/>
            <p:nvPr/>
          </p:nvSpPr>
          <p:spPr>
            <a:xfrm>
              <a:off x="-880847" y="-710668"/>
              <a:ext cx="2564569" cy="1865729"/>
            </a:xfrm>
            <a:custGeom>
              <a:avLst/>
              <a:gdLst/>
              <a:ahLst/>
              <a:cxnLst/>
              <a:rect l="l" t="t" r="r" b="b"/>
              <a:pathLst>
                <a:path w="54360" h="39547" fill="none" extrusionOk="0">
                  <a:moveTo>
                    <a:pt x="1" y="36483"/>
                  </a:moveTo>
                  <a:cubicBezTo>
                    <a:pt x="15134" y="39546"/>
                    <a:pt x="36817" y="38303"/>
                    <a:pt x="49195" y="14186"/>
                  </a:cubicBezTo>
                  <a:cubicBezTo>
                    <a:pt x="51938" y="8830"/>
                    <a:pt x="54360" y="1"/>
                    <a:pt x="54360" y="1"/>
                  </a:cubicBezTo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" name="Google Shape;308;p5"/>
            <p:cNvSpPr/>
            <p:nvPr/>
          </p:nvSpPr>
          <p:spPr>
            <a:xfrm>
              <a:off x="-710353" y="-783792"/>
              <a:ext cx="2302168" cy="1715751"/>
            </a:xfrm>
            <a:custGeom>
              <a:avLst/>
              <a:gdLst/>
              <a:ahLst/>
              <a:cxnLst/>
              <a:rect l="l" t="t" r="r" b="b"/>
              <a:pathLst>
                <a:path w="48798" h="36368" fill="none" extrusionOk="0">
                  <a:moveTo>
                    <a:pt x="0" y="34356"/>
                  </a:moveTo>
                  <a:cubicBezTo>
                    <a:pt x="13276" y="36368"/>
                    <a:pt x="31883" y="34766"/>
                    <a:pt x="43480" y="13853"/>
                  </a:cubicBezTo>
                  <a:cubicBezTo>
                    <a:pt x="46401" y="8573"/>
                    <a:pt x="48798" y="0"/>
                    <a:pt x="48798" y="0"/>
                  </a:cubicBezTo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" name="Google Shape;309;p5"/>
            <p:cNvSpPr/>
            <p:nvPr/>
          </p:nvSpPr>
          <p:spPr>
            <a:xfrm>
              <a:off x="-540471" y="-856963"/>
              <a:ext cx="2040380" cy="1565868"/>
            </a:xfrm>
            <a:custGeom>
              <a:avLst/>
              <a:gdLst/>
              <a:ahLst/>
              <a:cxnLst/>
              <a:rect l="l" t="t" r="r" b="b"/>
              <a:pathLst>
                <a:path w="43249" h="33191" fill="none" extrusionOk="0">
                  <a:moveTo>
                    <a:pt x="0" y="32229"/>
                  </a:moveTo>
                  <a:cubicBezTo>
                    <a:pt x="11431" y="33190"/>
                    <a:pt x="27051" y="31294"/>
                    <a:pt x="37777" y="13520"/>
                  </a:cubicBezTo>
                  <a:cubicBezTo>
                    <a:pt x="40904" y="8317"/>
                    <a:pt x="43249" y="1"/>
                    <a:pt x="43249" y="1"/>
                  </a:cubicBezTo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10" name="Google Shape;310;p5"/>
          <p:cNvGrpSpPr/>
          <p:nvPr/>
        </p:nvGrpSpPr>
        <p:grpSpPr>
          <a:xfrm rot="-2050206">
            <a:off x="8637396" y="3630480"/>
            <a:ext cx="1189021" cy="579058"/>
            <a:chOff x="1698430" y="4498823"/>
            <a:chExt cx="1589281" cy="773986"/>
          </a:xfrm>
        </p:grpSpPr>
        <p:sp>
          <p:nvSpPr>
            <p:cNvPr id="311" name="Google Shape;311;p5"/>
            <p:cNvSpPr/>
            <p:nvPr/>
          </p:nvSpPr>
          <p:spPr>
            <a:xfrm>
              <a:off x="1698430" y="4919182"/>
              <a:ext cx="299182" cy="231677"/>
            </a:xfrm>
            <a:custGeom>
              <a:avLst/>
              <a:gdLst/>
              <a:ahLst/>
              <a:cxnLst/>
              <a:rect l="l" t="t" r="r" b="b"/>
              <a:pathLst>
                <a:path w="4627" h="3583" extrusionOk="0">
                  <a:moveTo>
                    <a:pt x="1912" y="1"/>
                  </a:moveTo>
                  <a:cubicBezTo>
                    <a:pt x="1110" y="1"/>
                    <a:pt x="438" y="408"/>
                    <a:pt x="257" y="1086"/>
                  </a:cubicBezTo>
                  <a:cubicBezTo>
                    <a:pt x="1" y="1995"/>
                    <a:pt x="718" y="3046"/>
                    <a:pt x="1846" y="3431"/>
                  </a:cubicBezTo>
                  <a:cubicBezTo>
                    <a:pt x="2141" y="3533"/>
                    <a:pt x="2435" y="3582"/>
                    <a:pt x="2714" y="3582"/>
                  </a:cubicBezTo>
                  <a:cubicBezTo>
                    <a:pt x="3512" y="3582"/>
                    <a:pt x="4180" y="3182"/>
                    <a:pt x="4370" y="2508"/>
                  </a:cubicBezTo>
                  <a:cubicBezTo>
                    <a:pt x="4627" y="1598"/>
                    <a:pt x="3909" y="535"/>
                    <a:pt x="2768" y="150"/>
                  </a:cubicBezTo>
                  <a:cubicBezTo>
                    <a:pt x="2477" y="49"/>
                    <a:pt x="2187" y="1"/>
                    <a:pt x="1912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" name="Google Shape;312;p5"/>
            <p:cNvSpPr/>
            <p:nvPr/>
          </p:nvSpPr>
          <p:spPr>
            <a:xfrm>
              <a:off x="1698430" y="4903146"/>
              <a:ext cx="299182" cy="263554"/>
            </a:xfrm>
            <a:custGeom>
              <a:avLst/>
              <a:gdLst/>
              <a:ahLst/>
              <a:cxnLst/>
              <a:rect l="l" t="t" r="r" b="b"/>
              <a:pathLst>
                <a:path w="4627" h="4076" fill="none" extrusionOk="0">
                  <a:moveTo>
                    <a:pt x="4370" y="2756"/>
                  </a:moveTo>
                  <a:cubicBezTo>
                    <a:pt x="4114" y="3666"/>
                    <a:pt x="2986" y="4076"/>
                    <a:pt x="1846" y="3679"/>
                  </a:cubicBezTo>
                  <a:cubicBezTo>
                    <a:pt x="718" y="3294"/>
                    <a:pt x="1" y="2243"/>
                    <a:pt x="257" y="1334"/>
                  </a:cubicBezTo>
                  <a:cubicBezTo>
                    <a:pt x="500" y="424"/>
                    <a:pt x="1628" y="1"/>
                    <a:pt x="2768" y="398"/>
                  </a:cubicBezTo>
                  <a:cubicBezTo>
                    <a:pt x="3909" y="783"/>
                    <a:pt x="4627" y="1846"/>
                    <a:pt x="4370" y="2756"/>
                  </a:cubicBezTo>
                  <a:close/>
                </a:path>
              </a:pathLst>
            </a:custGeom>
            <a:solidFill>
              <a:schemeClr val="lt2"/>
            </a:solidFill>
            <a:ln w="28575" cap="flat" cmpd="sng">
              <a:solidFill>
                <a:schemeClr val="lt2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" name="Google Shape;313;p5"/>
            <p:cNvSpPr/>
            <p:nvPr/>
          </p:nvSpPr>
          <p:spPr>
            <a:xfrm>
              <a:off x="1883231" y="5003435"/>
              <a:ext cx="33171" cy="38990"/>
            </a:xfrm>
            <a:custGeom>
              <a:avLst/>
              <a:gdLst/>
              <a:ahLst/>
              <a:cxnLst/>
              <a:rect l="l" t="t" r="r" b="b"/>
              <a:pathLst>
                <a:path w="513" h="603" fill="none" extrusionOk="0">
                  <a:moveTo>
                    <a:pt x="0" y="0"/>
                  </a:moveTo>
                  <a:cubicBezTo>
                    <a:pt x="256" y="180"/>
                    <a:pt x="436" y="398"/>
                    <a:pt x="513" y="603"/>
                  </a:cubicBezTo>
                </a:path>
              </a:pathLst>
            </a:custGeom>
            <a:solidFill>
              <a:schemeClr val="lt2"/>
            </a:solidFill>
            <a:ln w="28575" cap="rnd" cmpd="sng">
              <a:solidFill>
                <a:schemeClr val="lt2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" name="Google Shape;314;p5"/>
            <p:cNvSpPr/>
            <p:nvPr/>
          </p:nvSpPr>
          <p:spPr>
            <a:xfrm>
              <a:off x="1777122" y="4983520"/>
              <a:ext cx="68863" cy="23278"/>
            </a:xfrm>
            <a:custGeom>
              <a:avLst/>
              <a:gdLst/>
              <a:ahLst/>
              <a:cxnLst/>
              <a:rect l="l" t="t" r="r" b="b"/>
              <a:pathLst>
                <a:path w="1065" h="360" fill="none" extrusionOk="0">
                  <a:moveTo>
                    <a:pt x="1" y="360"/>
                  </a:moveTo>
                  <a:cubicBezTo>
                    <a:pt x="78" y="103"/>
                    <a:pt x="411" y="14"/>
                    <a:pt x="667" y="14"/>
                  </a:cubicBezTo>
                  <a:cubicBezTo>
                    <a:pt x="795" y="1"/>
                    <a:pt x="936" y="26"/>
                    <a:pt x="1065" y="52"/>
                  </a:cubicBezTo>
                </a:path>
              </a:pathLst>
            </a:custGeom>
            <a:solidFill>
              <a:schemeClr val="lt2"/>
            </a:solidFill>
            <a:ln w="28575" cap="rnd" cmpd="sng">
              <a:solidFill>
                <a:schemeClr val="lt2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" name="Google Shape;315;p5"/>
            <p:cNvSpPr/>
            <p:nvPr/>
          </p:nvSpPr>
          <p:spPr>
            <a:xfrm>
              <a:off x="2442482" y="5021152"/>
              <a:ext cx="309139" cy="235750"/>
            </a:xfrm>
            <a:custGeom>
              <a:avLst/>
              <a:gdLst/>
              <a:ahLst/>
              <a:cxnLst/>
              <a:rect l="l" t="t" r="r" b="b"/>
              <a:pathLst>
                <a:path w="4781" h="3646" extrusionOk="0">
                  <a:moveTo>
                    <a:pt x="1976" y="0"/>
                  </a:moveTo>
                  <a:cubicBezTo>
                    <a:pt x="1149" y="0"/>
                    <a:pt x="458" y="410"/>
                    <a:pt x="257" y="1098"/>
                  </a:cubicBezTo>
                  <a:cubicBezTo>
                    <a:pt x="1" y="2020"/>
                    <a:pt x="731" y="3084"/>
                    <a:pt x="1897" y="3494"/>
                  </a:cubicBezTo>
                  <a:cubicBezTo>
                    <a:pt x="2202" y="3596"/>
                    <a:pt x="2505" y="3645"/>
                    <a:pt x="2793" y="3645"/>
                  </a:cubicBezTo>
                  <a:cubicBezTo>
                    <a:pt x="3619" y="3645"/>
                    <a:pt x="4312" y="3243"/>
                    <a:pt x="4512" y="2558"/>
                  </a:cubicBezTo>
                  <a:cubicBezTo>
                    <a:pt x="4781" y="1623"/>
                    <a:pt x="4038" y="547"/>
                    <a:pt x="2859" y="149"/>
                  </a:cubicBezTo>
                  <a:cubicBezTo>
                    <a:pt x="2558" y="48"/>
                    <a:pt x="2259" y="0"/>
                    <a:pt x="1976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" name="Google Shape;316;p5"/>
            <p:cNvSpPr/>
            <p:nvPr/>
          </p:nvSpPr>
          <p:spPr>
            <a:xfrm>
              <a:off x="2442482" y="5005116"/>
              <a:ext cx="309139" cy="267692"/>
            </a:xfrm>
            <a:custGeom>
              <a:avLst/>
              <a:gdLst/>
              <a:ahLst/>
              <a:cxnLst/>
              <a:rect l="l" t="t" r="r" b="b"/>
              <a:pathLst>
                <a:path w="4781" h="4140" fill="none" extrusionOk="0">
                  <a:moveTo>
                    <a:pt x="4512" y="2806"/>
                  </a:moveTo>
                  <a:cubicBezTo>
                    <a:pt x="4243" y="3729"/>
                    <a:pt x="3076" y="4139"/>
                    <a:pt x="1897" y="3742"/>
                  </a:cubicBezTo>
                  <a:cubicBezTo>
                    <a:pt x="731" y="3332"/>
                    <a:pt x="1" y="2268"/>
                    <a:pt x="257" y="1346"/>
                  </a:cubicBezTo>
                  <a:cubicBezTo>
                    <a:pt x="526" y="423"/>
                    <a:pt x="1680" y="0"/>
                    <a:pt x="2859" y="397"/>
                  </a:cubicBezTo>
                  <a:cubicBezTo>
                    <a:pt x="4038" y="795"/>
                    <a:pt x="4781" y="1871"/>
                    <a:pt x="4512" y="2806"/>
                  </a:cubicBezTo>
                  <a:close/>
                </a:path>
              </a:pathLst>
            </a:custGeom>
            <a:solidFill>
              <a:schemeClr val="lt2"/>
            </a:solidFill>
            <a:ln w="28575" cap="flat" cmpd="sng">
              <a:solidFill>
                <a:schemeClr val="lt2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" name="Google Shape;317;p5"/>
            <p:cNvSpPr/>
            <p:nvPr/>
          </p:nvSpPr>
          <p:spPr>
            <a:xfrm>
              <a:off x="2628123" y="5102043"/>
              <a:ext cx="40671" cy="41447"/>
            </a:xfrm>
            <a:custGeom>
              <a:avLst/>
              <a:gdLst/>
              <a:ahLst/>
              <a:cxnLst/>
              <a:rect l="l" t="t" r="r" b="b"/>
              <a:pathLst>
                <a:path w="629" h="641" fill="none" extrusionOk="0">
                  <a:moveTo>
                    <a:pt x="0" y="0"/>
                  </a:moveTo>
                  <a:cubicBezTo>
                    <a:pt x="308" y="180"/>
                    <a:pt x="526" y="410"/>
                    <a:pt x="628" y="641"/>
                  </a:cubicBezTo>
                </a:path>
              </a:pathLst>
            </a:custGeom>
            <a:solidFill>
              <a:schemeClr val="lt2"/>
            </a:solidFill>
            <a:ln w="28575" cap="rnd" cmpd="sng">
              <a:solidFill>
                <a:schemeClr val="lt2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" name="Google Shape;318;p5"/>
            <p:cNvSpPr/>
            <p:nvPr/>
          </p:nvSpPr>
          <p:spPr>
            <a:xfrm>
              <a:off x="2521239" y="5085490"/>
              <a:ext cx="75458" cy="24054"/>
            </a:xfrm>
            <a:custGeom>
              <a:avLst/>
              <a:gdLst/>
              <a:ahLst/>
              <a:cxnLst/>
              <a:rect l="l" t="t" r="r" b="b"/>
              <a:pathLst>
                <a:path w="1167" h="372" fill="none" extrusionOk="0">
                  <a:moveTo>
                    <a:pt x="0" y="372"/>
                  </a:moveTo>
                  <a:cubicBezTo>
                    <a:pt x="77" y="128"/>
                    <a:pt x="423" y="13"/>
                    <a:pt x="731" y="0"/>
                  </a:cubicBezTo>
                  <a:cubicBezTo>
                    <a:pt x="872" y="0"/>
                    <a:pt x="1025" y="26"/>
                    <a:pt x="1166" y="64"/>
                  </a:cubicBezTo>
                </a:path>
              </a:pathLst>
            </a:custGeom>
            <a:solidFill>
              <a:schemeClr val="lt2"/>
            </a:solidFill>
            <a:ln w="28575" cap="rnd" cmpd="sng">
              <a:solidFill>
                <a:schemeClr val="lt2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" name="Google Shape;319;p5"/>
            <p:cNvSpPr/>
            <p:nvPr/>
          </p:nvSpPr>
          <p:spPr>
            <a:xfrm>
              <a:off x="1960242" y="4498823"/>
              <a:ext cx="1327470" cy="711777"/>
            </a:xfrm>
            <a:custGeom>
              <a:avLst/>
              <a:gdLst/>
              <a:ahLst/>
              <a:cxnLst/>
              <a:rect l="l" t="t" r="r" b="b"/>
              <a:pathLst>
                <a:path w="20530" h="11008" fill="none" extrusionOk="0">
                  <a:moveTo>
                    <a:pt x="1" y="9560"/>
                  </a:moveTo>
                  <a:lnTo>
                    <a:pt x="9022" y="0"/>
                  </a:lnTo>
                  <a:lnTo>
                    <a:pt x="20530" y="1115"/>
                  </a:lnTo>
                  <a:lnTo>
                    <a:pt x="11790" y="11008"/>
                  </a:lnTo>
                </a:path>
              </a:pathLst>
            </a:custGeom>
            <a:solidFill>
              <a:schemeClr val="lt2"/>
            </a:solidFill>
            <a:ln w="28575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" name="Google Shape;320;p5"/>
            <p:cNvSpPr/>
            <p:nvPr/>
          </p:nvSpPr>
          <p:spPr>
            <a:xfrm>
              <a:off x="2444163" y="4604026"/>
              <a:ext cx="732533" cy="92916"/>
            </a:xfrm>
            <a:custGeom>
              <a:avLst/>
              <a:gdLst/>
              <a:ahLst/>
              <a:cxnLst/>
              <a:rect l="l" t="t" r="r" b="b"/>
              <a:pathLst>
                <a:path w="11329" h="1437" fill="none" extrusionOk="0">
                  <a:moveTo>
                    <a:pt x="1" y="1"/>
                  </a:moveTo>
                  <a:lnTo>
                    <a:pt x="11329" y="1436"/>
                  </a:lnTo>
                </a:path>
              </a:pathLst>
            </a:custGeom>
            <a:solidFill>
              <a:schemeClr val="lt2"/>
            </a:solidFill>
            <a:ln w="28575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21" name="Google Shape;321;p5"/>
          <p:cNvGrpSpPr/>
          <p:nvPr/>
        </p:nvGrpSpPr>
        <p:grpSpPr>
          <a:xfrm rot="-3395278">
            <a:off x="8373584" y="3274691"/>
            <a:ext cx="701462" cy="297747"/>
            <a:chOff x="-1548595" y="5064988"/>
            <a:chExt cx="762313" cy="323577"/>
          </a:xfrm>
        </p:grpSpPr>
        <p:sp>
          <p:nvSpPr>
            <p:cNvPr id="322" name="Google Shape;322;p5"/>
            <p:cNvSpPr/>
            <p:nvPr/>
          </p:nvSpPr>
          <p:spPr>
            <a:xfrm>
              <a:off x="-1548595" y="5241217"/>
              <a:ext cx="155333" cy="82684"/>
            </a:xfrm>
            <a:custGeom>
              <a:avLst/>
              <a:gdLst/>
              <a:ahLst/>
              <a:cxnLst/>
              <a:rect l="l" t="t" r="r" b="b"/>
              <a:pathLst>
                <a:path w="4319" h="2299" extrusionOk="0">
                  <a:moveTo>
                    <a:pt x="2048" y="1"/>
                  </a:moveTo>
                  <a:cubicBezTo>
                    <a:pt x="1195" y="1"/>
                    <a:pt x="444" y="332"/>
                    <a:pt x="244" y="829"/>
                  </a:cubicBezTo>
                  <a:cubicBezTo>
                    <a:pt x="0" y="1444"/>
                    <a:pt x="666" y="2084"/>
                    <a:pt x="1717" y="2251"/>
                  </a:cubicBezTo>
                  <a:cubicBezTo>
                    <a:pt x="1907" y="2283"/>
                    <a:pt x="2096" y="2298"/>
                    <a:pt x="2281" y="2298"/>
                  </a:cubicBezTo>
                  <a:cubicBezTo>
                    <a:pt x="3130" y="2298"/>
                    <a:pt x="3875" y="1975"/>
                    <a:pt x="4075" y="1469"/>
                  </a:cubicBezTo>
                  <a:cubicBezTo>
                    <a:pt x="4319" y="867"/>
                    <a:pt x="3652" y="226"/>
                    <a:pt x="2601" y="47"/>
                  </a:cubicBezTo>
                  <a:cubicBezTo>
                    <a:pt x="2415" y="16"/>
                    <a:pt x="2229" y="1"/>
                    <a:pt x="204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" name="Google Shape;323;p5"/>
            <p:cNvSpPr/>
            <p:nvPr/>
          </p:nvSpPr>
          <p:spPr>
            <a:xfrm>
              <a:off x="-1548595" y="5236433"/>
              <a:ext cx="155333" cy="92214"/>
            </a:xfrm>
            <a:custGeom>
              <a:avLst/>
              <a:gdLst/>
              <a:ahLst/>
              <a:cxnLst/>
              <a:rect l="l" t="t" r="r" b="b"/>
              <a:pathLst>
                <a:path w="4319" h="2564" fill="none" extrusionOk="0">
                  <a:moveTo>
                    <a:pt x="4075" y="1602"/>
                  </a:moveTo>
                  <a:cubicBezTo>
                    <a:pt x="3832" y="2217"/>
                    <a:pt x="2781" y="2563"/>
                    <a:pt x="1717" y="2384"/>
                  </a:cubicBezTo>
                  <a:cubicBezTo>
                    <a:pt x="666" y="2217"/>
                    <a:pt x="0" y="1577"/>
                    <a:pt x="244" y="962"/>
                  </a:cubicBezTo>
                  <a:cubicBezTo>
                    <a:pt x="487" y="359"/>
                    <a:pt x="1538" y="1"/>
                    <a:pt x="2601" y="180"/>
                  </a:cubicBezTo>
                  <a:cubicBezTo>
                    <a:pt x="3652" y="359"/>
                    <a:pt x="4319" y="1000"/>
                    <a:pt x="4075" y="1602"/>
                  </a:cubicBezTo>
                  <a:close/>
                </a:path>
              </a:pathLst>
            </a:custGeom>
            <a:noFill/>
            <a:ln w="28575" cap="flat" cmpd="sng">
              <a:solidFill>
                <a:schemeClr val="accent1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" name="Google Shape;324;p5"/>
            <p:cNvSpPr/>
            <p:nvPr/>
          </p:nvSpPr>
          <p:spPr>
            <a:xfrm>
              <a:off x="-1200204" y="5301134"/>
              <a:ext cx="155836" cy="82684"/>
            </a:xfrm>
            <a:custGeom>
              <a:avLst/>
              <a:gdLst/>
              <a:ahLst/>
              <a:cxnLst/>
              <a:rect l="l" t="t" r="r" b="b"/>
              <a:pathLst>
                <a:path w="4333" h="2299" extrusionOk="0">
                  <a:moveTo>
                    <a:pt x="2062" y="1"/>
                  </a:moveTo>
                  <a:cubicBezTo>
                    <a:pt x="1208" y="1"/>
                    <a:pt x="458" y="332"/>
                    <a:pt x="257" y="828"/>
                  </a:cubicBezTo>
                  <a:cubicBezTo>
                    <a:pt x="1" y="1444"/>
                    <a:pt x="667" y="2084"/>
                    <a:pt x="1718" y="2251"/>
                  </a:cubicBezTo>
                  <a:cubicBezTo>
                    <a:pt x="1908" y="2283"/>
                    <a:pt x="2097" y="2298"/>
                    <a:pt x="2282" y="2298"/>
                  </a:cubicBezTo>
                  <a:cubicBezTo>
                    <a:pt x="3131" y="2298"/>
                    <a:pt x="3876" y="1975"/>
                    <a:pt x="4076" y="1469"/>
                  </a:cubicBezTo>
                  <a:cubicBezTo>
                    <a:pt x="4332" y="867"/>
                    <a:pt x="3666" y="226"/>
                    <a:pt x="2615" y="47"/>
                  </a:cubicBezTo>
                  <a:cubicBezTo>
                    <a:pt x="2429" y="15"/>
                    <a:pt x="2243" y="1"/>
                    <a:pt x="206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" name="Google Shape;325;p5"/>
            <p:cNvSpPr/>
            <p:nvPr/>
          </p:nvSpPr>
          <p:spPr>
            <a:xfrm>
              <a:off x="-1200204" y="5296351"/>
              <a:ext cx="155836" cy="92214"/>
            </a:xfrm>
            <a:custGeom>
              <a:avLst/>
              <a:gdLst/>
              <a:ahLst/>
              <a:cxnLst/>
              <a:rect l="l" t="t" r="r" b="b"/>
              <a:pathLst>
                <a:path w="4333" h="2564" fill="none" extrusionOk="0">
                  <a:moveTo>
                    <a:pt x="4076" y="1602"/>
                  </a:moveTo>
                  <a:cubicBezTo>
                    <a:pt x="3832" y="2217"/>
                    <a:pt x="2782" y="2563"/>
                    <a:pt x="1718" y="2384"/>
                  </a:cubicBezTo>
                  <a:cubicBezTo>
                    <a:pt x="667" y="2217"/>
                    <a:pt x="1" y="1577"/>
                    <a:pt x="257" y="961"/>
                  </a:cubicBezTo>
                  <a:cubicBezTo>
                    <a:pt x="501" y="359"/>
                    <a:pt x="1551" y="0"/>
                    <a:pt x="2615" y="180"/>
                  </a:cubicBezTo>
                  <a:cubicBezTo>
                    <a:pt x="3666" y="359"/>
                    <a:pt x="4332" y="1000"/>
                    <a:pt x="4076" y="1602"/>
                  </a:cubicBezTo>
                  <a:close/>
                </a:path>
              </a:pathLst>
            </a:custGeom>
            <a:noFill/>
            <a:ln w="28575" cap="flat" cmpd="sng">
              <a:solidFill>
                <a:schemeClr val="accent1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" name="Google Shape;326;p5"/>
            <p:cNvSpPr/>
            <p:nvPr/>
          </p:nvSpPr>
          <p:spPr>
            <a:xfrm>
              <a:off x="-1409411" y="5064988"/>
              <a:ext cx="623130" cy="293151"/>
            </a:xfrm>
            <a:custGeom>
              <a:avLst/>
              <a:gdLst/>
              <a:ahLst/>
              <a:cxnLst/>
              <a:rect l="l" t="t" r="r" b="b"/>
              <a:pathLst>
                <a:path w="17326" h="8151" fill="none" extrusionOk="0">
                  <a:moveTo>
                    <a:pt x="0" y="6664"/>
                  </a:moveTo>
                  <a:lnTo>
                    <a:pt x="8329" y="1"/>
                  </a:lnTo>
                  <a:lnTo>
                    <a:pt x="17325" y="1449"/>
                  </a:lnTo>
                  <a:lnTo>
                    <a:pt x="9842" y="8151"/>
                  </a:lnTo>
                </a:path>
              </a:pathLst>
            </a:custGeom>
            <a:noFill/>
            <a:ln w="28575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" name="Google Shape;327;p5"/>
            <p:cNvSpPr/>
            <p:nvPr/>
          </p:nvSpPr>
          <p:spPr>
            <a:xfrm>
              <a:off x="-1174381" y="5120302"/>
              <a:ext cx="321275" cy="56717"/>
            </a:xfrm>
            <a:custGeom>
              <a:avLst/>
              <a:gdLst/>
              <a:ahLst/>
              <a:cxnLst/>
              <a:rect l="l" t="t" r="r" b="b"/>
              <a:pathLst>
                <a:path w="8933" h="1577" fill="none" extrusionOk="0">
                  <a:moveTo>
                    <a:pt x="0" y="0"/>
                  </a:moveTo>
                  <a:lnTo>
                    <a:pt x="8932" y="1576"/>
                  </a:lnTo>
                </a:path>
              </a:pathLst>
            </a:custGeom>
            <a:noFill/>
            <a:ln w="28575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28" name="Google Shape;328;p5"/>
          <p:cNvGrpSpPr/>
          <p:nvPr/>
        </p:nvGrpSpPr>
        <p:grpSpPr>
          <a:xfrm rot="-4278791">
            <a:off x="8052323" y="4384549"/>
            <a:ext cx="724123" cy="487910"/>
            <a:chOff x="897994" y="4240309"/>
            <a:chExt cx="967900" cy="652165"/>
          </a:xfrm>
        </p:grpSpPr>
        <p:sp>
          <p:nvSpPr>
            <p:cNvPr id="329" name="Google Shape;329;p5"/>
            <p:cNvSpPr/>
            <p:nvPr/>
          </p:nvSpPr>
          <p:spPr>
            <a:xfrm>
              <a:off x="897994" y="4634158"/>
              <a:ext cx="370437" cy="243057"/>
            </a:xfrm>
            <a:custGeom>
              <a:avLst/>
              <a:gdLst/>
              <a:ahLst/>
              <a:cxnLst/>
              <a:rect l="l" t="t" r="r" b="b"/>
              <a:pathLst>
                <a:path w="5729" h="3759" extrusionOk="0">
                  <a:moveTo>
                    <a:pt x="2551" y="1"/>
                  </a:moveTo>
                  <a:cubicBezTo>
                    <a:pt x="1500" y="1"/>
                    <a:pt x="589" y="473"/>
                    <a:pt x="334" y="1239"/>
                  </a:cubicBezTo>
                  <a:cubicBezTo>
                    <a:pt x="1" y="2213"/>
                    <a:pt x="847" y="3277"/>
                    <a:pt x="2205" y="3635"/>
                  </a:cubicBezTo>
                  <a:cubicBezTo>
                    <a:pt x="2518" y="3719"/>
                    <a:pt x="2834" y="3759"/>
                    <a:pt x="3139" y="3759"/>
                  </a:cubicBezTo>
                  <a:cubicBezTo>
                    <a:pt x="4142" y="3759"/>
                    <a:pt x="5027" y="3328"/>
                    <a:pt x="5332" y="2610"/>
                  </a:cubicBezTo>
                  <a:cubicBezTo>
                    <a:pt x="5729" y="1649"/>
                    <a:pt x="4947" y="522"/>
                    <a:pt x="3538" y="137"/>
                  </a:cubicBezTo>
                  <a:cubicBezTo>
                    <a:pt x="3205" y="44"/>
                    <a:pt x="2872" y="1"/>
                    <a:pt x="2551" y="1"/>
                  </a:cubicBez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" name="Google Shape;330;p5"/>
            <p:cNvSpPr/>
            <p:nvPr/>
          </p:nvSpPr>
          <p:spPr>
            <a:xfrm>
              <a:off x="897994" y="4617281"/>
              <a:ext cx="370437" cy="275193"/>
            </a:xfrm>
            <a:custGeom>
              <a:avLst/>
              <a:gdLst/>
              <a:ahLst/>
              <a:cxnLst/>
              <a:rect l="l" t="t" r="r" b="b"/>
              <a:pathLst>
                <a:path w="5729" h="4256" fill="none" extrusionOk="0">
                  <a:moveTo>
                    <a:pt x="5332" y="2871"/>
                  </a:moveTo>
                  <a:cubicBezTo>
                    <a:pt x="4934" y="3807"/>
                    <a:pt x="3550" y="4255"/>
                    <a:pt x="2205" y="3896"/>
                  </a:cubicBezTo>
                  <a:cubicBezTo>
                    <a:pt x="847" y="3538"/>
                    <a:pt x="1" y="2474"/>
                    <a:pt x="334" y="1500"/>
                  </a:cubicBezTo>
                  <a:cubicBezTo>
                    <a:pt x="667" y="501"/>
                    <a:pt x="2115" y="1"/>
                    <a:pt x="3538" y="398"/>
                  </a:cubicBezTo>
                  <a:cubicBezTo>
                    <a:pt x="4947" y="783"/>
                    <a:pt x="5729" y="1910"/>
                    <a:pt x="5332" y="2871"/>
                  </a:cubicBezTo>
                  <a:close/>
                </a:path>
              </a:pathLst>
            </a:custGeom>
            <a:solidFill>
              <a:schemeClr val="accent1"/>
            </a:solidFill>
            <a:ln w="28575" cap="flat" cmpd="sng">
              <a:solidFill>
                <a:schemeClr val="accent1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" name="Google Shape;331;p5"/>
            <p:cNvSpPr/>
            <p:nvPr/>
          </p:nvSpPr>
          <p:spPr>
            <a:xfrm>
              <a:off x="1109306" y="4705155"/>
              <a:ext cx="71320" cy="49788"/>
            </a:xfrm>
            <a:custGeom>
              <a:avLst/>
              <a:gdLst/>
              <a:ahLst/>
              <a:cxnLst/>
              <a:rect l="l" t="t" r="r" b="b"/>
              <a:pathLst>
                <a:path w="1103" h="770" fill="none" extrusionOk="0">
                  <a:moveTo>
                    <a:pt x="0" y="0"/>
                  </a:moveTo>
                  <a:cubicBezTo>
                    <a:pt x="628" y="180"/>
                    <a:pt x="987" y="513"/>
                    <a:pt x="1103" y="769"/>
                  </a:cubicBezTo>
                </a:path>
              </a:pathLst>
            </a:custGeom>
            <a:solidFill>
              <a:schemeClr val="accent1"/>
            </a:solidFill>
            <a:ln w="28575" cap="rnd" cmpd="sng">
              <a:solidFill>
                <a:schemeClr val="accent1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" name="Google Shape;332;p5"/>
            <p:cNvSpPr/>
            <p:nvPr/>
          </p:nvSpPr>
          <p:spPr>
            <a:xfrm>
              <a:off x="994145" y="4698495"/>
              <a:ext cx="65501" cy="19980"/>
            </a:xfrm>
            <a:custGeom>
              <a:avLst/>
              <a:gdLst/>
              <a:ahLst/>
              <a:cxnLst/>
              <a:rect l="l" t="t" r="r" b="b"/>
              <a:pathLst>
                <a:path w="1013" h="309" fill="none" extrusionOk="0">
                  <a:moveTo>
                    <a:pt x="0" y="308"/>
                  </a:moveTo>
                  <a:cubicBezTo>
                    <a:pt x="218" y="142"/>
                    <a:pt x="564" y="14"/>
                    <a:pt x="1013" y="1"/>
                  </a:cubicBezTo>
                </a:path>
              </a:pathLst>
            </a:custGeom>
            <a:solidFill>
              <a:schemeClr val="accent1"/>
            </a:solidFill>
            <a:ln w="28575" cap="rnd" cmpd="sng">
              <a:solidFill>
                <a:schemeClr val="accent1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" name="Google Shape;333;p5"/>
            <p:cNvSpPr/>
            <p:nvPr/>
          </p:nvSpPr>
          <p:spPr>
            <a:xfrm>
              <a:off x="1228605" y="4240309"/>
              <a:ext cx="637289" cy="585044"/>
            </a:xfrm>
            <a:custGeom>
              <a:avLst/>
              <a:gdLst/>
              <a:ahLst/>
              <a:cxnLst/>
              <a:rect l="l" t="t" r="r" b="b"/>
              <a:pathLst>
                <a:path w="9856" h="9048" fill="none" extrusionOk="0">
                  <a:moveTo>
                    <a:pt x="1" y="9047"/>
                  </a:moveTo>
                  <a:lnTo>
                    <a:pt x="9855" y="0"/>
                  </a:lnTo>
                </a:path>
              </a:pathLst>
            </a:custGeom>
            <a:solidFill>
              <a:schemeClr val="accent1"/>
            </a:solidFill>
            <a:ln w="28575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4" name="Google Shape;334;p5"/>
          <p:cNvGrpSpPr/>
          <p:nvPr/>
        </p:nvGrpSpPr>
        <p:grpSpPr>
          <a:xfrm rot="-4278791">
            <a:off x="7384050" y="4500805"/>
            <a:ext cx="1025352" cy="435230"/>
            <a:chOff x="255848" y="3748111"/>
            <a:chExt cx="1370536" cy="581751"/>
          </a:xfrm>
        </p:grpSpPr>
        <p:sp>
          <p:nvSpPr>
            <p:cNvPr id="335" name="Google Shape;335;p5"/>
            <p:cNvSpPr/>
            <p:nvPr/>
          </p:nvSpPr>
          <p:spPr>
            <a:xfrm>
              <a:off x="255848" y="4064949"/>
              <a:ext cx="279331" cy="148653"/>
            </a:xfrm>
            <a:custGeom>
              <a:avLst/>
              <a:gdLst/>
              <a:ahLst/>
              <a:cxnLst/>
              <a:rect l="l" t="t" r="r" b="b"/>
              <a:pathLst>
                <a:path w="4320" h="2299" extrusionOk="0">
                  <a:moveTo>
                    <a:pt x="2042" y="1"/>
                  </a:moveTo>
                  <a:cubicBezTo>
                    <a:pt x="1195" y="1"/>
                    <a:pt x="445" y="332"/>
                    <a:pt x="244" y="829"/>
                  </a:cubicBezTo>
                  <a:cubicBezTo>
                    <a:pt x="1" y="1444"/>
                    <a:pt x="667" y="2084"/>
                    <a:pt x="1718" y="2251"/>
                  </a:cubicBezTo>
                  <a:cubicBezTo>
                    <a:pt x="1905" y="2283"/>
                    <a:pt x="2093" y="2298"/>
                    <a:pt x="2277" y="2298"/>
                  </a:cubicBezTo>
                  <a:cubicBezTo>
                    <a:pt x="3122" y="2298"/>
                    <a:pt x="3876" y="1975"/>
                    <a:pt x="4076" y="1469"/>
                  </a:cubicBezTo>
                  <a:cubicBezTo>
                    <a:pt x="4319" y="867"/>
                    <a:pt x="3653" y="226"/>
                    <a:pt x="2589" y="47"/>
                  </a:cubicBezTo>
                  <a:cubicBezTo>
                    <a:pt x="2405" y="16"/>
                    <a:pt x="2221" y="1"/>
                    <a:pt x="204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" name="Google Shape;336;p5"/>
            <p:cNvSpPr/>
            <p:nvPr/>
          </p:nvSpPr>
          <p:spPr>
            <a:xfrm>
              <a:off x="255848" y="4056349"/>
              <a:ext cx="279331" cy="165788"/>
            </a:xfrm>
            <a:custGeom>
              <a:avLst/>
              <a:gdLst/>
              <a:ahLst/>
              <a:cxnLst/>
              <a:rect l="l" t="t" r="r" b="b"/>
              <a:pathLst>
                <a:path w="4320" h="2564" fill="none" extrusionOk="0">
                  <a:moveTo>
                    <a:pt x="4076" y="1602"/>
                  </a:moveTo>
                  <a:cubicBezTo>
                    <a:pt x="3832" y="2217"/>
                    <a:pt x="2768" y="2563"/>
                    <a:pt x="1718" y="2384"/>
                  </a:cubicBezTo>
                  <a:cubicBezTo>
                    <a:pt x="667" y="2217"/>
                    <a:pt x="1" y="1577"/>
                    <a:pt x="244" y="962"/>
                  </a:cubicBezTo>
                  <a:cubicBezTo>
                    <a:pt x="487" y="359"/>
                    <a:pt x="1538" y="1"/>
                    <a:pt x="2589" y="180"/>
                  </a:cubicBezTo>
                  <a:cubicBezTo>
                    <a:pt x="3653" y="359"/>
                    <a:pt x="4319" y="1000"/>
                    <a:pt x="4076" y="1602"/>
                  </a:cubicBezTo>
                  <a:close/>
                </a:path>
              </a:pathLst>
            </a:custGeom>
            <a:solidFill>
              <a:schemeClr val="dk2"/>
            </a:solidFill>
            <a:ln w="28575" cap="flat" cmpd="sng">
              <a:solidFill>
                <a:schemeClr val="dk2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" name="Google Shape;337;p5"/>
            <p:cNvSpPr/>
            <p:nvPr/>
          </p:nvSpPr>
          <p:spPr>
            <a:xfrm>
              <a:off x="342041" y="4115190"/>
              <a:ext cx="52245" cy="2522"/>
            </a:xfrm>
            <a:custGeom>
              <a:avLst/>
              <a:gdLst/>
              <a:ahLst/>
              <a:cxnLst/>
              <a:rect l="l" t="t" r="r" b="b"/>
              <a:pathLst>
                <a:path w="808" h="39" fill="none" extrusionOk="0">
                  <a:moveTo>
                    <a:pt x="0" y="39"/>
                  </a:moveTo>
                  <a:cubicBezTo>
                    <a:pt x="103" y="13"/>
                    <a:pt x="231" y="0"/>
                    <a:pt x="372" y="0"/>
                  </a:cubicBezTo>
                  <a:cubicBezTo>
                    <a:pt x="526" y="0"/>
                    <a:pt x="667" y="13"/>
                    <a:pt x="808" y="26"/>
                  </a:cubicBezTo>
                </a:path>
              </a:pathLst>
            </a:custGeom>
            <a:solidFill>
              <a:schemeClr val="dk2"/>
            </a:solidFill>
            <a:ln w="28575" cap="rnd" cmpd="sng">
              <a:solidFill>
                <a:schemeClr val="dk2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" name="Google Shape;338;p5"/>
            <p:cNvSpPr/>
            <p:nvPr/>
          </p:nvSpPr>
          <p:spPr>
            <a:xfrm>
              <a:off x="882282" y="4172674"/>
              <a:ext cx="279267" cy="148653"/>
            </a:xfrm>
            <a:custGeom>
              <a:avLst/>
              <a:gdLst/>
              <a:ahLst/>
              <a:cxnLst/>
              <a:rect l="l" t="t" r="r" b="b"/>
              <a:pathLst>
                <a:path w="4319" h="2299" extrusionOk="0">
                  <a:moveTo>
                    <a:pt x="2061" y="1"/>
                  </a:moveTo>
                  <a:cubicBezTo>
                    <a:pt x="1207" y="1"/>
                    <a:pt x="455" y="332"/>
                    <a:pt x="244" y="828"/>
                  </a:cubicBezTo>
                  <a:cubicBezTo>
                    <a:pt x="0" y="1444"/>
                    <a:pt x="654" y="2084"/>
                    <a:pt x="1717" y="2251"/>
                  </a:cubicBezTo>
                  <a:cubicBezTo>
                    <a:pt x="1905" y="2283"/>
                    <a:pt x="2093" y="2298"/>
                    <a:pt x="2277" y="2298"/>
                  </a:cubicBezTo>
                  <a:cubicBezTo>
                    <a:pt x="3122" y="2298"/>
                    <a:pt x="3875" y="1975"/>
                    <a:pt x="4075" y="1469"/>
                  </a:cubicBezTo>
                  <a:cubicBezTo>
                    <a:pt x="4319" y="867"/>
                    <a:pt x="3665" y="226"/>
                    <a:pt x="2614" y="47"/>
                  </a:cubicBezTo>
                  <a:cubicBezTo>
                    <a:pt x="2428" y="15"/>
                    <a:pt x="2242" y="1"/>
                    <a:pt x="2061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" name="Google Shape;339;p5"/>
            <p:cNvSpPr/>
            <p:nvPr/>
          </p:nvSpPr>
          <p:spPr>
            <a:xfrm>
              <a:off x="882282" y="4164074"/>
              <a:ext cx="279267" cy="165788"/>
            </a:xfrm>
            <a:custGeom>
              <a:avLst/>
              <a:gdLst/>
              <a:ahLst/>
              <a:cxnLst/>
              <a:rect l="l" t="t" r="r" b="b"/>
              <a:pathLst>
                <a:path w="4319" h="2564" fill="none" extrusionOk="0">
                  <a:moveTo>
                    <a:pt x="4075" y="1602"/>
                  </a:moveTo>
                  <a:cubicBezTo>
                    <a:pt x="3832" y="2217"/>
                    <a:pt x="2768" y="2563"/>
                    <a:pt x="1717" y="2384"/>
                  </a:cubicBezTo>
                  <a:cubicBezTo>
                    <a:pt x="654" y="2217"/>
                    <a:pt x="0" y="1577"/>
                    <a:pt x="244" y="961"/>
                  </a:cubicBezTo>
                  <a:cubicBezTo>
                    <a:pt x="500" y="359"/>
                    <a:pt x="1551" y="0"/>
                    <a:pt x="2614" y="180"/>
                  </a:cubicBezTo>
                  <a:cubicBezTo>
                    <a:pt x="3665" y="359"/>
                    <a:pt x="4319" y="1000"/>
                    <a:pt x="4075" y="1602"/>
                  </a:cubicBezTo>
                  <a:close/>
                </a:path>
              </a:pathLst>
            </a:custGeom>
            <a:solidFill>
              <a:schemeClr val="dk2"/>
            </a:solidFill>
            <a:ln w="28575" cap="flat" cmpd="sng">
              <a:solidFill>
                <a:schemeClr val="dk2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" name="Google Shape;340;p5"/>
            <p:cNvSpPr/>
            <p:nvPr/>
          </p:nvSpPr>
          <p:spPr>
            <a:xfrm>
              <a:off x="970932" y="4222915"/>
              <a:ext cx="50629" cy="2522"/>
            </a:xfrm>
            <a:custGeom>
              <a:avLst/>
              <a:gdLst/>
              <a:ahLst/>
              <a:cxnLst/>
              <a:rect l="l" t="t" r="r" b="b"/>
              <a:pathLst>
                <a:path w="783" h="39" fill="none" extrusionOk="0">
                  <a:moveTo>
                    <a:pt x="0" y="39"/>
                  </a:moveTo>
                  <a:cubicBezTo>
                    <a:pt x="103" y="13"/>
                    <a:pt x="218" y="0"/>
                    <a:pt x="346" y="0"/>
                  </a:cubicBezTo>
                  <a:cubicBezTo>
                    <a:pt x="500" y="0"/>
                    <a:pt x="641" y="13"/>
                    <a:pt x="782" y="26"/>
                  </a:cubicBezTo>
                </a:path>
              </a:pathLst>
            </a:custGeom>
            <a:solidFill>
              <a:schemeClr val="dk2"/>
            </a:solidFill>
            <a:ln w="28575" cap="rnd" cmpd="sng">
              <a:solidFill>
                <a:schemeClr val="dk2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" name="Google Shape;341;p5"/>
            <p:cNvSpPr/>
            <p:nvPr/>
          </p:nvSpPr>
          <p:spPr>
            <a:xfrm>
              <a:off x="506085" y="3748111"/>
              <a:ext cx="1120299" cy="527044"/>
            </a:xfrm>
            <a:custGeom>
              <a:avLst/>
              <a:gdLst/>
              <a:ahLst/>
              <a:cxnLst/>
              <a:rect l="l" t="t" r="r" b="b"/>
              <a:pathLst>
                <a:path w="17326" h="8151" fill="none" extrusionOk="0">
                  <a:moveTo>
                    <a:pt x="1" y="6664"/>
                  </a:moveTo>
                  <a:lnTo>
                    <a:pt x="8317" y="1"/>
                  </a:lnTo>
                  <a:lnTo>
                    <a:pt x="17326" y="1449"/>
                  </a:lnTo>
                  <a:lnTo>
                    <a:pt x="9829" y="8151"/>
                  </a:lnTo>
                </a:path>
              </a:pathLst>
            </a:custGeom>
            <a:solidFill>
              <a:schemeClr val="dk2"/>
            </a:solidFill>
            <a:ln w="2857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" name="Google Shape;342;p5"/>
            <p:cNvSpPr/>
            <p:nvPr/>
          </p:nvSpPr>
          <p:spPr>
            <a:xfrm>
              <a:off x="928644" y="3847560"/>
              <a:ext cx="577608" cy="101969"/>
            </a:xfrm>
            <a:custGeom>
              <a:avLst/>
              <a:gdLst/>
              <a:ahLst/>
              <a:cxnLst/>
              <a:rect l="l" t="t" r="r" b="b"/>
              <a:pathLst>
                <a:path w="8933" h="1577" fill="none" extrusionOk="0">
                  <a:moveTo>
                    <a:pt x="1" y="0"/>
                  </a:moveTo>
                  <a:lnTo>
                    <a:pt x="8933" y="1576"/>
                  </a:lnTo>
                </a:path>
              </a:pathLst>
            </a:custGeom>
            <a:solidFill>
              <a:schemeClr val="dk2"/>
            </a:solidFill>
            <a:ln w="2857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43" name="Google Shape;343;p5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344" name="Google Shape;344;p5"/>
          <p:cNvSpPr txBox="1">
            <a:spLocks noGrp="1"/>
          </p:cNvSpPr>
          <p:nvPr>
            <p:ph type="title" idx="2"/>
          </p:nvPr>
        </p:nvSpPr>
        <p:spPr>
          <a:xfrm>
            <a:off x="1715025" y="3158175"/>
            <a:ext cx="2505900" cy="453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2300" b="0"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345" name="Google Shape;345;p5"/>
          <p:cNvSpPr txBox="1">
            <a:spLocks noGrp="1"/>
          </p:cNvSpPr>
          <p:nvPr>
            <p:ph type="title" idx="3"/>
          </p:nvPr>
        </p:nvSpPr>
        <p:spPr>
          <a:xfrm>
            <a:off x="4923250" y="3158175"/>
            <a:ext cx="2505600" cy="453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2300" b="0"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346" name="Google Shape;346;p5"/>
          <p:cNvSpPr txBox="1">
            <a:spLocks noGrp="1"/>
          </p:cNvSpPr>
          <p:nvPr>
            <p:ph type="subTitle" idx="1"/>
          </p:nvPr>
        </p:nvSpPr>
        <p:spPr>
          <a:xfrm>
            <a:off x="4923249" y="3512275"/>
            <a:ext cx="2505600" cy="860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400"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347" name="Google Shape;347;p5"/>
          <p:cNvSpPr txBox="1">
            <a:spLocks noGrp="1"/>
          </p:cNvSpPr>
          <p:nvPr>
            <p:ph type="subTitle" idx="4"/>
          </p:nvPr>
        </p:nvSpPr>
        <p:spPr>
          <a:xfrm>
            <a:off x="1715375" y="3512275"/>
            <a:ext cx="2505600" cy="860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400"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grpSp>
        <p:nvGrpSpPr>
          <p:cNvPr id="348" name="Google Shape;348;p5"/>
          <p:cNvGrpSpPr/>
          <p:nvPr/>
        </p:nvGrpSpPr>
        <p:grpSpPr>
          <a:xfrm rot="-3395237">
            <a:off x="-102323" y="711315"/>
            <a:ext cx="681376" cy="289222"/>
            <a:chOff x="-1548595" y="5064988"/>
            <a:chExt cx="762313" cy="323577"/>
          </a:xfrm>
        </p:grpSpPr>
        <p:sp>
          <p:nvSpPr>
            <p:cNvPr id="349" name="Google Shape;349;p5"/>
            <p:cNvSpPr/>
            <p:nvPr/>
          </p:nvSpPr>
          <p:spPr>
            <a:xfrm>
              <a:off x="-1548595" y="5241217"/>
              <a:ext cx="155333" cy="82684"/>
            </a:xfrm>
            <a:custGeom>
              <a:avLst/>
              <a:gdLst/>
              <a:ahLst/>
              <a:cxnLst/>
              <a:rect l="l" t="t" r="r" b="b"/>
              <a:pathLst>
                <a:path w="4319" h="2299" extrusionOk="0">
                  <a:moveTo>
                    <a:pt x="2048" y="1"/>
                  </a:moveTo>
                  <a:cubicBezTo>
                    <a:pt x="1195" y="1"/>
                    <a:pt x="444" y="332"/>
                    <a:pt x="244" y="829"/>
                  </a:cubicBezTo>
                  <a:cubicBezTo>
                    <a:pt x="0" y="1444"/>
                    <a:pt x="666" y="2084"/>
                    <a:pt x="1717" y="2251"/>
                  </a:cubicBezTo>
                  <a:cubicBezTo>
                    <a:pt x="1907" y="2283"/>
                    <a:pt x="2096" y="2298"/>
                    <a:pt x="2281" y="2298"/>
                  </a:cubicBezTo>
                  <a:cubicBezTo>
                    <a:pt x="3130" y="2298"/>
                    <a:pt x="3875" y="1975"/>
                    <a:pt x="4075" y="1469"/>
                  </a:cubicBezTo>
                  <a:cubicBezTo>
                    <a:pt x="4319" y="867"/>
                    <a:pt x="3652" y="226"/>
                    <a:pt x="2601" y="47"/>
                  </a:cubicBezTo>
                  <a:cubicBezTo>
                    <a:pt x="2415" y="16"/>
                    <a:pt x="2229" y="1"/>
                    <a:pt x="204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" name="Google Shape;350;p5"/>
            <p:cNvSpPr/>
            <p:nvPr/>
          </p:nvSpPr>
          <p:spPr>
            <a:xfrm>
              <a:off x="-1548595" y="5236433"/>
              <a:ext cx="155333" cy="92214"/>
            </a:xfrm>
            <a:custGeom>
              <a:avLst/>
              <a:gdLst/>
              <a:ahLst/>
              <a:cxnLst/>
              <a:rect l="l" t="t" r="r" b="b"/>
              <a:pathLst>
                <a:path w="4319" h="2564" fill="none" extrusionOk="0">
                  <a:moveTo>
                    <a:pt x="4075" y="1602"/>
                  </a:moveTo>
                  <a:cubicBezTo>
                    <a:pt x="3832" y="2217"/>
                    <a:pt x="2781" y="2563"/>
                    <a:pt x="1717" y="2384"/>
                  </a:cubicBezTo>
                  <a:cubicBezTo>
                    <a:pt x="666" y="2217"/>
                    <a:pt x="0" y="1577"/>
                    <a:pt x="244" y="962"/>
                  </a:cubicBezTo>
                  <a:cubicBezTo>
                    <a:pt x="487" y="359"/>
                    <a:pt x="1538" y="1"/>
                    <a:pt x="2601" y="180"/>
                  </a:cubicBezTo>
                  <a:cubicBezTo>
                    <a:pt x="3652" y="359"/>
                    <a:pt x="4319" y="1000"/>
                    <a:pt x="4075" y="1602"/>
                  </a:cubicBezTo>
                  <a:close/>
                </a:path>
              </a:pathLst>
            </a:custGeom>
            <a:noFill/>
            <a:ln w="28575" cap="flat" cmpd="sng">
              <a:solidFill>
                <a:schemeClr val="accent1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" name="Google Shape;351;p5"/>
            <p:cNvSpPr/>
            <p:nvPr/>
          </p:nvSpPr>
          <p:spPr>
            <a:xfrm>
              <a:off x="-1200204" y="5301134"/>
              <a:ext cx="155836" cy="82684"/>
            </a:xfrm>
            <a:custGeom>
              <a:avLst/>
              <a:gdLst/>
              <a:ahLst/>
              <a:cxnLst/>
              <a:rect l="l" t="t" r="r" b="b"/>
              <a:pathLst>
                <a:path w="4333" h="2299" extrusionOk="0">
                  <a:moveTo>
                    <a:pt x="2062" y="1"/>
                  </a:moveTo>
                  <a:cubicBezTo>
                    <a:pt x="1208" y="1"/>
                    <a:pt x="458" y="332"/>
                    <a:pt x="257" y="828"/>
                  </a:cubicBezTo>
                  <a:cubicBezTo>
                    <a:pt x="1" y="1444"/>
                    <a:pt x="667" y="2084"/>
                    <a:pt x="1718" y="2251"/>
                  </a:cubicBezTo>
                  <a:cubicBezTo>
                    <a:pt x="1908" y="2283"/>
                    <a:pt x="2097" y="2298"/>
                    <a:pt x="2282" y="2298"/>
                  </a:cubicBezTo>
                  <a:cubicBezTo>
                    <a:pt x="3131" y="2298"/>
                    <a:pt x="3876" y="1975"/>
                    <a:pt x="4076" y="1469"/>
                  </a:cubicBezTo>
                  <a:cubicBezTo>
                    <a:pt x="4332" y="867"/>
                    <a:pt x="3666" y="226"/>
                    <a:pt x="2615" y="47"/>
                  </a:cubicBezTo>
                  <a:cubicBezTo>
                    <a:pt x="2429" y="15"/>
                    <a:pt x="2243" y="1"/>
                    <a:pt x="206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" name="Google Shape;352;p5"/>
            <p:cNvSpPr/>
            <p:nvPr/>
          </p:nvSpPr>
          <p:spPr>
            <a:xfrm>
              <a:off x="-1200204" y="5296351"/>
              <a:ext cx="155836" cy="92214"/>
            </a:xfrm>
            <a:custGeom>
              <a:avLst/>
              <a:gdLst/>
              <a:ahLst/>
              <a:cxnLst/>
              <a:rect l="l" t="t" r="r" b="b"/>
              <a:pathLst>
                <a:path w="4333" h="2564" fill="none" extrusionOk="0">
                  <a:moveTo>
                    <a:pt x="4076" y="1602"/>
                  </a:moveTo>
                  <a:cubicBezTo>
                    <a:pt x="3832" y="2217"/>
                    <a:pt x="2782" y="2563"/>
                    <a:pt x="1718" y="2384"/>
                  </a:cubicBezTo>
                  <a:cubicBezTo>
                    <a:pt x="667" y="2217"/>
                    <a:pt x="1" y="1577"/>
                    <a:pt x="257" y="961"/>
                  </a:cubicBezTo>
                  <a:cubicBezTo>
                    <a:pt x="501" y="359"/>
                    <a:pt x="1551" y="0"/>
                    <a:pt x="2615" y="180"/>
                  </a:cubicBezTo>
                  <a:cubicBezTo>
                    <a:pt x="3666" y="359"/>
                    <a:pt x="4332" y="1000"/>
                    <a:pt x="4076" y="1602"/>
                  </a:cubicBezTo>
                  <a:close/>
                </a:path>
              </a:pathLst>
            </a:custGeom>
            <a:noFill/>
            <a:ln w="28575" cap="flat" cmpd="sng">
              <a:solidFill>
                <a:schemeClr val="accent1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" name="Google Shape;353;p5"/>
            <p:cNvSpPr/>
            <p:nvPr/>
          </p:nvSpPr>
          <p:spPr>
            <a:xfrm>
              <a:off x="-1409411" y="5064988"/>
              <a:ext cx="623130" cy="293151"/>
            </a:xfrm>
            <a:custGeom>
              <a:avLst/>
              <a:gdLst/>
              <a:ahLst/>
              <a:cxnLst/>
              <a:rect l="l" t="t" r="r" b="b"/>
              <a:pathLst>
                <a:path w="17326" h="8151" fill="none" extrusionOk="0">
                  <a:moveTo>
                    <a:pt x="0" y="6664"/>
                  </a:moveTo>
                  <a:lnTo>
                    <a:pt x="8329" y="1"/>
                  </a:lnTo>
                  <a:lnTo>
                    <a:pt x="17325" y="1449"/>
                  </a:lnTo>
                  <a:lnTo>
                    <a:pt x="9842" y="8151"/>
                  </a:lnTo>
                </a:path>
              </a:pathLst>
            </a:custGeom>
            <a:noFill/>
            <a:ln w="28575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" name="Google Shape;354;p5"/>
            <p:cNvSpPr/>
            <p:nvPr/>
          </p:nvSpPr>
          <p:spPr>
            <a:xfrm>
              <a:off x="-1174381" y="5120302"/>
              <a:ext cx="321275" cy="56717"/>
            </a:xfrm>
            <a:custGeom>
              <a:avLst/>
              <a:gdLst/>
              <a:ahLst/>
              <a:cxnLst/>
              <a:rect l="l" t="t" r="r" b="b"/>
              <a:pathLst>
                <a:path w="8933" h="1577" fill="none" extrusionOk="0">
                  <a:moveTo>
                    <a:pt x="0" y="0"/>
                  </a:moveTo>
                  <a:lnTo>
                    <a:pt x="8932" y="1576"/>
                  </a:lnTo>
                </a:path>
              </a:pathLst>
            </a:custGeom>
            <a:noFill/>
            <a:ln w="28575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405554433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6" name="Google Shape;356;p6"/>
          <p:cNvGrpSpPr/>
          <p:nvPr/>
        </p:nvGrpSpPr>
        <p:grpSpPr>
          <a:xfrm rot="-6625962">
            <a:off x="-759632" y="4248016"/>
            <a:ext cx="2384829" cy="1897166"/>
            <a:chOff x="-1221177" y="-856963"/>
            <a:chExt cx="3089277" cy="2457565"/>
          </a:xfrm>
        </p:grpSpPr>
        <p:grpSp>
          <p:nvGrpSpPr>
            <p:cNvPr id="357" name="Google Shape;357;p6"/>
            <p:cNvGrpSpPr/>
            <p:nvPr/>
          </p:nvGrpSpPr>
          <p:grpSpPr>
            <a:xfrm>
              <a:off x="-1221177" y="-856963"/>
              <a:ext cx="3089277" cy="2457565"/>
              <a:chOff x="-1221177" y="-856963"/>
              <a:chExt cx="3089277" cy="2457565"/>
            </a:xfrm>
          </p:grpSpPr>
          <p:sp>
            <p:nvSpPr>
              <p:cNvPr id="358" name="Google Shape;358;p6"/>
              <p:cNvSpPr/>
              <p:nvPr/>
            </p:nvSpPr>
            <p:spPr>
              <a:xfrm>
                <a:off x="-1221177" y="-564373"/>
                <a:ext cx="3089277" cy="2164975"/>
              </a:xfrm>
              <a:custGeom>
                <a:avLst/>
                <a:gdLst/>
                <a:ahLst/>
                <a:cxnLst/>
                <a:rect l="l" t="t" r="r" b="b"/>
                <a:pathLst>
                  <a:path w="65482" h="45890" fill="none" extrusionOk="0">
                    <a:moveTo>
                      <a:pt x="0" y="40751"/>
                    </a:moveTo>
                    <a:cubicBezTo>
                      <a:pt x="18837" y="45889"/>
                      <a:pt x="46927" y="45492"/>
                      <a:pt x="60600" y="14866"/>
                    </a:cubicBezTo>
                    <a:cubicBezTo>
                      <a:pt x="63047" y="9381"/>
                      <a:pt x="65482" y="1"/>
                      <a:pt x="65482" y="1"/>
                    </a:cubicBezTo>
                  </a:path>
                </a:pathLst>
              </a:custGeom>
              <a:noFill/>
              <a:ln w="28575" cap="flat" cmpd="sng">
                <a:solidFill>
                  <a:schemeClr val="dk1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9" name="Google Shape;359;p6"/>
              <p:cNvSpPr/>
              <p:nvPr/>
            </p:nvSpPr>
            <p:spPr>
              <a:xfrm>
                <a:off x="-1050729" y="-637497"/>
                <a:ext cx="2826970" cy="2014998"/>
              </a:xfrm>
              <a:custGeom>
                <a:avLst/>
                <a:gdLst/>
                <a:ahLst/>
                <a:cxnLst/>
                <a:rect l="l" t="t" r="r" b="b"/>
                <a:pathLst>
                  <a:path w="59922" h="42711" fill="none" extrusionOk="0">
                    <a:moveTo>
                      <a:pt x="1" y="38610"/>
                    </a:moveTo>
                    <a:cubicBezTo>
                      <a:pt x="16980" y="42711"/>
                      <a:pt x="41814" y="41878"/>
                      <a:pt x="54885" y="14519"/>
                    </a:cubicBezTo>
                    <a:cubicBezTo>
                      <a:pt x="57474" y="9099"/>
                      <a:pt x="59921" y="0"/>
                      <a:pt x="59921" y="0"/>
                    </a:cubicBezTo>
                  </a:path>
                </a:pathLst>
              </a:custGeom>
              <a:noFill/>
              <a:ln w="28575" cap="flat" cmpd="sng">
                <a:solidFill>
                  <a:schemeClr val="dk1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0" name="Google Shape;360;p6"/>
              <p:cNvSpPr/>
              <p:nvPr/>
            </p:nvSpPr>
            <p:spPr>
              <a:xfrm>
                <a:off x="-880847" y="-710668"/>
                <a:ext cx="2564569" cy="1865729"/>
              </a:xfrm>
              <a:custGeom>
                <a:avLst/>
                <a:gdLst/>
                <a:ahLst/>
                <a:cxnLst/>
                <a:rect l="l" t="t" r="r" b="b"/>
                <a:pathLst>
                  <a:path w="54360" h="39547" fill="none" extrusionOk="0">
                    <a:moveTo>
                      <a:pt x="1" y="36483"/>
                    </a:moveTo>
                    <a:cubicBezTo>
                      <a:pt x="15134" y="39546"/>
                      <a:pt x="36817" y="38303"/>
                      <a:pt x="49195" y="14186"/>
                    </a:cubicBezTo>
                    <a:cubicBezTo>
                      <a:pt x="51938" y="8830"/>
                      <a:pt x="54360" y="1"/>
                      <a:pt x="54360" y="1"/>
                    </a:cubicBezTo>
                  </a:path>
                </a:pathLst>
              </a:custGeom>
              <a:noFill/>
              <a:ln w="28575" cap="flat" cmpd="sng">
                <a:solidFill>
                  <a:schemeClr val="dk1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1" name="Google Shape;361;p6"/>
              <p:cNvSpPr/>
              <p:nvPr/>
            </p:nvSpPr>
            <p:spPr>
              <a:xfrm>
                <a:off x="-710353" y="-783792"/>
                <a:ext cx="2302168" cy="1715751"/>
              </a:xfrm>
              <a:custGeom>
                <a:avLst/>
                <a:gdLst/>
                <a:ahLst/>
                <a:cxnLst/>
                <a:rect l="l" t="t" r="r" b="b"/>
                <a:pathLst>
                  <a:path w="48798" h="36368" fill="none" extrusionOk="0">
                    <a:moveTo>
                      <a:pt x="0" y="34356"/>
                    </a:moveTo>
                    <a:cubicBezTo>
                      <a:pt x="13276" y="36368"/>
                      <a:pt x="31883" y="34766"/>
                      <a:pt x="43480" y="13853"/>
                    </a:cubicBezTo>
                    <a:cubicBezTo>
                      <a:pt x="46401" y="8573"/>
                      <a:pt x="48798" y="0"/>
                      <a:pt x="48798" y="0"/>
                    </a:cubicBezTo>
                  </a:path>
                </a:pathLst>
              </a:custGeom>
              <a:noFill/>
              <a:ln w="28575" cap="flat" cmpd="sng">
                <a:solidFill>
                  <a:schemeClr val="dk1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2" name="Google Shape;362;p6"/>
              <p:cNvSpPr/>
              <p:nvPr/>
            </p:nvSpPr>
            <p:spPr>
              <a:xfrm>
                <a:off x="-540471" y="-856963"/>
                <a:ext cx="2040380" cy="1565868"/>
              </a:xfrm>
              <a:custGeom>
                <a:avLst/>
                <a:gdLst/>
                <a:ahLst/>
                <a:cxnLst/>
                <a:rect l="l" t="t" r="r" b="b"/>
                <a:pathLst>
                  <a:path w="43249" h="33191" fill="none" extrusionOk="0">
                    <a:moveTo>
                      <a:pt x="0" y="32229"/>
                    </a:moveTo>
                    <a:cubicBezTo>
                      <a:pt x="11431" y="33190"/>
                      <a:pt x="27051" y="31294"/>
                      <a:pt x="37777" y="13520"/>
                    </a:cubicBezTo>
                    <a:cubicBezTo>
                      <a:pt x="40904" y="8317"/>
                      <a:pt x="43249" y="1"/>
                      <a:pt x="43249" y="1"/>
                    </a:cubicBezTo>
                  </a:path>
                </a:pathLst>
              </a:custGeom>
              <a:noFill/>
              <a:ln w="28575" cap="flat" cmpd="sng">
                <a:solidFill>
                  <a:schemeClr val="dk1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63" name="Google Shape;363;p6"/>
            <p:cNvGrpSpPr/>
            <p:nvPr/>
          </p:nvGrpSpPr>
          <p:grpSpPr>
            <a:xfrm>
              <a:off x="828772" y="314668"/>
              <a:ext cx="416010" cy="486680"/>
              <a:chOff x="828772" y="314668"/>
              <a:chExt cx="416010" cy="486680"/>
            </a:xfrm>
          </p:grpSpPr>
          <p:sp>
            <p:nvSpPr>
              <p:cNvPr id="364" name="Google Shape;364;p6"/>
              <p:cNvSpPr/>
              <p:nvPr/>
            </p:nvSpPr>
            <p:spPr>
              <a:xfrm>
                <a:off x="828772" y="325849"/>
                <a:ext cx="182624" cy="180501"/>
              </a:xfrm>
              <a:custGeom>
                <a:avLst/>
                <a:gdLst/>
                <a:ahLst/>
                <a:cxnLst/>
                <a:rect l="l" t="t" r="r" b="b"/>
                <a:pathLst>
                  <a:path w="3871" h="3826" extrusionOk="0">
                    <a:moveTo>
                      <a:pt x="2277" y="1"/>
                    </a:moveTo>
                    <a:cubicBezTo>
                      <a:pt x="1531" y="1"/>
                      <a:pt x="747" y="588"/>
                      <a:pt x="398" y="1455"/>
                    </a:cubicBezTo>
                    <a:cubicBezTo>
                      <a:pt x="1" y="2454"/>
                      <a:pt x="321" y="3454"/>
                      <a:pt x="1103" y="3748"/>
                    </a:cubicBezTo>
                    <a:cubicBezTo>
                      <a:pt x="1245" y="3800"/>
                      <a:pt x="1395" y="3825"/>
                      <a:pt x="1548" y="3825"/>
                    </a:cubicBezTo>
                    <a:cubicBezTo>
                      <a:pt x="2224" y="3825"/>
                      <a:pt x="2961" y="3340"/>
                      <a:pt x="3358" y="2557"/>
                    </a:cubicBezTo>
                    <a:cubicBezTo>
                      <a:pt x="3871" y="1544"/>
                      <a:pt x="3602" y="417"/>
                      <a:pt x="2743" y="83"/>
                    </a:cubicBezTo>
                    <a:cubicBezTo>
                      <a:pt x="2593" y="27"/>
                      <a:pt x="2436" y="1"/>
                      <a:pt x="227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5" name="Google Shape;365;p6"/>
              <p:cNvSpPr/>
              <p:nvPr/>
            </p:nvSpPr>
            <p:spPr>
              <a:xfrm>
                <a:off x="828772" y="314668"/>
                <a:ext cx="182624" cy="201354"/>
              </a:xfrm>
              <a:custGeom>
                <a:avLst/>
                <a:gdLst/>
                <a:ahLst/>
                <a:cxnLst/>
                <a:rect l="l" t="t" r="r" b="b"/>
                <a:pathLst>
                  <a:path w="3871" h="4268" fill="none" extrusionOk="0">
                    <a:moveTo>
                      <a:pt x="2743" y="320"/>
                    </a:moveTo>
                    <a:cubicBezTo>
                      <a:pt x="3602" y="654"/>
                      <a:pt x="3871" y="1781"/>
                      <a:pt x="3358" y="2794"/>
                    </a:cubicBezTo>
                    <a:cubicBezTo>
                      <a:pt x="2871" y="3755"/>
                      <a:pt x="1872" y="4267"/>
                      <a:pt x="1103" y="3985"/>
                    </a:cubicBezTo>
                    <a:cubicBezTo>
                      <a:pt x="321" y="3691"/>
                      <a:pt x="1" y="2691"/>
                      <a:pt x="398" y="1692"/>
                    </a:cubicBezTo>
                    <a:cubicBezTo>
                      <a:pt x="821" y="641"/>
                      <a:pt x="1885" y="0"/>
                      <a:pt x="2743" y="320"/>
                    </a:cubicBezTo>
                    <a:close/>
                  </a:path>
                </a:pathLst>
              </a:custGeom>
              <a:noFill/>
              <a:ln w="28575" cap="flat" cmpd="sng">
                <a:solidFill>
                  <a:schemeClr val="accent1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6" name="Google Shape;366;p6"/>
              <p:cNvSpPr/>
              <p:nvPr/>
            </p:nvSpPr>
            <p:spPr>
              <a:xfrm>
                <a:off x="865664" y="494788"/>
                <a:ext cx="379118" cy="306559"/>
              </a:xfrm>
              <a:custGeom>
                <a:avLst/>
                <a:gdLst/>
                <a:ahLst/>
                <a:cxnLst/>
                <a:rect l="l" t="t" r="r" b="b"/>
                <a:pathLst>
                  <a:path w="8036" h="6498" fill="none" extrusionOk="0">
                    <a:moveTo>
                      <a:pt x="1" y="1"/>
                    </a:moveTo>
                    <a:lnTo>
                      <a:pt x="8035" y="6498"/>
                    </a:lnTo>
                  </a:path>
                </a:pathLst>
              </a:custGeom>
              <a:noFill/>
              <a:ln w="28575" cap="rnd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67" name="Google Shape;367;p6"/>
            <p:cNvGrpSpPr/>
            <p:nvPr/>
          </p:nvGrpSpPr>
          <p:grpSpPr>
            <a:xfrm>
              <a:off x="323987" y="610889"/>
              <a:ext cx="341044" cy="623914"/>
              <a:chOff x="323987" y="610889"/>
              <a:chExt cx="341044" cy="623914"/>
            </a:xfrm>
          </p:grpSpPr>
          <p:sp>
            <p:nvSpPr>
              <p:cNvPr id="368" name="Google Shape;368;p6"/>
              <p:cNvSpPr/>
              <p:nvPr/>
            </p:nvSpPr>
            <p:spPr>
              <a:xfrm>
                <a:off x="323987" y="1036281"/>
                <a:ext cx="204986" cy="187814"/>
              </a:xfrm>
              <a:custGeom>
                <a:avLst/>
                <a:gdLst/>
                <a:ahLst/>
                <a:cxnLst/>
                <a:rect l="l" t="t" r="r" b="b"/>
                <a:pathLst>
                  <a:path w="4345" h="3981" extrusionOk="0">
                    <a:moveTo>
                      <a:pt x="2671" y="0"/>
                    </a:moveTo>
                    <a:cubicBezTo>
                      <a:pt x="2077" y="0"/>
                      <a:pt x="1416" y="308"/>
                      <a:pt x="911" y="876"/>
                    </a:cubicBezTo>
                    <a:cubicBezTo>
                      <a:pt x="116" y="1760"/>
                      <a:pt x="1" y="2952"/>
                      <a:pt x="616" y="3580"/>
                    </a:cubicBezTo>
                    <a:cubicBezTo>
                      <a:pt x="879" y="3848"/>
                      <a:pt x="1237" y="3980"/>
                      <a:pt x="1629" y="3980"/>
                    </a:cubicBezTo>
                    <a:cubicBezTo>
                      <a:pt x="2154" y="3980"/>
                      <a:pt x="2738" y="3742"/>
                      <a:pt x="3230" y="3272"/>
                    </a:cubicBezTo>
                    <a:cubicBezTo>
                      <a:pt x="4127" y="2414"/>
                      <a:pt x="4345" y="1106"/>
                      <a:pt x="3679" y="402"/>
                    </a:cubicBezTo>
                    <a:cubicBezTo>
                      <a:pt x="3411" y="130"/>
                      <a:pt x="3055" y="0"/>
                      <a:pt x="267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9" name="Google Shape;369;p6"/>
              <p:cNvSpPr/>
              <p:nvPr/>
            </p:nvSpPr>
            <p:spPr>
              <a:xfrm>
                <a:off x="323987" y="1022552"/>
                <a:ext cx="204986" cy="212252"/>
              </a:xfrm>
              <a:custGeom>
                <a:avLst/>
                <a:gdLst/>
                <a:ahLst/>
                <a:cxnLst/>
                <a:rect l="l" t="t" r="r" b="b"/>
                <a:pathLst>
                  <a:path w="4345" h="4499" fill="none" extrusionOk="0">
                    <a:moveTo>
                      <a:pt x="3679" y="693"/>
                    </a:moveTo>
                    <a:cubicBezTo>
                      <a:pt x="4345" y="1397"/>
                      <a:pt x="4127" y="2705"/>
                      <a:pt x="3230" y="3563"/>
                    </a:cubicBezTo>
                    <a:cubicBezTo>
                      <a:pt x="2371" y="4383"/>
                      <a:pt x="1231" y="4499"/>
                      <a:pt x="616" y="3871"/>
                    </a:cubicBezTo>
                    <a:cubicBezTo>
                      <a:pt x="1" y="3243"/>
                      <a:pt x="116" y="2051"/>
                      <a:pt x="911" y="1167"/>
                    </a:cubicBezTo>
                    <a:cubicBezTo>
                      <a:pt x="1744" y="231"/>
                      <a:pt x="2999" y="1"/>
                      <a:pt x="3679" y="693"/>
                    </a:cubicBezTo>
                    <a:close/>
                  </a:path>
                </a:pathLst>
              </a:custGeom>
              <a:noFill/>
              <a:ln w="28575" cap="flat" cmpd="sng">
                <a:solidFill>
                  <a:schemeClr val="dk2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0" name="Google Shape;370;p6"/>
              <p:cNvSpPr/>
              <p:nvPr/>
            </p:nvSpPr>
            <p:spPr>
              <a:xfrm>
                <a:off x="386259" y="610889"/>
                <a:ext cx="278772" cy="473379"/>
              </a:xfrm>
              <a:custGeom>
                <a:avLst/>
                <a:gdLst/>
                <a:ahLst/>
                <a:cxnLst/>
                <a:rect l="l" t="t" r="r" b="b"/>
                <a:pathLst>
                  <a:path w="5909" h="10034" fill="none" extrusionOk="0">
                    <a:moveTo>
                      <a:pt x="2717" y="10034"/>
                    </a:moveTo>
                    <a:lnTo>
                      <a:pt x="1" y="0"/>
                    </a:lnTo>
                    <a:cubicBezTo>
                      <a:pt x="1" y="0"/>
                      <a:pt x="5908" y="3370"/>
                      <a:pt x="4588" y="5562"/>
                    </a:cubicBezTo>
                    <a:cubicBezTo>
                      <a:pt x="3973" y="6394"/>
                      <a:pt x="2807" y="4882"/>
                      <a:pt x="2807" y="4882"/>
                    </a:cubicBezTo>
                  </a:path>
                </a:pathLst>
              </a:custGeom>
              <a:noFill/>
              <a:ln w="28575" cap="rnd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371" name="Google Shape;371;p6"/>
          <p:cNvSpPr/>
          <p:nvPr/>
        </p:nvSpPr>
        <p:spPr>
          <a:xfrm rot="937718">
            <a:off x="404655" y="134208"/>
            <a:ext cx="8947621" cy="6231746"/>
          </a:xfrm>
          <a:custGeom>
            <a:avLst/>
            <a:gdLst/>
            <a:ahLst/>
            <a:cxnLst/>
            <a:rect l="l" t="t" r="r" b="b"/>
            <a:pathLst>
              <a:path w="197057" h="142526" extrusionOk="0">
                <a:moveTo>
                  <a:pt x="178150" y="100975"/>
                </a:moveTo>
                <a:cubicBezTo>
                  <a:pt x="175293" y="92768"/>
                  <a:pt x="176083" y="83740"/>
                  <a:pt x="177572" y="75199"/>
                </a:cubicBezTo>
                <a:cubicBezTo>
                  <a:pt x="179092" y="66628"/>
                  <a:pt x="181311" y="58087"/>
                  <a:pt x="181189" y="49393"/>
                </a:cubicBezTo>
                <a:cubicBezTo>
                  <a:pt x="181007" y="35199"/>
                  <a:pt x="174198" y="21186"/>
                  <a:pt x="163074" y="12341"/>
                </a:cubicBezTo>
                <a:cubicBezTo>
                  <a:pt x="151949" y="3496"/>
                  <a:pt x="136751" y="1"/>
                  <a:pt x="122891" y="3223"/>
                </a:cubicBezTo>
                <a:cubicBezTo>
                  <a:pt x="114167" y="5259"/>
                  <a:pt x="105930" y="9818"/>
                  <a:pt x="96963" y="10183"/>
                </a:cubicBezTo>
                <a:cubicBezTo>
                  <a:pt x="87723" y="10578"/>
                  <a:pt x="78969" y="6505"/>
                  <a:pt x="69911" y="4834"/>
                </a:cubicBezTo>
                <a:cubicBezTo>
                  <a:pt x="48360" y="882"/>
                  <a:pt x="25260" y="11703"/>
                  <a:pt x="13223" y="30001"/>
                </a:cubicBezTo>
                <a:cubicBezTo>
                  <a:pt x="1156" y="48299"/>
                  <a:pt x="1" y="72828"/>
                  <a:pt x="8846" y="92859"/>
                </a:cubicBezTo>
                <a:cubicBezTo>
                  <a:pt x="17661" y="112920"/>
                  <a:pt x="35746" y="128300"/>
                  <a:pt x="56446" y="135413"/>
                </a:cubicBezTo>
                <a:cubicBezTo>
                  <a:pt x="77175" y="142526"/>
                  <a:pt x="100215" y="141705"/>
                  <a:pt x="121006" y="134775"/>
                </a:cubicBezTo>
                <a:cubicBezTo>
                  <a:pt x="131189" y="131370"/>
                  <a:pt x="140885" y="126568"/>
                  <a:pt x="151219" y="123650"/>
                </a:cubicBezTo>
                <a:cubicBezTo>
                  <a:pt x="161554" y="120732"/>
                  <a:pt x="172952" y="119790"/>
                  <a:pt x="182800" y="124136"/>
                </a:cubicBezTo>
                <a:lnTo>
                  <a:pt x="197056" y="116628"/>
                </a:lnTo>
                <a:cubicBezTo>
                  <a:pt x="188363" y="116385"/>
                  <a:pt x="181007" y="109212"/>
                  <a:pt x="178150" y="10097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72" name="Google Shape;372;p6"/>
          <p:cNvGrpSpPr/>
          <p:nvPr/>
        </p:nvGrpSpPr>
        <p:grpSpPr>
          <a:xfrm rot="2569504" flipH="1">
            <a:off x="6409996" y="-1020372"/>
            <a:ext cx="4617374" cy="2404557"/>
            <a:chOff x="-2001175" y="4949325"/>
            <a:chExt cx="4294904" cy="2236627"/>
          </a:xfrm>
        </p:grpSpPr>
        <p:sp>
          <p:nvSpPr>
            <p:cNvPr id="373" name="Google Shape;373;p6"/>
            <p:cNvSpPr/>
            <p:nvPr/>
          </p:nvSpPr>
          <p:spPr>
            <a:xfrm>
              <a:off x="-1847246" y="4949325"/>
              <a:ext cx="4017470" cy="826835"/>
            </a:xfrm>
            <a:custGeom>
              <a:avLst/>
              <a:gdLst/>
              <a:ahLst/>
              <a:cxnLst/>
              <a:rect l="l" t="t" r="r" b="b"/>
              <a:pathLst>
                <a:path w="111705" h="22990" fill="none" extrusionOk="0">
                  <a:moveTo>
                    <a:pt x="0" y="3960"/>
                  </a:moveTo>
                  <a:cubicBezTo>
                    <a:pt x="34189" y="0"/>
                    <a:pt x="48747" y="22989"/>
                    <a:pt x="66277" y="22067"/>
                  </a:cubicBezTo>
                  <a:cubicBezTo>
                    <a:pt x="83794" y="21144"/>
                    <a:pt x="89509" y="7368"/>
                    <a:pt x="111704" y="5536"/>
                  </a:cubicBezTo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" name="Google Shape;374;p6"/>
            <p:cNvSpPr/>
            <p:nvPr/>
          </p:nvSpPr>
          <p:spPr>
            <a:xfrm>
              <a:off x="-1885512" y="5029491"/>
              <a:ext cx="4086595" cy="992778"/>
            </a:xfrm>
            <a:custGeom>
              <a:avLst/>
              <a:gdLst/>
              <a:ahLst/>
              <a:cxnLst/>
              <a:rect l="l" t="t" r="r" b="b"/>
              <a:pathLst>
                <a:path w="113627" h="27604" fill="none" extrusionOk="0">
                  <a:moveTo>
                    <a:pt x="1" y="3294"/>
                  </a:moveTo>
                  <a:cubicBezTo>
                    <a:pt x="28346" y="1"/>
                    <a:pt x="44006" y="19735"/>
                    <a:pt x="60306" y="23131"/>
                  </a:cubicBezTo>
                  <a:cubicBezTo>
                    <a:pt x="81757" y="27603"/>
                    <a:pt x="93341" y="7959"/>
                    <a:pt x="113627" y="6485"/>
                  </a:cubicBezTo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" name="Google Shape;375;p6"/>
            <p:cNvSpPr/>
            <p:nvPr/>
          </p:nvSpPr>
          <p:spPr>
            <a:xfrm>
              <a:off x="-1924210" y="5109693"/>
              <a:ext cx="4156187" cy="1266975"/>
            </a:xfrm>
            <a:custGeom>
              <a:avLst/>
              <a:gdLst/>
              <a:ahLst/>
              <a:cxnLst/>
              <a:rect l="l" t="t" r="r" b="b"/>
              <a:pathLst>
                <a:path w="115562" h="35228" fill="none" extrusionOk="0">
                  <a:moveTo>
                    <a:pt x="0" y="2628"/>
                  </a:moveTo>
                  <a:cubicBezTo>
                    <a:pt x="22502" y="1"/>
                    <a:pt x="39315" y="17710"/>
                    <a:pt x="54359" y="24207"/>
                  </a:cubicBezTo>
                  <a:cubicBezTo>
                    <a:pt x="79898" y="35227"/>
                    <a:pt x="97185" y="8548"/>
                    <a:pt x="115561" y="7420"/>
                  </a:cubicBezTo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" name="Google Shape;376;p6"/>
            <p:cNvSpPr/>
            <p:nvPr/>
          </p:nvSpPr>
          <p:spPr>
            <a:xfrm>
              <a:off x="-1962944" y="5189895"/>
              <a:ext cx="4225780" cy="1578971"/>
            </a:xfrm>
            <a:custGeom>
              <a:avLst/>
              <a:gdLst/>
              <a:ahLst/>
              <a:cxnLst/>
              <a:rect l="l" t="t" r="r" b="b"/>
              <a:pathLst>
                <a:path w="117497" h="43903" fill="none" extrusionOk="0">
                  <a:moveTo>
                    <a:pt x="1" y="1961"/>
                  </a:moveTo>
                  <a:cubicBezTo>
                    <a:pt x="16672" y="0"/>
                    <a:pt x="34318" y="16223"/>
                    <a:pt x="48414" y="25270"/>
                  </a:cubicBezTo>
                  <a:cubicBezTo>
                    <a:pt x="77439" y="43902"/>
                    <a:pt x="101030" y="9124"/>
                    <a:pt x="117497" y="8368"/>
                  </a:cubicBezTo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" name="Google Shape;377;p6"/>
            <p:cNvSpPr/>
            <p:nvPr/>
          </p:nvSpPr>
          <p:spPr>
            <a:xfrm>
              <a:off x="-2001175" y="5269629"/>
              <a:ext cx="4294904" cy="1916323"/>
            </a:xfrm>
            <a:custGeom>
              <a:avLst/>
              <a:gdLst/>
              <a:ahLst/>
              <a:cxnLst/>
              <a:rect l="l" t="t" r="r" b="b"/>
              <a:pathLst>
                <a:path w="119419" h="53283" fill="none" extrusionOk="0">
                  <a:moveTo>
                    <a:pt x="0" y="1307"/>
                  </a:moveTo>
                  <a:cubicBezTo>
                    <a:pt x="10816" y="0"/>
                    <a:pt x="28948" y="14878"/>
                    <a:pt x="42455" y="26359"/>
                  </a:cubicBezTo>
                  <a:cubicBezTo>
                    <a:pt x="74119" y="53282"/>
                    <a:pt x="104861" y="9726"/>
                    <a:pt x="119418" y="9316"/>
                  </a:cubicBezTo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78" name="Google Shape;378;p6"/>
          <p:cNvGrpSpPr/>
          <p:nvPr/>
        </p:nvGrpSpPr>
        <p:grpSpPr>
          <a:xfrm rot="-1939001">
            <a:off x="8581301" y="574359"/>
            <a:ext cx="538913" cy="592503"/>
            <a:chOff x="5118856" y="3486300"/>
            <a:chExt cx="516312" cy="567655"/>
          </a:xfrm>
        </p:grpSpPr>
        <p:sp>
          <p:nvSpPr>
            <p:cNvPr id="379" name="Google Shape;379;p6"/>
            <p:cNvSpPr/>
            <p:nvPr/>
          </p:nvSpPr>
          <p:spPr>
            <a:xfrm>
              <a:off x="5118856" y="3904138"/>
              <a:ext cx="198959" cy="143222"/>
            </a:xfrm>
            <a:custGeom>
              <a:avLst/>
              <a:gdLst/>
              <a:ahLst/>
              <a:cxnLst/>
              <a:rect l="l" t="t" r="r" b="b"/>
              <a:pathLst>
                <a:path w="3077" h="2215" extrusionOk="0">
                  <a:moveTo>
                    <a:pt x="1613" y="0"/>
                  </a:moveTo>
                  <a:cubicBezTo>
                    <a:pt x="1463" y="0"/>
                    <a:pt x="1308" y="20"/>
                    <a:pt x="1154" y="61"/>
                  </a:cubicBezTo>
                  <a:cubicBezTo>
                    <a:pt x="424" y="253"/>
                    <a:pt x="1" y="855"/>
                    <a:pt x="154" y="1406"/>
                  </a:cubicBezTo>
                  <a:cubicBezTo>
                    <a:pt x="298" y="1891"/>
                    <a:pt x="838" y="2215"/>
                    <a:pt x="1460" y="2215"/>
                  </a:cubicBezTo>
                  <a:cubicBezTo>
                    <a:pt x="1561" y="2215"/>
                    <a:pt x="1665" y="2206"/>
                    <a:pt x="1769" y="2188"/>
                  </a:cubicBezTo>
                  <a:cubicBezTo>
                    <a:pt x="2551" y="2047"/>
                    <a:pt x="3076" y="1419"/>
                    <a:pt x="2897" y="804"/>
                  </a:cubicBezTo>
                  <a:cubicBezTo>
                    <a:pt x="2753" y="312"/>
                    <a:pt x="2216" y="0"/>
                    <a:pt x="1613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" name="Google Shape;380;p6"/>
            <p:cNvSpPr/>
            <p:nvPr/>
          </p:nvSpPr>
          <p:spPr>
            <a:xfrm>
              <a:off x="5118856" y="3894762"/>
              <a:ext cx="198959" cy="159193"/>
            </a:xfrm>
            <a:custGeom>
              <a:avLst/>
              <a:gdLst/>
              <a:ahLst/>
              <a:cxnLst/>
              <a:rect l="l" t="t" r="r" b="b"/>
              <a:pathLst>
                <a:path w="3077" h="2462" fill="none" extrusionOk="0">
                  <a:moveTo>
                    <a:pt x="2897" y="949"/>
                  </a:moveTo>
                  <a:cubicBezTo>
                    <a:pt x="3076" y="1564"/>
                    <a:pt x="2551" y="2192"/>
                    <a:pt x="1769" y="2333"/>
                  </a:cubicBezTo>
                  <a:cubicBezTo>
                    <a:pt x="1026" y="2461"/>
                    <a:pt x="321" y="2115"/>
                    <a:pt x="154" y="1551"/>
                  </a:cubicBezTo>
                  <a:cubicBezTo>
                    <a:pt x="1" y="1000"/>
                    <a:pt x="424" y="398"/>
                    <a:pt x="1154" y="206"/>
                  </a:cubicBezTo>
                  <a:cubicBezTo>
                    <a:pt x="1923" y="1"/>
                    <a:pt x="2717" y="334"/>
                    <a:pt x="2897" y="949"/>
                  </a:cubicBezTo>
                  <a:close/>
                </a:path>
              </a:pathLst>
            </a:custGeom>
            <a:solidFill>
              <a:schemeClr val="dk2"/>
            </a:solidFill>
            <a:ln w="28575" cap="flat" cmpd="sng">
              <a:solidFill>
                <a:schemeClr val="dk2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" name="Google Shape;381;p6"/>
            <p:cNvSpPr/>
            <p:nvPr/>
          </p:nvSpPr>
          <p:spPr>
            <a:xfrm>
              <a:off x="5306114" y="3486300"/>
              <a:ext cx="329055" cy="550192"/>
            </a:xfrm>
            <a:custGeom>
              <a:avLst/>
              <a:gdLst/>
              <a:ahLst/>
              <a:cxnLst/>
              <a:rect l="l" t="t" r="r" b="b"/>
              <a:pathLst>
                <a:path w="5089" h="8509" fill="none" extrusionOk="0">
                  <a:moveTo>
                    <a:pt x="1" y="7740"/>
                  </a:moveTo>
                  <a:lnTo>
                    <a:pt x="3704" y="0"/>
                  </a:lnTo>
                  <a:cubicBezTo>
                    <a:pt x="3704" y="0"/>
                    <a:pt x="5088" y="8509"/>
                    <a:pt x="2295" y="5895"/>
                  </a:cubicBezTo>
                </a:path>
              </a:pathLst>
            </a:custGeom>
            <a:solidFill>
              <a:schemeClr val="dk2"/>
            </a:solidFill>
            <a:ln w="2857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82" name="Google Shape;382;p6"/>
          <p:cNvGrpSpPr/>
          <p:nvPr/>
        </p:nvGrpSpPr>
        <p:grpSpPr>
          <a:xfrm rot="-771394">
            <a:off x="7323346" y="-839775"/>
            <a:ext cx="846054" cy="570067"/>
            <a:chOff x="897994" y="4240309"/>
            <a:chExt cx="967900" cy="652165"/>
          </a:xfrm>
        </p:grpSpPr>
        <p:sp>
          <p:nvSpPr>
            <p:cNvPr id="383" name="Google Shape;383;p6"/>
            <p:cNvSpPr/>
            <p:nvPr/>
          </p:nvSpPr>
          <p:spPr>
            <a:xfrm>
              <a:off x="897994" y="4634158"/>
              <a:ext cx="370437" cy="243057"/>
            </a:xfrm>
            <a:custGeom>
              <a:avLst/>
              <a:gdLst/>
              <a:ahLst/>
              <a:cxnLst/>
              <a:rect l="l" t="t" r="r" b="b"/>
              <a:pathLst>
                <a:path w="5729" h="3759" extrusionOk="0">
                  <a:moveTo>
                    <a:pt x="2551" y="1"/>
                  </a:moveTo>
                  <a:cubicBezTo>
                    <a:pt x="1500" y="1"/>
                    <a:pt x="589" y="473"/>
                    <a:pt x="334" y="1239"/>
                  </a:cubicBezTo>
                  <a:cubicBezTo>
                    <a:pt x="1" y="2213"/>
                    <a:pt x="847" y="3277"/>
                    <a:pt x="2205" y="3635"/>
                  </a:cubicBezTo>
                  <a:cubicBezTo>
                    <a:pt x="2518" y="3719"/>
                    <a:pt x="2834" y="3759"/>
                    <a:pt x="3139" y="3759"/>
                  </a:cubicBezTo>
                  <a:cubicBezTo>
                    <a:pt x="4142" y="3759"/>
                    <a:pt x="5027" y="3328"/>
                    <a:pt x="5332" y="2610"/>
                  </a:cubicBezTo>
                  <a:cubicBezTo>
                    <a:pt x="5729" y="1649"/>
                    <a:pt x="4947" y="522"/>
                    <a:pt x="3538" y="137"/>
                  </a:cubicBezTo>
                  <a:cubicBezTo>
                    <a:pt x="3205" y="44"/>
                    <a:pt x="2872" y="1"/>
                    <a:pt x="2551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" name="Google Shape;384;p6"/>
            <p:cNvSpPr/>
            <p:nvPr/>
          </p:nvSpPr>
          <p:spPr>
            <a:xfrm>
              <a:off x="897994" y="4617281"/>
              <a:ext cx="370437" cy="275193"/>
            </a:xfrm>
            <a:custGeom>
              <a:avLst/>
              <a:gdLst/>
              <a:ahLst/>
              <a:cxnLst/>
              <a:rect l="l" t="t" r="r" b="b"/>
              <a:pathLst>
                <a:path w="5729" h="4256" fill="none" extrusionOk="0">
                  <a:moveTo>
                    <a:pt x="5332" y="2871"/>
                  </a:moveTo>
                  <a:cubicBezTo>
                    <a:pt x="4934" y="3807"/>
                    <a:pt x="3550" y="4255"/>
                    <a:pt x="2205" y="3896"/>
                  </a:cubicBezTo>
                  <a:cubicBezTo>
                    <a:pt x="847" y="3538"/>
                    <a:pt x="1" y="2474"/>
                    <a:pt x="334" y="1500"/>
                  </a:cubicBezTo>
                  <a:cubicBezTo>
                    <a:pt x="667" y="501"/>
                    <a:pt x="2115" y="1"/>
                    <a:pt x="3538" y="398"/>
                  </a:cubicBezTo>
                  <a:cubicBezTo>
                    <a:pt x="4947" y="783"/>
                    <a:pt x="5729" y="1910"/>
                    <a:pt x="5332" y="2871"/>
                  </a:cubicBezTo>
                  <a:close/>
                </a:path>
              </a:pathLst>
            </a:custGeom>
            <a:solidFill>
              <a:schemeClr val="accent1"/>
            </a:solidFill>
            <a:ln w="28575" cap="flat" cmpd="sng">
              <a:solidFill>
                <a:schemeClr val="dk2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" name="Google Shape;385;p6"/>
            <p:cNvSpPr/>
            <p:nvPr/>
          </p:nvSpPr>
          <p:spPr>
            <a:xfrm>
              <a:off x="1228605" y="4240309"/>
              <a:ext cx="637289" cy="585044"/>
            </a:xfrm>
            <a:custGeom>
              <a:avLst/>
              <a:gdLst/>
              <a:ahLst/>
              <a:cxnLst/>
              <a:rect l="l" t="t" r="r" b="b"/>
              <a:pathLst>
                <a:path w="9856" h="9048" fill="none" extrusionOk="0">
                  <a:moveTo>
                    <a:pt x="1" y="9047"/>
                  </a:moveTo>
                  <a:lnTo>
                    <a:pt x="9855" y="0"/>
                  </a:lnTo>
                </a:path>
              </a:pathLst>
            </a:custGeom>
            <a:solidFill>
              <a:schemeClr val="accent1"/>
            </a:solidFill>
            <a:ln w="2857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86" name="Google Shape;386;p6"/>
          <p:cNvGrpSpPr/>
          <p:nvPr/>
        </p:nvGrpSpPr>
        <p:grpSpPr>
          <a:xfrm rot="-771394">
            <a:off x="7816942" y="-317952"/>
            <a:ext cx="1389213" cy="676552"/>
            <a:chOff x="1698430" y="4498823"/>
            <a:chExt cx="1589281" cy="773986"/>
          </a:xfrm>
        </p:grpSpPr>
        <p:sp>
          <p:nvSpPr>
            <p:cNvPr id="387" name="Google Shape;387;p6"/>
            <p:cNvSpPr/>
            <p:nvPr/>
          </p:nvSpPr>
          <p:spPr>
            <a:xfrm>
              <a:off x="1698430" y="4919182"/>
              <a:ext cx="299182" cy="231677"/>
            </a:xfrm>
            <a:custGeom>
              <a:avLst/>
              <a:gdLst/>
              <a:ahLst/>
              <a:cxnLst/>
              <a:rect l="l" t="t" r="r" b="b"/>
              <a:pathLst>
                <a:path w="4627" h="3583" extrusionOk="0">
                  <a:moveTo>
                    <a:pt x="1912" y="1"/>
                  </a:moveTo>
                  <a:cubicBezTo>
                    <a:pt x="1110" y="1"/>
                    <a:pt x="438" y="408"/>
                    <a:pt x="257" y="1086"/>
                  </a:cubicBezTo>
                  <a:cubicBezTo>
                    <a:pt x="1" y="1995"/>
                    <a:pt x="718" y="3046"/>
                    <a:pt x="1846" y="3431"/>
                  </a:cubicBezTo>
                  <a:cubicBezTo>
                    <a:pt x="2141" y="3533"/>
                    <a:pt x="2435" y="3582"/>
                    <a:pt x="2714" y="3582"/>
                  </a:cubicBezTo>
                  <a:cubicBezTo>
                    <a:pt x="3512" y="3582"/>
                    <a:pt x="4180" y="3182"/>
                    <a:pt x="4370" y="2508"/>
                  </a:cubicBezTo>
                  <a:cubicBezTo>
                    <a:pt x="4627" y="1598"/>
                    <a:pt x="3909" y="535"/>
                    <a:pt x="2768" y="150"/>
                  </a:cubicBezTo>
                  <a:cubicBezTo>
                    <a:pt x="2477" y="49"/>
                    <a:pt x="2187" y="1"/>
                    <a:pt x="1912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" name="Google Shape;388;p6"/>
            <p:cNvSpPr/>
            <p:nvPr/>
          </p:nvSpPr>
          <p:spPr>
            <a:xfrm>
              <a:off x="1698430" y="4903146"/>
              <a:ext cx="299182" cy="263554"/>
            </a:xfrm>
            <a:custGeom>
              <a:avLst/>
              <a:gdLst/>
              <a:ahLst/>
              <a:cxnLst/>
              <a:rect l="l" t="t" r="r" b="b"/>
              <a:pathLst>
                <a:path w="4627" h="4076" fill="none" extrusionOk="0">
                  <a:moveTo>
                    <a:pt x="4370" y="2756"/>
                  </a:moveTo>
                  <a:cubicBezTo>
                    <a:pt x="4114" y="3666"/>
                    <a:pt x="2986" y="4076"/>
                    <a:pt x="1846" y="3679"/>
                  </a:cubicBezTo>
                  <a:cubicBezTo>
                    <a:pt x="718" y="3294"/>
                    <a:pt x="1" y="2243"/>
                    <a:pt x="257" y="1334"/>
                  </a:cubicBezTo>
                  <a:cubicBezTo>
                    <a:pt x="500" y="424"/>
                    <a:pt x="1628" y="1"/>
                    <a:pt x="2768" y="398"/>
                  </a:cubicBezTo>
                  <a:cubicBezTo>
                    <a:pt x="3909" y="783"/>
                    <a:pt x="4627" y="1846"/>
                    <a:pt x="4370" y="2756"/>
                  </a:cubicBezTo>
                  <a:close/>
                </a:path>
              </a:pathLst>
            </a:custGeom>
            <a:solidFill>
              <a:schemeClr val="lt2"/>
            </a:solidFill>
            <a:ln w="28575" cap="flat" cmpd="sng">
              <a:solidFill>
                <a:schemeClr val="lt2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" name="Google Shape;389;p6"/>
            <p:cNvSpPr/>
            <p:nvPr/>
          </p:nvSpPr>
          <p:spPr>
            <a:xfrm>
              <a:off x="1883231" y="5003435"/>
              <a:ext cx="33171" cy="38990"/>
            </a:xfrm>
            <a:custGeom>
              <a:avLst/>
              <a:gdLst/>
              <a:ahLst/>
              <a:cxnLst/>
              <a:rect l="l" t="t" r="r" b="b"/>
              <a:pathLst>
                <a:path w="513" h="603" fill="none" extrusionOk="0">
                  <a:moveTo>
                    <a:pt x="0" y="0"/>
                  </a:moveTo>
                  <a:cubicBezTo>
                    <a:pt x="256" y="180"/>
                    <a:pt x="436" y="398"/>
                    <a:pt x="513" y="603"/>
                  </a:cubicBezTo>
                </a:path>
              </a:pathLst>
            </a:custGeom>
            <a:solidFill>
              <a:schemeClr val="lt2"/>
            </a:solidFill>
            <a:ln w="28575" cap="rnd" cmpd="sng">
              <a:solidFill>
                <a:schemeClr val="lt2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" name="Google Shape;390;p6"/>
            <p:cNvSpPr/>
            <p:nvPr/>
          </p:nvSpPr>
          <p:spPr>
            <a:xfrm>
              <a:off x="1777122" y="4983520"/>
              <a:ext cx="68863" cy="23278"/>
            </a:xfrm>
            <a:custGeom>
              <a:avLst/>
              <a:gdLst/>
              <a:ahLst/>
              <a:cxnLst/>
              <a:rect l="l" t="t" r="r" b="b"/>
              <a:pathLst>
                <a:path w="1065" h="360" fill="none" extrusionOk="0">
                  <a:moveTo>
                    <a:pt x="1" y="360"/>
                  </a:moveTo>
                  <a:cubicBezTo>
                    <a:pt x="78" y="103"/>
                    <a:pt x="411" y="14"/>
                    <a:pt x="667" y="14"/>
                  </a:cubicBezTo>
                  <a:cubicBezTo>
                    <a:pt x="795" y="1"/>
                    <a:pt x="936" y="26"/>
                    <a:pt x="1065" y="52"/>
                  </a:cubicBezTo>
                </a:path>
              </a:pathLst>
            </a:custGeom>
            <a:solidFill>
              <a:schemeClr val="lt2"/>
            </a:solidFill>
            <a:ln w="28575" cap="rnd" cmpd="sng">
              <a:solidFill>
                <a:schemeClr val="lt2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" name="Google Shape;391;p6"/>
            <p:cNvSpPr/>
            <p:nvPr/>
          </p:nvSpPr>
          <p:spPr>
            <a:xfrm>
              <a:off x="2442482" y="5021152"/>
              <a:ext cx="309139" cy="235750"/>
            </a:xfrm>
            <a:custGeom>
              <a:avLst/>
              <a:gdLst/>
              <a:ahLst/>
              <a:cxnLst/>
              <a:rect l="l" t="t" r="r" b="b"/>
              <a:pathLst>
                <a:path w="4781" h="3646" extrusionOk="0">
                  <a:moveTo>
                    <a:pt x="1976" y="0"/>
                  </a:moveTo>
                  <a:cubicBezTo>
                    <a:pt x="1149" y="0"/>
                    <a:pt x="458" y="410"/>
                    <a:pt x="257" y="1098"/>
                  </a:cubicBezTo>
                  <a:cubicBezTo>
                    <a:pt x="1" y="2020"/>
                    <a:pt x="731" y="3084"/>
                    <a:pt x="1897" y="3494"/>
                  </a:cubicBezTo>
                  <a:cubicBezTo>
                    <a:pt x="2202" y="3596"/>
                    <a:pt x="2505" y="3645"/>
                    <a:pt x="2793" y="3645"/>
                  </a:cubicBezTo>
                  <a:cubicBezTo>
                    <a:pt x="3619" y="3645"/>
                    <a:pt x="4312" y="3243"/>
                    <a:pt x="4512" y="2558"/>
                  </a:cubicBezTo>
                  <a:cubicBezTo>
                    <a:pt x="4781" y="1623"/>
                    <a:pt x="4038" y="547"/>
                    <a:pt x="2859" y="149"/>
                  </a:cubicBezTo>
                  <a:cubicBezTo>
                    <a:pt x="2558" y="48"/>
                    <a:pt x="2259" y="0"/>
                    <a:pt x="1976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" name="Google Shape;392;p6"/>
            <p:cNvSpPr/>
            <p:nvPr/>
          </p:nvSpPr>
          <p:spPr>
            <a:xfrm>
              <a:off x="2442482" y="5005116"/>
              <a:ext cx="309139" cy="267692"/>
            </a:xfrm>
            <a:custGeom>
              <a:avLst/>
              <a:gdLst/>
              <a:ahLst/>
              <a:cxnLst/>
              <a:rect l="l" t="t" r="r" b="b"/>
              <a:pathLst>
                <a:path w="4781" h="4140" fill="none" extrusionOk="0">
                  <a:moveTo>
                    <a:pt x="4512" y="2806"/>
                  </a:moveTo>
                  <a:cubicBezTo>
                    <a:pt x="4243" y="3729"/>
                    <a:pt x="3076" y="4139"/>
                    <a:pt x="1897" y="3742"/>
                  </a:cubicBezTo>
                  <a:cubicBezTo>
                    <a:pt x="731" y="3332"/>
                    <a:pt x="1" y="2268"/>
                    <a:pt x="257" y="1346"/>
                  </a:cubicBezTo>
                  <a:cubicBezTo>
                    <a:pt x="526" y="423"/>
                    <a:pt x="1680" y="0"/>
                    <a:pt x="2859" y="397"/>
                  </a:cubicBezTo>
                  <a:cubicBezTo>
                    <a:pt x="4038" y="795"/>
                    <a:pt x="4781" y="1871"/>
                    <a:pt x="4512" y="2806"/>
                  </a:cubicBezTo>
                  <a:close/>
                </a:path>
              </a:pathLst>
            </a:custGeom>
            <a:solidFill>
              <a:schemeClr val="lt2"/>
            </a:solidFill>
            <a:ln w="28575" cap="flat" cmpd="sng">
              <a:solidFill>
                <a:schemeClr val="lt2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" name="Google Shape;393;p6"/>
            <p:cNvSpPr/>
            <p:nvPr/>
          </p:nvSpPr>
          <p:spPr>
            <a:xfrm>
              <a:off x="2628123" y="5102043"/>
              <a:ext cx="40671" cy="41447"/>
            </a:xfrm>
            <a:custGeom>
              <a:avLst/>
              <a:gdLst/>
              <a:ahLst/>
              <a:cxnLst/>
              <a:rect l="l" t="t" r="r" b="b"/>
              <a:pathLst>
                <a:path w="629" h="641" fill="none" extrusionOk="0">
                  <a:moveTo>
                    <a:pt x="0" y="0"/>
                  </a:moveTo>
                  <a:cubicBezTo>
                    <a:pt x="308" y="180"/>
                    <a:pt x="526" y="410"/>
                    <a:pt x="628" y="641"/>
                  </a:cubicBezTo>
                </a:path>
              </a:pathLst>
            </a:custGeom>
            <a:solidFill>
              <a:schemeClr val="lt2"/>
            </a:solidFill>
            <a:ln w="28575" cap="rnd" cmpd="sng">
              <a:solidFill>
                <a:schemeClr val="lt2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" name="Google Shape;394;p6"/>
            <p:cNvSpPr/>
            <p:nvPr/>
          </p:nvSpPr>
          <p:spPr>
            <a:xfrm>
              <a:off x="2521239" y="5085490"/>
              <a:ext cx="75458" cy="24054"/>
            </a:xfrm>
            <a:custGeom>
              <a:avLst/>
              <a:gdLst/>
              <a:ahLst/>
              <a:cxnLst/>
              <a:rect l="l" t="t" r="r" b="b"/>
              <a:pathLst>
                <a:path w="1167" h="372" fill="none" extrusionOk="0">
                  <a:moveTo>
                    <a:pt x="0" y="372"/>
                  </a:moveTo>
                  <a:cubicBezTo>
                    <a:pt x="77" y="128"/>
                    <a:pt x="423" y="13"/>
                    <a:pt x="731" y="0"/>
                  </a:cubicBezTo>
                  <a:cubicBezTo>
                    <a:pt x="872" y="0"/>
                    <a:pt x="1025" y="26"/>
                    <a:pt x="1166" y="64"/>
                  </a:cubicBezTo>
                </a:path>
              </a:pathLst>
            </a:custGeom>
            <a:solidFill>
              <a:schemeClr val="lt2"/>
            </a:solidFill>
            <a:ln w="28575" cap="rnd" cmpd="sng">
              <a:solidFill>
                <a:schemeClr val="lt2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" name="Google Shape;395;p6"/>
            <p:cNvSpPr/>
            <p:nvPr/>
          </p:nvSpPr>
          <p:spPr>
            <a:xfrm>
              <a:off x="1960242" y="4498823"/>
              <a:ext cx="1327470" cy="711777"/>
            </a:xfrm>
            <a:custGeom>
              <a:avLst/>
              <a:gdLst/>
              <a:ahLst/>
              <a:cxnLst/>
              <a:rect l="l" t="t" r="r" b="b"/>
              <a:pathLst>
                <a:path w="20530" h="11008" fill="none" extrusionOk="0">
                  <a:moveTo>
                    <a:pt x="1" y="9560"/>
                  </a:moveTo>
                  <a:lnTo>
                    <a:pt x="9022" y="0"/>
                  </a:lnTo>
                  <a:lnTo>
                    <a:pt x="20530" y="1115"/>
                  </a:lnTo>
                  <a:lnTo>
                    <a:pt x="11790" y="11008"/>
                  </a:lnTo>
                </a:path>
              </a:pathLst>
            </a:custGeom>
            <a:solidFill>
              <a:schemeClr val="lt2"/>
            </a:solidFill>
            <a:ln w="28575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" name="Google Shape;396;p6"/>
            <p:cNvSpPr/>
            <p:nvPr/>
          </p:nvSpPr>
          <p:spPr>
            <a:xfrm>
              <a:off x="2444163" y="4604026"/>
              <a:ext cx="732533" cy="92916"/>
            </a:xfrm>
            <a:custGeom>
              <a:avLst/>
              <a:gdLst/>
              <a:ahLst/>
              <a:cxnLst/>
              <a:rect l="l" t="t" r="r" b="b"/>
              <a:pathLst>
                <a:path w="11329" h="1437" fill="none" extrusionOk="0">
                  <a:moveTo>
                    <a:pt x="1" y="1"/>
                  </a:moveTo>
                  <a:lnTo>
                    <a:pt x="11329" y="1436"/>
                  </a:lnTo>
                </a:path>
              </a:pathLst>
            </a:custGeom>
            <a:solidFill>
              <a:schemeClr val="lt2"/>
            </a:solidFill>
            <a:ln w="28575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97" name="Google Shape;397;p6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00031198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bg>
      <p:bgPr>
        <a:solidFill>
          <a:schemeClr val="accent5"/>
        </a:solidFill>
        <a:effectLst/>
      </p:bgPr>
    </p:bg>
    <p:spTree>
      <p:nvGrpSpPr>
        <p:cNvPr id="1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Google Shape;399;p7"/>
          <p:cNvSpPr/>
          <p:nvPr/>
        </p:nvSpPr>
        <p:spPr>
          <a:xfrm>
            <a:off x="-56900" y="-240275"/>
            <a:ext cx="5472817" cy="1542588"/>
          </a:xfrm>
          <a:custGeom>
            <a:avLst/>
            <a:gdLst/>
            <a:ahLst/>
            <a:cxnLst/>
            <a:rect l="l" t="t" r="r" b="b"/>
            <a:pathLst>
              <a:path w="188393" h="72388" extrusionOk="0">
                <a:moveTo>
                  <a:pt x="0" y="0"/>
                </a:moveTo>
                <a:lnTo>
                  <a:pt x="0" y="38937"/>
                </a:lnTo>
                <a:cubicBezTo>
                  <a:pt x="2097" y="42463"/>
                  <a:pt x="4225" y="45958"/>
                  <a:pt x="6657" y="49241"/>
                </a:cubicBezTo>
                <a:cubicBezTo>
                  <a:pt x="13587" y="58785"/>
                  <a:pt x="23131" y="66749"/>
                  <a:pt x="34347" y="70366"/>
                </a:cubicBezTo>
                <a:cubicBezTo>
                  <a:pt x="38490" y="71698"/>
                  <a:pt x="42872" y="72387"/>
                  <a:pt x="47238" y="72387"/>
                </a:cubicBezTo>
                <a:cubicBezTo>
                  <a:pt x="54724" y="72387"/>
                  <a:pt x="62163" y="70361"/>
                  <a:pt x="68269" y="66080"/>
                </a:cubicBezTo>
                <a:cubicBezTo>
                  <a:pt x="75655" y="60882"/>
                  <a:pt x="80883" y="52706"/>
                  <a:pt x="89059" y="48906"/>
                </a:cubicBezTo>
                <a:cubicBezTo>
                  <a:pt x="93071" y="47034"/>
                  <a:pt x="97313" y="46399"/>
                  <a:pt x="101674" y="46399"/>
                </a:cubicBezTo>
                <a:cubicBezTo>
                  <a:pt x="107789" y="46399"/>
                  <a:pt x="114134" y="47647"/>
                  <a:pt x="120397" y="48481"/>
                </a:cubicBezTo>
                <a:cubicBezTo>
                  <a:pt x="122464" y="48755"/>
                  <a:pt x="124501" y="48998"/>
                  <a:pt x="126537" y="49119"/>
                </a:cubicBezTo>
                <a:cubicBezTo>
                  <a:pt x="127739" y="49198"/>
                  <a:pt x="128942" y="49236"/>
                  <a:pt x="130145" y="49236"/>
                </a:cubicBezTo>
                <a:cubicBezTo>
                  <a:pt x="148078" y="49236"/>
                  <a:pt x="165910" y="40630"/>
                  <a:pt x="176933" y="26444"/>
                </a:cubicBezTo>
                <a:cubicBezTo>
                  <a:pt x="182891" y="18754"/>
                  <a:pt x="186782" y="9575"/>
                  <a:pt x="18839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0" name="Google Shape;400;p7"/>
          <p:cNvSpPr/>
          <p:nvPr/>
        </p:nvSpPr>
        <p:spPr>
          <a:xfrm>
            <a:off x="3101175" y="1900876"/>
            <a:ext cx="6547595" cy="3740391"/>
          </a:xfrm>
          <a:custGeom>
            <a:avLst/>
            <a:gdLst/>
            <a:ahLst/>
            <a:cxnLst/>
            <a:rect l="l" t="t" r="r" b="b"/>
            <a:pathLst>
              <a:path w="139000" h="98302" extrusionOk="0">
                <a:moveTo>
                  <a:pt x="127607" y="1"/>
                </a:moveTo>
                <a:cubicBezTo>
                  <a:pt x="126733" y="1"/>
                  <a:pt x="125859" y="31"/>
                  <a:pt x="124987" y="93"/>
                </a:cubicBezTo>
                <a:cubicBezTo>
                  <a:pt x="108574" y="1248"/>
                  <a:pt x="93771" y="12312"/>
                  <a:pt x="85929" y="26781"/>
                </a:cubicBezTo>
                <a:cubicBezTo>
                  <a:pt x="83163" y="31857"/>
                  <a:pt x="81005" y="37510"/>
                  <a:pt x="76597" y="41249"/>
                </a:cubicBezTo>
                <a:cubicBezTo>
                  <a:pt x="69211" y="47419"/>
                  <a:pt x="58451" y="46112"/>
                  <a:pt x="48907" y="47206"/>
                </a:cubicBezTo>
                <a:cubicBezTo>
                  <a:pt x="41581" y="47997"/>
                  <a:pt x="34560" y="50520"/>
                  <a:pt x="28268" y="54289"/>
                </a:cubicBezTo>
                <a:cubicBezTo>
                  <a:pt x="16353" y="61401"/>
                  <a:pt x="6961" y="73012"/>
                  <a:pt x="2614" y="86295"/>
                </a:cubicBezTo>
                <a:cubicBezTo>
                  <a:pt x="1338" y="90216"/>
                  <a:pt x="487" y="94228"/>
                  <a:pt x="0" y="98301"/>
                </a:cubicBezTo>
                <a:lnTo>
                  <a:pt x="139000" y="98301"/>
                </a:lnTo>
                <a:lnTo>
                  <a:pt x="139000" y="1735"/>
                </a:lnTo>
                <a:cubicBezTo>
                  <a:pt x="135309" y="595"/>
                  <a:pt x="131456" y="1"/>
                  <a:pt x="127607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01" name="Google Shape;401;p7"/>
          <p:cNvGrpSpPr/>
          <p:nvPr/>
        </p:nvGrpSpPr>
        <p:grpSpPr>
          <a:xfrm rot="-484597">
            <a:off x="6420746" y="-1032749"/>
            <a:ext cx="4389472" cy="2812889"/>
            <a:chOff x="5734826" y="-804276"/>
            <a:chExt cx="4389388" cy="2812835"/>
          </a:xfrm>
        </p:grpSpPr>
        <p:sp>
          <p:nvSpPr>
            <p:cNvPr id="402" name="Google Shape;402;p7"/>
            <p:cNvSpPr/>
            <p:nvPr/>
          </p:nvSpPr>
          <p:spPr>
            <a:xfrm rot="-4358582" flipH="1">
              <a:off x="7248663" y="-1224309"/>
              <a:ext cx="1241811" cy="3851447"/>
            </a:xfrm>
            <a:custGeom>
              <a:avLst/>
              <a:gdLst/>
              <a:ahLst/>
              <a:cxnLst/>
              <a:rect l="l" t="t" r="r" b="b"/>
              <a:pathLst>
                <a:path w="42828" h="132830" fill="none" extrusionOk="0">
                  <a:moveTo>
                    <a:pt x="1915" y="1"/>
                  </a:moveTo>
                  <a:cubicBezTo>
                    <a:pt x="0" y="6658"/>
                    <a:pt x="3405" y="13831"/>
                    <a:pt x="8329" y="18694"/>
                  </a:cubicBezTo>
                  <a:cubicBezTo>
                    <a:pt x="13253" y="23527"/>
                    <a:pt x="19575" y="26658"/>
                    <a:pt x="25350" y="30427"/>
                  </a:cubicBezTo>
                  <a:cubicBezTo>
                    <a:pt x="31156" y="34196"/>
                    <a:pt x="36749" y="39029"/>
                    <a:pt x="38937" y="45564"/>
                  </a:cubicBezTo>
                  <a:cubicBezTo>
                    <a:pt x="42828" y="57236"/>
                    <a:pt x="34864" y="69090"/>
                    <a:pt x="31095" y="80792"/>
                  </a:cubicBezTo>
                  <a:cubicBezTo>
                    <a:pt x="25350" y="98483"/>
                    <a:pt x="29818" y="119121"/>
                    <a:pt x="42372" y="132830"/>
                  </a:cubicBezTo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03" name="Google Shape;403;p7"/>
            <p:cNvSpPr/>
            <p:nvPr/>
          </p:nvSpPr>
          <p:spPr>
            <a:xfrm rot="-4358582" flipH="1">
              <a:off x="7326254" y="-1336692"/>
              <a:ext cx="1241840" cy="3851418"/>
            </a:xfrm>
            <a:custGeom>
              <a:avLst/>
              <a:gdLst/>
              <a:ahLst/>
              <a:cxnLst/>
              <a:rect l="l" t="t" r="r" b="b"/>
              <a:pathLst>
                <a:path w="42829" h="132829" fill="none" extrusionOk="0">
                  <a:moveTo>
                    <a:pt x="1916" y="0"/>
                  </a:moveTo>
                  <a:cubicBezTo>
                    <a:pt x="1" y="6626"/>
                    <a:pt x="3405" y="13800"/>
                    <a:pt x="8329" y="18663"/>
                  </a:cubicBezTo>
                  <a:cubicBezTo>
                    <a:pt x="13253" y="23496"/>
                    <a:pt x="19545" y="26657"/>
                    <a:pt x="25351" y="30426"/>
                  </a:cubicBezTo>
                  <a:cubicBezTo>
                    <a:pt x="31126" y="34195"/>
                    <a:pt x="36749" y="38998"/>
                    <a:pt x="38938" y="45533"/>
                  </a:cubicBezTo>
                  <a:cubicBezTo>
                    <a:pt x="42828" y="57205"/>
                    <a:pt x="34865" y="69059"/>
                    <a:pt x="31065" y="80761"/>
                  </a:cubicBezTo>
                  <a:cubicBezTo>
                    <a:pt x="25320" y="98451"/>
                    <a:pt x="29819" y="119090"/>
                    <a:pt x="42372" y="132829"/>
                  </a:cubicBezTo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04" name="Google Shape;404;p7"/>
            <p:cNvSpPr/>
            <p:nvPr/>
          </p:nvSpPr>
          <p:spPr>
            <a:xfrm rot="-4358582" flipH="1">
              <a:off x="7403016" y="-1449372"/>
              <a:ext cx="1241811" cy="3851447"/>
            </a:xfrm>
            <a:custGeom>
              <a:avLst/>
              <a:gdLst/>
              <a:ahLst/>
              <a:cxnLst/>
              <a:rect l="l" t="t" r="r" b="b"/>
              <a:pathLst>
                <a:path w="42828" h="132830" fill="none" extrusionOk="0">
                  <a:moveTo>
                    <a:pt x="1915" y="1"/>
                  </a:moveTo>
                  <a:cubicBezTo>
                    <a:pt x="0" y="6627"/>
                    <a:pt x="3404" y="13801"/>
                    <a:pt x="8329" y="18664"/>
                  </a:cubicBezTo>
                  <a:cubicBezTo>
                    <a:pt x="13253" y="23497"/>
                    <a:pt x="19545" y="26658"/>
                    <a:pt x="25350" y="30427"/>
                  </a:cubicBezTo>
                  <a:cubicBezTo>
                    <a:pt x="31125" y="34196"/>
                    <a:pt x="36718" y="38998"/>
                    <a:pt x="38937" y="45534"/>
                  </a:cubicBezTo>
                  <a:cubicBezTo>
                    <a:pt x="42828" y="57205"/>
                    <a:pt x="34864" y="69090"/>
                    <a:pt x="31065" y="80762"/>
                  </a:cubicBezTo>
                  <a:cubicBezTo>
                    <a:pt x="25320" y="98483"/>
                    <a:pt x="29788" y="119091"/>
                    <a:pt x="42372" y="132830"/>
                  </a:cubicBezTo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05" name="Google Shape;405;p7"/>
            <p:cNvSpPr/>
            <p:nvPr/>
          </p:nvSpPr>
          <p:spPr>
            <a:xfrm rot="-4358582" flipH="1">
              <a:off x="7479458" y="-1562448"/>
              <a:ext cx="1242710" cy="3851447"/>
            </a:xfrm>
            <a:custGeom>
              <a:avLst/>
              <a:gdLst/>
              <a:ahLst/>
              <a:cxnLst/>
              <a:rect l="l" t="t" r="r" b="b"/>
              <a:pathLst>
                <a:path w="42859" h="132830" fill="none" extrusionOk="0">
                  <a:moveTo>
                    <a:pt x="1915" y="1"/>
                  </a:moveTo>
                  <a:cubicBezTo>
                    <a:pt x="0" y="6627"/>
                    <a:pt x="3405" y="13831"/>
                    <a:pt x="8329" y="18664"/>
                  </a:cubicBezTo>
                  <a:cubicBezTo>
                    <a:pt x="13253" y="23527"/>
                    <a:pt x="19575" y="26658"/>
                    <a:pt x="25350" y="30427"/>
                  </a:cubicBezTo>
                  <a:cubicBezTo>
                    <a:pt x="31156" y="34196"/>
                    <a:pt x="36749" y="38998"/>
                    <a:pt x="38937" y="45564"/>
                  </a:cubicBezTo>
                  <a:cubicBezTo>
                    <a:pt x="42858" y="57205"/>
                    <a:pt x="34894" y="69090"/>
                    <a:pt x="31095" y="80762"/>
                  </a:cubicBezTo>
                  <a:cubicBezTo>
                    <a:pt x="25350" y="98482"/>
                    <a:pt x="29818" y="119091"/>
                    <a:pt x="42372" y="132829"/>
                  </a:cubicBezTo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06" name="Google Shape;406;p7"/>
            <p:cNvSpPr/>
            <p:nvPr/>
          </p:nvSpPr>
          <p:spPr>
            <a:xfrm rot="-4358582" flipH="1">
              <a:off x="7137186" y="-1084286"/>
              <a:ext cx="1241811" cy="3851447"/>
            </a:xfrm>
            <a:custGeom>
              <a:avLst/>
              <a:gdLst/>
              <a:ahLst/>
              <a:cxnLst/>
              <a:rect l="l" t="t" r="r" b="b"/>
              <a:pathLst>
                <a:path w="42828" h="132830" fill="none" extrusionOk="0">
                  <a:moveTo>
                    <a:pt x="1915" y="1"/>
                  </a:moveTo>
                  <a:cubicBezTo>
                    <a:pt x="0" y="6658"/>
                    <a:pt x="3405" y="13831"/>
                    <a:pt x="8329" y="18694"/>
                  </a:cubicBezTo>
                  <a:cubicBezTo>
                    <a:pt x="13253" y="23527"/>
                    <a:pt x="19575" y="26658"/>
                    <a:pt x="25350" y="30427"/>
                  </a:cubicBezTo>
                  <a:cubicBezTo>
                    <a:pt x="31156" y="34196"/>
                    <a:pt x="36749" y="39029"/>
                    <a:pt x="38937" y="45564"/>
                  </a:cubicBezTo>
                  <a:cubicBezTo>
                    <a:pt x="42828" y="57236"/>
                    <a:pt x="34864" y="69090"/>
                    <a:pt x="31095" y="80792"/>
                  </a:cubicBezTo>
                  <a:cubicBezTo>
                    <a:pt x="25350" y="98483"/>
                    <a:pt x="29818" y="119121"/>
                    <a:pt x="42372" y="132830"/>
                  </a:cubicBezTo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407" name="Google Shape;407;p7"/>
          <p:cNvGrpSpPr/>
          <p:nvPr/>
        </p:nvGrpSpPr>
        <p:grpSpPr>
          <a:xfrm rot="-1810957">
            <a:off x="-612994" y="-571897"/>
            <a:ext cx="3039830" cy="1424164"/>
            <a:chOff x="5250782" y="5679875"/>
            <a:chExt cx="3039575" cy="1424044"/>
          </a:xfrm>
        </p:grpSpPr>
        <p:grpSp>
          <p:nvGrpSpPr>
            <p:cNvPr id="408" name="Google Shape;408;p7"/>
            <p:cNvGrpSpPr/>
            <p:nvPr/>
          </p:nvGrpSpPr>
          <p:grpSpPr>
            <a:xfrm>
              <a:off x="5250782" y="5679875"/>
              <a:ext cx="3039575" cy="1424044"/>
              <a:chOff x="5250782" y="5679875"/>
              <a:chExt cx="3039575" cy="1424044"/>
            </a:xfrm>
          </p:grpSpPr>
          <p:sp>
            <p:nvSpPr>
              <p:cNvPr id="409" name="Google Shape;409;p7"/>
              <p:cNvSpPr/>
              <p:nvPr/>
            </p:nvSpPr>
            <p:spPr>
              <a:xfrm>
                <a:off x="5250782" y="5760619"/>
                <a:ext cx="3039575" cy="1343300"/>
              </a:xfrm>
              <a:custGeom>
                <a:avLst/>
                <a:gdLst/>
                <a:ahLst/>
                <a:cxnLst/>
                <a:rect l="l" t="t" r="r" b="b"/>
                <a:pathLst>
                  <a:path w="86845" h="38380" fill="none" extrusionOk="0">
                    <a:moveTo>
                      <a:pt x="1" y="0"/>
                    </a:moveTo>
                    <a:cubicBezTo>
                      <a:pt x="12662" y="18222"/>
                      <a:pt x="37471" y="38379"/>
                      <a:pt x="71736" y="21644"/>
                    </a:cubicBezTo>
                    <a:cubicBezTo>
                      <a:pt x="77875" y="18658"/>
                      <a:pt x="86845" y="12251"/>
                      <a:pt x="86845" y="12251"/>
                    </a:cubicBezTo>
                  </a:path>
                </a:pathLst>
              </a:custGeom>
              <a:noFill/>
              <a:ln w="28575" cap="flat" cmpd="sng">
                <a:solidFill>
                  <a:schemeClr val="dk1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0" name="Google Shape;410;p7"/>
              <p:cNvSpPr/>
              <p:nvPr/>
            </p:nvSpPr>
            <p:spPr>
              <a:xfrm>
                <a:off x="5454864" y="5740424"/>
                <a:ext cx="2815330" cy="1167950"/>
              </a:xfrm>
              <a:custGeom>
                <a:avLst/>
                <a:gdLst/>
                <a:ahLst/>
                <a:cxnLst/>
                <a:rect l="l" t="t" r="r" b="b"/>
                <a:pathLst>
                  <a:path w="80438" h="33370" fill="none" extrusionOk="0">
                    <a:moveTo>
                      <a:pt x="1" y="1"/>
                    </a:moveTo>
                    <a:cubicBezTo>
                      <a:pt x="11816" y="15967"/>
                      <a:pt x="34100" y="33369"/>
                      <a:pt x="65457" y="19043"/>
                    </a:cubicBezTo>
                    <a:cubicBezTo>
                      <a:pt x="71672" y="16211"/>
                      <a:pt x="80437" y="10047"/>
                      <a:pt x="80437" y="10047"/>
                    </a:cubicBezTo>
                  </a:path>
                </a:pathLst>
              </a:custGeom>
              <a:noFill/>
              <a:ln w="28575" cap="flat" cmpd="sng">
                <a:solidFill>
                  <a:schemeClr val="dk1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1" name="Google Shape;411;p7"/>
              <p:cNvSpPr/>
              <p:nvPr/>
            </p:nvSpPr>
            <p:spPr>
              <a:xfrm>
                <a:off x="5658947" y="5720264"/>
                <a:ext cx="2591505" cy="995680"/>
              </a:xfrm>
              <a:custGeom>
                <a:avLst/>
                <a:gdLst/>
                <a:ahLst/>
                <a:cxnLst/>
                <a:rect l="l" t="t" r="r" b="b"/>
                <a:pathLst>
                  <a:path w="74043" h="28448" fill="none" extrusionOk="0">
                    <a:moveTo>
                      <a:pt x="0" y="0"/>
                    </a:moveTo>
                    <a:cubicBezTo>
                      <a:pt x="10957" y="13699"/>
                      <a:pt x="30781" y="28448"/>
                      <a:pt x="59177" y="16441"/>
                    </a:cubicBezTo>
                    <a:cubicBezTo>
                      <a:pt x="65482" y="13775"/>
                      <a:pt x="74042" y="7842"/>
                      <a:pt x="74042" y="7842"/>
                    </a:cubicBezTo>
                  </a:path>
                </a:pathLst>
              </a:custGeom>
              <a:noFill/>
              <a:ln w="28575" cap="flat" cmpd="sng">
                <a:solidFill>
                  <a:schemeClr val="dk1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2" name="Google Shape;412;p7"/>
              <p:cNvSpPr/>
              <p:nvPr/>
            </p:nvSpPr>
            <p:spPr>
              <a:xfrm>
                <a:off x="5862994" y="5700070"/>
                <a:ext cx="2367715" cy="827085"/>
              </a:xfrm>
              <a:custGeom>
                <a:avLst/>
                <a:gdLst/>
                <a:ahLst/>
                <a:cxnLst/>
                <a:rect l="l" t="t" r="r" b="b"/>
                <a:pathLst>
                  <a:path w="67649" h="23631" fill="none" extrusionOk="0">
                    <a:moveTo>
                      <a:pt x="1" y="0"/>
                    </a:moveTo>
                    <a:cubicBezTo>
                      <a:pt x="10111" y="11444"/>
                      <a:pt x="27513" y="23630"/>
                      <a:pt x="52886" y="13840"/>
                    </a:cubicBezTo>
                    <a:cubicBezTo>
                      <a:pt x="59293" y="11380"/>
                      <a:pt x="67648" y="5652"/>
                      <a:pt x="67648" y="5652"/>
                    </a:cubicBezTo>
                  </a:path>
                </a:pathLst>
              </a:custGeom>
              <a:noFill/>
              <a:ln w="28575" cap="flat" cmpd="sng">
                <a:solidFill>
                  <a:schemeClr val="dk1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3" name="Google Shape;413;p7"/>
              <p:cNvSpPr/>
              <p:nvPr/>
            </p:nvSpPr>
            <p:spPr>
              <a:xfrm>
                <a:off x="6067076" y="5679875"/>
                <a:ext cx="2143435" cy="662025"/>
              </a:xfrm>
              <a:custGeom>
                <a:avLst/>
                <a:gdLst/>
                <a:ahLst/>
                <a:cxnLst/>
                <a:rect l="l" t="t" r="r" b="b"/>
                <a:pathLst>
                  <a:path w="61241" h="18915" fill="none" extrusionOk="0">
                    <a:moveTo>
                      <a:pt x="0" y="1"/>
                    </a:moveTo>
                    <a:cubicBezTo>
                      <a:pt x="9252" y="9176"/>
                      <a:pt x="24284" y="18915"/>
                      <a:pt x="46607" y="11239"/>
                    </a:cubicBezTo>
                    <a:cubicBezTo>
                      <a:pt x="53129" y="8996"/>
                      <a:pt x="61241" y="3448"/>
                      <a:pt x="61241" y="3448"/>
                    </a:cubicBezTo>
                  </a:path>
                </a:pathLst>
              </a:custGeom>
              <a:noFill/>
              <a:ln w="28575" cap="flat" cmpd="sng">
                <a:solidFill>
                  <a:schemeClr val="dk1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14" name="Google Shape;414;p7"/>
            <p:cNvGrpSpPr/>
            <p:nvPr/>
          </p:nvGrpSpPr>
          <p:grpSpPr>
            <a:xfrm>
              <a:off x="7430972" y="6160663"/>
              <a:ext cx="178080" cy="499239"/>
              <a:chOff x="7430972" y="6160663"/>
              <a:chExt cx="178080" cy="499239"/>
            </a:xfrm>
          </p:grpSpPr>
          <p:sp>
            <p:nvSpPr>
              <p:cNvPr id="415" name="Google Shape;415;p7"/>
              <p:cNvSpPr/>
              <p:nvPr/>
            </p:nvSpPr>
            <p:spPr>
              <a:xfrm>
                <a:off x="7430972" y="6169903"/>
                <a:ext cx="178080" cy="129675"/>
              </a:xfrm>
              <a:custGeom>
                <a:avLst/>
                <a:gdLst/>
                <a:ahLst/>
                <a:cxnLst/>
                <a:rect l="l" t="t" r="r" b="b"/>
                <a:pathLst>
                  <a:path w="5088" h="3705" extrusionOk="0">
                    <a:moveTo>
                      <a:pt x="2858" y="1"/>
                    </a:moveTo>
                    <a:cubicBezTo>
                      <a:pt x="2417" y="1"/>
                      <a:pt x="1952" y="111"/>
                      <a:pt x="1525" y="339"/>
                    </a:cubicBezTo>
                    <a:cubicBezTo>
                      <a:pt x="449" y="916"/>
                      <a:pt x="0" y="2031"/>
                      <a:pt x="461" y="2851"/>
                    </a:cubicBezTo>
                    <a:cubicBezTo>
                      <a:pt x="778" y="3397"/>
                      <a:pt x="1435" y="3705"/>
                      <a:pt x="2173" y="3705"/>
                    </a:cubicBezTo>
                    <a:cubicBezTo>
                      <a:pt x="2542" y="3705"/>
                      <a:pt x="2930" y="3628"/>
                      <a:pt x="3306" y="3466"/>
                    </a:cubicBezTo>
                    <a:cubicBezTo>
                      <a:pt x="4485" y="2953"/>
                      <a:pt x="5087" y="1774"/>
                      <a:pt x="4562" y="864"/>
                    </a:cubicBezTo>
                    <a:cubicBezTo>
                      <a:pt x="4243" y="299"/>
                      <a:pt x="3583" y="1"/>
                      <a:pt x="285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6" name="Google Shape;416;p7"/>
              <p:cNvSpPr/>
              <p:nvPr/>
            </p:nvSpPr>
            <p:spPr>
              <a:xfrm>
                <a:off x="7430972" y="6160663"/>
                <a:ext cx="178080" cy="147595"/>
              </a:xfrm>
              <a:custGeom>
                <a:avLst/>
                <a:gdLst/>
                <a:ahLst/>
                <a:cxnLst/>
                <a:rect l="l" t="t" r="r" b="b"/>
                <a:pathLst>
                  <a:path w="5088" h="4217" fill="none" extrusionOk="0">
                    <a:moveTo>
                      <a:pt x="4562" y="1128"/>
                    </a:moveTo>
                    <a:cubicBezTo>
                      <a:pt x="5087" y="2038"/>
                      <a:pt x="4485" y="3217"/>
                      <a:pt x="3306" y="3730"/>
                    </a:cubicBezTo>
                    <a:cubicBezTo>
                      <a:pt x="2179" y="4217"/>
                      <a:pt x="936" y="3935"/>
                      <a:pt x="461" y="3115"/>
                    </a:cubicBezTo>
                    <a:cubicBezTo>
                      <a:pt x="0" y="2295"/>
                      <a:pt x="449" y="1180"/>
                      <a:pt x="1525" y="603"/>
                    </a:cubicBezTo>
                    <a:cubicBezTo>
                      <a:pt x="2653" y="1"/>
                      <a:pt x="4050" y="219"/>
                      <a:pt x="4562" y="1128"/>
                    </a:cubicBezTo>
                    <a:close/>
                  </a:path>
                </a:pathLst>
              </a:custGeom>
              <a:noFill/>
              <a:ln w="28575" cap="flat" cmpd="sng">
                <a:solidFill>
                  <a:schemeClr val="accent1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7" name="Google Shape;417;p7"/>
              <p:cNvSpPr/>
              <p:nvPr/>
            </p:nvSpPr>
            <p:spPr>
              <a:xfrm>
                <a:off x="7442172" y="6256667"/>
                <a:ext cx="78960" cy="403235"/>
              </a:xfrm>
              <a:custGeom>
                <a:avLst/>
                <a:gdLst/>
                <a:ahLst/>
                <a:cxnLst/>
                <a:rect l="l" t="t" r="r" b="b"/>
                <a:pathLst>
                  <a:path w="2256" h="11521" fill="none" extrusionOk="0">
                    <a:moveTo>
                      <a:pt x="1" y="0"/>
                    </a:moveTo>
                    <a:lnTo>
                      <a:pt x="2256" y="11520"/>
                    </a:lnTo>
                  </a:path>
                </a:pathLst>
              </a:custGeom>
              <a:noFill/>
              <a:ln w="28575" cap="rnd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18" name="Google Shape;418;p7"/>
            <p:cNvGrpSpPr/>
            <p:nvPr/>
          </p:nvGrpSpPr>
          <p:grpSpPr>
            <a:xfrm>
              <a:off x="6614678" y="6088459"/>
              <a:ext cx="414922" cy="480370"/>
              <a:chOff x="6614678" y="6088459"/>
              <a:chExt cx="414922" cy="480370"/>
            </a:xfrm>
          </p:grpSpPr>
          <p:sp>
            <p:nvSpPr>
              <p:cNvPr id="419" name="Google Shape;419;p7"/>
              <p:cNvSpPr/>
              <p:nvPr/>
            </p:nvSpPr>
            <p:spPr>
              <a:xfrm>
                <a:off x="6614678" y="6421025"/>
                <a:ext cx="187075" cy="139125"/>
              </a:xfrm>
              <a:custGeom>
                <a:avLst/>
                <a:gdLst/>
                <a:ahLst/>
                <a:cxnLst/>
                <a:rect l="l" t="t" r="r" b="b"/>
                <a:pathLst>
                  <a:path w="5345" h="3975" extrusionOk="0">
                    <a:moveTo>
                      <a:pt x="3112" y="1"/>
                    </a:moveTo>
                    <a:cubicBezTo>
                      <a:pt x="2758" y="1"/>
                      <a:pt x="2384" y="65"/>
                      <a:pt x="2013" y="199"/>
                    </a:cubicBezTo>
                    <a:cubicBezTo>
                      <a:pt x="744" y="673"/>
                      <a:pt x="1" y="1801"/>
                      <a:pt x="270" y="2762"/>
                    </a:cubicBezTo>
                    <a:cubicBezTo>
                      <a:pt x="488" y="3507"/>
                      <a:pt x="1268" y="3974"/>
                      <a:pt x="2211" y="3974"/>
                    </a:cubicBezTo>
                    <a:cubicBezTo>
                      <a:pt x="2485" y="3974"/>
                      <a:pt x="2772" y="3935"/>
                      <a:pt x="3063" y="3851"/>
                    </a:cubicBezTo>
                    <a:cubicBezTo>
                      <a:pt x="4422" y="3467"/>
                      <a:pt x="5344" y="2275"/>
                      <a:pt x="5050" y="1211"/>
                    </a:cubicBezTo>
                    <a:cubicBezTo>
                      <a:pt x="4827" y="441"/>
                      <a:pt x="4040" y="1"/>
                      <a:pt x="311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0" name="Google Shape;420;p7"/>
              <p:cNvSpPr/>
              <p:nvPr/>
            </p:nvSpPr>
            <p:spPr>
              <a:xfrm>
                <a:off x="6614678" y="6410945"/>
                <a:ext cx="187075" cy="157885"/>
              </a:xfrm>
              <a:custGeom>
                <a:avLst/>
                <a:gdLst/>
                <a:ahLst/>
                <a:cxnLst/>
                <a:rect l="l" t="t" r="r" b="b"/>
                <a:pathLst>
                  <a:path w="5345" h="4511" fill="none" extrusionOk="0">
                    <a:moveTo>
                      <a:pt x="5050" y="1499"/>
                    </a:moveTo>
                    <a:cubicBezTo>
                      <a:pt x="5344" y="2563"/>
                      <a:pt x="4422" y="3755"/>
                      <a:pt x="3063" y="4139"/>
                    </a:cubicBezTo>
                    <a:cubicBezTo>
                      <a:pt x="1769" y="4511"/>
                      <a:pt x="552" y="4011"/>
                      <a:pt x="270" y="3050"/>
                    </a:cubicBezTo>
                    <a:cubicBezTo>
                      <a:pt x="1" y="2089"/>
                      <a:pt x="744" y="961"/>
                      <a:pt x="2013" y="487"/>
                    </a:cubicBezTo>
                    <a:cubicBezTo>
                      <a:pt x="3358" y="0"/>
                      <a:pt x="4742" y="436"/>
                      <a:pt x="5050" y="1499"/>
                    </a:cubicBezTo>
                    <a:close/>
                  </a:path>
                </a:pathLst>
              </a:custGeom>
              <a:noFill/>
              <a:ln w="28575" cap="flat" cmpd="sng">
                <a:solidFill>
                  <a:schemeClr val="dk2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1" name="Google Shape;421;p7"/>
              <p:cNvSpPr/>
              <p:nvPr/>
            </p:nvSpPr>
            <p:spPr>
              <a:xfrm>
                <a:off x="6792756" y="6088459"/>
                <a:ext cx="236845" cy="403690"/>
              </a:xfrm>
              <a:custGeom>
                <a:avLst/>
                <a:gdLst/>
                <a:ahLst/>
                <a:cxnLst/>
                <a:rect l="l" t="t" r="r" b="b"/>
                <a:pathLst>
                  <a:path w="6767" h="11534" fill="none" extrusionOk="0">
                    <a:moveTo>
                      <a:pt x="0" y="11534"/>
                    </a:moveTo>
                    <a:lnTo>
                      <a:pt x="2627" y="1"/>
                    </a:lnTo>
                    <a:cubicBezTo>
                      <a:pt x="2627" y="1"/>
                      <a:pt x="6766" y="6549"/>
                      <a:pt x="4267" y="8048"/>
                    </a:cubicBezTo>
                    <a:cubicBezTo>
                      <a:pt x="3204" y="8548"/>
                      <a:pt x="2845" y="6408"/>
                      <a:pt x="2845" y="6408"/>
                    </a:cubicBezTo>
                  </a:path>
                </a:pathLst>
              </a:custGeom>
              <a:noFill/>
              <a:ln w="28575" cap="rnd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22" name="Google Shape;422;p7"/>
            <p:cNvGrpSpPr/>
            <p:nvPr/>
          </p:nvGrpSpPr>
          <p:grpSpPr>
            <a:xfrm>
              <a:off x="5913673" y="5891587"/>
              <a:ext cx="705527" cy="512220"/>
              <a:chOff x="5913673" y="5891587"/>
              <a:chExt cx="705527" cy="512220"/>
            </a:xfrm>
          </p:grpSpPr>
          <p:sp>
            <p:nvSpPr>
              <p:cNvPr id="423" name="Google Shape;423;p7"/>
              <p:cNvSpPr/>
              <p:nvPr/>
            </p:nvSpPr>
            <p:spPr>
              <a:xfrm>
                <a:off x="6274728" y="6231222"/>
                <a:ext cx="203665" cy="146195"/>
              </a:xfrm>
              <a:custGeom>
                <a:avLst/>
                <a:gdLst/>
                <a:ahLst/>
                <a:cxnLst/>
                <a:rect l="l" t="t" r="r" b="b"/>
                <a:pathLst>
                  <a:path w="5819" h="4177" extrusionOk="0">
                    <a:moveTo>
                      <a:pt x="3028" y="1"/>
                    </a:moveTo>
                    <a:cubicBezTo>
                      <a:pt x="2761" y="1"/>
                      <a:pt x="2488" y="33"/>
                      <a:pt x="2217" y="99"/>
                    </a:cubicBezTo>
                    <a:cubicBezTo>
                      <a:pt x="833" y="432"/>
                      <a:pt x="0" y="1547"/>
                      <a:pt x="295" y="2611"/>
                    </a:cubicBezTo>
                    <a:cubicBezTo>
                      <a:pt x="542" y="3540"/>
                      <a:pt x="1581" y="4176"/>
                      <a:pt x="2780" y="4176"/>
                    </a:cubicBezTo>
                    <a:cubicBezTo>
                      <a:pt x="2953" y="4176"/>
                      <a:pt x="3129" y="4163"/>
                      <a:pt x="3307" y="4136"/>
                    </a:cubicBezTo>
                    <a:cubicBezTo>
                      <a:pt x="4793" y="3905"/>
                      <a:pt x="5818" y="2752"/>
                      <a:pt x="5498" y="1573"/>
                    </a:cubicBezTo>
                    <a:cubicBezTo>
                      <a:pt x="5247" y="613"/>
                      <a:pt x="4198" y="1"/>
                      <a:pt x="302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4" name="Google Shape;424;p7"/>
              <p:cNvSpPr/>
              <p:nvPr/>
            </p:nvSpPr>
            <p:spPr>
              <a:xfrm>
                <a:off x="6274728" y="6222122"/>
                <a:ext cx="203665" cy="161490"/>
              </a:xfrm>
              <a:custGeom>
                <a:avLst/>
                <a:gdLst/>
                <a:ahLst/>
                <a:cxnLst/>
                <a:rect l="l" t="t" r="r" b="b"/>
                <a:pathLst>
                  <a:path w="5819" h="4614" fill="none" extrusionOk="0">
                    <a:moveTo>
                      <a:pt x="5498" y="1833"/>
                    </a:moveTo>
                    <a:cubicBezTo>
                      <a:pt x="5818" y="3012"/>
                      <a:pt x="4793" y="4165"/>
                      <a:pt x="3307" y="4396"/>
                    </a:cubicBezTo>
                    <a:cubicBezTo>
                      <a:pt x="1897" y="4613"/>
                      <a:pt x="577" y="3934"/>
                      <a:pt x="295" y="2871"/>
                    </a:cubicBezTo>
                    <a:cubicBezTo>
                      <a:pt x="0" y="1807"/>
                      <a:pt x="833" y="692"/>
                      <a:pt x="2217" y="359"/>
                    </a:cubicBezTo>
                    <a:cubicBezTo>
                      <a:pt x="3678" y="0"/>
                      <a:pt x="5190" y="654"/>
                      <a:pt x="5498" y="1833"/>
                    </a:cubicBezTo>
                    <a:close/>
                  </a:path>
                </a:pathLst>
              </a:custGeom>
              <a:noFill/>
              <a:ln w="28575" cap="flat" cmpd="sng">
                <a:solidFill>
                  <a:schemeClr val="lt2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5" name="Google Shape;425;p7"/>
              <p:cNvSpPr/>
              <p:nvPr/>
            </p:nvSpPr>
            <p:spPr>
              <a:xfrm>
                <a:off x="6106100" y="5891587"/>
                <a:ext cx="513100" cy="440895"/>
              </a:xfrm>
              <a:custGeom>
                <a:avLst/>
                <a:gdLst/>
                <a:ahLst/>
                <a:cxnLst/>
                <a:rect l="l" t="t" r="r" b="b"/>
                <a:pathLst>
                  <a:path w="14660" h="12597" fill="none" extrusionOk="0">
                    <a:moveTo>
                      <a:pt x="0" y="12597"/>
                    </a:moveTo>
                    <a:lnTo>
                      <a:pt x="3985" y="1845"/>
                    </a:lnTo>
                    <a:lnTo>
                      <a:pt x="14660" y="0"/>
                    </a:lnTo>
                    <a:lnTo>
                      <a:pt x="10470" y="11674"/>
                    </a:lnTo>
                  </a:path>
                </a:pathLst>
              </a:custGeom>
              <a:noFill/>
              <a:ln w="28575" cap="rnd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6" name="Google Shape;426;p7"/>
              <p:cNvSpPr/>
              <p:nvPr/>
            </p:nvSpPr>
            <p:spPr>
              <a:xfrm>
                <a:off x="5913673" y="6251172"/>
                <a:ext cx="203210" cy="146090"/>
              </a:xfrm>
              <a:custGeom>
                <a:avLst/>
                <a:gdLst/>
                <a:ahLst/>
                <a:cxnLst/>
                <a:rect l="l" t="t" r="r" b="b"/>
                <a:pathLst>
                  <a:path w="5806" h="4174" extrusionOk="0">
                    <a:moveTo>
                      <a:pt x="3007" y="1"/>
                    </a:moveTo>
                    <a:cubicBezTo>
                      <a:pt x="2747" y="1"/>
                      <a:pt x="2482" y="30"/>
                      <a:pt x="2218" y="93"/>
                    </a:cubicBezTo>
                    <a:cubicBezTo>
                      <a:pt x="834" y="426"/>
                      <a:pt x="1" y="1541"/>
                      <a:pt x="283" y="2605"/>
                    </a:cubicBezTo>
                    <a:cubicBezTo>
                      <a:pt x="539" y="3530"/>
                      <a:pt x="1571" y="4174"/>
                      <a:pt x="2764" y="4174"/>
                    </a:cubicBezTo>
                    <a:cubicBezTo>
                      <a:pt x="2942" y="4174"/>
                      <a:pt x="3124" y="4159"/>
                      <a:pt x="3307" y="4129"/>
                    </a:cubicBezTo>
                    <a:cubicBezTo>
                      <a:pt x="4793" y="3899"/>
                      <a:pt x="5806" y="2746"/>
                      <a:pt x="5498" y="1579"/>
                    </a:cubicBezTo>
                    <a:cubicBezTo>
                      <a:pt x="5236" y="614"/>
                      <a:pt x="4182" y="1"/>
                      <a:pt x="300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7" name="Google Shape;427;p7"/>
              <p:cNvSpPr/>
              <p:nvPr/>
            </p:nvSpPr>
            <p:spPr>
              <a:xfrm>
                <a:off x="5913673" y="6242282"/>
                <a:ext cx="203210" cy="161525"/>
              </a:xfrm>
              <a:custGeom>
                <a:avLst/>
                <a:gdLst/>
                <a:ahLst/>
                <a:cxnLst/>
                <a:rect l="l" t="t" r="r" b="b"/>
                <a:pathLst>
                  <a:path w="5806" h="4615" fill="none" extrusionOk="0">
                    <a:moveTo>
                      <a:pt x="5498" y="1833"/>
                    </a:moveTo>
                    <a:cubicBezTo>
                      <a:pt x="5806" y="3000"/>
                      <a:pt x="4793" y="4153"/>
                      <a:pt x="3307" y="4383"/>
                    </a:cubicBezTo>
                    <a:cubicBezTo>
                      <a:pt x="1897" y="4614"/>
                      <a:pt x="577" y="3922"/>
                      <a:pt x="283" y="2859"/>
                    </a:cubicBezTo>
                    <a:cubicBezTo>
                      <a:pt x="1" y="1795"/>
                      <a:pt x="834" y="680"/>
                      <a:pt x="2218" y="347"/>
                    </a:cubicBezTo>
                    <a:cubicBezTo>
                      <a:pt x="3679" y="1"/>
                      <a:pt x="5178" y="654"/>
                      <a:pt x="5498" y="1833"/>
                    </a:cubicBezTo>
                    <a:close/>
                  </a:path>
                </a:pathLst>
              </a:custGeom>
              <a:noFill/>
              <a:ln w="28575" cap="flat" cmpd="sng">
                <a:solidFill>
                  <a:schemeClr val="lt2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8" name="Google Shape;428;p7"/>
              <p:cNvSpPr/>
              <p:nvPr/>
            </p:nvSpPr>
            <p:spPr>
              <a:xfrm>
                <a:off x="6213269" y="5990251"/>
                <a:ext cx="370510" cy="53410"/>
              </a:xfrm>
              <a:custGeom>
                <a:avLst/>
                <a:gdLst/>
                <a:ahLst/>
                <a:cxnLst/>
                <a:rect l="l" t="t" r="r" b="b"/>
                <a:pathLst>
                  <a:path w="10586" h="1526" fill="none" extrusionOk="0">
                    <a:moveTo>
                      <a:pt x="1" y="1525"/>
                    </a:moveTo>
                    <a:lnTo>
                      <a:pt x="10586" y="0"/>
                    </a:lnTo>
                  </a:path>
                </a:pathLst>
              </a:custGeom>
              <a:noFill/>
              <a:ln w="28575" cap="rnd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429" name="Google Shape;429;p7"/>
          <p:cNvGrpSpPr/>
          <p:nvPr/>
        </p:nvGrpSpPr>
        <p:grpSpPr>
          <a:xfrm rot="-1652826">
            <a:off x="8842992" y="-9920"/>
            <a:ext cx="538889" cy="592476"/>
            <a:chOff x="5118856" y="3486300"/>
            <a:chExt cx="516312" cy="567655"/>
          </a:xfrm>
        </p:grpSpPr>
        <p:sp>
          <p:nvSpPr>
            <p:cNvPr id="430" name="Google Shape;430;p7"/>
            <p:cNvSpPr/>
            <p:nvPr/>
          </p:nvSpPr>
          <p:spPr>
            <a:xfrm>
              <a:off x="5118856" y="3904138"/>
              <a:ext cx="198959" cy="143222"/>
            </a:xfrm>
            <a:custGeom>
              <a:avLst/>
              <a:gdLst/>
              <a:ahLst/>
              <a:cxnLst/>
              <a:rect l="l" t="t" r="r" b="b"/>
              <a:pathLst>
                <a:path w="3077" h="2215" extrusionOk="0">
                  <a:moveTo>
                    <a:pt x="1613" y="0"/>
                  </a:moveTo>
                  <a:cubicBezTo>
                    <a:pt x="1463" y="0"/>
                    <a:pt x="1308" y="20"/>
                    <a:pt x="1154" y="61"/>
                  </a:cubicBezTo>
                  <a:cubicBezTo>
                    <a:pt x="424" y="253"/>
                    <a:pt x="1" y="855"/>
                    <a:pt x="154" y="1406"/>
                  </a:cubicBezTo>
                  <a:cubicBezTo>
                    <a:pt x="298" y="1891"/>
                    <a:pt x="838" y="2215"/>
                    <a:pt x="1460" y="2215"/>
                  </a:cubicBezTo>
                  <a:cubicBezTo>
                    <a:pt x="1561" y="2215"/>
                    <a:pt x="1665" y="2206"/>
                    <a:pt x="1769" y="2188"/>
                  </a:cubicBezTo>
                  <a:cubicBezTo>
                    <a:pt x="2551" y="2047"/>
                    <a:pt x="3076" y="1419"/>
                    <a:pt x="2897" y="804"/>
                  </a:cubicBezTo>
                  <a:cubicBezTo>
                    <a:pt x="2753" y="312"/>
                    <a:pt x="2216" y="0"/>
                    <a:pt x="1613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" name="Google Shape;431;p7"/>
            <p:cNvSpPr/>
            <p:nvPr/>
          </p:nvSpPr>
          <p:spPr>
            <a:xfrm>
              <a:off x="5118856" y="3894762"/>
              <a:ext cx="198959" cy="159193"/>
            </a:xfrm>
            <a:custGeom>
              <a:avLst/>
              <a:gdLst/>
              <a:ahLst/>
              <a:cxnLst/>
              <a:rect l="l" t="t" r="r" b="b"/>
              <a:pathLst>
                <a:path w="3077" h="2462" fill="none" extrusionOk="0">
                  <a:moveTo>
                    <a:pt x="2897" y="949"/>
                  </a:moveTo>
                  <a:cubicBezTo>
                    <a:pt x="3076" y="1564"/>
                    <a:pt x="2551" y="2192"/>
                    <a:pt x="1769" y="2333"/>
                  </a:cubicBezTo>
                  <a:cubicBezTo>
                    <a:pt x="1026" y="2461"/>
                    <a:pt x="321" y="2115"/>
                    <a:pt x="154" y="1551"/>
                  </a:cubicBezTo>
                  <a:cubicBezTo>
                    <a:pt x="1" y="1000"/>
                    <a:pt x="424" y="398"/>
                    <a:pt x="1154" y="206"/>
                  </a:cubicBezTo>
                  <a:cubicBezTo>
                    <a:pt x="1923" y="1"/>
                    <a:pt x="2717" y="334"/>
                    <a:pt x="2897" y="949"/>
                  </a:cubicBezTo>
                  <a:close/>
                </a:path>
              </a:pathLst>
            </a:custGeom>
            <a:solidFill>
              <a:schemeClr val="dk2"/>
            </a:solidFill>
            <a:ln w="28575" cap="flat" cmpd="sng">
              <a:solidFill>
                <a:schemeClr val="dk2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" name="Google Shape;432;p7"/>
            <p:cNvSpPr/>
            <p:nvPr/>
          </p:nvSpPr>
          <p:spPr>
            <a:xfrm>
              <a:off x="5306114" y="3486300"/>
              <a:ext cx="329055" cy="550192"/>
            </a:xfrm>
            <a:custGeom>
              <a:avLst/>
              <a:gdLst/>
              <a:ahLst/>
              <a:cxnLst/>
              <a:rect l="l" t="t" r="r" b="b"/>
              <a:pathLst>
                <a:path w="5089" h="8509" fill="none" extrusionOk="0">
                  <a:moveTo>
                    <a:pt x="1" y="7740"/>
                  </a:moveTo>
                  <a:lnTo>
                    <a:pt x="3704" y="0"/>
                  </a:lnTo>
                  <a:cubicBezTo>
                    <a:pt x="3704" y="0"/>
                    <a:pt x="5088" y="8509"/>
                    <a:pt x="2295" y="5895"/>
                  </a:cubicBezTo>
                </a:path>
              </a:pathLst>
            </a:custGeom>
            <a:solidFill>
              <a:schemeClr val="dk2"/>
            </a:solidFill>
            <a:ln w="2857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33" name="Google Shape;433;p7"/>
          <p:cNvGrpSpPr/>
          <p:nvPr/>
        </p:nvGrpSpPr>
        <p:grpSpPr>
          <a:xfrm rot="-484580">
            <a:off x="6862418" y="-287761"/>
            <a:ext cx="846011" cy="570037"/>
            <a:chOff x="897994" y="4240309"/>
            <a:chExt cx="967900" cy="652165"/>
          </a:xfrm>
        </p:grpSpPr>
        <p:sp>
          <p:nvSpPr>
            <p:cNvPr id="434" name="Google Shape;434;p7"/>
            <p:cNvSpPr/>
            <p:nvPr/>
          </p:nvSpPr>
          <p:spPr>
            <a:xfrm>
              <a:off x="897994" y="4634158"/>
              <a:ext cx="370437" cy="243057"/>
            </a:xfrm>
            <a:custGeom>
              <a:avLst/>
              <a:gdLst/>
              <a:ahLst/>
              <a:cxnLst/>
              <a:rect l="l" t="t" r="r" b="b"/>
              <a:pathLst>
                <a:path w="5729" h="3759" extrusionOk="0">
                  <a:moveTo>
                    <a:pt x="2551" y="1"/>
                  </a:moveTo>
                  <a:cubicBezTo>
                    <a:pt x="1500" y="1"/>
                    <a:pt x="589" y="473"/>
                    <a:pt x="334" y="1239"/>
                  </a:cubicBezTo>
                  <a:cubicBezTo>
                    <a:pt x="1" y="2213"/>
                    <a:pt x="847" y="3277"/>
                    <a:pt x="2205" y="3635"/>
                  </a:cubicBezTo>
                  <a:cubicBezTo>
                    <a:pt x="2518" y="3719"/>
                    <a:pt x="2834" y="3759"/>
                    <a:pt x="3139" y="3759"/>
                  </a:cubicBezTo>
                  <a:cubicBezTo>
                    <a:pt x="4142" y="3759"/>
                    <a:pt x="5027" y="3328"/>
                    <a:pt x="5332" y="2610"/>
                  </a:cubicBezTo>
                  <a:cubicBezTo>
                    <a:pt x="5729" y="1649"/>
                    <a:pt x="4947" y="522"/>
                    <a:pt x="3538" y="137"/>
                  </a:cubicBezTo>
                  <a:cubicBezTo>
                    <a:pt x="3205" y="44"/>
                    <a:pt x="2872" y="1"/>
                    <a:pt x="2551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" name="Google Shape;435;p7"/>
            <p:cNvSpPr/>
            <p:nvPr/>
          </p:nvSpPr>
          <p:spPr>
            <a:xfrm>
              <a:off x="897994" y="4617281"/>
              <a:ext cx="370437" cy="275193"/>
            </a:xfrm>
            <a:custGeom>
              <a:avLst/>
              <a:gdLst/>
              <a:ahLst/>
              <a:cxnLst/>
              <a:rect l="l" t="t" r="r" b="b"/>
              <a:pathLst>
                <a:path w="5729" h="4256" fill="none" extrusionOk="0">
                  <a:moveTo>
                    <a:pt x="5332" y="2871"/>
                  </a:moveTo>
                  <a:cubicBezTo>
                    <a:pt x="4934" y="3807"/>
                    <a:pt x="3550" y="4255"/>
                    <a:pt x="2205" y="3896"/>
                  </a:cubicBezTo>
                  <a:cubicBezTo>
                    <a:pt x="847" y="3538"/>
                    <a:pt x="1" y="2474"/>
                    <a:pt x="334" y="1500"/>
                  </a:cubicBezTo>
                  <a:cubicBezTo>
                    <a:pt x="667" y="501"/>
                    <a:pt x="2115" y="1"/>
                    <a:pt x="3538" y="398"/>
                  </a:cubicBezTo>
                  <a:cubicBezTo>
                    <a:pt x="4947" y="783"/>
                    <a:pt x="5729" y="1910"/>
                    <a:pt x="5332" y="2871"/>
                  </a:cubicBezTo>
                  <a:close/>
                </a:path>
              </a:pathLst>
            </a:custGeom>
            <a:solidFill>
              <a:schemeClr val="accent1"/>
            </a:solidFill>
            <a:ln w="28575" cap="flat" cmpd="sng">
              <a:solidFill>
                <a:schemeClr val="dk2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" name="Google Shape;436;p7"/>
            <p:cNvSpPr/>
            <p:nvPr/>
          </p:nvSpPr>
          <p:spPr>
            <a:xfrm>
              <a:off x="1228605" y="4240309"/>
              <a:ext cx="637289" cy="585044"/>
            </a:xfrm>
            <a:custGeom>
              <a:avLst/>
              <a:gdLst/>
              <a:ahLst/>
              <a:cxnLst/>
              <a:rect l="l" t="t" r="r" b="b"/>
              <a:pathLst>
                <a:path w="9856" h="9048" fill="none" extrusionOk="0">
                  <a:moveTo>
                    <a:pt x="1" y="9047"/>
                  </a:moveTo>
                  <a:lnTo>
                    <a:pt x="9855" y="0"/>
                  </a:lnTo>
                </a:path>
              </a:pathLst>
            </a:custGeom>
            <a:solidFill>
              <a:schemeClr val="accent1"/>
            </a:solidFill>
            <a:ln w="2857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37" name="Google Shape;437;p7"/>
          <p:cNvGrpSpPr/>
          <p:nvPr/>
        </p:nvGrpSpPr>
        <p:grpSpPr>
          <a:xfrm rot="-484580">
            <a:off x="7303418" y="406865"/>
            <a:ext cx="1389142" cy="676517"/>
            <a:chOff x="1698430" y="4498823"/>
            <a:chExt cx="1589281" cy="773986"/>
          </a:xfrm>
        </p:grpSpPr>
        <p:sp>
          <p:nvSpPr>
            <p:cNvPr id="438" name="Google Shape;438;p7"/>
            <p:cNvSpPr/>
            <p:nvPr/>
          </p:nvSpPr>
          <p:spPr>
            <a:xfrm>
              <a:off x="1698430" y="4919182"/>
              <a:ext cx="299182" cy="231677"/>
            </a:xfrm>
            <a:custGeom>
              <a:avLst/>
              <a:gdLst/>
              <a:ahLst/>
              <a:cxnLst/>
              <a:rect l="l" t="t" r="r" b="b"/>
              <a:pathLst>
                <a:path w="4627" h="3583" extrusionOk="0">
                  <a:moveTo>
                    <a:pt x="1912" y="1"/>
                  </a:moveTo>
                  <a:cubicBezTo>
                    <a:pt x="1110" y="1"/>
                    <a:pt x="438" y="408"/>
                    <a:pt x="257" y="1086"/>
                  </a:cubicBezTo>
                  <a:cubicBezTo>
                    <a:pt x="1" y="1995"/>
                    <a:pt x="718" y="3046"/>
                    <a:pt x="1846" y="3431"/>
                  </a:cubicBezTo>
                  <a:cubicBezTo>
                    <a:pt x="2141" y="3533"/>
                    <a:pt x="2435" y="3582"/>
                    <a:pt x="2714" y="3582"/>
                  </a:cubicBezTo>
                  <a:cubicBezTo>
                    <a:pt x="3512" y="3582"/>
                    <a:pt x="4180" y="3182"/>
                    <a:pt x="4370" y="2508"/>
                  </a:cubicBezTo>
                  <a:cubicBezTo>
                    <a:pt x="4627" y="1598"/>
                    <a:pt x="3909" y="535"/>
                    <a:pt x="2768" y="150"/>
                  </a:cubicBezTo>
                  <a:cubicBezTo>
                    <a:pt x="2477" y="49"/>
                    <a:pt x="2187" y="1"/>
                    <a:pt x="1912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" name="Google Shape;439;p7"/>
            <p:cNvSpPr/>
            <p:nvPr/>
          </p:nvSpPr>
          <p:spPr>
            <a:xfrm>
              <a:off x="1698430" y="4903146"/>
              <a:ext cx="299182" cy="263554"/>
            </a:xfrm>
            <a:custGeom>
              <a:avLst/>
              <a:gdLst/>
              <a:ahLst/>
              <a:cxnLst/>
              <a:rect l="l" t="t" r="r" b="b"/>
              <a:pathLst>
                <a:path w="4627" h="4076" fill="none" extrusionOk="0">
                  <a:moveTo>
                    <a:pt x="4370" y="2756"/>
                  </a:moveTo>
                  <a:cubicBezTo>
                    <a:pt x="4114" y="3666"/>
                    <a:pt x="2986" y="4076"/>
                    <a:pt x="1846" y="3679"/>
                  </a:cubicBezTo>
                  <a:cubicBezTo>
                    <a:pt x="718" y="3294"/>
                    <a:pt x="1" y="2243"/>
                    <a:pt x="257" y="1334"/>
                  </a:cubicBezTo>
                  <a:cubicBezTo>
                    <a:pt x="500" y="424"/>
                    <a:pt x="1628" y="1"/>
                    <a:pt x="2768" y="398"/>
                  </a:cubicBezTo>
                  <a:cubicBezTo>
                    <a:pt x="3909" y="783"/>
                    <a:pt x="4627" y="1846"/>
                    <a:pt x="4370" y="2756"/>
                  </a:cubicBezTo>
                  <a:close/>
                </a:path>
              </a:pathLst>
            </a:custGeom>
            <a:solidFill>
              <a:schemeClr val="lt2"/>
            </a:solidFill>
            <a:ln w="28575" cap="flat" cmpd="sng">
              <a:solidFill>
                <a:schemeClr val="lt2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" name="Google Shape;440;p7"/>
            <p:cNvSpPr/>
            <p:nvPr/>
          </p:nvSpPr>
          <p:spPr>
            <a:xfrm>
              <a:off x="1883231" y="5003435"/>
              <a:ext cx="33171" cy="38990"/>
            </a:xfrm>
            <a:custGeom>
              <a:avLst/>
              <a:gdLst/>
              <a:ahLst/>
              <a:cxnLst/>
              <a:rect l="l" t="t" r="r" b="b"/>
              <a:pathLst>
                <a:path w="513" h="603" fill="none" extrusionOk="0">
                  <a:moveTo>
                    <a:pt x="0" y="0"/>
                  </a:moveTo>
                  <a:cubicBezTo>
                    <a:pt x="256" y="180"/>
                    <a:pt x="436" y="398"/>
                    <a:pt x="513" y="603"/>
                  </a:cubicBezTo>
                </a:path>
              </a:pathLst>
            </a:custGeom>
            <a:solidFill>
              <a:schemeClr val="lt2"/>
            </a:solidFill>
            <a:ln w="28575" cap="rnd" cmpd="sng">
              <a:solidFill>
                <a:schemeClr val="lt2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" name="Google Shape;441;p7"/>
            <p:cNvSpPr/>
            <p:nvPr/>
          </p:nvSpPr>
          <p:spPr>
            <a:xfrm>
              <a:off x="1777122" y="4983520"/>
              <a:ext cx="68863" cy="23278"/>
            </a:xfrm>
            <a:custGeom>
              <a:avLst/>
              <a:gdLst/>
              <a:ahLst/>
              <a:cxnLst/>
              <a:rect l="l" t="t" r="r" b="b"/>
              <a:pathLst>
                <a:path w="1065" h="360" fill="none" extrusionOk="0">
                  <a:moveTo>
                    <a:pt x="1" y="360"/>
                  </a:moveTo>
                  <a:cubicBezTo>
                    <a:pt x="78" y="103"/>
                    <a:pt x="411" y="14"/>
                    <a:pt x="667" y="14"/>
                  </a:cubicBezTo>
                  <a:cubicBezTo>
                    <a:pt x="795" y="1"/>
                    <a:pt x="936" y="26"/>
                    <a:pt x="1065" y="52"/>
                  </a:cubicBezTo>
                </a:path>
              </a:pathLst>
            </a:custGeom>
            <a:solidFill>
              <a:schemeClr val="lt2"/>
            </a:solidFill>
            <a:ln w="28575" cap="rnd" cmpd="sng">
              <a:solidFill>
                <a:schemeClr val="lt2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" name="Google Shape;442;p7"/>
            <p:cNvSpPr/>
            <p:nvPr/>
          </p:nvSpPr>
          <p:spPr>
            <a:xfrm>
              <a:off x="2442482" y="5021152"/>
              <a:ext cx="309139" cy="235750"/>
            </a:xfrm>
            <a:custGeom>
              <a:avLst/>
              <a:gdLst/>
              <a:ahLst/>
              <a:cxnLst/>
              <a:rect l="l" t="t" r="r" b="b"/>
              <a:pathLst>
                <a:path w="4781" h="3646" extrusionOk="0">
                  <a:moveTo>
                    <a:pt x="1976" y="0"/>
                  </a:moveTo>
                  <a:cubicBezTo>
                    <a:pt x="1149" y="0"/>
                    <a:pt x="458" y="410"/>
                    <a:pt x="257" y="1098"/>
                  </a:cubicBezTo>
                  <a:cubicBezTo>
                    <a:pt x="1" y="2020"/>
                    <a:pt x="731" y="3084"/>
                    <a:pt x="1897" y="3494"/>
                  </a:cubicBezTo>
                  <a:cubicBezTo>
                    <a:pt x="2202" y="3596"/>
                    <a:pt x="2505" y="3645"/>
                    <a:pt x="2793" y="3645"/>
                  </a:cubicBezTo>
                  <a:cubicBezTo>
                    <a:pt x="3619" y="3645"/>
                    <a:pt x="4312" y="3243"/>
                    <a:pt x="4512" y="2558"/>
                  </a:cubicBezTo>
                  <a:cubicBezTo>
                    <a:pt x="4781" y="1623"/>
                    <a:pt x="4038" y="547"/>
                    <a:pt x="2859" y="149"/>
                  </a:cubicBezTo>
                  <a:cubicBezTo>
                    <a:pt x="2558" y="48"/>
                    <a:pt x="2259" y="0"/>
                    <a:pt x="1976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" name="Google Shape;443;p7"/>
            <p:cNvSpPr/>
            <p:nvPr/>
          </p:nvSpPr>
          <p:spPr>
            <a:xfrm>
              <a:off x="2442482" y="5005116"/>
              <a:ext cx="309139" cy="267692"/>
            </a:xfrm>
            <a:custGeom>
              <a:avLst/>
              <a:gdLst/>
              <a:ahLst/>
              <a:cxnLst/>
              <a:rect l="l" t="t" r="r" b="b"/>
              <a:pathLst>
                <a:path w="4781" h="4140" fill="none" extrusionOk="0">
                  <a:moveTo>
                    <a:pt x="4512" y="2806"/>
                  </a:moveTo>
                  <a:cubicBezTo>
                    <a:pt x="4243" y="3729"/>
                    <a:pt x="3076" y="4139"/>
                    <a:pt x="1897" y="3742"/>
                  </a:cubicBezTo>
                  <a:cubicBezTo>
                    <a:pt x="731" y="3332"/>
                    <a:pt x="1" y="2268"/>
                    <a:pt x="257" y="1346"/>
                  </a:cubicBezTo>
                  <a:cubicBezTo>
                    <a:pt x="526" y="423"/>
                    <a:pt x="1680" y="0"/>
                    <a:pt x="2859" y="397"/>
                  </a:cubicBezTo>
                  <a:cubicBezTo>
                    <a:pt x="4038" y="795"/>
                    <a:pt x="4781" y="1871"/>
                    <a:pt x="4512" y="2806"/>
                  </a:cubicBezTo>
                  <a:close/>
                </a:path>
              </a:pathLst>
            </a:custGeom>
            <a:solidFill>
              <a:schemeClr val="lt2"/>
            </a:solidFill>
            <a:ln w="28575" cap="flat" cmpd="sng">
              <a:solidFill>
                <a:schemeClr val="lt2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" name="Google Shape;444;p7"/>
            <p:cNvSpPr/>
            <p:nvPr/>
          </p:nvSpPr>
          <p:spPr>
            <a:xfrm>
              <a:off x="2628123" y="5102043"/>
              <a:ext cx="40671" cy="41447"/>
            </a:xfrm>
            <a:custGeom>
              <a:avLst/>
              <a:gdLst/>
              <a:ahLst/>
              <a:cxnLst/>
              <a:rect l="l" t="t" r="r" b="b"/>
              <a:pathLst>
                <a:path w="629" h="641" fill="none" extrusionOk="0">
                  <a:moveTo>
                    <a:pt x="0" y="0"/>
                  </a:moveTo>
                  <a:cubicBezTo>
                    <a:pt x="308" y="180"/>
                    <a:pt x="526" y="410"/>
                    <a:pt x="628" y="641"/>
                  </a:cubicBezTo>
                </a:path>
              </a:pathLst>
            </a:custGeom>
            <a:solidFill>
              <a:schemeClr val="lt2"/>
            </a:solidFill>
            <a:ln w="28575" cap="rnd" cmpd="sng">
              <a:solidFill>
                <a:schemeClr val="lt2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" name="Google Shape;445;p7"/>
            <p:cNvSpPr/>
            <p:nvPr/>
          </p:nvSpPr>
          <p:spPr>
            <a:xfrm>
              <a:off x="2521239" y="5085490"/>
              <a:ext cx="75458" cy="24054"/>
            </a:xfrm>
            <a:custGeom>
              <a:avLst/>
              <a:gdLst/>
              <a:ahLst/>
              <a:cxnLst/>
              <a:rect l="l" t="t" r="r" b="b"/>
              <a:pathLst>
                <a:path w="1167" h="372" fill="none" extrusionOk="0">
                  <a:moveTo>
                    <a:pt x="0" y="372"/>
                  </a:moveTo>
                  <a:cubicBezTo>
                    <a:pt x="77" y="128"/>
                    <a:pt x="423" y="13"/>
                    <a:pt x="731" y="0"/>
                  </a:cubicBezTo>
                  <a:cubicBezTo>
                    <a:pt x="872" y="0"/>
                    <a:pt x="1025" y="26"/>
                    <a:pt x="1166" y="64"/>
                  </a:cubicBezTo>
                </a:path>
              </a:pathLst>
            </a:custGeom>
            <a:solidFill>
              <a:schemeClr val="lt2"/>
            </a:solidFill>
            <a:ln w="28575" cap="rnd" cmpd="sng">
              <a:solidFill>
                <a:schemeClr val="lt2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" name="Google Shape;446;p7"/>
            <p:cNvSpPr/>
            <p:nvPr/>
          </p:nvSpPr>
          <p:spPr>
            <a:xfrm>
              <a:off x="1960242" y="4498823"/>
              <a:ext cx="1327470" cy="711777"/>
            </a:xfrm>
            <a:custGeom>
              <a:avLst/>
              <a:gdLst/>
              <a:ahLst/>
              <a:cxnLst/>
              <a:rect l="l" t="t" r="r" b="b"/>
              <a:pathLst>
                <a:path w="20530" h="11008" fill="none" extrusionOk="0">
                  <a:moveTo>
                    <a:pt x="1" y="9560"/>
                  </a:moveTo>
                  <a:lnTo>
                    <a:pt x="9022" y="0"/>
                  </a:lnTo>
                  <a:lnTo>
                    <a:pt x="20530" y="1115"/>
                  </a:lnTo>
                  <a:lnTo>
                    <a:pt x="11790" y="11008"/>
                  </a:lnTo>
                </a:path>
              </a:pathLst>
            </a:custGeom>
            <a:solidFill>
              <a:schemeClr val="lt2"/>
            </a:solidFill>
            <a:ln w="28575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" name="Google Shape;447;p7"/>
            <p:cNvSpPr/>
            <p:nvPr/>
          </p:nvSpPr>
          <p:spPr>
            <a:xfrm>
              <a:off x="2444163" y="4604026"/>
              <a:ext cx="732533" cy="92916"/>
            </a:xfrm>
            <a:custGeom>
              <a:avLst/>
              <a:gdLst/>
              <a:ahLst/>
              <a:cxnLst/>
              <a:rect l="l" t="t" r="r" b="b"/>
              <a:pathLst>
                <a:path w="11329" h="1437" fill="none" extrusionOk="0">
                  <a:moveTo>
                    <a:pt x="1" y="1"/>
                  </a:moveTo>
                  <a:lnTo>
                    <a:pt x="11329" y="1436"/>
                  </a:lnTo>
                </a:path>
              </a:pathLst>
            </a:custGeom>
            <a:solidFill>
              <a:schemeClr val="lt2"/>
            </a:solidFill>
            <a:ln w="28575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48" name="Google Shape;448;p7"/>
          <p:cNvSpPr/>
          <p:nvPr/>
        </p:nvSpPr>
        <p:spPr>
          <a:xfrm rot="2514531">
            <a:off x="9533614" y="502483"/>
            <a:ext cx="405618" cy="447667"/>
          </a:xfrm>
          <a:custGeom>
            <a:avLst/>
            <a:gdLst/>
            <a:ahLst/>
            <a:cxnLst/>
            <a:rect l="l" t="t" r="r" b="b"/>
            <a:pathLst>
              <a:path w="7177" h="7921" fill="none" extrusionOk="0">
                <a:moveTo>
                  <a:pt x="2000" y="4294"/>
                </a:moveTo>
                <a:cubicBezTo>
                  <a:pt x="3255" y="3986"/>
                  <a:pt x="2051" y="1039"/>
                  <a:pt x="936" y="2102"/>
                </a:cubicBezTo>
                <a:cubicBezTo>
                  <a:pt x="1" y="3012"/>
                  <a:pt x="821" y="6152"/>
                  <a:pt x="2474" y="5229"/>
                </a:cubicBezTo>
                <a:cubicBezTo>
                  <a:pt x="3871" y="4447"/>
                  <a:pt x="4037" y="1923"/>
                  <a:pt x="4063" y="1"/>
                </a:cubicBezTo>
                <a:cubicBezTo>
                  <a:pt x="5331" y="4486"/>
                  <a:pt x="7177" y="7920"/>
                  <a:pt x="7177" y="7920"/>
                </a:cubicBezTo>
              </a:path>
            </a:pathLst>
          </a:custGeom>
          <a:solidFill>
            <a:schemeClr val="accent1"/>
          </a:solidFill>
          <a:ln w="28575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9" name="Google Shape;449;p7"/>
          <p:cNvSpPr txBox="1">
            <a:spLocks noGrp="1"/>
          </p:cNvSpPr>
          <p:nvPr>
            <p:ph type="title"/>
          </p:nvPr>
        </p:nvSpPr>
        <p:spPr>
          <a:xfrm>
            <a:off x="720225" y="840463"/>
            <a:ext cx="4009800" cy="116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450" name="Google Shape;450;p7"/>
          <p:cNvSpPr txBox="1">
            <a:spLocks noGrp="1"/>
          </p:cNvSpPr>
          <p:nvPr>
            <p:ph type="body" idx="1"/>
          </p:nvPr>
        </p:nvSpPr>
        <p:spPr>
          <a:xfrm>
            <a:off x="720225" y="2107950"/>
            <a:ext cx="4009800" cy="209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grpSp>
        <p:nvGrpSpPr>
          <p:cNvPr id="451" name="Google Shape;451;p7"/>
          <p:cNvGrpSpPr/>
          <p:nvPr/>
        </p:nvGrpSpPr>
        <p:grpSpPr>
          <a:xfrm rot="6625962" flipH="1">
            <a:off x="7597918" y="4479491"/>
            <a:ext cx="2384829" cy="1897166"/>
            <a:chOff x="-1221177" y="-856963"/>
            <a:chExt cx="3089277" cy="2457565"/>
          </a:xfrm>
        </p:grpSpPr>
        <p:grpSp>
          <p:nvGrpSpPr>
            <p:cNvPr id="452" name="Google Shape;452;p7"/>
            <p:cNvGrpSpPr/>
            <p:nvPr/>
          </p:nvGrpSpPr>
          <p:grpSpPr>
            <a:xfrm>
              <a:off x="-1221177" y="-856963"/>
              <a:ext cx="3089277" cy="2457565"/>
              <a:chOff x="-1221177" y="-856963"/>
              <a:chExt cx="3089277" cy="2457565"/>
            </a:xfrm>
          </p:grpSpPr>
          <p:sp>
            <p:nvSpPr>
              <p:cNvPr id="453" name="Google Shape;453;p7"/>
              <p:cNvSpPr/>
              <p:nvPr/>
            </p:nvSpPr>
            <p:spPr>
              <a:xfrm>
                <a:off x="-1221177" y="-564373"/>
                <a:ext cx="3089277" cy="2164975"/>
              </a:xfrm>
              <a:custGeom>
                <a:avLst/>
                <a:gdLst/>
                <a:ahLst/>
                <a:cxnLst/>
                <a:rect l="l" t="t" r="r" b="b"/>
                <a:pathLst>
                  <a:path w="65482" h="45890" fill="none" extrusionOk="0">
                    <a:moveTo>
                      <a:pt x="0" y="40751"/>
                    </a:moveTo>
                    <a:cubicBezTo>
                      <a:pt x="18837" y="45889"/>
                      <a:pt x="46927" y="45492"/>
                      <a:pt x="60600" y="14866"/>
                    </a:cubicBezTo>
                    <a:cubicBezTo>
                      <a:pt x="63047" y="9381"/>
                      <a:pt x="65482" y="1"/>
                      <a:pt x="65482" y="1"/>
                    </a:cubicBezTo>
                  </a:path>
                </a:pathLst>
              </a:custGeom>
              <a:noFill/>
              <a:ln w="28575" cap="flat" cmpd="sng">
                <a:solidFill>
                  <a:schemeClr val="dk1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4" name="Google Shape;454;p7"/>
              <p:cNvSpPr/>
              <p:nvPr/>
            </p:nvSpPr>
            <p:spPr>
              <a:xfrm>
                <a:off x="-1050729" y="-637497"/>
                <a:ext cx="2826970" cy="2014998"/>
              </a:xfrm>
              <a:custGeom>
                <a:avLst/>
                <a:gdLst/>
                <a:ahLst/>
                <a:cxnLst/>
                <a:rect l="l" t="t" r="r" b="b"/>
                <a:pathLst>
                  <a:path w="59922" h="42711" fill="none" extrusionOk="0">
                    <a:moveTo>
                      <a:pt x="1" y="38610"/>
                    </a:moveTo>
                    <a:cubicBezTo>
                      <a:pt x="16980" y="42711"/>
                      <a:pt x="41814" y="41878"/>
                      <a:pt x="54885" y="14519"/>
                    </a:cubicBezTo>
                    <a:cubicBezTo>
                      <a:pt x="57474" y="9099"/>
                      <a:pt x="59921" y="0"/>
                      <a:pt x="59921" y="0"/>
                    </a:cubicBezTo>
                  </a:path>
                </a:pathLst>
              </a:custGeom>
              <a:noFill/>
              <a:ln w="28575" cap="flat" cmpd="sng">
                <a:solidFill>
                  <a:schemeClr val="dk1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5" name="Google Shape;455;p7"/>
              <p:cNvSpPr/>
              <p:nvPr/>
            </p:nvSpPr>
            <p:spPr>
              <a:xfrm>
                <a:off x="-880847" y="-710668"/>
                <a:ext cx="2564569" cy="1865729"/>
              </a:xfrm>
              <a:custGeom>
                <a:avLst/>
                <a:gdLst/>
                <a:ahLst/>
                <a:cxnLst/>
                <a:rect l="l" t="t" r="r" b="b"/>
                <a:pathLst>
                  <a:path w="54360" h="39547" fill="none" extrusionOk="0">
                    <a:moveTo>
                      <a:pt x="1" y="36483"/>
                    </a:moveTo>
                    <a:cubicBezTo>
                      <a:pt x="15134" y="39546"/>
                      <a:pt x="36817" y="38303"/>
                      <a:pt x="49195" y="14186"/>
                    </a:cubicBezTo>
                    <a:cubicBezTo>
                      <a:pt x="51938" y="8830"/>
                      <a:pt x="54360" y="1"/>
                      <a:pt x="54360" y="1"/>
                    </a:cubicBezTo>
                  </a:path>
                </a:pathLst>
              </a:custGeom>
              <a:noFill/>
              <a:ln w="28575" cap="flat" cmpd="sng">
                <a:solidFill>
                  <a:schemeClr val="dk1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6" name="Google Shape;456;p7"/>
              <p:cNvSpPr/>
              <p:nvPr/>
            </p:nvSpPr>
            <p:spPr>
              <a:xfrm>
                <a:off x="-710353" y="-783792"/>
                <a:ext cx="2302168" cy="1715751"/>
              </a:xfrm>
              <a:custGeom>
                <a:avLst/>
                <a:gdLst/>
                <a:ahLst/>
                <a:cxnLst/>
                <a:rect l="l" t="t" r="r" b="b"/>
                <a:pathLst>
                  <a:path w="48798" h="36368" fill="none" extrusionOk="0">
                    <a:moveTo>
                      <a:pt x="0" y="34356"/>
                    </a:moveTo>
                    <a:cubicBezTo>
                      <a:pt x="13276" y="36368"/>
                      <a:pt x="31883" y="34766"/>
                      <a:pt x="43480" y="13853"/>
                    </a:cubicBezTo>
                    <a:cubicBezTo>
                      <a:pt x="46401" y="8573"/>
                      <a:pt x="48798" y="0"/>
                      <a:pt x="48798" y="0"/>
                    </a:cubicBezTo>
                  </a:path>
                </a:pathLst>
              </a:custGeom>
              <a:noFill/>
              <a:ln w="28575" cap="flat" cmpd="sng">
                <a:solidFill>
                  <a:schemeClr val="dk1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7" name="Google Shape;457;p7"/>
              <p:cNvSpPr/>
              <p:nvPr/>
            </p:nvSpPr>
            <p:spPr>
              <a:xfrm>
                <a:off x="-540471" y="-856963"/>
                <a:ext cx="2040380" cy="1565868"/>
              </a:xfrm>
              <a:custGeom>
                <a:avLst/>
                <a:gdLst/>
                <a:ahLst/>
                <a:cxnLst/>
                <a:rect l="l" t="t" r="r" b="b"/>
                <a:pathLst>
                  <a:path w="43249" h="33191" fill="none" extrusionOk="0">
                    <a:moveTo>
                      <a:pt x="0" y="32229"/>
                    </a:moveTo>
                    <a:cubicBezTo>
                      <a:pt x="11431" y="33190"/>
                      <a:pt x="27051" y="31294"/>
                      <a:pt x="37777" y="13520"/>
                    </a:cubicBezTo>
                    <a:cubicBezTo>
                      <a:pt x="40904" y="8317"/>
                      <a:pt x="43249" y="1"/>
                      <a:pt x="43249" y="1"/>
                    </a:cubicBezTo>
                  </a:path>
                </a:pathLst>
              </a:custGeom>
              <a:noFill/>
              <a:ln w="28575" cap="flat" cmpd="sng">
                <a:solidFill>
                  <a:schemeClr val="dk1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58" name="Google Shape;458;p7"/>
            <p:cNvGrpSpPr/>
            <p:nvPr/>
          </p:nvGrpSpPr>
          <p:grpSpPr>
            <a:xfrm>
              <a:off x="828772" y="314668"/>
              <a:ext cx="416010" cy="486680"/>
              <a:chOff x="828772" y="314668"/>
              <a:chExt cx="416010" cy="486680"/>
            </a:xfrm>
          </p:grpSpPr>
          <p:sp>
            <p:nvSpPr>
              <p:cNvPr id="459" name="Google Shape;459;p7"/>
              <p:cNvSpPr/>
              <p:nvPr/>
            </p:nvSpPr>
            <p:spPr>
              <a:xfrm>
                <a:off x="828772" y="325849"/>
                <a:ext cx="182624" cy="180501"/>
              </a:xfrm>
              <a:custGeom>
                <a:avLst/>
                <a:gdLst/>
                <a:ahLst/>
                <a:cxnLst/>
                <a:rect l="l" t="t" r="r" b="b"/>
                <a:pathLst>
                  <a:path w="3871" h="3826" extrusionOk="0">
                    <a:moveTo>
                      <a:pt x="2277" y="1"/>
                    </a:moveTo>
                    <a:cubicBezTo>
                      <a:pt x="1531" y="1"/>
                      <a:pt x="747" y="588"/>
                      <a:pt x="398" y="1455"/>
                    </a:cubicBezTo>
                    <a:cubicBezTo>
                      <a:pt x="1" y="2454"/>
                      <a:pt x="321" y="3454"/>
                      <a:pt x="1103" y="3748"/>
                    </a:cubicBezTo>
                    <a:cubicBezTo>
                      <a:pt x="1245" y="3800"/>
                      <a:pt x="1395" y="3825"/>
                      <a:pt x="1548" y="3825"/>
                    </a:cubicBezTo>
                    <a:cubicBezTo>
                      <a:pt x="2224" y="3825"/>
                      <a:pt x="2961" y="3340"/>
                      <a:pt x="3358" y="2557"/>
                    </a:cubicBezTo>
                    <a:cubicBezTo>
                      <a:pt x="3871" y="1544"/>
                      <a:pt x="3602" y="417"/>
                      <a:pt x="2743" y="83"/>
                    </a:cubicBezTo>
                    <a:cubicBezTo>
                      <a:pt x="2593" y="27"/>
                      <a:pt x="2436" y="1"/>
                      <a:pt x="227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0" name="Google Shape;460;p7"/>
              <p:cNvSpPr/>
              <p:nvPr/>
            </p:nvSpPr>
            <p:spPr>
              <a:xfrm>
                <a:off x="828772" y="314668"/>
                <a:ext cx="182624" cy="201354"/>
              </a:xfrm>
              <a:custGeom>
                <a:avLst/>
                <a:gdLst/>
                <a:ahLst/>
                <a:cxnLst/>
                <a:rect l="l" t="t" r="r" b="b"/>
                <a:pathLst>
                  <a:path w="3871" h="4268" fill="none" extrusionOk="0">
                    <a:moveTo>
                      <a:pt x="2743" y="320"/>
                    </a:moveTo>
                    <a:cubicBezTo>
                      <a:pt x="3602" y="654"/>
                      <a:pt x="3871" y="1781"/>
                      <a:pt x="3358" y="2794"/>
                    </a:cubicBezTo>
                    <a:cubicBezTo>
                      <a:pt x="2871" y="3755"/>
                      <a:pt x="1872" y="4267"/>
                      <a:pt x="1103" y="3985"/>
                    </a:cubicBezTo>
                    <a:cubicBezTo>
                      <a:pt x="321" y="3691"/>
                      <a:pt x="1" y="2691"/>
                      <a:pt x="398" y="1692"/>
                    </a:cubicBezTo>
                    <a:cubicBezTo>
                      <a:pt x="821" y="641"/>
                      <a:pt x="1885" y="0"/>
                      <a:pt x="2743" y="320"/>
                    </a:cubicBezTo>
                    <a:close/>
                  </a:path>
                </a:pathLst>
              </a:custGeom>
              <a:noFill/>
              <a:ln w="28575" cap="flat" cmpd="sng">
                <a:solidFill>
                  <a:schemeClr val="accent1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1" name="Google Shape;461;p7"/>
              <p:cNvSpPr/>
              <p:nvPr/>
            </p:nvSpPr>
            <p:spPr>
              <a:xfrm>
                <a:off x="865664" y="494788"/>
                <a:ext cx="379118" cy="306559"/>
              </a:xfrm>
              <a:custGeom>
                <a:avLst/>
                <a:gdLst/>
                <a:ahLst/>
                <a:cxnLst/>
                <a:rect l="l" t="t" r="r" b="b"/>
                <a:pathLst>
                  <a:path w="8036" h="6498" fill="none" extrusionOk="0">
                    <a:moveTo>
                      <a:pt x="1" y="1"/>
                    </a:moveTo>
                    <a:lnTo>
                      <a:pt x="8035" y="6498"/>
                    </a:lnTo>
                  </a:path>
                </a:pathLst>
              </a:custGeom>
              <a:noFill/>
              <a:ln w="28575" cap="rnd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62" name="Google Shape;462;p7"/>
            <p:cNvGrpSpPr/>
            <p:nvPr/>
          </p:nvGrpSpPr>
          <p:grpSpPr>
            <a:xfrm>
              <a:off x="323987" y="610889"/>
              <a:ext cx="341044" cy="623914"/>
              <a:chOff x="323987" y="610889"/>
              <a:chExt cx="341044" cy="623914"/>
            </a:xfrm>
          </p:grpSpPr>
          <p:sp>
            <p:nvSpPr>
              <p:cNvPr id="463" name="Google Shape;463;p7"/>
              <p:cNvSpPr/>
              <p:nvPr/>
            </p:nvSpPr>
            <p:spPr>
              <a:xfrm>
                <a:off x="323987" y="1036281"/>
                <a:ext cx="204986" cy="187814"/>
              </a:xfrm>
              <a:custGeom>
                <a:avLst/>
                <a:gdLst/>
                <a:ahLst/>
                <a:cxnLst/>
                <a:rect l="l" t="t" r="r" b="b"/>
                <a:pathLst>
                  <a:path w="4345" h="3981" extrusionOk="0">
                    <a:moveTo>
                      <a:pt x="2671" y="0"/>
                    </a:moveTo>
                    <a:cubicBezTo>
                      <a:pt x="2077" y="0"/>
                      <a:pt x="1416" y="308"/>
                      <a:pt x="911" y="876"/>
                    </a:cubicBezTo>
                    <a:cubicBezTo>
                      <a:pt x="116" y="1760"/>
                      <a:pt x="1" y="2952"/>
                      <a:pt x="616" y="3580"/>
                    </a:cubicBezTo>
                    <a:cubicBezTo>
                      <a:pt x="879" y="3848"/>
                      <a:pt x="1237" y="3980"/>
                      <a:pt x="1629" y="3980"/>
                    </a:cubicBezTo>
                    <a:cubicBezTo>
                      <a:pt x="2154" y="3980"/>
                      <a:pt x="2738" y="3742"/>
                      <a:pt x="3230" y="3272"/>
                    </a:cubicBezTo>
                    <a:cubicBezTo>
                      <a:pt x="4127" y="2414"/>
                      <a:pt x="4345" y="1106"/>
                      <a:pt x="3679" y="402"/>
                    </a:cubicBezTo>
                    <a:cubicBezTo>
                      <a:pt x="3411" y="130"/>
                      <a:pt x="3055" y="0"/>
                      <a:pt x="267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4" name="Google Shape;464;p7"/>
              <p:cNvSpPr/>
              <p:nvPr/>
            </p:nvSpPr>
            <p:spPr>
              <a:xfrm>
                <a:off x="323987" y="1022552"/>
                <a:ext cx="204986" cy="212252"/>
              </a:xfrm>
              <a:custGeom>
                <a:avLst/>
                <a:gdLst/>
                <a:ahLst/>
                <a:cxnLst/>
                <a:rect l="l" t="t" r="r" b="b"/>
                <a:pathLst>
                  <a:path w="4345" h="4499" fill="none" extrusionOk="0">
                    <a:moveTo>
                      <a:pt x="3679" y="693"/>
                    </a:moveTo>
                    <a:cubicBezTo>
                      <a:pt x="4345" y="1397"/>
                      <a:pt x="4127" y="2705"/>
                      <a:pt x="3230" y="3563"/>
                    </a:cubicBezTo>
                    <a:cubicBezTo>
                      <a:pt x="2371" y="4383"/>
                      <a:pt x="1231" y="4499"/>
                      <a:pt x="616" y="3871"/>
                    </a:cubicBezTo>
                    <a:cubicBezTo>
                      <a:pt x="1" y="3243"/>
                      <a:pt x="116" y="2051"/>
                      <a:pt x="911" y="1167"/>
                    </a:cubicBezTo>
                    <a:cubicBezTo>
                      <a:pt x="1744" y="231"/>
                      <a:pt x="2999" y="1"/>
                      <a:pt x="3679" y="693"/>
                    </a:cubicBezTo>
                    <a:close/>
                  </a:path>
                </a:pathLst>
              </a:custGeom>
              <a:noFill/>
              <a:ln w="28575" cap="flat" cmpd="sng">
                <a:solidFill>
                  <a:schemeClr val="dk2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5" name="Google Shape;465;p7"/>
              <p:cNvSpPr/>
              <p:nvPr/>
            </p:nvSpPr>
            <p:spPr>
              <a:xfrm>
                <a:off x="386259" y="610889"/>
                <a:ext cx="278772" cy="473379"/>
              </a:xfrm>
              <a:custGeom>
                <a:avLst/>
                <a:gdLst/>
                <a:ahLst/>
                <a:cxnLst/>
                <a:rect l="l" t="t" r="r" b="b"/>
                <a:pathLst>
                  <a:path w="5909" h="10034" fill="none" extrusionOk="0">
                    <a:moveTo>
                      <a:pt x="2717" y="10034"/>
                    </a:moveTo>
                    <a:lnTo>
                      <a:pt x="1" y="0"/>
                    </a:lnTo>
                    <a:cubicBezTo>
                      <a:pt x="1" y="0"/>
                      <a:pt x="5908" y="3370"/>
                      <a:pt x="4588" y="5562"/>
                    </a:cubicBezTo>
                    <a:cubicBezTo>
                      <a:pt x="3973" y="6394"/>
                      <a:pt x="2807" y="4882"/>
                      <a:pt x="2807" y="4882"/>
                    </a:cubicBezTo>
                  </a:path>
                </a:pathLst>
              </a:custGeom>
              <a:noFill/>
              <a:ln w="28575" cap="rnd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3873327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10" y="1067771"/>
            <a:ext cx="2222478" cy="1426162"/>
          </a:xfrm>
          <a:custGeom>
            <a:avLst/>
            <a:gdLst/>
            <a:ahLst/>
            <a:cxnLst/>
            <a:rect l="l" t="t" r="r" b="b"/>
            <a:pathLst>
              <a:path w="9746" h="6254" extrusionOk="0">
                <a:moveTo>
                  <a:pt x="0" y="1"/>
                </a:moveTo>
                <a:lnTo>
                  <a:pt x="0" y="6092"/>
                </a:lnTo>
                <a:cubicBezTo>
                  <a:pt x="39" y="6131"/>
                  <a:pt x="94" y="6157"/>
                  <a:pt x="162" y="6186"/>
                </a:cubicBezTo>
                <a:cubicBezTo>
                  <a:pt x="282" y="6238"/>
                  <a:pt x="405" y="6254"/>
                  <a:pt x="541" y="6254"/>
                </a:cubicBezTo>
                <a:cubicBezTo>
                  <a:pt x="849" y="6254"/>
                  <a:pt x="1160" y="6092"/>
                  <a:pt x="1335" y="5833"/>
                </a:cubicBezTo>
                <a:cubicBezTo>
                  <a:pt x="1371" y="6021"/>
                  <a:pt x="1570" y="6139"/>
                  <a:pt x="1763" y="6139"/>
                </a:cubicBezTo>
                <a:cubicBezTo>
                  <a:pt x="1792" y="6139"/>
                  <a:pt x="1822" y="6136"/>
                  <a:pt x="1850" y="6131"/>
                </a:cubicBezTo>
                <a:cubicBezTo>
                  <a:pt x="2064" y="6076"/>
                  <a:pt x="2242" y="5930"/>
                  <a:pt x="2388" y="5781"/>
                </a:cubicBezTo>
                <a:cubicBezTo>
                  <a:pt x="2709" y="6054"/>
                  <a:pt x="3132" y="6222"/>
                  <a:pt x="3560" y="6222"/>
                </a:cubicBezTo>
                <a:cubicBezTo>
                  <a:pt x="3619" y="6222"/>
                  <a:pt x="3679" y="6219"/>
                  <a:pt x="3739" y="6212"/>
                </a:cubicBezTo>
                <a:cubicBezTo>
                  <a:pt x="4225" y="6173"/>
                  <a:pt x="4685" y="5930"/>
                  <a:pt x="4980" y="5551"/>
                </a:cubicBezTo>
                <a:cubicBezTo>
                  <a:pt x="5085" y="5759"/>
                  <a:pt x="5328" y="5857"/>
                  <a:pt x="5556" y="5857"/>
                </a:cubicBezTo>
                <a:cubicBezTo>
                  <a:pt x="5595" y="5857"/>
                  <a:pt x="5633" y="5855"/>
                  <a:pt x="5670" y="5849"/>
                </a:cubicBezTo>
                <a:cubicBezTo>
                  <a:pt x="5939" y="5807"/>
                  <a:pt x="6169" y="5658"/>
                  <a:pt x="6399" y="5509"/>
                </a:cubicBezTo>
                <a:cubicBezTo>
                  <a:pt x="6464" y="5683"/>
                  <a:pt x="6653" y="5781"/>
                  <a:pt x="6838" y="5781"/>
                </a:cubicBezTo>
                <a:cubicBezTo>
                  <a:pt x="6955" y="5781"/>
                  <a:pt x="7071" y="5742"/>
                  <a:pt x="7154" y="5658"/>
                </a:cubicBezTo>
                <a:cubicBezTo>
                  <a:pt x="7291" y="5764"/>
                  <a:pt x="7465" y="5815"/>
                  <a:pt x="7640" y="5815"/>
                </a:cubicBezTo>
                <a:cubicBezTo>
                  <a:pt x="7844" y="5815"/>
                  <a:pt x="8049" y="5744"/>
                  <a:pt x="8194" y="5606"/>
                </a:cubicBezTo>
                <a:cubicBezTo>
                  <a:pt x="8274" y="5684"/>
                  <a:pt x="8385" y="5725"/>
                  <a:pt x="8496" y="5725"/>
                </a:cubicBezTo>
                <a:cubicBezTo>
                  <a:pt x="8591" y="5725"/>
                  <a:pt x="8686" y="5695"/>
                  <a:pt x="8761" y="5632"/>
                </a:cubicBezTo>
                <a:cubicBezTo>
                  <a:pt x="8798" y="5704"/>
                  <a:pt x="8883" y="5727"/>
                  <a:pt x="8971" y="5727"/>
                </a:cubicBezTo>
                <a:cubicBezTo>
                  <a:pt x="9014" y="5727"/>
                  <a:pt x="9058" y="5721"/>
                  <a:pt x="9098" y="5713"/>
                </a:cubicBezTo>
                <a:cubicBezTo>
                  <a:pt x="9260" y="5700"/>
                  <a:pt x="9435" y="5671"/>
                  <a:pt x="9597" y="5645"/>
                </a:cubicBezTo>
                <a:cubicBezTo>
                  <a:pt x="9626" y="5645"/>
                  <a:pt x="9652" y="5632"/>
                  <a:pt x="9678" y="5619"/>
                </a:cubicBezTo>
                <a:cubicBezTo>
                  <a:pt x="9746" y="5551"/>
                  <a:pt x="9626" y="5457"/>
                  <a:pt x="9532" y="5457"/>
                </a:cubicBezTo>
                <a:cubicBezTo>
                  <a:pt x="9435" y="5457"/>
                  <a:pt x="9328" y="5483"/>
                  <a:pt x="9247" y="5538"/>
                </a:cubicBezTo>
                <a:cubicBezTo>
                  <a:pt x="9227" y="5452"/>
                  <a:pt x="9148" y="5402"/>
                  <a:pt x="9070" y="5402"/>
                </a:cubicBezTo>
                <a:cubicBezTo>
                  <a:pt x="9047" y="5402"/>
                  <a:pt x="9025" y="5406"/>
                  <a:pt x="9004" y="5415"/>
                </a:cubicBezTo>
                <a:cubicBezTo>
                  <a:pt x="8978" y="5444"/>
                  <a:pt x="8949" y="5457"/>
                  <a:pt x="8923" y="5470"/>
                </a:cubicBezTo>
                <a:cubicBezTo>
                  <a:pt x="8916" y="5471"/>
                  <a:pt x="8910" y="5472"/>
                  <a:pt x="8903" y="5472"/>
                </a:cubicBezTo>
                <a:cubicBezTo>
                  <a:pt x="8833" y="5472"/>
                  <a:pt x="8783" y="5410"/>
                  <a:pt x="8735" y="5363"/>
                </a:cubicBezTo>
                <a:cubicBezTo>
                  <a:pt x="8599" y="5201"/>
                  <a:pt x="8437" y="5065"/>
                  <a:pt x="8236" y="5010"/>
                </a:cubicBezTo>
                <a:cubicBezTo>
                  <a:pt x="8180" y="4996"/>
                  <a:pt x="8123" y="4988"/>
                  <a:pt x="8066" y="4988"/>
                </a:cubicBezTo>
                <a:cubicBezTo>
                  <a:pt x="7913" y="4988"/>
                  <a:pt x="7761" y="5041"/>
                  <a:pt x="7653" y="5159"/>
                </a:cubicBezTo>
                <a:cubicBezTo>
                  <a:pt x="7721" y="5078"/>
                  <a:pt x="7303" y="4848"/>
                  <a:pt x="7248" y="4835"/>
                </a:cubicBezTo>
                <a:cubicBezTo>
                  <a:pt x="7178" y="4810"/>
                  <a:pt x="7108" y="4795"/>
                  <a:pt x="7040" y="4795"/>
                </a:cubicBezTo>
                <a:cubicBezTo>
                  <a:pt x="6927" y="4795"/>
                  <a:pt x="6821" y="4835"/>
                  <a:pt x="6736" y="4929"/>
                </a:cubicBezTo>
                <a:cubicBezTo>
                  <a:pt x="6655" y="4537"/>
                  <a:pt x="6344" y="4200"/>
                  <a:pt x="5952" y="4106"/>
                </a:cubicBezTo>
                <a:cubicBezTo>
                  <a:pt x="5874" y="4087"/>
                  <a:pt x="5794" y="4078"/>
                  <a:pt x="5714" y="4078"/>
                </a:cubicBezTo>
                <a:cubicBezTo>
                  <a:pt x="5392" y="4078"/>
                  <a:pt x="5067" y="4223"/>
                  <a:pt x="4873" y="4472"/>
                </a:cubicBezTo>
                <a:cubicBezTo>
                  <a:pt x="4873" y="4275"/>
                  <a:pt x="4674" y="4135"/>
                  <a:pt x="4483" y="4135"/>
                </a:cubicBezTo>
                <a:cubicBezTo>
                  <a:pt x="4410" y="4135"/>
                  <a:pt x="4339" y="4155"/>
                  <a:pt x="4280" y="4200"/>
                </a:cubicBezTo>
                <a:cubicBezTo>
                  <a:pt x="4307" y="3976"/>
                  <a:pt x="4076" y="3810"/>
                  <a:pt x="3865" y="3810"/>
                </a:cubicBezTo>
                <a:cubicBezTo>
                  <a:pt x="3771" y="3810"/>
                  <a:pt x="3681" y="3843"/>
                  <a:pt x="3619" y="3918"/>
                </a:cubicBezTo>
                <a:cubicBezTo>
                  <a:pt x="3765" y="3458"/>
                  <a:pt x="3551" y="2904"/>
                  <a:pt x="3133" y="2690"/>
                </a:cubicBezTo>
                <a:cubicBezTo>
                  <a:pt x="2993" y="2620"/>
                  <a:pt x="2838" y="2587"/>
                  <a:pt x="2683" y="2587"/>
                </a:cubicBezTo>
                <a:cubicBezTo>
                  <a:pt x="2358" y="2587"/>
                  <a:pt x="2032" y="2734"/>
                  <a:pt x="1850" y="2998"/>
                </a:cubicBezTo>
                <a:cubicBezTo>
                  <a:pt x="1837" y="2674"/>
                  <a:pt x="1837" y="2337"/>
                  <a:pt x="1675" y="2055"/>
                </a:cubicBezTo>
                <a:cubicBezTo>
                  <a:pt x="1540" y="1839"/>
                  <a:pt x="1299" y="1679"/>
                  <a:pt x="1060" y="1679"/>
                </a:cubicBezTo>
                <a:cubicBezTo>
                  <a:pt x="984" y="1679"/>
                  <a:pt x="908" y="1695"/>
                  <a:pt x="836" y="1731"/>
                </a:cubicBezTo>
                <a:cubicBezTo>
                  <a:pt x="983" y="1498"/>
                  <a:pt x="753" y="1153"/>
                  <a:pt x="486" y="1153"/>
                </a:cubicBezTo>
                <a:cubicBezTo>
                  <a:pt x="459" y="1153"/>
                  <a:pt x="432" y="1157"/>
                  <a:pt x="405" y="1164"/>
                </a:cubicBezTo>
                <a:cubicBezTo>
                  <a:pt x="593" y="1109"/>
                  <a:pt x="486" y="584"/>
                  <a:pt x="431" y="474"/>
                </a:cubicBezTo>
                <a:cubicBezTo>
                  <a:pt x="350" y="260"/>
                  <a:pt x="188" y="98"/>
                  <a:pt x="0" y="1"/>
                </a:cubicBezTo>
                <a:close/>
              </a:path>
            </a:pathLst>
          </a:custGeom>
          <a:solidFill>
            <a:srgbClr val="FFFFFF">
              <a:alpha val="665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10;p2"/>
          <p:cNvSpPr/>
          <p:nvPr/>
        </p:nvSpPr>
        <p:spPr>
          <a:xfrm>
            <a:off x="5463960" y="1472748"/>
            <a:ext cx="5741819" cy="1771871"/>
          </a:xfrm>
          <a:custGeom>
            <a:avLst/>
            <a:gdLst/>
            <a:ahLst/>
            <a:cxnLst/>
            <a:rect l="l" t="t" r="r" b="b"/>
            <a:pathLst>
              <a:path w="25179" h="7770" extrusionOk="0">
                <a:moveTo>
                  <a:pt x="14617" y="1"/>
                </a:moveTo>
                <a:cubicBezTo>
                  <a:pt x="14115" y="1"/>
                  <a:pt x="13614" y="119"/>
                  <a:pt x="13178" y="367"/>
                </a:cubicBezTo>
                <a:cubicBezTo>
                  <a:pt x="12394" y="827"/>
                  <a:pt x="11869" y="1705"/>
                  <a:pt x="11908" y="2596"/>
                </a:cubicBezTo>
                <a:cubicBezTo>
                  <a:pt x="11762" y="2521"/>
                  <a:pt x="11601" y="2486"/>
                  <a:pt x="11439" y="2486"/>
                </a:cubicBezTo>
                <a:cubicBezTo>
                  <a:pt x="10959" y="2486"/>
                  <a:pt x="10471" y="2792"/>
                  <a:pt x="10330" y="3257"/>
                </a:cubicBezTo>
                <a:cubicBezTo>
                  <a:pt x="10252" y="2751"/>
                  <a:pt x="9765" y="2334"/>
                  <a:pt x="9262" y="2334"/>
                </a:cubicBezTo>
                <a:cubicBezTo>
                  <a:pt x="9240" y="2334"/>
                  <a:pt x="9218" y="2335"/>
                  <a:pt x="9196" y="2337"/>
                </a:cubicBezTo>
                <a:cubicBezTo>
                  <a:pt x="8655" y="2366"/>
                  <a:pt x="8195" y="2852"/>
                  <a:pt x="8182" y="3390"/>
                </a:cubicBezTo>
                <a:cubicBezTo>
                  <a:pt x="8113" y="3275"/>
                  <a:pt x="7989" y="3221"/>
                  <a:pt x="7860" y="3221"/>
                </a:cubicBezTo>
                <a:cubicBezTo>
                  <a:pt x="7736" y="3221"/>
                  <a:pt x="7607" y="3271"/>
                  <a:pt x="7521" y="3364"/>
                </a:cubicBezTo>
                <a:cubicBezTo>
                  <a:pt x="7346" y="3552"/>
                  <a:pt x="7346" y="3850"/>
                  <a:pt x="7440" y="4093"/>
                </a:cubicBezTo>
                <a:cubicBezTo>
                  <a:pt x="7393" y="4050"/>
                  <a:pt x="7333" y="4031"/>
                  <a:pt x="7270" y="4031"/>
                </a:cubicBezTo>
                <a:cubicBezTo>
                  <a:pt x="7118" y="4031"/>
                  <a:pt x="6954" y="4147"/>
                  <a:pt x="6954" y="4310"/>
                </a:cubicBezTo>
                <a:cubicBezTo>
                  <a:pt x="6845" y="3955"/>
                  <a:pt x="6475" y="3760"/>
                  <a:pt x="6101" y="3760"/>
                </a:cubicBezTo>
                <a:cubicBezTo>
                  <a:pt x="5917" y="3760"/>
                  <a:pt x="5733" y="3807"/>
                  <a:pt x="5577" y="3905"/>
                </a:cubicBezTo>
                <a:cubicBezTo>
                  <a:pt x="5104" y="4200"/>
                  <a:pt x="4903" y="4783"/>
                  <a:pt x="4874" y="5334"/>
                </a:cubicBezTo>
                <a:cubicBezTo>
                  <a:pt x="4800" y="5267"/>
                  <a:pt x="4701" y="5234"/>
                  <a:pt x="4601" y="5234"/>
                </a:cubicBezTo>
                <a:cubicBezTo>
                  <a:pt x="4482" y="5234"/>
                  <a:pt x="4362" y="5281"/>
                  <a:pt x="4281" y="5376"/>
                </a:cubicBezTo>
                <a:cubicBezTo>
                  <a:pt x="4145" y="5538"/>
                  <a:pt x="4174" y="5820"/>
                  <a:pt x="4349" y="5956"/>
                </a:cubicBezTo>
                <a:cubicBezTo>
                  <a:pt x="4128" y="5889"/>
                  <a:pt x="3900" y="5829"/>
                  <a:pt x="3670" y="5829"/>
                </a:cubicBezTo>
                <a:cubicBezTo>
                  <a:pt x="3577" y="5829"/>
                  <a:pt x="3483" y="5839"/>
                  <a:pt x="3390" y="5862"/>
                </a:cubicBezTo>
                <a:cubicBezTo>
                  <a:pt x="3079" y="5943"/>
                  <a:pt x="2810" y="6267"/>
                  <a:pt x="2904" y="6578"/>
                </a:cubicBezTo>
                <a:cubicBezTo>
                  <a:pt x="2844" y="6546"/>
                  <a:pt x="2780" y="6531"/>
                  <a:pt x="2715" y="6531"/>
                </a:cubicBezTo>
                <a:cubicBezTo>
                  <a:pt x="2457" y="6531"/>
                  <a:pt x="2196" y="6765"/>
                  <a:pt x="2230" y="7035"/>
                </a:cubicBezTo>
                <a:cubicBezTo>
                  <a:pt x="2090" y="6891"/>
                  <a:pt x="1893" y="6824"/>
                  <a:pt x="1693" y="6824"/>
                </a:cubicBezTo>
                <a:cubicBezTo>
                  <a:pt x="1369" y="6824"/>
                  <a:pt x="1036" y="6999"/>
                  <a:pt x="918" y="7307"/>
                </a:cubicBezTo>
                <a:cubicBezTo>
                  <a:pt x="828" y="7291"/>
                  <a:pt x="738" y="7283"/>
                  <a:pt x="648" y="7283"/>
                </a:cubicBezTo>
                <a:cubicBezTo>
                  <a:pt x="430" y="7283"/>
                  <a:pt x="212" y="7329"/>
                  <a:pt x="1" y="7414"/>
                </a:cubicBezTo>
                <a:cubicBezTo>
                  <a:pt x="346" y="7540"/>
                  <a:pt x="715" y="7602"/>
                  <a:pt x="1086" y="7602"/>
                </a:cubicBezTo>
                <a:cubicBezTo>
                  <a:pt x="1352" y="7602"/>
                  <a:pt x="1618" y="7570"/>
                  <a:pt x="1877" y="7508"/>
                </a:cubicBezTo>
                <a:cubicBezTo>
                  <a:pt x="1976" y="7656"/>
                  <a:pt x="2150" y="7730"/>
                  <a:pt x="2325" y="7730"/>
                </a:cubicBezTo>
                <a:cubicBezTo>
                  <a:pt x="2488" y="7730"/>
                  <a:pt x="2651" y="7666"/>
                  <a:pt x="2755" y="7537"/>
                </a:cubicBezTo>
                <a:cubicBezTo>
                  <a:pt x="2887" y="7695"/>
                  <a:pt x="3086" y="7769"/>
                  <a:pt x="3288" y="7769"/>
                </a:cubicBezTo>
                <a:cubicBezTo>
                  <a:pt x="3581" y="7769"/>
                  <a:pt x="3879" y="7613"/>
                  <a:pt x="3983" y="7333"/>
                </a:cubicBezTo>
                <a:cubicBezTo>
                  <a:pt x="4244" y="7552"/>
                  <a:pt x="4573" y="7652"/>
                  <a:pt x="4906" y="7652"/>
                </a:cubicBezTo>
                <a:cubicBezTo>
                  <a:pt x="5558" y="7652"/>
                  <a:pt x="6228" y="7270"/>
                  <a:pt x="6442" y="6646"/>
                </a:cubicBezTo>
                <a:cubicBezTo>
                  <a:pt x="6622" y="6888"/>
                  <a:pt x="6921" y="7010"/>
                  <a:pt x="7220" y="7010"/>
                </a:cubicBezTo>
                <a:cubicBezTo>
                  <a:pt x="7501" y="7010"/>
                  <a:pt x="7783" y="6902"/>
                  <a:pt x="7965" y="6685"/>
                </a:cubicBezTo>
                <a:cubicBezTo>
                  <a:pt x="8007" y="7009"/>
                  <a:pt x="8289" y="7294"/>
                  <a:pt x="8613" y="7320"/>
                </a:cubicBezTo>
                <a:cubicBezTo>
                  <a:pt x="8638" y="7323"/>
                  <a:pt x="8664" y="7324"/>
                  <a:pt x="8690" y="7324"/>
                </a:cubicBezTo>
                <a:cubicBezTo>
                  <a:pt x="8989" y="7324"/>
                  <a:pt x="9284" y="7120"/>
                  <a:pt x="9371" y="6834"/>
                </a:cubicBezTo>
                <a:cubicBezTo>
                  <a:pt x="9776" y="7292"/>
                  <a:pt x="10383" y="7519"/>
                  <a:pt x="10991" y="7519"/>
                </a:cubicBezTo>
                <a:cubicBezTo>
                  <a:pt x="11656" y="7519"/>
                  <a:pt x="12323" y="7247"/>
                  <a:pt x="12731" y="6711"/>
                </a:cubicBezTo>
                <a:cubicBezTo>
                  <a:pt x="13035" y="7174"/>
                  <a:pt x="13572" y="7456"/>
                  <a:pt x="14126" y="7456"/>
                </a:cubicBezTo>
                <a:cubicBezTo>
                  <a:pt x="14138" y="7456"/>
                  <a:pt x="14151" y="7456"/>
                  <a:pt x="14163" y="7456"/>
                </a:cubicBezTo>
                <a:cubicBezTo>
                  <a:pt x="14717" y="7440"/>
                  <a:pt x="15255" y="7116"/>
                  <a:pt x="15540" y="6646"/>
                </a:cubicBezTo>
                <a:cubicBezTo>
                  <a:pt x="15721" y="6899"/>
                  <a:pt x="16030" y="7034"/>
                  <a:pt x="16336" y="7034"/>
                </a:cubicBezTo>
                <a:cubicBezTo>
                  <a:pt x="16535" y="7034"/>
                  <a:pt x="16732" y="6977"/>
                  <a:pt x="16891" y="6860"/>
                </a:cubicBezTo>
                <a:cubicBezTo>
                  <a:pt x="17133" y="7103"/>
                  <a:pt x="17472" y="7221"/>
                  <a:pt x="17812" y="7221"/>
                </a:cubicBezTo>
                <a:cubicBezTo>
                  <a:pt x="18226" y="7221"/>
                  <a:pt x="18643" y="7046"/>
                  <a:pt x="18887" y="6711"/>
                </a:cubicBezTo>
                <a:cubicBezTo>
                  <a:pt x="19062" y="7252"/>
                  <a:pt x="19603" y="7644"/>
                  <a:pt x="20157" y="7657"/>
                </a:cubicBezTo>
                <a:cubicBezTo>
                  <a:pt x="20166" y="7657"/>
                  <a:pt x="20176" y="7657"/>
                  <a:pt x="20185" y="7657"/>
                </a:cubicBezTo>
                <a:cubicBezTo>
                  <a:pt x="20742" y="7657"/>
                  <a:pt x="21268" y="7285"/>
                  <a:pt x="21466" y="6766"/>
                </a:cubicBezTo>
                <a:cubicBezTo>
                  <a:pt x="21554" y="6951"/>
                  <a:pt x="21762" y="7054"/>
                  <a:pt x="21967" y="7054"/>
                </a:cubicBezTo>
                <a:cubicBezTo>
                  <a:pt x="22107" y="7054"/>
                  <a:pt x="22245" y="7006"/>
                  <a:pt x="22344" y="6902"/>
                </a:cubicBezTo>
                <a:cubicBezTo>
                  <a:pt x="22549" y="7259"/>
                  <a:pt x="22961" y="7443"/>
                  <a:pt x="23372" y="7443"/>
                </a:cubicBezTo>
                <a:cubicBezTo>
                  <a:pt x="23722" y="7443"/>
                  <a:pt x="24070" y="7309"/>
                  <a:pt x="24288" y="7035"/>
                </a:cubicBezTo>
                <a:cubicBezTo>
                  <a:pt x="24518" y="7307"/>
                  <a:pt x="24829" y="7495"/>
                  <a:pt x="25179" y="7589"/>
                </a:cubicBezTo>
                <a:lnTo>
                  <a:pt x="25179" y="3824"/>
                </a:lnTo>
                <a:cubicBezTo>
                  <a:pt x="25098" y="3876"/>
                  <a:pt x="25056" y="3944"/>
                  <a:pt x="25085" y="4025"/>
                </a:cubicBezTo>
                <a:cubicBezTo>
                  <a:pt x="24949" y="3714"/>
                  <a:pt x="24651" y="3487"/>
                  <a:pt x="24327" y="3432"/>
                </a:cubicBezTo>
                <a:cubicBezTo>
                  <a:pt x="24288" y="3427"/>
                  <a:pt x="24248" y="3424"/>
                  <a:pt x="24209" y="3424"/>
                </a:cubicBezTo>
                <a:cubicBezTo>
                  <a:pt x="23920" y="3424"/>
                  <a:pt x="23627" y="3557"/>
                  <a:pt x="23436" y="3782"/>
                </a:cubicBezTo>
                <a:cubicBezTo>
                  <a:pt x="23504" y="3364"/>
                  <a:pt x="23180" y="2920"/>
                  <a:pt x="22762" y="2852"/>
                </a:cubicBezTo>
                <a:cubicBezTo>
                  <a:pt x="22723" y="2846"/>
                  <a:pt x="22684" y="2843"/>
                  <a:pt x="22645" y="2843"/>
                </a:cubicBezTo>
                <a:cubicBezTo>
                  <a:pt x="22264" y="2843"/>
                  <a:pt x="21889" y="3134"/>
                  <a:pt x="21816" y="3513"/>
                </a:cubicBezTo>
                <a:cubicBezTo>
                  <a:pt x="21807" y="3245"/>
                  <a:pt x="21533" y="3059"/>
                  <a:pt x="21275" y="3059"/>
                </a:cubicBezTo>
                <a:cubicBezTo>
                  <a:pt x="21155" y="3059"/>
                  <a:pt x="21039" y="3099"/>
                  <a:pt x="20954" y="3189"/>
                </a:cubicBezTo>
                <a:cubicBezTo>
                  <a:pt x="20954" y="2797"/>
                  <a:pt x="20698" y="2405"/>
                  <a:pt x="20332" y="2243"/>
                </a:cubicBezTo>
                <a:cubicBezTo>
                  <a:pt x="20206" y="2184"/>
                  <a:pt x="20065" y="2156"/>
                  <a:pt x="19923" y="2156"/>
                </a:cubicBezTo>
                <a:cubicBezTo>
                  <a:pt x="19671" y="2156"/>
                  <a:pt x="19415" y="2246"/>
                  <a:pt x="19224" y="2418"/>
                </a:cubicBezTo>
                <a:cubicBezTo>
                  <a:pt x="19321" y="1880"/>
                  <a:pt x="18874" y="1352"/>
                  <a:pt x="18349" y="1190"/>
                </a:cubicBezTo>
                <a:cubicBezTo>
                  <a:pt x="18229" y="1153"/>
                  <a:pt x="18108" y="1137"/>
                  <a:pt x="17989" y="1137"/>
                </a:cubicBezTo>
                <a:cubicBezTo>
                  <a:pt x="17625" y="1137"/>
                  <a:pt x="17266" y="1285"/>
                  <a:pt x="16930" y="1446"/>
                </a:cubicBezTo>
                <a:cubicBezTo>
                  <a:pt x="16875" y="866"/>
                  <a:pt x="16337" y="435"/>
                  <a:pt x="15783" y="218"/>
                </a:cubicBezTo>
                <a:cubicBezTo>
                  <a:pt x="15414" y="75"/>
                  <a:pt x="15015" y="1"/>
                  <a:pt x="14617" y="1"/>
                </a:cubicBezTo>
                <a:close/>
              </a:path>
            </a:pathLst>
          </a:custGeom>
          <a:solidFill>
            <a:srgbClr val="FFFFFF">
              <a:alpha val="665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1410620" y="2501600"/>
            <a:ext cx="7740335" cy="791318"/>
          </a:xfrm>
          <a:custGeom>
            <a:avLst/>
            <a:gdLst/>
            <a:ahLst/>
            <a:cxnLst/>
            <a:rect l="l" t="t" r="r" b="b"/>
            <a:pathLst>
              <a:path w="37099" h="4687" extrusionOk="0">
                <a:moveTo>
                  <a:pt x="29289" y="0"/>
                </a:moveTo>
                <a:cubicBezTo>
                  <a:pt x="28606" y="0"/>
                  <a:pt x="27911" y="10"/>
                  <a:pt x="27217" y="28"/>
                </a:cubicBezTo>
                <a:cubicBezTo>
                  <a:pt x="18981" y="245"/>
                  <a:pt x="8493" y="2688"/>
                  <a:pt x="1" y="4687"/>
                </a:cubicBezTo>
                <a:lnTo>
                  <a:pt x="37099" y="4687"/>
                </a:lnTo>
                <a:lnTo>
                  <a:pt x="37099" y="731"/>
                </a:lnTo>
                <a:cubicBezTo>
                  <a:pt x="35742" y="225"/>
                  <a:pt x="32651" y="0"/>
                  <a:pt x="29289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2;p2"/>
          <p:cNvSpPr/>
          <p:nvPr/>
        </p:nvSpPr>
        <p:spPr>
          <a:xfrm>
            <a:off x="4646637" y="2501600"/>
            <a:ext cx="4670615" cy="411445"/>
          </a:xfrm>
          <a:custGeom>
            <a:avLst/>
            <a:gdLst/>
            <a:ahLst/>
            <a:cxnLst/>
            <a:rect l="l" t="t" r="r" b="b"/>
            <a:pathLst>
              <a:path w="22386" h="2437" extrusionOk="0">
                <a:moveTo>
                  <a:pt x="13758" y="0"/>
                </a:moveTo>
                <a:cubicBezTo>
                  <a:pt x="13081" y="0"/>
                  <a:pt x="12393" y="10"/>
                  <a:pt x="11707" y="28"/>
                </a:cubicBezTo>
                <a:cubicBezTo>
                  <a:pt x="8305" y="109"/>
                  <a:pt x="4511" y="582"/>
                  <a:pt x="623" y="1256"/>
                </a:cubicBezTo>
                <a:cubicBezTo>
                  <a:pt x="516" y="1311"/>
                  <a:pt x="422" y="1379"/>
                  <a:pt x="367" y="1447"/>
                </a:cubicBezTo>
                <a:cubicBezTo>
                  <a:pt x="1" y="1822"/>
                  <a:pt x="3053" y="2040"/>
                  <a:pt x="5976" y="2040"/>
                </a:cubicBezTo>
                <a:cubicBezTo>
                  <a:pt x="7140" y="2040"/>
                  <a:pt x="8284" y="2006"/>
                  <a:pt x="9183" y="1933"/>
                </a:cubicBezTo>
                <a:cubicBezTo>
                  <a:pt x="12355" y="1661"/>
                  <a:pt x="13881" y="1298"/>
                  <a:pt x="13881" y="1298"/>
                </a:cubicBezTo>
                <a:lnTo>
                  <a:pt x="13881" y="1298"/>
                </a:lnTo>
                <a:cubicBezTo>
                  <a:pt x="13881" y="1298"/>
                  <a:pt x="11626" y="2325"/>
                  <a:pt x="12423" y="2432"/>
                </a:cubicBezTo>
                <a:cubicBezTo>
                  <a:pt x="12446" y="2435"/>
                  <a:pt x="12476" y="2437"/>
                  <a:pt x="12513" y="2437"/>
                </a:cubicBezTo>
                <a:cubicBezTo>
                  <a:pt x="13747" y="2437"/>
                  <a:pt x="22386" y="741"/>
                  <a:pt x="18809" y="219"/>
                </a:cubicBezTo>
                <a:cubicBezTo>
                  <a:pt x="17366" y="70"/>
                  <a:pt x="15601" y="0"/>
                  <a:pt x="13758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3;p2"/>
          <p:cNvSpPr/>
          <p:nvPr/>
        </p:nvSpPr>
        <p:spPr>
          <a:xfrm>
            <a:off x="3295271" y="2556471"/>
            <a:ext cx="6173449" cy="734253"/>
          </a:xfrm>
          <a:custGeom>
            <a:avLst/>
            <a:gdLst/>
            <a:ahLst/>
            <a:cxnLst/>
            <a:rect l="l" t="t" r="r" b="b"/>
            <a:pathLst>
              <a:path w="29589" h="4349" extrusionOk="0">
                <a:moveTo>
                  <a:pt x="26229" y="1"/>
                </a:moveTo>
                <a:cubicBezTo>
                  <a:pt x="29589" y="1088"/>
                  <a:pt x="26172" y="4162"/>
                  <a:pt x="18058" y="4162"/>
                </a:cubicBezTo>
                <a:cubicBezTo>
                  <a:pt x="17299" y="4162"/>
                  <a:pt x="16499" y="4135"/>
                  <a:pt x="15660" y="4077"/>
                </a:cubicBezTo>
                <a:cubicBezTo>
                  <a:pt x="6358" y="3442"/>
                  <a:pt x="4819" y="1958"/>
                  <a:pt x="5778" y="1161"/>
                </a:cubicBezTo>
                <a:lnTo>
                  <a:pt x="5778" y="1161"/>
                </a:lnTo>
                <a:cubicBezTo>
                  <a:pt x="3902" y="1498"/>
                  <a:pt x="2010" y="1877"/>
                  <a:pt x="147" y="2269"/>
                </a:cubicBezTo>
                <a:lnTo>
                  <a:pt x="1" y="4349"/>
                </a:lnTo>
                <a:lnTo>
                  <a:pt x="28066" y="4349"/>
                </a:lnTo>
                <a:lnTo>
                  <a:pt x="28066" y="406"/>
                </a:lnTo>
                <a:cubicBezTo>
                  <a:pt x="27622" y="244"/>
                  <a:pt x="26987" y="108"/>
                  <a:pt x="26229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14;p2"/>
          <p:cNvSpPr/>
          <p:nvPr/>
        </p:nvSpPr>
        <p:spPr>
          <a:xfrm>
            <a:off x="0" y="2515951"/>
            <a:ext cx="4754280" cy="774772"/>
          </a:xfrm>
          <a:custGeom>
            <a:avLst/>
            <a:gdLst/>
            <a:ahLst/>
            <a:cxnLst/>
            <a:rect l="l" t="t" r="r" b="b"/>
            <a:pathLst>
              <a:path w="22787" h="4589" extrusionOk="0">
                <a:moveTo>
                  <a:pt x="3161" y="1"/>
                </a:moveTo>
                <a:cubicBezTo>
                  <a:pt x="1090" y="1"/>
                  <a:pt x="0" y="199"/>
                  <a:pt x="0" y="199"/>
                </a:cubicBezTo>
                <a:lnTo>
                  <a:pt x="0" y="4589"/>
                </a:lnTo>
                <a:lnTo>
                  <a:pt x="22787" y="4589"/>
                </a:lnTo>
                <a:cubicBezTo>
                  <a:pt x="22787" y="4589"/>
                  <a:pt x="18128" y="2036"/>
                  <a:pt x="11029" y="766"/>
                </a:cubicBezTo>
                <a:cubicBezTo>
                  <a:pt x="7669" y="160"/>
                  <a:pt x="5020" y="1"/>
                  <a:pt x="316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5;p2"/>
          <p:cNvSpPr/>
          <p:nvPr/>
        </p:nvSpPr>
        <p:spPr>
          <a:xfrm>
            <a:off x="0" y="2515951"/>
            <a:ext cx="4754280" cy="774772"/>
          </a:xfrm>
          <a:custGeom>
            <a:avLst/>
            <a:gdLst/>
            <a:ahLst/>
            <a:cxnLst/>
            <a:rect l="l" t="t" r="r" b="b"/>
            <a:pathLst>
              <a:path w="22787" h="4589" extrusionOk="0">
                <a:moveTo>
                  <a:pt x="3161" y="1"/>
                </a:moveTo>
                <a:cubicBezTo>
                  <a:pt x="1090" y="1"/>
                  <a:pt x="0" y="199"/>
                  <a:pt x="0" y="199"/>
                </a:cubicBezTo>
                <a:lnTo>
                  <a:pt x="0" y="1038"/>
                </a:lnTo>
                <a:cubicBezTo>
                  <a:pt x="0" y="1038"/>
                  <a:pt x="1323" y="847"/>
                  <a:pt x="3600" y="847"/>
                </a:cubicBezTo>
                <a:cubicBezTo>
                  <a:pt x="5771" y="847"/>
                  <a:pt x="8808" y="1021"/>
                  <a:pt x="12393" y="1699"/>
                </a:cubicBezTo>
                <a:cubicBezTo>
                  <a:pt x="18656" y="2888"/>
                  <a:pt x="22787" y="4589"/>
                  <a:pt x="22787" y="4589"/>
                </a:cubicBezTo>
                <a:cubicBezTo>
                  <a:pt x="22787" y="4589"/>
                  <a:pt x="18128" y="2036"/>
                  <a:pt x="11029" y="766"/>
                </a:cubicBezTo>
                <a:cubicBezTo>
                  <a:pt x="7669" y="160"/>
                  <a:pt x="5020" y="1"/>
                  <a:pt x="3161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6;p2"/>
          <p:cNvSpPr/>
          <p:nvPr/>
        </p:nvSpPr>
        <p:spPr>
          <a:xfrm>
            <a:off x="0" y="2826772"/>
            <a:ext cx="4754280" cy="463952"/>
          </a:xfrm>
          <a:custGeom>
            <a:avLst/>
            <a:gdLst/>
            <a:ahLst/>
            <a:cxnLst/>
            <a:rect l="l" t="t" r="r" b="b"/>
            <a:pathLst>
              <a:path w="22787" h="2748" extrusionOk="0">
                <a:moveTo>
                  <a:pt x="2461" y="0"/>
                </a:moveTo>
                <a:cubicBezTo>
                  <a:pt x="1044" y="0"/>
                  <a:pt x="0" y="33"/>
                  <a:pt x="0" y="33"/>
                </a:cubicBezTo>
                <a:lnTo>
                  <a:pt x="0" y="2748"/>
                </a:lnTo>
                <a:lnTo>
                  <a:pt x="22787" y="2748"/>
                </a:lnTo>
                <a:cubicBezTo>
                  <a:pt x="22787" y="2748"/>
                  <a:pt x="9461" y="2045"/>
                  <a:pt x="8570" y="1802"/>
                </a:cubicBezTo>
                <a:cubicBezTo>
                  <a:pt x="7666" y="1546"/>
                  <a:pt x="11528" y="885"/>
                  <a:pt x="8761" y="370"/>
                </a:cubicBezTo>
                <a:cubicBezTo>
                  <a:pt x="7149" y="64"/>
                  <a:pt x="4440" y="0"/>
                  <a:pt x="246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" name="Google Shape;17;p2"/>
          <p:cNvSpPr/>
          <p:nvPr/>
        </p:nvSpPr>
        <p:spPr>
          <a:xfrm>
            <a:off x="8635639" y="2726654"/>
            <a:ext cx="515341" cy="482523"/>
          </a:xfrm>
          <a:custGeom>
            <a:avLst/>
            <a:gdLst/>
            <a:ahLst/>
            <a:cxnLst/>
            <a:rect l="l" t="t" r="r" b="b"/>
            <a:pathLst>
              <a:path w="2470" h="2858" extrusionOk="0">
                <a:moveTo>
                  <a:pt x="2253" y="1"/>
                </a:moveTo>
                <a:cubicBezTo>
                  <a:pt x="2237" y="1"/>
                  <a:pt x="2220" y="2"/>
                  <a:pt x="2201" y="4"/>
                </a:cubicBezTo>
                <a:cubicBezTo>
                  <a:pt x="2159" y="4"/>
                  <a:pt x="2120" y="4"/>
                  <a:pt x="2091" y="20"/>
                </a:cubicBezTo>
                <a:cubicBezTo>
                  <a:pt x="2052" y="33"/>
                  <a:pt x="2026" y="46"/>
                  <a:pt x="2010" y="72"/>
                </a:cubicBezTo>
                <a:cubicBezTo>
                  <a:pt x="1929" y="140"/>
                  <a:pt x="1890" y="234"/>
                  <a:pt x="1877" y="328"/>
                </a:cubicBezTo>
                <a:cubicBezTo>
                  <a:pt x="1832" y="293"/>
                  <a:pt x="1769" y="269"/>
                  <a:pt x="1708" y="269"/>
                </a:cubicBezTo>
                <a:cubicBezTo>
                  <a:pt x="1678" y="269"/>
                  <a:pt x="1648" y="275"/>
                  <a:pt x="1621" y="289"/>
                </a:cubicBezTo>
                <a:cubicBezTo>
                  <a:pt x="1540" y="328"/>
                  <a:pt x="1485" y="409"/>
                  <a:pt x="1485" y="490"/>
                </a:cubicBezTo>
                <a:cubicBezTo>
                  <a:pt x="1398" y="387"/>
                  <a:pt x="1250" y="322"/>
                  <a:pt x="1110" y="322"/>
                </a:cubicBezTo>
                <a:cubicBezTo>
                  <a:pt x="1052" y="322"/>
                  <a:pt x="995" y="333"/>
                  <a:pt x="944" y="357"/>
                </a:cubicBezTo>
                <a:cubicBezTo>
                  <a:pt x="756" y="425"/>
                  <a:pt x="649" y="668"/>
                  <a:pt x="756" y="830"/>
                </a:cubicBezTo>
                <a:cubicBezTo>
                  <a:pt x="737" y="822"/>
                  <a:pt x="718" y="818"/>
                  <a:pt x="698" y="818"/>
                </a:cubicBezTo>
                <a:cubicBezTo>
                  <a:pt x="647" y="818"/>
                  <a:pt x="596" y="844"/>
                  <a:pt x="568" y="882"/>
                </a:cubicBezTo>
                <a:cubicBezTo>
                  <a:pt x="526" y="937"/>
                  <a:pt x="539" y="1005"/>
                  <a:pt x="581" y="1057"/>
                </a:cubicBezTo>
                <a:cubicBezTo>
                  <a:pt x="471" y="1057"/>
                  <a:pt x="351" y="1086"/>
                  <a:pt x="257" y="1138"/>
                </a:cubicBezTo>
                <a:cubicBezTo>
                  <a:pt x="163" y="1193"/>
                  <a:pt x="82" y="1287"/>
                  <a:pt x="82" y="1397"/>
                </a:cubicBezTo>
                <a:cubicBezTo>
                  <a:pt x="66" y="1504"/>
                  <a:pt x="163" y="1611"/>
                  <a:pt x="283" y="1611"/>
                </a:cubicBezTo>
                <a:cubicBezTo>
                  <a:pt x="215" y="1611"/>
                  <a:pt x="147" y="1624"/>
                  <a:pt x="95" y="1653"/>
                </a:cubicBezTo>
                <a:cubicBezTo>
                  <a:pt x="40" y="1679"/>
                  <a:pt x="1" y="1734"/>
                  <a:pt x="14" y="1786"/>
                </a:cubicBezTo>
                <a:cubicBezTo>
                  <a:pt x="14" y="1854"/>
                  <a:pt x="95" y="1896"/>
                  <a:pt x="163" y="1922"/>
                </a:cubicBezTo>
                <a:cubicBezTo>
                  <a:pt x="40" y="2029"/>
                  <a:pt x="40" y="2220"/>
                  <a:pt x="147" y="2340"/>
                </a:cubicBezTo>
                <a:cubicBezTo>
                  <a:pt x="217" y="2428"/>
                  <a:pt x="334" y="2467"/>
                  <a:pt x="454" y="2467"/>
                </a:cubicBezTo>
                <a:cubicBezTo>
                  <a:pt x="501" y="2467"/>
                  <a:pt x="548" y="2461"/>
                  <a:pt x="594" y="2450"/>
                </a:cubicBezTo>
                <a:cubicBezTo>
                  <a:pt x="594" y="2570"/>
                  <a:pt x="675" y="2677"/>
                  <a:pt x="782" y="2745"/>
                </a:cubicBezTo>
                <a:cubicBezTo>
                  <a:pt x="876" y="2813"/>
                  <a:pt x="1012" y="2839"/>
                  <a:pt x="1135" y="2855"/>
                </a:cubicBezTo>
                <a:cubicBezTo>
                  <a:pt x="1159" y="2856"/>
                  <a:pt x="1184" y="2857"/>
                  <a:pt x="1208" y="2857"/>
                </a:cubicBezTo>
                <a:cubicBezTo>
                  <a:pt x="1397" y="2857"/>
                  <a:pt x="1583" y="2811"/>
                  <a:pt x="1715" y="2693"/>
                </a:cubicBezTo>
                <a:lnTo>
                  <a:pt x="2470" y="2693"/>
                </a:lnTo>
                <a:lnTo>
                  <a:pt x="2470" y="85"/>
                </a:lnTo>
                <a:cubicBezTo>
                  <a:pt x="2401" y="30"/>
                  <a:pt x="2342" y="1"/>
                  <a:pt x="2253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" name="Google Shape;18;p2"/>
          <p:cNvSpPr/>
          <p:nvPr/>
        </p:nvSpPr>
        <p:spPr>
          <a:xfrm>
            <a:off x="8322678" y="2870669"/>
            <a:ext cx="828301" cy="420055"/>
          </a:xfrm>
          <a:custGeom>
            <a:avLst/>
            <a:gdLst/>
            <a:ahLst/>
            <a:cxnLst/>
            <a:rect l="l" t="t" r="r" b="b"/>
            <a:pathLst>
              <a:path w="3970" h="2488" extrusionOk="0">
                <a:moveTo>
                  <a:pt x="3759" y="0"/>
                </a:moveTo>
                <a:cubicBezTo>
                  <a:pt x="3636" y="0"/>
                  <a:pt x="3520" y="33"/>
                  <a:pt x="3416" y="110"/>
                </a:cubicBezTo>
                <a:cubicBezTo>
                  <a:pt x="3254" y="233"/>
                  <a:pt x="3186" y="476"/>
                  <a:pt x="3322" y="625"/>
                </a:cubicBezTo>
                <a:cubicBezTo>
                  <a:pt x="3303" y="620"/>
                  <a:pt x="3284" y="618"/>
                  <a:pt x="3265" y="618"/>
                </a:cubicBezTo>
                <a:cubicBezTo>
                  <a:pt x="3122" y="618"/>
                  <a:pt x="2989" y="747"/>
                  <a:pt x="3010" y="866"/>
                </a:cubicBezTo>
                <a:lnTo>
                  <a:pt x="3010" y="866"/>
                </a:lnTo>
                <a:cubicBezTo>
                  <a:pt x="2988" y="746"/>
                  <a:pt x="2882" y="701"/>
                  <a:pt x="2766" y="701"/>
                </a:cubicBezTo>
                <a:cubicBezTo>
                  <a:pt x="2675" y="701"/>
                  <a:pt x="2578" y="729"/>
                  <a:pt x="2512" y="771"/>
                </a:cubicBezTo>
                <a:cubicBezTo>
                  <a:pt x="2405" y="852"/>
                  <a:pt x="2324" y="988"/>
                  <a:pt x="2337" y="1124"/>
                </a:cubicBezTo>
                <a:cubicBezTo>
                  <a:pt x="2318" y="1119"/>
                  <a:pt x="2299" y="1116"/>
                  <a:pt x="2280" y="1116"/>
                </a:cubicBezTo>
                <a:cubicBezTo>
                  <a:pt x="2150" y="1116"/>
                  <a:pt x="2026" y="1237"/>
                  <a:pt x="2026" y="1367"/>
                </a:cubicBezTo>
                <a:cubicBezTo>
                  <a:pt x="1958" y="1325"/>
                  <a:pt x="1878" y="1304"/>
                  <a:pt x="1797" y="1304"/>
                </a:cubicBezTo>
                <a:cubicBezTo>
                  <a:pt x="1699" y="1304"/>
                  <a:pt x="1601" y="1334"/>
                  <a:pt x="1527" y="1393"/>
                </a:cubicBezTo>
                <a:cubicBezTo>
                  <a:pt x="1391" y="1500"/>
                  <a:pt x="1339" y="1691"/>
                  <a:pt x="1404" y="1840"/>
                </a:cubicBezTo>
                <a:cubicBezTo>
                  <a:pt x="1323" y="1840"/>
                  <a:pt x="1258" y="1840"/>
                  <a:pt x="1177" y="1866"/>
                </a:cubicBezTo>
                <a:cubicBezTo>
                  <a:pt x="1109" y="1879"/>
                  <a:pt x="1054" y="1947"/>
                  <a:pt x="1054" y="2015"/>
                </a:cubicBezTo>
                <a:cubicBezTo>
                  <a:pt x="981" y="1962"/>
                  <a:pt x="889" y="1925"/>
                  <a:pt x="796" y="1925"/>
                </a:cubicBezTo>
                <a:cubicBezTo>
                  <a:pt x="770" y="1925"/>
                  <a:pt x="743" y="1928"/>
                  <a:pt x="717" y="1934"/>
                </a:cubicBezTo>
                <a:cubicBezTo>
                  <a:pt x="594" y="1960"/>
                  <a:pt x="487" y="2054"/>
                  <a:pt x="448" y="2164"/>
                </a:cubicBezTo>
                <a:cubicBezTo>
                  <a:pt x="407" y="2141"/>
                  <a:pt x="360" y="2130"/>
                  <a:pt x="312" y="2130"/>
                </a:cubicBezTo>
                <a:cubicBezTo>
                  <a:pt x="246" y="2130"/>
                  <a:pt x="178" y="2151"/>
                  <a:pt x="124" y="2190"/>
                </a:cubicBezTo>
                <a:cubicBezTo>
                  <a:pt x="27" y="2258"/>
                  <a:pt x="1" y="2378"/>
                  <a:pt x="27" y="2488"/>
                </a:cubicBezTo>
                <a:lnTo>
                  <a:pt x="3970" y="2488"/>
                </a:lnTo>
                <a:lnTo>
                  <a:pt x="3970" y="29"/>
                </a:lnTo>
                <a:cubicBezTo>
                  <a:pt x="3898" y="10"/>
                  <a:pt x="3827" y="0"/>
                  <a:pt x="3759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" name="Google Shape;19;p2"/>
          <p:cNvSpPr/>
          <p:nvPr/>
        </p:nvSpPr>
        <p:spPr>
          <a:xfrm>
            <a:off x="0" y="3290726"/>
            <a:ext cx="9150950" cy="1852768"/>
          </a:xfrm>
          <a:custGeom>
            <a:avLst/>
            <a:gdLst/>
            <a:ahLst/>
            <a:cxnLst/>
            <a:rect l="l" t="t" r="r" b="b"/>
            <a:pathLst>
              <a:path w="43860" h="10974" extrusionOk="0">
                <a:moveTo>
                  <a:pt x="0" y="0"/>
                </a:moveTo>
                <a:lnTo>
                  <a:pt x="0" y="10974"/>
                </a:lnTo>
                <a:lnTo>
                  <a:pt x="43860" y="10974"/>
                </a:lnTo>
                <a:lnTo>
                  <a:pt x="43860" y="0"/>
                </a:ln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" name="Google Shape;20;p2"/>
          <p:cNvSpPr/>
          <p:nvPr/>
        </p:nvSpPr>
        <p:spPr>
          <a:xfrm>
            <a:off x="0" y="3290726"/>
            <a:ext cx="9150950" cy="421237"/>
          </a:xfrm>
          <a:custGeom>
            <a:avLst/>
            <a:gdLst/>
            <a:ahLst/>
            <a:cxnLst/>
            <a:rect l="l" t="t" r="r" b="b"/>
            <a:pathLst>
              <a:path w="43860" h="2495" extrusionOk="0">
                <a:moveTo>
                  <a:pt x="0" y="0"/>
                </a:moveTo>
                <a:lnTo>
                  <a:pt x="0" y="512"/>
                </a:lnTo>
                <a:cubicBezTo>
                  <a:pt x="18857" y="538"/>
                  <a:pt x="31655" y="810"/>
                  <a:pt x="43860" y="2495"/>
                </a:cubicBezTo>
                <a:lnTo>
                  <a:pt x="43860" y="0"/>
                </a:ln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" name="Google Shape;21;p2"/>
          <p:cNvSpPr/>
          <p:nvPr/>
        </p:nvSpPr>
        <p:spPr>
          <a:xfrm>
            <a:off x="0" y="3751640"/>
            <a:ext cx="9150950" cy="1391855"/>
          </a:xfrm>
          <a:custGeom>
            <a:avLst/>
            <a:gdLst/>
            <a:ahLst/>
            <a:cxnLst/>
            <a:rect l="l" t="t" r="r" b="b"/>
            <a:pathLst>
              <a:path w="43860" h="8244" extrusionOk="0">
                <a:moveTo>
                  <a:pt x="19201" y="1"/>
                </a:moveTo>
                <a:cubicBezTo>
                  <a:pt x="9431" y="1"/>
                  <a:pt x="0" y="1061"/>
                  <a:pt x="0" y="1061"/>
                </a:cubicBezTo>
                <a:lnTo>
                  <a:pt x="0" y="8244"/>
                </a:lnTo>
                <a:lnTo>
                  <a:pt x="43860" y="8244"/>
                </a:lnTo>
                <a:lnTo>
                  <a:pt x="43860" y="3222"/>
                </a:lnTo>
                <a:cubicBezTo>
                  <a:pt x="43860" y="3222"/>
                  <a:pt x="38702" y="1171"/>
                  <a:pt x="26918" y="267"/>
                </a:cubicBezTo>
                <a:cubicBezTo>
                  <a:pt x="24436" y="76"/>
                  <a:pt x="21807" y="1"/>
                  <a:pt x="1920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" name="Google Shape;22;p2"/>
          <p:cNvSpPr/>
          <p:nvPr/>
        </p:nvSpPr>
        <p:spPr>
          <a:xfrm>
            <a:off x="3455507" y="3290726"/>
            <a:ext cx="4988374" cy="1852768"/>
          </a:xfrm>
          <a:custGeom>
            <a:avLst/>
            <a:gdLst/>
            <a:ahLst/>
            <a:cxnLst/>
            <a:rect l="l" t="t" r="r" b="b"/>
            <a:pathLst>
              <a:path w="23909" h="10974" extrusionOk="0">
                <a:moveTo>
                  <a:pt x="11503" y="0"/>
                </a:moveTo>
                <a:cubicBezTo>
                  <a:pt x="13340" y="389"/>
                  <a:pt x="17876" y="2051"/>
                  <a:pt x="18997" y="2942"/>
                </a:cubicBezTo>
                <a:cubicBezTo>
                  <a:pt x="19603" y="3428"/>
                  <a:pt x="18738" y="3509"/>
                  <a:pt x="16308" y="4455"/>
                </a:cubicBezTo>
                <a:cubicBezTo>
                  <a:pt x="13946" y="5372"/>
                  <a:pt x="12151" y="6655"/>
                  <a:pt x="10625" y="8003"/>
                </a:cubicBezTo>
                <a:cubicBezTo>
                  <a:pt x="9099" y="9354"/>
                  <a:pt x="6306" y="10974"/>
                  <a:pt x="1" y="10974"/>
                </a:cubicBezTo>
                <a:lnTo>
                  <a:pt x="14555" y="10974"/>
                </a:lnTo>
                <a:cubicBezTo>
                  <a:pt x="14555" y="10974"/>
                  <a:pt x="15148" y="10258"/>
                  <a:pt x="16000" y="8855"/>
                </a:cubicBezTo>
                <a:cubicBezTo>
                  <a:pt x="16891" y="7342"/>
                  <a:pt x="17173" y="6655"/>
                  <a:pt x="20021" y="5479"/>
                </a:cubicBezTo>
                <a:cubicBezTo>
                  <a:pt x="22869" y="4306"/>
                  <a:pt x="23909" y="4063"/>
                  <a:pt x="23316" y="3509"/>
                </a:cubicBezTo>
                <a:cubicBezTo>
                  <a:pt x="22561" y="2819"/>
                  <a:pt x="18025" y="729"/>
                  <a:pt x="13230" y="0"/>
                </a:cubicBezTo>
                <a:close/>
              </a:path>
            </a:pathLst>
          </a:custGeom>
          <a:solidFill>
            <a:srgbClr val="FFC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" name="Google Shape;23;p2"/>
          <p:cNvSpPr/>
          <p:nvPr/>
        </p:nvSpPr>
        <p:spPr>
          <a:xfrm>
            <a:off x="5855293" y="3290726"/>
            <a:ext cx="1634068" cy="268613"/>
          </a:xfrm>
          <a:custGeom>
            <a:avLst/>
            <a:gdLst/>
            <a:ahLst/>
            <a:cxnLst/>
            <a:rect l="l" t="t" r="r" b="b"/>
            <a:pathLst>
              <a:path w="7832" h="1591" extrusionOk="0">
                <a:moveTo>
                  <a:pt x="1" y="0"/>
                </a:moveTo>
                <a:cubicBezTo>
                  <a:pt x="934" y="188"/>
                  <a:pt x="2538" y="713"/>
                  <a:pt x="4051" y="1296"/>
                </a:cubicBezTo>
                <a:cubicBezTo>
                  <a:pt x="5321" y="1390"/>
                  <a:pt x="6588" y="1484"/>
                  <a:pt x="7832" y="1591"/>
                </a:cubicBezTo>
                <a:cubicBezTo>
                  <a:pt x="6076" y="956"/>
                  <a:pt x="3931" y="337"/>
                  <a:pt x="1728" y="0"/>
                </a:cubicBezTo>
                <a:close/>
              </a:path>
            </a:pathLst>
          </a:custGeom>
          <a:solidFill>
            <a:srgbClr val="FFD03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" name="Google Shape;24;p2"/>
          <p:cNvSpPr/>
          <p:nvPr/>
        </p:nvSpPr>
        <p:spPr>
          <a:xfrm>
            <a:off x="0" y="2726654"/>
            <a:ext cx="475908" cy="482523"/>
          </a:xfrm>
          <a:custGeom>
            <a:avLst/>
            <a:gdLst/>
            <a:ahLst/>
            <a:cxnLst/>
            <a:rect l="l" t="t" r="r" b="b"/>
            <a:pathLst>
              <a:path w="2281" h="2858" extrusionOk="0">
                <a:moveTo>
                  <a:pt x="194" y="1"/>
                </a:moveTo>
                <a:cubicBezTo>
                  <a:pt x="112" y="1"/>
                  <a:pt x="55" y="30"/>
                  <a:pt x="0" y="85"/>
                </a:cubicBezTo>
                <a:lnTo>
                  <a:pt x="0" y="2693"/>
                </a:lnTo>
                <a:lnTo>
                  <a:pt x="687" y="2693"/>
                </a:lnTo>
                <a:cubicBezTo>
                  <a:pt x="808" y="2811"/>
                  <a:pt x="989" y="2857"/>
                  <a:pt x="1162" y="2857"/>
                </a:cubicBezTo>
                <a:cubicBezTo>
                  <a:pt x="1184" y="2857"/>
                  <a:pt x="1206" y="2856"/>
                  <a:pt x="1228" y="2855"/>
                </a:cubicBezTo>
                <a:cubicBezTo>
                  <a:pt x="1348" y="2839"/>
                  <a:pt x="1458" y="2813"/>
                  <a:pt x="1565" y="2745"/>
                </a:cubicBezTo>
                <a:cubicBezTo>
                  <a:pt x="1659" y="2677"/>
                  <a:pt x="1727" y="2570"/>
                  <a:pt x="1727" y="2450"/>
                </a:cubicBezTo>
                <a:cubicBezTo>
                  <a:pt x="1769" y="2461"/>
                  <a:pt x="1813" y="2467"/>
                  <a:pt x="1856" y="2467"/>
                </a:cubicBezTo>
                <a:cubicBezTo>
                  <a:pt x="1968" y="2467"/>
                  <a:pt x="2077" y="2428"/>
                  <a:pt x="2145" y="2340"/>
                </a:cubicBezTo>
                <a:cubicBezTo>
                  <a:pt x="2239" y="2220"/>
                  <a:pt x="2239" y="2029"/>
                  <a:pt x="2119" y="1922"/>
                </a:cubicBezTo>
                <a:cubicBezTo>
                  <a:pt x="2187" y="1896"/>
                  <a:pt x="2268" y="1854"/>
                  <a:pt x="2268" y="1786"/>
                </a:cubicBezTo>
                <a:cubicBezTo>
                  <a:pt x="2281" y="1734"/>
                  <a:pt x="2239" y="1679"/>
                  <a:pt x="2187" y="1653"/>
                </a:cubicBezTo>
                <a:cubicBezTo>
                  <a:pt x="2132" y="1624"/>
                  <a:pt x="2077" y="1611"/>
                  <a:pt x="2025" y="1611"/>
                </a:cubicBezTo>
                <a:cubicBezTo>
                  <a:pt x="2132" y="1611"/>
                  <a:pt x="2213" y="1504"/>
                  <a:pt x="2213" y="1397"/>
                </a:cubicBezTo>
                <a:cubicBezTo>
                  <a:pt x="2200" y="1287"/>
                  <a:pt x="2132" y="1193"/>
                  <a:pt x="2038" y="1138"/>
                </a:cubicBezTo>
                <a:cubicBezTo>
                  <a:pt x="1957" y="1086"/>
                  <a:pt x="1847" y="1057"/>
                  <a:pt x="1740" y="1057"/>
                </a:cubicBezTo>
                <a:cubicBezTo>
                  <a:pt x="1782" y="1005"/>
                  <a:pt x="1795" y="937"/>
                  <a:pt x="1753" y="882"/>
                </a:cubicBezTo>
                <a:cubicBezTo>
                  <a:pt x="1725" y="844"/>
                  <a:pt x="1674" y="818"/>
                  <a:pt x="1627" y="818"/>
                </a:cubicBezTo>
                <a:cubicBezTo>
                  <a:pt x="1610" y="818"/>
                  <a:pt x="1593" y="822"/>
                  <a:pt x="1578" y="830"/>
                </a:cubicBezTo>
                <a:cubicBezTo>
                  <a:pt x="1672" y="668"/>
                  <a:pt x="1578" y="425"/>
                  <a:pt x="1416" y="357"/>
                </a:cubicBezTo>
                <a:cubicBezTo>
                  <a:pt x="1365" y="333"/>
                  <a:pt x="1309" y="322"/>
                  <a:pt x="1253" y="322"/>
                </a:cubicBezTo>
                <a:cubicBezTo>
                  <a:pt x="1117" y="322"/>
                  <a:pt x="980" y="387"/>
                  <a:pt x="904" y="490"/>
                </a:cubicBezTo>
                <a:cubicBezTo>
                  <a:pt x="904" y="409"/>
                  <a:pt x="862" y="328"/>
                  <a:pt x="781" y="289"/>
                </a:cubicBezTo>
                <a:cubicBezTo>
                  <a:pt x="758" y="275"/>
                  <a:pt x="731" y="269"/>
                  <a:pt x="703" y="269"/>
                </a:cubicBezTo>
                <a:cubicBezTo>
                  <a:pt x="647" y="269"/>
                  <a:pt x="588" y="293"/>
                  <a:pt x="551" y="328"/>
                </a:cubicBezTo>
                <a:cubicBezTo>
                  <a:pt x="538" y="234"/>
                  <a:pt x="499" y="140"/>
                  <a:pt x="431" y="72"/>
                </a:cubicBezTo>
                <a:cubicBezTo>
                  <a:pt x="405" y="46"/>
                  <a:pt x="376" y="33"/>
                  <a:pt x="350" y="20"/>
                </a:cubicBezTo>
                <a:cubicBezTo>
                  <a:pt x="324" y="4"/>
                  <a:pt x="282" y="4"/>
                  <a:pt x="243" y="4"/>
                </a:cubicBezTo>
                <a:cubicBezTo>
                  <a:pt x="226" y="2"/>
                  <a:pt x="210" y="1"/>
                  <a:pt x="19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" name="Google Shape;25;p2"/>
          <p:cNvSpPr/>
          <p:nvPr/>
        </p:nvSpPr>
        <p:spPr>
          <a:xfrm>
            <a:off x="0" y="2870669"/>
            <a:ext cx="765917" cy="420055"/>
          </a:xfrm>
          <a:custGeom>
            <a:avLst/>
            <a:gdLst/>
            <a:ahLst/>
            <a:cxnLst/>
            <a:rect l="l" t="t" r="r" b="b"/>
            <a:pathLst>
              <a:path w="3671" h="2488" extrusionOk="0">
                <a:moveTo>
                  <a:pt x="187" y="0"/>
                </a:moveTo>
                <a:cubicBezTo>
                  <a:pt x="125" y="0"/>
                  <a:pt x="63" y="10"/>
                  <a:pt x="0" y="29"/>
                </a:cubicBezTo>
                <a:lnTo>
                  <a:pt x="0" y="2488"/>
                </a:lnTo>
                <a:lnTo>
                  <a:pt x="3629" y="2488"/>
                </a:lnTo>
                <a:cubicBezTo>
                  <a:pt x="3671" y="2378"/>
                  <a:pt x="3629" y="2258"/>
                  <a:pt x="3548" y="2190"/>
                </a:cubicBezTo>
                <a:cubicBezTo>
                  <a:pt x="3501" y="2151"/>
                  <a:pt x="3437" y="2130"/>
                  <a:pt x="3373" y="2130"/>
                </a:cubicBezTo>
                <a:cubicBezTo>
                  <a:pt x="3326" y="2130"/>
                  <a:pt x="3280" y="2141"/>
                  <a:pt x="3240" y="2164"/>
                </a:cubicBezTo>
                <a:cubicBezTo>
                  <a:pt x="3211" y="2054"/>
                  <a:pt x="3117" y="1960"/>
                  <a:pt x="3010" y="1934"/>
                </a:cubicBezTo>
                <a:cubicBezTo>
                  <a:pt x="2983" y="1928"/>
                  <a:pt x="2956" y="1925"/>
                  <a:pt x="2930" y="1925"/>
                </a:cubicBezTo>
                <a:cubicBezTo>
                  <a:pt x="2836" y="1925"/>
                  <a:pt x="2749" y="1962"/>
                  <a:pt x="2686" y="2015"/>
                </a:cubicBezTo>
                <a:cubicBezTo>
                  <a:pt x="2686" y="1947"/>
                  <a:pt x="2631" y="1879"/>
                  <a:pt x="2576" y="1866"/>
                </a:cubicBezTo>
                <a:cubicBezTo>
                  <a:pt x="2511" y="1840"/>
                  <a:pt x="2430" y="1840"/>
                  <a:pt x="2362" y="1840"/>
                </a:cubicBezTo>
                <a:cubicBezTo>
                  <a:pt x="2430" y="1691"/>
                  <a:pt x="2375" y="1500"/>
                  <a:pt x="2252" y="1393"/>
                </a:cubicBezTo>
                <a:cubicBezTo>
                  <a:pt x="2179" y="1334"/>
                  <a:pt x="2089" y="1304"/>
                  <a:pt x="1998" y="1304"/>
                </a:cubicBezTo>
                <a:cubicBezTo>
                  <a:pt x="1923" y="1304"/>
                  <a:pt x="1848" y="1325"/>
                  <a:pt x="1782" y="1367"/>
                </a:cubicBezTo>
                <a:cubicBezTo>
                  <a:pt x="1793" y="1237"/>
                  <a:pt x="1681" y="1116"/>
                  <a:pt x="1553" y="1116"/>
                </a:cubicBezTo>
                <a:cubicBezTo>
                  <a:pt x="1534" y="1116"/>
                  <a:pt x="1516" y="1119"/>
                  <a:pt x="1497" y="1124"/>
                </a:cubicBezTo>
                <a:cubicBezTo>
                  <a:pt x="1510" y="988"/>
                  <a:pt x="1442" y="852"/>
                  <a:pt x="1335" y="771"/>
                </a:cubicBezTo>
                <a:cubicBezTo>
                  <a:pt x="1275" y="729"/>
                  <a:pt x="1187" y="701"/>
                  <a:pt x="1103" y="701"/>
                </a:cubicBezTo>
                <a:cubicBezTo>
                  <a:pt x="998" y="701"/>
                  <a:pt x="900" y="746"/>
                  <a:pt x="876" y="864"/>
                </a:cubicBezTo>
                <a:lnTo>
                  <a:pt x="876" y="864"/>
                </a:lnTo>
                <a:cubicBezTo>
                  <a:pt x="898" y="745"/>
                  <a:pt x="776" y="618"/>
                  <a:pt x="655" y="618"/>
                </a:cubicBezTo>
                <a:cubicBezTo>
                  <a:pt x="638" y="618"/>
                  <a:pt x="622" y="620"/>
                  <a:pt x="606" y="625"/>
                </a:cubicBezTo>
                <a:cubicBezTo>
                  <a:pt x="713" y="476"/>
                  <a:pt x="661" y="233"/>
                  <a:pt x="512" y="110"/>
                </a:cubicBezTo>
                <a:cubicBezTo>
                  <a:pt x="408" y="33"/>
                  <a:pt x="299" y="0"/>
                  <a:pt x="187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" name="Google Shape;26;p2"/>
          <p:cNvSpPr/>
          <p:nvPr/>
        </p:nvSpPr>
        <p:spPr>
          <a:xfrm>
            <a:off x="6646876" y="4433050"/>
            <a:ext cx="2504097" cy="710447"/>
          </a:xfrm>
          <a:custGeom>
            <a:avLst/>
            <a:gdLst/>
            <a:ahLst/>
            <a:cxnLst/>
            <a:rect l="l" t="t" r="r" b="b"/>
            <a:pathLst>
              <a:path w="12002" h="4208" extrusionOk="0">
                <a:moveTo>
                  <a:pt x="11404" y="0"/>
                </a:moveTo>
                <a:cubicBezTo>
                  <a:pt x="11120" y="0"/>
                  <a:pt x="10830" y="82"/>
                  <a:pt x="10719" y="200"/>
                </a:cubicBezTo>
                <a:cubicBezTo>
                  <a:pt x="10518" y="414"/>
                  <a:pt x="10450" y="848"/>
                  <a:pt x="10557" y="1023"/>
                </a:cubicBezTo>
                <a:cubicBezTo>
                  <a:pt x="10557" y="1023"/>
                  <a:pt x="10371" y="827"/>
                  <a:pt x="10125" y="827"/>
                </a:cubicBezTo>
                <a:cubicBezTo>
                  <a:pt x="10060" y="827"/>
                  <a:pt x="9992" y="840"/>
                  <a:pt x="9922" y="874"/>
                </a:cubicBezTo>
                <a:cubicBezTo>
                  <a:pt x="9585" y="1036"/>
                  <a:pt x="9922" y="1373"/>
                  <a:pt x="9922" y="1373"/>
                </a:cubicBezTo>
                <a:cubicBezTo>
                  <a:pt x="9922" y="1373"/>
                  <a:pt x="9572" y="1441"/>
                  <a:pt x="9572" y="1671"/>
                </a:cubicBezTo>
                <a:cubicBezTo>
                  <a:pt x="9572" y="1901"/>
                  <a:pt x="9789" y="2089"/>
                  <a:pt x="9789" y="2089"/>
                </a:cubicBezTo>
                <a:cubicBezTo>
                  <a:pt x="9789" y="2089"/>
                  <a:pt x="9718" y="2065"/>
                  <a:pt x="9631" y="2065"/>
                </a:cubicBezTo>
                <a:cubicBezTo>
                  <a:pt x="9545" y="2065"/>
                  <a:pt x="9444" y="2089"/>
                  <a:pt x="9384" y="2183"/>
                </a:cubicBezTo>
                <a:cubicBezTo>
                  <a:pt x="9351" y="2239"/>
                  <a:pt x="9338" y="2291"/>
                  <a:pt x="9335" y="2337"/>
                </a:cubicBezTo>
                <a:lnTo>
                  <a:pt x="9335" y="2337"/>
                </a:lnTo>
                <a:cubicBezTo>
                  <a:pt x="9258" y="2167"/>
                  <a:pt x="9056" y="1933"/>
                  <a:pt x="8532" y="1901"/>
                </a:cubicBezTo>
                <a:cubicBezTo>
                  <a:pt x="8505" y="1900"/>
                  <a:pt x="8479" y="1899"/>
                  <a:pt x="8454" y="1899"/>
                </a:cubicBezTo>
                <a:cubicBezTo>
                  <a:pt x="7672" y="1899"/>
                  <a:pt x="7508" y="2507"/>
                  <a:pt x="7508" y="2507"/>
                </a:cubicBezTo>
                <a:cubicBezTo>
                  <a:pt x="7508" y="2507"/>
                  <a:pt x="7333" y="2234"/>
                  <a:pt x="6984" y="2234"/>
                </a:cubicBezTo>
                <a:cubicBezTo>
                  <a:pt x="6921" y="2234"/>
                  <a:pt x="6853" y="2243"/>
                  <a:pt x="6779" y="2264"/>
                </a:cubicBezTo>
                <a:cubicBezTo>
                  <a:pt x="6306" y="2400"/>
                  <a:pt x="6374" y="2711"/>
                  <a:pt x="6374" y="2711"/>
                </a:cubicBezTo>
                <a:cubicBezTo>
                  <a:pt x="6374" y="2711"/>
                  <a:pt x="6221" y="2606"/>
                  <a:pt x="6045" y="2606"/>
                </a:cubicBezTo>
                <a:cubicBezTo>
                  <a:pt x="5975" y="2606"/>
                  <a:pt x="5902" y="2623"/>
                  <a:pt x="5833" y="2669"/>
                </a:cubicBezTo>
                <a:cubicBezTo>
                  <a:pt x="5590" y="2831"/>
                  <a:pt x="5658" y="3019"/>
                  <a:pt x="5658" y="3019"/>
                </a:cubicBezTo>
                <a:cubicBezTo>
                  <a:pt x="5658" y="3019"/>
                  <a:pt x="5348" y="2774"/>
                  <a:pt x="4932" y="2774"/>
                </a:cubicBezTo>
                <a:cubicBezTo>
                  <a:pt x="4771" y="2774"/>
                  <a:pt x="4594" y="2811"/>
                  <a:pt x="4414" y="2912"/>
                </a:cubicBezTo>
                <a:cubicBezTo>
                  <a:pt x="3753" y="3262"/>
                  <a:pt x="3915" y="3696"/>
                  <a:pt x="3915" y="3696"/>
                </a:cubicBezTo>
                <a:cubicBezTo>
                  <a:pt x="3915" y="3696"/>
                  <a:pt x="3636" y="3417"/>
                  <a:pt x="3272" y="3417"/>
                </a:cubicBezTo>
                <a:cubicBezTo>
                  <a:pt x="3156" y="3417"/>
                  <a:pt x="3031" y="3446"/>
                  <a:pt x="2904" y="3521"/>
                </a:cubicBezTo>
                <a:lnTo>
                  <a:pt x="2849" y="3858"/>
                </a:lnTo>
                <a:cubicBezTo>
                  <a:pt x="2849" y="3858"/>
                  <a:pt x="2548" y="3567"/>
                  <a:pt x="2174" y="3567"/>
                </a:cubicBezTo>
                <a:cubicBezTo>
                  <a:pt x="2122" y="3567"/>
                  <a:pt x="2068" y="3573"/>
                  <a:pt x="2013" y="3586"/>
                </a:cubicBezTo>
                <a:cubicBezTo>
                  <a:pt x="1553" y="3696"/>
                  <a:pt x="1485" y="3858"/>
                  <a:pt x="1485" y="3858"/>
                </a:cubicBezTo>
                <a:cubicBezTo>
                  <a:pt x="1485" y="3858"/>
                  <a:pt x="1243" y="3754"/>
                  <a:pt x="930" y="3754"/>
                </a:cubicBezTo>
                <a:cubicBezTo>
                  <a:pt x="635" y="3754"/>
                  <a:pt x="277" y="3847"/>
                  <a:pt x="1" y="4208"/>
                </a:cubicBezTo>
                <a:lnTo>
                  <a:pt x="12002" y="4208"/>
                </a:lnTo>
                <a:lnTo>
                  <a:pt x="12002" y="200"/>
                </a:lnTo>
                <a:cubicBezTo>
                  <a:pt x="11879" y="58"/>
                  <a:pt x="11644" y="0"/>
                  <a:pt x="1140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" name="Google Shape;27;p2"/>
          <p:cNvSpPr/>
          <p:nvPr/>
        </p:nvSpPr>
        <p:spPr>
          <a:xfrm>
            <a:off x="7632495" y="4787262"/>
            <a:ext cx="1518482" cy="356237"/>
          </a:xfrm>
          <a:custGeom>
            <a:avLst/>
            <a:gdLst/>
            <a:ahLst/>
            <a:cxnLst/>
            <a:rect l="l" t="t" r="r" b="b"/>
            <a:pathLst>
              <a:path w="7278" h="2110" extrusionOk="0">
                <a:moveTo>
                  <a:pt x="7196" y="1"/>
                </a:moveTo>
                <a:cubicBezTo>
                  <a:pt x="7059" y="1"/>
                  <a:pt x="6916" y="28"/>
                  <a:pt x="6792" y="85"/>
                </a:cubicBezTo>
                <a:cubicBezTo>
                  <a:pt x="6562" y="192"/>
                  <a:pt x="6374" y="354"/>
                  <a:pt x="6225" y="545"/>
                </a:cubicBezTo>
                <a:cubicBezTo>
                  <a:pt x="6131" y="652"/>
                  <a:pt x="6063" y="775"/>
                  <a:pt x="6063" y="895"/>
                </a:cubicBezTo>
                <a:cubicBezTo>
                  <a:pt x="5966" y="827"/>
                  <a:pt x="5855" y="795"/>
                  <a:pt x="5750" y="795"/>
                </a:cubicBezTo>
                <a:cubicBezTo>
                  <a:pt x="5518" y="795"/>
                  <a:pt x="5315" y="953"/>
                  <a:pt x="5360" y="1232"/>
                </a:cubicBezTo>
                <a:cubicBezTo>
                  <a:pt x="5317" y="1168"/>
                  <a:pt x="5236" y="1138"/>
                  <a:pt x="5152" y="1138"/>
                </a:cubicBezTo>
                <a:cubicBezTo>
                  <a:pt x="5077" y="1138"/>
                  <a:pt x="5000" y="1162"/>
                  <a:pt x="4942" y="1206"/>
                </a:cubicBezTo>
                <a:cubicBezTo>
                  <a:pt x="4822" y="1313"/>
                  <a:pt x="4793" y="1462"/>
                  <a:pt x="4793" y="1611"/>
                </a:cubicBezTo>
                <a:cubicBezTo>
                  <a:pt x="4524" y="1436"/>
                  <a:pt x="4242" y="1245"/>
                  <a:pt x="3918" y="1232"/>
                </a:cubicBezTo>
                <a:cubicBezTo>
                  <a:pt x="3910" y="1232"/>
                  <a:pt x="3902" y="1231"/>
                  <a:pt x="3894" y="1231"/>
                </a:cubicBezTo>
                <a:cubicBezTo>
                  <a:pt x="3576" y="1231"/>
                  <a:pt x="3229" y="1482"/>
                  <a:pt x="3296" y="1773"/>
                </a:cubicBezTo>
                <a:cubicBezTo>
                  <a:pt x="3202" y="1637"/>
                  <a:pt x="3092" y="1504"/>
                  <a:pt x="2930" y="1449"/>
                </a:cubicBezTo>
                <a:cubicBezTo>
                  <a:pt x="2896" y="1437"/>
                  <a:pt x="2858" y="1432"/>
                  <a:pt x="2821" y="1432"/>
                </a:cubicBezTo>
                <a:cubicBezTo>
                  <a:pt x="2682" y="1432"/>
                  <a:pt x="2541" y="1509"/>
                  <a:pt x="2541" y="1637"/>
                </a:cubicBezTo>
                <a:cubicBezTo>
                  <a:pt x="2388" y="1511"/>
                  <a:pt x="2173" y="1406"/>
                  <a:pt x="1967" y="1406"/>
                </a:cubicBezTo>
                <a:cubicBezTo>
                  <a:pt x="1955" y="1406"/>
                  <a:pt x="1944" y="1406"/>
                  <a:pt x="1932" y="1407"/>
                </a:cubicBezTo>
                <a:cubicBezTo>
                  <a:pt x="1702" y="1436"/>
                  <a:pt x="1472" y="1611"/>
                  <a:pt x="1501" y="1828"/>
                </a:cubicBezTo>
                <a:cubicBezTo>
                  <a:pt x="1425" y="1700"/>
                  <a:pt x="1278" y="1610"/>
                  <a:pt x="1126" y="1610"/>
                </a:cubicBezTo>
                <a:cubicBezTo>
                  <a:pt x="1116" y="1610"/>
                  <a:pt x="1106" y="1610"/>
                  <a:pt x="1096" y="1611"/>
                </a:cubicBezTo>
                <a:cubicBezTo>
                  <a:pt x="934" y="1624"/>
                  <a:pt x="785" y="1786"/>
                  <a:pt x="811" y="1935"/>
                </a:cubicBezTo>
                <a:cubicBezTo>
                  <a:pt x="728" y="1813"/>
                  <a:pt x="571" y="1744"/>
                  <a:pt x="416" y="1744"/>
                </a:cubicBezTo>
                <a:cubicBezTo>
                  <a:pt x="347" y="1744"/>
                  <a:pt x="279" y="1757"/>
                  <a:pt x="218" y="1786"/>
                </a:cubicBezTo>
                <a:cubicBezTo>
                  <a:pt x="95" y="1854"/>
                  <a:pt x="30" y="1974"/>
                  <a:pt x="1" y="2110"/>
                </a:cubicBezTo>
                <a:lnTo>
                  <a:pt x="7278" y="2110"/>
                </a:lnTo>
                <a:lnTo>
                  <a:pt x="7278" y="4"/>
                </a:lnTo>
                <a:cubicBezTo>
                  <a:pt x="7251" y="2"/>
                  <a:pt x="7224" y="1"/>
                  <a:pt x="7196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" name="Google Shape;28;p2"/>
          <p:cNvSpPr/>
          <p:nvPr/>
        </p:nvSpPr>
        <p:spPr>
          <a:xfrm>
            <a:off x="0" y="3566261"/>
            <a:ext cx="974140" cy="633628"/>
          </a:xfrm>
          <a:custGeom>
            <a:avLst/>
            <a:gdLst/>
            <a:ahLst/>
            <a:cxnLst/>
            <a:rect l="l" t="t" r="r" b="b"/>
            <a:pathLst>
              <a:path w="4669" h="3753" extrusionOk="0">
                <a:moveTo>
                  <a:pt x="486" y="1"/>
                </a:moveTo>
                <a:cubicBezTo>
                  <a:pt x="201" y="1"/>
                  <a:pt x="0" y="134"/>
                  <a:pt x="0" y="150"/>
                </a:cubicBezTo>
                <a:lnTo>
                  <a:pt x="0" y="3740"/>
                </a:lnTo>
                <a:lnTo>
                  <a:pt x="337" y="3753"/>
                </a:lnTo>
                <a:cubicBezTo>
                  <a:pt x="648" y="3727"/>
                  <a:pt x="956" y="3714"/>
                  <a:pt x="1254" y="3698"/>
                </a:cubicBezTo>
                <a:cubicBezTo>
                  <a:pt x="1691" y="3673"/>
                  <a:pt x="2133" y="3664"/>
                  <a:pt x="2573" y="3664"/>
                </a:cubicBezTo>
                <a:cubicBezTo>
                  <a:pt x="2827" y="3664"/>
                  <a:pt x="3081" y="3667"/>
                  <a:pt x="3334" y="3672"/>
                </a:cubicBezTo>
                <a:cubicBezTo>
                  <a:pt x="3684" y="3685"/>
                  <a:pt x="4034" y="3698"/>
                  <a:pt x="4374" y="3714"/>
                </a:cubicBezTo>
                <a:cubicBezTo>
                  <a:pt x="4414" y="3720"/>
                  <a:pt x="4480" y="3733"/>
                  <a:pt x="4538" y="3733"/>
                </a:cubicBezTo>
                <a:cubicBezTo>
                  <a:pt x="4598" y="3733"/>
                  <a:pt x="4649" y="3720"/>
                  <a:pt x="4656" y="3672"/>
                </a:cubicBezTo>
                <a:cubicBezTo>
                  <a:pt x="4669" y="3617"/>
                  <a:pt x="4643" y="3578"/>
                  <a:pt x="4617" y="3552"/>
                </a:cubicBezTo>
                <a:cubicBezTo>
                  <a:pt x="4588" y="3497"/>
                  <a:pt x="4549" y="3471"/>
                  <a:pt x="4494" y="3442"/>
                </a:cubicBezTo>
                <a:cubicBezTo>
                  <a:pt x="4479" y="3438"/>
                  <a:pt x="4464" y="3437"/>
                  <a:pt x="4449" y="3437"/>
                </a:cubicBezTo>
                <a:cubicBezTo>
                  <a:pt x="4406" y="3437"/>
                  <a:pt x="4363" y="3450"/>
                  <a:pt x="4332" y="3471"/>
                </a:cubicBezTo>
                <a:cubicBezTo>
                  <a:pt x="4319" y="3416"/>
                  <a:pt x="4264" y="3335"/>
                  <a:pt x="4196" y="3322"/>
                </a:cubicBezTo>
                <a:cubicBezTo>
                  <a:pt x="4166" y="3315"/>
                  <a:pt x="4136" y="3311"/>
                  <a:pt x="4108" y="3311"/>
                </a:cubicBezTo>
                <a:cubicBezTo>
                  <a:pt x="4021" y="3311"/>
                  <a:pt x="3946" y="3345"/>
                  <a:pt x="3927" y="3416"/>
                </a:cubicBezTo>
                <a:cubicBezTo>
                  <a:pt x="3897" y="3281"/>
                  <a:pt x="3761" y="3185"/>
                  <a:pt x="3626" y="3185"/>
                </a:cubicBezTo>
                <a:cubicBezTo>
                  <a:pt x="3586" y="3185"/>
                  <a:pt x="3546" y="3193"/>
                  <a:pt x="3509" y="3212"/>
                </a:cubicBezTo>
                <a:cubicBezTo>
                  <a:pt x="3496" y="3050"/>
                  <a:pt x="3522" y="2875"/>
                  <a:pt x="3386" y="2781"/>
                </a:cubicBezTo>
                <a:cubicBezTo>
                  <a:pt x="3337" y="2739"/>
                  <a:pt x="3273" y="2718"/>
                  <a:pt x="3208" y="2718"/>
                </a:cubicBezTo>
                <a:cubicBezTo>
                  <a:pt x="3148" y="2718"/>
                  <a:pt x="3087" y="2735"/>
                  <a:pt x="3036" y="2768"/>
                </a:cubicBezTo>
                <a:cubicBezTo>
                  <a:pt x="3062" y="2645"/>
                  <a:pt x="3023" y="2512"/>
                  <a:pt x="2942" y="2418"/>
                </a:cubicBezTo>
                <a:cubicBezTo>
                  <a:pt x="2869" y="2345"/>
                  <a:pt x="2751" y="2293"/>
                  <a:pt x="2641" y="2293"/>
                </a:cubicBezTo>
                <a:cubicBezTo>
                  <a:pt x="2629" y="2293"/>
                  <a:pt x="2617" y="2294"/>
                  <a:pt x="2605" y="2295"/>
                </a:cubicBezTo>
                <a:cubicBezTo>
                  <a:pt x="2673" y="2146"/>
                  <a:pt x="2725" y="2013"/>
                  <a:pt x="2738" y="1864"/>
                </a:cubicBezTo>
                <a:cubicBezTo>
                  <a:pt x="2754" y="1715"/>
                  <a:pt x="2712" y="1553"/>
                  <a:pt x="2605" y="1459"/>
                </a:cubicBezTo>
                <a:cubicBezTo>
                  <a:pt x="2523" y="1386"/>
                  <a:pt x="2419" y="1350"/>
                  <a:pt x="2315" y="1350"/>
                </a:cubicBezTo>
                <a:cubicBezTo>
                  <a:pt x="2261" y="1350"/>
                  <a:pt x="2208" y="1359"/>
                  <a:pt x="2158" y="1378"/>
                </a:cubicBezTo>
                <a:cubicBezTo>
                  <a:pt x="2009" y="1417"/>
                  <a:pt x="1889" y="1527"/>
                  <a:pt x="1795" y="1660"/>
                </a:cubicBezTo>
                <a:cubicBezTo>
                  <a:pt x="1766" y="1472"/>
                  <a:pt x="1740" y="1297"/>
                  <a:pt x="1620" y="1148"/>
                </a:cubicBezTo>
                <a:cubicBezTo>
                  <a:pt x="1548" y="1059"/>
                  <a:pt x="1425" y="999"/>
                  <a:pt x="1311" y="999"/>
                </a:cubicBezTo>
                <a:cubicBezTo>
                  <a:pt x="1251" y="999"/>
                  <a:pt x="1193" y="1016"/>
                  <a:pt x="1147" y="1054"/>
                </a:cubicBezTo>
                <a:cubicBezTo>
                  <a:pt x="1280" y="811"/>
                  <a:pt x="1228" y="474"/>
                  <a:pt x="1037" y="270"/>
                </a:cubicBezTo>
                <a:cubicBezTo>
                  <a:pt x="917" y="134"/>
                  <a:pt x="674" y="1"/>
                  <a:pt x="486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" name="Google Shape;29;p2"/>
          <p:cNvSpPr/>
          <p:nvPr/>
        </p:nvSpPr>
        <p:spPr>
          <a:xfrm>
            <a:off x="0" y="3818836"/>
            <a:ext cx="644906" cy="355899"/>
          </a:xfrm>
          <a:custGeom>
            <a:avLst/>
            <a:gdLst/>
            <a:ahLst/>
            <a:cxnLst/>
            <a:rect l="l" t="t" r="r" b="b"/>
            <a:pathLst>
              <a:path w="3091" h="2108" extrusionOk="0">
                <a:moveTo>
                  <a:pt x="39" y="0"/>
                </a:moveTo>
                <a:cubicBezTo>
                  <a:pt x="26" y="0"/>
                  <a:pt x="13" y="1"/>
                  <a:pt x="0" y="2"/>
                </a:cubicBezTo>
                <a:lnTo>
                  <a:pt x="0" y="2095"/>
                </a:lnTo>
                <a:lnTo>
                  <a:pt x="337" y="2108"/>
                </a:lnTo>
                <a:cubicBezTo>
                  <a:pt x="1102" y="2051"/>
                  <a:pt x="1867" y="2024"/>
                  <a:pt x="2634" y="2024"/>
                </a:cubicBezTo>
                <a:cubicBezTo>
                  <a:pt x="2786" y="2024"/>
                  <a:pt x="2939" y="2025"/>
                  <a:pt x="3091" y="2027"/>
                </a:cubicBezTo>
                <a:cubicBezTo>
                  <a:pt x="3049" y="1839"/>
                  <a:pt x="2887" y="1677"/>
                  <a:pt x="2712" y="1596"/>
                </a:cubicBezTo>
                <a:cubicBezTo>
                  <a:pt x="2597" y="1549"/>
                  <a:pt x="2475" y="1529"/>
                  <a:pt x="2352" y="1529"/>
                </a:cubicBezTo>
                <a:cubicBezTo>
                  <a:pt x="2229" y="1529"/>
                  <a:pt x="2104" y="1549"/>
                  <a:pt x="1983" y="1583"/>
                </a:cubicBezTo>
                <a:cubicBezTo>
                  <a:pt x="1944" y="1421"/>
                  <a:pt x="1808" y="1298"/>
                  <a:pt x="1659" y="1272"/>
                </a:cubicBezTo>
                <a:cubicBezTo>
                  <a:pt x="1639" y="1269"/>
                  <a:pt x="1618" y="1267"/>
                  <a:pt x="1598" y="1267"/>
                </a:cubicBezTo>
                <a:cubicBezTo>
                  <a:pt x="1457" y="1267"/>
                  <a:pt x="1323" y="1344"/>
                  <a:pt x="1241" y="1460"/>
                </a:cubicBezTo>
                <a:cubicBezTo>
                  <a:pt x="1322" y="1298"/>
                  <a:pt x="1173" y="1149"/>
                  <a:pt x="1011" y="1149"/>
                </a:cubicBezTo>
                <a:cubicBezTo>
                  <a:pt x="1053" y="1003"/>
                  <a:pt x="972" y="880"/>
                  <a:pt x="862" y="854"/>
                </a:cubicBezTo>
                <a:cubicBezTo>
                  <a:pt x="841" y="848"/>
                  <a:pt x="820" y="846"/>
                  <a:pt x="799" y="846"/>
                </a:cubicBezTo>
                <a:cubicBezTo>
                  <a:pt x="714" y="846"/>
                  <a:pt x="629" y="888"/>
                  <a:pt x="551" y="922"/>
                </a:cubicBezTo>
                <a:cubicBezTo>
                  <a:pt x="674" y="692"/>
                  <a:pt x="648" y="381"/>
                  <a:pt x="457" y="193"/>
                </a:cubicBezTo>
                <a:cubicBezTo>
                  <a:pt x="347" y="68"/>
                  <a:pt x="190" y="0"/>
                  <a:pt x="3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" name="Google Shape;30;p2"/>
          <p:cNvSpPr/>
          <p:nvPr/>
        </p:nvSpPr>
        <p:spPr>
          <a:xfrm>
            <a:off x="0" y="4142151"/>
            <a:ext cx="4867154" cy="1001346"/>
          </a:xfrm>
          <a:custGeom>
            <a:avLst/>
            <a:gdLst/>
            <a:ahLst/>
            <a:cxnLst/>
            <a:rect l="l" t="t" r="r" b="b"/>
            <a:pathLst>
              <a:path w="23328" h="5931" extrusionOk="0">
                <a:moveTo>
                  <a:pt x="1542" y="1"/>
                </a:moveTo>
                <a:cubicBezTo>
                  <a:pt x="517" y="1"/>
                  <a:pt x="0" y="73"/>
                  <a:pt x="0" y="73"/>
                </a:cubicBezTo>
                <a:lnTo>
                  <a:pt x="0" y="5931"/>
                </a:lnTo>
                <a:lnTo>
                  <a:pt x="23328" y="5931"/>
                </a:lnTo>
                <a:cubicBezTo>
                  <a:pt x="23328" y="5931"/>
                  <a:pt x="17143" y="2691"/>
                  <a:pt x="10313" y="1139"/>
                </a:cubicBezTo>
                <a:cubicBezTo>
                  <a:pt x="6113" y="185"/>
                  <a:pt x="3179" y="1"/>
                  <a:pt x="154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" name="Google Shape;31;p2"/>
          <p:cNvSpPr/>
          <p:nvPr/>
        </p:nvSpPr>
        <p:spPr>
          <a:xfrm>
            <a:off x="0" y="4142151"/>
            <a:ext cx="4867154" cy="1001346"/>
          </a:xfrm>
          <a:custGeom>
            <a:avLst/>
            <a:gdLst/>
            <a:ahLst/>
            <a:cxnLst/>
            <a:rect l="l" t="t" r="r" b="b"/>
            <a:pathLst>
              <a:path w="23328" h="5931" extrusionOk="0">
                <a:moveTo>
                  <a:pt x="1542" y="1"/>
                </a:moveTo>
                <a:cubicBezTo>
                  <a:pt x="517" y="1"/>
                  <a:pt x="0" y="73"/>
                  <a:pt x="0" y="73"/>
                </a:cubicBezTo>
                <a:lnTo>
                  <a:pt x="0" y="530"/>
                </a:lnTo>
                <a:cubicBezTo>
                  <a:pt x="145" y="529"/>
                  <a:pt x="302" y="528"/>
                  <a:pt x="472" y="528"/>
                </a:cubicBezTo>
                <a:cubicBezTo>
                  <a:pt x="2551" y="528"/>
                  <a:pt x="6483" y="639"/>
                  <a:pt x="11324" y="1774"/>
                </a:cubicBezTo>
                <a:cubicBezTo>
                  <a:pt x="16563" y="3015"/>
                  <a:pt x="23328" y="5931"/>
                  <a:pt x="23328" y="5931"/>
                </a:cubicBezTo>
                <a:cubicBezTo>
                  <a:pt x="23328" y="5931"/>
                  <a:pt x="17143" y="2691"/>
                  <a:pt x="10313" y="1139"/>
                </a:cubicBezTo>
                <a:cubicBezTo>
                  <a:pt x="6113" y="185"/>
                  <a:pt x="3179" y="1"/>
                  <a:pt x="1542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" name="Google Shape;32;p2"/>
          <p:cNvSpPr/>
          <p:nvPr/>
        </p:nvSpPr>
        <p:spPr>
          <a:xfrm>
            <a:off x="0" y="4623663"/>
            <a:ext cx="2605288" cy="519835"/>
          </a:xfrm>
          <a:custGeom>
            <a:avLst/>
            <a:gdLst/>
            <a:ahLst/>
            <a:cxnLst/>
            <a:rect l="l" t="t" r="r" b="b"/>
            <a:pathLst>
              <a:path w="12487" h="3079" extrusionOk="0">
                <a:moveTo>
                  <a:pt x="0" y="1"/>
                </a:moveTo>
                <a:lnTo>
                  <a:pt x="0" y="3079"/>
                </a:lnTo>
                <a:lnTo>
                  <a:pt x="12487" y="3079"/>
                </a:lnTo>
                <a:cubicBezTo>
                  <a:pt x="9516" y="1796"/>
                  <a:pt x="2644" y="95"/>
                  <a:pt x="0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" name="Google Shape;33;p2"/>
          <p:cNvSpPr/>
          <p:nvPr/>
        </p:nvSpPr>
        <p:spPr>
          <a:xfrm>
            <a:off x="0" y="4242944"/>
            <a:ext cx="2101005" cy="900553"/>
          </a:xfrm>
          <a:custGeom>
            <a:avLst/>
            <a:gdLst/>
            <a:ahLst/>
            <a:cxnLst/>
            <a:rect l="l" t="t" r="r" b="b"/>
            <a:pathLst>
              <a:path w="10070" h="5334" extrusionOk="0">
                <a:moveTo>
                  <a:pt x="7627" y="1"/>
                </a:moveTo>
                <a:cubicBezTo>
                  <a:pt x="3684" y="30"/>
                  <a:pt x="0" y="3756"/>
                  <a:pt x="0" y="3756"/>
                </a:cubicBezTo>
                <a:lnTo>
                  <a:pt x="0" y="5334"/>
                </a:lnTo>
                <a:lnTo>
                  <a:pt x="5103" y="5334"/>
                </a:lnTo>
                <a:cubicBezTo>
                  <a:pt x="5103" y="5334"/>
                  <a:pt x="5952" y="3675"/>
                  <a:pt x="7410" y="2256"/>
                </a:cubicBezTo>
                <a:cubicBezTo>
                  <a:pt x="8557" y="1135"/>
                  <a:pt x="9529" y="678"/>
                  <a:pt x="10070" y="487"/>
                </a:cubicBezTo>
                <a:cubicBezTo>
                  <a:pt x="9205" y="299"/>
                  <a:pt x="8382" y="137"/>
                  <a:pt x="762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" name="Google Shape;34;p2"/>
          <p:cNvSpPr/>
          <p:nvPr/>
        </p:nvSpPr>
        <p:spPr>
          <a:xfrm>
            <a:off x="1233693" y="4242944"/>
            <a:ext cx="867316" cy="130339"/>
          </a:xfrm>
          <a:custGeom>
            <a:avLst/>
            <a:gdLst/>
            <a:ahLst/>
            <a:cxnLst/>
            <a:rect l="l" t="t" r="r" b="b"/>
            <a:pathLst>
              <a:path w="4157" h="772" extrusionOk="0">
                <a:moveTo>
                  <a:pt x="1714" y="1"/>
                </a:moveTo>
                <a:cubicBezTo>
                  <a:pt x="1134" y="1"/>
                  <a:pt x="551" y="95"/>
                  <a:pt x="0" y="231"/>
                </a:cubicBezTo>
                <a:cubicBezTo>
                  <a:pt x="1066" y="354"/>
                  <a:pt x="2252" y="529"/>
                  <a:pt x="3509" y="772"/>
                </a:cubicBezTo>
                <a:cubicBezTo>
                  <a:pt x="3765" y="636"/>
                  <a:pt x="3982" y="542"/>
                  <a:pt x="4157" y="487"/>
                </a:cubicBezTo>
                <a:cubicBezTo>
                  <a:pt x="3726" y="393"/>
                  <a:pt x="3305" y="299"/>
                  <a:pt x="2900" y="218"/>
                </a:cubicBezTo>
                <a:cubicBezTo>
                  <a:pt x="2793" y="205"/>
                  <a:pt x="2699" y="176"/>
                  <a:pt x="2605" y="163"/>
                </a:cubicBezTo>
                <a:lnTo>
                  <a:pt x="2592" y="163"/>
                </a:lnTo>
                <a:cubicBezTo>
                  <a:pt x="2495" y="137"/>
                  <a:pt x="2414" y="124"/>
                  <a:pt x="2320" y="111"/>
                </a:cubicBezTo>
                <a:lnTo>
                  <a:pt x="2294" y="111"/>
                </a:lnTo>
                <a:cubicBezTo>
                  <a:pt x="2213" y="82"/>
                  <a:pt x="2132" y="69"/>
                  <a:pt x="2038" y="56"/>
                </a:cubicBezTo>
                <a:lnTo>
                  <a:pt x="1996" y="56"/>
                </a:lnTo>
                <a:cubicBezTo>
                  <a:pt x="1902" y="30"/>
                  <a:pt x="1821" y="14"/>
                  <a:pt x="172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" name="Google Shape;35;p2"/>
          <p:cNvSpPr/>
          <p:nvPr/>
        </p:nvSpPr>
        <p:spPr>
          <a:xfrm>
            <a:off x="0" y="4651014"/>
            <a:ext cx="1329037" cy="492484"/>
          </a:xfrm>
          <a:custGeom>
            <a:avLst/>
            <a:gdLst/>
            <a:ahLst/>
            <a:cxnLst/>
            <a:rect l="l" t="t" r="r" b="b"/>
            <a:pathLst>
              <a:path w="6370" h="2917" extrusionOk="0">
                <a:moveTo>
                  <a:pt x="1578" y="1"/>
                </a:moveTo>
                <a:cubicBezTo>
                  <a:pt x="593" y="730"/>
                  <a:pt x="0" y="1339"/>
                  <a:pt x="0" y="1339"/>
                </a:cubicBezTo>
                <a:lnTo>
                  <a:pt x="0" y="2917"/>
                </a:lnTo>
                <a:lnTo>
                  <a:pt x="5103" y="2917"/>
                </a:lnTo>
                <a:cubicBezTo>
                  <a:pt x="5103" y="2917"/>
                  <a:pt x="5560" y="2026"/>
                  <a:pt x="6370" y="999"/>
                </a:cubicBezTo>
                <a:cubicBezTo>
                  <a:pt x="4643" y="568"/>
                  <a:pt x="2929" y="205"/>
                  <a:pt x="1578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" name="Google Shape;36;p2"/>
          <p:cNvSpPr/>
          <p:nvPr/>
        </p:nvSpPr>
        <p:spPr>
          <a:xfrm>
            <a:off x="3627219" y="4919627"/>
            <a:ext cx="87420" cy="64156"/>
          </a:xfrm>
          <a:custGeom>
            <a:avLst/>
            <a:gdLst/>
            <a:ahLst/>
            <a:cxnLst/>
            <a:rect l="l" t="t" r="r" b="b"/>
            <a:pathLst>
              <a:path w="419" h="380" extrusionOk="0">
                <a:moveTo>
                  <a:pt x="376" y="0"/>
                </a:moveTo>
                <a:cubicBezTo>
                  <a:pt x="325" y="0"/>
                  <a:pt x="234" y="13"/>
                  <a:pt x="137" y="85"/>
                </a:cubicBezTo>
                <a:cubicBezTo>
                  <a:pt x="1" y="205"/>
                  <a:pt x="69" y="380"/>
                  <a:pt x="69" y="380"/>
                </a:cubicBezTo>
                <a:cubicBezTo>
                  <a:pt x="69" y="380"/>
                  <a:pt x="192" y="218"/>
                  <a:pt x="218" y="137"/>
                </a:cubicBezTo>
                <a:cubicBezTo>
                  <a:pt x="244" y="72"/>
                  <a:pt x="419" y="4"/>
                  <a:pt x="419" y="4"/>
                </a:cubicBezTo>
                <a:cubicBezTo>
                  <a:pt x="419" y="4"/>
                  <a:pt x="403" y="0"/>
                  <a:pt x="376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2"/>
          <p:cNvSpPr/>
          <p:nvPr/>
        </p:nvSpPr>
        <p:spPr>
          <a:xfrm>
            <a:off x="3661019" y="4932121"/>
            <a:ext cx="104320" cy="54364"/>
          </a:xfrm>
          <a:custGeom>
            <a:avLst/>
            <a:gdLst/>
            <a:ahLst/>
            <a:cxnLst/>
            <a:rect l="l" t="t" r="r" b="b"/>
            <a:pathLst>
              <a:path w="500" h="322" extrusionOk="0">
                <a:moveTo>
                  <a:pt x="372" y="0"/>
                </a:moveTo>
                <a:cubicBezTo>
                  <a:pt x="302" y="0"/>
                  <a:pt x="217" y="10"/>
                  <a:pt x="150" y="50"/>
                </a:cubicBezTo>
                <a:cubicBezTo>
                  <a:pt x="30" y="131"/>
                  <a:pt x="1" y="322"/>
                  <a:pt x="1" y="322"/>
                </a:cubicBezTo>
                <a:cubicBezTo>
                  <a:pt x="1" y="322"/>
                  <a:pt x="163" y="293"/>
                  <a:pt x="299" y="241"/>
                </a:cubicBezTo>
                <a:cubicBezTo>
                  <a:pt x="419" y="186"/>
                  <a:pt x="500" y="11"/>
                  <a:pt x="500" y="11"/>
                </a:cubicBezTo>
                <a:cubicBezTo>
                  <a:pt x="500" y="11"/>
                  <a:pt x="444" y="0"/>
                  <a:pt x="372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" name="Google Shape;38;p2"/>
          <p:cNvSpPr/>
          <p:nvPr/>
        </p:nvSpPr>
        <p:spPr>
          <a:xfrm>
            <a:off x="3686681" y="4967576"/>
            <a:ext cx="84708" cy="23299"/>
          </a:xfrm>
          <a:custGeom>
            <a:avLst/>
            <a:gdLst/>
            <a:ahLst/>
            <a:cxnLst/>
            <a:rect l="l" t="t" r="r" b="b"/>
            <a:pathLst>
              <a:path w="406" h="138" extrusionOk="0">
                <a:moveTo>
                  <a:pt x="214" y="1"/>
                </a:moveTo>
                <a:cubicBezTo>
                  <a:pt x="109" y="1"/>
                  <a:pt x="1" y="112"/>
                  <a:pt x="1" y="112"/>
                </a:cubicBezTo>
                <a:cubicBezTo>
                  <a:pt x="1" y="112"/>
                  <a:pt x="150" y="138"/>
                  <a:pt x="244" y="138"/>
                </a:cubicBezTo>
                <a:cubicBezTo>
                  <a:pt x="338" y="138"/>
                  <a:pt x="406" y="70"/>
                  <a:pt x="406" y="70"/>
                </a:cubicBezTo>
                <a:cubicBezTo>
                  <a:pt x="406" y="70"/>
                  <a:pt x="338" y="2"/>
                  <a:pt x="231" y="2"/>
                </a:cubicBezTo>
                <a:cubicBezTo>
                  <a:pt x="225" y="1"/>
                  <a:pt x="220" y="1"/>
                  <a:pt x="214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" name="Google Shape;39;p2"/>
          <p:cNvSpPr/>
          <p:nvPr/>
        </p:nvSpPr>
        <p:spPr>
          <a:xfrm>
            <a:off x="2709200" y="4834873"/>
            <a:ext cx="104320" cy="42546"/>
          </a:xfrm>
          <a:custGeom>
            <a:avLst/>
            <a:gdLst/>
            <a:ahLst/>
            <a:cxnLst/>
            <a:rect l="l" t="t" r="r" b="b"/>
            <a:pathLst>
              <a:path w="500" h="252" extrusionOk="0">
                <a:moveTo>
                  <a:pt x="280" y="1"/>
                </a:moveTo>
                <a:cubicBezTo>
                  <a:pt x="241" y="1"/>
                  <a:pt x="201" y="6"/>
                  <a:pt x="163" y="20"/>
                </a:cubicBezTo>
                <a:cubicBezTo>
                  <a:pt x="1" y="72"/>
                  <a:pt x="1" y="250"/>
                  <a:pt x="1" y="250"/>
                </a:cubicBezTo>
                <a:cubicBezTo>
                  <a:pt x="1" y="250"/>
                  <a:pt x="18" y="251"/>
                  <a:pt x="44" y="251"/>
                </a:cubicBezTo>
                <a:cubicBezTo>
                  <a:pt x="100" y="251"/>
                  <a:pt x="201" y="245"/>
                  <a:pt x="283" y="208"/>
                </a:cubicBezTo>
                <a:cubicBezTo>
                  <a:pt x="419" y="169"/>
                  <a:pt x="500" y="46"/>
                  <a:pt x="500" y="46"/>
                </a:cubicBezTo>
                <a:cubicBezTo>
                  <a:pt x="500" y="46"/>
                  <a:pt x="395" y="1"/>
                  <a:pt x="280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" name="Google Shape;40;p2"/>
          <p:cNvSpPr/>
          <p:nvPr/>
        </p:nvSpPr>
        <p:spPr>
          <a:xfrm>
            <a:off x="2675400" y="4802795"/>
            <a:ext cx="118508" cy="74286"/>
          </a:xfrm>
          <a:custGeom>
            <a:avLst/>
            <a:gdLst/>
            <a:ahLst/>
            <a:cxnLst/>
            <a:rect l="l" t="t" r="r" b="b"/>
            <a:pathLst>
              <a:path w="568" h="440" extrusionOk="0">
                <a:moveTo>
                  <a:pt x="492" y="1"/>
                </a:moveTo>
                <a:cubicBezTo>
                  <a:pt x="429" y="1"/>
                  <a:pt x="332" y="9"/>
                  <a:pt x="218" y="48"/>
                </a:cubicBezTo>
                <a:cubicBezTo>
                  <a:pt x="1" y="100"/>
                  <a:pt x="56" y="440"/>
                  <a:pt x="56" y="440"/>
                </a:cubicBezTo>
                <a:cubicBezTo>
                  <a:pt x="56" y="440"/>
                  <a:pt x="176" y="411"/>
                  <a:pt x="351" y="330"/>
                </a:cubicBezTo>
                <a:cubicBezTo>
                  <a:pt x="526" y="249"/>
                  <a:pt x="568" y="6"/>
                  <a:pt x="568" y="6"/>
                </a:cubicBezTo>
                <a:cubicBezTo>
                  <a:pt x="568" y="6"/>
                  <a:pt x="540" y="1"/>
                  <a:pt x="492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" name="Google Shape;41;p2"/>
          <p:cNvSpPr/>
          <p:nvPr/>
        </p:nvSpPr>
        <p:spPr>
          <a:xfrm>
            <a:off x="239520" y="4417855"/>
            <a:ext cx="75528" cy="48961"/>
          </a:xfrm>
          <a:custGeom>
            <a:avLst/>
            <a:gdLst/>
            <a:ahLst/>
            <a:cxnLst/>
            <a:rect l="l" t="t" r="r" b="b"/>
            <a:pathLst>
              <a:path w="362" h="290" extrusionOk="0">
                <a:moveTo>
                  <a:pt x="308" y="0"/>
                </a:moveTo>
                <a:cubicBezTo>
                  <a:pt x="237" y="0"/>
                  <a:pt x="0" y="189"/>
                  <a:pt x="12" y="290"/>
                </a:cubicBezTo>
                <a:cubicBezTo>
                  <a:pt x="12" y="290"/>
                  <a:pt x="119" y="274"/>
                  <a:pt x="200" y="209"/>
                </a:cubicBezTo>
                <a:cubicBezTo>
                  <a:pt x="281" y="128"/>
                  <a:pt x="362" y="47"/>
                  <a:pt x="323" y="5"/>
                </a:cubicBezTo>
                <a:cubicBezTo>
                  <a:pt x="320" y="2"/>
                  <a:pt x="315" y="0"/>
                  <a:pt x="308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" name="Google Shape;42;p2"/>
          <p:cNvSpPr/>
          <p:nvPr/>
        </p:nvSpPr>
        <p:spPr>
          <a:xfrm>
            <a:off x="275614" y="4404349"/>
            <a:ext cx="132695" cy="62468"/>
          </a:xfrm>
          <a:custGeom>
            <a:avLst/>
            <a:gdLst/>
            <a:ahLst/>
            <a:cxnLst/>
            <a:rect l="l" t="t" r="r" b="b"/>
            <a:pathLst>
              <a:path w="636" h="370" extrusionOk="0">
                <a:moveTo>
                  <a:pt x="467" y="1"/>
                </a:moveTo>
                <a:cubicBezTo>
                  <a:pt x="413" y="1"/>
                  <a:pt x="347" y="8"/>
                  <a:pt x="270" y="30"/>
                </a:cubicBezTo>
                <a:cubicBezTo>
                  <a:pt x="27" y="111"/>
                  <a:pt x="1" y="370"/>
                  <a:pt x="1" y="370"/>
                </a:cubicBezTo>
                <a:cubicBezTo>
                  <a:pt x="1" y="370"/>
                  <a:pt x="218" y="354"/>
                  <a:pt x="380" y="289"/>
                </a:cubicBezTo>
                <a:cubicBezTo>
                  <a:pt x="542" y="221"/>
                  <a:pt x="636" y="30"/>
                  <a:pt x="636" y="30"/>
                </a:cubicBezTo>
                <a:cubicBezTo>
                  <a:pt x="636" y="30"/>
                  <a:pt x="576" y="1"/>
                  <a:pt x="467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" name="Google Shape;43;p2"/>
          <p:cNvSpPr/>
          <p:nvPr/>
        </p:nvSpPr>
        <p:spPr>
          <a:xfrm>
            <a:off x="306702" y="4448245"/>
            <a:ext cx="95557" cy="25156"/>
          </a:xfrm>
          <a:custGeom>
            <a:avLst/>
            <a:gdLst/>
            <a:ahLst/>
            <a:cxnLst/>
            <a:rect l="l" t="t" r="r" b="b"/>
            <a:pathLst>
              <a:path w="458" h="149" extrusionOk="0">
                <a:moveTo>
                  <a:pt x="241" y="0"/>
                </a:moveTo>
                <a:cubicBezTo>
                  <a:pt x="162" y="0"/>
                  <a:pt x="71" y="25"/>
                  <a:pt x="1" y="94"/>
                </a:cubicBezTo>
                <a:cubicBezTo>
                  <a:pt x="1" y="94"/>
                  <a:pt x="163" y="149"/>
                  <a:pt x="257" y="149"/>
                </a:cubicBezTo>
                <a:cubicBezTo>
                  <a:pt x="351" y="136"/>
                  <a:pt x="458" y="149"/>
                  <a:pt x="419" y="68"/>
                </a:cubicBezTo>
                <a:cubicBezTo>
                  <a:pt x="405" y="32"/>
                  <a:pt x="331" y="0"/>
                  <a:pt x="241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" name="Google Shape;44;p2"/>
          <p:cNvSpPr/>
          <p:nvPr/>
        </p:nvSpPr>
        <p:spPr>
          <a:xfrm>
            <a:off x="2605088" y="4753833"/>
            <a:ext cx="98895" cy="123248"/>
          </a:xfrm>
          <a:custGeom>
            <a:avLst/>
            <a:gdLst/>
            <a:ahLst/>
            <a:cxnLst/>
            <a:rect l="l" t="t" r="r" b="b"/>
            <a:pathLst>
              <a:path w="474" h="730" extrusionOk="0">
                <a:moveTo>
                  <a:pt x="121" y="1"/>
                </a:moveTo>
                <a:cubicBezTo>
                  <a:pt x="27" y="163"/>
                  <a:pt x="1" y="364"/>
                  <a:pt x="121" y="526"/>
                </a:cubicBezTo>
                <a:cubicBezTo>
                  <a:pt x="215" y="649"/>
                  <a:pt x="393" y="730"/>
                  <a:pt x="393" y="730"/>
                </a:cubicBezTo>
                <a:cubicBezTo>
                  <a:pt x="393" y="730"/>
                  <a:pt x="474" y="568"/>
                  <a:pt x="406" y="364"/>
                </a:cubicBezTo>
                <a:cubicBezTo>
                  <a:pt x="338" y="163"/>
                  <a:pt x="121" y="1"/>
                  <a:pt x="12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" name="Google Shape;45;p2"/>
          <p:cNvSpPr/>
          <p:nvPr/>
        </p:nvSpPr>
        <p:spPr>
          <a:xfrm>
            <a:off x="2697724" y="4787769"/>
            <a:ext cx="65096" cy="89312"/>
          </a:xfrm>
          <a:custGeom>
            <a:avLst/>
            <a:gdLst/>
            <a:ahLst/>
            <a:cxnLst/>
            <a:rect l="l" t="t" r="r" b="b"/>
            <a:pathLst>
              <a:path w="312" h="529" extrusionOk="0">
                <a:moveTo>
                  <a:pt x="286" y="1"/>
                </a:moveTo>
                <a:cubicBezTo>
                  <a:pt x="286" y="1"/>
                  <a:pt x="163" y="43"/>
                  <a:pt x="82" y="163"/>
                </a:cubicBezTo>
                <a:cubicBezTo>
                  <a:pt x="1" y="286"/>
                  <a:pt x="56" y="529"/>
                  <a:pt x="56" y="529"/>
                </a:cubicBezTo>
                <a:cubicBezTo>
                  <a:pt x="56" y="529"/>
                  <a:pt x="231" y="419"/>
                  <a:pt x="286" y="257"/>
                </a:cubicBezTo>
                <a:cubicBezTo>
                  <a:pt x="312" y="176"/>
                  <a:pt x="286" y="1"/>
                  <a:pt x="286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" name="Google Shape;46;p2"/>
          <p:cNvSpPr/>
          <p:nvPr/>
        </p:nvSpPr>
        <p:spPr>
          <a:xfrm>
            <a:off x="2576713" y="4844159"/>
            <a:ext cx="76571" cy="30221"/>
          </a:xfrm>
          <a:custGeom>
            <a:avLst/>
            <a:gdLst/>
            <a:ahLst/>
            <a:cxnLst/>
            <a:rect l="l" t="t" r="r" b="b"/>
            <a:pathLst>
              <a:path w="367" h="179" extrusionOk="0">
                <a:moveTo>
                  <a:pt x="104" y="1"/>
                </a:moveTo>
                <a:cubicBezTo>
                  <a:pt x="96" y="1"/>
                  <a:pt x="89" y="2"/>
                  <a:pt x="82" y="4"/>
                </a:cubicBezTo>
                <a:cubicBezTo>
                  <a:pt x="1" y="17"/>
                  <a:pt x="43" y="85"/>
                  <a:pt x="137" y="140"/>
                </a:cubicBezTo>
                <a:cubicBezTo>
                  <a:pt x="189" y="166"/>
                  <a:pt x="367" y="179"/>
                  <a:pt x="367" y="179"/>
                </a:cubicBezTo>
                <a:cubicBezTo>
                  <a:pt x="340" y="120"/>
                  <a:pt x="192" y="1"/>
                  <a:pt x="104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" name="Google Shape;47;p2"/>
          <p:cNvSpPr/>
          <p:nvPr/>
        </p:nvSpPr>
        <p:spPr>
          <a:xfrm>
            <a:off x="2734237" y="4366024"/>
            <a:ext cx="81996" cy="128144"/>
          </a:xfrm>
          <a:custGeom>
            <a:avLst/>
            <a:gdLst/>
            <a:ahLst/>
            <a:cxnLst/>
            <a:rect l="l" t="t" r="r" b="b"/>
            <a:pathLst>
              <a:path w="393" h="759" extrusionOk="0">
                <a:moveTo>
                  <a:pt x="286" y="1"/>
                </a:moveTo>
                <a:cubicBezTo>
                  <a:pt x="124" y="82"/>
                  <a:pt x="1" y="244"/>
                  <a:pt x="30" y="448"/>
                </a:cubicBezTo>
                <a:cubicBezTo>
                  <a:pt x="56" y="610"/>
                  <a:pt x="163" y="759"/>
                  <a:pt x="163" y="759"/>
                </a:cubicBezTo>
                <a:cubicBezTo>
                  <a:pt x="163" y="759"/>
                  <a:pt x="312" y="649"/>
                  <a:pt x="354" y="448"/>
                </a:cubicBezTo>
                <a:cubicBezTo>
                  <a:pt x="393" y="244"/>
                  <a:pt x="286" y="1"/>
                  <a:pt x="286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48;p2"/>
          <p:cNvSpPr/>
          <p:nvPr/>
        </p:nvSpPr>
        <p:spPr>
          <a:xfrm>
            <a:off x="2788483" y="4443011"/>
            <a:ext cx="95348" cy="59936"/>
          </a:xfrm>
          <a:custGeom>
            <a:avLst/>
            <a:gdLst/>
            <a:ahLst/>
            <a:cxnLst/>
            <a:rect l="l" t="t" r="r" b="b"/>
            <a:pathLst>
              <a:path w="457" h="355" extrusionOk="0">
                <a:moveTo>
                  <a:pt x="408" y="1"/>
                </a:moveTo>
                <a:cubicBezTo>
                  <a:pt x="361" y="1"/>
                  <a:pt x="284" y="11"/>
                  <a:pt x="201" y="60"/>
                </a:cubicBezTo>
                <a:cubicBezTo>
                  <a:pt x="65" y="125"/>
                  <a:pt x="0" y="355"/>
                  <a:pt x="0" y="355"/>
                </a:cubicBezTo>
                <a:cubicBezTo>
                  <a:pt x="0" y="355"/>
                  <a:pt x="201" y="342"/>
                  <a:pt x="324" y="235"/>
                </a:cubicBezTo>
                <a:cubicBezTo>
                  <a:pt x="389" y="180"/>
                  <a:pt x="457" y="5"/>
                  <a:pt x="457" y="5"/>
                </a:cubicBezTo>
                <a:cubicBezTo>
                  <a:pt x="457" y="5"/>
                  <a:pt x="439" y="1"/>
                  <a:pt x="408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" name="Google Shape;49;p2"/>
          <p:cNvSpPr/>
          <p:nvPr/>
        </p:nvSpPr>
        <p:spPr>
          <a:xfrm>
            <a:off x="2692717" y="4426803"/>
            <a:ext cx="50491" cy="50987"/>
          </a:xfrm>
          <a:custGeom>
            <a:avLst/>
            <a:gdLst/>
            <a:ahLst/>
            <a:cxnLst/>
            <a:rect l="l" t="t" r="r" b="b"/>
            <a:pathLst>
              <a:path w="242" h="302" extrusionOk="0">
                <a:moveTo>
                  <a:pt x="42" y="1"/>
                </a:moveTo>
                <a:cubicBezTo>
                  <a:pt x="0" y="1"/>
                  <a:pt x="7" y="72"/>
                  <a:pt x="54" y="156"/>
                </a:cubicBezTo>
                <a:cubicBezTo>
                  <a:pt x="80" y="208"/>
                  <a:pt x="229" y="302"/>
                  <a:pt x="229" y="302"/>
                </a:cubicBezTo>
                <a:cubicBezTo>
                  <a:pt x="242" y="221"/>
                  <a:pt x="148" y="33"/>
                  <a:pt x="67" y="7"/>
                </a:cubicBezTo>
                <a:cubicBezTo>
                  <a:pt x="57" y="3"/>
                  <a:pt x="49" y="1"/>
                  <a:pt x="42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" name="Google Shape;50;p2"/>
          <p:cNvSpPr/>
          <p:nvPr/>
        </p:nvSpPr>
        <p:spPr>
          <a:xfrm>
            <a:off x="3635982" y="4883497"/>
            <a:ext cx="73233" cy="102988"/>
          </a:xfrm>
          <a:custGeom>
            <a:avLst/>
            <a:gdLst/>
            <a:ahLst/>
            <a:cxnLst/>
            <a:rect l="l" t="t" r="r" b="b"/>
            <a:pathLst>
              <a:path w="351" h="610" extrusionOk="0">
                <a:moveTo>
                  <a:pt x="257" y="1"/>
                </a:moveTo>
                <a:cubicBezTo>
                  <a:pt x="257" y="1"/>
                  <a:pt x="82" y="108"/>
                  <a:pt x="40" y="299"/>
                </a:cubicBezTo>
                <a:cubicBezTo>
                  <a:pt x="1" y="500"/>
                  <a:pt x="121" y="610"/>
                  <a:pt x="121" y="610"/>
                </a:cubicBezTo>
                <a:cubicBezTo>
                  <a:pt x="121" y="610"/>
                  <a:pt x="296" y="513"/>
                  <a:pt x="325" y="367"/>
                </a:cubicBezTo>
                <a:cubicBezTo>
                  <a:pt x="351" y="218"/>
                  <a:pt x="257" y="1"/>
                  <a:pt x="257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" name="Google Shape;51;p2"/>
          <p:cNvSpPr/>
          <p:nvPr/>
        </p:nvSpPr>
        <p:spPr>
          <a:xfrm>
            <a:off x="3596131" y="4901562"/>
            <a:ext cx="45484" cy="84923"/>
          </a:xfrm>
          <a:custGeom>
            <a:avLst/>
            <a:gdLst/>
            <a:ahLst/>
            <a:cxnLst/>
            <a:rect l="l" t="t" r="r" b="b"/>
            <a:pathLst>
              <a:path w="218" h="503" extrusionOk="0">
                <a:moveTo>
                  <a:pt x="82" y="1"/>
                </a:moveTo>
                <a:cubicBezTo>
                  <a:pt x="82" y="1"/>
                  <a:pt x="1" y="192"/>
                  <a:pt x="1" y="299"/>
                </a:cubicBezTo>
                <a:cubicBezTo>
                  <a:pt x="1" y="393"/>
                  <a:pt x="218" y="503"/>
                  <a:pt x="218" y="503"/>
                </a:cubicBezTo>
                <a:cubicBezTo>
                  <a:pt x="218" y="503"/>
                  <a:pt x="163" y="299"/>
                  <a:pt x="150" y="192"/>
                </a:cubicBezTo>
                <a:cubicBezTo>
                  <a:pt x="137" y="82"/>
                  <a:pt x="82" y="1"/>
                  <a:pt x="82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" name="Google Shape;52;p2"/>
          <p:cNvSpPr/>
          <p:nvPr/>
        </p:nvSpPr>
        <p:spPr>
          <a:xfrm>
            <a:off x="3686681" y="4955589"/>
            <a:ext cx="65096" cy="30896"/>
          </a:xfrm>
          <a:custGeom>
            <a:avLst/>
            <a:gdLst/>
            <a:ahLst/>
            <a:cxnLst/>
            <a:rect l="l" t="t" r="r" b="b"/>
            <a:pathLst>
              <a:path w="312" h="183" extrusionOk="0">
                <a:moveTo>
                  <a:pt x="231" y="0"/>
                </a:moveTo>
                <a:cubicBezTo>
                  <a:pt x="91" y="0"/>
                  <a:pt x="1" y="183"/>
                  <a:pt x="1" y="183"/>
                </a:cubicBezTo>
                <a:cubicBezTo>
                  <a:pt x="312" y="183"/>
                  <a:pt x="270" y="5"/>
                  <a:pt x="270" y="5"/>
                </a:cubicBezTo>
                <a:cubicBezTo>
                  <a:pt x="257" y="2"/>
                  <a:pt x="244" y="0"/>
                  <a:pt x="231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53;p2"/>
          <p:cNvSpPr/>
          <p:nvPr/>
        </p:nvSpPr>
        <p:spPr>
          <a:xfrm>
            <a:off x="258714" y="4345764"/>
            <a:ext cx="96392" cy="121053"/>
          </a:xfrm>
          <a:custGeom>
            <a:avLst/>
            <a:gdLst/>
            <a:ahLst/>
            <a:cxnLst/>
            <a:rect l="l" t="t" r="r" b="b"/>
            <a:pathLst>
              <a:path w="462" h="717" extrusionOk="0">
                <a:moveTo>
                  <a:pt x="338" y="1"/>
                </a:moveTo>
                <a:cubicBezTo>
                  <a:pt x="338" y="1"/>
                  <a:pt x="121" y="163"/>
                  <a:pt x="69" y="351"/>
                </a:cubicBezTo>
                <a:cubicBezTo>
                  <a:pt x="1" y="555"/>
                  <a:pt x="82" y="717"/>
                  <a:pt x="82" y="717"/>
                </a:cubicBezTo>
                <a:cubicBezTo>
                  <a:pt x="82" y="717"/>
                  <a:pt x="244" y="649"/>
                  <a:pt x="338" y="513"/>
                </a:cubicBezTo>
                <a:cubicBezTo>
                  <a:pt x="461" y="351"/>
                  <a:pt x="445" y="150"/>
                  <a:pt x="338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54;p2"/>
          <p:cNvSpPr/>
          <p:nvPr/>
        </p:nvSpPr>
        <p:spPr>
          <a:xfrm>
            <a:off x="188403" y="4368218"/>
            <a:ext cx="65304" cy="84923"/>
          </a:xfrm>
          <a:custGeom>
            <a:avLst/>
            <a:gdLst/>
            <a:ahLst/>
            <a:cxnLst/>
            <a:rect l="l" t="t" r="r" b="b"/>
            <a:pathLst>
              <a:path w="313" h="503" extrusionOk="0">
                <a:moveTo>
                  <a:pt x="1" y="1"/>
                </a:moveTo>
                <a:cubicBezTo>
                  <a:pt x="1" y="1"/>
                  <a:pt x="1" y="179"/>
                  <a:pt x="40" y="273"/>
                </a:cubicBezTo>
                <a:cubicBezTo>
                  <a:pt x="108" y="406"/>
                  <a:pt x="296" y="503"/>
                  <a:pt x="296" y="503"/>
                </a:cubicBezTo>
                <a:cubicBezTo>
                  <a:pt x="296" y="503"/>
                  <a:pt x="312" y="260"/>
                  <a:pt x="215" y="137"/>
                </a:cubicBezTo>
                <a:cubicBezTo>
                  <a:pt x="121" y="30"/>
                  <a:pt x="1" y="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55;p2"/>
          <p:cNvSpPr/>
          <p:nvPr/>
        </p:nvSpPr>
        <p:spPr>
          <a:xfrm>
            <a:off x="306702" y="4433894"/>
            <a:ext cx="75945" cy="30221"/>
          </a:xfrm>
          <a:custGeom>
            <a:avLst/>
            <a:gdLst/>
            <a:ahLst/>
            <a:cxnLst/>
            <a:rect l="l" t="t" r="r" b="b"/>
            <a:pathLst>
              <a:path w="364" h="179" extrusionOk="0">
                <a:moveTo>
                  <a:pt x="263" y="1"/>
                </a:moveTo>
                <a:cubicBezTo>
                  <a:pt x="186" y="1"/>
                  <a:pt x="37" y="120"/>
                  <a:pt x="1" y="179"/>
                </a:cubicBezTo>
                <a:cubicBezTo>
                  <a:pt x="1" y="179"/>
                  <a:pt x="176" y="166"/>
                  <a:pt x="244" y="140"/>
                </a:cubicBezTo>
                <a:cubicBezTo>
                  <a:pt x="325" y="98"/>
                  <a:pt x="364" y="17"/>
                  <a:pt x="283" y="4"/>
                </a:cubicBezTo>
                <a:cubicBezTo>
                  <a:pt x="277" y="2"/>
                  <a:pt x="270" y="1"/>
                  <a:pt x="263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56;p2"/>
          <p:cNvSpPr/>
          <p:nvPr/>
        </p:nvSpPr>
        <p:spPr>
          <a:xfrm>
            <a:off x="162740" y="4430011"/>
            <a:ext cx="79283" cy="37481"/>
          </a:xfrm>
          <a:custGeom>
            <a:avLst/>
            <a:gdLst/>
            <a:ahLst/>
            <a:cxnLst/>
            <a:rect l="l" t="t" r="r" b="b"/>
            <a:pathLst>
              <a:path w="380" h="222" extrusionOk="0">
                <a:moveTo>
                  <a:pt x="30" y="1"/>
                </a:moveTo>
                <a:lnTo>
                  <a:pt x="30" y="1"/>
                </a:lnTo>
                <a:cubicBezTo>
                  <a:pt x="30" y="1"/>
                  <a:pt x="1" y="82"/>
                  <a:pt x="124" y="163"/>
                </a:cubicBezTo>
                <a:cubicBezTo>
                  <a:pt x="205" y="212"/>
                  <a:pt x="282" y="222"/>
                  <a:pt x="330" y="222"/>
                </a:cubicBezTo>
                <a:cubicBezTo>
                  <a:pt x="361" y="222"/>
                  <a:pt x="380" y="218"/>
                  <a:pt x="380" y="218"/>
                </a:cubicBezTo>
                <a:cubicBezTo>
                  <a:pt x="380" y="218"/>
                  <a:pt x="273" y="27"/>
                  <a:pt x="30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57;p2"/>
          <p:cNvSpPr/>
          <p:nvPr/>
        </p:nvSpPr>
        <p:spPr>
          <a:xfrm>
            <a:off x="1002310" y="4053682"/>
            <a:ext cx="90132" cy="139624"/>
          </a:xfrm>
          <a:custGeom>
            <a:avLst/>
            <a:gdLst/>
            <a:ahLst/>
            <a:cxnLst/>
            <a:rect l="l" t="t" r="r" b="b"/>
            <a:pathLst>
              <a:path w="432" h="827" extrusionOk="0">
                <a:moveTo>
                  <a:pt x="231" y="1"/>
                </a:moveTo>
                <a:cubicBezTo>
                  <a:pt x="231" y="1"/>
                  <a:pt x="121" y="124"/>
                  <a:pt x="56" y="341"/>
                </a:cubicBezTo>
                <a:cubicBezTo>
                  <a:pt x="1" y="542"/>
                  <a:pt x="108" y="759"/>
                  <a:pt x="231" y="827"/>
                </a:cubicBezTo>
                <a:cubicBezTo>
                  <a:pt x="231" y="827"/>
                  <a:pt x="432" y="568"/>
                  <a:pt x="432" y="406"/>
                </a:cubicBezTo>
                <a:cubicBezTo>
                  <a:pt x="419" y="244"/>
                  <a:pt x="231" y="1"/>
                  <a:pt x="23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58;p2"/>
          <p:cNvSpPr/>
          <p:nvPr/>
        </p:nvSpPr>
        <p:spPr>
          <a:xfrm>
            <a:off x="963294" y="4122060"/>
            <a:ext cx="56124" cy="61962"/>
          </a:xfrm>
          <a:custGeom>
            <a:avLst/>
            <a:gdLst/>
            <a:ahLst/>
            <a:cxnLst/>
            <a:rect l="l" t="t" r="r" b="b"/>
            <a:pathLst>
              <a:path w="269" h="367" extrusionOk="0">
                <a:moveTo>
                  <a:pt x="26" y="1"/>
                </a:moveTo>
                <a:lnTo>
                  <a:pt x="26" y="1"/>
                </a:lnTo>
                <a:cubicBezTo>
                  <a:pt x="26" y="1"/>
                  <a:pt x="0" y="179"/>
                  <a:pt x="94" y="273"/>
                </a:cubicBezTo>
                <a:cubicBezTo>
                  <a:pt x="201" y="367"/>
                  <a:pt x="269" y="367"/>
                  <a:pt x="269" y="367"/>
                </a:cubicBezTo>
                <a:cubicBezTo>
                  <a:pt x="269" y="367"/>
                  <a:pt x="269" y="98"/>
                  <a:pt x="26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59;p2"/>
          <p:cNvSpPr/>
          <p:nvPr/>
        </p:nvSpPr>
        <p:spPr>
          <a:xfrm>
            <a:off x="8483540" y="3577404"/>
            <a:ext cx="84708" cy="30390"/>
          </a:xfrm>
          <a:custGeom>
            <a:avLst/>
            <a:gdLst/>
            <a:ahLst/>
            <a:cxnLst/>
            <a:rect l="l" t="t" r="r" b="b"/>
            <a:pathLst>
              <a:path w="406" h="180" extrusionOk="0">
                <a:moveTo>
                  <a:pt x="238" y="0"/>
                </a:moveTo>
                <a:cubicBezTo>
                  <a:pt x="204" y="0"/>
                  <a:pt x="168" y="4"/>
                  <a:pt x="134" y="16"/>
                </a:cubicBezTo>
                <a:cubicBezTo>
                  <a:pt x="1" y="55"/>
                  <a:pt x="1" y="178"/>
                  <a:pt x="1" y="178"/>
                </a:cubicBezTo>
                <a:cubicBezTo>
                  <a:pt x="1" y="178"/>
                  <a:pt x="20" y="180"/>
                  <a:pt x="50" y="180"/>
                </a:cubicBezTo>
                <a:cubicBezTo>
                  <a:pt x="99" y="180"/>
                  <a:pt x="176" y="175"/>
                  <a:pt x="244" y="149"/>
                </a:cubicBezTo>
                <a:cubicBezTo>
                  <a:pt x="338" y="123"/>
                  <a:pt x="406" y="29"/>
                  <a:pt x="406" y="29"/>
                </a:cubicBezTo>
                <a:cubicBezTo>
                  <a:pt x="406" y="29"/>
                  <a:pt x="328" y="0"/>
                  <a:pt x="238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60;p2"/>
          <p:cNvSpPr/>
          <p:nvPr/>
        </p:nvSpPr>
        <p:spPr>
          <a:xfrm>
            <a:off x="8457877" y="3552248"/>
            <a:ext cx="93471" cy="55208"/>
          </a:xfrm>
          <a:custGeom>
            <a:avLst/>
            <a:gdLst/>
            <a:ahLst/>
            <a:cxnLst/>
            <a:rect l="l" t="t" r="r" b="b"/>
            <a:pathLst>
              <a:path w="448" h="327" extrusionOk="0">
                <a:moveTo>
                  <a:pt x="398" y="1"/>
                </a:moveTo>
                <a:cubicBezTo>
                  <a:pt x="349" y="1"/>
                  <a:pt x="268" y="6"/>
                  <a:pt x="163" y="29"/>
                </a:cubicBezTo>
                <a:cubicBezTo>
                  <a:pt x="1" y="84"/>
                  <a:pt x="43" y="327"/>
                  <a:pt x="43" y="327"/>
                </a:cubicBezTo>
                <a:cubicBezTo>
                  <a:pt x="43" y="327"/>
                  <a:pt x="137" y="314"/>
                  <a:pt x="286" y="246"/>
                </a:cubicBezTo>
                <a:cubicBezTo>
                  <a:pt x="419" y="191"/>
                  <a:pt x="448" y="3"/>
                  <a:pt x="448" y="3"/>
                </a:cubicBezTo>
                <a:cubicBezTo>
                  <a:pt x="448" y="3"/>
                  <a:pt x="430" y="1"/>
                  <a:pt x="39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61;p2"/>
          <p:cNvSpPr/>
          <p:nvPr/>
        </p:nvSpPr>
        <p:spPr>
          <a:xfrm>
            <a:off x="8401753" y="3515949"/>
            <a:ext cx="75945" cy="91507"/>
          </a:xfrm>
          <a:custGeom>
            <a:avLst/>
            <a:gdLst/>
            <a:ahLst/>
            <a:cxnLst/>
            <a:rect l="l" t="t" r="r" b="b"/>
            <a:pathLst>
              <a:path w="364" h="542" extrusionOk="0">
                <a:moveTo>
                  <a:pt x="95" y="1"/>
                </a:moveTo>
                <a:cubicBezTo>
                  <a:pt x="14" y="124"/>
                  <a:pt x="1" y="270"/>
                  <a:pt x="95" y="393"/>
                </a:cubicBezTo>
                <a:cubicBezTo>
                  <a:pt x="176" y="487"/>
                  <a:pt x="312" y="542"/>
                  <a:pt x="312" y="542"/>
                </a:cubicBezTo>
                <a:cubicBezTo>
                  <a:pt x="312" y="542"/>
                  <a:pt x="364" y="419"/>
                  <a:pt x="325" y="270"/>
                </a:cubicBezTo>
                <a:cubicBezTo>
                  <a:pt x="270" y="124"/>
                  <a:pt x="95" y="1"/>
                  <a:pt x="95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62;p2"/>
          <p:cNvSpPr/>
          <p:nvPr/>
        </p:nvSpPr>
        <p:spPr>
          <a:xfrm>
            <a:off x="8474777" y="3541105"/>
            <a:ext cx="53620" cy="66351"/>
          </a:xfrm>
          <a:custGeom>
            <a:avLst/>
            <a:gdLst/>
            <a:ahLst/>
            <a:cxnLst/>
            <a:rect l="l" t="t" r="r" b="b"/>
            <a:pathLst>
              <a:path w="257" h="393" extrusionOk="0">
                <a:moveTo>
                  <a:pt x="231" y="1"/>
                </a:moveTo>
                <a:cubicBezTo>
                  <a:pt x="231" y="1"/>
                  <a:pt x="137" y="27"/>
                  <a:pt x="69" y="121"/>
                </a:cubicBezTo>
                <a:cubicBezTo>
                  <a:pt x="1" y="218"/>
                  <a:pt x="43" y="393"/>
                  <a:pt x="43" y="393"/>
                </a:cubicBezTo>
                <a:cubicBezTo>
                  <a:pt x="43" y="393"/>
                  <a:pt x="189" y="312"/>
                  <a:pt x="231" y="202"/>
                </a:cubicBezTo>
                <a:cubicBezTo>
                  <a:pt x="257" y="137"/>
                  <a:pt x="231" y="1"/>
                  <a:pt x="23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63;p2"/>
          <p:cNvSpPr/>
          <p:nvPr/>
        </p:nvSpPr>
        <p:spPr>
          <a:xfrm>
            <a:off x="8376090" y="3581963"/>
            <a:ext cx="62383" cy="25494"/>
          </a:xfrm>
          <a:custGeom>
            <a:avLst/>
            <a:gdLst/>
            <a:ahLst/>
            <a:cxnLst/>
            <a:rect l="l" t="t" r="r" b="b"/>
            <a:pathLst>
              <a:path w="299" h="151" extrusionOk="0">
                <a:moveTo>
                  <a:pt x="81" y="1"/>
                </a:moveTo>
                <a:cubicBezTo>
                  <a:pt x="77" y="1"/>
                  <a:pt x="73" y="1"/>
                  <a:pt x="69" y="2"/>
                </a:cubicBezTo>
                <a:cubicBezTo>
                  <a:pt x="1" y="28"/>
                  <a:pt x="43" y="70"/>
                  <a:pt x="111" y="109"/>
                </a:cubicBezTo>
                <a:cubicBezTo>
                  <a:pt x="163" y="138"/>
                  <a:pt x="299" y="151"/>
                  <a:pt x="299" y="151"/>
                </a:cubicBezTo>
                <a:cubicBezTo>
                  <a:pt x="274" y="99"/>
                  <a:pt x="152" y="1"/>
                  <a:pt x="8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64;p2"/>
          <p:cNvSpPr/>
          <p:nvPr/>
        </p:nvSpPr>
        <p:spPr>
          <a:xfrm>
            <a:off x="8474777" y="4315542"/>
            <a:ext cx="73233" cy="48455"/>
          </a:xfrm>
          <a:custGeom>
            <a:avLst/>
            <a:gdLst/>
            <a:ahLst/>
            <a:cxnLst/>
            <a:rect l="l" t="t" r="r" b="b"/>
            <a:pathLst>
              <a:path w="351" h="287" extrusionOk="0">
                <a:moveTo>
                  <a:pt x="309" y="1"/>
                </a:moveTo>
                <a:cubicBezTo>
                  <a:pt x="267" y="1"/>
                  <a:pt x="198" y="12"/>
                  <a:pt x="124" y="70"/>
                </a:cubicBezTo>
                <a:cubicBezTo>
                  <a:pt x="1" y="151"/>
                  <a:pt x="56" y="287"/>
                  <a:pt x="56" y="287"/>
                </a:cubicBezTo>
                <a:cubicBezTo>
                  <a:pt x="56" y="287"/>
                  <a:pt x="163" y="167"/>
                  <a:pt x="176" y="112"/>
                </a:cubicBezTo>
                <a:cubicBezTo>
                  <a:pt x="205" y="44"/>
                  <a:pt x="351" y="5"/>
                  <a:pt x="351" y="5"/>
                </a:cubicBezTo>
                <a:cubicBezTo>
                  <a:pt x="351" y="5"/>
                  <a:pt x="335" y="1"/>
                  <a:pt x="309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65;p2"/>
          <p:cNvSpPr/>
          <p:nvPr/>
        </p:nvSpPr>
        <p:spPr>
          <a:xfrm>
            <a:off x="8503152" y="4325335"/>
            <a:ext cx="84708" cy="38663"/>
          </a:xfrm>
          <a:custGeom>
            <a:avLst/>
            <a:gdLst/>
            <a:ahLst/>
            <a:cxnLst/>
            <a:rect l="l" t="t" r="r" b="b"/>
            <a:pathLst>
              <a:path w="406" h="229" extrusionOk="0">
                <a:moveTo>
                  <a:pt x="293" y="1"/>
                </a:moveTo>
                <a:cubicBezTo>
                  <a:pt x="238" y="1"/>
                  <a:pt x="172" y="9"/>
                  <a:pt x="121" y="41"/>
                </a:cubicBezTo>
                <a:cubicBezTo>
                  <a:pt x="27" y="93"/>
                  <a:pt x="1" y="229"/>
                  <a:pt x="1" y="229"/>
                </a:cubicBezTo>
                <a:cubicBezTo>
                  <a:pt x="1" y="229"/>
                  <a:pt x="134" y="216"/>
                  <a:pt x="244" y="174"/>
                </a:cubicBezTo>
                <a:cubicBezTo>
                  <a:pt x="338" y="135"/>
                  <a:pt x="406" y="12"/>
                  <a:pt x="406" y="12"/>
                </a:cubicBezTo>
                <a:cubicBezTo>
                  <a:pt x="406" y="12"/>
                  <a:pt x="356" y="1"/>
                  <a:pt x="293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66;p2"/>
          <p:cNvSpPr/>
          <p:nvPr/>
        </p:nvSpPr>
        <p:spPr>
          <a:xfrm>
            <a:off x="8522764" y="4350153"/>
            <a:ext cx="70520" cy="18234"/>
          </a:xfrm>
          <a:custGeom>
            <a:avLst/>
            <a:gdLst/>
            <a:ahLst/>
            <a:cxnLst/>
            <a:rect l="l" t="t" r="r" b="b"/>
            <a:pathLst>
              <a:path w="338" h="108" extrusionOk="0">
                <a:moveTo>
                  <a:pt x="189" y="1"/>
                </a:moveTo>
                <a:cubicBezTo>
                  <a:pt x="108" y="1"/>
                  <a:pt x="1" y="82"/>
                  <a:pt x="1" y="82"/>
                </a:cubicBezTo>
                <a:cubicBezTo>
                  <a:pt x="1" y="82"/>
                  <a:pt x="121" y="108"/>
                  <a:pt x="202" y="108"/>
                </a:cubicBezTo>
                <a:cubicBezTo>
                  <a:pt x="283" y="108"/>
                  <a:pt x="338" y="56"/>
                  <a:pt x="338" y="56"/>
                </a:cubicBezTo>
                <a:cubicBezTo>
                  <a:pt x="338" y="56"/>
                  <a:pt x="283" y="14"/>
                  <a:pt x="189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67;p2"/>
          <p:cNvSpPr/>
          <p:nvPr/>
        </p:nvSpPr>
        <p:spPr>
          <a:xfrm>
            <a:off x="8480202" y="4288867"/>
            <a:ext cx="59671" cy="75130"/>
          </a:xfrm>
          <a:custGeom>
            <a:avLst/>
            <a:gdLst/>
            <a:ahLst/>
            <a:cxnLst/>
            <a:rect l="l" t="t" r="r" b="b"/>
            <a:pathLst>
              <a:path w="286" h="445" extrusionOk="0">
                <a:moveTo>
                  <a:pt x="218" y="1"/>
                </a:moveTo>
                <a:cubicBezTo>
                  <a:pt x="218" y="1"/>
                  <a:pt x="69" y="82"/>
                  <a:pt x="43" y="228"/>
                </a:cubicBezTo>
                <a:cubicBezTo>
                  <a:pt x="1" y="364"/>
                  <a:pt x="111" y="445"/>
                  <a:pt x="111" y="445"/>
                </a:cubicBezTo>
                <a:cubicBezTo>
                  <a:pt x="111" y="445"/>
                  <a:pt x="244" y="377"/>
                  <a:pt x="273" y="270"/>
                </a:cubicBezTo>
                <a:cubicBezTo>
                  <a:pt x="286" y="163"/>
                  <a:pt x="218" y="1"/>
                  <a:pt x="218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68;p2"/>
          <p:cNvSpPr/>
          <p:nvPr/>
        </p:nvSpPr>
        <p:spPr>
          <a:xfrm>
            <a:off x="8449740" y="4302542"/>
            <a:ext cx="36721" cy="61455"/>
          </a:xfrm>
          <a:custGeom>
            <a:avLst/>
            <a:gdLst/>
            <a:ahLst/>
            <a:cxnLst/>
            <a:rect l="l" t="t" r="r" b="b"/>
            <a:pathLst>
              <a:path w="176" h="364" extrusionOk="0">
                <a:moveTo>
                  <a:pt x="66" y="1"/>
                </a:moveTo>
                <a:cubicBezTo>
                  <a:pt x="66" y="1"/>
                  <a:pt x="1" y="147"/>
                  <a:pt x="1" y="215"/>
                </a:cubicBezTo>
                <a:cubicBezTo>
                  <a:pt x="1" y="296"/>
                  <a:pt x="176" y="364"/>
                  <a:pt x="176" y="364"/>
                </a:cubicBezTo>
                <a:cubicBezTo>
                  <a:pt x="176" y="364"/>
                  <a:pt x="134" y="228"/>
                  <a:pt x="121" y="147"/>
                </a:cubicBezTo>
                <a:cubicBezTo>
                  <a:pt x="121" y="66"/>
                  <a:pt x="66" y="1"/>
                  <a:pt x="66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69;p2"/>
          <p:cNvSpPr/>
          <p:nvPr/>
        </p:nvSpPr>
        <p:spPr>
          <a:xfrm>
            <a:off x="8522764" y="4343062"/>
            <a:ext cx="53203" cy="21104"/>
          </a:xfrm>
          <a:custGeom>
            <a:avLst/>
            <a:gdLst/>
            <a:ahLst/>
            <a:cxnLst/>
            <a:rect l="l" t="t" r="r" b="b"/>
            <a:pathLst>
              <a:path w="255" h="125" extrusionOk="0">
                <a:moveTo>
                  <a:pt x="196" y="0"/>
                </a:moveTo>
                <a:cubicBezTo>
                  <a:pt x="79" y="0"/>
                  <a:pt x="1" y="124"/>
                  <a:pt x="1" y="124"/>
                </a:cubicBezTo>
                <a:cubicBezTo>
                  <a:pt x="13" y="124"/>
                  <a:pt x="24" y="125"/>
                  <a:pt x="35" y="125"/>
                </a:cubicBezTo>
                <a:cubicBezTo>
                  <a:pt x="254" y="125"/>
                  <a:pt x="231" y="4"/>
                  <a:pt x="231" y="4"/>
                </a:cubicBezTo>
                <a:cubicBezTo>
                  <a:pt x="219" y="1"/>
                  <a:pt x="207" y="0"/>
                  <a:pt x="196" y="0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70;p2"/>
          <p:cNvSpPr/>
          <p:nvPr/>
        </p:nvSpPr>
        <p:spPr>
          <a:xfrm>
            <a:off x="1943488" y="3659120"/>
            <a:ext cx="70312" cy="48455"/>
          </a:xfrm>
          <a:custGeom>
            <a:avLst/>
            <a:gdLst/>
            <a:ahLst/>
            <a:cxnLst/>
            <a:rect l="l" t="t" r="r" b="b"/>
            <a:pathLst>
              <a:path w="337" h="287" extrusionOk="0">
                <a:moveTo>
                  <a:pt x="295" y="1"/>
                </a:moveTo>
                <a:cubicBezTo>
                  <a:pt x="253" y="1"/>
                  <a:pt x="186" y="12"/>
                  <a:pt x="120" y="70"/>
                </a:cubicBezTo>
                <a:cubicBezTo>
                  <a:pt x="0" y="151"/>
                  <a:pt x="52" y="287"/>
                  <a:pt x="52" y="287"/>
                </a:cubicBezTo>
                <a:cubicBezTo>
                  <a:pt x="52" y="287"/>
                  <a:pt x="162" y="167"/>
                  <a:pt x="175" y="112"/>
                </a:cubicBezTo>
                <a:cubicBezTo>
                  <a:pt x="201" y="57"/>
                  <a:pt x="337" y="5"/>
                  <a:pt x="337" y="5"/>
                </a:cubicBezTo>
                <a:cubicBezTo>
                  <a:pt x="337" y="5"/>
                  <a:pt x="321" y="1"/>
                  <a:pt x="295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71;p2"/>
          <p:cNvSpPr/>
          <p:nvPr/>
        </p:nvSpPr>
        <p:spPr>
          <a:xfrm>
            <a:off x="1971029" y="3669756"/>
            <a:ext cx="84708" cy="40013"/>
          </a:xfrm>
          <a:custGeom>
            <a:avLst/>
            <a:gdLst/>
            <a:ahLst/>
            <a:cxnLst/>
            <a:rect l="l" t="t" r="r" b="b"/>
            <a:pathLst>
              <a:path w="406" h="237" extrusionOk="0">
                <a:moveTo>
                  <a:pt x="310" y="1"/>
                </a:moveTo>
                <a:cubicBezTo>
                  <a:pt x="252" y="1"/>
                  <a:pt x="179" y="8"/>
                  <a:pt x="124" y="36"/>
                </a:cubicBezTo>
                <a:cubicBezTo>
                  <a:pt x="14" y="88"/>
                  <a:pt x="1" y="237"/>
                  <a:pt x="1" y="237"/>
                </a:cubicBezTo>
                <a:cubicBezTo>
                  <a:pt x="1" y="237"/>
                  <a:pt x="137" y="211"/>
                  <a:pt x="231" y="169"/>
                </a:cubicBezTo>
                <a:cubicBezTo>
                  <a:pt x="338" y="143"/>
                  <a:pt x="406" y="7"/>
                  <a:pt x="406" y="7"/>
                </a:cubicBezTo>
                <a:cubicBezTo>
                  <a:pt x="406" y="7"/>
                  <a:pt x="365" y="1"/>
                  <a:pt x="310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72;p2"/>
          <p:cNvSpPr/>
          <p:nvPr/>
        </p:nvSpPr>
        <p:spPr>
          <a:xfrm>
            <a:off x="1990641" y="3695756"/>
            <a:ext cx="71146" cy="16208"/>
          </a:xfrm>
          <a:custGeom>
            <a:avLst/>
            <a:gdLst/>
            <a:ahLst/>
            <a:cxnLst/>
            <a:rect l="l" t="t" r="r" b="b"/>
            <a:pathLst>
              <a:path w="341" h="96" extrusionOk="0">
                <a:moveTo>
                  <a:pt x="176" y="1"/>
                </a:moveTo>
                <a:cubicBezTo>
                  <a:pt x="97" y="1"/>
                  <a:pt x="1" y="83"/>
                  <a:pt x="1" y="83"/>
                </a:cubicBezTo>
                <a:cubicBezTo>
                  <a:pt x="1" y="83"/>
                  <a:pt x="124" y="96"/>
                  <a:pt x="205" y="96"/>
                </a:cubicBezTo>
                <a:cubicBezTo>
                  <a:pt x="286" y="96"/>
                  <a:pt x="341" y="57"/>
                  <a:pt x="341" y="57"/>
                </a:cubicBezTo>
                <a:cubicBezTo>
                  <a:pt x="341" y="57"/>
                  <a:pt x="273" y="2"/>
                  <a:pt x="192" y="2"/>
                </a:cubicBezTo>
                <a:cubicBezTo>
                  <a:pt x="187" y="1"/>
                  <a:pt x="181" y="1"/>
                  <a:pt x="176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73;p2"/>
          <p:cNvSpPr/>
          <p:nvPr/>
        </p:nvSpPr>
        <p:spPr>
          <a:xfrm>
            <a:off x="1948704" y="3632444"/>
            <a:ext cx="59045" cy="77325"/>
          </a:xfrm>
          <a:custGeom>
            <a:avLst/>
            <a:gdLst/>
            <a:ahLst/>
            <a:cxnLst/>
            <a:rect l="l" t="t" r="r" b="b"/>
            <a:pathLst>
              <a:path w="283" h="458" extrusionOk="0">
                <a:moveTo>
                  <a:pt x="218" y="1"/>
                </a:moveTo>
                <a:cubicBezTo>
                  <a:pt x="218" y="1"/>
                  <a:pt x="69" y="82"/>
                  <a:pt x="40" y="228"/>
                </a:cubicBezTo>
                <a:cubicBezTo>
                  <a:pt x="1" y="377"/>
                  <a:pt x="108" y="458"/>
                  <a:pt x="108" y="458"/>
                </a:cubicBezTo>
                <a:cubicBezTo>
                  <a:pt x="108" y="458"/>
                  <a:pt x="244" y="377"/>
                  <a:pt x="270" y="270"/>
                </a:cubicBezTo>
                <a:cubicBezTo>
                  <a:pt x="283" y="163"/>
                  <a:pt x="218" y="1"/>
                  <a:pt x="218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74;p2"/>
          <p:cNvSpPr/>
          <p:nvPr/>
        </p:nvSpPr>
        <p:spPr>
          <a:xfrm>
            <a:off x="1917617" y="3646119"/>
            <a:ext cx="36721" cy="63650"/>
          </a:xfrm>
          <a:custGeom>
            <a:avLst/>
            <a:gdLst/>
            <a:ahLst/>
            <a:cxnLst/>
            <a:rect l="l" t="t" r="r" b="b"/>
            <a:pathLst>
              <a:path w="176" h="377" extrusionOk="0">
                <a:moveTo>
                  <a:pt x="69" y="1"/>
                </a:moveTo>
                <a:cubicBezTo>
                  <a:pt x="69" y="1"/>
                  <a:pt x="1" y="147"/>
                  <a:pt x="1" y="215"/>
                </a:cubicBezTo>
                <a:cubicBezTo>
                  <a:pt x="1" y="296"/>
                  <a:pt x="176" y="377"/>
                  <a:pt x="176" y="377"/>
                </a:cubicBezTo>
                <a:cubicBezTo>
                  <a:pt x="176" y="377"/>
                  <a:pt x="137" y="228"/>
                  <a:pt x="124" y="147"/>
                </a:cubicBezTo>
                <a:cubicBezTo>
                  <a:pt x="124" y="66"/>
                  <a:pt x="69" y="1"/>
                  <a:pt x="69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75;p2"/>
          <p:cNvSpPr/>
          <p:nvPr/>
        </p:nvSpPr>
        <p:spPr>
          <a:xfrm>
            <a:off x="1990641" y="3686639"/>
            <a:ext cx="54246" cy="23130"/>
          </a:xfrm>
          <a:custGeom>
            <a:avLst/>
            <a:gdLst/>
            <a:ahLst/>
            <a:cxnLst/>
            <a:rect l="l" t="t" r="r" b="b"/>
            <a:pathLst>
              <a:path w="260" h="137" extrusionOk="0">
                <a:moveTo>
                  <a:pt x="195" y="0"/>
                </a:moveTo>
                <a:cubicBezTo>
                  <a:pt x="69" y="0"/>
                  <a:pt x="1" y="137"/>
                  <a:pt x="1" y="137"/>
                </a:cubicBezTo>
                <a:cubicBezTo>
                  <a:pt x="260" y="137"/>
                  <a:pt x="231" y="4"/>
                  <a:pt x="231" y="4"/>
                </a:cubicBezTo>
                <a:cubicBezTo>
                  <a:pt x="219" y="2"/>
                  <a:pt x="207" y="0"/>
                  <a:pt x="195" y="0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76;p2"/>
          <p:cNvSpPr/>
          <p:nvPr/>
        </p:nvSpPr>
        <p:spPr>
          <a:xfrm>
            <a:off x="4334511" y="3823732"/>
            <a:ext cx="50700" cy="29883"/>
          </a:xfrm>
          <a:custGeom>
            <a:avLst/>
            <a:gdLst/>
            <a:ahLst/>
            <a:cxnLst/>
            <a:rect l="l" t="t" r="r" b="b"/>
            <a:pathLst>
              <a:path w="243" h="177" extrusionOk="0">
                <a:moveTo>
                  <a:pt x="210" y="1"/>
                </a:moveTo>
                <a:cubicBezTo>
                  <a:pt x="166" y="1"/>
                  <a:pt x="1" y="113"/>
                  <a:pt x="13" y="177"/>
                </a:cubicBezTo>
                <a:cubicBezTo>
                  <a:pt x="13" y="177"/>
                  <a:pt x="81" y="164"/>
                  <a:pt x="136" y="122"/>
                </a:cubicBezTo>
                <a:cubicBezTo>
                  <a:pt x="188" y="67"/>
                  <a:pt x="243" y="28"/>
                  <a:pt x="217" y="2"/>
                </a:cubicBezTo>
                <a:cubicBezTo>
                  <a:pt x="215" y="1"/>
                  <a:pt x="213" y="1"/>
                  <a:pt x="210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77;p2"/>
          <p:cNvSpPr/>
          <p:nvPr/>
        </p:nvSpPr>
        <p:spPr>
          <a:xfrm>
            <a:off x="4359965" y="3816134"/>
            <a:ext cx="84708" cy="37481"/>
          </a:xfrm>
          <a:custGeom>
            <a:avLst/>
            <a:gdLst/>
            <a:ahLst/>
            <a:cxnLst/>
            <a:rect l="l" t="t" r="r" b="b"/>
            <a:pathLst>
              <a:path w="406" h="222" extrusionOk="0">
                <a:moveTo>
                  <a:pt x="302" y="1"/>
                </a:moveTo>
                <a:cubicBezTo>
                  <a:pt x="268" y="1"/>
                  <a:pt x="226" y="5"/>
                  <a:pt x="176" y="18"/>
                </a:cubicBezTo>
                <a:cubicBezTo>
                  <a:pt x="14" y="60"/>
                  <a:pt x="1" y="222"/>
                  <a:pt x="1" y="222"/>
                </a:cubicBezTo>
                <a:cubicBezTo>
                  <a:pt x="1" y="222"/>
                  <a:pt x="134" y="209"/>
                  <a:pt x="244" y="167"/>
                </a:cubicBezTo>
                <a:cubicBezTo>
                  <a:pt x="351" y="128"/>
                  <a:pt x="406" y="18"/>
                  <a:pt x="406" y="18"/>
                </a:cubicBezTo>
                <a:cubicBezTo>
                  <a:pt x="406" y="18"/>
                  <a:pt x="370" y="1"/>
                  <a:pt x="302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78;p2"/>
          <p:cNvSpPr/>
          <p:nvPr/>
        </p:nvSpPr>
        <p:spPr>
          <a:xfrm>
            <a:off x="4379577" y="3842303"/>
            <a:ext cx="61757" cy="13507"/>
          </a:xfrm>
          <a:custGeom>
            <a:avLst/>
            <a:gdLst/>
            <a:ahLst/>
            <a:cxnLst/>
            <a:rect l="l" t="t" r="r" b="b"/>
            <a:pathLst>
              <a:path w="296" h="80" extrusionOk="0">
                <a:moveTo>
                  <a:pt x="159" y="1"/>
                </a:moveTo>
                <a:cubicBezTo>
                  <a:pt x="107" y="1"/>
                  <a:pt x="46" y="15"/>
                  <a:pt x="1" y="54"/>
                </a:cubicBezTo>
                <a:cubicBezTo>
                  <a:pt x="1" y="54"/>
                  <a:pt x="108" y="80"/>
                  <a:pt x="163" y="80"/>
                </a:cubicBezTo>
                <a:cubicBezTo>
                  <a:pt x="231" y="80"/>
                  <a:pt x="296" y="80"/>
                  <a:pt x="270" y="38"/>
                </a:cubicBezTo>
                <a:cubicBezTo>
                  <a:pt x="263" y="18"/>
                  <a:pt x="216" y="1"/>
                  <a:pt x="159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79;p2"/>
          <p:cNvSpPr/>
          <p:nvPr/>
        </p:nvSpPr>
        <p:spPr>
          <a:xfrm>
            <a:off x="4348490" y="3780173"/>
            <a:ext cx="62383" cy="73442"/>
          </a:xfrm>
          <a:custGeom>
            <a:avLst/>
            <a:gdLst/>
            <a:ahLst/>
            <a:cxnLst/>
            <a:rect l="l" t="t" r="r" b="b"/>
            <a:pathLst>
              <a:path w="299" h="435" extrusionOk="0">
                <a:moveTo>
                  <a:pt x="218" y="1"/>
                </a:moveTo>
                <a:cubicBezTo>
                  <a:pt x="218" y="1"/>
                  <a:pt x="82" y="98"/>
                  <a:pt x="40" y="218"/>
                </a:cubicBezTo>
                <a:cubicBezTo>
                  <a:pt x="1" y="341"/>
                  <a:pt x="56" y="435"/>
                  <a:pt x="56" y="435"/>
                </a:cubicBezTo>
                <a:cubicBezTo>
                  <a:pt x="56" y="435"/>
                  <a:pt x="163" y="380"/>
                  <a:pt x="218" y="312"/>
                </a:cubicBezTo>
                <a:cubicBezTo>
                  <a:pt x="299" y="218"/>
                  <a:pt x="283" y="98"/>
                  <a:pt x="218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80;p2"/>
          <p:cNvSpPr/>
          <p:nvPr/>
        </p:nvSpPr>
        <p:spPr>
          <a:xfrm>
            <a:off x="4303215" y="3793848"/>
            <a:ext cx="42771" cy="50481"/>
          </a:xfrm>
          <a:custGeom>
            <a:avLst/>
            <a:gdLst/>
            <a:ahLst/>
            <a:cxnLst/>
            <a:rect l="l" t="t" r="r" b="b"/>
            <a:pathLst>
              <a:path w="205" h="299" extrusionOk="0">
                <a:moveTo>
                  <a:pt x="1" y="1"/>
                </a:moveTo>
                <a:cubicBezTo>
                  <a:pt x="1" y="1"/>
                  <a:pt x="1" y="111"/>
                  <a:pt x="30" y="163"/>
                </a:cubicBezTo>
                <a:cubicBezTo>
                  <a:pt x="69" y="244"/>
                  <a:pt x="192" y="299"/>
                  <a:pt x="192" y="299"/>
                </a:cubicBezTo>
                <a:cubicBezTo>
                  <a:pt x="192" y="299"/>
                  <a:pt x="205" y="150"/>
                  <a:pt x="137" y="82"/>
                </a:cubicBezTo>
                <a:cubicBezTo>
                  <a:pt x="82" y="17"/>
                  <a:pt x="1" y="1"/>
                  <a:pt x="1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81;p2"/>
          <p:cNvSpPr/>
          <p:nvPr/>
        </p:nvSpPr>
        <p:spPr>
          <a:xfrm>
            <a:off x="4379577" y="3832511"/>
            <a:ext cx="50908" cy="18909"/>
          </a:xfrm>
          <a:custGeom>
            <a:avLst/>
            <a:gdLst/>
            <a:ahLst/>
            <a:cxnLst/>
            <a:rect l="l" t="t" r="r" b="b"/>
            <a:pathLst>
              <a:path w="244" h="112" extrusionOk="0">
                <a:moveTo>
                  <a:pt x="176" y="0"/>
                </a:moveTo>
                <a:cubicBezTo>
                  <a:pt x="119" y="0"/>
                  <a:pt x="25" y="73"/>
                  <a:pt x="1" y="112"/>
                </a:cubicBezTo>
                <a:cubicBezTo>
                  <a:pt x="1" y="112"/>
                  <a:pt x="121" y="112"/>
                  <a:pt x="150" y="83"/>
                </a:cubicBezTo>
                <a:cubicBezTo>
                  <a:pt x="215" y="57"/>
                  <a:pt x="244" y="15"/>
                  <a:pt x="189" y="2"/>
                </a:cubicBezTo>
                <a:cubicBezTo>
                  <a:pt x="185" y="1"/>
                  <a:pt x="181" y="0"/>
                  <a:pt x="176" y="0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2"/>
          <p:cNvSpPr/>
          <p:nvPr/>
        </p:nvSpPr>
        <p:spPr>
          <a:xfrm>
            <a:off x="4286315" y="3830485"/>
            <a:ext cx="50908" cy="23468"/>
          </a:xfrm>
          <a:custGeom>
            <a:avLst/>
            <a:gdLst/>
            <a:ahLst/>
            <a:cxnLst/>
            <a:rect l="l" t="t" r="r" b="b"/>
            <a:pathLst>
              <a:path w="244" h="139" extrusionOk="0">
                <a:moveTo>
                  <a:pt x="14" y="1"/>
                </a:moveTo>
                <a:cubicBezTo>
                  <a:pt x="14" y="1"/>
                  <a:pt x="1" y="56"/>
                  <a:pt x="82" y="95"/>
                </a:cubicBezTo>
                <a:cubicBezTo>
                  <a:pt x="137" y="132"/>
                  <a:pt x="192" y="138"/>
                  <a:pt x="222" y="138"/>
                </a:cubicBezTo>
                <a:cubicBezTo>
                  <a:pt x="236" y="138"/>
                  <a:pt x="244" y="137"/>
                  <a:pt x="244" y="137"/>
                </a:cubicBezTo>
                <a:cubicBezTo>
                  <a:pt x="244" y="137"/>
                  <a:pt x="176" y="27"/>
                  <a:pt x="14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83;p2"/>
          <p:cNvSpPr/>
          <p:nvPr/>
        </p:nvSpPr>
        <p:spPr>
          <a:xfrm>
            <a:off x="500946" y="3481507"/>
            <a:ext cx="64887" cy="36805"/>
          </a:xfrm>
          <a:custGeom>
            <a:avLst/>
            <a:gdLst/>
            <a:ahLst/>
            <a:cxnLst/>
            <a:rect l="l" t="t" r="r" b="b"/>
            <a:pathLst>
              <a:path w="311" h="218" extrusionOk="0">
                <a:moveTo>
                  <a:pt x="257" y="0"/>
                </a:moveTo>
                <a:cubicBezTo>
                  <a:pt x="192" y="0"/>
                  <a:pt x="1" y="132"/>
                  <a:pt x="13" y="218"/>
                </a:cubicBezTo>
                <a:cubicBezTo>
                  <a:pt x="13" y="218"/>
                  <a:pt x="94" y="205"/>
                  <a:pt x="162" y="150"/>
                </a:cubicBezTo>
                <a:cubicBezTo>
                  <a:pt x="243" y="98"/>
                  <a:pt x="311" y="30"/>
                  <a:pt x="272" y="4"/>
                </a:cubicBezTo>
                <a:cubicBezTo>
                  <a:pt x="268" y="1"/>
                  <a:pt x="263" y="0"/>
                  <a:pt x="257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84;p2"/>
          <p:cNvSpPr/>
          <p:nvPr/>
        </p:nvSpPr>
        <p:spPr>
          <a:xfrm>
            <a:off x="531825" y="3470871"/>
            <a:ext cx="107032" cy="47442"/>
          </a:xfrm>
          <a:custGeom>
            <a:avLst/>
            <a:gdLst/>
            <a:ahLst/>
            <a:cxnLst/>
            <a:rect l="l" t="t" r="r" b="b"/>
            <a:pathLst>
              <a:path w="513" h="281" extrusionOk="0">
                <a:moveTo>
                  <a:pt x="378" y="0"/>
                </a:moveTo>
                <a:cubicBezTo>
                  <a:pt x="334" y="0"/>
                  <a:pt x="281" y="7"/>
                  <a:pt x="218" y="25"/>
                </a:cubicBezTo>
                <a:cubicBezTo>
                  <a:pt x="27" y="80"/>
                  <a:pt x="1" y="281"/>
                  <a:pt x="1" y="281"/>
                </a:cubicBezTo>
                <a:cubicBezTo>
                  <a:pt x="1" y="281"/>
                  <a:pt x="176" y="268"/>
                  <a:pt x="312" y="213"/>
                </a:cubicBezTo>
                <a:cubicBezTo>
                  <a:pt x="448" y="161"/>
                  <a:pt x="513" y="25"/>
                  <a:pt x="513" y="25"/>
                </a:cubicBezTo>
                <a:cubicBezTo>
                  <a:pt x="513" y="25"/>
                  <a:pt x="465" y="0"/>
                  <a:pt x="378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85;p2"/>
          <p:cNvSpPr/>
          <p:nvPr/>
        </p:nvSpPr>
        <p:spPr>
          <a:xfrm>
            <a:off x="557697" y="3504300"/>
            <a:ext cx="78449" cy="18909"/>
          </a:xfrm>
          <a:custGeom>
            <a:avLst/>
            <a:gdLst/>
            <a:ahLst/>
            <a:cxnLst/>
            <a:rect l="l" t="t" r="r" b="b"/>
            <a:pathLst>
              <a:path w="376" h="112" extrusionOk="0">
                <a:moveTo>
                  <a:pt x="200" y="1"/>
                </a:moveTo>
                <a:cubicBezTo>
                  <a:pt x="134" y="1"/>
                  <a:pt x="57" y="19"/>
                  <a:pt x="0" y="70"/>
                </a:cubicBezTo>
                <a:cubicBezTo>
                  <a:pt x="0" y="70"/>
                  <a:pt x="120" y="112"/>
                  <a:pt x="201" y="112"/>
                </a:cubicBezTo>
                <a:cubicBezTo>
                  <a:pt x="282" y="96"/>
                  <a:pt x="376" y="112"/>
                  <a:pt x="337" y="44"/>
                </a:cubicBezTo>
                <a:cubicBezTo>
                  <a:pt x="330" y="22"/>
                  <a:pt x="272" y="1"/>
                  <a:pt x="200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2"/>
          <p:cNvSpPr/>
          <p:nvPr/>
        </p:nvSpPr>
        <p:spPr>
          <a:xfrm>
            <a:off x="517638" y="3427312"/>
            <a:ext cx="79283" cy="91001"/>
          </a:xfrm>
          <a:custGeom>
            <a:avLst/>
            <a:gdLst/>
            <a:ahLst/>
            <a:cxnLst/>
            <a:rect l="l" t="t" r="r" b="b"/>
            <a:pathLst>
              <a:path w="380" h="539" extrusionOk="0">
                <a:moveTo>
                  <a:pt x="286" y="1"/>
                </a:moveTo>
                <a:cubicBezTo>
                  <a:pt x="286" y="1"/>
                  <a:pt x="111" y="121"/>
                  <a:pt x="56" y="270"/>
                </a:cubicBezTo>
                <a:cubicBezTo>
                  <a:pt x="1" y="419"/>
                  <a:pt x="69" y="539"/>
                  <a:pt x="69" y="539"/>
                </a:cubicBezTo>
                <a:cubicBezTo>
                  <a:pt x="69" y="539"/>
                  <a:pt x="205" y="487"/>
                  <a:pt x="286" y="390"/>
                </a:cubicBezTo>
                <a:cubicBezTo>
                  <a:pt x="380" y="270"/>
                  <a:pt x="367" y="108"/>
                  <a:pt x="286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87;p2"/>
          <p:cNvSpPr/>
          <p:nvPr/>
        </p:nvSpPr>
        <p:spPr>
          <a:xfrm>
            <a:off x="461513" y="3445377"/>
            <a:ext cx="53620" cy="61455"/>
          </a:xfrm>
          <a:custGeom>
            <a:avLst/>
            <a:gdLst/>
            <a:ahLst/>
            <a:cxnLst/>
            <a:rect l="l" t="t" r="r" b="b"/>
            <a:pathLst>
              <a:path w="257" h="364" extrusionOk="0">
                <a:moveTo>
                  <a:pt x="1" y="1"/>
                </a:moveTo>
                <a:cubicBezTo>
                  <a:pt x="1" y="1"/>
                  <a:pt x="1" y="121"/>
                  <a:pt x="27" y="189"/>
                </a:cubicBezTo>
                <a:cubicBezTo>
                  <a:pt x="82" y="299"/>
                  <a:pt x="231" y="364"/>
                  <a:pt x="231" y="364"/>
                </a:cubicBezTo>
                <a:cubicBezTo>
                  <a:pt x="231" y="364"/>
                  <a:pt x="257" y="176"/>
                  <a:pt x="176" y="95"/>
                </a:cubicBezTo>
                <a:cubicBezTo>
                  <a:pt x="95" y="14"/>
                  <a:pt x="1" y="1"/>
                  <a:pt x="1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88;p2"/>
          <p:cNvSpPr/>
          <p:nvPr/>
        </p:nvSpPr>
        <p:spPr>
          <a:xfrm>
            <a:off x="557697" y="3492819"/>
            <a:ext cx="61549" cy="23299"/>
          </a:xfrm>
          <a:custGeom>
            <a:avLst/>
            <a:gdLst/>
            <a:ahLst/>
            <a:cxnLst/>
            <a:rect l="l" t="t" r="r" b="b"/>
            <a:pathLst>
              <a:path w="295" h="138" extrusionOk="0">
                <a:moveTo>
                  <a:pt x="214" y="1"/>
                </a:moveTo>
                <a:cubicBezTo>
                  <a:pt x="145" y="1"/>
                  <a:pt x="24" y="86"/>
                  <a:pt x="0" y="138"/>
                </a:cubicBezTo>
                <a:cubicBezTo>
                  <a:pt x="0" y="138"/>
                  <a:pt x="146" y="125"/>
                  <a:pt x="188" y="112"/>
                </a:cubicBezTo>
                <a:cubicBezTo>
                  <a:pt x="269" y="70"/>
                  <a:pt x="295" y="18"/>
                  <a:pt x="227" y="2"/>
                </a:cubicBezTo>
                <a:cubicBezTo>
                  <a:pt x="223" y="1"/>
                  <a:pt x="218" y="1"/>
                  <a:pt x="214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89;p2"/>
          <p:cNvSpPr/>
          <p:nvPr/>
        </p:nvSpPr>
        <p:spPr>
          <a:xfrm>
            <a:off x="439397" y="3490793"/>
            <a:ext cx="64261" cy="27689"/>
          </a:xfrm>
          <a:custGeom>
            <a:avLst/>
            <a:gdLst/>
            <a:ahLst/>
            <a:cxnLst/>
            <a:rect l="l" t="t" r="r" b="b"/>
            <a:pathLst>
              <a:path w="308" h="164" extrusionOk="0">
                <a:moveTo>
                  <a:pt x="26" y="1"/>
                </a:moveTo>
                <a:cubicBezTo>
                  <a:pt x="26" y="1"/>
                  <a:pt x="0" y="56"/>
                  <a:pt x="107" y="111"/>
                </a:cubicBezTo>
                <a:cubicBezTo>
                  <a:pt x="183" y="157"/>
                  <a:pt x="253" y="164"/>
                  <a:pt x="287" y="164"/>
                </a:cubicBezTo>
                <a:cubicBezTo>
                  <a:pt x="300" y="164"/>
                  <a:pt x="308" y="163"/>
                  <a:pt x="308" y="163"/>
                </a:cubicBezTo>
                <a:cubicBezTo>
                  <a:pt x="308" y="163"/>
                  <a:pt x="214" y="30"/>
                  <a:pt x="26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90;p2"/>
          <p:cNvSpPr/>
          <p:nvPr/>
        </p:nvSpPr>
        <p:spPr>
          <a:xfrm>
            <a:off x="4385002" y="3390675"/>
            <a:ext cx="242231" cy="373795"/>
          </a:xfrm>
          <a:custGeom>
            <a:avLst/>
            <a:gdLst/>
            <a:ahLst/>
            <a:cxnLst/>
            <a:rect l="l" t="t" r="r" b="b"/>
            <a:pathLst>
              <a:path w="1161" h="2214" extrusionOk="0">
                <a:moveTo>
                  <a:pt x="623" y="1"/>
                </a:moveTo>
                <a:cubicBezTo>
                  <a:pt x="623" y="1"/>
                  <a:pt x="286" y="406"/>
                  <a:pt x="150" y="1271"/>
                </a:cubicBezTo>
                <a:cubicBezTo>
                  <a:pt x="1" y="2133"/>
                  <a:pt x="623" y="2214"/>
                  <a:pt x="623" y="2214"/>
                </a:cubicBezTo>
                <a:cubicBezTo>
                  <a:pt x="623" y="2214"/>
                  <a:pt x="1161" y="2065"/>
                  <a:pt x="1054" y="1271"/>
                </a:cubicBezTo>
                <a:cubicBezTo>
                  <a:pt x="960" y="474"/>
                  <a:pt x="623" y="1"/>
                  <a:pt x="623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91;p2"/>
          <p:cNvSpPr/>
          <p:nvPr/>
        </p:nvSpPr>
        <p:spPr>
          <a:xfrm>
            <a:off x="4497876" y="3595807"/>
            <a:ext cx="31296" cy="255612"/>
          </a:xfrm>
          <a:custGeom>
            <a:avLst/>
            <a:gdLst/>
            <a:ahLst/>
            <a:cxnLst/>
            <a:rect l="l" t="t" r="r" b="b"/>
            <a:pathLst>
              <a:path w="150" h="1514" extrusionOk="0">
                <a:moveTo>
                  <a:pt x="53" y="1"/>
                </a:moveTo>
                <a:lnTo>
                  <a:pt x="1" y="1514"/>
                </a:lnTo>
                <a:lnTo>
                  <a:pt x="150" y="1514"/>
                </a:lnTo>
                <a:lnTo>
                  <a:pt x="53" y="1"/>
                </a:lnTo>
                <a:close/>
              </a:path>
            </a:pathLst>
          </a:custGeom>
          <a:solidFill>
            <a:srgbClr val="525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92;p2"/>
          <p:cNvSpPr/>
          <p:nvPr/>
        </p:nvSpPr>
        <p:spPr>
          <a:xfrm>
            <a:off x="7525671" y="2964540"/>
            <a:ext cx="169207" cy="264392"/>
          </a:xfrm>
          <a:custGeom>
            <a:avLst/>
            <a:gdLst/>
            <a:ahLst/>
            <a:cxnLst/>
            <a:rect l="l" t="t" r="r" b="b"/>
            <a:pathLst>
              <a:path w="811" h="1566" extrusionOk="0">
                <a:moveTo>
                  <a:pt x="432" y="1"/>
                </a:moveTo>
                <a:cubicBezTo>
                  <a:pt x="432" y="1"/>
                  <a:pt x="189" y="283"/>
                  <a:pt x="95" y="892"/>
                </a:cubicBezTo>
                <a:cubicBezTo>
                  <a:pt x="1" y="1498"/>
                  <a:pt x="432" y="1566"/>
                  <a:pt x="432" y="1566"/>
                </a:cubicBezTo>
                <a:cubicBezTo>
                  <a:pt x="432" y="1566"/>
                  <a:pt x="811" y="1459"/>
                  <a:pt x="743" y="892"/>
                </a:cubicBezTo>
                <a:cubicBezTo>
                  <a:pt x="662" y="338"/>
                  <a:pt x="432" y="1"/>
                  <a:pt x="432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93;p2"/>
          <p:cNvSpPr/>
          <p:nvPr/>
        </p:nvSpPr>
        <p:spPr>
          <a:xfrm>
            <a:off x="7601407" y="3110074"/>
            <a:ext cx="23159" cy="180651"/>
          </a:xfrm>
          <a:custGeom>
            <a:avLst/>
            <a:gdLst/>
            <a:ahLst/>
            <a:cxnLst/>
            <a:rect l="l" t="t" r="r" b="b"/>
            <a:pathLst>
              <a:path w="111" h="1070" extrusionOk="0">
                <a:moveTo>
                  <a:pt x="56" y="1"/>
                </a:moveTo>
                <a:lnTo>
                  <a:pt x="1" y="1070"/>
                </a:lnTo>
                <a:lnTo>
                  <a:pt x="111" y="1070"/>
                </a:lnTo>
                <a:lnTo>
                  <a:pt x="56" y="1"/>
                </a:lnTo>
                <a:close/>
              </a:path>
            </a:pathLst>
          </a:custGeom>
          <a:solidFill>
            <a:srgbClr val="525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94;p2"/>
          <p:cNvSpPr/>
          <p:nvPr/>
        </p:nvSpPr>
        <p:spPr>
          <a:xfrm>
            <a:off x="7635207" y="2829980"/>
            <a:ext cx="240145" cy="373795"/>
          </a:xfrm>
          <a:custGeom>
            <a:avLst/>
            <a:gdLst/>
            <a:ahLst/>
            <a:cxnLst/>
            <a:rect l="l" t="t" r="r" b="b"/>
            <a:pathLst>
              <a:path w="1151" h="2214" extrusionOk="0">
                <a:moveTo>
                  <a:pt x="610" y="1"/>
                </a:moveTo>
                <a:cubicBezTo>
                  <a:pt x="610" y="1"/>
                  <a:pt x="286" y="406"/>
                  <a:pt x="137" y="1271"/>
                </a:cubicBezTo>
                <a:cubicBezTo>
                  <a:pt x="1" y="2120"/>
                  <a:pt x="610" y="2214"/>
                  <a:pt x="610" y="2214"/>
                </a:cubicBezTo>
                <a:cubicBezTo>
                  <a:pt x="610" y="2214"/>
                  <a:pt x="1151" y="2065"/>
                  <a:pt x="1054" y="1271"/>
                </a:cubicBezTo>
                <a:cubicBezTo>
                  <a:pt x="947" y="474"/>
                  <a:pt x="610" y="1"/>
                  <a:pt x="610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2"/>
          <p:cNvSpPr/>
          <p:nvPr/>
        </p:nvSpPr>
        <p:spPr>
          <a:xfrm>
            <a:off x="7745369" y="3035112"/>
            <a:ext cx="31296" cy="255612"/>
          </a:xfrm>
          <a:custGeom>
            <a:avLst/>
            <a:gdLst/>
            <a:ahLst/>
            <a:cxnLst/>
            <a:rect l="l" t="t" r="r" b="b"/>
            <a:pathLst>
              <a:path w="150" h="1514" extrusionOk="0">
                <a:moveTo>
                  <a:pt x="69" y="1"/>
                </a:moveTo>
                <a:lnTo>
                  <a:pt x="1" y="1514"/>
                </a:lnTo>
                <a:lnTo>
                  <a:pt x="150" y="1514"/>
                </a:lnTo>
                <a:lnTo>
                  <a:pt x="69" y="1"/>
                </a:lnTo>
                <a:close/>
              </a:path>
            </a:pathLst>
          </a:custGeom>
          <a:solidFill>
            <a:srgbClr val="525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96;p2"/>
          <p:cNvSpPr/>
          <p:nvPr/>
        </p:nvSpPr>
        <p:spPr>
          <a:xfrm>
            <a:off x="1757589" y="3244634"/>
            <a:ext cx="242022" cy="376496"/>
          </a:xfrm>
          <a:custGeom>
            <a:avLst/>
            <a:gdLst/>
            <a:ahLst/>
            <a:cxnLst/>
            <a:rect l="l" t="t" r="r" b="b"/>
            <a:pathLst>
              <a:path w="1160" h="2230" extrusionOk="0">
                <a:moveTo>
                  <a:pt x="619" y="1"/>
                </a:moveTo>
                <a:cubicBezTo>
                  <a:pt x="619" y="1"/>
                  <a:pt x="282" y="419"/>
                  <a:pt x="146" y="1271"/>
                </a:cubicBezTo>
                <a:cubicBezTo>
                  <a:pt x="0" y="2136"/>
                  <a:pt x="619" y="2230"/>
                  <a:pt x="619" y="2230"/>
                </a:cubicBezTo>
                <a:cubicBezTo>
                  <a:pt x="619" y="2230"/>
                  <a:pt x="1160" y="2081"/>
                  <a:pt x="1053" y="1271"/>
                </a:cubicBezTo>
                <a:cubicBezTo>
                  <a:pt x="956" y="474"/>
                  <a:pt x="619" y="1"/>
                  <a:pt x="619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2"/>
          <p:cNvSpPr/>
          <p:nvPr/>
        </p:nvSpPr>
        <p:spPr>
          <a:xfrm>
            <a:off x="1866917" y="3451961"/>
            <a:ext cx="34008" cy="255612"/>
          </a:xfrm>
          <a:custGeom>
            <a:avLst/>
            <a:gdLst/>
            <a:ahLst/>
            <a:cxnLst/>
            <a:rect l="l" t="t" r="r" b="b"/>
            <a:pathLst>
              <a:path w="163" h="1514" extrusionOk="0">
                <a:moveTo>
                  <a:pt x="69" y="1"/>
                </a:moveTo>
                <a:lnTo>
                  <a:pt x="1" y="1514"/>
                </a:lnTo>
                <a:lnTo>
                  <a:pt x="163" y="1514"/>
                </a:lnTo>
                <a:lnTo>
                  <a:pt x="69" y="1"/>
                </a:lnTo>
                <a:close/>
              </a:path>
            </a:pathLst>
          </a:custGeom>
          <a:solidFill>
            <a:srgbClr val="525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98;p2"/>
          <p:cNvSpPr/>
          <p:nvPr/>
        </p:nvSpPr>
        <p:spPr>
          <a:xfrm>
            <a:off x="1596519" y="3194997"/>
            <a:ext cx="242231" cy="375821"/>
          </a:xfrm>
          <a:custGeom>
            <a:avLst/>
            <a:gdLst/>
            <a:ahLst/>
            <a:cxnLst/>
            <a:rect l="l" t="t" r="r" b="b"/>
            <a:pathLst>
              <a:path w="1161" h="2226" extrusionOk="0">
                <a:moveTo>
                  <a:pt x="623" y="0"/>
                </a:moveTo>
                <a:cubicBezTo>
                  <a:pt x="623" y="0"/>
                  <a:pt x="286" y="418"/>
                  <a:pt x="150" y="1280"/>
                </a:cubicBezTo>
                <a:cubicBezTo>
                  <a:pt x="1" y="2132"/>
                  <a:pt x="623" y="2226"/>
                  <a:pt x="623" y="2226"/>
                </a:cubicBezTo>
                <a:cubicBezTo>
                  <a:pt x="623" y="2226"/>
                  <a:pt x="1161" y="2077"/>
                  <a:pt x="1054" y="1280"/>
                </a:cubicBezTo>
                <a:cubicBezTo>
                  <a:pt x="960" y="470"/>
                  <a:pt x="623" y="0"/>
                  <a:pt x="623" y="0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2"/>
          <p:cNvSpPr/>
          <p:nvPr/>
        </p:nvSpPr>
        <p:spPr>
          <a:xfrm>
            <a:off x="1709393" y="3402156"/>
            <a:ext cx="31505" cy="255106"/>
          </a:xfrm>
          <a:custGeom>
            <a:avLst/>
            <a:gdLst/>
            <a:ahLst/>
            <a:cxnLst/>
            <a:rect l="l" t="t" r="r" b="b"/>
            <a:pathLst>
              <a:path w="151" h="1511" extrusionOk="0">
                <a:moveTo>
                  <a:pt x="53" y="1"/>
                </a:moveTo>
                <a:lnTo>
                  <a:pt x="1" y="1511"/>
                </a:lnTo>
                <a:lnTo>
                  <a:pt x="150" y="1511"/>
                </a:lnTo>
                <a:lnTo>
                  <a:pt x="53" y="1"/>
                </a:lnTo>
                <a:close/>
              </a:path>
            </a:pathLst>
          </a:custGeom>
          <a:solidFill>
            <a:srgbClr val="525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0;p2"/>
          <p:cNvSpPr/>
          <p:nvPr/>
        </p:nvSpPr>
        <p:spPr>
          <a:xfrm>
            <a:off x="7272172" y="3650509"/>
            <a:ext cx="65096" cy="95897"/>
          </a:xfrm>
          <a:custGeom>
            <a:avLst/>
            <a:gdLst/>
            <a:ahLst/>
            <a:cxnLst/>
            <a:rect l="l" t="t" r="r" b="b"/>
            <a:pathLst>
              <a:path w="312" h="568" extrusionOk="0">
                <a:moveTo>
                  <a:pt x="231" y="1"/>
                </a:moveTo>
                <a:cubicBezTo>
                  <a:pt x="95" y="69"/>
                  <a:pt x="1" y="189"/>
                  <a:pt x="14" y="351"/>
                </a:cubicBezTo>
                <a:cubicBezTo>
                  <a:pt x="27" y="461"/>
                  <a:pt x="121" y="568"/>
                  <a:pt x="121" y="568"/>
                </a:cubicBezTo>
                <a:cubicBezTo>
                  <a:pt x="121" y="568"/>
                  <a:pt x="244" y="500"/>
                  <a:pt x="283" y="338"/>
                </a:cubicBezTo>
                <a:cubicBezTo>
                  <a:pt x="312" y="189"/>
                  <a:pt x="231" y="1"/>
                  <a:pt x="231" y="1"/>
                </a:cubicBezTo>
                <a:close/>
              </a:path>
            </a:pathLst>
          </a:custGeom>
          <a:solidFill>
            <a:srgbClr val="FF8C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" name="Google Shape;101;p2"/>
          <p:cNvSpPr/>
          <p:nvPr/>
        </p:nvSpPr>
        <p:spPr>
          <a:xfrm>
            <a:off x="7314109" y="3709432"/>
            <a:ext cx="76571" cy="46260"/>
          </a:xfrm>
          <a:custGeom>
            <a:avLst/>
            <a:gdLst/>
            <a:ahLst/>
            <a:cxnLst/>
            <a:rect l="l" t="t" r="r" b="b"/>
            <a:pathLst>
              <a:path w="367" h="274" extrusionOk="0">
                <a:moveTo>
                  <a:pt x="341" y="1"/>
                </a:moveTo>
                <a:cubicBezTo>
                  <a:pt x="305" y="1"/>
                  <a:pt x="238" y="7"/>
                  <a:pt x="163" y="44"/>
                </a:cubicBezTo>
                <a:cubicBezTo>
                  <a:pt x="56" y="96"/>
                  <a:pt x="1" y="274"/>
                  <a:pt x="1" y="274"/>
                </a:cubicBezTo>
                <a:cubicBezTo>
                  <a:pt x="1" y="274"/>
                  <a:pt x="163" y="258"/>
                  <a:pt x="260" y="177"/>
                </a:cubicBezTo>
                <a:cubicBezTo>
                  <a:pt x="312" y="138"/>
                  <a:pt x="367" y="2"/>
                  <a:pt x="367" y="2"/>
                </a:cubicBezTo>
                <a:cubicBezTo>
                  <a:pt x="367" y="2"/>
                  <a:pt x="357" y="1"/>
                  <a:pt x="341" y="1"/>
                </a:cubicBezTo>
                <a:close/>
              </a:path>
            </a:pathLst>
          </a:custGeom>
          <a:solidFill>
            <a:srgbClr val="FF8C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2;p2"/>
          <p:cNvSpPr/>
          <p:nvPr/>
        </p:nvSpPr>
        <p:spPr>
          <a:xfrm>
            <a:off x="7235869" y="3697782"/>
            <a:ext cx="41937" cy="39338"/>
          </a:xfrm>
          <a:custGeom>
            <a:avLst/>
            <a:gdLst/>
            <a:ahLst/>
            <a:cxnLst/>
            <a:rect l="l" t="t" r="r" b="b"/>
            <a:pathLst>
              <a:path w="201" h="233" extrusionOk="0">
                <a:moveTo>
                  <a:pt x="50" y="1"/>
                </a:moveTo>
                <a:cubicBezTo>
                  <a:pt x="0" y="1"/>
                  <a:pt x="4" y="52"/>
                  <a:pt x="39" y="113"/>
                </a:cubicBezTo>
                <a:cubicBezTo>
                  <a:pt x="68" y="152"/>
                  <a:pt x="188" y="233"/>
                  <a:pt x="188" y="233"/>
                </a:cubicBezTo>
                <a:cubicBezTo>
                  <a:pt x="201" y="165"/>
                  <a:pt x="120" y="19"/>
                  <a:pt x="68" y="3"/>
                </a:cubicBezTo>
                <a:cubicBezTo>
                  <a:pt x="61" y="2"/>
                  <a:pt x="55" y="1"/>
                  <a:pt x="50" y="1"/>
                </a:cubicBezTo>
                <a:close/>
              </a:path>
            </a:pathLst>
          </a:custGeom>
          <a:solidFill>
            <a:srgbClr val="FF8C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3;p2"/>
          <p:cNvSpPr/>
          <p:nvPr/>
        </p:nvSpPr>
        <p:spPr>
          <a:xfrm>
            <a:off x="6987586" y="4407050"/>
            <a:ext cx="76571" cy="105183"/>
          </a:xfrm>
          <a:custGeom>
            <a:avLst/>
            <a:gdLst/>
            <a:ahLst/>
            <a:cxnLst/>
            <a:rect l="l" t="t" r="r" b="b"/>
            <a:pathLst>
              <a:path w="367" h="623" extrusionOk="0">
                <a:moveTo>
                  <a:pt x="176" y="1"/>
                </a:moveTo>
                <a:cubicBezTo>
                  <a:pt x="176" y="1"/>
                  <a:pt x="14" y="192"/>
                  <a:pt x="14" y="312"/>
                </a:cubicBezTo>
                <a:cubicBezTo>
                  <a:pt x="1" y="435"/>
                  <a:pt x="176" y="623"/>
                  <a:pt x="176" y="623"/>
                </a:cubicBezTo>
                <a:cubicBezTo>
                  <a:pt x="270" y="568"/>
                  <a:pt x="367" y="419"/>
                  <a:pt x="312" y="257"/>
                </a:cubicBezTo>
                <a:cubicBezTo>
                  <a:pt x="257" y="95"/>
                  <a:pt x="176" y="1"/>
                  <a:pt x="176" y="1"/>
                </a:cubicBezTo>
                <a:close/>
              </a:path>
            </a:pathLst>
          </a:custGeom>
          <a:solidFill>
            <a:srgbClr val="FF8C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4;p2"/>
          <p:cNvSpPr/>
          <p:nvPr/>
        </p:nvSpPr>
        <p:spPr>
          <a:xfrm>
            <a:off x="7049761" y="4459557"/>
            <a:ext cx="44858" cy="45585"/>
          </a:xfrm>
          <a:custGeom>
            <a:avLst/>
            <a:gdLst/>
            <a:ahLst/>
            <a:cxnLst/>
            <a:rect l="l" t="t" r="r" b="b"/>
            <a:pathLst>
              <a:path w="215" h="270" extrusionOk="0">
                <a:moveTo>
                  <a:pt x="189" y="1"/>
                </a:moveTo>
                <a:cubicBezTo>
                  <a:pt x="1" y="82"/>
                  <a:pt x="1" y="270"/>
                  <a:pt x="1" y="270"/>
                </a:cubicBezTo>
                <a:cubicBezTo>
                  <a:pt x="1" y="270"/>
                  <a:pt x="53" y="270"/>
                  <a:pt x="134" y="205"/>
                </a:cubicBezTo>
                <a:cubicBezTo>
                  <a:pt x="215" y="137"/>
                  <a:pt x="189" y="1"/>
                  <a:pt x="189" y="1"/>
                </a:cubicBezTo>
                <a:close/>
              </a:path>
            </a:pathLst>
          </a:custGeom>
          <a:solidFill>
            <a:srgbClr val="FF8C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5;p2"/>
          <p:cNvSpPr/>
          <p:nvPr/>
        </p:nvSpPr>
        <p:spPr>
          <a:xfrm>
            <a:off x="-1622640" y="430625"/>
            <a:ext cx="3380237" cy="1253992"/>
          </a:xfrm>
          <a:custGeom>
            <a:avLst/>
            <a:gdLst/>
            <a:ahLst/>
            <a:cxnLst/>
            <a:rect l="l" t="t" r="r" b="b"/>
            <a:pathLst>
              <a:path w="14823" h="5499" extrusionOk="0">
                <a:moveTo>
                  <a:pt x="4461" y="1"/>
                </a:moveTo>
                <a:cubicBezTo>
                  <a:pt x="4182" y="1"/>
                  <a:pt x="3903" y="52"/>
                  <a:pt x="3645" y="152"/>
                </a:cubicBezTo>
                <a:cubicBezTo>
                  <a:pt x="3253" y="301"/>
                  <a:pt x="2874" y="612"/>
                  <a:pt x="2835" y="1030"/>
                </a:cubicBezTo>
                <a:cubicBezTo>
                  <a:pt x="2602" y="909"/>
                  <a:pt x="2348" y="802"/>
                  <a:pt x="2087" y="802"/>
                </a:cubicBezTo>
                <a:cubicBezTo>
                  <a:pt x="1999" y="802"/>
                  <a:pt x="1910" y="814"/>
                  <a:pt x="1821" y="842"/>
                </a:cubicBezTo>
                <a:cubicBezTo>
                  <a:pt x="1458" y="949"/>
                  <a:pt x="1134" y="1328"/>
                  <a:pt x="1202" y="1704"/>
                </a:cubicBezTo>
                <a:cubicBezTo>
                  <a:pt x="1072" y="1585"/>
                  <a:pt x="895" y="1525"/>
                  <a:pt x="716" y="1525"/>
                </a:cubicBezTo>
                <a:cubicBezTo>
                  <a:pt x="614" y="1525"/>
                  <a:pt x="511" y="1545"/>
                  <a:pt x="418" y="1584"/>
                </a:cubicBezTo>
                <a:cubicBezTo>
                  <a:pt x="201" y="1678"/>
                  <a:pt x="39" y="1895"/>
                  <a:pt x="0" y="2109"/>
                </a:cubicBezTo>
                <a:lnTo>
                  <a:pt x="0" y="5255"/>
                </a:lnTo>
                <a:cubicBezTo>
                  <a:pt x="162" y="5365"/>
                  <a:pt x="350" y="5417"/>
                  <a:pt x="541" y="5417"/>
                </a:cubicBezTo>
                <a:cubicBezTo>
                  <a:pt x="946" y="5417"/>
                  <a:pt x="1322" y="5135"/>
                  <a:pt x="1445" y="4756"/>
                </a:cubicBezTo>
                <a:cubicBezTo>
                  <a:pt x="1615" y="4991"/>
                  <a:pt x="1908" y="5114"/>
                  <a:pt x="2201" y="5114"/>
                </a:cubicBezTo>
                <a:cubicBezTo>
                  <a:pt x="2446" y="5114"/>
                  <a:pt x="2690" y="5028"/>
                  <a:pt x="2861" y="4850"/>
                </a:cubicBezTo>
                <a:cubicBezTo>
                  <a:pt x="2974" y="4936"/>
                  <a:pt x="3114" y="4977"/>
                  <a:pt x="3255" y="4977"/>
                </a:cubicBezTo>
                <a:cubicBezTo>
                  <a:pt x="3470" y="4977"/>
                  <a:pt x="3689" y="4881"/>
                  <a:pt x="3820" y="4701"/>
                </a:cubicBezTo>
                <a:cubicBezTo>
                  <a:pt x="4008" y="5041"/>
                  <a:pt x="4400" y="5268"/>
                  <a:pt x="4792" y="5284"/>
                </a:cubicBezTo>
                <a:cubicBezTo>
                  <a:pt x="4803" y="5284"/>
                  <a:pt x="4814" y="5285"/>
                  <a:pt x="4825" y="5285"/>
                </a:cubicBezTo>
                <a:cubicBezTo>
                  <a:pt x="5207" y="5285"/>
                  <a:pt x="5595" y="5071"/>
                  <a:pt x="5806" y="4756"/>
                </a:cubicBezTo>
                <a:cubicBezTo>
                  <a:pt x="6093" y="5129"/>
                  <a:pt x="6566" y="5319"/>
                  <a:pt x="7036" y="5319"/>
                </a:cubicBezTo>
                <a:cubicBezTo>
                  <a:pt x="7468" y="5319"/>
                  <a:pt x="7897" y="5159"/>
                  <a:pt x="8181" y="4837"/>
                </a:cubicBezTo>
                <a:cubicBezTo>
                  <a:pt x="8256" y="5037"/>
                  <a:pt x="8457" y="5190"/>
                  <a:pt x="8668" y="5190"/>
                </a:cubicBezTo>
                <a:cubicBezTo>
                  <a:pt x="8686" y="5190"/>
                  <a:pt x="8704" y="5189"/>
                  <a:pt x="8722" y="5187"/>
                </a:cubicBezTo>
                <a:cubicBezTo>
                  <a:pt x="8949" y="5161"/>
                  <a:pt x="9153" y="4960"/>
                  <a:pt x="9179" y="4730"/>
                </a:cubicBezTo>
                <a:cubicBezTo>
                  <a:pt x="9311" y="4887"/>
                  <a:pt x="9512" y="4965"/>
                  <a:pt x="9711" y="4965"/>
                </a:cubicBezTo>
                <a:cubicBezTo>
                  <a:pt x="9924" y="4965"/>
                  <a:pt x="10136" y="4876"/>
                  <a:pt x="10261" y="4701"/>
                </a:cubicBezTo>
                <a:cubicBezTo>
                  <a:pt x="10411" y="5147"/>
                  <a:pt x="10883" y="5416"/>
                  <a:pt x="11343" y="5416"/>
                </a:cubicBezTo>
                <a:cubicBezTo>
                  <a:pt x="11582" y="5416"/>
                  <a:pt x="11816" y="5344"/>
                  <a:pt x="12001" y="5187"/>
                </a:cubicBezTo>
                <a:cubicBezTo>
                  <a:pt x="12074" y="5388"/>
                  <a:pt x="12283" y="5499"/>
                  <a:pt x="12490" y="5499"/>
                </a:cubicBezTo>
                <a:cubicBezTo>
                  <a:pt x="12632" y="5499"/>
                  <a:pt x="12772" y="5447"/>
                  <a:pt x="12866" y="5336"/>
                </a:cubicBezTo>
                <a:cubicBezTo>
                  <a:pt x="12937" y="5426"/>
                  <a:pt x="13052" y="5470"/>
                  <a:pt x="13169" y="5470"/>
                </a:cubicBezTo>
                <a:cubicBezTo>
                  <a:pt x="13298" y="5470"/>
                  <a:pt x="13429" y="5416"/>
                  <a:pt x="13501" y="5310"/>
                </a:cubicBezTo>
                <a:cubicBezTo>
                  <a:pt x="13684" y="5355"/>
                  <a:pt x="13874" y="5379"/>
                  <a:pt x="14065" y="5379"/>
                </a:cubicBezTo>
                <a:cubicBezTo>
                  <a:pt x="14323" y="5379"/>
                  <a:pt x="14582" y="5335"/>
                  <a:pt x="14823" y="5242"/>
                </a:cubicBezTo>
                <a:cubicBezTo>
                  <a:pt x="14682" y="5186"/>
                  <a:pt x="14529" y="5156"/>
                  <a:pt x="14377" y="5156"/>
                </a:cubicBezTo>
                <a:cubicBezTo>
                  <a:pt x="14309" y="5156"/>
                  <a:pt x="14242" y="5162"/>
                  <a:pt x="14175" y="5174"/>
                </a:cubicBezTo>
                <a:cubicBezTo>
                  <a:pt x="14091" y="4958"/>
                  <a:pt x="13855" y="4835"/>
                  <a:pt x="13625" y="4835"/>
                </a:cubicBezTo>
                <a:cubicBezTo>
                  <a:pt x="13482" y="4835"/>
                  <a:pt x="13341" y="4883"/>
                  <a:pt x="13242" y="4986"/>
                </a:cubicBezTo>
                <a:cubicBezTo>
                  <a:pt x="13265" y="4789"/>
                  <a:pt x="13075" y="4618"/>
                  <a:pt x="12895" y="4618"/>
                </a:cubicBezTo>
                <a:cubicBezTo>
                  <a:pt x="12852" y="4618"/>
                  <a:pt x="12811" y="4628"/>
                  <a:pt x="12772" y="4649"/>
                </a:cubicBezTo>
                <a:cubicBezTo>
                  <a:pt x="12837" y="4432"/>
                  <a:pt x="12636" y="4202"/>
                  <a:pt x="12419" y="4150"/>
                </a:cubicBezTo>
                <a:cubicBezTo>
                  <a:pt x="12353" y="4134"/>
                  <a:pt x="12287" y="4127"/>
                  <a:pt x="12221" y="4127"/>
                </a:cubicBezTo>
                <a:cubicBezTo>
                  <a:pt x="12059" y="4127"/>
                  <a:pt x="11900" y="4169"/>
                  <a:pt x="11745" y="4215"/>
                </a:cubicBezTo>
                <a:cubicBezTo>
                  <a:pt x="11865" y="4121"/>
                  <a:pt x="11894" y="3920"/>
                  <a:pt x="11784" y="3797"/>
                </a:cubicBezTo>
                <a:cubicBezTo>
                  <a:pt x="11734" y="3733"/>
                  <a:pt x="11654" y="3703"/>
                  <a:pt x="11572" y="3703"/>
                </a:cubicBezTo>
                <a:cubicBezTo>
                  <a:pt x="11499" y="3703"/>
                  <a:pt x="11424" y="3727"/>
                  <a:pt x="11366" y="3771"/>
                </a:cubicBezTo>
                <a:cubicBezTo>
                  <a:pt x="11353" y="3379"/>
                  <a:pt x="11204" y="2974"/>
                  <a:pt x="10867" y="2757"/>
                </a:cubicBezTo>
                <a:cubicBezTo>
                  <a:pt x="10762" y="2691"/>
                  <a:pt x="10633" y="2660"/>
                  <a:pt x="10504" y="2660"/>
                </a:cubicBezTo>
                <a:cubicBezTo>
                  <a:pt x="10237" y="2660"/>
                  <a:pt x="9967" y="2795"/>
                  <a:pt x="9895" y="3042"/>
                </a:cubicBezTo>
                <a:cubicBezTo>
                  <a:pt x="9895" y="2935"/>
                  <a:pt x="9776" y="2850"/>
                  <a:pt x="9670" y="2850"/>
                </a:cubicBezTo>
                <a:cubicBezTo>
                  <a:pt x="9628" y="2850"/>
                  <a:pt x="9588" y="2863"/>
                  <a:pt x="9558" y="2893"/>
                </a:cubicBezTo>
                <a:cubicBezTo>
                  <a:pt x="9626" y="2731"/>
                  <a:pt x="9626" y="2514"/>
                  <a:pt x="9503" y="2381"/>
                </a:cubicBezTo>
                <a:cubicBezTo>
                  <a:pt x="9444" y="2314"/>
                  <a:pt x="9353" y="2280"/>
                  <a:pt x="9264" y="2280"/>
                </a:cubicBezTo>
                <a:cubicBezTo>
                  <a:pt x="9171" y="2280"/>
                  <a:pt x="9080" y="2318"/>
                  <a:pt x="9030" y="2394"/>
                </a:cubicBezTo>
                <a:cubicBezTo>
                  <a:pt x="9017" y="2015"/>
                  <a:pt x="8693" y="1678"/>
                  <a:pt x="8317" y="1652"/>
                </a:cubicBezTo>
                <a:cubicBezTo>
                  <a:pt x="8301" y="1651"/>
                  <a:pt x="8284" y="1650"/>
                  <a:pt x="8267" y="1650"/>
                </a:cubicBezTo>
                <a:cubicBezTo>
                  <a:pt x="7906" y="1650"/>
                  <a:pt x="7557" y="1950"/>
                  <a:pt x="7507" y="2300"/>
                </a:cubicBezTo>
                <a:cubicBezTo>
                  <a:pt x="7406" y="1976"/>
                  <a:pt x="7065" y="1759"/>
                  <a:pt x="6725" y="1759"/>
                </a:cubicBezTo>
                <a:cubicBezTo>
                  <a:pt x="6609" y="1759"/>
                  <a:pt x="6493" y="1785"/>
                  <a:pt x="6386" y="1840"/>
                </a:cubicBezTo>
                <a:cubicBezTo>
                  <a:pt x="6425" y="1205"/>
                  <a:pt x="6049" y="586"/>
                  <a:pt x="5495" y="262"/>
                </a:cubicBezTo>
                <a:cubicBezTo>
                  <a:pt x="5182" y="86"/>
                  <a:pt x="4822" y="1"/>
                  <a:pt x="4461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6;p2"/>
          <p:cNvSpPr/>
          <p:nvPr/>
        </p:nvSpPr>
        <p:spPr>
          <a:xfrm>
            <a:off x="7632496" y="-81664"/>
            <a:ext cx="3045018" cy="1396973"/>
          </a:xfrm>
          <a:custGeom>
            <a:avLst/>
            <a:gdLst/>
            <a:ahLst/>
            <a:cxnLst/>
            <a:rect l="l" t="t" r="r" b="b"/>
            <a:pathLst>
              <a:path w="13353" h="6126" extrusionOk="0">
                <a:moveTo>
                  <a:pt x="13095" y="1"/>
                </a:moveTo>
                <a:cubicBezTo>
                  <a:pt x="13024" y="1"/>
                  <a:pt x="12953" y="8"/>
                  <a:pt x="12880" y="21"/>
                </a:cubicBezTo>
                <a:cubicBezTo>
                  <a:pt x="12313" y="102"/>
                  <a:pt x="11921" y="588"/>
                  <a:pt x="11840" y="1139"/>
                </a:cubicBezTo>
                <a:cubicBezTo>
                  <a:pt x="11652" y="925"/>
                  <a:pt x="11302" y="750"/>
                  <a:pt x="11017" y="750"/>
                </a:cubicBezTo>
                <a:cubicBezTo>
                  <a:pt x="11003" y="749"/>
                  <a:pt x="10989" y="748"/>
                  <a:pt x="10975" y="748"/>
                </a:cubicBezTo>
                <a:cubicBezTo>
                  <a:pt x="10799" y="748"/>
                  <a:pt x="10615" y="841"/>
                  <a:pt x="10492" y="964"/>
                </a:cubicBezTo>
                <a:cubicBezTo>
                  <a:pt x="10343" y="1113"/>
                  <a:pt x="10275" y="1317"/>
                  <a:pt x="10288" y="1518"/>
                </a:cubicBezTo>
                <a:cubicBezTo>
                  <a:pt x="10211" y="1506"/>
                  <a:pt x="10129" y="1493"/>
                  <a:pt x="10048" y="1493"/>
                </a:cubicBezTo>
                <a:cubicBezTo>
                  <a:pt x="9957" y="1493"/>
                  <a:pt x="9868" y="1509"/>
                  <a:pt x="9789" y="1560"/>
                </a:cubicBezTo>
                <a:cubicBezTo>
                  <a:pt x="9666" y="1654"/>
                  <a:pt x="9614" y="1816"/>
                  <a:pt x="9666" y="1965"/>
                </a:cubicBezTo>
                <a:cubicBezTo>
                  <a:pt x="9465" y="1774"/>
                  <a:pt x="9180" y="1654"/>
                  <a:pt x="8911" y="1654"/>
                </a:cubicBezTo>
                <a:cubicBezTo>
                  <a:pt x="8629" y="1654"/>
                  <a:pt x="8344" y="1803"/>
                  <a:pt x="8195" y="2030"/>
                </a:cubicBezTo>
                <a:cubicBezTo>
                  <a:pt x="8114" y="2153"/>
                  <a:pt x="8075" y="2302"/>
                  <a:pt x="8033" y="2451"/>
                </a:cubicBezTo>
                <a:cubicBezTo>
                  <a:pt x="7981" y="2678"/>
                  <a:pt x="8020" y="2882"/>
                  <a:pt x="8007" y="3112"/>
                </a:cubicBezTo>
                <a:cubicBezTo>
                  <a:pt x="7888" y="3061"/>
                  <a:pt x="7763" y="3015"/>
                  <a:pt x="7636" y="3015"/>
                </a:cubicBezTo>
                <a:cubicBezTo>
                  <a:pt x="7562" y="3015"/>
                  <a:pt x="7488" y="3030"/>
                  <a:pt x="7414" y="3070"/>
                </a:cubicBezTo>
                <a:cubicBezTo>
                  <a:pt x="7210" y="3164"/>
                  <a:pt x="7090" y="3368"/>
                  <a:pt x="7074" y="3585"/>
                </a:cubicBezTo>
                <a:cubicBezTo>
                  <a:pt x="6891" y="3395"/>
                  <a:pt x="6691" y="3317"/>
                  <a:pt x="6491" y="3317"/>
                </a:cubicBezTo>
                <a:cubicBezTo>
                  <a:pt x="5877" y="3317"/>
                  <a:pt x="5255" y="4053"/>
                  <a:pt x="5091" y="4583"/>
                </a:cubicBezTo>
                <a:cubicBezTo>
                  <a:pt x="4916" y="4366"/>
                  <a:pt x="4699" y="4152"/>
                  <a:pt x="4417" y="4110"/>
                </a:cubicBezTo>
                <a:cubicBezTo>
                  <a:pt x="4396" y="4107"/>
                  <a:pt x="4374" y="4106"/>
                  <a:pt x="4352" y="4106"/>
                </a:cubicBezTo>
                <a:cubicBezTo>
                  <a:pt x="4085" y="4106"/>
                  <a:pt x="3813" y="4319"/>
                  <a:pt x="3876" y="4583"/>
                </a:cubicBezTo>
                <a:cubicBezTo>
                  <a:pt x="3687" y="4484"/>
                  <a:pt x="3490" y="4393"/>
                  <a:pt x="3289" y="4393"/>
                </a:cubicBezTo>
                <a:cubicBezTo>
                  <a:pt x="3273" y="4393"/>
                  <a:pt x="3257" y="4394"/>
                  <a:pt x="3241" y="4395"/>
                </a:cubicBezTo>
                <a:cubicBezTo>
                  <a:pt x="2972" y="4421"/>
                  <a:pt x="2849" y="4609"/>
                  <a:pt x="2755" y="4826"/>
                </a:cubicBezTo>
                <a:cubicBezTo>
                  <a:pt x="2679" y="4710"/>
                  <a:pt x="2540" y="4643"/>
                  <a:pt x="2403" y="4643"/>
                </a:cubicBezTo>
                <a:cubicBezTo>
                  <a:pt x="2348" y="4643"/>
                  <a:pt x="2293" y="4654"/>
                  <a:pt x="2243" y="4677"/>
                </a:cubicBezTo>
                <a:cubicBezTo>
                  <a:pt x="2052" y="4745"/>
                  <a:pt x="1932" y="4933"/>
                  <a:pt x="1919" y="5137"/>
                </a:cubicBezTo>
                <a:cubicBezTo>
                  <a:pt x="1878" y="5027"/>
                  <a:pt x="1766" y="4961"/>
                  <a:pt x="1650" y="4961"/>
                </a:cubicBezTo>
                <a:cubicBezTo>
                  <a:pt x="1608" y="4961"/>
                  <a:pt x="1566" y="4970"/>
                  <a:pt x="1527" y="4988"/>
                </a:cubicBezTo>
                <a:cubicBezTo>
                  <a:pt x="1378" y="5043"/>
                  <a:pt x="1297" y="5189"/>
                  <a:pt x="1271" y="5351"/>
                </a:cubicBezTo>
                <a:cubicBezTo>
                  <a:pt x="1189" y="5294"/>
                  <a:pt x="1103" y="5258"/>
                  <a:pt x="1015" y="5258"/>
                </a:cubicBezTo>
                <a:cubicBezTo>
                  <a:pt x="956" y="5258"/>
                  <a:pt x="897" y="5274"/>
                  <a:pt x="837" y="5312"/>
                </a:cubicBezTo>
                <a:cubicBezTo>
                  <a:pt x="798" y="5351"/>
                  <a:pt x="743" y="5406"/>
                  <a:pt x="691" y="5432"/>
                </a:cubicBezTo>
                <a:cubicBezTo>
                  <a:pt x="623" y="5461"/>
                  <a:pt x="542" y="5461"/>
                  <a:pt x="474" y="5461"/>
                </a:cubicBezTo>
                <a:lnTo>
                  <a:pt x="43" y="5461"/>
                </a:lnTo>
                <a:cubicBezTo>
                  <a:pt x="1" y="5513"/>
                  <a:pt x="69" y="5581"/>
                  <a:pt x="137" y="5610"/>
                </a:cubicBezTo>
                <a:cubicBezTo>
                  <a:pt x="284" y="5676"/>
                  <a:pt x="459" y="5710"/>
                  <a:pt x="636" y="5710"/>
                </a:cubicBezTo>
                <a:cubicBezTo>
                  <a:pt x="813" y="5710"/>
                  <a:pt x="992" y="5676"/>
                  <a:pt x="1148" y="5610"/>
                </a:cubicBezTo>
                <a:cubicBezTo>
                  <a:pt x="1221" y="5677"/>
                  <a:pt x="1320" y="5708"/>
                  <a:pt x="1422" y="5708"/>
                </a:cubicBezTo>
                <a:cubicBezTo>
                  <a:pt x="1588" y="5708"/>
                  <a:pt x="1762" y="5625"/>
                  <a:pt x="1838" y="5474"/>
                </a:cubicBezTo>
                <a:cubicBezTo>
                  <a:pt x="1917" y="5516"/>
                  <a:pt x="2010" y="5537"/>
                  <a:pt x="2104" y="5537"/>
                </a:cubicBezTo>
                <a:cubicBezTo>
                  <a:pt x="2219" y="5537"/>
                  <a:pt x="2335" y="5507"/>
                  <a:pt x="2431" y="5448"/>
                </a:cubicBezTo>
                <a:cubicBezTo>
                  <a:pt x="2623" y="5738"/>
                  <a:pt x="2969" y="5948"/>
                  <a:pt x="3307" y="5948"/>
                </a:cubicBezTo>
                <a:cubicBezTo>
                  <a:pt x="3517" y="5948"/>
                  <a:pt x="3724" y="5867"/>
                  <a:pt x="3889" y="5675"/>
                </a:cubicBezTo>
                <a:cubicBezTo>
                  <a:pt x="3955" y="5950"/>
                  <a:pt x="4250" y="6126"/>
                  <a:pt x="4540" y="6126"/>
                </a:cubicBezTo>
                <a:cubicBezTo>
                  <a:pt x="4608" y="6126"/>
                  <a:pt x="4676" y="6116"/>
                  <a:pt x="4741" y="6096"/>
                </a:cubicBezTo>
                <a:cubicBezTo>
                  <a:pt x="5078" y="5999"/>
                  <a:pt x="5308" y="5662"/>
                  <a:pt x="5373" y="5325"/>
                </a:cubicBezTo>
                <a:lnTo>
                  <a:pt x="5373" y="5325"/>
                </a:lnTo>
                <a:cubicBezTo>
                  <a:pt x="5334" y="5529"/>
                  <a:pt x="6037" y="5756"/>
                  <a:pt x="6157" y="5785"/>
                </a:cubicBezTo>
                <a:cubicBezTo>
                  <a:pt x="6211" y="5792"/>
                  <a:pt x="6262" y="5796"/>
                  <a:pt x="6313" y="5796"/>
                </a:cubicBezTo>
                <a:cubicBezTo>
                  <a:pt x="6617" y="5796"/>
                  <a:pt x="6866" y="5672"/>
                  <a:pt x="7155" y="5555"/>
                </a:cubicBezTo>
                <a:cubicBezTo>
                  <a:pt x="7171" y="5662"/>
                  <a:pt x="7252" y="5772"/>
                  <a:pt x="7359" y="5798"/>
                </a:cubicBezTo>
                <a:cubicBezTo>
                  <a:pt x="7381" y="5803"/>
                  <a:pt x="7403" y="5806"/>
                  <a:pt x="7426" y="5806"/>
                </a:cubicBezTo>
                <a:cubicBezTo>
                  <a:pt x="7514" y="5806"/>
                  <a:pt x="7603" y="5766"/>
                  <a:pt x="7657" y="5691"/>
                </a:cubicBezTo>
                <a:cubicBezTo>
                  <a:pt x="7777" y="5853"/>
                  <a:pt x="7981" y="5947"/>
                  <a:pt x="8182" y="5973"/>
                </a:cubicBezTo>
                <a:cubicBezTo>
                  <a:pt x="8219" y="5978"/>
                  <a:pt x="8255" y="5980"/>
                  <a:pt x="8293" y="5980"/>
                </a:cubicBezTo>
                <a:cubicBezTo>
                  <a:pt x="8462" y="5980"/>
                  <a:pt x="8634" y="5935"/>
                  <a:pt x="8791" y="5879"/>
                </a:cubicBezTo>
                <a:cubicBezTo>
                  <a:pt x="9128" y="5772"/>
                  <a:pt x="9504" y="5568"/>
                  <a:pt x="9763" y="5325"/>
                </a:cubicBezTo>
                <a:cubicBezTo>
                  <a:pt x="9883" y="5662"/>
                  <a:pt x="10233" y="5905"/>
                  <a:pt x="10599" y="5905"/>
                </a:cubicBezTo>
                <a:cubicBezTo>
                  <a:pt x="10608" y="5905"/>
                  <a:pt x="10617" y="5905"/>
                  <a:pt x="10627" y="5905"/>
                </a:cubicBezTo>
                <a:cubicBezTo>
                  <a:pt x="10980" y="5905"/>
                  <a:pt x="11331" y="5666"/>
                  <a:pt x="11464" y="5338"/>
                </a:cubicBezTo>
                <a:cubicBezTo>
                  <a:pt x="11477" y="5649"/>
                  <a:pt x="11720" y="5934"/>
                  <a:pt x="12015" y="5999"/>
                </a:cubicBezTo>
                <a:cubicBezTo>
                  <a:pt x="12055" y="6006"/>
                  <a:pt x="12097" y="6009"/>
                  <a:pt x="12138" y="6009"/>
                </a:cubicBezTo>
                <a:cubicBezTo>
                  <a:pt x="12411" y="6009"/>
                  <a:pt x="12681" y="5855"/>
                  <a:pt x="12799" y="5610"/>
                </a:cubicBezTo>
                <a:cubicBezTo>
                  <a:pt x="12922" y="5811"/>
                  <a:pt x="13123" y="5960"/>
                  <a:pt x="13353" y="6054"/>
                </a:cubicBezTo>
                <a:lnTo>
                  <a:pt x="13353" y="34"/>
                </a:lnTo>
                <a:cubicBezTo>
                  <a:pt x="13265" y="11"/>
                  <a:pt x="13180" y="1"/>
                  <a:pt x="130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7" name="Google Shape;107;p2"/>
          <p:cNvGrpSpPr/>
          <p:nvPr/>
        </p:nvGrpSpPr>
        <p:grpSpPr>
          <a:xfrm>
            <a:off x="1620593" y="2845588"/>
            <a:ext cx="1327376" cy="437568"/>
            <a:chOff x="1226000" y="3066700"/>
            <a:chExt cx="377750" cy="124525"/>
          </a:xfrm>
        </p:grpSpPr>
        <p:sp>
          <p:nvSpPr>
            <p:cNvPr id="108" name="Google Shape;108;p2"/>
            <p:cNvSpPr/>
            <p:nvPr/>
          </p:nvSpPr>
          <p:spPr>
            <a:xfrm>
              <a:off x="1487550" y="3152425"/>
              <a:ext cx="116200" cy="38800"/>
            </a:xfrm>
            <a:custGeom>
              <a:avLst/>
              <a:gdLst/>
              <a:ahLst/>
              <a:cxnLst/>
              <a:rect l="l" t="t" r="r" b="b"/>
              <a:pathLst>
                <a:path w="4648" h="1552" extrusionOk="0">
                  <a:moveTo>
                    <a:pt x="358" y="0"/>
                  </a:moveTo>
                  <a:cubicBezTo>
                    <a:pt x="309" y="0"/>
                    <a:pt x="259" y="10"/>
                    <a:pt x="218" y="29"/>
                  </a:cubicBezTo>
                  <a:cubicBezTo>
                    <a:pt x="176" y="55"/>
                    <a:pt x="137" y="68"/>
                    <a:pt x="111" y="110"/>
                  </a:cubicBezTo>
                  <a:cubicBezTo>
                    <a:pt x="82" y="162"/>
                    <a:pt x="69" y="217"/>
                    <a:pt x="56" y="256"/>
                  </a:cubicBezTo>
                  <a:cubicBezTo>
                    <a:pt x="1" y="580"/>
                    <a:pt x="1" y="920"/>
                    <a:pt x="56" y="1244"/>
                  </a:cubicBezTo>
                  <a:cubicBezTo>
                    <a:pt x="69" y="1325"/>
                    <a:pt x="82" y="1500"/>
                    <a:pt x="137" y="1552"/>
                  </a:cubicBezTo>
                  <a:lnTo>
                    <a:pt x="4647" y="1552"/>
                  </a:lnTo>
                  <a:cubicBezTo>
                    <a:pt x="4609" y="1487"/>
                    <a:pt x="4526" y="1442"/>
                    <a:pt x="4443" y="1442"/>
                  </a:cubicBezTo>
                  <a:cubicBezTo>
                    <a:pt x="4406" y="1442"/>
                    <a:pt x="4369" y="1451"/>
                    <a:pt x="4336" y="1471"/>
                  </a:cubicBezTo>
                  <a:cubicBezTo>
                    <a:pt x="4296" y="1407"/>
                    <a:pt x="4222" y="1377"/>
                    <a:pt x="4150" y="1377"/>
                  </a:cubicBezTo>
                  <a:cubicBezTo>
                    <a:pt x="4100" y="1377"/>
                    <a:pt x="4050" y="1391"/>
                    <a:pt x="4012" y="1419"/>
                  </a:cubicBezTo>
                  <a:cubicBezTo>
                    <a:pt x="3999" y="1364"/>
                    <a:pt x="3944" y="1325"/>
                    <a:pt x="3876" y="1325"/>
                  </a:cubicBezTo>
                  <a:cubicBezTo>
                    <a:pt x="3821" y="1325"/>
                    <a:pt x="3756" y="1364"/>
                    <a:pt x="3740" y="1419"/>
                  </a:cubicBezTo>
                  <a:cubicBezTo>
                    <a:pt x="3714" y="1364"/>
                    <a:pt x="3675" y="1325"/>
                    <a:pt x="3620" y="1309"/>
                  </a:cubicBezTo>
                  <a:cubicBezTo>
                    <a:pt x="3613" y="1307"/>
                    <a:pt x="3606" y="1306"/>
                    <a:pt x="3599" y="1306"/>
                  </a:cubicBezTo>
                  <a:cubicBezTo>
                    <a:pt x="3549" y="1306"/>
                    <a:pt x="3497" y="1343"/>
                    <a:pt x="3497" y="1377"/>
                  </a:cubicBezTo>
                  <a:cubicBezTo>
                    <a:pt x="3471" y="1325"/>
                    <a:pt x="3416" y="1270"/>
                    <a:pt x="3351" y="1270"/>
                  </a:cubicBezTo>
                  <a:cubicBezTo>
                    <a:pt x="3342" y="1268"/>
                    <a:pt x="3332" y="1267"/>
                    <a:pt x="3322" y="1267"/>
                  </a:cubicBezTo>
                  <a:cubicBezTo>
                    <a:pt x="3274" y="1267"/>
                    <a:pt x="3221" y="1292"/>
                    <a:pt x="3189" y="1338"/>
                  </a:cubicBezTo>
                  <a:cubicBezTo>
                    <a:pt x="3202" y="1283"/>
                    <a:pt x="3173" y="1215"/>
                    <a:pt x="3121" y="1202"/>
                  </a:cubicBezTo>
                  <a:cubicBezTo>
                    <a:pt x="3103" y="1193"/>
                    <a:pt x="3083" y="1189"/>
                    <a:pt x="3064" y="1189"/>
                  </a:cubicBezTo>
                  <a:cubicBezTo>
                    <a:pt x="3026" y="1189"/>
                    <a:pt x="2989" y="1207"/>
                    <a:pt x="2972" y="1244"/>
                  </a:cubicBezTo>
                  <a:cubicBezTo>
                    <a:pt x="2972" y="1134"/>
                    <a:pt x="2959" y="1040"/>
                    <a:pt x="2849" y="1001"/>
                  </a:cubicBezTo>
                  <a:cubicBezTo>
                    <a:pt x="2816" y="980"/>
                    <a:pt x="2773" y="969"/>
                    <a:pt x="2729" y="969"/>
                  </a:cubicBezTo>
                  <a:cubicBezTo>
                    <a:pt x="2684" y="969"/>
                    <a:pt x="2640" y="980"/>
                    <a:pt x="2606" y="1001"/>
                  </a:cubicBezTo>
                  <a:cubicBezTo>
                    <a:pt x="2499" y="1053"/>
                    <a:pt x="2473" y="1108"/>
                    <a:pt x="2444" y="1228"/>
                  </a:cubicBezTo>
                  <a:cubicBezTo>
                    <a:pt x="2420" y="1184"/>
                    <a:pt x="2372" y="1164"/>
                    <a:pt x="2322" y="1164"/>
                  </a:cubicBezTo>
                  <a:cubicBezTo>
                    <a:pt x="2262" y="1164"/>
                    <a:pt x="2199" y="1192"/>
                    <a:pt x="2162" y="1244"/>
                  </a:cubicBezTo>
                  <a:cubicBezTo>
                    <a:pt x="2188" y="1134"/>
                    <a:pt x="2094" y="1001"/>
                    <a:pt x="1987" y="1001"/>
                  </a:cubicBezTo>
                  <a:cubicBezTo>
                    <a:pt x="1865" y="1001"/>
                    <a:pt x="1772" y="1118"/>
                    <a:pt x="1795" y="1224"/>
                  </a:cubicBezTo>
                  <a:lnTo>
                    <a:pt x="1795" y="1224"/>
                  </a:lnTo>
                  <a:cubicBezTo>
                    <a:pt x="1783" y="1179"/>
                    <a:pt x="1734" y="1146"/>
                    <a:pt x="1686" y="1146"/>
                  </a:cubicBezTo>
                  <a:cubicBezTo>
                    <a:pt x="1668" y="1146"/>
                    <a:pt x="1649" y="1151"/>
                    <a:pt x="1634" y="1163"/>
                  </a:cubicBezTo>
                  <a:cubicBezTo>
                    <a:pt x="1663" y="1095"/>
                    <a:pt x="1676" y="1014"/>
                    <a:pt x="1663" y="946"/>
                  </a:cubicBezTo>
                  <a:cubicBezTo>
                    <a:pt x="1650" y="878"/>
                    <a:pt x="1595" y="810"/>
                    <a:pt x="1527" y="797"/>
                  </a:cubicBezTo>
                  <a:cubicBezTo>
                    <a:pt x="1518" y="795"/>
                    <a:pt x="1509" y="794"/>
                    <a:pt x="1500" y="794"/>
                  </a:cubicBezTo>
                  <a:cubicBezTo>
                    <a:pt x="1442" y="794"/>
                    <a:pt x="1387" y="830"/>
                    <a:pt x="1365" y="878"/>
                  </a:cubicBezTo>
                  <a:cubicBezTo>
                    <a:pt x="1376" y="820"/>
                    <a:pt x="1328" y="752"/>
                    <a:pt x="1263" y="752"/>
                  </a:cubicBezTo>
                  <a:cubicBezTo>
                    <a:pt x="1252" y="752"/>
                    <a:pt x="1241" y="754"/>
                    <a:pt x="1229" y="758"/>
                  </a:cubicBezTo>
                  <a:cubicBezTo>
                    <a:pt x="1339" y="677"/>
                    <a:pt x="1339" y="499"/>
                    <a:pt x="1229" y="418"/>
                  </a:cubicBezTo>
                  <a:cubicBezTo>
                    <a:pt x="1193" y="382"/>
                    <a:pt x="1145" y="366"/>
                    <a:pt x="1096" y="366"/>
                  </a:cubicBezTo>
                  <a:cubicBezTo>
                    <a:pt x="1018" y="366"/>
                    <a:pt x="939" y="407"/>
                    <a:pt x="905" y="473"/>
                  </a:cubicBezTo>
                  <a:cubicBezTo>
                    <a:pt x="905" y="418"/>
                    <a:pt x="879" y="366"/>
                    <a:pt x="840" y="324"/>
                  </a:cubicBezTo>
                  <a:cubicBezTo>
                    <a:pt x="815" y="312"/>
                    <a:pt x="791" y="306"/>
                    <a:pt x="766" y="306"/>
                  </a:cubicBezTo>
                  <a:cubicBezTo>
                    <a:pt x="736" y="306"/>
                    <a:pt x="707" y="315"/>
                    <a:pt x="678" y="337"/>
                  </a:cubicBezTo>
                  <a:cubicBezTo>
                    <a:pt x="691" y="217"/>
                    <a:pt x="623" y="110"/>
                    <a:pt x="529" y="55"/>
                  </a:cubicBezTo>
                  <a:cubicBezTo>
                    <a:pt x="484" y="17"/>
                    <a:pt x="421" y="0"/>
                    <a:pt x="358" y="0"/>
                  </a:cubicBezTo>
                  <a:close/>
                </a:path>
              </a:pathLst>
            </a:custGeom>
            <a:solidFill>
              <a:srgbClr val="14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2"/>
            <p:cNvSpPr/>
            <p:nvPr/>
          </p:nvSpPr>
          <p:spPr>
            <a:xfrm>
              <a:off x="1226000" y="3154050"/>
              <a:ext cx="114825" cy="37175"/>
            </a:xfrm>
            <a:custGeom>
              <a:avLst/>
              <a:gdLst/>
              <a:ahLst/>
              <a:cxnLst/>
              <a:rect l="l" t="t" r="r" b="b"/>
              <a:pathLst>
                <a:path w="4593" h="1487" extrusionOk="0">
                  <a:moveTo>
                    <a:pt x="4154" y="0"/>
                  </a:moveTo>
                  <a:cubicBezTo>
                    <a:pt x="4139" y="0"/>
                    <a:pt x="4123" y="1"/>
                    <a:pt x="4106" y="3"/>
                  </a:cubicBezTo>
                  <a:cubicBezTo>
                    <a:pt x="3970" y="16"/>
                    <a:pt x="3850" y="84"/>
                    <a:pt x="3753" y="178"/>
                  </a:cubicBezTo>
                  <a:cubicBezTo>
                    <a:pt x="3672" y="259"/>
                    <a:pt x="3659" y="369"/>
                    <a:pt x="3672" y="476"/>
                  </a:cubicBezTo>
                  <a:cubicBezTo>
                    <a:pt x="3647" y="455"/>
                    <a:pt x="3617" y="446"/>
                    <a:pt x="3586" y="446"/>
                  </a:cubicBezTo>
                  <a:cubicBezTo>
                    <a:pt x="3516" y="446"/>
                    <a:pt x="3445" y="495"/>
                    <a:pt x="3445" y="570"/>
                  </a:cubicBezTo>
                  <a:cubicBezTo>
                    <a:pt x="3390" y="515"/>
                    <a:pt x="3348" y="463"/>
                    <a:pt x="3283" y="450"/>
                  </a:cubicBezTo>
                  <a:cubicBezTo>
                    <a:pt x="3258" y="437"/>
                    <a:pt x="3228" y="430"/>
                    <a:pt x="3197" y="430"/>
                  </a:cubicBezTo>
                  <a:cubicBezTo>
                    <a:pt x="3160" y="430"/>
                    <a:pt x="3122" y="440"/>
                    <a:pt x="3092" y="463"/>
                  </a:cubicBezTo>
                  <a:cubicBezTo>
                    <a:pt x="3053" y="502"/>
                    <a:pt x="3024" y="583"/>
                    <a:pt x="3079" y="638"/>
                  </a:cubicBezTo>
                  <a:cubicBezTo>
                    <a:pt x="3054" y="633"/>
                    <a:pt x="3029" y="630"/>
                    <a:pt x="3006" y="630"/>
                  </a:cubicBezTo>
                  <a:cubicBezTo>
                    <a:pt x="2965" y="630"/>
                    <a:pt x="2929" y="639"/>
                    <a:pt x="2904" y="664"/>
                  </a:cubicBezTo>
                  <a:cubicBezTo>
                    <a:pt x="2862" y="706"/>
                    <a:pt x="2836" y="774"/>
                    <a:pt x="2878" y="826"/>
                  </a:cubicBezTo>
                  <a:cubicBezTo>
                    <a:pt x="2852" y="794"/>
                    <a:pt x="2808" y="776"/>
                    <a:pt x="2764" y="776"/>
                  </a:cubicBezTo>
                  <a:cubicBezTo>
                    <a:pt x="2736" y="776"/>
                    <a:pt x="2708" y="783"/>
                    <a:pt x="2687" y="800"/>
                  </a:cubicBezTo>
                  <a:cubicBezTo>
                    <a:pt x="2619" y="839"/>
                    <a:pt x="2606" y="936"/>
                    <a:pt x="2635" y="988"/>
                  </a:cubicBezTo>
                  <a:cubicBezTo>
                    <a:pt x="2620" y="963"/>
                    <a:pt x="2597" y="953"/>
                    <a:pt x="2571" y="953"/>
                  </a:cubicBezTo>
                  <a:cubicBezTo>
                    <a:pt x="2525" y="953"/>
                    <a:pt x="2471" y="986"/>
                    <a:pt x="2444" y="1030"/>
                  </a:cubicBezTo>
                  <a:cubicBezTo>
                    <a:pt x="2392" y="920"/>
                    <a:pt x="2256" y="881"/>
                    <a:pt x="2133" y="868"/>
                  </a:cubicBezTo>
                  <a:cubicBezTo>
                    <a:pt x="2116" y="864"/>
                    <a:pt x="2098" y="863"/>
                    <a:pt x="2080" y="863"/>
                  </a:cubicBezTo>
                  <a:cubicBezTo>
                    <a:pt x="2033" y="863"/>
                    <a:pt x="1985" y="875"/>
                    <a:pt x="1945" y="894"/>
                  </a:cubicBezTo>
                  <a:cubicBezTo>
                    <a:pt x="1825" y="949"/>
                    <a:pt x="1783" y="1098"/>
                    <a:pt x="1770" y="1231"/>
                  </a:cubicBezTo>
                  <a:cubicBezTo>
                    <a:pt x="1744" y="1205"/>
                    <a:pt x="1702" y="1163"/>
                    <a:pt x="1663" y="1150"/>
                  </a:cubicBezTo>
                  <a:cubicBezTo>
                    <a:pt x="1639" y="1137"/>
                    <a:pt x="1615" y="1131"/>
                    <a:pt x="1592" y="1131"/>
                  </a:cubicBezTo>
                  <a:cubicBezTo>
                    <a:pt x="1522" y="1131"/>
                    <a:pt x="1459" y="1183"/>
                    <a:pt x="1420" y="1244"/>
                  </a:cubicBezTo>
                  <a:cubicBezTo>
                    <a:pt x="1323" y="1137"/>
                    <a:pt x="1190" y="1043"/>
                    <a:pt x="1041" y="1043"/>
                  </a:cubicBezTo>
                  <a:cubicBezTo>
                    <a:pt x="1032" y="1042"/>
                    <a:pt x="1022" y="1042"/>
                    <a:pt x="1012" y="1042"/>
                  </a:cubicBezTo>
                  <a:cubicBezTo>
                    <a:pt x="883" y="1042"/>
                    <a:pt x="740" y="1121"/>
                    <a:pt x="704" y="1260"/>
                  </a:cubicBezTo>
                  <a:cubicBezTo>
                    <a:pt x="649" y="1231"/>
                    <a:pt x="581" y="1205"/>
                    <a:pt x="529" y="1205"/>
                  </a:cubicBezTo>
                  <a:cubicBezTo>
                    <a:pt x="461" y="1205"/>
                    <a:pt x="393" y="1244"/>
                    <a:pt x="380" y="1299"/>
                  </a:cubicBezTo>
                  <a:cubicBezTo>
                    <a:pt x="340" y="1279"/>
                    <a:pt x="299" y="1270"/>
                    <a:pt x="259" y="1270"/>
                  </a:cubicBezTo>
                  <a:cubicBezTo>
                    <a:pt x="218" y="1270"/>
                    <a:pt x="178" y="1279"/>
                    <a:pt x="137" y="1299"/>
                  </a:cubicBezTo>
                  <a:cubicBezTo>
                    <a:pt x="69" y="1341"/>
                    <a:pt x="14" y="1406"/>
                    <a:pt x="1" y="1487"/>
                  </a:cubicBezTo>
                  <a:lnTo>
                    <a:pt x="4456" y="1487"/>
                  </a:lnTo>
                  <a:cubicBezTo>
                    <a:pt x="4524" y="1422"/>
                    <a:pt x="4563" y="1312"/>
                    <a:pt x="4563" y="1192"/>
                  </a:cubicBezTo>
                  <a:cubicBezTo>
                    <a:pt x="4592" y="936"/>
                    <a:pt x="4579" y="664"/>
                    <a:pt x="4537" y="395"/>
                  </a:cubicBezTo>
                  <a:cubicBezTo>
                    <a:pt x="4500" y="179"/>
                    <a:pt x="4390" y="0"/>
                    <a:pt x="4154" y="0"/>
                  </a:cubicBezTo>
                  <a:close/>
                </a:path>
              </a:pathLst>
            </a:custGeom>
            <a:solidFill>
              <a:srgbClr val="14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10;p2"/>
            <p:cNvSpPr/>
            <p:nvPr/>
          </p:nvSpPr>
          <p:spPr>
            <a:xfrm>
              <a:off x="1445775" y="3080225"/>
              <a:ext cx="60350" cy="67500"/>
            </a:xfrm>
            <a:custGeom>
              <a:avLst/>
              <a:gdLst/>
              <a:ahLst/>
              <a:cxnLst/>
              <a:rect l="l" t="t" r="r" b="b"/>
              <a:pathLst>
                <a:path w="2414" h="2700" extrusionOk="0">
                  <a:moveTo>
                    <a:pt x="188" y="1"/>
                  </a:moveTo>
                  <a:lnTo>
                    <a:pt x="0" y="134"/>
                  </a:lnTo>
                  <a:lnTo>
                    <a:pt x="1782" y="2308"/>
                  </a:lnTo>
                  <a:lnTo>
                    <a:pt x="1782" y="2700"/>
                  </a:lnTo>
                  <a:lnTo>
                    <a:pt x="2414" y="2700"/>
                  </a:lnTo>
                  <a:lnTo>
                    <a:pt x="2158" y="2308"/>
                  </a:lnTo>
                  <a:lnTo>
                    <a:pt x="1834" y="1067"/>
                  </a:lnTo>
                  <a:lnTo>
                    <a:pt x="188" y="1"/>
                  </a:lnTo>
                  <a:close/>
                </a:path>
              </a:pathLst>
            </a:custGeom>
            <a:solidFill>
              <a:srgbClr val="A8A2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11;p2"/>
            <p:cNvSpPr/>
            <p:nvPr/>
          </p:nvSpPr>
          <p:spPr>
            <a:xfrm>
              <a:off x="1490325" y="3138950"/>
              <a:ext cx="15800" cy="8775"/>
            </a:xfrm>
            <a:custGeom>
              <a:avLst/>
              <a:gdLst/>
              <a:ahLst/>
              <a:cxnLst/>
              <a:rect l="l" t="t" r="r" b="b"/>
              <a:pathLst>
                <a:path w="632" h="351" extrusionOk="0">
                  <a:moveTo>
                    <a:pt x="0" y="1"/>
                  </a:moveTo>
                  <a:lnTo>
                    <a:pt x="0" y="351"/>
                  </a:lnTo>
                  <a:lnTo>
                    <a:pt x="632" y="351"/>
                  </a:lnTo>
                  <a:lnTo>
                    <a:pt x="308" y="1"/>
                  </a:lnTo>
                  <a:close/>
                </a:path>
              </a:pathLst>
            </a:custGeom>
            <a:solidFill>
              <a:srgbClr val="878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12;p2"/>
            <p:cNvSpPr/>
            <p:nvPr/>
          </p:nvSpPr>
          <p:spPr>
            <a:xfrm>
              <a:off x="1401225" y="3080875"/>
              <a:ext cx="93800" cy="110350"/>
            </a:xfrm>
            <a:custGeom>
              <a:avLst/>
              <a:gdLst/>
              <a:ahLst/>
              <a:cxnLst/>
              <a:rect l="l" t="t" r="r" b="b"/>
              <a:pathLst>
                <a:path w="3752" h="4414" extrusionOk="0">
                  <a:moveTo>
                    <a:pt x="1821" y="1"/>
                  </a:moveTo>
                  <a:lnTo>
                    <a:pt x="295" y="1041"/>
                  </a:lnTo>
                  <a:lnTo>
                    <a:pt x="0" y="2282"/>
                  </a:lnTo>
                  <a:lnTo>
                    <a:pt x="0" y="4414"/>
                  </a:lnTo>
                  <a:lnTo>
                    <a:pt x="3752" y="4414"/>
                  </a:lnTo>
                  <a:lnTo>
                    <a:pt x="3752" y="2282"/>
                  </a:lnTo>
                  <a:lnTo>
                    <a:pt x="3483" y="1161"/>
                  </a:lnTo>
                  <a:lnTo>
                    <a:pt x="1821" y="1"/>
                  </a:ln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2"/>
            <p:cNvSpPr/>
            <p:nvPr/>
          </p:nvSpPr>
          <p:spPr>
            <a:xfrm>
              <a:off x="1328950" y="3137900"/>
              <a:ext cx="74950" cy="53325"/>
            </a:xfrm>
            <a:custGeom>
              <a:avLst/>
              <a:gdLst/>
              <a:ahLst/>
              <a:cxnLst/>
              <a:rect l="l" t="t" r="r" b="b"/>
              <a:pathLst>
                <a:path w="2998" h="2133" extrusionOk="0">
                  <a:moveTo>
                    <a:pt x="1" y="1"/>
                  </a:moveTo>
                  <a:lnTo>
                    <a:pt x="1" y="2133"/>
                  </a:lnTo>
                  <a:lnTo>
                    <a:pt x="2998" y="2133"/>
                  </a:lnTo>
                  <a:lnTo>
                    <a:pt x="2998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2"/>
            <p:cNvSpPr/>
            <p:nvPr/>
          </p:nvSpPr>
          <p:spPr>
            <a:xfrm>
              <a:off x="1327900" y="3106875"/>
              <a:ext cx="83800" cy="31050"/>
            </a:xfrm>
            <a:custGeom>
              <a:avLst/>
              <a:gdLst/>
              <a:ahLst/>
              <a:cxnLst/>
              <a:rect l="l" t="t" r="r" b="b"/>
              <a:pathLst>
                <a:path w="3352" h="1242" extrusionOk="0">
                  <a:moveTo>
                    <a:pt x="299" y="1"/>
                  </a:moveTo>
                  <a:lnTo>
                    <a:pt x="1" y="1242"/>
                  </a:lnTo>
                  <a:lnTo>
                    <a:pt x="3040" y="1242"/>
                  </a:lnTo>
                  <a:lnTo>
                    <a:pt x="3351" y="1"/>
                  </a:lnTo>
                  <a:close/>
                </a:path>
              </a:pathLst>
            </a:custGeom>
            <a:solidFill>
              <a:srgbClr val="EDE8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115;p2"/>
            <p:cNvSpPr/>
            <p:nvPr/>
          </p:nvSpPr>
          <p:spPr>
            <a:xfrm>
              <a:off x="1335350" y="3080225"/>
              <a:ext cx="115125" cy="26675"/>
            </a:xfrm>
            <a:custGeom>
              <a:avLst/>
              <a:gdLst/>
              <a:ahLst/>
              <a:cxnLst/>
              <a:rect l="l" t="t" r="r" b="b"/>
              <a:pathLst>
                <a:path w="4605" h="1067" extrusionOk="0">
                  <a:moveTo>
                    <a:pt x="1566" y="1"/>
                  </a:moveTo>
                  <a:lnTo>
                    <a:pt x="1" y="1067"/>
                  </a:lnTo>
                  <a:lnTo>
                    <a:pt x="3053" y="1067"/>
                  </a:lnTo>
                  <a:lnTo>
                    <a:pt x="460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116;p2"/>
            <p:cNvSpPr/>
            <p:nvPr/>
          </p:nvSpPr>
          <p:spPr>
            <a:xfrm>
              <a:off x="1318525" y="3137900"/>
              <a:ext cx="85375" cy="9825"/>
            </a:xfrm>
            <a:custGeom>
              <a:avLst/>
              <a:gdLst/>
              <a:ahLst/>
              <a:cxnLst/>
              <a:rect l="l" t="t" r="r" b="b"/>
              <a:pathLst>
                <a:path w="3415" h="393" extrusionOk="0">
                  <a:moveTo>
                    <a:pt x="376" y="1"/>
                  </a:moveTo>
                  <a:lnTo>
                    <a:pt x="0" y="393"/>
                  </a:lnTo>
                  <a:lnTo>
                    <a:pt x="3036" y="393"/>
                  </a:lnTo>
                  <a:lnTo>
                    <a:pt x="341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2"/>
            <p:cNvSpPr/>
            <p:nvPr/>
          </p:nvSpPr>
          <p:spPr>
            <a:xfrm>
              <a:off x="1394400" y="3080225"/>
              <a:ext cx="60775" cy="67500"/>
            </a:xfrm>
            <a:custGeom>
              <a:avLst/>
              <a:gdLst/>
              <a:ahLst/>
              <a:cxnLst/>
              <a:rect l="l" t="t" r="r" b="b"/>
              <a:pathLst>
                <a:path w="2431" h="2700" extrusionOk="0">
                  <a:moveTo>
                    <a:pt x="2243" y="1"/>
                  </a:moveTo>
                  <a:lnTo>
                    <a:pt x="691" y="1067"/>
                  </a:lnTo>
                  <a:lnTo>
                    <a:pt x="380" y="2308"/>
                  </a:lnTo>
                  <a:lnTo>
                    <a:pt x="1" y="2700"/>
                  </a:lnTo>
                  <a:lnTo>
                    <a:pt x="192" y="2700"/>
                  </a:lnTo>
                  <a:lnTo>
                    <a:pt x="516" y="2350"/>
                  </a:lnTo>
                  <a:lnTo>
                    <a:pt x="824" y="1106"/>
                  </a:lnTo>
                  <a:lnTo>
                    <a:pt x="243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18;p2"/>
            <p:cNvSpPr/>
            <p:nvPr/>
          </p:nvSpPr>
          <p:spPr>
            <a:xfrm>
              <a:off x="1450450" y="3080225"/>
              <a:ext cx="60475" cy="67500"/>
            </a:xfrm>
            <a:custGeom>
              <a:avLst/>
              <a:gdLst/>
              <a:ahLst/>
              <a:cxnLst/>
              <a:rect l="l" t="t" r="r" b="b"/>
              <a:pathLst>
                <a:path w="2419" h="2700" extrusionOk="0">
                  <a:moveTo>
                    <a:pt x="1" y="1"/>
                  </a:moveTo>
                  <a:lnTo>
                    <a:pt x="1608" y="1106"/>
                  </a:lnTo>
                  <a:lnTo>
                    <a:pt x="1903" y="2350"/>
                  </a:lnTo>
                  <a:lnTo>
                    <a:pt x="2227" y="2700"/>
                  </a:lnTo>
                  <a:lnTo>
                    <a:pt x="2418" y="2700"/>
                  </a:lnTo>
                  <a:lnTo>
                    <a:pt x="2039" y="2308"/>
                  </a:lnTo>
                  <a:lnTo>
                    <a:pt x="1741" y="1067"/>
                  </a:lnTo>
                  <a:lnTo>
                    <a:pt x="18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119;p2"/>
            <p:cNvSpPr/>
            <p:nvPr/>
          </p:nvSpPr>
          <p:spPr>
            <a:xfrm>
              <a:off x="1450450" y="3081850"/>
              <a:ext cx="40225" cy="28050"/>
            </a:xfrm>
            <a:custGeom>
              <a:avLst/>
              <a:gdLst/>
              <a:ahLst/>
              <a:cxnLst/>
              <a:rect l="l" t="t" r="r" b="b"/>
              <a:pathLst>
                <a:path w="1609" h="1122" extrusionOk="0">
                  <a:moveTo>
                    <a:pt x="95" y="1"/>
                  </a:moveTo>
                  <a:lnTo>
                    <a:pt x="1" y="69"/>
                  </a:lnTo>
                  <a:lnTo>
                    <a:pt x="1514" y="1122"/>
                  </a:lnTo>
                  <a:lnTo>
                    <a:pt x="1608" y="1041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878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120;p2"/>
            <p:cNvSpPr/>
            <p:nvPr/>
          </p:nvSpPr>
          <p:spPr>
            <a:xfrm>
              <a:off x="1412950" y="3073425"/>
              <a:ext cx="2050" cy="1725"/>
            </a:xfrm>
            <a:custGeom>
              <a:avLst/>
              <a:gdLst/>
              <a:ahLst/>
              <a:cxnLst/>
              <a:rect l="l" t="t" r="r" b="b"/>
              <a:pathLst>
                <a:path w="82" h="69" extrusionOk="0">
                  <a:moveTo>
                    <a:pt x="1" y="1"/>
                  </a:moveTo>
                  <a:lnTo>
                    <a:pt x="1" y="69"/>
                  </a:lnTo>
                  <a:lnTo>
                    <a:pt x="82" y="69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78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121;p2"/>
            <p:cNvSpPr/>
            <p:nvPr/>
          </p:nvSpPr>
          <p:spPr>
            <a:xfrm>
              <a:off x="1384275" y="3072450"/>
              <a:ext cx="15900" cy="13150"/>
            </a:xfrm>
            <a:custGeom>
              <a:avLst/>
              <a:gdLst/>
              <a:ahLst/>
              <a:cxnLst/>
              <a:rect l="l" t="t" r="r" b="b"/>
              <a:pathLst>
                <a:path w="636" h="526" extrusionOk="0">
                  <a:moveTo>
                    <a:pt x="1" y="1"/>
                  </a:moveTo>
                  <a:lnTo>
                    <a:pt x="1" y="526"/>
                  </a:lnTo>
                  <a:lnTo>
                    <a:pt x="636" y="526"/>
                  </a:lnTo>
                  <a:lnTo>
                    <a:pt x="63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122;p2"/>
            <p:cNvSpPr/>
            <p:nvPr/>
          </p:nvSpPr>
          <p:spPr>
            <a:xfrm>
              <a:off x="1400150" y="3066700"/>
              <a:ext cx="12825" cy="18900"/>
            </a:xfrm>
            <a:custGeom>
              <a:avLst/>
              <a:gdLst/>
              <a:ahLst/>
              <a:cxnLst/>
              <a:rect l="l" t="t" r="r" b="b"/>
              <a:pathLst>
                <a:path w="513" h="756" extrusionOk="0">
                  <a:moveTo>
                    <a:pt x="257" y="1"/>
                  </a:moveTo>
                  <a:lnTo>
                    <a:pt x="1" y="231"/>
                  </a:lnTo>
                  <a:lnTo>
                    <a:pt x="1" y="756"/>
                  </a:lnTo>
                  <a:lnTo>
                    <a:pt x="338" y="542"/>
                  </a:lnTo>
                  <a:lnTo>
                    <a:pt x="513" y="542"/>
                  </a:lnTo>
                  <a:lnTo>
                    <a:pt x="513" y="231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123;p2"/>
            <p:cNvSpPr/>
            <p:nvPr/>
          </p:nvSpPr>
          <p:spPr>
            <a:xfrm>
              <a:off x="1380225" y="3066700"/>
              <a:ext cx="26350" cy="7475"/>
            </a:xfrm>
            <a:custGeom>
              <a:avLst/>
              <a:gdLst/>
              <a:ahLst/>
              <a:cxnLst/>
              <a:rect l="l" t="t" r="r" b="b"/>
              <a:pathLst>
                <a:path w="1054" h="299" extrusionOk="0">
                  <a:moveTo>
                    <a:pt x="338" y="1"/>
                  </a:moveTo>
                  <a:lnTo>
                    <a:pt x="1" y="299"/>
                  </a:lnTo>
                  <a:lnTo>
                    <a:pt x="717" y="299"/>
                  </a:lnTo>
                  <a:lnTo>
                    <a:pt x="1054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124;p2"/>
            <p:cNvSpPr/>
            <p:nvPr/>
          </p:nvSpPr>
          <p:spPr>
            <a:xfrm>
              <a:off x="1380225" y="3074150"/>
              <a:ext cx="17925" cy="1000"/>
            </a:xfrm>
            <a:custGeom>
              <a:avLst/>
              <a:gdLst/>
              <a:ahLst/>
              <a:cxnLst/>
              <a:rect l="l" t="t" r="r" b="b"/>
              <a:pathLst>
                <a:path w="717" h="40" extrusionOk="0">
                  <a:moveTo>
                    <a:pt x="1" y="1"/>
                  </a:moveTo>
                  <a:lnTo>
                    <a:pt x="1" y="40"/>
                  </a:lnTo>
                  <a:lnTo>
                    <a:pt x="717" y="40"/>
                  </a:lnTo>
                  <a:lnTo>
                    <a:pt x="717" y="1"/>
                  </a:lnTo>
                  <a:close/>
                </a:path>
              </a:pathLst>
            </a:custGeom>
            <a:solidFill>
              <a:srgbClr val="EDE8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125;p2"/>
            <p:cNvSpPr/>
            <p:nvPr/>
          </p:nvSpPr>
          <p:spPr>
            <a:xfrm>
              <a:off x="1398125" y="3066700"/>
              <a:ext cx="8450" cy="8450"/>
            </a:xfrm>
            <a:custGeom>
              <a:avLst/>
              <a:gdLst/>
              <a:ahLst/>
              <a:cxnLst/>
              <a:rect l="l" t="t" r="r" b="b"/>
              <a:pathLst>
                <a:path w="338" h="338" extrusionOk="0">
                  <a:moveTo>
                    <a:pt x="338" y="1"/>
                  </a:moveTo>
                  <a:lnTo>
                    <a:pt x="1" y="299"/>
                  </a:lnTo>
                  <a:lnTo>
                    <a:pt x="1" y="338"/>
                  </a:lnTo>
                  <a:lnTo>
                    <a:pt x="338" y="40"/>
                  </a:lnTo>
                  <a:lnTo>
                    <a:pt x="338" y="1"/>
                  </a:lnTo>
                  <a:close/>
                </a:path>
              </a:pathLst>
            </a:custGeom>
            <a:solidFill>
              <a:srgbClr val="A8A2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126;p2"/>
            <p:cNvSpPr/>
            <p:nvPr/>
          </p:nvSpPr>
          <p:spPr>
            <a:xfrm>
              <a:off x="1406550" y="3066700"/>
              <a:ext cx="8450" cy="8450"/>
            </a:xfrm>
            <a:custGeom>
              <a:avLst/>
              <a:gdLst/>
              <a:ahLst/>
              <a:cxnLst/>
              <a:rect l="l" t="t" r="r" b="b"/>
              <a:pathLst>
                <a:path w="338" h="338" extrusionOk="0">
                  <a:moveTo>
                    <a:pt x="1" y="1"/>
                  </a:moveTo>
                  <a:lnTo>
                    <a:pt x="1" y="40"/>
                  </a:lnTo>
                  <a:lnTo>
                    <a:pt x="338" y="338"/>
                  </a:lnTo>
                  <a:lnTo>
                    <a:pt x="338" y="299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A8A2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127;p2"/>
            <p:cNvSpPr/>
            <p:nvPr/>
          </p:nvSpPr>
          <p:spPr>
            <a:xfrm>
              <a:off x="1431175" y="3150700"/>
              <a:ext cx="35825" cy="40525"/>
            </a:xfrm>
            <a:custGeom>
              <a:avLst/>
              <a:gdLst/>
              <a:ahLst/>
              <a:cxnLst/>
              <a:rect l="l" t="t" r="r" b="b"/>
              <a:pathLst>
                <a:path w="1433" h="1621" extrusionOk="0">
                  <a:moveTo>
                    <a:pt x="1" y="1"/>
                  </a:moveTo>
                  <a:lnTo>
                    <a:pt x="1" y="1621"/>
                  </a:lnTo>
                  <a:lnTo>
                    <a:pt x="1433" y="1621"/>
                  </a:lnTo>
                  <a:lnTo>
                    <a:pt x="1433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128;p2"/>
            <p:cNvSpPr/>
            <p:nvPr/>
          </p:nvSpPr>
          <p:spPr>
            <a:xfrm>
              <a:off x="1429900" y="3151750"/>
              <a:ext cx="2350" cy="39475"/>
            </a:xfrm>
            <a:custGeom>
              <a:avLst/>
              <a:gdLst/>
              <a:ahLst/>
              <a:cxnLst/>
              <a:rect l="l" t="t" r="r" b="b"/>
              <a:pathLst>
                <a:path w="94" h="1579" extrusionOk="0">
                  <a:moveTo>
                    <a:pt x="0" y="1"/>
                  </a:moveTo>
                  <a:lnTo>
                    <a:pt x="0" y="1579"/>
                  </a:lnTo>
                  <a:lnTo>
                    <a:pt x="94" y="1579"/>
                  </a:lnTo>
                  <a:lnTo>
                    <a:pt x="94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129;p2"/>
            <p:cNvSpPr/>
            <p:nvPr/>
          </p:nvSpPr>
          <p:spPr>
            <a:xfrm>
              <a:off x="1463575" y="3151750"/>
              <a:ext cx="2475" cy="39475"/>
            </a:xfrm>
            <a:custGeom>
              <a:avLst/>
              <a:gdLst/>
              <a:ahLst/>
              <a:cxnLst/>
              <a:rect l="l" t="t" r="r" b="b"/>
              <a:pathLst>
                <a:path w="99" h="1579" extrusionOk="0">
                  <a:moveTo>
                    <a:pt x="1" y="1"/>
                  </a:moveTo>
                  <a:lnTo>
                    <a:pt x="1" y="1579"/>
                  </a:lnTo>
                  <a:lnTo>
                    <a:pt x="98" y="1579"/>
                  </a:lnTo>
                  <a:lnTo>
                    <a:pt x="98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130;p2"/>
            <p:cNvSpPr/>
            <p:nvPr/>
          </p:nvSpPr>
          <p:spPr>
            <a:xfrm>
              <a:off x="1446725" y="3151750"/>
              <a:ext cx="2375" cy="39475"/>
            </a:xfrm>
            <a:custGeom>
              <a:avLst/>
              <a:gdLst/>
              <a:ahLst/>
              <a:cxnLst/>
              <a:rect l="l" t="t" r="r" b="b"/>
              <a:pathLst>
                <a:path w="95" h="1579" extrusionOk="0">
                  <a:moveTo>
                    <a:pt x="1" y="1"/>
                  </a:moveTo>
                  <a:lnTo>
                    <a:pt x="1" y="1579"/>
                  </a:lnTo>
                  <a:lnTo>
                    <a:pt x="95" y="1579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131;p2"/>
            <p:cNvSpPr/>
            <p:nvPr/>
          </p:nvSpPr>
          <p:spPr>
            <a:xfrm>
              <a:off x="1429900" y="3151750"/>
              <a:ext cx="36150" cy="2375"/>
            </a:xfrm>
            <a:custGeom>
              <a:avLst/>
              <a:gdLst/>
              <a:ahLst/>
              <a:cxnLst/>
              <a:rect l="l" t="t" r="r" b="b"/>
              <a:pathLst>
                <a:path w="1446" h="95" extrusionOk="0">
                  <a:moveTo>
                    <a:pt x="0" y="1"/>
                  </a:moveTo>
                  <a:lnTo>
                    <a:pt x="0" y="95"/>
                  </a:lnTo>
                  <a:lnTo>
                    <a:pt x="1445" y="95"/>
                  </a:lnTo>
                  <a:lnTo>
                    <a:pt x="1445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132;p2"/>
            <p:cNvSpPr/>
            <p:nvPr/>
          </p:nvSpPr>
          <p:spPr>
            <a:xfrm>
              <a:off x="1429900" y="3170950"/>
              <a:ext cx="36150" cy="2450"/>
            </a:xfrm>
            <a:custGeom>
              <a:avLst/>
              <a:gdLst/>
              <a:ahLst/>
              <a:cxnLst/>
              <a:rect l="l" t="t" r="r" b="b"/>
              <a:pathLst>
                <a:path w="1446" h="98" extrusionOk="0">
                  <a:moveTo>
                    <a:pt x="0" y="1"/>
                  </a:moveTo>
                  <a:lnTo>
                    <a:pt x="0" y="98"/>
                  </a:lnTo>
                  <a:lnTo>
                    <a:pt x="1445" y="98"/>
                  </a:lnTo>
                  <a:lnTo>
                    <a:pt x="1445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133;p2"/>
            <p:cNvSpPr/>
            <p:nvPr/>
          </p:nvSpPr>
          <p:spPr>
            <a:xfrm>
              <a:off x="1446725" y="3151750"/>
              <a:ext cx="19325" cy="20600"/>
            </a:xfrm>
            <a:custGeom>
              <a:avLst/>
              <a:gdLst/>
              <a:ahLst/>
              <a:cxnLst/>
              <a:rect l="l" t="t" r="r" b="b"/>
              <a:pathLst>
                <a:path w="773" h="824" extrusionOk="0">
                  <a:moveTo>
                    <a:pt x="675" y="1"/>
                  </a:moveTo>
                  <a:lnTo>
                    <a:pt x="1" y="824"/>
                  </a:lnTo>
                  <a:lnTo>
                    <a:pt x="95" y="824"/>
                  </a:lnTo>
                  <a:lnTo>
                    <a:pt x="772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134;p2"/>
            <p:cNvSpPr/>
            <p:nvPr/>
          </p:nvSpPr>
          <p:spPr>
            <a:xfrm>
              <a:off x="1429900" y="3151750"/>
              <a:ext cx="19200" cy="20600"/>
            </a:xfrm>
            <a:custGeom>
              <a:avLst/>
              <a:gdLst/>
              <a:ahLst/>
              <a:cxnLst/>
              <a:rect l="l" t="t" r="r" b="b"/>
              <a:pathLst>
                <a:path w="768" h="824" extrusionOk="0">
                  <a:moveTo>
                    <a:pt x="0" y="1"/>
                  </a:moveTo>
                  <a:lnTo>
                    <a:pt x="674" y="824"/>
                  </a:lnTo>
                  <a:lnTo>
                    <a:pt x="768" y="824"/>
                  </a:lnTo>
                  <a:lnTo>
                    <a:pt x="94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135;p2"/>
            <p:cNvSpPr/>
            <p:nvPr/>
          </p:nvSpPr>
          <p:spPr>
            <a:xfrm>
              <a:off x="1446725" y="3172325"/>
              <a:ext cx="18250" cy="18900"/>
            </a:xfrm>
            <a:custGeom>
              <a:avLst/>
              <a:gdLst/>
              <a:ahLst/>
              <a:cxnLst/>
              <a:rect l="l" t="t" r="r" b="b"/>
              <a:pathLst>
                <a:path w="730" h="756" extrusionOk="0">
                  <a:moveTo>
                    <a:pt x="1" y="1"/>
                  </a:moveTo>
                  <a:lnTo>
                    <a:pt x="636" y="756"/>
                  </a:lnTo>
                  <a:lnTo>
                    <a:pt x="730" y="756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136;p2"/>
            <p:cNvSpPr/>
            <p:nvPr/>
          </p:nvSpPr>
          <p:spPr>
            <a:xfrm>
              <a:off x="1430850" y="3172325"/>
              <a:ext cx="18250" cy="18900"/>
            </a:xfrm>
            <a:custGeom>
              <a:avLst/>
              <a:gdLst/>
              <a:ahLst/>
              <a:cxnLst/>
              <a:rect l="l" t="t" r="r" b="b"/>
              <a:pathLst>
                <a:path w="730" h="756" extrusionOk="0">
                  <a:moveTo>
                    <a:pt x="636" y="1"/>
                  </a:moveTo>
                  <a:lnTo>
                    <a:pt x="1" y="756"/>
                  </a:lnTo>
                  <a:lnTo>
                    <a:pt x="95" y="756"/>
                  </a:lnTo>
                  <a:lnTo>
                    <a:pt x="730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137;p2"/>
            <p:cNvSpPr/>
            <p:nvPr/>
          </p:nvSpPr>
          <p:spPr>
            <a:xfrm>
              <a:off x="1431175" y="3150700"/>
              <a:ext cx="2475" cy="40525"/>
            </a:xfrm>
            <a:custGeom>
              <a:avLst/>
              <a:gdLst/>
              <a:ahLst/>
              <a:cxnLst/>
              <a:rect l="l" t="t" r="r" b="b"/>
              <a:pathLst>
                <a:path w="99" h="1621" extrusionOk="0">
                  <a:moveTo>
                    <a:pt x="1" y="1"/>
                  </a:moveTo>
                  <a:lnTo>
                    <a:pt x="1" y="1621"/>
                  </a:lnTo>
                  <a:lnTo>
                    <a:pt x="98" y="1621"/>
                  </a:lnTo>
                  <a:lnTo>
                    <a:pt x="98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38;p2"/>
            <p:cNvSpPr/>
            <p:nvPr/>
          </p:nvSpPr>
          <p:spPr>
            <a:xfrm>
              <a:off x="1464625" y="3150700"/>
              <a:ext cx="2375" cy="40525"/>
            </a:xfrm>
            <a:custGeom>
              <a:avLst/>
              <a:gdLst/>
              <a:ahLst/>
              <a:cxnLst/>
              <a:rect l="l" t="t" r="r" b="b"/>
              <a:pathLst>
                <a:path w="95" h="1621" extrusionOk="0">
                  <a:moveTo>
                    <a:pt x="1" y="1"/>
                  </a:moveTo>
                  <a:lnTo>
                    <a:pt x="1" y="1621"/>
                  </a:lnTo>
                  <a:lnTo>
                    <a:pt x="95" y="1621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139;p2"/>
            <p:cNvSpPr/>
            <p:nvPr/>
          </p:nvSpPr>
          <p:spPr>
            <a:xfrm>
              <a:off x="1448125" y="3150700"/>
              <a:ext cx="2050" cy="40525"/>
            </a:xfrm>
            <a:custGeom>
              <a:avLst/>
              <a:gdLst/>
              <a:ahLst/>
              <a:cxnLst/>
              <a:rect l="l" t="t" r="r" b="b"/>
              <a:pathLst>
                <a:path w="82" h="1621" extrusionOk="0">
                  <a:moveTo>
                    <a:pt x="0" y="1"/>
                  </a:moveTo>
                  <a:lnTo>
                    <a:pt x="0" y="1621"/>
                  </a:lnTo>
                  <a:lnTo>
                    <a:pt x="81" y="1621"/>
                  </a:lnTo>
                  <a:lnTo>
                    <a:pt x="81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140;p2"/>
            <p:cNvSpPr/>
            <p:nvPr/>
          </p:nvSpPr>
          <p:spPr>
            <a:xfrm>
              <a:off x="1431175" y="3150700"/>
              <a:ext cx="35825" cy="2450"/>
            </a:xfrm>
            <a:custGeom>
              <a:avLst/>
              <a:gdLst/>
              <a:ahLst/>
              <a:cxnLst/>
              <a:rect l="l" t="t" r="r" b="b"/>
              <a:pathLst>
                <a:path w="1433" h="98" extrusionOk="0">
                  <a:moveTo>
                    <a:pt x="1" y="1"/>
                  </a:moveTo>
                  <a:lnTo>
                    <a:pt x="1" y="98"/>
                  </a:lnTo>
                  <a:lnTo>
                    <a:pt x="1433" y="98"/>
                  </a:lnTo>
                  <a:lnTo>
                    <a:pt x="1433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141;p2"/>
            <p:cNvSpPr/>
            <p:nvPr/>
          </p:nvSpPr>
          <p:spPr>
            <a:xfrm>
              <a:off x="1431175" y="3169975"/>
              <a:ext cx="35825" cy="2375"/>
            </a:xfrm>
            <a:custGeom>
              <a:avLst/>
              <a:gdLst/>
              <a:ahLst/>
              <a:cxnLst/>
              <a:rect l="l" t="t" r="r" b="b"/>
              <a:pathLst>
                <a:path w="1433" h="95" extrusionOk="0">
                  <a:moveTo>
                    <a:pt x="1" y="1"/>
                  </a:moveTo>
                  <a:lnTo>
                    <a:pt x="1" y="95"/>
                  </a:lnTo>
                  <a:lnTo>
                    <a:pt x="1433" y="95"/>
                  </a:lnTo>
                  <a:lnTo>
                    <a:pt x="1433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142;p2"/>
            <p:cNvSpPr/>
            <p:nvPr/>
          </p:nvSpPr>
          <p:spPr>
            <a:xfrm>
              <a:off x="1448125" y="3150700"/>
              <a:ext cx="18875" cy="20275"/>
            </a:xfrm>
            <a:custGeom>
              <a:avLst/>
              <a:gdLst/>
              <a:ahLst/>
              <a:cxnLst/>
              <a:rect l="l" t="t" r="r" b="b"/>
              <a:pathLst>
                <a:path w="755" h="811" extrusionOk="0">
                  <a:moveTo>
                    <a:pt x="661" y="1"/>
                  </a:moveTo>
                  <a:lnTo>
                    <a:pt x="0" y="811"/>
                  </a:lnTo>
                  <a:lnTo>
                    <a:pt x="81" y="811"/>
                  </a:lnTo>
                  <a:lnTo>
                    <a:pt x="75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143;p2"/>
            <p:cNvSpPr/>
            <p:nvPr/>
          </p:nvSpPr>
          <p:spPr>
            <a:xfrm>
              <a:off x="1431175" y="3150700"/>
              <a:ext cx="19000" cy="20275"/>
            </a:xfrm>
            <a:custGeom>
              <a:avLst/>
              <a:gdLst/>
              <a:ahLst/>
              <a:cxnLst/>
              <a:rect l="l" t="t" r="r" b="b"/>
              <a:pathLst>
                <a:path w="760" h="811" extrusionOk="0">
                  <a:moveTo>
                    <a:pt x="1" y="1"/>
                  </a:moveTo>
                  <a:lnTo>
                    <a:pt x="678" y="811"/>
                  </a:lnTo>
                  <a:lnTo>
                    <a:pt x="759" y="811"/>
                  </a:lnTo>
                  <a:lnTo>
                    <a:pt x="98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144;p2"/>
            <p:cNvSpPr/>
            <p:nvPr/>
          </p:nvSpPr>
          <p:spPr>
            <a:xfrm>
              <a:off x="1448125" y="3170950"/>
              <a:ext cx="18875" cy="20275"/>
            </a:xfrm>
            <a:custGeom>
              <a:avLst/>
              <a:gdLst/>
              <a:ahLst/>
              <a:cxnLst/>
              <a:rect l="l" t="t" r="r" b="b"/>
              <a:pathLst>
                <a:path w="755" h="811" extrusionOk="0">
                  <a:moveTo>
                    <a:pt x="0" y="1"/>
                  </a:moveTo>
                  <a:lnTo>
                    <a:pt x="661" y="811"/>
                  </a:lnTo>
                  <a:lnTo>
                    <a:pt x="755" y="811"/>
                  </a:lnTo>
                  <a:lnTo>
                    <a:pt x="81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145;p2"/>
            <p:cNvSpPr/>
            <p:nvPr/>
          </p:nvSpPr>
          <p:spPr>
            <a:xfrm>
              <a:off x="1431175" y="3170950"/>
              <a:ext cx="19000" cy="20275"/>
            </a:xfrm>
            <a:custGeom>
              <a:avLst/>
              <a:gdLst/>
              <a:ahLst/>
              <a:cxnLst/>
              <a:rect l="l" t="t" r="r" b="b"/>
              <a:pathLst>
                <a:path w="760" h="811" extrusionOk="0">
                  <a:moveTo>
                    <a:pt x="678" y="1"/>
                  </a:moveTo>
                  <a:lnTo>
                    <a:pt x="1" y="811"/>
                  </a:lnTo>
                  <a:lnTo>
                    <a:pt x="98" y="811"/>
                  </a:lnTo>
                  <a:lnTo>
                    <a:pt x="759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146;p2"/>
            <p:cNvSpPr/>
            <p:nvPr/>
          </p:nvSpPr>
          <p:spPr>
            <a:xfrm>
              <a:off x="1438300" y="3111575"/>
              <a:ext cx="21675" cy="24000"/>
            </a:xfrm>
            <a:custGeom>
              <a:avLst/>
              <a:gdLst/>
              <a:ahLst/>
              <a:cxnLst/>
              <a:rect l="l" t="t" r="r" b="b"/>
              <a:pathLst>
                <a:path w="867" h="960" extrusionOk="0">
                  <a:moveTo>
                    <a:pt x="1" y="1"/>
                  </a:moveTo>
                  <a:lnTo>
                    <a:pt x="1" y="960"/>
                  </a:lnTo>
                  <a:lnTo>
                    <a:pt x="866" y="960"/>
                  </a:lnTo>
                  <a:lnTo>
                    <a:pt x="86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147;p2"/>
            <p:cNvSpPr/>
            <p:nvPr/>
          </p:nvSpPr>
          <p:spPr>
            <a:xfrm>
              <a:off x="1437250" y="3134175"/>
              <a:ext cx="21650" cy="2050"/>
            </a:xfrm>
            <a:custGeom>
              <a:avLst/>
              <a:gdLst/>
              <a:ahLst/>
              <a:cxnLst/>
              <a:rect l="l" t="t" r="r" b="b"/>
              <a:pathLst>
                <a:path w="866" h="82" extrusionOk="0">
                  <a:moveTo>
                    <a:pt x="1" y="1"/>
                  </a:moveTo>
                  <a:lnTo>
                    <a:pt x="1" y="82"/>
                  </a:lnTo>
                  <a:lnTo>
                    <a:pt x="866" y="82"/>
                  </a:lnTo>
                  <a:lnTo>
                    <a:pt x="866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148;p2"/>
            <p:cNvSpPr/>
            <p:nvPr/>
          </p:nvSpPr>
          <p:spPr>
            <a:xfrm>
              <a:off x="1437250" y="3112625"/>
              <a:ext cx="21650" cy="2375"/>
            </a:xfrm>
            <a:custGeom>
              <a:avLst/>
              <a:gdLst/>
              <a:ahLst/>
              <a:cxnLst/>
              <a:rect l="l" t="t" r="r" b="b"/>
              <a:pathLst>
                <a:path w="866" h="95" extrusionOk="0">
                  <a:moveTo>
                    <a:pt x="1" y="1"/>
                  </a:moveTo>
                  <a:lnTo>
                    <a:pt x="1" y="95"/>
                  </a:lnTo>
                  <a:lnTo>
                    <a:pt x="866" y="95"/>
                  </a:lnTo>
                  <a:lnTo>
                    <a:pt x="866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149;p2"/>
            <p:cNvSpPr/>
            <p:nvPr/>
          </p:nvSpPr>
          <p:spPr>
            <a:xfrm>
              <a:off x="1437250" y="3112625"/>
              <a:ext cx="2475" cy="23600"/>
            </a:xfrm>
            <a:custGeom>
              <a:avLst/>
              <a:gdLst/>
              <a:ahLst/>
              <a:cxnLst/>
              <a:rect l="l" t="t" r="r" b="b"/>
              <a:pathLst>
                <a:path w="99" h="944" extrusionOk="0">
                  <a:moveTo>
                    <a:pt x="1" y="1"/>
                  </a:moveTo>
                  <a:lnTo>
                    <a:pt x="1" y="944"/>
                  </a:lnTo>
                  <a:lnTo>
                    <a:pt x="98" y="944"/>
                  </a:lnTo>
                  <a:lnTo>
                    <a:pt x="98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150;p2"/>
            <p:cNvSpPr/>
            <p:nvPr/>
          </p:nvSpPr>
          <p:spPr>
            <a:xfrm>
              <a:off x="1456525" y="3112625"/>
              <a:ext cx="2375" cy="23600"/>
            </a:xfrm>
            <a:custGeom>
              <a:avLst/>
              <a:gdLst/>
              <a:ahLst/>
              <a:cxnLst/>
              <a:rect l="l" t="t" r="r" b="b"/>
              <a:pathLst>
                <a:path w="95" h="944" extrusionOk="0">
                  <a:moveTo>
                    <a:pt x="1" y="1"/>
                  </a:moveTo>
                  <a:lnTo>
                    <a:pt x="1" y="944"/>
                  </a:lnTo>
                  <a:lnTo>
                    <a:pt x="95" y="944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151;p2"/>
            <p:cNvSpPr/>
            <p:nvPr/>
          </p:nvSpPr>
          <p:spPr>
            <a:xfrm>
              <a:off x="1439700" y="3112625"/>
              <a:ext cx="16850" cy="23600"/>
            </a:xfrm>
            <a:custGeom>
              <a:avLst/>
              <a:gdLst/>
              <a:ahLst/>
              <a:cxnLst/>
              <a:rect l="l" t="t" r="r" b="b"/>
              <a:pathLst>
                <a:path w="674" h="944" extrusionOk="0">
                  <a:moveTo>
                    <a:pt x="0" y="1"/>
                  </a:moveTo>
                  <a:lnTo>
                    <a:pt x="0" y="95"/>
                  </a:lnTo>
                  <a:lnTo>
                    <a:pt x="674" y="944"/>
                  </a:lnTo>
                  <a:lnTo>
                    <a:pt x="674" y="863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152;p2"/>
            <p:cNvSpPr/>
            <p:nvPr/>
          </p:nvSpPr>
          <p:spPr>
            <a:xfrm>
              <a:off x="1439700" y="3112625"/>
              <a:ext cx="16850" cy="23600"/>
            </a:xfrm>
            <a:custGeom>
              <a:avLst/>
              <a:gdLst/>
              <a:ahLst/>
              <a:cxnLst/>
              <a:rect l="l" t="t" r="r" b="b"/>
              <a:pathLst>
                <a:path w="674" h="944" extrusionOk="0">
                  <a:moveTo>
                    <a:pt x="674" y="1"/>
                  </a:moveTo>
                  <a:lnTo>
                    <a:pt x="0" y="863"/>
                  </a:lnTo>
                  <a:lnTo>
                    <a:pt x="0" y="944"/>
                  </a:lnTo>
                  <a:lnTo>
                    <a:pt x="674" y="95"/>
                  </a:lnTo>
                  <a:lnTo>
                    <a:pt x="674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153;p2"/>
            <p:cNvSpPr/>
            <p:nvPr/>
          </p:nvSpPr>
          <p:spPr>
            <a:xfrm>
              <a:off x="1438300" y="3133200"/>
              <a:ext cx="21675" cy="2375"/>
            </a:xfrm>
            <a:custGeom>
              <a:avLst/>
              <a:gdLst/>
              <a:ahLst/>
              <a:cxnLst/>
              <a:rect l="l" t="t" r="r" b="b"/>
              <a:pathLst>
                <a:path w="867" h="95" extrusionOk="0">
                  <a:moveTo>
                    <a:pt x="1" y="1"/>
                  </a:moveTo>
                  <a:lnTo>
                    <a:pt x="1" y="95"/>
                  </a:lnTo>
                  <a:lnTo>
                    <a:pt x="866" y="95"/>
                  </a:lnTo>
                  <a:lnTo>
                    <a:pt x="866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154;p2"/>
            <p:cNvSpPr/>
            <p:nvPr/>
          </p:nvSpPr>
          <p:spPr>
            <a:xfrm>
              <a:off x="1438300" y="3111575"/>
              <a:ext cx="21675" cy="2375"/>
            </a:xfrm>
            <a:custGeom>
              <a:avLst/>
              <a:gdLst/>
              <a:ahLst/>
              <a:cxnLst/>
              <a:rect l="l" t="t" r="r" b="b"/>
              <a:pathLst>
                <a:path w="867" h="95" extrusionOk="0">
                  <a:moveTo>
                    <a:pt x="1" y="1"/>
                  </a:moveTo>
                  <a:lnTo>
                    <a:pt x="1" y="95"/>
                  </a:lnTo>
                  <a:lnTo>
                    <a:pt x="866" y="95"/>
                  </a:lnTo>
                  <a:lnTo>
                    <a:pt x="866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155;p2"/>
            <p:cNvSpPr/>
            <p:nvPr/>
          </p:nvSpPr>
          <p:spPr>
            <a:xfrm>
              <a:off x="1438300" y="3111575"/>
              <a:ext cx="2375" cy="24000"/>
            </a:xfrm>
            <a:custGeom>
              <a:avLst/>
              <a:gdLst/>
              <a:ahLst/>
              <a:cxnLst/>
              <a:rect l="l" t="t" r="r" b="b"/>
              <a:pathLst>
                <a:path w="95" h="960" extrusionOk="0">
                  <a:moveTo>
                    <a:pt x="1" y="1"/>
                  </a:moveTo>
                  <a:lnTo>
                    <a:pt x="1" y="960"/>
                  </a:lnTo>
                  <a:lnTo>
                    <a:pt x="95" y="960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156;p2"/>
            <p:cNvSpPr/>
            <p:nvPr/>
          </p:nvSpPr>
          <p:spPr>
            <a:xfrm>
              <a:off x="1457500" y="3111575"/>
              <a:ext cx="2475" cy="24000"/>
            </a:xfrm>
            <a:custGeom>
              <a:avLst/>
              <a:gdLst/>
              <a:ahLst/>
              <a:cxnLst/>
              <a:rect l="l" t="t" r="r" b="b"/>
              <a:pathLst>
                <a:path w="99" h="960" extrusionOk="0">
                  <a:moveTo>
                    <a:pt x="1" y="1"/>
                  </a:moveTo>
                  <a:lnTo>
                    <a:pt x="1" y="960"/>
                  </a:lnTo>
                  <a:lnTo>
                    <a:pt x="98" y="960"/>
                  </a:lnTo>
                  <a:lnTo>
                    <a:pt x="98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157;p2"/>
            <p:cNvSpPr/>
            <p:nvPr/>
          </p:nvSpPr>
          <p:spPr>
            <a:xfrm>
              <a:off x="1440650" y="3111575"/>
              <a:ext cx="16875" cy="24000"/>
            </a:xfrm>
            <a:custGeom>
              <a:avLst/>
              <a:gdLst/>
              <a:ahLst/>
              <a:cxnLst/>
              <a:rect l="l" t="t" r="r" b="b"/>
              <a:pathLst>
                <a:path w="675" h="960" extrusionOk="0">
                  <a:moveTo>
                    <a:pt x="1" y="1"/>
                  </a:moveTo>
                  <a:lnTo>
                    <a:pt x="1" y="95"/>
                  </a:lnTo>
                  <a:lnTo>
                    <a:pt x="675" y="960"/>
                  </a:lnTo>
                  <a:lnTo>
                    <a:pt x="675" y="86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158;p2"/>
            <p:cNvSpPr/>
            <p:nvPr/>
          </p:nvSpPr>
          <p:spPr>
            <a:xfrm>
              <a:off x="1440650" y="3111575"/>
              <a:ext cx="16875" cy="24000"/>
            </a:xfrm>
            <a:custGeom>
              <a:avLst/>
              <a:gdLst/>
              <a:ahLst/>
              <a:cxnLst/>
              <a:rect l="l" t="t" r="r" b="b"/>
              <a:pathLst>
                <a:path w="675" h="960" extrusionOk="0">
                  <a:moveTo>
                    <a:pt x="675" y="1"/>
                  </a:moveTo>
                  <a:lnTo>
                    <a:pt x="1" y="866"/>
                  </a:lnTo>
                  <a:lnTo>
                    <a:pt x="1" y="960"/>
                  </a:lnTo>
                  <a:lnTo>
                    <a:pt x="675" y="95"/>
                  </a:lnTo>
                  <a:lnTo>
                    <a:pt x="67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159;p2"/>
            <p:cNvSpPr/>
            <p:nvPr/>
          </p:nvSpPr>
          <p:spPr>
            <a:xfrm>
              <a:off x="1347825" y="3161875"/>
              <a:ext cx="14525" cy="15175"/>
            </a:xfrm>
            <a:custGeom>
              <a:avLst/>
              <a:gdLst/>
              <a:ahLst/>
              <a:cxnLst/>
              <a:rect l="l" t="t" r="r" b="b"/>
              <a:pathLst>
                <a:path w="581" h="607" extrusionOk="0">
                  <a:moveTo>
                    <a:pt x="1" y="1"/>
                  </a:moveTo>
                  <a:lnTo>
                    <a:pt x="1" y="607"/>
                  </a:lnTo>
                  <a:lnTo>
                    <a:pt x="581" y="607"/>
                  </a:lnTo>
                  <a:lnTo>
                    <a:pt x="581" y="1"/>
                  </a:lnTo>
                  <a:close/>
                </a:path>
              </a:pathLst>
            </a:custGeom>
            <a:solidFill>
              <a:srgbClr val="9C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60;p2"/>
            <p:cNvSpPr/>
            <p:nvPr/>
          </p:nvSpPr>
          <p:spPr>
            <a:xfrm>
              <a:off x="1347175" y="3176050"/>
              <a:ext cx="14525" cy="1725"/>
            </a:xfrm>
            <a:custGeom>
              <a:avLst/>
              <a:gdLst/>
              <a:ahLst/>
              <a:cxnLst/>
              <a:rect l="l" t="t" r="r" b="b"/>
              <a:pathLst>
                <a:path w="581" h="69" extrusionOk="0">
                  <a:moveTo>
                    <a:pt x="1" y="1"/>
                  </a:moveTo>
                  <a:lnTo>
                    <a:pt x="1" y="69"/>
                  </a:lnTo>
                  <a:lnTo>
                    <a:pt x="581" y="69"/>
                  </a:lnTo>
                  <a:lnTo>
                    <a:pt x="581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161;p2"/>
            <p:cNvSpPr/>
            <p:nvPr/>
          </p:nvSpPr>
          <p:spPr>
            <a:xfrm>
              <a:off x="1347175" y="3162525"/>
              <a:ext cx="14525" cy="2050"/>
            </a:xfrm>
            <a:custGeom>
              <a:avLst/>
              <a:gdLst/>
              <a:ahLst/>
              <a:cxnLst/>
              <a:rect l="l" t="t" r="r" b="b"/>
              <a:pathLst>
                <a:path w="581" h="82" extrusionOk="0">
                  <a:moveTo>
                    <a:pt x="1" y="1"/>
                  </a:moveTo>
                  <a:lnTo>
                    <a:pt x="1" y="82"/>
                  </a:lnTo>
                  <a:lnTo>
                    <a:pt x="581" y="82"/>
                  </a:lnTo>
                  <a:lnTo>
                    <a:pt x="581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162;p2"/>
            <p:cNvSpPr/>
            <p:nvPr/>
          </p:nvSpPr>
          <p:spPr>
            <a:xfrm>
              <a:off x="1347175" y="3162525"/>
              <a:ext cx="1750" cy="15250"/>
            </a:xfrm>
            <a:custGeom>
              <a:avLst/>
              <a:gdLst/>
              <a:ahLst/>
              <a:cxnLst/>
              <a:rect l="l" t="t" r="r" b="b"/>
              <a:pathLst>
                <a:path w="70" h="610" extrusionOk="0">
                  <a:moveTo>
                    <a:pt x="1" y="1"/>
                  </a:moveTo>
                  <a:lnTo>
                    <a:pt x="1" y="610"/>
                  </a:lnTo>
                  <a:lnTo>
                    <a:pt x="69" y="610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163;p2"/>
            <p:cNvSpPr/>
            <p:nvPr/>
          </p:nvSpPr>
          <p:spPr>
            <a:xfrm>
              <a:off x="1359975" y="3163575"/>
              <a:ext cx="1725" cy="14200"/>
            </a:xfrm>
            <a:custGeom>
              <a:avLst/>
              <a:gdLst/>
              <a:ahLst/>
              <a:cxnLst/>
              <a:rect l="l" t="t" r="r" b="b"/>
              <a:pathLst>
                <a:path w="69" h="568" extrusionOk="0">
                  <a:moveTo>
                    <a:pt x="1" y="1"/>
                  </a:moveTo>
                  <a:lnTo>
                    <a:pt x="1" y="568"/>
                  </a:lnTo>
                  <a:lnTo>
                    <a:pt x="69" y="568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164;p2"/>
            <p:cNvSpPr/>
            <p:nvPr/>
          </p:nvSpPr>
          <p:spPr>
            <a:xfrm>
              <a:off x="1347825" y="3175400"/>
              <a:ext cx="14525" cy="1650"/>
            </a:xfrm>
            <a:custGeom>
              <a:avLst/>
              <a:gdLst/>
              <a:ahLst/>
              <a:cxnLst/>
              <a:rect l="l" t="t" r="r" b="b"/>
              <a:pathLst>
                <a:path w="581" h="66" extrusionOk="0">
                  <a:moveTo>
                    <a:pt x="1" y="1"/>
                  </a:moveTo>
                  <a:lnTo>
                    <a:pt x="1" y="66"/>
                  </a:lnTo>
                  <a:lnTo>
                    <a:pt x="581" y="66"/>
                  </a:lnTo>
                  <a:lnTo>
                    <a:pt x="581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165;p2"/>
            <p:cNvSpPr/>
            <p:nvPr/>
          </p:nvSpPr>
          <p:spPr>
            <a:xfrm>
              <a:off x="1347825" y="3161875"/>
              <a:ext cx="14525" cy="1725"/>
            </a:xfrm>
            <a:custGeom>
              <a:avLst/>
              <a:gdLst/>
              <a:ahLst/>
              <a:cxnLst/>
              <a:rect l="l" t="t" r="r" b="b"/>
              <a:pathLst>
                <a:path w="581" h="69" extrusionOk="0">
                  <a:moveTo>
                    <a:pt x="1" y="1"/>
                  </a:moveTo>
                  <a:lnTo>
                    <a:pt x="1" y="69"/>
                  </a:lnTo>
                  <a:lnTo>
                    <a:pt x="581" y="69"/>
                  </a:lnTo>
                  <a:lnTo>
                    <a:pt x="581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166;p2"/>
            <p:cNvSpPr/>
            <p:nvPr/>
          </p:nvSpPr>
          <p:spPr>
            <a:xfrm>
              <a:off x="1347825" y="3161875"/>
              <a:ext cx="1725" cy="15175"/>
            </a:xfrm>
            <a:custGeom>
              <a:avLst/>
              <a:gdLst/>
              <a:ahLst/>
              <a:cxnLst/>
              <a:rect l="l" t="t" r="r" b="b"/>
              <a:pathLst>
                <a:path w="69" h="607" extrusionOk="0">
                  <a:moveTo>
                    <a:pt x="1" y="1"/>
                  </a:moveTo>
                  <a:lnTo>
                    <a:pt x="1" y="607"/>
                  </a:lnTo>
                  <a:lnTo>
                    <a:pt x="69" y="607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167;p2"/>
            <p:cNvSpPr/>
            <p:nvPr/>
          </p:nvSpPr>
          <p:spPr>
            <a:xfrm>
              <a:off x="1360725" y="3161875"/>
              <a:ext cx="1625" cy="15175"/>
            </a:xfrm>
            <a:custGeom>
              <a:avLst/>
              <a:gdLst/>
              <a:ahLst/>
              <a:cxnLst/>
              <a:rect l="l" t="t" r="r" b="b"/>
              <a:pathLst>
                <a:path w="65" h="607" extrusionOk="0">
                  <a:moveTo>
                    <a:pt x="0" y="1"/>
                  </a:moveTo>
                  <a:lnTo>
                    <a:pt x="0" y="607"/>
                  </a:lnTo>
                  <a:lnTo>
                    <a:pt x="65" y="607"/>
                  </a:lnTo>
                  <a:lnTo>
                    <a:pt x="6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168;p2"/>
            <p:cNvSpPr/>
            <p:nvPr/>
          </p:nvSpPr>
          <p:spPr>
            <a:xfrm>
              <a:off x="1360725" y="3161875"/>
              <a:ext cx="14525" cy="15175"/>
            </a:xfrm>
            <a:custGeom>
              <a:avLst/>
              <a:gdLst/>
              <a:ahLst/>
              <a:cxnLst/>
              <a:rect l="l" t="t" r="r" b="b"/>
              <a:pathLst>
                <a:path w="581" h="607" extrusionOk="0">
                  <a:moveTo>
                    <a:pt x="0" y="1"/>
                  </a:moveTo>
                  <a:lnTo>
                    <a:pt x="0" y="607"/>
                  </a:lnTo>
                  <a:lnTo>
                    <a:pt x="580" y="607"/>
                  </a:lnTo>
                  <a:lnTo>
                    <a:pt x="580" y="1"/>
                  </a:lnTo>
                  <a:close/>
                </a:path>
              </a:pathLst>
            </a:custGeom>
            <a:solidFill>
              <a:srgbClr val="9C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169;p2"/>
            <p:cNvSpPr/>
            <p:nvPr/>
          </p:nvSpPr>
          <p:spPr>
            <a:xfrm>
              <a:off x="1360725" y="3176050"/>
              <a:ext cx="13775" cy="1725"/>
            </a:xfrm>
            <a:custGeom>
              <a:avLst/>
              <a:gdLst/>
              <a:ahLst/>
              <a:cxnLst/>
              <a:rect l="l" t="t" r="r" b="b"/>
              <a:pathLst>
                <a:path w="551" h="69" extrusionOk="0">
                  <a:moveTo>
                    <a:pt x="0" y="1"/>
                  </a:moveTo>
                  <a:lnTo>
                    <a:pt x="0" y="69"/>
                  </a:lnTo>
                  <a:lnTo>
                    <a:pt x="551" y="69"/>
                  </a:lnTo>
                  <a:lnTo>
                    <a:pt x="551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170;p2"/>
            <p:cNvSpPr/>
            <p:nvPr/>
          </p:nvSpPr>
          <p:spPr>
            <a:xfrm>
              <a:off x="1360725" y="3162525"/>
              <a:ext cx="13775" cy="2050"/>
            </a:xfrm>
            <a:custGeom>
              <a:avLst/>
              <a:gdLst/>
              <a:ahLst/>
              <a:cxnLst/>
              <a:rect l="l" t="t" r="r" b="b"/>
              <a:pathLst>
                <a:path w="551" h="82" extrusionOk="0">
                  <a:moveTo>
                    <a:pt x="0" y="1"/>
                  </a:moveTo>
                  <a:lnTo>
                    <a:pt x="0" y="82"/>
                  </a:lnTo>
                  <a:lnTo>
                    <a:pt x="551" y="82"/>
                  </a:lnTo>
                  <a:lnTo>
                    <a:pt x="551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171;p2"/>
            <p:cNvSpPr/>
            <p:nvPr/>
          </p:nvSpPr>
          <p:spPr>
            <a:xfrm>
              <a:off x="1372875" y="3162525"/>
              <a:ext cx="1625" cy="15250"/>
            </a:xfrm>
            <a:custGeom>
              <a:avLst/>
              <a:gdLst/>
              <a:ahLst/>
              <a:cxnLst/>
              <a:rect l="l" t="t" r="r" b="b"/>
              <a:pathLst>
                <a:path w="65" h="610" extrusionOk="0">
                  <a:moveTo>
                    <a:pt x="0" y="1"/>
                  </a:moveTo>
                  <a:lnTo>
                    <a:pt x="0" y="610"/>
                  </a:lnTo>
                  <a:lnTo>
                    <a:pt x="65" y="610"/>
                  </a:lnTo>
                  <a:lnTo>
                    <a:pt x="65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172;p2"/>
            <p:cNvSpPr/>
            <p:nvPr/>
          </p:nvSpPr>
          <p:spPr>
            <a:xfrm>
              <a:off x="1360725" y="3175400"/>
              <a:ext cx="14525" cy="1650"/>
            </a:xfrm>
            <a:custGeom>
              <a:avLst/>
              <a:gdLst/>
              <a:ahLst/>
              <a:cxnLst/>
              <a:rect l="l" t="t" r="r" b="b"/>
              <a:pathLst>
                <a:path w="581" h="66" extrusionOk="0">
                  <a:moveTo>
                    <a:pt x="0" y="1"/>
                  </a:moveTo>
                  <a:lnTo>
                    <a:pt x="0" y="66"/>
                  </a:lnTo>
                  <a:lnTo>
                    <a:pt x="580" y="66"/>
                  </a:lnTo>
                  <a:lnTo>
                    <a:pt x="580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173;p2"/>
            <p:cNvSpPr/>
            <p:nvPr/>
          </p:nvSpPr>
          <p:spPr>
            <a:xfrm>
              <a:off x="1360725" y="3161875"/>
              <a:ext cx="14525" cy="1725"/>
            </a:xfrm>
            <a:custGeom>
              <a:avLst/>
              <a:gdLst/>
              <a:ahLst/>
              <a:cxnLst/>
              <a:rect l="l" t="t" r="r" b="b"/>
              <a:pathLst>
                <a:path w="581" h="69" extrusionOk="0">
                  <a:moveTo>
                    <a:pt x="0" y="1"/>
                  </a:moveTo>
                  <a:lnTo>
                    <a:pt x="0" y="69"/>
                  </a:lnTo>
                  <a:lnTo>
                    <a:pt x="580" y="69"/>
                  </a:lnTo>
                  <a:lnTo>
                    <a:pt x="580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174;p2"/>
            <p:cNvSpPr/>
            <p:nvPr/>
          </p:nvSpPr>
          <p:spPr>
            <a:xfrm>
              <a:off x="1360725" y="3161875"/>
              <a:ext cx="1625" cy="15175"/>
            </a:xfrm>
            <a:custGeom>
              <a:avLst/>
              <a:gdLst/>
              <a:ahLst/>
              <a:cxnLst/>
              <a:rect l="l" t="t" r="r" b="b"/>
              <a:pathLst>
                <a:path w="65" h="607" extrusionOk="0">
                  <a:moveTo>
                    <a:pt x="0" y="1"/>
                  </a:moveTo>
                  <a:lnTo>
                    <a:pt x="0" y="607"/>
                  </a:lnTo>
                  <a:lnTo>
                    <a:pt x="65" y="607"/>
                  </a:lnTo>
                  <a:lnTo>
                    <a:pt x="6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175;p2"/>
            <p:cNvSpPr/>
            <p:nvPr/>
          </p:nvSpPr>
          <p:spPr>
            <a:xfrm>
              <a:off x="1373500" y="3161875"/>
              <a:ext cx="1750" cy="15175"/>
            </a:xfrm>
            <a:custGeom>
              <a:avLst/>
              <a:gdLst/>
              <a:ahLst/>
              <a:cxnLst/>
              <a:rect l="l" t="t" r="r" b="b"/>
              <a:pathLst>
                <a:path w="70" h="607" extrusionOk="0">
                  <a:moveTo>
                    <a:pt x="1" y="1"/>
                  </a:moveTo>
                  <a:lnTo>
                    <a:pt x="1" y="607"/>
                  </a:lnTo>
                  <a:lnTo>
                    <a:pt x="69" y="607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6" name="Google Shape;176;p2"/>
          <p:cNvGrpSpPr/>
          <p:nvPr/>
        </p:nvGrpSpPr>
        <p:grpSpPr>
          <a:xfrm>
            <a:off x="1408030" y="2501492"/>
            <a:ext cx="170863" cy="781667"/>
            <a:chOff x="1093750" y="2975250"/>
            <a:chExt cx="48625" cy="222450"/>
          </a:xfrm>
        </p:grpSpPr>
        <p:sp>
          <p:nvSpPr>
            <p:cNvPr id="177" name="Google Shape;177;p2"/>
            <p:cNvSpPr/>
            <p:nvPr/>
          </p:nvSpPr>
          <p:spPr>
            <a:xfrm>
              <a:off x="1098125" y="3024825"/>
              <a:ext cx="40200" cy="172150"/>
            </a:xfrm>
            <a:custGeom>
              <a:avLst/>
              <a:gdLst/>
              <a:ahLst/>
              <a:cxnLst/>
              <a:rect l="l" t="t" r="r" b="b"/>
              <a:pathLst>
                <a:path w="1608" h="6886" extrusionOk="0">
                  <a:moveTo>
                    <a:pt x="567" y="1"/>
                  </a:moveTo>
                  <a:cubicBezTo>
                    <a:pt x="554" y="1"/>
                    <a:pt x="541" y="14"/>
                    <a:pt x="541" y="30"/>
                  </a:cubicBezTo>
                  <a:lnTo>
                    <a:pt x="0" y="6860"/>
                  </a:lnTo>
                  <a:cubicBezTo>
                    <a:pt x="0" y="6873"/>
                    <a:pt x="13" y="6886"/>
                    <a:pt x="26" y="6886"/>
                  </a:cubicBezTo>
                  <a:cubicBezTo>
                    <a:pt x="39" y="6886"/>
                    <a:pt x="55" y="6886"/>
                    <a:pt x="55" y="6873"/>
                  </a:cubicBezTo>
                  <a:lnTo>
                    <a:pt x="593" y="56"/>
                  </a:lnTo>
                  <a:lnTo>
                    <a:pt x="1011" y="56"/>
                  </a:lnTo>
                  <a:lnTo>
                    <a:pt x="1552" y="6873"/>
                  </a:lnTo>
                  <a:cubicBezTo>
                    <a:pt x="1552" y="6886"/>
                    <a:pt x="1552" y="6886"/>
                    <a:pt x="1578" y="6886"/>
                  </a:cubicBezTo>
                  <a:cubicBezTo>
                    <a:pt x="1594" y="6886"/>
                    <a:pt x="1607" y="6873"/>
                    <a:pt x="1594" y="6860"/>
                  </a:cubicBezTo>
                  <a:lnTo>
                    <a:pt x="1053" y="30"/>
                  </a:lnTo>
                  <a:cubicBezTo>
                    <a:pt x="1053" y="14"/>
                    <a:pt x="1053" y="1"/>
                    <a:pt x="1040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178;p2"/>
            <p:cNvSpPr/>
            <p:nvPr/>
          </p:nvSpPr>
          <p:spPr>
            <a:xfrm>
              <a:off x="1097475" y="3024175"/>
              <a:ext cx="41475" cy="173525"/>
            </a:xfrm>
            <a:custGeom>
              <a:avLst/>
              <a:gdLst/>
              <a:ahLst/>
              <a:cxnLst/>
              <a:rect l="l" t="t" r="r" b="b"/>
              <a:pathLst>
                <a:path w="1659" h="6941" extrusionOk="0">
                  <a:moveTo>
                    <a:pt x="593" y="1"/>
                  </a:moveTo>
                  <a:cubicBezTo>
                    <a:pt x="567" y="1"/>
                    <a:pt x="538" y="27"/>
                    <a:pt x="538" y="56"/>
                  </a:cubicBezTo>
                  <a:lnTo>
                    <a:pt x="0" y="6886"/>
                  </a:lnTo>
                  <a:cubicBezTo>
                    <a:pt x="0" y="6899"/>
                    <a:pt x="0" y="6912"/>
                    <a:pt x="13" y="6925"/>
                  </a:cubicBezTo>
                  <a:cubicBezTo>
                    <a:pt x="26" y="6941"/>
                    <a:pt x="26" y="6941"/>
                    <a:pt x="52" y="6941"/>
                  </a:cubicBezTo>
                  <a:cubicBezTo>
                    <a:pt x="81" y="6941"/>
                    <a:pt x="107" y="6925"/>
                    <a:pt x="107" y="6899"/>
                  </a:cubicBezTo>
                  <a:lnTo>
                    <a:pt x="648" y="108"/>
                  </a:lnTo>
                  <a:lnTo>
                    <a:pt x="1011" y="108"/>
                  </a:lnTo>
                  <a:lnTo>
                    <a:pt x="1552" y="6899"/>
                  </a:lnTo>
                  <a:cubicBezTo>
                    <a:pt x="1552" y="6925"/>
                    <a:pt x="1565" y="6941"/>
                    <a:pt x="1604" y="6941"/>
                  </a:cubicBezTo>
                  <a:cubicBezTo>
                    <a:pt x="1620" y="6941"/>
                    <a:pt x="1633" y="6941"/>
                    <a:pt x="1646" y="6925"/>
                  </a:cubicBezTo>
                  <a:cubicBezTo>
                    <a:pt x="1646" y="6912"/>
                    <a:pt x="1659" y="6899"/>
                    <a:pt x="1646" y="6886"/>
                  </a:cubicBezTo>
                  <a:lnTo>
                    <a:pt x="1105" y="56"/>
                  </a:lnTo>
                  <a:cubicBezTo>
                    <a:pt x="1105" y="27"/>
                    <a:pt x="1092" y="1"/>
                    <a:pt x="1066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179;p2"/>
            <p:cNvSpPr/>
            <p:nvPr/>
          </p:nvSpPr>
          <p:spPr>
            <a:xfrm>
              <a:off x="1107600" y="3024825"/>
              <a:ext cx="20900" cy="52025"/>
            </a:xfrm>
            <a:custGeom>
              <a:avLst/>
              <a:gdLst/>
              <a:ahLst/>
              <a:cxnLst/>
              <a:rect l="l" t="t" r="r" b="b"/>
              <a:pathLst>
                <a:path w="836" h="2081" extrusionOk="0">
                  <a:moveTo>
                    <a:pt x="418" y="487"/>
                  </a:moveTo>
                  <a:lnTo>
                    <a:pt x="700" y="960"/>
                  </a:lnTo>
                  <a:lnTo>
                    <a:pt x="418" y="1391"/>
                  </a:lnTo>
                  <a:lnTo>
                    <a:pt x="146" y="960"/>
                  </a:lnTo>
                  <a:lnTo>
                    <a:pt x="418" y="487"/>
                  </a:lnTo>
                  <a:close/>
                  <a:moveTo>
                    <a:pt x="418" y="1488"/>
                  </a:moveTo>
                  <a:lnTo>
                    <a:pt x="768" y="2026"/>
                  </a:lnTo>
                  <a:lnTo>
                    <a:pt x="81" y="2026"/>
                  </a:lnTo>
                  <a:lnTo>
                    <a:pt x="418" y="1488"/>
                  </a:lnTo>
                  <a:close/>
                  <a:moveTo>
                    <a:pt x="175" y="1"/>
                  </a:moveTo>
                  <a:cubicBezTo>
                    <a:pt x="162" y="14"/>
                    <a:pt x="162" y="30"/>
                    <a:pt x="162" y="43"/>
                  </a:cubicBezTo>
                  <a:lnTo>
                    <a:pt x="389" y="435"/>
                  </a:lnTo>
                  <a:lnTo>
                    <a:pt x="94" y="947"/>
                  </a:lnTo>
                  <a:cubicBezTo>
                    <a:pt x="81" y="947"/>
                    <a:pt x="81" y="960"/>
                    <a:pt x="94" y="973"/>
                  </a:cubicBezTo>
                  <a:lnTo>
                    <a:pt x="389" y="1433"/>
                  </a:lnTo>
                  <a:lnTo>
                    <a:pt x="0" y="2039"/>
                  </a:lnTo>
                  <a:lnTo>
                    <a:pt x="0" y="2068"/>
                  </a:lnTo>
                  <a:cubicBezTo>
                    <a:pt x="13" y="2081"/>
                    <a:pt x="13" y="2081"/>
                    <a:pt x="26" y="2081"/>
                  </a:cubicBezTo>
                  <a:lnTo>
                    <a:pt x="810" y="2081"/>
                  </a:lnTo>
                  <a:cubicBezTo>
                    <a:pt x="823" y="2081"/>
                    <a:pt x="836" y="2081"/>
                    <a:pt x="836" y="2068"/>
                  </a:cubicBezTo>
                  <a:lnTo>
                    <a:pt x="836" y="2039"/>
                  </a:lnTo>
                  <a:lnTo>
                    <a:pt x="457" y="1433"/>
                  </a:lnTo>
                  <a:lnTo>
                    <a:pt x="755" y="973"/>
                  </a:lnTo>
                  <a:lnTo>
                    <a:pt x="755" y="947"/>
                  </a:lnTo>
                  <a:lnTo>
                    <a:pt x="457" y="435"/>
                  </a:lnTo>
                  <a:lnTo>
                    <a:pt x="674" y="43"/>
                  </a:lnTo>
                  <a:cubicBezTo>
                    <a:pt x="687" y="30"/>
                    <a:pt x="674" y="14"/>
                    <a:pt x="674" y="1"/>
                  </a:cubicBezTo>
                  <a:cubicBezTo>
                    <a:pt x="661" y="1"/>
                    <a:pt x="632" y="1"/>
                    <a:pt x="632" y="14"/>
                  </a:cubicBezTo>
                  <a:lnTo>
                    <a:pt x="418" y="380"/>
                  </a:lnTo>
                  <a:lnTo>
                    <a:pt x="214" y="14"/>
                  </a:lnTo>
                  <a:cubicBezTo>
                    <a:pt x="201" y="1"/>
                    <a:pt x="188" y="1"/>
                    <a:pt x="175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180;p2"/>
            <p:cNvSpPr/>
            <p:nvPr/>
          </p:nvSpPr>
          <p:spPr>
            <a:xfrm>
              <a:off x="1106850" y="3024150"/>
              <a:ext cx="22625" cy="53350"/>
            </a:xfrm>
            <a:custGeom>
              <a:avLst/>
              <a:gdLst/>
              <a:ahLst/>
              <a:cxnLst/>
              <a:rect l="l" t="t" r="r" b="b"/>
              <a:pathLst>
                <a:path w="905" h="2134" extrusionOk="0">
                  <a:moveTo>
                    <a:pt x="448" y="569"/>
                  </a:moveTo>
                  <a:lnTo>
                    <a:pt x="691" y="987"/>
                  </a:lnTo>
                  <a:lnTo>
                    <a:pt x="448" y="1366"/>
                  </a:lnTo>
                  <a:lnTo>
                    <a:pt x="205" y="987"/>
                  </a:lnTo>
                  <a:lnTo>
                    <a:pt x="448" y="569"/>
                  </a:lnTo>
                  <a:close/>
                  <a:moveTo>
                    <a:pt x="448" y="1567"/>
                  </a:moveTo>
                  <a:lnTo>
                    <a:pt x="743" y="2027"/>
                  </a:lnTo>
                  <a:lnTo>
                    <a:pt x="150" y="2027"/>
                  </a:lnTo>
                  <a:lnTo>
                    <a:pt x="448" y="1567"/>
                  </a:lnTo>
                  <a:close/>
                  <a:moveTo>
                    <a:pt x="683" y="1"/>
                  </a:moveTo>
                  <a:cubicBezTo>
                    <a:pt x="663" y="1"/>
                    <a:pt x="644" y="12"/>
                    <a:pt x="636" y="28"/>
                  </a:cubicBezTo>
                  <a:lnTo>
                    <a:pt x="448" y="352"/>
                  </a:lnTo>
                  <a:lnTo>
                    <a:pt x="257" y="28"/>
                  </a:lnTo>
                  <a:cubicBezTo>
                    <a:pt x="249" y="13"/>
                    <a:pt x="237" y="6"/>
                    <a:pt x="223" y="6"/>
                  </a:cubicBezTo>
                  <a:cubicBezTo>
                    <a:pt x="214" y="6"/>
                    <a:pt x="203" y="10"/>
                    <a:pt x="192" y="15"/>
                  </a:cubicBezTo>
                  <a:cubicBezTo>
                    <a:pt x="176" y="15"/>
                    <a:pt x="163" y="28"/>
                    <a:pt x="163" y="41"/>
                  </a:cubicBezTo>
                  <a:lnTo>
                    <a:pt x="163" y="83"/>
                  </a:lnTo>
                  <a:lnTo>
                    <a:pt x="393" y="462"/>
                  </a:lnTo>
                  <a:lnTo>
                    <a:pt x="95" y="961"/>
                  </a:lnTo>
                  <a:cubicBezTo>
                    <a:pt x="82" y="974"/>
                    <a:pt x="82" y="987"/>
                    <a:pt x="95" y="1013"/>
                  </a:cubicBezTo>
                  <a:lnTo>
                    <a:pt x="380" y="1460"/>
                  </a:lnTo>
                  <a:lnTo>
                    <a:pt x="14" y="2053"/>
                  </a:lnTo>
                  <a:cubicBezTo>
                    <a:pt x="1" y="2066"/>
                    <a:pt x="1" y="2095"/>
                    <a:pt x="1" y="2108"/>
                  </a:cubicBezTo>
                  <a:cubicBezTo>
                    <a:pt x="14" y="2134"/>
                    <a:pt x="43" y="2134"/>
                    <a:pt x="56" y="2134"/>
                  </a:cubicBezTo>
                  <a:lnTo>
                    <a:pt x="840" y="2134"/>
                  </a:lnTo>
                  <a:cubicBezTo>
                    <a:pt x="866" y="2134"/>
                    <a:pt x="879" y="2134"/>
                    <a:pt x="892" y="2108"/>
                  </a:cubicBezTo>
                  <a:cubicBezTo>
                    <a:pt x="905" y="2095"/>
                    <a:pt x="905" y="2066"/>
                    <a:pt x="892" y="2053"/>
                  </a:cubicBezTo>
                  <a:lnTo>
                    <a:pt x="516" y="1460"/>
                  </a:lnTo>
                  <a:lnTo>
                    <a:pt x="798" y="1013"/>
                  </a:lnTo>
                  <a:cubicBezTo>
                    <a:pt x="811" y="987"/>
                    <a:pt x="811" y="974"/>
                    <a:pt x="798" y="961"/>
                  </a:cubicBezTo>
                  <a:lnTo>
                    <a:pt x="516" y="462"/>
                  </a:lnTo>
                  <a:lnTo>
                    <a:pt x="730" y="83"/>
                  </a:lnTo>
                  <a:cubicBezTo>
                    <a:pt x="730" y="70"/>
                    <a:pt x="743" y="57"/>
                    <a:pt x="730" y="41"/>
                  </a:cubicBezTo>
                  <a:cubicBezTo>
                    <a:pt x="730" y="28"/>
                    <a:pt x="717" y="15"/>
                    <a:pt x="717" y="15"/>
                  </a:cubicBezTo>
                  <a:cubicBezTo>
                    <a:pt x="707" y="5"/>
                    <a:pt x="695" y="1"/>
                    <a:pt x="683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181;p2"/>
            <p:cNvSpPr/>
            <p:nvPr/>
          </p:nvSpPr>
          <p:spPr>
            <a:xfrm>
              <a:off x="1104500" y="3075550"/>
              <a:ext cx="24325" cy="38725"/>
            </a:xfrm>
            <a:custGeom>
              <a:avLst/>
              <a:gdLst/>
              <a:ahLst/>
              <a:cxnLst/>
              <a:rect l="l" t="t" r="r" b="b"/>
              <a:pathLst>
                <a:path w="973" h="1549" extrusionOk="0">
                  <a:moveTo>
                    <a:pt x="928" y="0"/>
                  </a:moveTo>
                  <a:cubicBezTo>
                    <a:pt x="922" y="0"/>
                    <a:pt x="918" y="3"/>
                    <a:pt x="918" y="10"/>
                  </a:cubicBezTo>
                  <a:lnTo>
                    <a:pt x="14" y="1510"/>
                  </a:lnTo>
                  <a:cubicBezTo>
                    <a:pt x="1" y="1523"/>
                    <a:pt x="1" y="1536"/>
                    <a:pt x="14" y="1549"/>
                  </a:cubicBezTo>
                  <a:lnTo>
                    <a:pt x="27" y="1549"/>
                  </a:lnTo>
                  <a:cubicBezTo>
                    <a:pt x="43" y="1549"/>
                    <a:pt x="56" y="1549"/>
                    <a:pt x="56" y="1536"/>
                  </a:cubicBezTo>
                  <a:lnTo>
                    <a:pt x="960" y="39"/>
                  </a:lnTo>
                  <a:cubicBezTo>
                    <a:pt x="973" y="26"/>
                    <a:pt x="960" y="10"/>
                    <a:pt x="947" y="10"/>
                  </a:cubicBezTo>
                  <a:cubicBezTo>
                    <a:pt x="941" y="3"/>
                    <a:pt x="933" y="0"/>
                    <a:pt x="928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182;p2"/>
            <p:cNvSpPr/>
            <p:nvPr/>
          </p:nvSpPr>
          <p:spPr>
            <a:xfrm>
              <a:off x="1103875" y="3074925"/>
              <a:ext cx="25600" cy="40075"/>
            </a:xfrm>
            <a:custGeom>
              <a:avLst/>
              <a:gdLst/>
              <a:ahLst/>
              <a:cxnLst/>
              <a:rect l="l" t="t" r="r" b="b"/>
              <a:pathLst>
                <a:path w="1024" h="1603" extrusionOk="0">
                  <a:moveTo>
                    <a:pt x="958" y="0"/>
                  </a:moveTo>
                  <a:cubicBezTo>
                    <a:pt x="942" y="0"/>
                    <a:pt x="925" y="7"/>
                    <a:pt x="917" y="22"/>
                  </a:cubicBezTo>
                  <a:lnTo>
                    <a:pt x="13" y="1522"/>
                  </a:lnTo>
                  <a:cubicBezTo>
                    <a:pt x="0" y="1548"/>
                    <a:pt x="0" y="1574"/>
                    <a:pt x="26" y="1590"/>
                  </a:cubicBezTo>
                  <a:cubicBezTo>
                    <a:pt x="39" y="1603"/>
                    <a:pt x="52" y="1603"/>
                    <a:pt x="52" y="1603"/>
                  </a:cubicBezTo>
                  <a:cubicBezTo>
                    <a:pt x="81" y="1603"/>
                    <a:pt x="94" y="1590"/>
                    <a:pt x="107" y="1574"/>
                  </a:cubicBezTo>
                  <a:lnTo>
                    <a:pt x="1011" y="77"/>
                  </a:lnTo>
                  <a:cubicBezTo>
                    <a:pt x="1024" y="51"/>
                    <a:pt x="1011" y="22"/>
                    <a:pt x="985" y="9"/>
                  </a:cubicBezTo>
                  <a:cubicBezTo>
                    <a:pt x="980" y="4"/>
                    <a:pt x="969" y="0"/>
                    <a:pt x="958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183;p2"/>
            <p:cNvSpPr/>
            <p:nvPr/>
          </p:nvSpPr>
          <p:spPr>
            <a:xfrm>
              <a:off x="1101100" y="3075550"/>
              <a:ext cx="34125" cy="82625"/>
            </a:xfrm>
            <a:custGeom>
              <a:avLst/>
              <a:gdLst/>
              <a:ahLst/>
              <a:cxnLst/>
              <a:rect l="l" t="t" r="r" b="b"/>
              <a:pathLst>
                <a:path w="1365" h="3305" extrusionOk="0">
                  <a:moveTo>
                    <a:pt x="1135" y="1549"/>
                  </a:moveTo>
                  <a:lnTo>
                    <a:pt x="678" y="2252"/>
                  </a:lnTo>
                  <a:lnTo>
                    <a:pt x="218" y="1549"/>
                  </a:lnTo>
                  <a:close/>
                  <a:moveTo>
                    <a:pt x="678" y="2346"/>
                  </a:moveTo>
                  <a:lnTo>
                    <a:pt x="1284" y="3250"/>
                  </a:lnTo>
                  <a:lnTo>
                    <a:pt x="82" y="3250"/>
                  </a:lnTo>
                  <a:lnTo>
                    <a:pt x="678" y="2346"/>
                  </a:lnTo>
                  <a:close/>
                  <a:moveTo>
                    <a:pt x="292" y="0"/>
                  </a:moveTo>
                  <a:cubicBezTo>
                    <a:pt x="286" y="0"/>
                    <a:pt x="280" y="3"/>
                    <a:pt x="273" y="10"/>
                  </a:cubicBezTo>
                  <a:cubicBezTo>
                    <a:pt x="260" y="10"/>
                    <a:pt x="260" y="26"/>
                    <a:pt x="260" y="39"/>
                  </a:cubicBezTo>
                  <a:lnTo>
                    <a:pt x="1151" y="1497"/>
                  </a:lnTo>
                  <a:lnTo>
                    <a:pt x="163" y="1497"/>
                  </a:lnTo>
                  <a:cubicBezTo>
                    <a:pt x="163" y="1497"/>
                    <a:pt x="150" y="1497"/>
                    <a:pt x="150" y="1510"/>
                  </a:cubicBezTo>
                  <a:cubicBezTo>
                    <a:pt x="137" y="1523"/>
                    <a:pt x="137" y="1523"/>
                    <a:pt x="150" y="1536"/>
                  </a:cubicBezTo>
                  <a:lnTo>
                    <a:pt x="649" y="2294"/>
                  </a:lnTo>
                  <a:lnTo>
                    <a:pt x="1" y="3266"/>
                  </a:lnTo>
                  <a:lnTo>
                    <a:pt x="1" y="3292"/>
                  </a:lnTo>
                  <a:cubicBezTo>
                    <a:pt x="17" y="3305"/>
                    <a:pt x="17" y="3305"/>
                    <a:pt x="30" y="3305"/>
                  </a:cubicBezTo>
                  <a:lnTo>
                    <a:pt x="1326" y="3305"/>
                  </a:lnTo>
                  <a:cubicBezTo>
                    <a:pt x="1339" y="3305"/>
                    <a:pt x="1352" y="3305"/>
                    <a:pt x="1352" y="3292"/>
                  </a:cubicBezTo>
                  <a:cubicBezTo>
                    <a:pt x="1365" y="3292"/>
                    <a:pt x="1352" y="3279"/>
                    <a:pt x="1352" y="3266"/>
                  </a:cubicBezTo>
                  <a:lnTo>
                    <a:pt x="717" y="2294"/>
                  </a:lnTo>
                  <a:lnTo>
                    <a:pt x="1216" y="1536"/>
                  </a:lnTo>
                  <a:lnTo>
                    <a:pt x="1216" y="1523"/>
                  </a:lnTo>
                  <a:lnTo>
                    <a:pt x="1216" y="1510"/>
                  </a:lnTo>
                  <a:lnTo>
                    <a:pt x="312" y="10"/>
                  </a:lnTo>
                  <a:cubicBezTo>
                    <a:pt x="305" y="3"/>
                    <a:pt x="299" y="0"/>
                    <a:pt x="292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184;p2"/>
            <p:cNvSpPr/>
            <p:nvPr/>
          </p:nvSpPr>
          <p:spPr>
            <a:xfrm>
              <a:off x="1100450" y="3074925"/>
              <a:ext cx="35525" cy="83900"/>
            </a:xfrm>
            <a:custGeom>
              <a:avLst/>
              <a:gdLst/>
              <a:ahLst/>
              <a:cxnLst/>
              <a:rect l="l" t="t" r="r" b="b"/>
              <a:pathLst>
                <a:path w="1421" h="3356" extrusionOk="0">
                  <a:moveTo>
                    <a:pt x="1122" y="1603"/>
                  </a:moveTo>
                  <a:lnTo>
                    <a:pt x="704" y="2222"/>
                  </a:lnTo>
                  <a:lnTo>
                    <a:pt x="299" y="1603"/>
                  </a:lnTo>
                  <a:close/>
                  <a:moveTo>
                    <a:pt x="704" y="2426"/>
                  </a:moveTo>
                  <a:lnTo>
                    <a:pt x="1258" y="3249"/>
                  </a:lnTo>
                  <a:lnTo>
                    <a:pt x="150" y="3249"/>
                  </a:lnTo>
                  <a:lnTo>
                    <a:pt x="704" y="2426"/>
                  </a:lnTo>
                  <a:close/>
                  <a:moveTo>
                    <a:pt x="317" y="0"/>
                  </a:moveTo>
                  <a:cubicBezTo>
                    <a:pt x="308" y="0"/>
                    <a:pt x="297" y="4"/>
                    <a:pt x="286" y="9"/>
                  </a:cubicBezTo>
                  <a:cubicBezTo>
                    <a:pt x="257" y="22"/>
                    <a:pt x="244" y="51"/>
                    <a:pt x="270" y="77"/>
                  </a:cubicBezTo>
                  <a:lnTo>
                    <a:pt x="1122" y="1493"/>
                  </a:lnTo>
                  <a:lnTo>
                    <a:pt x="189" y="1493"/>
                  </a:lnTo>
                  <a:cubicBezTo>
                    <a:pt x="176" y="1493"/>
                    <a:pt x="150" y="1509"/>
                    <a:pt x="150" y="1522"/>
                  </a:cubicBezTo>
                  <a:cubicBezTo>
                    <a:pt x="137" y="1535"/>
                    <a:pt x="137" y="1561"/>
                    <a:pt x="150" y="1574"/>
                  </a:cubicBezTo>
                  <a:lnTo>
                    <a:pt x="636" y="2319"/>
                  </a:lnTo>
                  <a:lnTo>
                    <a:pt x="14" y="3275"/>
                  </a:lnTo>
                  <a:cubicBezTo>
                    <a:pt x="1" y="3291"/>
                    <a:pt x="1" y="3317"/>
                    <a:pt x="1" y="3330"/>
                  </a:cubicBezTo>
                  <a:cubicBezTo>
                    <a:pt x="14" y="3343"/>
                    <a:pt x="27" y="3356"/>
                    <a:pt x="56" y="3356"/>
                  </a:cubicBezTo>
                  <a:lnTo>
                    <a:pt x="1352" y="3356"/>
                  </a:lnTo>
                  <a:cubicBezTo>
                    <a:pt x="1378" y="3356"/>
                    <a:pt x="1391" y="3343"/>
                    <a:pt x="1404" y="3330"/>
                  </a:cubicBezTo>
                  <a:cubicBezTo>
                    <a:pt x="1420" y="3317"/>
                    <a:pt x="1420" y="3291"/>
                    <a:pt x="1404" y="3275"/>
                  </a:cubicBezTo>
                  <a:lnTo>
                    <a:pt x="772" y="2319"/>
                  </a:lnTo>
                  <a:lnTo>
                    <a:pt x="1271" y="1574"/>
                  </a:lnTo>
                  <a:lnTo>
                    <a:pt x="1271" y="1535"/>
                  </a:lnTo>
                  <a:lnTo>
                    <a:pt x="1271" y="1522"/>
                  </a:lnTo>
                  <a:lnTo>
                    <a:pt x="351" y="22"/>
                  </a:lnTo>
                  <a:cubicBezTo>
                    <a:pt x="343" y="7"/>
                    <a:pt x="331" y="0"/>
                    <a:pt x="317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185;p2"/>
            <p:cNvSpPr/>
            <p:nvPr/>
          </p:nvSpPr>
          <p:spPr>
            <a:xfrm>
              <a:off x="1101100" y="3156875"/>
              <a:ext cx="36900" cy="35725"/>
            </a:xfrm>
            <a:custGeom>
              <a:avLst/>
              <a:gdLst/>
              <a:ahLst/>
              <a:cxnLst/>
              <a:rect l="l" t="t" r="r" b="b"/>
              <a:pathLst>
                <a:path w="1476" h="1429" extrusionOk="0">
                  <a:moveTo>
                    <a:pt x="30" y="1"/>
                  </a:moveTo>
                  <a:cubicBezTo>
                    <a:pt x="24" y="1"/>
                    <a:pt x="17" y="5"/>
                    <a:pt x="17" y="13"/>
                  </a:cubicBezTo>
                  <a:cubicBezTo>
                    <a:pt x="1" y="26"/>
                    <a:pt x="1" y="39"/>
                    <a:pt x="17" y="52"/>
                  </a:cubicBezTo>
                  <a:lnTo>
                    <a:pt x="1420" y="1416"/>
                  </a:lnTo>
                  <a:cubicBezTo>
                    <a:pt x="1420" y="1429"/>
                    <a:pt x="1433" y="1429"/>
                    <a:pt x="1433" y="1429"/>
                  </a:cubicBezTo>
                  <a:cubicBezTo>
                    <a:pt x="1446" y="1429"/>
                    <a:pt x="1446" y="1429"/>
                    <a:pt x="1459" y="1416"/>
                  </a:cubicBezTo>
                  <a:cubicBezTo>
                    <a:pt x="1475" y="1416"/>
                    <a:pt x="1475" y="1390"/>
                    <a:pt x="1459" y="1390"/>
                  </a:cubicBezTo>
                  <a:lnTo>
                    <a:pt x="43" y="13"/>
                  </a:lnTo>
                  <a:cubicBezTo>
                    <a:pt x="43" y="5"/>
                    <a:pt x="37" y="1"/>
                    <a:pt x="30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186;p2"/>
            <p:cNvSpPr/>
            <p:nvPr/>
          </p:nvSpPr>
          <p:spPr>
            <a:xfrm>
              <a:off x="1098425" y="3156875"/>
              <a:ext cx="36800" cy="35725"/>
            </a:xfrm>
            <a:custGeom>
              <a:avLst/>
              <a:gdLst/>
              <a:ahLst/>
              <a:cxnLst/>
              <a:rect l="l" t="t" r="r" b="b"/>
              <a:pathLst>
                <a:path w="1472" h="1429" extrusionOk="0">
                  <a:moveTo>
                    <a:pt x="1440" y="1"/>
                  </a:moveTo>
                  <a:cubicBezTo>
                    <a:pt x="1433" y="1"/>
                    <a:pt x="1427" y="5"/>
                    <a:pt x="1420" y="13"/>
                  </a:cubicBezTo>
                  <a:lnTo>
                    <a:pt x="14" y="1390"/>
                  </a:lnTo>
                  <a:cubicBezTo>
                    <a:pt x="1" y="1390"/>
                    <a:pt x="1" y="1416"/>
                    <a:pt x="1" y="1416"/>
                  </a:cubicBezTo>
                  <a:cubicBezTo>
                    <a:pt x="14" y="1429"/>
                    <a:pt x="14" y="1429"/>
                    <a:pt x="27" y="1429"/>
                  </a:cubicBezTo>
                  <a:cubicBezTo>
                    <a:pt x="27" y="1429"/>
                    <a:pt x="43" y="1429"/>
                    <a:pt x="43" y="1416"/>
                  </a:cubicBezTo>
                  <a:lnTo>
                    <a:pt x="1459" y="52"/>
                  </a:lnTo>
                  <a:cubicBezTo>
                    <a:pt x="1472" y="39"/>
                    <a:pt x="1472" y="26"/>
                    <a:pt x="1459" y="13"/>
                  </a:cubicBezTo>
                  <a:cubicBezTo>
                    <a:pt x="1452" y="5"/>
                    <a:pt x="1446" y="1"/>
                    <a:pt x="1440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187;p2"/>
            <p:cNvSpPr/>
            <p:nvPr/>
          </p:nvSpPr>
          <p:spPr>
            <a:xfrm>
              <a:off x="1104500" y="3046775"/>
              <a:ext cx="27000" cy="3100"/>
            </a:xfrm>
            <a:custGeom>
              <a:avLst/>
              <a:gdLst/>
              <a:ahLst/>
              <a:cxnLst/>
              <a:rect l="l" t="t" r="r" b="b"/>
              <a:pathLst>
                <a:path w="1080" h="124" extrusionOk="0">
                  <a:moveTo>
                    <a:pt x="56" y="1"/>
                  </a:moveTo>
                  <a:cubicBezTo>
                    <a:pt x="27" y="1"/>
                    <a:pt x="1" y="27"/>
                    <a:pt x="1" y="56"/>
                  </a:cubicBezTo>
                  <a:lnTo>
                    <a:pt x="1" y="69"/>
                  </a:lnTo>
                  <a:cubicBezTo>
                    <a:pt x="1" y="95"/>
                    <a:pt x="27" y="124"/>
                    <a:pt x="56" y="124"/>
                  </a:cubicBezTo>
                  <a:lnTo>
                    <a:pt x="1028" y="124"/>
                  </a:lnTo>
                  <a:cubicBezTo>
                    <a:pt x="1067" y="124"/>
                    <a:pt x="1080" y="95"/>
                    <a:pt x="1080" y="69"/>
                  </a:cubicBezTo>
                  <a:lnTo>
                    <a:pt x="1080" y="56"/>
                  </a:lnTo>
                  <a:cubicBezTo>
                    <a:pt x="1080" y="27"/>
                    <a:pt x="1067" y="1"/>
                    <a:pt x="1028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188;p2"/>
            <p:cNvSpPr/>
            <p:nvPr/>
          </p:nvSpPr>
          <p:spPr>
            <a:xfrm>
              <a:off x="1103875" y="3046125"/>
              <a:ext cx="28375" cy="4400"/>
            </a:xfrm>
            <a:custGeom>
              <a:avLst/>
              <a:gdLst/>
              <a:ahLst/>
              <a:cxnLst/>
              <a:rect l="l" t="t" r="r" b="b"/>
              <a:pathLst>
                <a:path w="1135" h="176" extrusionOk="0">
                  <a:moveTo>
                    <a:pt x="1053" y="53"/>
                  </a:moveTo>
                  <a:cubicBezTo>
                    <a:pt x="1066" y="53"/>
                    <a:pt x="1079" y="69"/>
                    <a:pt x="1079" y="82"/>
                  </a:cubicBezTo>
                  <a:lnTo>
                    <a:pt x="1079" y="95"/>
                  </a:lnTo>
                  <a:cubicBezTo>
                    <a:pt x="1079" y="108"/>
                    <a:pt x="1066" y="121"/>
                    <a:pt x="1053" y="121"/>
                  </a:cubicBezTo>
                  <a:lnTo>
                    <a:pt x="81" y="121"/>
                  </a:lnTo>
                  <a:cubicBezTo>
                    <a:pt x="68" y="121"/>
                    <a:pt x="52" y="108"/>
                    <a:pt x="52" y="95"/>
                  </a:cubicBezTo>
                  <a:lnTo>
                    <a:pt x="52" y="82"/>
                  </a:lnTo>
                  <a:cubicBezTo>
                    <a:pt x="52" y="69"/>
                    <a:pt x="68" y="53"/>
                    <a:pt x="81" y="53"/>
                  </a:cubicBezTo>
                  <a:close/>
                  <a:moveTo>
                    <a:pt x="81" y="1"/>
                  </a:moveTo>
                  <a:cubicBezTo>
                    <a:pt x="39" y="1"/>
                    <a:pt x="0" y="40"/>
                    <a:pt x="0" y="82"/>
                  </a:cubicBezTo>
                  <a:lnTo>
                    <a:pt x="0" y="95"/>
                  </a:lnTo>
                  <a:cubicBezTo>
                    <a:pt x="0" y="134"/>
                    <a:pt x="39" y="176"/>
                    <a:pt x="81" y="176"/>
                  </a:cubicBezTo>
                  <a:lnTo>
                    <a:pt x="1053" y="176"/>
                  </a:lnTo>
                  <a:cubicBezTo>
                    <a:pt x="1105" y="176"/>
                    <a:pt x="1134" y="134"/>
                    <a:pt x="1134" y="95"/>
                  </a:cubicBezTo>
                  <a:lnTo>
                    <a:pt x="1134" y="82"/>
                  </a:lnTo>
                  <a:cubicBezTo>
                    <a:pt x="1134" y="40"/>
                    <a:pt x="1105" y="1"/>
                    <a:pt x="1053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189;p2"/>
            <p:cNvSpPr/>
            <p:nvPr/>
          </p:nvSpPr>
          <p:spPr>
            <a:xfrm>
              <a:off x="1117300" y="3024825"/>
              <a:ext cx="1400" cy="172150"/>
            </a:xfrm>
            <a:custGeom>
              <a:avLst/>
              <a:gdLst/>
              <a:ahLst/>
              <a:cxnLst/>
              <a:rect l="l" t="t" r="r" b="b"/>
              <a:pathLst>
                <a:path w="56" h="6886" extrusionOk="0">
                  <a:moveTo>
                    <a:pt x="30" y="1"/>
                  </a:moveTo>
                  <a:cubicBezTo>
                    <a:pt x="17" y="1"/>
                    <a:pt x="1" y="14"/>
                    <a:pt x="1" y="30"/>
                  </a:cubicBezTo>
                  <a:lnTo>
                    <a:pt x="1" y="6860"/>
                  </a:lnTo>
                  <a:cubicBezTo>
                    <a:pt x="1" y="6873"/>
                    <a:pt x="17" y="6886"/>
                    <a:pt x="30" y="6886"/>
                  </a:cubicBezTo>
                  <a:cubicBezTo>
                    <a:pt x="43" y="6886"/>
                    <a:pt x="56" y="6873"/>
                    <a:pt x="56" y="6860"/>
                  </a:cubicBezTo>
                  <a:lnTo>
                    <a:pt x="56" y="30"/>
                  </a:lnTo>
                  <a:cubicBezTo>
                    <a:pt x="56" y="14"/>
                    <a:pt x="43" y="1"/>
                    <a:pt x="30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190;p2"/>
            <p:cNvSpPr/>
            <p:nvPr/>
          </p:nvSpPr>
          <p:spPr>
            <a:xfrm>
              <a:off x="1116650" y="3024175"/>
              <a:ext cx="2700" cy="173525"/>
            </a:xfrm>
            <a:custGeom>
              <a:avLst/>
              <a:gdLst/>
              <a:ahLst/>
              <a:cxnLst/>
              <a:rect l="l" t="t" r="r" b="b"/>
              <a:pathLst>
                <a:path w="108" h="6941" extrusionOk="0">
                  <a:moveTo>
                    <a:pt x="56" y="1"/>
                  </a:moveTo>
                  <a:cubicBezTo>
                    <a:pt x="27" y="1"/>
                    <a:pt x="1" y="27"/>
                    <a:pt x="1" y="56"/>
                  </a:cubicBezTo>
                  <a:lnTo>
                    <a:pt x="1" y="6886"/>
                  </a:lnTo>
                  <a:cubicBezTo>
                    <a:pt x="1" y="6925"/>
                    <a:pt x="27" y="6941"/>
                    <a:pt x="56" y="6941"/>
                  </a:cubicBezTo>
                  <a:cubicBezTo>
                    <a:pt x="82" y="6941"/>
                    <a:pt x="108" y="6925"/>
                    <a:pt x="108" y="6886"/>
                  </a:cubicBezTo>
                  <a:lnTo>
                    <a:pt x="108" y="56"/>
                  </a:lnTo>
                  <a:cubicBezTo>
                    <a:pt x="108" y="27"/>
                    <a:pt x="82" y="1"/>
                    <a:pt x="56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191;p2"/>
            <p:cNvSpPr/>
            <p:nvPr/>
          </p:nvSpPr>
          <p:spPr>
            <a:xfrm>
              <a:off x="1115700" y="2996800"/>
              <a:ext cx="5025" cy="5125"/>
            </a:xfrm>
            <a:custGeom>
              <a:avLst/>
              <a:gdLst/>
              <a:ahLst/>
              <a:cxnLst/>
              <a:rect l="l" t="t" r="r" b="b"/>
              <a:pathLst>
                <a:path w="201" h="205" extrusionOk="0">
                  <a:moveTo>
                    <a:pt x="94" y="1"/>
                  </a:moveTo>
                  <a:cubicBezTo>
                    <a:pt x="39" y="1"/>
                    <a:pt x="0" y="56"/>
                    <a:pt x="0" y="111"/>
                  </a:cubicBezTo>
                  <a:cubicBezTo>
                    <a:pt x="0" y="163"/>
                    <a:pt x="39" y="205"/>
                    <a:pt x="94" y="205"/>
                  </a:cubicBezTo>
                  <a:cubicBezTo>
                    <a:pt x="146" y="205"/>
                    <a:pt x="201" y="163"/>
                    <a:pt x="201" y="111"/>
                  </a:cubicBezTo>
                  <a:cubicBezTo>
                    <a:pt x="201" y="56"/>
                    <a:pt x="146" y="1"/>
                    <a:pt x="94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192;p2"/>
            <p:cNvSpPr/>
            <p:nvPr/>
          </p:nvSpPr>
          <p:spPr>
            <a:xfrm>
              <a:off x="1114950" y="2996150"/>
              <a:ext cx="6425" cy="6425"/>
            </a:xfrm>
            <a:custGeom>
              <a:avLst/>
              <a:gdLst/>
              <a:ahLst/>
              <a:cxnLst/>
              <a:rect l="l" t="t" r="r" b="b"/>
              <a:pathLst>
                <a:path w="257" h="257" extrusionOk="0">
                  <a:moveTo>
                    <a:pt x="124" y="56"/>
                  </a:moveTo>
                  <a:cubicBezTo>
                    <a:pt x="163" y="56"/>
                    <a:pt x="205" y="95"/>
                    <a:pt x="205" y="137"/>
                  </a:cubicBezTo>
                  <a:cubicBezTo>
                    <a:pt x="205" y="176"/>
                    <a:pt x="163" y="205"/>
                    <a:pt x="124" y="205"/>
                  </a:cubicBezTo>
                  <a:cubicBezTo>
                    <a:pt x="82" y="205"/>
                    <a:pt x="56" y="176"/>
                    <a:pt x="56" y="137"/>
                  </a:cubicBezTo>
                  <a:cubicBezTo>
                    <a:pt x="56" y="95"/>
                    <a:pt x="82" y="56"/>
                    <a:pt x="124" y="56"/>
                  </a:cubicBezTo>
                  <a:close/>
                  <a:moveTo>
                    <a:pt x="124" y="1"/>
                  </a:moveTo>
                  <a:cubicBezTo>
                    <a:pt x="56" y="1"/>
                    <a:pt x="1" y="56"/>
                    <a:pt x="1" y="137"/>
                  </a:cubicBezTo>
                  <a:cubicBezTo>
                    <a:pt x="1" y="205"/>
                    <a:pt x="56" y="257"/>
                    <a:pt x="124" y="257"/>
                  </a:cubicBezTo>
                  <a:cubicBezTo>
                    <a:pt x="192" y="257"/>
                    <a:pt x="257" y="205"/>
                    <a:pt x="257" y="137"/>
                  </a:cubicBezTo>
                  <a:cubicBezTo>
                    <a:pt x="257" y="56"/>
                    <a:pt x="192" y="1"/>
                    <a:pt x="124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193;p2"/>
            <p:cNvSpPr/>
            <p:nvPr/>
          </p:nvSpPr>
          <p:spPr>
            <a:xfrm>
              <a:off x="1114000" y="2975925"/>
              <a:ext cx="7050" cy="17250"/>
            </a:xfrm>
            <a:custGeom>
              <a:avLst/>
              <a:gdLst/>
              <a:ahLst/>
              <a:cxnLst/>
              <a:rect l="l" t="t" r="r" b="b"/>
              <a:pathLst>
                <a:path w="282" h="690" extrusionOk="0">
                  <a:moveTo>
                    <a:pt x="240" y="0"/>
                  </a:moveTo>
                  <a:cubicBezTo>
                    <a:pt x="192" y="0"/>
                    <a:pt x="109" y="101"/>
                    <a:pt x="68" y="217"/>
                  </a:cubicBezTo>
                  <a:cubicBezTo>
                    <a:pt x="0" y="366"/>
                    <a:pt x="162" y="690"/>
                    <a:pt x="162" y="690"/>
                  </a:cubicBezTo>
                  <a:cubicBezTo>
                    <a:pt x="162" y="690"/>
                    <a:pt x="282" y="107"/>
                    <a:pt x="269" y="26"/>
                  </a:cubicBezTo>
                  <a:cubicBezTo>
                    <a:pt x="263" y="8"/>
                    <a:pt x="253" y="0"/>
                    <a:pt x="240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194;p2"/>
            <p:cNvSpPr/>
            <p:nvPr/>
          </p:nvSpPr>
          <p:spPr>
            <a:xfrm>
              <a:off x="1113250" y="2975250"/>
              <a:ext cx="8550" cy="19950"/>
            </a:xfrm>
            <a:custGeom>
              <a:avLst/>
              <a:gdLst/>
              <a:ahLst/>
              <a:cxnLst/>
              <a:rect l="l" t="t" r="r" b="b"/>
              <a:pathLst>
                <a:path w="342" h="798" extrusionOk="0">
                  <a:moveTo>
                    <a:pt x="273" y="53"/>
                  </a:moveTo>
                  <a:lnTo>
                    <a:pt x="273" y="69"/>
                  </a:lnTo>
                  <a:cubicBezTo>
                    <a:pt x="286" y="108"/>
                    <a:pt x="231" y="406"/>
                    <a:pt x="179" y="636"/>
                  </a:cubicBezTo>
                  <a:cubicBezTo>
                    <a:pt x="137" y="513"/>
                    <a:pt x="82" y="338"/>
                    <a:pt x="111" y="257"/>
                  </a:cubicBezTo>
                  <a:cubicBezTo>
                    <a:pt x="163" y="134"/>
                    <a:pt x="244" y="53"/>
                    <a:pt x="273" y="53"/>
                  </a:cubicBezTo>
                  <a:close/>
                  <a:moveTo>
                    <a:pt x="273" y="1"/>
                  </a:moveTo>
                  <a:cubicBezTo>
                    <a:pt x="205" y="1"/>
                    <a:pt x="111" y="121"/>
                    <a:pt x="69" y="231"/>
                  </a:cubicBezTo>
                  <a:cubicBezTo>
                    <a:pt x="1" y="393"/>
                    <a:pt x="163" y="717"/>
                    <a:pt x="163" y="730"/>
                  </a:cubicBezTo>
                  <a:lnTo>
                    <a:pt x="205" y="798"/>
                  </a:lnTo>
                  <a:lnTo>
                    <a:pt x="218" y="717"/>
                  </a:lnTo>
                  <a:cubicBezTo>
                    <a:pt x="244" y="620"/>
                    <a:pt x="341" y="134"/>
                    <a:pt x="325" y="53"/>
                  </a:cubicBezTo>
                  <a:cubicBezTo>
                    <a:pt x="312" y="14"/>
                    <a:pt x="299" y="1"/>
                    <a:pt x="273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195;p2"/>
            <p:cNvSpPr/>
            <p:nvPr/>
          </p:nvSpPr>
          <p:spPr>
            <a:xfrm>
              <a:off x="1104600" y="2979350"/>
              <a:ext cx="9725" cy="15125"/>
            </a:xfrm>
            <a:custGeom>
              <a:avLst/>
              <a:gdLst/>
              <a:ahLst/>
              <a:cxnLst/>
              <a:rect l="l" t="t" r="r" b="b"/>
              <a:pathLst>
                <a:path w="389" h="605" extrusionOk="0">
                  <a:moveTo>
                    <a:pt x="65" y="1"/>
                  </a:moveTo>
                  <a:cubicBezTo>
                    <a:pt x="17" y="1"/>
                    <a:pt x="0" y="141"/>
                    <a:pt x="23" y="281"/>
                  </a:cubicBezTo>
                  <a:cubicBezTo>
                    <a:pt x="65" y="443"/>
                    <a:pt x="389" y="605"/>
                    <a:pt x="389" y="605"/>
                  </a:cubicBezTo>
                  <a:cubicBezTo>
                    <a:pt x="389" y="605"/>
                    <a:pt x="146" y="51"/>
                    <a:pt x="91" y="12"/>
                  </a:cubicBezTo>
                  <a:cubicBezTo>
                    <a:pt x="82" y="4"/>
                    <a:pt x="73" y="1"/>
                    <a:pt x="65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196;p2"/>
            <p:cNvSpPr/>
            <p:nvPr/>
          </p:nvSpPr>
          <p:spPr>
            <a:xfrm>
              <a:off x="1103875" y="2978575"/>
              <a:ext cx="11850" cy="17275"/>
            </a:xfrm>
            <a:custGeom>
              <a:avLst/>
              <a:gdLst/>
              <a:ahLst/>
              <a:cxnLst/>
              <a:rect l="l" t="t" r="r" b="b"/>
              <a:pathLst>
                <a:path w="474" h="691" extrusionOk="0">
                  <a:moveTo>
                    <a:pt x="94" y="56"/>
                  </a:moveTo>
                  <a:cubicBezTo>
                    <a:pt x="133" y="82"/>
                    <a:pt x="269" y="367"/>
                    <a:pt x="363" y="568"/>
                  </a:cubicBezTo>
                  <a:cubicBezTo>
                    <a:pt x="256" y="503"/>
                    <a:pt x="107" y="393"/>
                    <a:pt x="81" y="299"/>
                  </a:cubicBezTo>
                  <a:cubicBezTo>
                    <a:pt x="52" y="163"/>
                    <a:pt x="81" y="69"/>
                    <a:pt x="94" y="56"/>
                  </a:cubicBezTo>
                  <a:close/>
                  <a:moveTo>
                    <a:pt x="94" y="1"/>
                  </a:moveTo>
                  <a:cubicBezTo>
                    <a:pt x="81" y="1"/>
                    <a:pt x="68" y="1"/>
                    <a:pt x="52" y="30"/>
                  </a:cubicBezTo>
                  <a:cubicBezTo>
                    <a:pt x="13" y="69"/>
                    <a:pt x="0" y="192"/>
                    <a:pt x="26" y="312"/>
                  </a:cubicBezTo>
                  <a:cubicBezTo>
                    <a:pt x="68" y="487"/>
                    <a:pt x="392" y="649"/>
                    <a:pt x="405" y="649"/>
                  </a:cubicBezTo>
                  <a:lnTo>
                    <a:pt x="473" y="691"/>
                  </a:lnTo>
                  <a:lnTo>
                    <a:pt x="444" y="623"/>
                  </a:lnTo>
                  <a:cubicBezTo>
                    <a:pt x="405" y="529"/>
                    <a:pt x="201" y="69"/>
                    <a:pt x="133" y="17"/>
                  </a:cubicBezTo>
                  <a:cubicBezTo>
                    <a:pt x="120" y="1"/>
                    <a:pt x="107" y="1"/>
                    <a:pt x="94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197;p2"/>
            <p:cNvSpPr/>
            <p:nvPr/>
          </p:nvSpPr>
          <p:spPr>
            <a:xfrm>
              <a:off x="1095175" y="2990075"/>
              <a:ext cx="16825" cy="7800"/>
            </a:xfrm>
            <a:custGeom>
              <a:avLst/>
              <a:gdLst/>
              <a:ahLst/>
              <a:cxnLst/>
              <a:rect l="l" t="t" r="r" b="b"/>
              <a:pathLst>
                <a:path w="673" h="312" extrusionOk="0">
                  <a:moveTo>
                    <a:pt x="67" y="0"/>
                  </a:moveTo>
                  <a:cubicBezTo>
                    <a:pt x="1" y="0"/>
                    <a:pt x="69" y="141"/>
                    <a:pt x="199" y="244"/>
                  </a:cubicBezTo>
                  <a:cubicBezTo>
                    <a:pt x="260" y="298"/>
                    <a:pt x="381" y="312"/>
                    <a:pt x="485" y="312"/>
                  </a:cubicBezTo>
                  <a:cubicBezTo>
                    <a:pt x="586" y="312"/>
                    <a:pt x="672" y="299"/>
                    <a:pt x="672" y="299"/>
                  </a:cubicBezTo>
                  <a:cubicBezTo>
                    <a:pt x="672" y="299"/>
                    <a:pt x="157" y="1"/>
                    <a:pt x="76" y="1"/>
                  </a:cubicBezTo>
                  <a:cubicBezTo>
                    <a:pt x="73" y="0"/>
                    <a:pt x="69" y="0"/>
                    <a:pt x="67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198;p2"/>
            <p:cNvSpPr/>
            <p:nvPr/>
          </p:nvSpPr>
          <p:spPr>
            <a:xfrm>
              <a:off x="1095025" y="2989425"/>
              <a:ext cx="19000" cy="9100"/>
            </a:xfrm>
            <a:custGeom>
              <a:avLst/>
              <a:gdLst/>
              <a:ahLst/>
              <a:cxnLst/>
              <a:rect l="l" t="t" r="r" b="b"/>
              <a:pathLst>
                <a:path w="760" h="364" extrusionOk="0">
                  <a:moveTo>
                    <a:pt x="82" y="53"/>
                  </a:moveTo>
                  <a:cubicBezTo>
                    <a:pt x="137" y="53"/>
                    <a:pt x="393" y="189"/>
                    <a:pt x="597" y="312"/>
                  </a:cubicBezTo>
                  <a:lnTo>
                    <a:pt x="474" y="312"/>
                  </a:lnTo>
                  <a:cubicBezTo>
                    <a:pt x="354" y="312"/>
                    <a:pt x="260" y="296"/>
                    <a:pt x="218" y="257"/>
                  </a:cubicBezTo>
                  <a:cubicBezTo>
                    <a:pt x="111" y="163"/>
                    <a:pt x="69" y="69"/>
                    <a:pt x="82" y="53"/>
                  </a:cubicBezTo>
                  <a:close/>
                  <a:moveTo>
                    <a:pt x="82" y="1"/>
                  </a:moveTo>
                  <a:cubicBezTo>
                    <a:pt x="56" y="1"/>
                    <a:pt x="30" y="14"/>
                    <a:pt x="30" y="27"/>
                  </a:cubicBezTo>
                  <a:cubicBezTo>
                    <a:pt x="1" y="95"/>
                    <a:pt x="82" y="215"/>
                    <a:pt x="179" y="296"/>
                  </a:cubicBezTo>
                  <a:cubicBezTo>
                    <a:pt x="231" y="338"/>
                    <a:pt x="341" y="364"/>
                    <a:pt x="474" y="364"/>
                  </a:cubicBezTo>
                  <a:cubicBezTo>
                    <a:pt x="584" y="364"/>
                    <a:pt x="678" y="351"/>
                    <a:pt x="691" y="351"/>
                  </a:cubicBezTo>
                  <a:lnTo>
                    <a:pt x="759" y="338"/>
                  </a:lnTo>
                  <a:lnTo>
                    <a:pt x="691" y="296"/>
                  </a:lnTo>
                  <a:cubicBezTo>
                    <a:pt x="610" y="257"/>
                    <a:pt x="163" y="1"/>
                    <a:pt x="82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99;p2"/>
            <p:cNvSpPr/>
            <p:nvPr/>
          </p:nvSpPr>
          <p:spPr>
            <a:xfrm>
              <a:off x="1093750" y="3001575"/>
              <a:ext cx="18250" cy="6125"/>
            </a:xfrm>
            <a:custGeom>
              <a:avLst/>
              <a:gdLst/>
              <a:ahLst/>
              <a:cxnLst/>
              <a:rect l="l" t="t" r="r" b="b"/>
              <a:pathLst>
                <a:path w="730" h="245" extrusionOk="0">
                  <a:moveTo>
                    <a:pt x="729" y="1"/>
                  </a:moveTo>
                  <a:cubicBezTo>
                    <a:pt x="729" y="1"/>
                    <a:pt x="133" y="53"/>
                    <a:pt x="68" y="95"/>
                  </a:cubicBezTo>
                  <a:cubicBezTo>
                    <a:pt x="0" y="150"/>
                    <a:pt x="149" y="231"/>
                    <a:pt x="311" y="244"/>
                  </a:cubicBezTo>
                  <a:cubicBezTo>
                    <a:pt x="315" y="244"/>
                    <a:pt x="319" y="244"/>
                    <a:pt x="323" y="244"/>
                  </a:cubicBezTo>
                  <a:cubicBezTo>
                    <a:pt x="486" y="244"/>
                    <a:pt x="729" y="1"/>
                    <a:pt x="729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200;p2"/>
            <p:cNvSpPr/>
            <p:nvPr/>
          </p:nvSpPr>
          <p:spPr>
            <a:xfrm>
              <a:off x="1094375" y="3000525"/>
              <a:ext cx="19650" cy="7800"/>
            </a:xfrm>
            <a:custGeom>
              <a:avLst/>
              <a:gdLst/>
              <a:ahLst/>
              <a:cxnLst/>
              <a:rect l="l" t="t" r="r" b="b"/>
              <a:pathLst>
                <a:path w="786" h="312" extrusionOk="0">
                  <a:moveTo>
                    <a:pt x="636" y="69"/>
                  </a:moveTo>
                  <a:lnTo>
                    <a:pt x="636" y="69"/>
                  </a:lnTo>
                  <a:cubicBezTo>
                    <a:pt x="542" y="150"/>
                    <a:pt x="393" y="257"/>
                    <a:pt x="299" y="257"/>
                  </a:cubicBezTo>
                  <a:cubicBezTo>
                    <a:pt x="150" y="244"/>
                    <a:pt x="56" y="192"/>
                    <a:pt x="56" y="163"/>
                  </a:cubicBezTo>
                  <a:lnTo>
                    <a:pt x="69" y="163"/>
                  </a:lnTo>
                  <a:cubicBezTo>
                    <a:pt x="108" y="137"/>
                    <a:pt x="406" y="95"/>
                    <a:pt x="636" y="69"/>
                  </a:cubicBezTo>
                  <a:close/>
                  <a:moveTo>
                    <a:pt x="785" y="1"/>
                  </a:moveTo>
                  <a:lnTo>
                    <a:pt x="704" y="14"/>
                  </a:lnTo>
                  <a:cubicBezTo>
                    <a:pt x="610" y="14"/>
                    <a:pt x="108" y="69"/>
                    <a:pt x="27" y="124"/>
                  </a:cubicBezTo>
                  <a:cubicBezTo>
                    <a:pt x="1" y="137"/>
                    <a:pt x="1" y="176"/>
                    <a:pt x="1" y="176"/>
                  </a:cubicBezTo>
                  <a:cubicBezTo>
                    <a:pt x="14" y="244"/>
                    <a:pt x="163" y="299"/>
                    <a:pt x="286" y="312"/>
                  </a:cubicBezTo>
                  <a:lnTo>
                    <a:pt x="299" y="312"/>
                  </a:lnTo>
                  <a:cubicBezTo>
                    <a:pt x="474" y="312"/>
                    <a:pt x="717" y="69"/>
                    <a:pt x="730" y="56"/>
                  </a:cubicBezTo>
                  <a:lnTo>
                    <a:pt x="785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201;p2"/>
            <p:cNvSpPr/>
            <p:nvPr/>
          </p:nvSpPr>
          <p:spPr>
            <a:xfrm>
              <a:off x="1102225" y="3004575"/>
              <a:ext cx="12100" cy="13100"/>
            </a:xfrm>
            <a:custGeom>
              <a:avLst/>
              <a:gdLst/>
              <a:ahLst/>
              <a:cxnLst/>
              <a:rect l="l" t="t" r="r" b="b"/>
              <a:pathLst>
                <a:path w="484" h="524" extrusionOk="0">
                  <a:moveTo>
                    <a:pt x="484" y="1"/>
                  </a:moveTo>
                  <a:lnTo>
                    <a:pt x="484" y="1"/>
                  </a:lnTo>
                  <a:cubicBezTo>
                    <a:pt x="484" y="1"/>
                    <a:pt x="37" y="393"/>
                    <a:pt x="11" y="474"/>
                  </a:cubicBezTo>
                  <a:cubicBezTo>
                    <a:pt x="0" y="508"/>
                    <a:pt x="23" y="523"/>
                    <a:pt x="63" y="523"/>
                  </a:cubicBezTo>
                  <a:cubicBezTo>
                    <a:pt x="119" y="523"/>
                    <a:pt x="210" y="495"/>
                    <a:pt x="296" y="448"/>
                  </a:cubicBezTo>
                  <a:cubicBezTo>
                    <a:pt x="429" y="367"/>
                    <a:pt x="484" y="1"/>
                    <a:pt x="484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202;p2"/>
            <p:cNvSpPr/>
            <p:nvPr/>
          </p:nvSpPr>
          <p:spPr>
            <a:xfrm>
              <a:off x="1101850" y="3002875"/>
              <a:ext cx="13450" cy="15575"/>
            </a:xfrm>
            <a:custGeom>
              <a:avLst/>
              <a:gdLst/>
              <a:ahLst/>
              <a:cxnLst/>
              <a:rect l="l" t="t" r="r" b="b"/>
              <a:pathLst>
                <a:path w="538" h="623" extrusionOk="0">
                  <a:moveTo>
                    <a:pt x="457" y="150"/>
                  </a:moveTo>
                  <a:lnTo>
                    <a:pt x="457" y="150"/>
                  </a:lnTo>
                  <a:cubicBezTo>
                    <a:pt x="431" y="260"/>
                    <a:pt x="376" y="435"/>
                    <a:pt x="295" y="487"/>
                  </a:cubicBezTo>
                  <a:cubicBezTo>
                    <a:pt x="201" y="542"/>
                    <a:pt x="120" y="568"/>
                    <a:pt x="81" y="568"/>
                  </a:cubicBezTo>
                  <a:cubicBezTo>
                    <a:pt x="68" y="568"/>
                    <a:pt x="52" y="555"/>
                    <a:pt x="52" y="555"/>
                  </a:cubicBezTo>
                  <a:cubicBezTo>
                    <a:pt x="68" y="503"/>
                    <a:pt x="295" y="299"/>
                    <a:pt x="457" y="150"/>
                  </a:cubicBezTo>
                  <a:close/>
                  <a:moveTo>
                    <a:pt x="538" y="1"/>
                  </a:moveTo>
                  <a:lnTo>
                    <a:pt x="486" y="56"/>
                  </a:lnTo>
                  <a:cubicBezTo>
                    <a:pt x="405" y="124"/>
                    <a:pt x="39" y="461"/>
                    <a:pt x="0" y="529"/>
                  </a:cubicBezTo>
                  <a:cubicBezTo>
                    <a:pt x="0" y="555"/>
                    <a:pt x="0" y="584"/>
                    <a:pt x="13" y="584"/>
                  </a:cubicBezTo>
                  <a:cubicBezTo>
                    <a:pt x="26" y="610"/>
                    <a:pt x="39" y="623"/>
                    <a:pt x="81" y="623"/>
                  </a:cubicBezTo>
                  <a:cubicBezTo>
                    <a:pt x="149" y="623"/>
                    <a:pt x="243" y="584"/>
                    <a:pt x="324" y="542"/>
                  </a:cubicBezTo>
                  <a:cubicBezTo>
                    <a:pt x="473" y="448"/>
                    <a:pt x="525" y="82"/>
                    <a:pt x="525" y="69"/>
                  </a:cubicBezTo>
                  <a:lnTo>
                    <a:pt x="538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203;p2"/>
            <p:cNvSpPr/>
            <p:nvPr/>
          </p:nvSpPr>
          <p:spPr>
            <a:xfrm>
              <a:off x="1114950" y="3005950"/>
              <a:ext cx="7475" cy="17075"/>
            </a:xfrm>
            <a:custGeom>
              <a:avLst/>
              <a:gdLst/>
              <a:ahLst/>
              <a:cxnLst/>
              <a:rect l="l" t="t" r="r" b="b"/>
              <a:pathLst>
                <a:path w="299" h="683" extrusionOk="0">
                  <a:moveTo>
                    <a:pt x="124" y="1"/>
                  </a:moveTo>
                  <a:cubicBezTo>
                    <a:pt x="124" y="1"/>
                    <a:pt x="1" y="581"/>
                    <a:pt x="30" y="662"/>
                  </a:cubicBezTo>
                  <a:cubicBezTo>
                    <a:pt x="33" y="676"/>
                    <a:pt x="40" y="683"/>
                    <a:pt x="51" y="683"/>
                  </a:cubicBezTo>
                  <a:cubicBezTo>
                    <a:pt x="91" y="683"/>
                    <a:pt x="177" y="591"/>
                    <a:pt x="231" y="474"/>
                  </a:cubicBezTo>
                  <a:cubicBezTo>
                    <a:pt x="299" y="312"/>
                    <a:pt x="124" y="1"/>
                    <a:pt x="124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204;p2"/>
            <p:cNvSpPr/>
            <p:nvPr/>
          </p:nvSpPr>
          <p:spPr>
            <a:xfrm>
              <a:off x="1114325" y="3003925"/>
              <a:ext cx="8750" cy="19625"/>
            </a:xfrm>
            <a:custGeom>
              <a:avLst/>
              <a:gdLst/>
              <a:ahLst/>
              <a:cxnLst/>
              <a:rect l="l" t="t" r="r" b="b"/>
              <a:pathLst>
                <a:path w="350" h="785" extrusionOk="0">
                  <a:moveTo>
                    <a:pt x="162" y="163"/>
                  </a:moveTo>
                  <a:cubicBezTo>
                    <a:pt x="201" y="270"/>
                    <a:pt x="269" y="445"/>
                    <a:pt x="230" y="542"/>
                  </a:cubicBezTo>
                  <a:cubicBezTo>
                    <a:pt x="175" y="662"/>
                    <a:pt x="107" y="730"/>
                    <a:pt x="81" y="730"/>
                  </a:cubicBezTo>
                  <a:lnTo>
                    <a:pt x="68" y="730"/>
                  </a:lnTo>
                  <a:cubicBezTo>
                    <a:pt x="68" y="688"/>
                    <a:pt x="120" y="380"/>
                    <a:pt x="162" y="163"/>
                  </a:cubicBezTo>
                  <a:close/>
                  <a:moveTo>
                    <a:pt x="136" y="1"/>
                  </a:moveTo>
                  <a:lnTo>
                    <a:pt x="120" y="69"/>
                  </a:lnTo>
                  <a:cubicBezTo>
                    <a:pt x="107" y="163"/>
                    <a:pt x="0" y="662"/>
                    <a:pt x="26" y="743"/>
                  </a:cubicBezTo>
                  <a:cubicBezTo>
                    <a:pt x="26" y="769"/>
                    <a:pt x="55" y="785"/>
                    <a:pt x="81" y="785"/>
                  </a:cubicBezTo>
                  <a:cubicBezTo>
                    <a:pt x="149" y="785"/>
                    <a:pt x="230" y="675"/>
                    <a:pt x="282" y="555"/>
                  </a:cubicBezTo>
                  <a:cubicBezTo>
                    <a:pt x="350" y="393"/>
                    <a:pt x="175" y="82"/>
                    <a:pt x="175" y="69"/>
                  </a:cubicBezTo>
                  <a:lnTo>
                    <a:pt x="13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205;p2"/>
            <p:cNvSpPr/>
            <p:nvPr/>
          </p:nvSpPr>
          <p:spPr>
            <a:xfrm>
              <a:off x="1121775" y="3004575"/>
              <a:ext cx="10000" cy="15175"/>
            </a:xfrm>
            <a:custGeom>
              <a:avLst/>
              <a:gdLst/>
              <a:ahLst/>
              <a:cxnLst/>
              <a:rect l="l" t="t" r="r" b="b"/>
              <a:pathLst>
                <a:path w="400" h="607" extrusionOk="0"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243" y="542"/>
                    <a:pt x="308" y="597"/>
                  </a:cubicBezTo>
                  <a:cubicBezTo>
                    <a:pt x="317" y="604"/>
                    <a:pt x="325" y="607"/>
                    <a:pt x="332" y="607"/>
                  </a:cubicBezTo>
                  <a:cubicBezTo>
                    <a:pt x="382" y="607"/>
                    <a:pt x="400" y="466"/>
                    <a:pt x="363" y="325"/>
                  </a:cubicBezTo>
                  <a:cubicBezTo>
                    <a:pt x="324" y="163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206;p2"/>
            <p:cNvSpPr/>
            <p:nvPr/>
          </p:nvSpPr>
          <p:spPr>
            <a:xfrm>
              <a:off x="1120375" y="3003275"/>
              <a:ext cx="11875" cy="17200"/>
            </a:xfrm>
            <a:custGeom>
              <a:avLst/>
              <a:gdLst/>
              <a:ahLst/>
              <a:cxnLst/>
              <a:rect l="l" t="t" r="r" b="b"/>
              <a:pathLst>
                <a:path w="475" h="688" extrusionOk="0">
                  <a:moveTo>
                    <a:pt x="121" y="121"/>
                  </a:moveTo>
                  <a:lnTo>
                    <a:pt x="121" y="121"/>
                  </a:lnTo>
                  <a:cubicBezTo>
                    <a:pt x="218" y="176"/>
                    <a:pt x="364" y="283"/>
                    <a:pt x="393" y="377"/>
                  </a:cubicBezTo>
                  <a:cubicBezTo>
                    <a:pt x="419" y="513"/>
                    <a:pt x="406" y="620"/>
                    <a:pt x="380" y="633"/>
                  </a:cubicBezTo>
                  <a:cubicBezTo>
                    <a:pt x="338" y="594"/>
                    <a:pt x="202" y="325"/>
                    <a:pt x="121" y="121"/>
                  </a:cubicBezTo>
                  <a:close/>
                  <a:moveTo>
                    <a:pt x="1" y="1"/>
                  </a:moveTo>
                  <a:lnTo>
                    <a:pt x="27" y="66"/>
                  </a:lnTo>
                  <a:cubicBezTo>
                    <a:pt x="69" y="163"/>
                    <a:pt x="283" y="620"/>
                    <a:pt x="351" y="675"/>
                  </a:cubicBezTo>
                  <a:cubicBezTo>
                    <a:pt x="364" y="675"/>
                    <a:pt x="380" y="688"/>
                    <a:pt x="380" y="688"/>
                  </a:cubicBezTo>
                  <a:cubicBezTo>
                    <a:pt x="393" y="688"/>
                    <a:pt x="419" y="675"/>
                    <a:pt x="432" y="662"/>
                  </a:cubicBezTo>
                  <a:cubicBezTo>
                    <a:pt x="461" y="620"/>
                    <a:pt x="474" y="487"/>
                    <a:pt x="445" y="364"/>
                  </a:cubicBezTo>
                  <a:cubicBezTo>
                    <a:pt x="406" y="202"/>
                    <a:pt x="82" y="40"/>
                    <a:pt x="69" y="27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07;p2"/>
            <p:cNvSpPr/>
            <p:nvPr/>
          </p:nvSpPr>
          <p:spPr>
            <a:xfrm>
              <a:off x="1124125" y="3001050"/>
              <a:ext cx="16850" cy="7925"/>
            </a:xfrm>
            <a:custGeom>
              <a:avLst/>
              <a:gdLst/>
              <a:ahLst/>
              <a:cxnLst/>
              <a:rect l="l" t="t" r="r" b="b"/>
              <a:pathLst>
                <a:path w="674" h="317" extrusionOk="0">
                  <a:moveTo>
                    <a:pt x="236" y="1"/>
                  </a:moveTo>
                  <a:cubicBezTo>
                    <a:pt x="114" y="1"/>
                    <a:pt x="0" y="22"/>
                    <a:pt x="0" y="22"/>
                  </a:cubicBezTo>
                  <a:cubicBezTo>
                    <a:pt x="0" y="22"/>
                    <a:pt x="512" y="317"/>
                    <a:pt x="593" y="317"/>
                  </a:cubicBezTo>
                  <a:cubicBezTo>
                    <a:pt x="674" y="317"/>
                    <a:pt x="606" y="171"/>
                    <a:pt x="486" y="61"/>
                  </a:cubicBezTo>
                  <a:cubicBezTo>
                    <a:pt x="432" y="14"/>
                    <a:pt x="331" y="1"/>
                    <a:pt x="236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08;p2"/>
            <p:cNvSpPr/>
            <p:nvPr/>
          </p:nvSpPr>
          <p:spPr>
            <a:xfrm>
              <a:off x="1122100" y="3000200"/>
              <a:ext cx="18875" cy="9500"/>
            </a:xfrm>
            <a:custGeom>
              <a:avLst/>
              <a:gdLst/>
              <a:ahLst/>
              <a:cxnLst/>
              <a:rect l="l" t="t" r="r" b="b"/>
              <a:pathLst>
                <a:path w="755" h="380" extrusionOk="0">
                  <a:moveTo>
                    <a:pt x="295" y="56"/>
                  </a:moveTo>
                  <a:cubicBezTo>
                    <a:pt x="418" y="56"/>
                    <a:pt x="499" y="82"/>
                    <a:pt x="538" y="124"/>
                  </a:cubicBezTo>
                  <a:cubicBezTo>
                    <a:pt x="648" y="205"/>
                    <a:pt x="687" y="312"/>
                    <a:pt x="687" y="325"/>
                  </a:cubicBezTo>
                  <a:lnTo>
                    <a:pt x="674" y="325"/>
                  </a:lnTo>
                  <a:cubicBezTo>
                    <a:pt x="635" y="325"/>
                    <a:pt x="363" y="176"/>
                    <a:pt x="162" y="69"/>
                  </a:cubicBezTo>
                  <a:cubicBezTo>
                    <a:pt x="201" y="69"/>
                    <a:pt x="243" y="56"/>
                    <a:pt x="295" y="56"/>
                  </a:cubicBezTo>
                  <a:close/>
                  <a:moveTo>
                    <a:pt x="295" y="1"/>
                  </a:moveTo>
                  <a:cubicBezTo>
                    <a:pt x="175" y="1"/>
                    <a:pt x="81" y="27"/>
                    <a:pt x="81" y="27"/>
                  </a:cubicBezTo>
                  <a:lnTo>
                    <a:pt x="0" y="43"/>
                  </a:lnTo>
                  <a:lnTo>
                    <a:pt x="68" y="69"/>
                  </a:lnTo>
                  <a:cubicBezTo>
                    <a:pt x="162" y="124"/>
                    <a:pt x="593" y="380"/>
                    <a:pt x="674" y="380"/>
                  </a:cubicBezTo>
                  <a:cubicBezTo>
                    <a:pt x="700" y="380"/>
                    <a:pt x="729" y="367"/>
                    <a:pt x="742" y="338"/>
                  </a:cubicBezTo>
                  <a:cubicBezTo>
                    <a:pt x="755" y="286"/>
                    <a:pt x="674" y="163"/>
                    <a:pt x="580" y="82"/>
                  </a:cubicBezTo>
                  <a:cubicBezTo>
                    <a:pt x="525" y="27"/>
                    <a:pt x="431" y="1"/>
                    <a:pt x="295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09;p2"/>
            <p:cNvSpPr/>
            <p:nvPr/>
          </p:nvSpPr>
          <p:spPr>
            <a:xfrm>
              <a:off x="1124125" y="2991450"/>
              <a:ext cx="18250" cy="6100"/>
            </a:xfrm>
            <a:custGeom>
              <a:avLst/>
              <a:gdLst/>
              <a:ahLst/>
              <a:cxnLst/>
              <a:rect l="l" t="t" r="r" b="b"/>
              <a:pathLst>
                <a:path w="730" h="244" extrusionOk="0">
                  <a:moveTo>
                    <a:pt x="406" y="0"/>
                  </a:moveTo>
                  <a:cubicBezTo>
                    <a:pt x="244" y="0"/>
                    <a:pt x="0" y="244"/>
                    <a:pt x="0" y="244"/>
                  </a:cubicBezTo>
                  <a:cubicBezTo>
                    <a:pt x="0" y="244"/>
                    <a:pt x="593" y="176"/>
                    <a:pt x="661" y="134"/>
                  </a:cubicBezTo>
                  <a:cubicBezTo>
                    <a:pt x="729" y="95"/>
                    <a:pt x="580" y="14"/>
                    <a:pt x="418" y="1"/>
                  </a:cubicBezTo>
                  <a:cubicBezTo>
                    <a:pt x="414" y="1"/>
                    <a:pt x="410" y="0"/>
                    <a:pt x="406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0;p2"/>
            <p:cNvSpPr/>
            <p:nvPr/>
          </p:nvSpPr>
          <p:spPr>
            <a:xfrm>
              <a:off x="1122400" y="2990725"/>
              <a:ext cx="19650" cy="7800"/>
            </a:xfrm>
            <a:custGeom>
              <a:avLst/>
              <a:gdLst/>
              <a:ahLst/>
              <a:cxnLst/>
              <a:rect l="l" t="t" r="r" b="b"/>
              <a:pathLst>
                <a:path w="786" h="312" extrusionOk="0">
                  <a:moveTo>
                    <a:pt x="487" y="56"/>
                  </a:moveTo>
                  <a:cubicBezTo>
                    <a:pt x="623" y="69"/>
                    <a:pt x="717" y="124"/>
                    <a:pt x="717" y="137"/>
                  </a:cubicBezTo>
                  <a:cubicBezTo>
                    <a:pt x="675" y="163"/>
                    <a:pt x="380" y="205"/>
                    <a:pt x="150" y="231"/>
                  </a:cubicBezTo>
                  <a:cubicBezTo>
                    <a:pt x="231" y="163"/>
                    <a:pt x="364" y="56"/>
                    <a:pt x="474" y="56"/>
                  </a:cubicBezTo>
                  <a:close/>
                  <a:moveTo>
                    <a:pt x="474" y="0"/>
                  </a:moveTo>
                  <a:cubicBezTo>
                    <a:pt x="300" y="0"/>
                    <a:pt x="56" y="244"/>
                    <a:pt x="56" y="260"/>
                  </a:cubicBezTo>
                  <a:lnTo>
                    <a:pt x="1" y="312"/>
                  </a:lnTo>
                  <a:lnTo>
                    <a:pt x="69" y="299"/>
                  </a:lnTo>
                  <a:cubicBezTo>
                    <a:pt x="176" y="286"/>
                    <a:pt x="675" y="231"/>
                    <a:pt x="743" y="192"/>
                  </a:cubicBezTo>
                  <a:cubicBezTo>
                    <a:pt x="785" y="163"/>
                    <a:pt x="769" y="137"/>
                    <a:pt x="769" y="124"/>
                  </a:cubicBezTo>
                  <a:cubicBezTo>
                    <a:pt x="756" y="56"/>
                    <a:pt x="607" y="17"/>
                    <a:pt x="487" y="1"/>
                  </a:cubicBezTo>
                  <a:cubicBezTo>
                    <a:pt x="483" y="0"/>
                    <a:pt x="478" y="0"/>
                    <a:pt x="474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11;p2"/>
            <p:cNvSpPr/>
            <p:nvPr/>
          </p:nvSpPr>
          <p:spPr>
            <a:xfrm>
              <a:off x="1121775" y="2981275"/>
              <a:ext cx="12050" cy="13200"/>
            </a:xfrm>
            <a:custGeom>
              <a:avLst/>
              <a:gdLst/>
              <a:ahLst/>
              <a:cxnLst/>
              <a:rect l="l" t="t" r="r" b="b"/>
              <a:pathLst>
                <a:path w="482" h="528" extrusionOk="0">
                  <a:moveTo>
                    <a:pt x="424" y="0"/>
                  </a:moveTo>
                  <a:cubicBezTo>
                    <a:pt x="370" y="0"/>
                    <a:pt x="281" y="29"/>
                    <a:pt x="201" y="84"/>
                  </a:cubicBezTo>
                  <a:cubicBezTo>
                    <a:pt x="52" y="165"/>
                    <a:pt x="0" y="528"/>
                    <a:pt x="0" y="528"/>
                  </a:cubicBezTo>
                  <a:cubicBezTo>
                    <a:pt x="0" y="528"/>
                    <a:pt x="444" y="123"/>
                    <a:pt x="470" y="42"/>
                  </a:cubicBezTo>
                  <a:cubicBezTo>
                    <a:pt x="482" y="14"/>
                    <a:pt x="462" y="0"/>
                    <a:pt x="424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12;p2"/>
            <p:cNvSpPr/>
            <p:nvPr/>
          </p:nvSpPr>
          <p:spPr>
            <a:xfrm>
              <a:off x="1120700" y="2980600"/>
              <a:ext cx="13875" cy="15575"/>
            </a:xfrm>
            <a:custGeom>
              <a:avLst/>
              <a:gdLst/>
              <a:ahLst/>
              <a:cxnLst/>
              <a:rect l="l" t="t" r="r" b="b"/>
              <a:pathLst>
                <a:path w="555" h="623" extrusionOk="0">
                  <a:moveTo>
                    <a:pt x="487" y="56"/>
                  </a:moveTo>
                  <a:lnTo>
                    <a:pt x="487" y="69"/>
                  </a:lnTo>
                  <a:cubicBezTo>
                    <a:pt x="474" y="111"/>
                    <a:pt x="257" y="325"/>
                    <a:pt x="82" y="474"/>
                  </a:cubicBezTo>
                  <a:cubicBezTo>
                    <a:pt x="108" y="354"/>
                    <a:pt x="163" y="179"/>
                    <a:pt x="257" y="124"/>
                  </a:cubicBezTo>
                  <a:cubicBezTo>
                    <a:pt x="338" y="82"/>
                    <a:pt x="419" y="56"/>
                    <a:pt x="461" y="56"/>
                  </a:cubicBezTo>
                  <a:close/>
                  <a:moveTo>
                    <a:pt x="461" y="1"/>
                  </a:moveTo>
                  <a:cubicBezTo>
                    <a:pt x="406" y="1"/>
                    <a:pt x="312" y="30"/>
                    <a:pt x="231" y="82"/>
                  </a:cubicBezTo>
                  <a:cubicBezTo>
                    <a:pt x="82" y="179"/>
                    <a:pt x="14" y="529"/>
                    <a:pt x="14" y="542"/>
                  </a:cubicBezTo>
                  <a:lnTo>
                    <a:pt x="1" y="623"/>
                  </a:lnTo>
                  <a:lnTo>
                    <a:pt x="1" y="623"/>
                  </a:lnTo>
                  <a:lnTo>
                    <a:pt x="69" y="568"/>
                  </a:lnTo>
                  <a:cubicBezTo>
                    <a:pt x="137" y="503"/>
                    <a:pt x="513" y="163"/>
                    <a:pt x="542" y="82"/>
                  </a:cubicBezTo>
                  <a:cubicBezTo>
                    <a:pt x="555" y="56"/>
                    <a:pt x="542" y="43"/>
                    <a:pt x="542" y="30"/>
                  </a:cubicBezTo>
                  <a:cubicBezTo>
                    <a:pt x="529" y="17"/>
                    <a:pt x="500" y="1"/>
                    <a:pt x="461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3" name="Google Shape;213;p2"/>
          <p:cNvGrpSpPr/>
          <p:nvPr/>
        </p:nvGrpSpPr>
        <p:grpSpPr>
          <a:xfrm>
            <a:off x="2625698" y="3456561"/>
            <a:ext cx="1392593" cy="279003"/>
            <a:chOff x="547325" y="3326225"/>
            <a:chExt cx="215625" cy="43200"/>
          </a:xfrm>
        </p:grpSpPr>
        <p:sp>
          <p:nvSpPr>
            <p:cNvPr id="214" name="Google Shape;214;p2"/>
            <p:cNvSpPr/>
            <p:nvPr/>
          </p:nvSpPr>
          <p:spPr>
            <a:xfrm>
              <a:off x="644825" y="3347850"/>
              <a:ext cx="28700" cy="18250"/>
            </a:xfrm>
            <a:custGeom>
              <a:avLst/>
              <a:gdLst/>
              <a:ahLst/>
              <a:cxnLst/>
              <a:rect l="l" t="t" r="r" b="b"/>
              <a:pathLst>
                <a:path w="1148" h="730" extrusionOk="0">
                  <a:moveTo>
                    <a:pt x="137" y="1"/>
                  </a:moveTo>
                  <a:lnTo>
                    <a:pt x="124" y="14"/>
                  </a:lnTo>
                  <a:lnTo>
                    <a:pt x="124" y="53"/>
                  </a:lnTo>
                  <a:cubicBezTo>
                    <a:pt x="137" y="69"/>
                    <a:pt x="124" y="95"/>
                    <a:pt x="108" y="95"/>
                  </a:cubicBezTo>
                  <a:cubicBezTo>
                    <a:pt x="82" y="134"/>
                    <a:pt x="43" y="163"/>
                    <a:pt x="14" y="202"/>
                  </a:cubicBezTo>
                  <a:lnTo>
                    <a:pt x="14" y="215"/>
                  </a:lnTo>
                  <a:cubicBezTo>
                    <a:pt x="1" y="231"/>
                    <a:pt x="14" y="257"/>
                    <a:pt x="43" y="257"/>
                  </a:cubicBezTo>
                  <a:cubicBezTo>
                    <a:pt x="56" y="270"/>
                    <a:pt x="69" y="270"/>
                    <a:pt x="82" y="270"/>
                  </a:cubicBezTo>
                  <a:lnTo>
                    <a:pt x="95" y="257"/>
                  </a:lnTo>
                  <a:cubicBezTo>
                    <a:pt x="108" y="257"/>
                    <a:pt x="124" y="270"/>
                    <a:pt x="137" y="283"/>
                  </a:cubicBezTo>
                  <a:cubicBezTo>
                    <a:pt x="150" y="296"/>
                    <a:pt x="176" y="296"/>
                    <a:pt x="205" y="296"/>
                  </a:cubicBezTo>
                  <a:cubicBezTo>
                    <a:pt x="218" y="296"/>
                    <a:pt x="244" y="312"/>
                    <a:pt x="244" y="325"/>
                  </a:cubicBezTo>
                  <a:cubicBezTo>
                    <a:pt x="257" y="338"/>
                    <a:pt x="257" y="338"/>
                    <a:pt x="257" y="351"/>
                  </a:cubicBezTo>
                  <a:lnTo>
                    <a:pt x="270" y="364"/>
                  </a:lnTo>
                  <a:lnTo>
                    <a:pt x="270" y="393"/>
                  </a:lnTo>
                  <a:cubicBezTo>
                    <a:pt x="270" y="406"/>
                    <a:pt x="286" y="432"/>
                    <a:pt x="299" y="445"/>
                  </a:cubicBezTo>
                  <a:cubicBezTo>
                    <a:pt x="312" y="474"/>
                    <a:pt x="312" y="487"/>
                    <a:pt x="325" y="500"/>
                  </a:cubicBezTo>
                  <a:cubicBezTo>
                    <a:pt x="338" y="500"/>
                    <a:pt x="351" y="513"/>
                    <a:pt x="367" y="513"/>
                  </a:cubicBezTo>
                  <a:cubicBezTo>
                    <a:pt x="380" y="513"/>
                    <a:pt x="393" y="513"/>
                    <a:pt x="393" y="526"/>
                  </a:cubicBezTo>
                  <a:lnTo>
                    <a:pt x="393" y="568"/>
                  </a:lnTo>
                  <a:lnTo>
                    <a:pt x="393" y="581"/>
                  </a:lnTo>
                  <a:lnTo>
                    <a:pt x="393" y="594"/>
                  </a:lnTo>
                  <a:cubicBezTo>
                    <a:pt x="406" y="607"/>
                    <a:pt x="406" y="620"/>
                    <a:pt x="393" y="636"/>
                  </a:cubicBezTo>
                  <a:cubicBezTo>
                    <a:pt x="393" y="662"/>
                    <a:pt x="380" y="688"/>
                    <a:pt x="367" y="717"/>
                  </a:cubicBezTo>
                  <a:lnTo>
                    <a:pt x="367" y="730"/>
                  </a:lnTo>
                  <a:lnTo>
                    <a:pt x="406" y="730"/>
                  </a:lnTo>
                  <a:cubicBezTo>
                    <a:pt x="406" y="717"/>
                    <a:pt x="406" y="717"/>
                    <a:pt x="419" y="701"/>
                  </a:cubicBezTo>
                  <a:lnTo>
                    <a:pt x="432" y="688"/>
                  </a:lnTo>
                  <a:cubicBezTo>
                    <a:pt x="419" y="662"/>
                    <a:pt x="432" y="620"/>
                    <a:pt x="448" y="594"/>
                  </a:cubicBezTo>
                  <a:lnTo>
                    <a:pt x="461" y="594"/>
                  </a:lnTo>
                  <a:cubicBezTo>
                    <a:pt x="461" y="607"/>
                    <a:pt x="474" y="636"/>
                    <a:pt x="461" y="662"/>
                  </a:cubicBezTo>
                  <a:cubicBezTo>
                    <a:pt x="461" y="675"/>
                    <a:pt x="448" y="688"/>
                    <a:pt x="432" y="701"/>
                  </a:cubicBezTo>
                  <a:lnTo>
                    <a:pt x="487" y="701"/>
                  </a:lnTo>
                  <a:cubicBezTo>
                    <a:pt x="487" y="688"/>
                    <a:pt x="487" y="688"/>
                    <a:pt x="500" y="675"/>
                  </a:cubicBezTo>
                  <a:lnTo>
                    <a:pt x="500" y="662"/>
                  </a:lnTo>
                  <a:lnTo>
                    <a:pt x="500" y="607"/>
                  </a:lnTo>
                  <a:lnTo>
                    <a:pt x="500" y="539"/>
                  </a:lnTo>
                  <a:cubicBezTo>
                    <a:pt x="500" y="539"/>
                    <a:pt x="500" y="513"/>
                    <a:pt x="513" y="500"/>
                  </a:cubicBezTo>
                  <a:lnTo>
                    <a:pt x="529" y="500"/>
                  </a:lnTo>
                  <a:cubicBezTo>
                    <a:pt x="586" y="500"/>
                    <a:pt x="654" y="542"/>
                    <a:pt x="716" y="542"/>
                  </a:cubicBezTo>
                  <a:cubicBezTo>
                    <a:pt x="725" y="542"/>
                    <a:pt x="734" y="541"/>
                    <a:pt x="743" y="539"/>
                  </a:cubicBezTo>
                  <a:cubicBezTo>
                    <a:pt x="785" y="539"/>
                    <a:pt x="824" y="526"/>
                    <a:pt x="853" y="500"/>
                  </a:cubicBezTo>
                  <a:lnTo>
                    <a:pt x="905" y="500"/>
                  </a:lnTo>
                  <a:cubicBezTo>
                    <a:pt x="905" y="500"/>
                    <a:pt x="918" y="513"/>
                    <a:pt x="918" y="526"/>
                  </a:cubicBezTo>
                  <a:lnTo>
                    <a:pt x="918" y="539"/>
                  </a:lnTo>
                  <a:lnTo>
                    <a:pt x="934" y="539"/>
                  </a:lnTo>
                  <a:lnTo>
                    <a:pt x="934" y="526"/>
                  </a:lnTo>
                  <a:cubicBezTo>
                    <a:pt x="934" y="513"/>
                    <a:pt x="947" y="513"/>
                    <a:pt x="960" y="513"/>
                  </a:cubicBezTo>
                  <a:cubicBezTo>
                    <a:pt x="947" y="526"/>
                    <a:pt x="947" y="526"/>
                    <a:pt x="960" y="539"/>
                  </a:cubicBezTo>
                  <a:lnTo>
                    <a:pt x="960" y="513"/>
                  </a:lnTo>
                  <a:lnTo>
                    <a:pt x="973" y="513"/>
                  </a:lnTo>
                  <a:cubicBezTo>
                    <a:pt x="973" y="513"/>
                    <a:pt x="986" y="513"/>
                    <a:pt x="986" y="500"/>
                  </a:cubicBezTo>
                  <a:cubicBezTo>
                    <a:pt x="999" y="500"/>
                    <a:pt x="986" y="487"/>
                    <a:pt x="999" y="487"/>
                  </a:cubicBezTo>
                  <a:cubicBezTo>
                    <a:pt x="1015" y="487"/>
                    <a:pt x="1015" y="500"/>
                    <a:pt x="1015" y="500"/>
                  </a:cubicBezTo>
                  <a:cubicBezTo>
                    <a:pt x="1028" y="513"/>
                    <a:pt x="1028" y="539"/>
                    <a:pt x="1041" y="539"/>
                  </a:cubicBezTo>
                  <a:lnTo>
                    <a:pt x="1041" y="555"/>
                  </a:lnTo>
                  <a:lnTo>
                    <a:pt x="1054" y="568"/>
                  </a:lnTo>
                  <a:lnTo>
                    <a:pt x="1054" y="581"/>
                  </a:lnTo>
                  <a:cubicBezTo>
                    <a:pt x="1067" y="607"/>
                    <a:pt x="1067" y="636"/>
                    <a:pt x="1067" y="662"/>
                  </a:cubicBezTo>
                  <a:cubicBezTo>
                    <a:pt x="1067" y="675"/>
                    <a:pt x="1067" y="688"/>
                    <a:pt x="1054" y="701"/>
                  </a:cubicBezTo>
                  <a:cubicBezTo>
                    <a:pt x="1054" y="717"/>
                    <a:pt x="1041" y="717"/>
                    <a:pt x="1041" y="717"/>
                  </a:cubicBezTo>
                  <a:cubicBezTo>
                    <a:pt x="1054" y="730"/>
                    <a:pt x="1080" y="730"/>
                    <a:pt x="1096" y="730"/>
                  </a:cubicBezTo>
                  <a:lnTo>
                    <a:pt x="1096" y="717"/>
                  </a:lnTo>
                  <a:cubicBezTo>
                    <a:pt x="1109" y="701"/>
                    <a:pt x="1122" y="701"/>
                    <a:pt x="1122" y="701"/>
                  </a:cubicBezTo>
                  <a:lnTo>
                    <a:pt x="1122" y="675"/>
                  </a:lnTo>
                  <a:lnTo>
                    <a:pt x="1122" y="649"/>
                  </a:lnTo>
                  <a:cubicBezTo>
                    <a:pt x="1135" y="636"/>
                    <a:pt x="1122" y="620"/>
                    <a:pt x="1122" y="607"/>
                  </a:cubicBezTo>
                  <a:cubicBezTo>
                    <a:pt x="1135" y="581"/>
                    <a:pt x="1148" y="568"/>
                    <a:pt x="1148" y="539"/>
                  </a:cubicBezTo>
                  <a:cubicBezTo>
                    <a:pt x="1148" y="526"/>
                    <a:pt x="1135" y="513"/>
                    <a:pt x="1135" y="513"/>
                  </a:cubicBezTo>
                  <a:lnTo>
                    <a:pt x="1135" y="500"/>
                  </a:lnTo>
                  <a:cubicBezTo>
                    <a:pt x="1148" y="474"/>
                    <a:pt x="1148" y="458"/>
                    <a:pt x="1135" y="445"/>
                  </a:cubicBezTo>
                  <a:lnTo>
                    <a:pt x="1135" y="432"/>
                  </a:lnTo>
                  <a:lnTo>
                    <a:pt x="1135" y="419"/>
                  </a:lnTo>
                  <a:lnTo>
                    <a:pt x="1135" y="406"/>
                  </a:lnTo>
                  <a:cubicBezTo>
                    <a:pt x="1135" y="393"/>
                    <a:pt x="1135" y="377"/>
                    <a:pt x="1122" y="364"/>
                  </a:cubicBezTo>
                  <a:lnTo>
                    <a:pt x="1122" y="325"/>
                  </a:lnTo>
                  <a:lnTo>
                    <a:pt x="1122" y="244"/>
                  </a:lnTo>
                  <a:cubicBezTo>
                    <a:pt x="1122" y="215"/>
                    <a:pt x="1122" y="202"/>
                    <a:pt x="1109" y="189"/>
                  </a:cubicBezTo>
                  <a:cubicBezTo>
                    <a:pt x="1096" y="163"/>
                    <a:pt x="1080" y="150"/>
                    <a:pt x="1054" y="134"/>
                  </a:cubicBezTo>
                  <a:cubicBezTo>
                    <a:pt x="1026" y="114"/>
                    <a:pt x="1000" y="108"/>
                    <a:pt x="971" y="108"/>
                  </a:cubicBezTo>
                  <a:cubicBezTo>
                    <a:pt x="943" y="108"/>
                    <a:pt x="913" y="114"/>
                    <a:pt x="879" y="121"/>
                  </a:cubicBezTo>
                  <a:cubicBezTo>
                    <a:pt x="837" y="134"/>
                    <a:pt x="798" y="134"/>
                    <a:pt x="756" y="150"/>
                  </a:cubicBezTo>
                  <a:lnTo>
                    <a:pt x="662" y="150"/>
                  </a:lnTo>
                  <a:cubicBezTo>
                    <a:pt x="623" y="150"/>
                    <a:pt x="581" y="134"/>
                    <a:pt x="542" y="134"/>
                  </a:cubicBezTo>
                  <a:cubicBezTo>
                    <a:pt x="461" y="121"/>
                    <a:pt x="380" y="108"/>
                    <a:pt x="299" y="95"/>
                  </a:cubicBezTo>
                  <a:lnTo>
                    <a:pt x="270" y="95"/>
                  </a:lnTo>
                  <a:cubicBezTo>
                    <a:pt x="257" y="95"/>
                    <a:pt x="257" y="82"/>
                    <a:pt x="244" y="82"/>
                  </a:cubicBezTo>
                  <a:lnTo>
                    <a:pt x="218" y="82"/>
                  </a:lnTo>
                  <a:lnTo>
                    <a:pt x="218" y="69"/>
                  </a:lnTo>
                  <a:cubicBezTo>
                    <a:pt x="205" y="53"/>
                    <a:pt x="176" y="53"/>
                    <a:pt x="176" y="53"/>
                  </a:cubicBezTo>
                  <a:lnTo>
                    <a:pt x="163" y="40"/>
                  </a:lnTo>
                  <a:lnTo>
                    <a:pt x="163" y="14"/>
                  </a:lnTo>
                  <a:cubicBezTo>
                    <a:pt x="150" y="14"/>
                    <a:pt x="150" y="27"/>
                    <a:pt x="150" y="40"/>
                  </a:cubicBezTo>
                  <a:lnTo>
                    <a:pt x="137" y="27"/>
                  </a:lnTo>
                  <a:cubicBezTo>
                    <a:pt x="137" y="14"/>
                    <a:pt x="137" y="1"/>
                    <a:pt x="150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15;p2"/>
            <p:cNvSpPr/>
            <p:nvPr/>
          </p:nvSpPr>
          <p:spPr>
            <a:xfrm>
              <a:off x="689700" y="3342425"/>
              <a:ext cx="25725" cy="17925"/>
            </a:xfrm>
            <a:custGeom>
              <a:avLst/>
              <a:gdLst/>
              <a:ahLst/>
              <a:cxnLst/>
              <a:rect l="l" t="t" r="r" b="b"/>
              <a:pathLst>
                <a:path w="1029" h="717" extrusionOk="0">
                  <a:moveTo>
                    <a:pt x="1002" y="163"/>
                  </a:moveTo>
                  <a:cubicBezTo>
                    <a:pt x="1015" y="163"/>
                    <a:pt x="1015" y="176"/>
                    <a:pt x="1015" y="176"/>
                  </a:cubicBezTo>
                  <a:cubicBezTo>
                    <a:pt x="1002" y="218"/>
                    <a:pt x="1002" y="257"/>
                    <a:pt x="1002" y="299"/>
                  </a:cubicBezTo>
                  <a:cubicBezTo>
                    <a:pt x="986" y="338"/>
                    <a:pt x="986" y="380"/>
                    <a:pt x="973" y="432"/>
                  </a:cubicBezTo>
                  <a:cubicBezTo>
                    <a:pt x="973" y="419"/>
                    <a:pt x="973" y="406"/>
                    <a:pt x="960" y="393"/>
                  </a:cubicBezTo>
                  <a:cubicBezTo>
                    <a:pt x="960" y="351"/>
                    <a:pt x="973" y="325"/>
                    <a:pt x="973" y="286"/>
                  </a:cubicBezTo>
                  <a:cubicBezTo>
                    <a:pt x="973" y="257"/>
                    <a:pt x="986" y="244"/>
                    <a:pt x="986" y="218"/>
                  </a:cubicBezTo>
                  <a:cubicBezTo>
                    <a:pt x="1002" y="205"/>
                    <a:pt x="1002" y="176"/>
                    <a:pt x="1002" y="163"/>
                  </a:cubicBezTo>
                  <a:close/>
                  <a:moveTo>
                    <a:pt x="597" y="1"/>
                  </a:moveTo>
                  <a:cubicBezTo>
                    <a:pt x="529" y="1"/>
                    <a:pt x="461" y="14"/>
                    <a:pt x="393" y="14"/>
                  </a:cubicBezTo>
                  <a:lnTo>
                    <a:pt x="325" y="14"/>
                  </a:lnTo>
                  <a:cubicBezTo>
                    <a:pt x="299" y="27"/>
                    <a:pt x="273" y="27"/>
                    <a:pt x="257" y="43"/>
                  </a:cubicBezTo>
                  <a:cubicBezTo>
                    <a:pt x="231" y="56"/>
                    <a:pt x="205" y="82"/>
                    <a:pt x="192" y="108"/>
                  </a:cubicBezTo>
                  <a:cubicBezTo>
                    <a:pt x="176" y="150"/>
                    <a:pt x="163" y="189"/>
                    <a:pt x="150" y="218"/>
                  </a:cubicBezTo>
                  <a:cubicBezTo>
                    <a:pt x="137" y="231"/>
                    <a:pt x="137" y="231"/>
                    <a:pt x="124" y="244"/>
                  </a:cubicBezTo>
                  <a:cubicBezTo>
                    <a:pt x="111" y="270"/>
                    <a:pt x="111" y="299"/>
                    <a:pt x="111" y="325"/>
                  </a:cubicBezTo>
                  <a:cubicBezTo>
                    <a:pt x="111" y="351"/>
                    <a:pt x="95" y="393"/>
                    <a:pt x="69" y="406"/>
                  </a:cubicBezTo>
                  <a:lnTo>
                    <a:pt x="56" y="406"/>
                  </a:lnTo>
                  <a:cubicBezTo>
                    <a:pt x="56" y="397"/>
                    <a:pt x="50" y="388"/>
                    <a:pt x="46" y="388"/>
                  </a:cubicBezTo>
                  <a:cubicBezTo>
                    <a:pt x="44" y="388"/>
                    <a:pt x="43" y="389"/>
                    <a:pt x="43" y="393"/>
                  </a:cubicBezTo>
                  <a:lnTo>
                    <a:pt x="30" y="393"/>
                  </a:lnTo>
                  <a:lnTo>
                    <a:pt x="30" y="419"/>
                  </a:lnTo>
                  <a:cubicBezTo>
                    <a:pt x="30" y="419"/>
                    <a:pt x="30" y="432"/>
                    <a:pt x="43" y="432"/>
                  </a:cubicBezTo>
                  <a:lnTo>
                    <a:pt x="43" y="448"/>
                  </a:lnTo>
                  <a:lnTo>
                    <a:pt x="43" y="461"/>
                  </a:lnTo>
                  <a:cubicBezTo>
                    <a:pt x="43" y="461"/>
                    <a:pt x="30" y="474"/>
                    <a:pt x="30" y="487"/>
                  </a:cubicBezTo>
                  <a:cubicBezTo>
                    <a:pt x="14" y="487"/>
                    <a:pt x="14" y="500"/>
                    <a:pt x="30" y="513"/>
                  </a:cubicBezTo>
                  <a:cubicBezTo>
                    <a:pt x="30" y="529"/>
                    <a:pt x="30" y="529"/>
                    <a:pt x="43" y="542"/>
                  </a:cubicBezTo>
                  <a:cubicBezTo>
                    <a:pt x="43" y="542"/>
                    <a:pt x="43" y="555"/>
                    <a:pt x="30" y="568"/>
                  </a:cubicBezTo>
                  <a:lnTo>
                    <a:pt x="30" y="610"/>
                  </a:lnTo>
                  <a:cubicBezTo>
                    <a:pt x="14" y="623"/>
                    <a:pt x="1" y="636"/>
                    <a:pt x="1" y="649"/>
                  </a:cubicBezTo>
                  <a:lnTo>
                    <a:pt x="14" y="662"/>
                  </a:lnTo>
                  <a:cubicBezTo>
                    <a:pt x="14" y="676"/>
                    <a:pt x="23" y="679"/>
                    <a:pt x="35" y="679"/>
                  </a:cubicBezTo>
                  <a:cubicBezTo>
                    <a:pt x="47" y="679"/>
                    <a:pt x="62" y="675"/>
                    <a:pt x="69" y="675"/>
                  </a:cubicBezTo>
                  <a:lnTo>
                    <a:pt x="82" y="662"/>
                  </a:lnTo>
                  <a:lnTo>
                    <a:pt x="95" y="649"/>
                  </a:lnTo>
                  <a:cubicBezTo>
                    <a:pt x="111" y="636"/>
                    <a:pt x="124" y="636"/>
                    <a:pt x="124" y="623"/>
                  </a:cubicBezTo>
                  <a:cubicBezTo>
                    <a:pt x="137" y="623"/>
                    <a:pt x="137" y="610"/>
                    <a:pt x="137" y="610"/>
                  </a:cubicBezTo>
                  <a:lnTo>
                    <a:pt x="150" y="594"/>
                  </a:lnTo>
                  <a:cubicBezTo>
                    <a:pt x="150" y="594"/>
                    <a:pt x="150" y="581"/>
                    <a:pt x="163" y="581"/>
                  </a:cubicBezTo>
                  <a:cubicBezTo>
                    <a:pt x="176" y="568"/>
                    <a:pt x="176" y="555"/>
                    <a:pt x="176" y="542"/>
                  </a:cubicBezTo>
                  <a:lnTo>
                    <a:pt x="176" y="487"/>
                  </a:lnTo>
                  <a:lnTo>
                    <a:pt x="205" y="487"/>
                  </a:lnTo>
                  <a:cubicBezTo>
                    <a:pt x="212" y="490"/>
                    <a:pt x="219" y="492"/>
                    <a:pt x="226" y="492"/>
                  </a:cubicBezTo>
                  <a:cubicBezTo>
                    <a:pt x="244" y="492"/>
                    <a:pt x="261" y="480"/>
                    <a:pt x="273" y="461"/>
                  </a:cubicBezTo>
                  <a:cubicBezTo>
                    <a:pt x="273" y="474"/>
                    <a:pt x="286" y="487"/>
                    <a:pt x="299" y="487"/>
                  </a:cubicBezTo>
                  <a:lnTo>
                    <a:pt x="312" y="500"/>
                  </a:lnTo>
                  <a:cubicBezTo>
                    <a:pt x="325" y="555"/>
                    <a:pt x="312" y="594"/>
                    <a:pt x="299" y="636"/>
                  </a:cubicBezTo>
                  <a:cubicBezTo>
                    <a:pt x="286" y="649"/>
                    <a:pt x="286" y="662"/>
                    <a:pt x="273" y="675"/>
                  </a:cubicBezTo>
                  <a:cubicBezTo>
                    <a:pt x="282" y="675"/>
                    <a:pt x="290" y="682"/>
                    <a:pt x="303" y="682"/>
                  </a:cubicBezTo>
                  <a:cubicBezTo>
                    <a:pt x="309" y="682"/>
                    <a:pt x="316" y="680"/>
                    <a:pt x="325" y="675"/>
                  </a:cubicBezTo>
                  <a:lnTo>
                    <a:pt x="325" y="662"/>
                  </a:lnTo>
                  <a:lnTo>
                    <a:pt x="338" y="662"/>
                  </a:lnTo>
                  <a:lnTo>
                    <a:pt x="338" y="636"/>
                  </a:lnTo>
                  <a:cubicBezTo>
                    <a:pt x="354" y="623"/>
                    <a:pt x="354" y="610"/>
                    <a:pt x="354" y="594"/>
                  </a:cubicBezTo>
                  <a:cubicBezTo>
                    <a:pt x="354" y="568"/>
                    <a:pt x="354" y="542"/>
                    <a:pt x="367" y="529"/>
                  </a:cubicBezTo>
                  <a:cubicBezTo>
                    <a:pt x="380" y="542"/>
                    <a:pt x="380" y="555"/>
                    <a:pt x="380" y="568"/>
                  </a:cubicBezTo>
                  <a:cubicBezTo>
                    <a:pt x="393" y="594"/>
                    <a:pt x="393" y="623"/>
                    <a:pt x="380" y="636"/>
                  </a:cubicBezTo>
                  <a:cubicBezTo>
                    <a:pt x="380" y="649"/>
                    <a:pt x="367" y="649"/>
                    <a:pt x="367" y="662"/>
                  </a:cubicBezTo>
                  <a:lnTo>
                    <a:pt x="419" y="662"/>
                  </a:lnTo>
                  <a:cubicBezTo>
                    <a:pt x="419" y="649"/>
                    <a:pt x="435" y="649"/>
                    <a:pt x="435" y="649"/>
                  </a:cubicBezTo>
                  <a:lnTo>
                    <a:pt x="435" y="636"/>
                  </a:lnTo>
                  <a:cubicBezTo>
                    <a:pt x="435" y="610"/>
                    <a:pt x="419" y="594"/>
                    <a:pt x="419" y="568"/>
                  </a:cubicBezTo>
                  <a:lnTo>
                    <a:pt x="419" y="542"/>
                  </a:lnTo>
                  <a:lnTo>
                    <a:pt x="419" y="513"/>
                  </a:lnTo>
                  <a:cubicBezTo>
                    <a:pt x="419" y="500"/>
                    <a:pt x="419" y="487"/>
                    <a:pt x="406" y="487"/>
                  </a:cubicBezTo>
                  <a:lnTo>
                    <a:pt x="406" y="461"/>
                  </a:lnTo>
                  <a:lnTo>
                    <a:pt x="406" y="432"/>
                  </a:lnTo>
                  <a:cubicBezTo>
                    <a:pt x="419" y="419"/>
                    <a:pt x="435" y="419"/>
                    <a:pt x="435" y="406"/>
                  </a:cubicBezTo>
                  <a:lnTo>
                    <a:pt x="461" y="406"/>
                  </a:lnTo>
                  <a:cubicBezTo>
                    <a:pt x="500" y="406"/>
                    <a:pt x="555" y="419"/>
                    <a:pt x="597" y="432"/>
                  </a:cubicBezTo>
                  <a:cubicBezTo>
                    <a:pt x="610" y="432"/>
                    <a:pt x="610" y="448"/>
                    <a:pt x="623" y="448"/>
                  </a:cubicBezTo>
                  <a:lnTo>
                    <a:pt x="704" y="448"/>
                  </a:lnTo>
                  <a:cubicBezTo>
                    <a:pt x="712" y="443"/>
                    <a:pt x="721" y="441"/>
                    <a:pt x="731" y="441"/>
                  </a:cubicBezTo>
                  <a:cubicBezTo>
                    <a:pt x="754" y="441"/>
                    <a:pt x="780" y="452"/>
                    <a:pt x="798" y="461"/>
                  </a:cubicBezTo>
                  <a:lnTo>
                    <a:pt x="798" y="500"/>
                  </a:lnTo>
                  <a:lnTo>
                    <a:pt x="811" y="487"/>
                  </a:lnTo>
                  <a:cubicBezTo>
                    <a:pt x="824" y="487"/>
                    <a:pt x="824" y="474"/>
                    <a:pt x="824" y="474"/>
                  </a:cubicBezTo>
                  <a:lnTo>
                    <a:pt x="840" y="474"/>
                  </a:lnTo>
                  <a:lnTo>
                    <a:pt x="840" y="487"/>
                  </a:lnTo>
                  <a:cubicBezTo>
                    <a:pt x="853" y="542"/>
                    <a:pt x="853" y="594"/>
                    <a:pt x="824" y="636"/>
                  </a:cubicBezTo>
                  <a:cubicBezTo>
                    <a:pt x="824" y="662"/>
                    <a:pt x="811" y="675"/>
                    <a:pt x="798" y="691"/>
                  </a:cubicBezTo>
                  <a:cubicBezTo>
                    <a:pt x="798" y="704"/>
                    <a:pt x="798" y="704"/>
                    <a:pt x="811" y="704"/>
                  </a:cubicBezTo>
                  <a:cubicBezTo>
                    <a:pt x="824" y="704"/>
                    <a:pt x="840" y="704"/>
                    <a:pt x="840" y="691"/>
                  </a:cubicBezTo>
                  <a:lnTo>
                    <a:pt x="866" y="691"/>
                  </a:lnTo>
                  <a:lnTo>
                    <a:pt x="866" y="675"/>
                  </a:lnTo>
                  <a:cubicBezTo>
                    <a:pt x="866" y="662"/>
                    <a:pt x="866" y="649"/>
                    <a:pt x="879" y="636"/>
                  </a:cubicBezTo>
                  <a:cubicBezTo>
                    <a:pt x="879" y="623"/>
                    <a:pt x="905" y="500"/>
                    <a:pt x="905" y="500"/>
                  </a:cubicBezTo>
                  <a:cubicBezTo>
                    <a:pt x="921" y="500"/>
                    <a:pt x="921" y="513"/>
                    <a:pt x="921" y="513"/>
                  </a:cubicBezTo>
                  <a:cubicBezTo>
                    <a:pt x="921" y="529"/>
                    <a:pt x="934" y="542"/>
                    <a:pt x="934" y="542"/>
                  </a:cubicBezTo>
                  <a:cubicBezTo>
                    <a:pt x="947" y="568"/>
                    <a:pt x="947" y="581"/>
                    <a:pt x="947" y="610"/>
                  </a:cubicBezTo>
                  <a:lnTo>
                    <a:pt x="947" y="623"/>
                  </a:lnTo>
                  <a:lnTo>
                    <a:pt x="947" y="649"/>
                  </a:lnTo>
                  <a:lnTo>
                    <a:pt x="947" y="691"/>
                  </a:lnTo>
                  <a:cubicBezTo>
                    <a:pt x="934" y="691"/>
                    <a:pt x="934" y="704"/>
                    <a:pt x="934" y="717"/>
                  </a:cubicBezTo>
                  <a:lnTo>
                    <a:pt x="973" y="704"/>
                  </a:lnTo>
                  <a:cubicBezTo>
                    <a:pt x="986" y="704"/>
                    <a:pt x="986" y="691"/>
                    <a:pt x="986" y="691"/>
                  </a:cubicBezTo>
                  <a:lnTo>
                    <a:pt x="1002" y="691"/>
                  </a:lnTo>
                  <a:lnTo>
                    <a:pt x="1002" y="675"/>
                  </a:lnTo>
                  <a:cubicBezTo>
                    <a:pt x="986" y="662"/>
                    <a:pt x="986" y="649"/>
                    <a:pt x="986" y="636"/>
                  </a:cubicBezTo>
                  <a:lnTo>
                    <a:pt x="986" y="568"/>
                  </a:lnTo>
                  <a:cubicBezTo>
                    <a:pt x="986" y="555"/>
                    <a:pt x="1002" y="542"/>
                    <a:pt x="1002" y="542"/>
                  </a:cubicBezTo>
                  <a:lnTo>
                    <a:pt x="1002" y="500"/>
                  </a:lnTo>
                  <a:lnTo>
                    <a:pt x="1015" y="487"/>
                  </a:lnTo>
                  <a:cubicBezTo>
                    <a:pt x="1015" y="461"/>
                    <a:pt x="1028" y="432"/>
                    <a:pt x="1015" y="419"/>
                  </a:cubicBezTo>
                  <a:cubicBezTo>
                    <a:pt x="1015" y="393"/>
                    <a:pt x="1002" y="367"/>
                    <a:pt x="1002" y="338"/>
                  </a:cubicBezTo>
                  <a:cubicBezTo>
                    <a:pt x="1002" y="325"/>
                    <a:pt x="1015" y="299"/>
                    <a:pt x="1015" y="286"/>
                  </a:cubicBezTo>
                  <a:cubicBezTo>
                    <a:pt x="1028" y="244"/>
                    <a:pt x="1028" y="218"/>
                    <a:pt x="1028" y="189"/>
                  </a:cubicBezTo>
                  <a:cubicBezTo>
                    <a:pt x="1028" y="163"/>
                    <a:pt x="1028" y="124"/>
                    <a:pt x="1015" y="95"/>
                  </a:cubicBezTo>
                  <a:cubicBezTo>
                    <a:pt x="1015" y="69"/>
                    <a:pt x="986" y="43"/>
                    <a:pt x="960" y="27"/>
                  </a:cubicBezTo>
                  <a:cubicBezTo>
                    <a:pt x="941" y="7"/>
                    <a:pt x="917" y="1"/>
                    <a:pt x="892" y="1"/>
                  </a:cubicBezTo>
                  <a:cubicBezTo>
                    <a:pt x="866" y="1"/>
                    <a:pt x="838" y="7"/>
                    <a:pt x="811" y="14"/>
                  </a:cubicBezTo>
                  <a:cubicBezTo>
                    <a:pt x="743" y="14"/>
                    <a:pt x="678" y="14"/>
                    <a:pt x="597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216;p2"/>
            <p:cNvSpPr/>
            <p:nvPr/>
          </p:nvSpPr>
          <p:spPr>
            <a:xfrm>
              <a:off x="731900" y="3330925"/>
              <a:ext cx="31050" cy="22300"/>
            </a:xfrm>
            <a:custGeom>
              <a:avLst/>
              <a:gdLst/>
              <a:ahLst/>
              <a:cxnLst/>
              <a:rect l="l" t="t" r="r" b="b"/>
              <a:pathLst>
                <a:path w="1242" h="892" extrusionOk="0">
                  <a:moveTo>
                    <a:pt x="879" y="1"/>
                  </a:moveTo>
                  <a:lnTo>
                    <a:pt x="879" y="17"/>
                  </a:lnTo>
                  <a:cubicBezTo>
                    <a:pt x="866" y="30"/>
                    <a:pt x="879" y="56"/>
                    <a:pt x="879" y="69"/>
                  </a:cubicBezTo>
                  <a:cubicBezTo>
                    <a:pt x="879" y="82"/>
                    <a:pt x="892" y="98"/>
                    <a:pt x="905" y="98"/>
                  </a:cubicBezTo>
                  <a:cubicBezTo>
                    <a:pt x="918" y="111"/>
                    <a:pt x="934" y="111"/>
                    <a:pt x="947" y="111"/>
                  </a:cubicBezTo>
                  <a:cubicBezTo>
                    <a:pt x="947" y="111"/>
                    <a:pt x="947" y="124"/>
                    <a:pt x="934" y="124"/>
                  </a:cubicBezTo>
                  <a:lnTo>
                    <a:pt x="892" y="124"/>
                  </a:lnTo>
                  <a:cubicBezTo>
                    <a:pt x="888" y="120"/>
                    <a:pt x="883" y="118"/>
                    <a:pt x="879" y="118"/>
                  </a:cubicBezTo>
                  <a:cubicBezTo>
                    <a:pt x="870" y="118"/>
                    <a:pt x="862" y="124"/>
                    <a:pt x="853" y="124"/>
                  </a:cubicBezTo>
                  <a:lnTo>
                    <a:pt x="743" y="124"/>
                  </a:lnTo>
                  <a:cubicBezTo>
                    <a:pt x="743" y="124"/>
                    <a:pt x="730" y="124"/>
                    <a:pt x="717" y="137"/>
                  </a:cubicBezTo>
                  <a:lnTo>
                    <a:pt x="691" y="137"/>
                  </a:lnTo>
                  <a:cubicBezTo>
                    <a:pt x="683" y="143"/>
                    <a:pt x="672" y="147"/>
                    <a:pt x="661" y="147"/>
                  </a:cubicBezTo>
                  <a:cubicBezTo>
                    <a:pt x="649" y="147"/>
                    <a:pt x="636" y="143"/>
                    <a:pt x="623" y="137"/>
                  </a:cubicBezTo>
                  <a:lnTo>
                    <a:pt x="432" y="137"/>
                  </a:lnTo>
                  <a:cubicBezTo>
                    <a:pt x="406" y="137"/>
                    <a:pt x="380" y="137"/>
                    <a:pt x="351" y="124"/>
                  </a:cubicBezTo>
                  <a:lnTo>
                    <a:pt x="312" y="124"/>
                  </a:lnTo>
                  <a:cubicBezTo>
                    <a:pt x="299" y="124"/>
                    <a:pt x="286" y="111"/>
                    <a:pt x="270" y="111"/>
                  </a:cubicBezTo>
                  <a:lnTo>
                    <a:pt x="231" y="111"/>
                  </a:lnTo>
                  <a:cubicBezTo>
                    <a:pt x="218" y="98"/>
                    <a:pt x="205" y="98"/>
                    <a:pt x="176" y="98"/>
                  </a:cubicBezTo>
                  <a:cubicBezTo>
                    <a:pt x="163" y="98"/>
                    <a:pt x="150" y="82"/>
                    <a:pt x="124" y="82"/>
                  </a:cubicBezTo>
                  <a:lnTo>
                    <a:pt x="95" y="98"/>
                  </a:lnTo>
                  <a:cubicBezTo>
                    <a:pt x="95" y="111"/>
                    <a:pt x="82" y="124"/>
                    <a:pt x="82" y="124"/>
                  </a:cubicBezTo>
                  <a:cubicBezTo>
                    <a:pt x="69" y="137"/>
                    <a:pt x="43" y="163"/>
                    <a:pt x="27" y="179"/>
                  </a:cubicBezTo>
                  <a:cubicBezTo>
                    <a:pt x="14" y="205"/>
                    <a:pt x="14" y="231"/>
                    <a:pt x="14" y="244"/>
                  </a:cubicBezTo>
                  <a:cubicBezTo>
                    <a:pt x="27" y="286"/>
                    <a:pt x="27" y="312"/>
                    <a:pt x="27" y="354"/>
                  </a:cubicBezTo>
                  <a:lnTo>
                    <a:pt x="27" y="461"/>
                  </a:lnTo>
                  <a:cubicBezTo>
                    <a:pt x="14" y="474"/>
                    <a:pt x="14" y="487"/>
                    <a:pt x="14" y="503"/>
                  </a:cubicBezTo>
                  <a:cubicBezTo>
                    <a:pt x="1" y="529"/>
                    <a:pt x="14" y="555"/>
                    <a:pt x="14" y="584"/>
                  </a:cubicBezTo>
                  <a:cubicBezTo>
                    <a:pt x="14" y="597"/>
                    <a:pt x="14" y="623"/>
                    <a:pt x="27" y="623"/>
                  </a:cubicBezTo>
                  <a:lnTo>
                    <a:pt x="43" y="597"/>
                  </a:lnTo>
                  <a:lnTo>
                    <a:pt x="43" y="555"/>
                  </a:lnTo>
                  <a:lnTo>
                    <a:pt x="43" y="422"/>
                  </a:lnTo>
                  <a:cubicBezTo>
                    <a:pt x="82" y="474"/>
                    <a:pt x="95" y="542"/>
                    <a:pt x="69" y="597"/>
                  </a:cubicBezTo>
                  <a:cubicBezTo>
                    <a:pt x="56" y="610"/>
                    <a:pt x="56" y="623"/>
                    <a:pt x="56" y="623"/>
                  </a:cubicBezTo>
                  <a:lnTo>
                    <a:pt x="69" y="636"/>
                  </a:lnTo>
                  <a:cubicBezTo>
                    <a:pt x="82" y="649"/>
                    <a:pt x="82" y="678"/>
                    <a:pt x="82" y="691"/>
                  </a:cubicBezTo>
                  <a:cubicBezTo>
                    <a:pt x="82" y="717"/>
                    <a:pt x="95" y="746"/>
                    <a:pt x="95" y="772"/>
                  </a:cubicBezTo>
                  <a:cubicBezTo>
                    <a:pt x="108" y="798"/>
                    <a:pt x="108" y="827"/>
                    <a:pt x="82" y="853"/>
                  </a:cubicBezTo>
                  <a:lnTo>
                    <a:pt x="108" y="853"/>
                  </a:lnTo>
                  <a:cubicBezTo>
                    <a:pt x="124" y="866"/>
                    <a:pt x="124" y="866"/>
                    <a:pt x="124" y="879"/>
                  </a:cubicBezTo>
                  <a:lnTo>
                    <a:pt x="176" y="879"/>
                  </a:lnTo>
                  <a:cubicBezTo>
                    <a:pt x="189" y="866"/>
                    <a:pt x="189" y="866"/>
                    <a:pt x="189" y="853"/>
                  </a:cubicBezTo>
                  <a:lnTo>
                    <a:pt x="205" y="853"/>
                  </a:lnTo>
                  <a:lnTo>
                    <a:pt x="205" y="840"/>
                  </a:lnTo>
                  <a:cubicBezTo>
                    <a:pt x="205" y="827"/>
                    <a:pt x="205" y="827"/>
                    <a:pt x="189" y="811"/>
                  </a:cubicBezTo>
                  <a:cubicBezTo>
                    <a:pt x="163" y="772"/>
                    <a:pt x="150" y="746"/>
                    <a:pt x="163" y="704"/>
                  </a:cubicBezTo>
                  <a:lnTo>
                    <a:pt x="163" y="665"/>
                  </a:lnTo>
                  <a:cubicBezTo>
                    <a:pt x="176" y="649"/>
                    <a:pt x="176" y="649"/>
                    <a:pt x="176" y="636"/>
                  </a:cubicBezTo>
                  <a:cubicBezTo>
                    <a:pt x="176" y="623"/>
                    <a:pt x="176" y="610"/>
                    <a:pt x="189" y="597"/>
                  </a:cubicBezTo>
                  <a:lnTo>
                    <a:pt x="205" y="568"/>
                  </a:lnTo>
                  <a:lnTo>
                    <a:pt x="205" y="584"/>
                  </a:lnTo>
                  <a:lnTo>
                    <a:pt x="218" y="584"/>
                  </a:lnTo>
                  <a:cubicBezTo>
                    <a:pt x="231" y="584"/>
                    <a:pt x="231" y="555"/>
                    <a:pt x="231" y="542"/>
                  </a:cubicBezTo>
                  <a:cubicBezTo>
                    <a:pt x="244" y="542"/>
                    <a:pt x="244" y="529"/>
                    <a:pt x="257" y="529"/>
                  </a:cubicBezTo>
                  <a:lnTo>
                    <a:pt x="257" y="516"/>
                  </a:lnTo>
                  <a:cubicBezTo>
                    <a:pt x="270" y="516"/>
                    <a:pt x="270" y="516"/>
                    <a:pt x="270" y="503"/>
                  </a:cubicBezTo>
                  <a:lnTo>
                    <a:pt x="286" y="503"/>
                  </a:lnTo>
                  <a:cubicBezTo>
                    <a:pt x="299" y="516"/>
                    <a:pt x="312" y="529"/>
                    <a:pt x="325" y="529"/>
                  </a:cubicBezTo>
                  <a:cubicBezTo>
                    <a:pt x="338" y="542"/>
                    <a:pt x="367" y="555"/>
                    <a:pt x="393" y="555"/>
                  </a:cubicBezTo>
                  <a:cubicBezTo>
                    <a:pt x="406" y="568"/>
                    <a:pt x="432" y="568"/>
                    <a:pt x="461" y="568"/>
                  </a:cubicBezTo>
                  <a:cubicBezTo>
                    <a:pt x="500" y="568"/>
                    <a:pt x="555" y="568"/>
                    <a:pt x="610" y="555"/>
                  </a:cubicBezTo>
                  <a:lnTo>
                    <a:pt x="675" y="555"/>
                  </a:lnTo>
                  <a:cubicBezTo>
                    <a:pt x="691" y="568"/>
                    <a:pt x="704" y="597"/>
                    <a:pt x="704" y="623"/>
                  </a:cubicBezTo>
                  <a:cubicBezTo>
                    <a:pt x="717" y="649"/>
                    <a:pt x="704" y="678"/>
                    <a:pt x="717" y="704"/>
                  </a:cubicBezTo>
                  <a:cubicBezTo>
                    <a:pt x="717" y="717"/>
                    <a:pt x="717" y="717"/>
                    <a:pt x="730" y="730"/>
                  </a:cubicBezTo>
                  <a:lnTo>
                    <a:pt x="730" y="798"/>
                  </a:lnTo>
                  <a:lnTo>
                    <a:pt x="730" y="840"/>
                  </a:lnTo>
                  <a:cubicBezTo>
                    <a:pt x="730" y="840"/>
                    <a:pt x="717" y="840"/>
                    <a:pt x="717" y="853"/>
                  </a:cubicBezTo>
                  <a:cubicBezTo>
                    <a:pt x="717" y="866"/>
                    <a:pt x="730" y="879"/>
                    <a:pt x="730" y="879"/>
                  </a:cubicBezTo>
                  <a:lnTo>
                    <a:pt x="743" y="892"/>
                  </a:lnTo>
                  <a:lnTo>
                    <a:pt x="785" y="892"/>
                  </a:lnTo>
                  <a:cubicBezTo>
                    <a:pt x="798" y="892"/>
                    <a:pt x="811" y="892"/>
                    <a:pt x="811" y="879"/>
                  </a:cubicBezTo>
                  <a:cubicBezTo>
                    <a:pt x="811" y="879"/>
                    <a:pt x="798" y="866"/>
                    <a:pt x="811" y="866"/>
                  </a:cubicBezTo>
                  <a:cubicBezTo>
                    <a:pt x="824" y="879"/>
                    <a:pt x="824" y="879"/>
                    <a:pt x="837" y="879"/>
                  </a:cubicBezTo>
                  <a:lnTo>
                    <a:pt x="837" y="866"/>
                  </a:lnTo>
                  <a:lnTo>
                    <a:pt x="853" y="866"/>
                  </a:lnTo>
                  <a:cubicBezTo>
                    <a:pt x="853" y="853"/>
                    <a:pt x="837" y="840"/>
                    <a:pt x="824" y="840"/>
                  </a:cubicBezTo>
                  <a:cubicBezTo>
                    <a:pt x="811" y="811"/>
                    <a:pt x="811" y="798"/>
                    <a:pt x="811" y="772"/>
                  </a:cubicBezTo>
                  <a:cubicBezTo>
                    <a:pt x="798" y="759"/>
                    <a:pt x="798" y="746"/>
                    <a:pt x="811" y="730"/>
                  </a:cubicBezTo>
                  <a:cubicBezTo>
                    <a:pt x="811" y="717"/>
                    <a:pt x="824" y="704"/>
                    <a:pt x="824" y="691"/>
                  </a:cubicBezTo>
                  <a:cubicBezTo>
                    <a:pt x="837" y="678"/>
                    <a:pt x="837" y="649"/>
                    <a:pt x="837" y="623"/>
                  </a:cubicBezTo>
                  <a:cubicBezTo>
                    <a:pt x="853" y="636"/>
                    <a:pt x="866" y="636"/>
                    <a:pt x="879" y="636"/>
                  </a:cubicBezTo>
                  <a:lnTo>
                    <a:pt x="892" y="623"/>
                  </a:lnTo>
                  <a:cubicBezTo>
                    <a:pt x="905" y="623"/>
                    <a:pt x="918" y="623"/>
                    <a:pt x="934" y="610"/>
                  </a:cubicBezTo>
                  <a:lnTo>
                    <a:pt x="934" y="597"/>
                  </a:lnTo>
                  <a:cubicBezTo>
                    <a:pt x="947" y="584"/>
                    <a:pt x="973" y="568"/>
                    <a:pt x="986" y="542"/>
                  </a:cubicBezTo>
                  <a:lnTo>
                    <a:pt x="986" y="474"/>
                  </a:lnTo>
                  <a:cubicBezTo>
                    <a:pt x="999" y="448"/>
                    <a:pt x="1015" y="422"/>
                    <a:pt x="1028" y="393"/>
                  </a:cubicBezTo>
                  <a:lnTo>
                    <a:pt x="1041" y="393"/>
                  </a:lnTo>
                  <a:cubicBezTo>
                    <a:pt x="1041" y="393"/>
                    <a:pt x="1054" y="393"/>
                    <a:pt x="1054" y="380"/>
                  </a:cubicBezTo>
                  <a:cubicBezTo>
                    <a:pt x="1067" y="380"/>
                    <a:pt x="1080" y="393"/>
                    <a:pt x="1096" y="393"/>
                  </a:cubicBezTo>
                  <a:cubicBezTo>
                    <a:pt x="1096" y="393"/>
                    <a:pt x="1096" y="380"/>
                    <a:pt x="1109" y="380"/>
                  </a:cubicBezTo>
                  <a:lnTo>
                    <a:pt x="1122" y="380"/>
                  </a:lnTo>
                  <a:lnTo>
                    <a:pt x="1122" y="367"/>
                  </a:lnTo>
                  <a:cubicBezTo>
                    <a:pt x="1135" y="341"/>
                    <a:pt x="1122" y="325"/>
                    <a:pt x="1109" y="299"/>
                  </a:cubicBezTo>
                  <a:cubicBezTo>
                    <a:pt x="1109" y="286"/>
                    <a:pt x="1109" y="286"/>
                    <a:pt x="1122" y="273"/>
                  </a:cubicBezTo>
                  <a:lnTo>
                    <a:pt x="1122" y="205"/>
                  </a:lnTo>
                  <a:lnTo>
                    <a:pt x="1122" y="179"/>
                  </a:lnTo>
                  <a:cubicBezTo>
                    <a:pt x="1135" y="179"/>
                    <a:pt x="1135" y="192"/>
                    <a:pt x="1148" y="192"/>
                  </a:cubicBezTo>
                  <a:cubicBezTo>
                    <a:pt x="1161" y="205"/>
                    <a:pt x="1177" y="205"/>
                    <a:pt x="1190" y="205"/>
                  </a:cubicBezTo>
                  <a:cubicBezTo>
                    <a:pt x="1190" y="205"/>
                    <a:pt x="1190" y="192"/>
                    <a:pt x="1203" y="192"/>
                  </a:cubicBezTo>
                  <a:cubicBezTo>
                    <a:pt x="1216" y="179"/>
                    <a:pt x="1229" y="179"/>
                    <a:pt x="1242" y="179"/>
                  </a:cubicBezTo>
                  <a:lnTo>
                    <a:pt x="1242" y="163"/>
                  </a:lnTo>
                  <a:lnTo>
                    <a:pt x="1242" y="150"/>
                  </a:lnTo>
                  <a:lnTo>
                    <a:pt x="1229" y="137"/>
                  </a:lnTo>
                  <a:cubicBezTo>
                    <a:pt x="1216" y="137"/>
                    <a:pt x="1216" y="124"/>
                    <a:pt x="1203" y="124"/>
                  </a:cubicBezTo>
                  <a:lnTo>
                    <a:pt x="1148" y="124"/>
                  </a:lnTo>
                  <a:cubicBezTo>
                    <a:pt x="1135" y="124"/>
                    <a:pt x="1122" y="111"/>
                    <a:pt x="1122" y="111"/>
                  </a:cubicBezTo>
                  <a:cubicBezTo>
                    <a:pt x="1135" y="111"/>
                    <a:pt x="1148" y="98"/>
                    <a:pt x="1177" y="98"/>
                  </a:cubicBezTo>
                  <a:cubicBezTo>
                    <a:pt x="1177" y="98"/>
                    <a:pt x="1190" y="98"/>
                    <a:pt x="1190" y="82"/>
                  </a:cubicBezTo>
                  <a:cubicBezTo>
                    <a:pt x="1190" y="82"/>
                    <a:pt x="1203" y="82"/>
                    <a:pt x="1203" y="69"/>
                  </a:cubicBezTo>
                  <a:cubicBezTo>
                    <a:pt x="1216" y="56"/>
                    <a:pt x="1229" y="30"/>
                    <a:pt x="1229" y="1"/>
                  </a:cubicBezTo>
                  <a:lnTo>
                    <a:pt x="1229" y="1"/>
                  </a:lnTo>
                  <a:cubicBezTo>
                    <a:pt x="1216" y="17"/>
                    <a:pt x="1216" y="30"/>
                    <a:pt x="1203" y="43"/>
                  </a:cubicBezTo>
                  <a:cubicBezTo>
                    <a:pt x="1190" y="56"/>
                    <a:pt x="1190" y="69"/>
                    <a:pt x="1177" y="69"/>
                  </a:cubicBezTo>
                  <a:cubicBezTo>
                    <a:pt x="1167" y="73"/>
                    <a:pt x="1159" y="75"/>
                    <a:pt x="1152" y="75"/>
                  </a:cubicBezTo>
                  <a:cubicBezTo>
                    <a:pt x="1138" y="75"/>
                    <a:pt x="1126" y="69"/>
                    <a:pt x="1109" y="69"/>
                  </a:cubicBezTo>
                  <a:lnTo>
                    <a:pt x="1096" y="69"/>
                  </a:lnTo>
                  <a:cubicBezTo>
                    <a:pt x="1079" y="54"/>
                    <a:pt x="1059" y="47"/>
                    <a:pt x="1039" y="47"/>
                  </a:cubicBezTo>
                  <a:cubicBezTo>
                    <a:pt x="1025" y="47"/>
                    <a:pt x="1011" y="50"/>
                    <a:pt x="999" y="56"/>
                  </a:cubicBezTo>
                  <a:cubicBezTo>
                    <a:pt x="986" y="69"/>
                    <a:pt x="973" y="69"/>
                    <a:pt x="960" y="82"/>
                  </a:cubicBezTo>
                  <a:cubicBezTo>
                    <a:pt x="947" y="82"/>
                    <a:pt x="934" y="82"/>
                    <a:pt x="918" y="69"/>
                  </a:cubicBezTo>
                  <a:cubicBezTo>
                    <a:pt x="892" y="69"/>
                    <a:pt x="892" y="30"/>
                    <a:pt x="879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217;p2"/>
            <p:cNvSpPr/>
            <p:nvPr/>
          </p:nvSpPr>
          <p:spPr>
            <a:xfrm>
              <a:off x="547325" y="3326225"/>
              <a:ext cx="31025" cy="22300"/>
            </a:xfrm>
            <a:custGeom>
              <a:avLst/>
              <a:gdLst/>
              <a:ahLst/>
              <a:cxnLst/>
              <a:rect l="l" t="t" r="r" b="b"/>
              <a:pathLst>
                <a:path w="1241" h="892" extrusionOk="0">
                  <a:moveTo>
                    <a:pt x="878" y="1"/>
                  </a:moveTo>
                  <a:cubicBezTo>
                    <a:pt x="865" y="27"/>
                    <a:pt x="878" y="43"/>
                    <a:pt x="878" y="69"/>
                  </a:cubicBezTo>
                  <a:cubicBezTo>
                    <a:pt x="878" y="82"/>
                    <a:pt x="891" y="82"/>
                    <a:pt x="904" y="95"/>
                  </a:cubicBezTo>
                  <a:cubicBezTo>
                    <a:pt x="913" y="95"/>
                    <a:pt x="921" y="101"/>
                    <a:pt x="931" y="101"/>
                  </a:cubicBezTo>
                  <a:cubicBezTo>
                    <a:pt x="936" y="101"/>
                    <a:pt x="941" y="99"/>
                    <a:pt x="946" y="95"/>
                  </a:cubicBezTo>
                  <a:lnTo>
                    <a:pt x="946" y="95"/>
                  </a:lnTo>
                  <a:cubicBezTo>
                    <a:pt x="946" y="108"/>
                    <a:pt x="946" y="108"/>
                    <a:pt x="930" y="124"/>
                  </a:cubicBezTo>
                  <a:cubicBezTo>
                    <a:pt x="917" y="124"/>
                    <a:pt x="904" y="108"/>
                    <a:pt x="891" y="108"/>
                  </a:cubicBezTo>
                  <a:cubicBezTo>
                    <a:pt x="878" y="108"/>
                    <a:pt x="865" y="108"/>
                    <a:pt x="849" y="124"/>
                  </a:cubicBezTo>
                  <a:lnTo>
                    <a:pt x="716" y="124"/>
                  </a:lnTo>
                  <a:cubicBezTo>
                    <a:pt x="716" y="124"/>
                    <a:pt x="703" y="137"/>
                    <a:pt x="687" y="137"/>
                  </a:cubicBezTo>
                  <a:lnTo>
                    <a:pt x="460" y="137"/>
                  </a:lnTo>
                  <a:cubicBezTo>
                    <a:pt x="444" y="137"/>
                    <a:pt x="444" y="124"/>
                    <a:pt x="431" y="124"/>
                  </a:cubicBezTo>
                  <a:cubicBezTo>
                    <a:pt x="414" y="124"/>
                    <a:pt x="396" y="130"/>
                    <a:pt x="378" y="130"/>
                  </a:cubicBezTo>
                  <a:cubicBezTo>
                    <a:pt x="369" y="130"/>
                    <a:pt x="360" y="128"/>
                    <a:pt x="350" y="124"/>
                  </a:cubicBezTo>
                  <a:lnTo>
                    <a:pt x="311" y="124"/>
                  </a:lnTo>
                  <a:cubicBezTo>
                    <a:pt x="298" y="108"/>
                    <a:pt x="282" y="108"/>
                    <a:pt x="269" y="108"/>
                  </a:cubicBezTo>
                  <a:cubicBezTo>
                    <a:pt x="256" y="108"/>
                    <a:pt x="243" y="108"/>
                    <a:pt x="230" y="95"/>
                  </a:cubicBezTo>
                  <a:lnTo>
                    <a:pt x="175" y="95"/>
                  </a:lnTo>
                  <a:cubicBezTo>
                    <a:pt x="162" y="82"/>
                    <a:pt x="149" y="82"/>
                    <a:pt x="120" y="82"/>
                  </a:cubicBezTo>
                  <a:cubicBezTo>
                    <a:pt x="107" y="82"/>
                    <a:pt x="94" y="82"/>
                    <a:pt x="94" y="95"/>
                  </a:cubicBezTo>
                  <a:cubicBezTo>
                    <a:pt x="81" y="95"/>
                    <a:pt x="81" y="108"/>
                    <a:pt x="81" y="124"/>
                  </a:cubicBezTo>
                  <a:cubicBezTo>
                    <a:pt x="55" y="137"/>
                    <a:pt x="39" y="150"/>
                    <a:pt x="26" y="176"/>
                  </a:cubicBezTo>
                  <a:cubicBezTo>
                    <a:pt x="13" y="205"/>
                    <a:pt x="13" y="218"/>
                    <a:pt x="13" y="244"/>
                  </a:cubicBezTo>
                  <a:cubicBezTo>
                    <a:pt x="13" y="286"/>
                    <a:pt x="26" y="312"/>
                    <a:pt x="26" y="338"/>
                  </a:cubicBezTo>
                  <a:lnTo>
                    <a:pt x="26" y="461"/>
                  </a:lnTo>
                  <a:cubicBezTo>
                    <a:pt x="13" y="474"/>
                    <a:pt x="13" y="487"/>
                    <a:pt x="13" y="500"/>
                  </a:cubicBezTo>
                  <a:cubicBezTo>
                    <a:pt x="0" y="529"/>
                    <a:pt x="13" y="542"/>
                    <a:pt x="13" y="568"/>
                  </a:cubicBezTo>
                  <a:cubicBezTo>
                    <a:pt x="13" y="581"/>
                    <a:pt x="13" y="623"/>
                    <a:pt x="26" y="623"/>
                  </a:cubicBezTo>
                  <a:lnTo>
                    <a:pt x="39" y="594"/>
                  </a:lnTo>
                  <a:lnTo>
                    <a:pt x="39" y="555"/>
                  </a:lnTo>
                  <a:lnTo>
                    <a:pt x="39" y="406"/>
                  </a:lnTo>
                  <a:cubicBezTo>
                    <a:pt x="81" y="461"/>
                    <a:pt x="81" y="542"/>
                    <a:pt x="68" y="594"/>
                  </a:cubicBezTo>
                  <a:cubicBezTo>
                    <a:pt x="55" y="610"/>
                    <a:pt x="55" y="610"/>
                    <a:pt x="55" y="623"/>
                  </a:cubicBezTo>
                  <a:lnTo>
                    <a:pt x="68" y="636"/>
                  </a:lnTo>
                  <a:cubicBezTo>
                    <a:pt x="81" y="649"/>
                    <a:pt x="81" y="675"/>
                    <a:pt x="81" y="691"/>
                  </a:cubicBezTo>
                  <a:cubicBezTo>
                    <a:pt x="81" y="717"/>
                    <a:pt x="94" y="743"/>
                    <a:pt x="94" y="772"/>
                  </a:cubicBezTo>
                  <a:cubicBezTo>
                    <a:pt x="107" y="798"/>
                    <a:pt x="107" y="824"/>
                    <a:pt x="81" y="837"/>
                  </a:cubicBezTo>
                  <a:cubicBezTo>
                    <a:pt x="94" y="853"/>
                    <a:pt x="107" y="853"/>
                    <a:pt x="107" y="853"/>
                  </a:cubicBezTo>
                  <a:cubicBezTo>
                    <a:pt x="107" y="853"/>
                    <a:pt x="120" y="866"/>
                    <a:pt x="120" y="879"/>
                  </a:cubicBezTo>
                  <a:lnTo>
                    <a:pt x="175" y="879"/>
                  </a:lnTo>
                  <a:cubicBezTo>
                    <a:pt x="188" y="866"/>
                    <a:pt x="188" y="853"/>
                    <a:pt x="188" y="853"/>
                  </a:cubicBezTo>
                  <a:lnTo>
                    <a:pt x="201" y="837"/>
                  </a:lnTo>
                  <a:cubicBezTo>
                    <a:pt x="201" y="824"/>
                    <a:pt x="201" y="811"/>
                    <a:pt x="188" y="798"/>
                  </a:cubicBezTo>
                  <a:cubicBezTo>
                    <a:pt x="162" y="772"/>
                    <a:pt x="149" y="730"/>
                    <a:pt x="162" y="691"/>
                  </a:cubicBezTo>
                  <a:lnTo>
                    <a:pt x="162" y="662"/>
                  </a:lnTo>
                  <a:cubicBezTo>
                    <a:pt x="175" y="649"/>
                    <a:pt x="175" y="636"/>
                    <a:pt x="175" y="623"/>
                  </a:cubicBezTo>
                  <a:cubicBezTo>
                    <a:pt x="175" y="623"/>
                    <a:pt x="175" y="610"/>
                    <a:pt x="188" y="594"/>
                  </a:cubicBezTo>
                  <a:lnTo>
                    <a:pt x="201" y="568"/>
                  </a:lnTo>
                  <a:lnTo>
                    <a:pt x="201" y="581"/>
                  </a:lnTo>
                  <a:lnTo>
                    <a:pt x="217" y="581"/>
                  </a:lnTo>
                  <a:cubicBezTo>
                    <a:pt x="230" y="568"/>
                    <a:pt x="230" y="555"/>
                    <a:pt x="230" y="542"/>
                  </a:cubicBezTo>
                  <a:lnTo>
                    <a:pt x="256" y="513"/>
                  </a:lnTo>
                  <a:lnTo>
                    <a:pt x="269" y="500"/>
                  </a:lnTo>
                  <a:lnTo>
                    <a:pt x="282" y="500"/>
                  </a:lnTo>
                  <a:cubicBezTo>
                    <a:pt x="298" y="513"/>
                    <a:pt x="311" y="513"/>
                    <a:pt x="324" y="529"/>
                  </a:cubicBezTo>
                  <a:cubicBezTo>
                    <a:pt x="337" y="542"/>
                    <a:pt x="363" y="555"/>
                    <a:pt x="392" y="555"/>
                  </a:cubicBezTo>
                  <a:cubicBezTo>
                    <a:pt x="405" y="555"/>
                    <a:pt x="431" y="568"/>
                    <a:pt x="444" y="568"/>
                  </a:cubicBezTo>
                  <a:cubicBezTo>
                    <a:pt x="499" y="568"/>
                    <a:pt x="554" y="568"/>
                    <a:pt x="593" y="555"/>
                  </a:cubicBezTo>
                  <a:cubicBezTo>
                    <a:pt x="612" y="555"/>
                    <a:pt x="630" y="549"/>
                    <a:pt x="644" y="549"/>
                  </a:cubicBezTo>
                  <a:cubicBezTo>
                    <a:pt x="651" y="549"/>
                    <a:pt x="657" y="551"/>
                    <a:pt x="661" y="555"/>
                  </a:cubicBezTo>
                  <a:cubicBezTo>
                    <a:pt x="687" y="568"/>
                    <a:pt x="703" y="594"/>
                    <a:pt x="703" y="623"/>
                  </a:cubicBezTo>
                  <a:cubicBezTo>
                    <a:pt x="716" y="649"/>
                    <a:pt x="703" y="675"/>
                    <a:pt x="716" y="704"/>
                  </a:cubicBezTo>
                  <a:cubicBezTo>
                    <a:pt x="716" y="704"/>
                    <a:pt x="716" y="717"/>
                    <a:pt x="729" y="730"/>
                  </a:cubicBezTo>
                  <a:lnTo>
                    <a:pt x="729" y="785"/>
                  </a:lnTo>
                  <a:lnTo>
                    <a:pt x="729" y="824"/>
                  </a:lnTo>
                  <a:cubicBezTo>
                    <a:pt x="729" y="837"/>
                    <a:pt x="716" y="837"/>
                    <a:pt x="716" y="837"/>
                  </a:cubicBezTo>
                  <a:cubicBezTo>
                    <a:pt x="716" y="853"/>
                    <a:pt x="729" y="866"/>
                    <a:pt x="729" y="879"/>
                  </a:cubicBezTo>
                  <a:lnTo>
                    <a:pt x="742" y="892"/>
                  </a:lnTo>
                  <a:lnTo>
                    <a:pt x="784" y="892"/>
                  </a:lnTo>
                  <a:cubicBezTo>
                    <a:pt x="797" y="892"/>
                    <a:pt x="810" y="892"/>
                    <a:pt x="810" y="879"/>
                  </a:cubicBezTo>
                  <a:cubicBezTo>
                    <a:pt x="810" y="879"/>
                    <a:pt x="797" y="866"/>
                    <a:pt x="810" y="866"/>
                  </a:cubicBezTo>
                  <a:lnTo>
                    <a:pt x="836" y="866"/>
                  </a:lnTo>
                  <a:lnTo>
                    <a:pt x="849" y="853"/>
                  </a:lnTo>
                  <a:cubicBezTo>
                    <a:pt x="849" y="853"/>
                    <a:pt x="836" y="837"/>
                    <a:pt x="823" y="824"/>
                  </a:cubicBezTo>
                  <a:cubicBezTo>
                    <a:pt x="810" y="811"/>
                    <a:pt x="810" y="785"/>
                    <a:pt x="810" y="772"/>
                  </a:cubicBezTo>
                  <a:cubicBezTo>
                    <a:pt x="797" y="756"/>
                    <a:pt x="797" y="743"/>
                    <a:pt x="810" y="730"/>
                  </a:cubicBezTo>
                  <a:cubicBezTo>
                    <a:pt x="810" y="717"/>
                    <a:pt x="823" y="704"/>
                    <a:pt x="823" y="691"/>
                  </a:cubicBezTo>
                  <a:cubicBezTo>
                    <a:pt x="836" y="662"/>
                    <a:pt x="836" y="649"/>
                    <a:pt x="836" y="623"/>
                  </a:cubicBezTo>
                  <a:lnTo>
                    <a:pt x="891" y="623"/>
                  </a:lnTo>
                  <a:cubicBezTo>
                    <a:pt x="904" y="610"/>
                    <a:pt x="917" y="610"/>
                    <a:pt x="930" y="610"/>
                  </a:cubicBezTo>
                  <a:lnTo>
                    <a:pt x="930" y="594"/>
                  </a:lnTo>
                  <a:cubicBezTo>
                    <a:pt x="946" y="568"/>
                    <a:pt x="972" y="568"/>
                    <a:pt x="972" y="542"/>
                  </a:cubicBezTo>
                  <a:cubicBezTo>
                    <a:pt x="985" y="513"/>
                    <a:pt x="985" y="500"/>
                    <a:pt x="985" y="474"/>
                  </a:cubicBezTo>
                  <a:cubicBezTo>
                    <a:pt x="998" y="448"/>
                    <a:pt x="1011" y="419"/>
                    <a:pt x="1027" y="393"/>
                  </a:cubicBezTo>
                  <a:lnTo>
                    <a:pt x="1027" y="380"/>
                  </a:lnTo>
                  <a:lnTo>
                    <a:pt x="1040" y="393"/>
                  </a:lnTo>
                  <a:lnTo>
                    <a:pt x="1053" y="380"/>
                  </a:lnTo>
                  <a:cubicBezTo>
                    <a:pt x="1066" y="380"/>
                    <a:pt x="1079" y="393"/>
                    <a:pt x="1092" y="393"/>
                  </a:cubicBezTo>
                  <a:cubicBezTo>
                    <a:pt x="1092" y="380"/>
                    <a:pt x="1092" y="380"/>
                    <a:pt x="1108" y="367"/>
                  </a:cubicBezTo>
                  <a:lnTo>
                    <a:pt x="1121" y="367"/>
                  </a:lnTo>
                  <a:cubicBezTo>
                    <a:pt x="1134" y="338"/>
                    <a:pt x="1121" y="312"/>
                    <a:pt x="1108" y="299"/>
                  </a:cubicBezTo>
                  <a:lnTo>
                    <a:pt x="1108" y="270"/>
                  </a:lnTo>
                  <a:cubicBezTo>
                    <a:pt x="1121" y="244"/>
                    <a:pt x="1121" y="231"/>
                    <a:pt x="1121" y="205"/>
                  </a:cubicBezTo>
                  <a:lnTo>
                    <a:pt x="1121" y="189"/>
                  </a:lnTo>
                  <a:lnTo>
                    <a:pt x="1121" y="176"/>
                  </a:lnTo>
                  <a:cubicBezTo>
                    <a:pt x="1134" y="176"/>
                    <a:pt x="1134" y="189"/>
                    <a:pt x="1147" y="189"/>
                  </a:cubicBezTo>
                  <a:cubicBezTo>
                    <a:pt x="1156" y="189"/>
                    <a:pt x="1164" y="196"/>
                    <a:pt x="1174" y="196"/>
                  </a:cubicBezTo>
                  <a:cubicBezTo>
                    <a:pt x="1179" y="196"/>
                    <a:pt x="1184" y="194"/>
                    <a:pt x="1189" y="189"/>
                  </a:cubicBezTo>
                  <a:lnTo>
                    <a:pt x="1202" y="189"/>
                  </a:lnTo>
                  <a:cubicBezTo>
                    <a:pt x="1215" y="176"/>
                    <a:pt x="1228" y="176"/>
                    <a:pt x="1241" y="163"/>
                  </a:cubicBezTo>
                  <a:lnTo>
                    <a:pt x="1241" y="150"/>
                  </a:lnTo>
                  <a:lnTo>
                    <a:pt x="1228" y="137"/>
                  </a:lnTo>
                  <a:cubicBezTo>
                    <a:pt x="1215" y="124"/>
                    <a:pt x="1215" y="124"/>
                    <a:pt x="1202" y="124"/>
                  </a:cubicBezTo>
                  <a:lnTo>
                    <a:pt x="1189" y="108"/>
                  </a:lnTo>
                  <a:cubicBezTo>
                    <a:pt x="1189" y="108"/>
                    <a:pt x="1173" y="108"/>
                    <a:pt x="1160" y="124"/>
                  </a:cubicBezTo>
                  <a:lnTo>
                    <a:pt x="1147" y="124"/>
                  </a:lnTo>
                  <a:cubicBezTo>
                    <a:pt x="1134" y="124"/>
                    <a:pt x="1121" y="108"/>
                    <a:pt x="1121" y="95"/>
                  </a:cubicBezTo>
                  <a:lnTo>
                    <a:pt x="1173" y="95"/>
                  </a:lnTo>
                  <a:cubicBezTo>
                    <a:pt x="1173" y="82"/>
                    <a:pt x="1189" y="82"/>
                    <a:pt x="1189" y="82"/>
                  </a:cubicBezTo>
                  <a:lnTo>
                    <a:pt x="1202" y="69"/>
                  </a:lnTo>
                  <a:cubicBezTo>
                    <a:pt x="1215" y="43"/>
                    <a:pt x="1228" y="27"/>
                    <a:pt x="1228" y="1"/>
                  </a:cubicBezTo>
                  <a:cubicBezTo>
                    <a:pt x="1215" y="1"/>
                    <a:pt x="1215" y="14"/>
                    <a:pt x="1202" y="27"/>
                  </a:cubicBezTo>
                  <a:cubicBezTo>
                    <a:pt x="1189" y="43"/>
                    <a:pt x="1189" y="56"/>
                    <a:pt x="1160" y="69"/>
                  </a:cubicBezTo>
                  <a:lnTo>
                    <a:pt x="1092" y="69"/>
                  </a:lnTo>
                  <a:cubicBezTo>
                    <a:pt x="1077" y="54"/>
                    <a:pt x="1057" y="47"/>
                    <a:pt x="1038" y="47"/>
                  </a:cubicBezTo>
                  <a:cubicBezTo>
                    <a:pt x="1024" y="47"/>
                    <a:pt x="1010" y="51"/>
                    <a:pt x="998" y="56"/>
                  </a:cubicBezTo>
                  <a:cubicBezTo>
                    <a:pt x="985" y="56"/>
                    <a:pt x="972" y="69"/>
                    <a:pt x="959" y="69"/>
                  </a:cubicBezTo>
                  <a:cubicBezTo>
                    <a:pt x="955" y="73"/>
                    <a:pt x="950" y="75"/>
                    <a:pt x="945" y="75"/>
                  </a:cubicBezTo>
                  <a:cubicBezTo>
                    <a:pt x="936" y="75"/>
                    <a:pt x="926" y="69"/>
                    <a:pt x="917" y="69"/>
                  </a:cubicBezTo>
                  <a:cubicBezTo>
                    <a:pt x="891" y="69"/>
                    <a:pt x="878" y="27"/>
                    <a:pt x="878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18;p2"/>
            <p:cNvSpPr/>
            <p:nvPr/>
          </p:nvSpPr>
          <p:spPr>
            <a:xfrm>
              <a:off x="581750" y="3348175"/>
              <a:ext cx="35075" cy="21250"/>
            </a:xfrm>
            <a:custGeom>
              <a:avLst/>
              <a:gdLst/>
              <a:ahLst/>
              <a:cxnLst/>
              <a:rect l="l" t="t" r="r" b="b"/>
              <a:pathLst>
                <a:path w="1403" h="850" extrusionOk="0">
                  <a:moveTo>
                    <a:pt x="282" y="1"/>
                  </a:moveTo>
                  <a:cubicBezTo>
                    <a:pt x="256" y="1"/>
                    <a:pt x="217" y="1"/>
                    <a:pt x="188" y="14"/>
                  </a:cubicBezTo>
                  <a:cubicBezTo>
                    <a:pt x="169" y="14"/>
                    <a:pt x="148" y="11"/>
                    <a:pt x="128" y="11"/>
                  </a:cubicBezTo>
                  <a:cubicBezTo>
                    <a:pt x="108" y="11"/>
                    <a:pt x="88" y="14"/>
                    <a:pt x="68" y="27"/>
                  </a:cubicBezTo>
                  <a:cubicBezTo>
                    <a:pt x="68" y="27"/>
                    <a:pt x="55" y="40"/>
                    <a:pt x="39" y="56"/>
                  </a:cubicBezTo>
                  <a:cubicBezTo>
                    <a:pt x="26" y="56"/>
                    <a:pt x="26" y="69"/>
                    <a:pt x="26" y="82"/>
                  </a:cubicBezTo>
                  <a:cubicBezTo>
                    <a:pt x="13" y="95"/>
                    <a:pt x="13" y="121"/>
                    <a:pt x="13" y="137"/>
                  </a:cubicBezTo>
                  <a:lnTo>
                    <a:pt x="13" y="231"/>
                  </a:lnTo>
                  <a:lnTo>
                    <a:pt x="13" y="364"/>
                  </a:lnTo>
                  <a:lnTo>
                    <a:pt x="13" y="432"/>
                  </a:lnTo>
                  <a:cubicBezTo>
                    <a:pt x="13" y="445"/>
                    <a:pt x="0" y="474"/>
                    <a:pt x="0" y="487"/>
                  </a:cubicBezTo>
                  <a:cubicBezTo>
                    <a:pt x="0" y="500"/>
                    <a:pt x="0" y="500"/>
                    <a:pt x="13" y="513"/>
                  </a:cubicBezTo>
                  <a:cubicBezTo>
                    <a:pt x="13" y="526"/>
                    <a:pt x="0" y="542"/>
                    <a:pt x="13" y="555"/>
                  </a:cubicBezTo>
                  <a:lnTo>
                    <a:pt x="13" y="607"/>
                  </a:lnTo>
                  <a:cubicBezTo>
                    <a:pt x="13" y="607"/>
                    <a:pt x="13" y="623"/>
                    <a:pt x="26" y="636"/>
                  </a:cubicBezTo>
                  <a:lnTo>
                    <a:pt x="55" y="649"/>
                  </a:lnTo>
                  <a:cubicBezTo>
                    <a:pt x="55" y="623"/>
                    <a:pt x="39" y="607"/>
                    <a:pt x="39" y="594"/>
                  </a:cubicBezTo>
                  <a:cubicBezTo>
                    <a:pt x="55" y="581"/>
                    <a:pt x="55" y="555"/>
                    <a:pt x="39" y="542"/>
                  </a:cubicBezTo>
                  <a:lnTo>
                    <a:pt x="39" y="526"/>
                  </a:lnTo>
                  <a:cubicBezTo>
                    <a:pt x="26" y="513"/>
                    <a:pt x="55" y="500"/>
                    <a:pt x="55" y="474"/>
                  </a:cubicBezTo>
                  <a:cubicBezTo>
                    <a:pt x="55" y="461"/>
                    <a:pt x="39" y="445"/>
                    <a:pt x="39" y="432"/>
                  </a:cubicBezTo>
                  <a:cubicBezTo>
                    <a:pt x="26" y="393"/>
                    <a:pt x="39" y="351"/>
                    <a:pt x="39" y="312"/>
                  </a:cubicBezTo>
                  <a:cubicBezTo>
                    <a:pt x="26" y="270"/>
                    <a:pt x="26" y="244"/>
                    <a:pt x="39" y="202"/>
                  </a:cubicBezTo>
                  <a:cubicBezTo>
                    <a:pt x="39" y="244"/>
                    <a:pt x="55" y="283"/>
                    <a:pt x="68" y="325"/>
                  </a:cubicBezTo>
                  <a:cubicBezTo>
                    <a:pt x="94" y="364"/>
                    <a:pt x="107" y="406"/>
                    <a:pt x="94" y="461"/>
                  </a:cubicBezTo>
                  <a:cubicBezTo>
                    <a:pt x="94" y="474"/>
                    <a:pt x="81" y="500"/>
                    <a:pt x="68" y="513"/>
                  </a:cubicBezTo>
                  <a:cubicBezTo>
                    <a:pt x="68" y="526"/>
                    <a:pt x="55" y="526"/>
                    <a:pt x="68" y="542"/>
                  </a:cubicBezTo>
                  <a:lnTo>
                    <a:pt x="68" y="555"/>
                  </a:lnTo>
                  <a:cubicBezTo>
                    <a:pt x="81" y="568"/>
                    <a:pt x="81" y="594"/>
                    <a:pt x="81" y="607"/>
                  </a:cubicBezTo>
                  <a:cubicBezTo>
                    <a:pt x="81" y="636"/>
                    <a:pt x="94" y="675"/>
                    <a:pt x="94" y="704"/>
                  </a:cubicBezTo>
                  <a:lnTo>
                    <a:pt x="94" y="743"/>
                  </a:lnTo>
                  <a:cubicBezTo>
                    <a:pt x="81" y="743"/>
                    <a:pt x="81" y="756"/>
                    <a:pt x="81" y="756"/>
                  </a:cubicBezTo>
                  <a:cubicBezTo>
                    <a:pt x="68" y="769"/>
                    <a:pt x="68" y="769"/>
                    <a:pt x="81" y="769"/>
                  </a:cubicBezTo>
                  <a:lnTo>
                    <a:pt x="94" y="785"/>
                  </a:lnTo>
                  <a:cubicBezTo>
                    <a:pt x="94" y="785"/>
                    <a:pt x="94" y="798"/>
                    <a:pt x="107" y="811"/>
                  </a:cubicBezTo>
                  <a:cubicBezTo>
                    <a:pt x="107" y="817"/>
                    <a:pt x="110" y="821"/>
                    <a:pt x="115" y="821"/>
                  </a:cubicBezTo>
                  <a:cubicBezTo>
                    <a:pt x="121" y="821"/>
                    <a:pt x="128" y="817"/>
                    <a:pt x="136" y="811"/>
                  </a:cubicBezTo>
                  <a:lnTo>
                    <a:pt x="175" y="811"/>
                  </a:lnTo>
                  <a:cubicBezTo>
                    <a:pt x="175" y="798"/>
                    <a:pt x="162" y="798"/>
                    <a:pt x="162" y="785"/>
                  </a:cubicBezTo>
                  <a:lnTo>
                    <a:pt x="162" y="756"/>
                  </a:lnTo>
                  <a:lnTo>
                    <a:pt x="149" y="756"/>
                  </a:lnTo>
                  <a:lnTo>
                    <a:pt x="149" y="743"/>
                  </a:lnTo>
                  <a:cubicBezTo>
                    <a:pt x="136" y="717"/>
                    <a:pt x="136" y="688"/>
                    <a:pt x="136" y="675"/>
                  </a:cubicBezTo>
                  <a:lnTo>
                    <a:pt x="136" y="636"/>
                  </a:lnTo>
                  <a:lnTo>
                    <a:pt x="136" y="623"/>
                  </a:lnTo>
                  <a:lnTo>
                    <a:pt x="149" y="594"/>
                  </a:lnTo>
                  <a:cubicBezTo>
                    <a:pt x="149" y="636"/>
                    <a:pt x="162" y="662"/>
                    <a:pt x="175" y="688"/>
                  </a:cubicBezTo>
                  <a:cubicBezTo>
                    <a:pt x="188" y="704"/>
                    <a:pt x="188" y="717"/>
                    <a:pt x="201" y="730"/>
                  </a:cubicBezTo>
                  <a:lnTo>
                    <a:pt x="201" y="743"/>
                  </a:lnTo>
                  <a:lnTo>
                    <a:pt x="201" y="769"/>
                  </a:lnTo>
                  <a:lnTo>
                    <a:pt x="201" y="785"/>
                  </a:lnTo>
                  <a:lnTo>
                    <a:pt x="217" y="785"/>
                  </a:lnTo>
                  <a:cubicBezTo>
                    <a:pt x="217" y="785"/>
                    <a:pt x="230" y="798"/>
                    <a:pt x="230" y="811"/>
                  </a:cubicBezTo>
                  <a:cubicBezTo>
                    <a:pt x="230" y="811"/>
                    <a:pt x="230" y="824"/>
                    <a:pt x="243" y="824"/>
                  </a:cubicBezTo>
                  <a:cubicBezTo>
                    <a:pt x="250" y="824"/>
                    <a:pt x="270" y="827"/>
                    <a:pt x="287" y="827"/>
                  </a:cubicBezTo>
                  <a:cubicBezTo>
                    <a:pt x="304" y="827"/>
                    <a:pt x="318" y="824"/>
                    <a:pt x="311" y="811"/>
                  </a:cubicBezTo>
                  <a:cubicBezTo>
                    <a:pt x="311" y="811"/>
                    <a:pt x="311" y="798"/>
                    <a:pt x="298" y="798"/>
                  </a:cubicBezTo>
                  <a:cubicBezTo>
                    <a:pt x="298" y="798"/>
                    <a:pt x="298" y="785"/>
                    <a:pt x="282" y="785"/>
                  </a:cubicBezTo>
                  <a:cubicBezTo>
                    <a:pt x="282" y="769"/>
                    <a:pt x="282" y="756"/>
                    <a:pt x="269" y="743"/>
                  </a:cubicBezTo>
                  <a:cubicBezTo>
                    <a:pt x="269" y="730"/>
                    <a:pt x="256" y="730"/>
                    <a:pt x="256" y="717"/>
                  </a:cubicBezTo>
                  <a:cubicBezTo>
                    <a:pt x="243" y="704"/>
                    <a:pt x="243" y="688"/>
                    <a:pt x="243" y="675"/>
                  </a:cubicBezTo>
                  <a:cubicBezTo>
                    <a:pt x="230" y="649"/>
                    <a:pt x="230" y="607"/>
                    <a:pt x="230" y="568"/>
                  </a:cubicBezTo>
                  <a:lnTo>
                    <a:pt x="230" y="555"/>
                  </a:lnTo>
                  <a:cubicBezTo>
                    <a:pt x="243" y="568"/>
                    <a:pt x="243" y="568"/>
                    <a:pt x="256" y="581"/>
                  </a:cubicBezTo>
                  <a:lnTo>
                    <a:pt x="256" y="594"/>
                  </a:lnTo>
                  <a:lnTo>
                    <a:pt x="269" y="594"/>
                  </a:lnTo>
                  <a:lnTo>
                    <a:pt x="269" y="581"/>
                  </a:lnTo>
                  <a:lnTo>
                    <a:pt x="269" y="542"/>
                  </a:lnTo>
                  <a:cubicBezTo>
                    <a:pt x="282" y="526"/>
                    <a:pt x="298" y="526"/>
                    <a:pt x="298" y="513"/>
                  </a:cubicBezTo>
                  <a:lnTo>
                    <a:pt x="311" y="513"/>
                  </a:lnTo>
                  <a:lnTo>
                    <a:pt x="311" y="526"/>
                  </a:lnTo>
                  <a:cubicBezTo>
                    <a:pt x="324" y="526"/>
                    <a:pt x="324" y="542"/>
                    <a:pt x="337" y="555"/>
                  </a:cubicBezTo>
                  <a:lnTo>
                    <a:pt x="350" y="568"/>
                  </a:lnTo>
                  <a:lnTo>
                    <a:pt x="350" y="555"/>
                  </a:lnTo>
                  <a:lnTo>
                    <a:pt x="350" y="542"/>
                  </a:lnTo>
                  <a:lnTo>
                    <a:pt x="350" y="513"/>
                  </a:lnTo>
                  <a:lnTo>
                    <a:pt x="337" y="500"/>
                  </a:lnTo>
                  <a:cubicBezTo>
                    <a:pt x="337" y="487"/>
                    <a:pt x="350" y="487"/>
                    <a:pt x="363" y="474"/>
                  </a:cubicBezTo>
                  <a:lnTo>
                    <a:pt x="379" y="474"/>
                  </a:lnTo>
                  <a:cubicBezTo>
                    <a:pt x="444" y="500"/>
                    <a:pt x="512" y="500"/>
                    <a:pt x="580" y="500"/>
                  </a:cubicBezTo>
                  <a:cubicBezTo>
                    <a:pt x="635" y="500"/>
                    <a:pt x="703" y="487"/>
                    <a:pt x="755" y="487"/>
                  </a:cubicBezTo>
                  <a:lnTo>
                    <a:pt x="755" y="568"/>
                  </a:lnTo>
                  <a:cubicBezTo>
                    <a:pt x="755" y="581"/>
                    <a:pt x="768" y="594"/>
                    <a:pt x="755" y="607"/>
                  </a:cubicBezTo>
                  <a:lnTo>
                    <a:pt x="755" y="623"/>
                  </a:lnTo>
                  <a:lnTo>
                    <a:pt x="742" y="636"/>
                  </a:lnTo>
                  <a:cubicBezTo>
                    <a:pt x="742" y="662"/>
                    <a:pt x="755" y="704"/>
                    <a:pt x="742" y="730"/>
                  </a:cubicBezTo>
                  <a:lnTo>
                    <a:pt x="742" y="743"/>
                  </a:lnTo>
                  <a:cubicBezTo>
                    <a:pt x="729" y="756"/>
                    <a:pt x="742" y="769"/>
                    <a:pt x="742" y="798"/>
                  </a:cubicBezTo>
                  <a:lnTo>
                    <a:pt x="742" y="811"/>
                  </a:lnTo>
                  <a:lnTo>
                    <a:pt x="755" y="811"/>
                  </a:lnTo>
                  <a:lnTo>
                    <a:pt x="755" y="837"/>
                  </a:lnTo>
                  <a:lnTo>
                    <a:pt x="810" y="837"/>
                  </a:lnTo>
                  <a:lnTo>
                    <a:pt x="810" y="811"/>
                  </a:lnTo>
                  <a:cubicBezTo>
                    <a:pt x="810" y="811"/>
                    <a:pt x="797" y="811"/>
                    <a:pt x="797" y="798"/>
                  </a:cubicBezTo>
                  <a:cubicBezTo>
                    <a:pt x="784" y="785"/>
                    <a:pt x="784" y="769"/>
                    <a:pt x="797" y="756"/>
                  </a:cubicBezTo>
                  <a:cubicBezTo>
                    <a:pt x="810" y="756"/>
                    <a:pt x="823" y="756"/>
                    <a:pt x="836" y="743"/>
                  </a:cubicBezTo>
                  <a:cubicBezTo>
                    <a:pt x="836" y="730"/>
                    <a:pt x="836" y="730"/>
                    <a:pt x="823" y="717"/>
                  </a:cubicBezTo>
                  <a:cubicBezTo>
                    <a:pt x="823" y="704"/>
                    <a:pt x="810" y="688"/>
                    <a:pt x="810" y="688"/>
                  </a:cubicBezTo>
                  <a:lnTo>
                    <a:pt x="797" y="675"/>
                  </a:lnTo>
                  <a:lnTo>
                    <a:pt x="810" y="675"/>
                  </a:lnTo>
                  <a:cubicBezTo>
                    <a:pt x="810" y="662"/>
                    <a:pt x="823" y="649"/>
                    <a:pt x="823" y="636"/>
                  </a:cubicBezTo>
                  <a:cubicBezTo>
                    <a:pt x="836" y="623"/>
                    <a:pt x="836" y="607"/>
                    <a:pt x="849" y="607"/>
                  </a:cubicBezTo>
                  <a:cubicBezTo>
                    <a:pt x="865" y="636"/>
                    <a:pt x="865" y="675"/>
                    <a:pt x="865" y="704"/>
                  </a:cubicBezTo>
                  <a:lnTo>
                    <a:pt x="865" y="730"/>
                  </a:lnTo>
                  <a:cubicBezTo>
                    <a:pt x="865" y="730"/>
                    <a:pt x="865" y="743"/>
                    <a:pt x="878" y="743"/>
                  </a:cubicBezTo>
                  <a:cubicBezTo>
                    <a:pt x="878" y="743"/>
                    <a:pt x="891" y="743"/>
                    <a:pt x="891" y="756"/>
                  </a:cubicBezTo>
                  <a:cubicBezTo>
                    <a:pt x="891" y="769"/>
                    <a:pt x="904" y="769"/>
                    <a:pt x="917" y="769"/>
                  </a:cubicBezTo>
                  <a:lnTo>
                    <a:pt x="946" y="769"/>
                  </a:lnTo>
                  <a:cubicBezTo>
                    <a:pt x="946" y="743"/>
                    <a:pt x="930" y="730"/>
                    <a:pt x="917" y="717"/>
                  </a:cubicBezTo>
                  <a:lnTo>
                    <a:pt x="904" y="717"/>
                  </a:lnTo>
                  <a:lnTo>
                    <a:pt x="904" y="704"/>
                  </a:lnTo>
                  <a:cubicBezTo>
                    <a:pt x="904" y="675"/>
                    <a:pt x="904" y="649"/>
                    <a:pt x="917" y="636"/>
                  </a:cubicBezTo>
                  <a:cubicBezTo>
                    <a:pt x="917" y="623"/>
                    <a:pt x="930" y="607"/>
                    <a:pt x="917" y="607"/>
                  </a:cubicBezTo>
                  <a:lnTo>
                    <a:pt x="917" y="568"/>
                  </a:lnTo>
                  <a:cubicBezTo>
                    <a:pt x="930" y="581"/>
                    <a:pt x="946" y="594"/>
                    <a:pt x="959" y="594"/>
                  </a:cubicBezTo>
                  <a:lnTo>
                    <a:pt x="985" y="594"/>
                  </a:lnTo>
                  <a:lnTo>
                    <a:pt x="985" y="581"/>
                  </a:lnTo>
                  <a:lnTo>
                    <a:pt x="998" y="581"/>
                  </a:lnTo>
                  <a:cubicBezTo>
                    <a:pt x="1011" y="594"/>
                    <a:pt x="1027" y="594"/>
                    <a:pt x="1040" y="594"/>
                  </a:cubicBezTo>
                  <a:lnTo>
                    <a:pt x="1053" y="581"/>
                  </a:lnTo>
                  <a:lnTo>
                    <a:pt x="1066" y="594"/>
                  </a:lnTo>
                  <a:cubicBezTo>
                    <a:pt x="1079" y="594"/>
                    <a:pt x="1079" y="594"/>
                    <a:pt x="1079" y="607"/>
                  </a:cubicBezTo>
                  <a:cubicBezTo>
                    <a:pt x="1092" y="607"/>
                    <a:pt x="1092" y="623"/>
                    <a:pt x="1092" y="636"/>
                  </a:cubicBezTo>
                  <a:cubicBezTo>
                    <a:pt x="1092" y="636"/>
                    <a:pt x="1108" y="649"/>
                    <a:pt x="1108" y="662"/>
                  </a:cubicBezTo>
                  <a:cubicBezTo>
                    <a:pt x="1121" y="675"/>
                    <a:pt x="1108" y="704"/>
                    <a:pt x="1121" y="717"/>
                  </a:cubicBezTo>
                  <a:lnTo>
                    <a:pt x="1121" y="730"/>
                  </a:lnTo>
                  <a:cubicBezTo>
                    <a:pt x="1134" y="730"/>
                    <a:pt x="1134" y="743"/>
                    <a:pt x="1134" y="743"/>
                  </a:cubicBezTo>
                  <a:cubicBezTo>
                    <a:pt x="1134" y="769"/>
                    <a:pt x="1134" y="798"/>
                    <a:pt x="1121" y="811"/>
                  </a:cubicBezTo>
                  <a:cubicBezTo>
                    <a:pt x="1121" y="824"/>
                    <a:pt x="1121" y="824"/>
                    <a:pt x="1134" y="837"/>
                  </a:cubicBezTo>
                  <a:lnTo>
                    <a:pt x="1134" y="850"/>
                  </a:lnTo>
                  <a:lnTo>
                    <a:pt x="1147" y="850"/>
                  </a:lnTo>
                  <a:cubicBezTo>
                    <a:pt x="1160" y="850"/>
                    <a:pt x="1189" y="850"/>
                    <a:pt x="1189" y="837"/>
                  </a:cubicBezTo>
                  <a:cubicBezTo>
                    <a:pt x="1173" y="824"/>
                    <a:pt x="1173" y="811"/>
                    <a:pt x="1160" y="811"/>
                  </a:cubicBezTo>
                  <a:lnTo>
                    <a:pt x="1160" y="798"/>
                  </a:lnTo>
                  <a:cubicBezTo>
                    <a:pt x="1147" y="798"/>
                    <a:pt x="1147" y="785"/>
                    <a:pt x="1147" y="785"/>
                  </a:cubicBezTo>
                  <a:cubicBezTo>
                    <a:pt x="1147" y="756"/>
                    <a:pt x="1160" y="743"/>
                    <a:pt x="1160" y="717"/>
                  </a:cubicBezTo>
                  <a:lnTo>
                    <a:pt x="1160" y="688"/>
                  </a:lnTo>
                  <a:cubicBezTo>
                    <a:pt x="1173" y="688"/>
                    <a:pt x="1160" y="675"/>
                    <a:pt x="1160" y="662"/>
                  </a:cubicBezTo>
                  <a:lnTo>
                    <a:pt x="1160" y="649"/>
                  </a:lnTo>
                  <a:cubicBezTo>
                    <a:pt x="1160" y="636"/>
                    <a:pt x="1160" y="636"/>
                    <a:pt x="1173" y="623"/>
                  </a:cubicBezTo>
                  <a:lnTo>
                    <a:pt x="1173" y="607"/>
                  </a:lnTo>
                  <a:cubicBezTo>
                    <a:pt x="1189" y="607"/>
                    <a:pt x="1189" y="594"/>
                    <a:pt x="1202" y="594"/>
                  </a:cubicBezTo>
                  <a:cubicBezTo>
                    <a:pt x="1202" y="581"/>
                    <a:pt x="1215" y="581"/>
                    <a:pt x="1215" y="568"/>
                  </a:cubicBezTo>
                  <a:cubicBezTo>
                    <a:pt x="1241" y="568"/>
                    <a:pt x="1254" y="555"/>
                    <a:pt x="1254" y="542"/>
                  </a:cubicBezTo>
                  <a:cubicBezTo>
                    <a:pt x="1254" y="526"/>
                    <a:pt x="1254" y="513"/>
                    <a:pt x="1270" y="513"/>
                  </a:cubicBezTo>
                  <a:lnTo>
                    <a:pt x="1309" y="513"/>
                  </a:lnTo>
                  <a:cubicBezTo>
                    <a:pt x="1322" y="500"/>
                    <a:pt x="1322" y="487"/>
                    <a:pt x="1322" y="461"/>
                  </a:cubicBezTo>
                  <a:lnTo>
                    <a:pt x="1322" y="419"/>
                  </a:lnTo>
                  <a:lnTo>
                    <a:pt x="1335" y="419"/>
                  </a:lnTo>
                  <a:cubicBezTo>
                    <a:pt x="1364" y="419"/>
                    <a:pt x="1390" y="406"/>
                    <a:pt x="1403" y="393"/>
                  </a:cubicBezTo>
                  <a:lnTo>
                    <a:pt x="1403" y="380"/>
                  </a:lnTo>
                  <a:cubicBezTo>
                    <a:pt x="1403" y="380"/>
                    <a:pt x="1403" y="364"/>
                    <a:pt x="1390" y="364"/>
                  </a:cubicBezTo>
                  <a:lnTo>
                    <a:pt x="1364" y="364"/>
                  </a:lnTo>
                  <a:cubicBezTo>
                    <a:pt x="1351" y="364"/>
                    <a:pt x="1335" y="380"/>
                    <a:pt x="1322" y="380"/>
                  </a:cubicBezTo>
                  <a:cubicBezTo>
                    <a:pt x="1313" y="368"/>
                    <a:pt x="1297" y="358"/>
                    <a:pt x="1284" y="358"/>
                  </a:cubicBezTo>
                  <a:cubicBezTo>
                    <a:pt x="1279" y="358"/>
                    <a:pt x="1274" y="360"/>
                    <a:pt x="1270" y="364"/>
                  </a:cubicBezTo>
                  <a:lnTo>
                    <a:pt x="1241" y="364"/>
                  </a:lnTo>
                  <a:cubicBezTo>
                    <a:pt x="1241" y="380"/>
                    <a:pt x="1228" y="380"/>
                    <a:pt x="1228" y="380"/>
                  </a:cubicBezTo>
                  <a:cubicBezTo>
                    <a:pt x="1215" y="380"/>
                    <a:pt x="1215" y="364"/>
                    <a:pt x="1202" y="364"/>
                  </a:cubicBezTo>
                  <a:cubicBezTo>
                    <a:pt x="1189" y="364"/>
                    <a:pt x="1173" y="380"/>
                    <a:pt x="1160" y="380"/>
                  </a:cubicBezTo>
                  <a:lnTo>
                    <a:pt x="1092" y="380"/>
                  </a:lnTo>
                  <a:cubicBezTo>
                    <a:pt x="1092" y="364"/>
                    <a:pt x="1092" y="351"/>
                    <a:pt x="1108" y="338"/>
                  </a:cubicBezTo>
                  <a:cubicBezTo>
                    <a:pt x="1108" y="325"/>
                    <a:pt x="1121" y="325"/>
                    <a:pt x="1134" y="325"/>
                  </a:cubicBezTo>
                  <a:cubicBezTo>
                    <a:pt x="1147" y="325"/>
                    <a:pt x="1147" y="338"/>
                    <a:pt x="1160" y="338"/>
                  </a:cubicBezTo>
                  <a:lnTo>
                    <a:pt x="1215" y="338"/>
                  </a:lnTo>
                  <a:cubicBezTo>
                    <a:pt x="1228" y="325"/>
                    <a:pt x="1228" y="325"/>
                    <a:pt x="1241" y="312"/>
                  </a:cubicBezTo>
                  <a:cubicBezTo>
                    <a:pt x="1241" y="299"/>
                    <a:pt x="1228" y="283"/>
                    <a:pt x="1228" y="270"/>
                  </a:cubicBezTo>
                  <a:lnTo>
                    <a:pt x="1228" y="257"/>
                  </a:lnTo>
                  <a:lnTo>
                    <a:pt x="1228" y="244"/>
                  </a:lnTo>
                  <a:cubicBezTo>
                    <a:pt x="1228" y="218"/>
                    <a:pt x="1241" y="176"/>
                    <a:pt x="1254" y="137"/>
                  </a:cubicBezTo>
                  <a:lnTo>
                    <a:pt x="1270" y="137"/>
                  </a:lnTo>
                  <a:cubicBezTo>
                    <a:pt x="1309" y="137"/>
                    <a:pt x="1335" y="121"/>
                    <a:pt x="1351" y="82"/>
                  </a:cubicBezTo>
                  <a:lnTo>
                    <a:pt x="1364" y="82"/>
                  </a:lnTo>
                  <a:lnTo>
                    <a:pt x="1351" y="69"/>
                  </a:lnTo>
                  <a:lnTo>
                    <a:pt x="1283" y="69"/>
                  </a:lnTo>
                  <a:cubicBezTo>
                    <a:pt x="1283" y="69"/>
                    <a:pt x="1277" y="75"/>
                    <a:pt x="1269" y="75"/>
                  </a:cubicBezTo>
                  <a:cubicBezTo>
                    <a:pt x="1264" y="75"/>
                    <a:pt x="1259" y="73"/>
                    <a:pt x="1254" y="69"/>
                  </a:cubicBezTo>
                  <a:cubicBezTo>
                    <a:pt x="1241" y="69"/>
                    <a:pt x="1241" y="56"/>
                    <a:pt x="1228" y="40"/>
                  </a:cubicBezTo>
                  <a:lnTo>
                    <a:pt x="1215" y="40"/>
                  </a:lnTo>
                  <a:cubicBezTo>
                    <a:pt x="1202" y="40"/>
                    <a:pt x="1202" y="27"/>
                    <a:pt x="1202" y="27"/>
                  </a:cubicBezTo>
                  <a:cubicBezTo>
                    <a:pt x="1194" y="12"/>
                    <a:pt x="1181" y="5"/>
                    <a:pt x="1167" y="5"/>
                  </a:cubicBezTo>
                  <a:cubicBezTo>
                    <a:pt x="1156" y="5"/>
                    <a:pt x="1145" y="8"/>
                    <a:pt x="1134" y="14"/>
                  </a:cubicBezTo>
                  <a:cubicBezTo>
                    <a:pt x="1121" y="27"/>
                    <a:pt x="1108" y="56"/>
                    <a:pt x="1066" y="56"/>
                  </a:cubicBezTo>
                  <a:cubicBezTo>
                    <a:pt x="1053" y="56"/>
                    <a:pt x="1040" y="40"/>
                    <a:pt x="1027" y="40"/>
                  </a:cubicBezTo>
                  <a:cubicBezTo>
                    <a:pt x="1011" y="40"/>
                    <a:pt x="985" y="56"/>
                    <a:pt x="972" y="56"/>
                  </a:cubicBezTo>
                  <a:cubicBezTo>
                    <a:pt x="946" y="56"/>
                    <a:pt x="904" y="40"/>
                    <a:pt x="878" y="40"/>
                  </a:cubicBezTo>
                  <a:cubicBezTo>
                    <a:pt x="865" y="40"/>
                    <a:pt x="836" y="56"/>
                    <a:pt x="810" y="56"/>
                  </a:cubicBezTo>
                  <a:cubicBezTo>
                    <a:pt x="784" y="56"/>
                    <a:pt x="755" y="56"/>
                    <a:pt x="742" y="69"/>
                  </a:cubicBezTo>
                  <a:cubicBezTo>
                    <a:pt x="687" y="69"/>
                    <a:pt x="635" y="56"/>
                    <a:pt x="580" y="56"/>
                  </a:cubicBezTo>
                  <a:cubicBezTo>
                    <a:pt x="512" y="40"/>
                    <a:pt x="444" y="27"/>
                    <a:pt x="379" y="14"/>
                  </a:cubicBezTo>
                  <a:cubicBezTo>
                    <a:pt x="350" y="14"/>
                    <a:pt x="311" y="1"/>
                    <a:pt x="282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9" name="Google Shape;219;p2"/>
          <p:cNvGrpSpPr/>
          <p:nvPr/>
        </p:nvGrpSpPr>
        <p:grpSpPr>
          <a:xfrm>
            <a:off x="2495885" y="3938703"/>
            <a:ext cx="4830194" cy="1204799"/>
            <a:chOff x="1578025" y="3447725"/>
            <a:chExt cx="680750" cy="169800"/>
          </a:xfrm>
        </p:grpSpPr>
        <p:sp>
          <p:nvSpPr>
            <p:cNvPr id="220" name="Google Shape;220;p2"/>
            <p:cNvSpPr/>
            <p:nvPr/>
          </p:nvSpPr>
          <p:spPr>
            <a:xfrm>
              <a:off x="1597975" y="3447725"/>
              <a:ext cx="13875" cy="73575"/>
            </a:xfrm>
            <a:custGeom>
              <a:avLst/>
              <a:gdLst/>
              <a:ahLst/>
              <a:cxnLst/>
              <a:rect l="l" t="t" r="r" b="b"/>
              <a:pathLst>
                <a:path w="555" h="2943" extrusionOk="0">
                  <a:moveTo>
                    <a:pt x="0" y="1"/>
                  </a:moveTo>
                  <a:lnTo>
                    <a:pt x="282" y="2862"/>
                  </a:lnTo>
                  <a:lnTo>
                    <a:pt x="554" y="2943"/>
                  </a:lnTo>
                  <a:lnTo>
                    <a:pt x="473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221;p2"/>
            <p:cNvSpPr/>
            <p:nvPr/>
          </p:nvSpPr>
          <p:spPr>
            <a:xfrm>
              <a:off x="1597975" y="3447725"/>
              <a:ext cx="8425" cy="30725"/>
            </a:xfrm>
            <a:custGeom>
              <a:avLst/>
              <a:gdLst/>
              <a:ahLst/>
              <a:cxnLst/>
              <a:rect l="l" t="t" r="r" b="b"/>
              <a:pathLst>
                <a:path w="337" h="1229" extrusionOk="0">
                  <a:moveTo>
                    <a:pt x="0" y="1"/>
                  </a:moveTo>
                  <a:lnTo>
                    <a:pt x="120" y="1229"/>
                  </a:lnTo>
                  <a:lnTo>
                    <a:pt x="81" y="56"/>
                  </a:lnTo>
                  <a:lnTo>
                    <a:pt x="33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222;p2"/>
            <p:cNvSpPr/>
            <p:nvPr/>
          </p:nvSpPr>
          <p:spPr>
            <a:xfrm>
              <a:off x="1606375" y="3447725"/>
              <a:ext cx="5475" cy="73575"/>
            </a:xfrm>
            <a:custGeom>
              <a:avLst/>
              <a:gdLst/>
              <a:ahLst/>
              <a:cxnLst/>
              <a:rect l="l" t="t" r="r" b="b"/>
              <a:pathLst>
                <a:path w="219" h="2943" extrusionOk="0">
                  <a:moveTo>
                    <a:pt x="1" y="1"/>
                  </a:moveTo>
                  <a:lnTo>
                    <a:pt x="40" y="2891"/>
                  </a:lnTo>
                  <a:lnTo>
                    <a:pt x="218" y="2943"/>
                  </a:lnTo>
                  <a:lnTo>
                    <a:pt x="13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23;p2"/>
            <p:cNvSpPr/>
            <p:nvPr/>
          </p:nvSpPr>
          <p:spPr>
            <a:xfrm>
              <a:off x="1714025" y="3459875"/>
              <a:ext cx="12500" cy="92850"/>
            </a:xfrm>
            <a:custGeom>
              <a:avLst/>
              <a:gdLst/>
              <a:ahLst/>
              <a:cxnLst/>
              <a:rect l="l" t="t" r="r" b="b"/>
              <a:pathLst>
                <a:path w="500" h="3714" extrusionOk="0">
                  <a:moveTo>
                    <a:pt x="1" y="1"/>
                  </a:moveTo>
                  <a:lnTo>
                    <a:pt x="231" y="3646"/>
                  </a:lnTo>
                  <a:lnTo>
                    <a:pt x="500" y="3714"/>
                  </a:lnTo>
                  <a:lnTo>
                    <a:pt x="500" y="5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224;p2"/>
            <p:cNvSpPr/>
            <p:nvPr/>
          </p:nvSpPr>
          <p:spPr>
            <a:xfrm>
              <a:off x="1714025" y="3459875"/>
              <a:ext cx="8125" cy="57375"/>
            </a:xfrm>
            <a:custGeom>
              <a:avLst/>
              <a:gdLst/>
              <a:ahLst/>
              <a:cxnLst/>
              <a:rect l="l" t="t" r="r" b="b"/>
              <a:pathLst>
                <a:path w="325" h="2295" extrusionOk="0">
                  <a:moveTo>
                    <a:pt x="1" y="1"/>
                  </a:moveTo>
                  <a:lnTo>
                    <a:pt x="150" y="2294"/>
                  </a:lnTo>
                  <a:lnTo>
                    <a:pt x="150" y="2294"/>
                  </a:lnTo>
                  <a:cubicBezTo>
                    <a:pt x="148" y="2251"/>
                    <a:pt x="82" y="69"/>
                    <a:pt x="82" y="69"/>
                  </a:cubicBezTo>
                  <a:lnTo>
                    <a:pt x="325" y="43"/>
                  </a:lnTo>
                  <a:lnTo>
                    <a:pt x="1" y="1"/>
                  </a:lnTo>
                  <a:close/>
                  <a:moveTo>
                    <a:pt x="150" y="2294"/>
                  </a:moveTo>
                  <a:cubicBezTo>
                    <a:pt x="150" y="2295"/>
                    <a:pt x="150" y="2295"/>
                    <a:pt x="150" y="2295"/>
                  </a:cubicBezTo>
                  <a:cubicBezTo>
                    <a:pt x="150" y="2295"/>
                    <a:pt x="150" y="2295"/>
                    <a:pt x="150" y="2295"/>
                  </a:cubicBezTo>
                  <a:lnTo>
                    <a:pt x="150" y="2294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225;p2"/>
            <p:cNvSpPr/>
            <p:nvPr/>
          </p:nvSpPr>
          <p:spPr>
            <a:xfrm>
              <a:off x="1722125" y="3460925"/>
              <a:ext cx="4400" cy="91800"/>
            </a:xfrm>
            <a:custGeom>
              <a:avLst/>
              <a:gdLst/>
              <a:ahLst/>
              <a:cxnLst/>
              <a:rect l="l" t="t" r="r" b="b"/>
              <a:pathLst>
                <a:path w="176" h="3672" extrusionOk="0">
                  <a:moveTo>
                    <a:pt x="1" y="1"/>
                  </a:moveTo>
                  <a:lnTo>
                    <a:pt x="56" y="3630"/>
                  </a:lnTo>
                  <a:lnTo>
                    <a:pt x="176" y="3672"/>
                  </a:lnTo>
                  <a:lnTo>
                    <a:pt x="176" y="14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226;p2"/>
            <p:cNvSpPr/>
            <p:nvPr/>
          </p:nvSpPr>
          <p:spPr>
            <a:xfrm>
              <a:off x="1838625" y="3482800"/>
              <a:ext cx="14200" cy="114475"/>
            </a:xfrm>
            <a:custGeom>
              <a:avLst/>
              <a:gdLst/>
              <a:ahLst/>
              <a:cxnLst/>
              <a:rect l="l" t="t" r="r" b="b"/>
              <a:pathLst>
                <a:path w="568" h="4579" extrusionOk="0">
                  <a:moveTo>
                    <a:pt x="0" y="1"/>
                  </a:moveTo>
                  <a:lnTo>
                    <a:pt x="282" y="4485"/>
                  </a:lnTo>
                  <a:lnTo>
                    <a:pt x="567" y="4579"/>
                  </a:lnTo>
                  <a:lnTo>
                    <a:pt x="567" y="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227;p2"/>
            <p:cNvSpPr/>
            <p:nvPr/>
          </p:nvSpPr>
          <p:spPr>
            <a:xfrm>
              <a:off x="1838625" y="3482800"/>
              <a:ext cx="10150" cy="71300"/>
            </a:xfrm>
            <a:custGeom>
              <a:avLst/>
              <a:gdLst/>
              <a:ahLst/>
              <a:cxnLst/>
              <a:rect l="l" t="t" r="r" b="b"/>
              <a:pathLst>
                <a:path w="406" h="2852" extrusionOk="0">
                  <a:moveTo>
                    <a:pt x="0" y="1"/>
                  </a:moveTo>
                  <a:lnTo>
                    <a:pt x="175" y="2852"/>
                  </a:lnTo>
                  <a:lnTo>
                    <a:pt x="81" y="82"/>
                  </a:lnTo>
                  <a:lnTo>
                    <a:pt x="405" y="5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228;p2"/>
            <p:cNvSpPr/>
            <p:nvPr/>
          </p:nvSpPr>
          <p:spPr>
            <a:xfrm>
              <a:off x="1848750" y="3484175"/>
              <a:ext cx="4075" cy="113100"/>
            </a:xfrm>
            <a:custGeom>
              <a:avLst/>
              <a:gdLst/>
              <a:ahLst/>
              <a:cxnLst/>
              <a:rect l="l" t="t" r="r" b="b"/>
              <a:pathLst>
                <a:path w="163" h="4524" extrusionOk="0">
                  <a:moveTo>
                    <a:pt x="0" y="1"/>
                  </a:moveTo>
                  <a:lnTo>
                    <a:pt x="26" y="4482"/>
                  </a:lnTo>
                  <a:lnTo>
                    <a:pt x="162" y="4524"/>
                  </a:lnTo>
                  <a:lnTo>
                    <a:pt x="162" y="1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229;p2"/>
            <p:cNvSpPr/>
            <p:nvPr/>
          </p:nvSpPr>
          <p:spPr>
            <a:xfrm>
              <a:off x="1974300" y="3511550"/>
              <a:ext cx="17825" cy="105975"/>
            </a:xfrm>
            <a:custGeom>
              <a:avLst/>
              <a:gdLst/>
              <a:ahLst/>
              <a:cxnLst/>
              <a:rect l="l" t="t" r="r" b="b"/>
              <a:pathLst>
                <a:path w="713" h="4239" extrusionOk="0">
                  <a:moveTo>
                    <a:pt x="0" y="1"/>
                  </a:moveTo>
                  <a:lnTo>
                    <a:pt x="282" y="4239"/>
                  </a:lnTo>
                  <a:lnTo>
                    <a:pt x="713" y="4239"/>
                  </a:lnTo>
                  <a:lnTo>
                    <a:pt x="713" y="14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230;p2"/>
            <p:cNvSpPr/>
            <p:nvPr/>
          </p:nvSpPr>
          <p:spPr>
            <a:xfrm>
              <a:off x="1974300" y="3511550"/>
              <a:ext cx="11750" cy="84350"/>
            </a:xfrm>
            <a:custGeom>
              <a:avLst/>
              <a:gdLst/>
              <a:ahLst/>
              <a:cxnLst/>
              <a:rect l="l" t="t" r="r" b="b"/>
              <a:pathLst>
                <a:path w="470" h="3374" extrusionOk="0">
                  <a:moveTo>
                    <a:pt x="0" y="1"/>
                  </a:moveTo>
                  <a:lnTo>
                    <a:pt x="227" y="3374"/>
                  </a:lnTo>
                  <a:lnTo>
                    <a:pt x="94" y="95"/>
                  </a:lnTo>
                  <a:lnTo>
                    <a:pt x="470" y="9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231;p2"/>
            <p:cNvSpPr/>
            <p:nvPr/>
          </p:nvSpPr>
          <p:spPr>
            <a:xfrm>
              <a:off x="1986025" y="3513900"/>
              <a:ext cx="6100" cy="103625"/>
            </a:xfrm>
            <a:custGeom>
              <a:avLst/>
              <a:gdLst/>
              <a:ahLst/>
              <a:cxnLst/>
              <a:rect l="l" t="t" r="r" b="b"/>
              <a:pathLst>
                <a:path w="244" h="4145" extrusionOk="0">
                  <a:moveTo>
                    <a:pt x="1" y="1"/>
                  </a:moveTo>
                  <a:lnTo>
                    <a:pt x="30" y="4145"/>
                  </a:lnTo>
                  <a:lnTo>
                    <a:pt x="244" y="4145"/>
                  </a:lnTo>
                  <a:lnTo>
                    <a:pt x="244" y="53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232;p2"/>
            <p:cNvSpPr/>
            <p:nvPr/>
          </p:nvSpPr>
          <p:spPr>
            <a:xfrm>
              <a:off x="2118375" y="3544925"/>
              <a:ext cx="17925" cy="72600"/>
            </a:xfrm>
            <a:custGeom>
              <a:avLst/>
              <a:gdLst/>
              <a:ahLst/>
              <a:cxnLst/>
              <a:rect l="l" t="t" r="r" b="b"/>
              <a:pathLst>
                <a:path w="717" h="2904" extrusionOk="0">
                  <a:moveTo>
                    <a:pt x="1" y="1"/>
                  </a:moveTo>
                  <a:lnTo>
                    <a:pt x="69" y="2904"/>
                  </a:lnTo>
                  <a:lnTo>
                    <a:pt x="581" y="2904"/>
                  </a:lnTo>
                  <a:lnTo>
                    <a:pt x="717" y="13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233;p2"/>
            <p:cNvSpPr/>
            <p:nvPr/>
          </p:nvSpPr>
          <p:spPr>
            <a:xfrm>
              <a:off x="2118375" y="3544925"/>
              <a:ext cx="10475" cy="70575"/>
            </a:xfrm>
            <a:custGeom>
              <a:avLst/>
              <a:gdLst/>
              <a:ahLst/>
              <a:cxnLst/>
              <a:rect l="l" t="t" r="r" b="b"/>
              <a:pathLst>
                <a:path w="419" h="2823" extrusionOk="0">
                  <a:moveTo>
                    <a:pt x="1" y="1"/>
                  </a:moveTo>
                  <a:lnTo>
                    <a:pt x="69" y="2823"/>
                  </a:lnTo>
                  <a:lnTo>
                    <a:pt x="95" y="95"/>
                  </a:lnTo>
                  <a:lnTo>
                    <a:pt x="419" y="8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234;p2"/>
            <p:cNvSpPr/>
            <p:nvPr/>
          </p:nvSpPr>
          <p:spPr>
            <a:xfrm>
              <a:off x="2128825" y="3546950"/>
              <a:ext cx="7475" cy="70575"/>
            </a:xfrm>
            <a:custGeom>
              <a:avLst/>
              <a:gdLst/>
              <a:ahLst/>
              <a:cxnLst/>
              <a:rect l="l" t="t" r="r" b="b"/>
              <a:pathLst>
                <a:path w="299" h="2823" extrusionOk="0">
                  <a:moveTo>
                    <a:pt x="1" y="1"/>
                  </a:moveTo>
                  <a:lnTo>
                    <a:pt x="1" y="2823"/>
                  </a:lnTo>
                  <a:lnTo>
                    <a:pt x="163" y="2823"/>
                  </a:lnTo>
                  <a:lnTo>
                    <a:pt x="299" y="5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235;p2"/>
            <p:cNvSpPr/>
            <p:nvPr/>
          </p:nvSpPr>
          <p:spPr>
            <a:xfrm>
              <a:off x="1578025" y="3457850"/>
              <a:ext cx="680750" cy="159675"/>
            </a:xfrm>
            <a:custGeom>
              <a:avLst/>
              <a:gdLst/>
              <a:ahLst/>
              <a:cxnLst/>
              <a:rect l="l" t="t" r="r" b="b"/>
              <a:pathLst>
                <a:path w="27230" h="6387" extrusionOk="0">
                  <a:moveTo>
                    <a:pt x="445" y="1"/>
                  </a:moveTo>
                  <a:lnTo>
                    <a:pt x="1" y="95"/>
                  </a:lnTo>
                  <a:lnTo>
                    <a:pt x="406" y="270"/>
                  </a:lnTo>
                  <a:cubicBezTo>
                    <a:pt x="5969" y="772"/>
                    <a:pt x="18158" y="3834"/>
                    <a:pt x="26015" y="6387"/>
                  </a:cubicBezTo>
                  <a:lnTo>
                    <a:pt x="27230" y="6387"/>
                  </a:lnTo>
                  <a:cubicBezTo>
                    <a:pt x="20290" y="3769"/>
                    <a:pt x="6468" y="461"/>
                    <a:pt x="445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236;p2"/>
            <p:cNvSpPr/>
            <p:nvPr/>
          </p:nvSpPr>
          <p:spPr>
            <a:xfrm>
              <a:off x="1578025" y="3460200"/>
              <a:ext cx="663575" cy="157325"/>
            </a:xfrm>
            <a:custGeom>
              <a:avLst/>
              <a:gdLst/>
              <a:ahLst/>
              <a:cxnLst/>
              <a:rect l="l" t="t" r="r" b="b"/>
              <a:pathLst>
                <a:path w="26543" h="6293" extrusionOk="0">
                  <a:moveTo>
                    <a:pt x="1" y="1"/>
                  </a:moveTo>
                  <a:lnTo>
                    <a:pt x="69" y="218"/>
                  </a:lnTo>
                  <a:cubicBezTo>
                    <a:pt x="5629" y="717"/>
                    <a:pt x="17267" y="3390"/>
                    <a:pt x="25678" y="6293"/>
                  </a:cubicBezTo>
                  <a:lnTo>
                    <a:pt x="26543" y="6293"/>
                  </a:lnTo>
                  <a:cubicBezTo>
                    <a:pt x="19603" y="3675"/>
                    <a:pt x="6021" y="448"/>
                    <a:pt x="1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237;p2"/>
            <p:cNvSpPr/>
            <p:nvPr/>
          </p:nvSpPr>
          <p:spPr>
            <a:xfrm>
              <a:off x="1578025" y="3460200"/>
              <a:ext cx="663575" cy="157325"/>
            </a:xfrm>
            <a:custGeom>
              <a:avLst/>
              <a:gdLst/>
              <a:ahLst/>
              <a:cxnLst/>
              <a:rect l="l" t="t" r="r" b="b"/>
              <a:pathLst>
                <a:path w="26543" h="6293" extrusionOk="0">
                  <a:moveTo>
                    <a:pt x="1" y="1"/>
                  </a:moveTo>
                  <a:lnTo>
                    <a:pt x="27" y="82"/>
                  </a:lnTo>
                  <a:cubicBezTo>
                    <a:pt x="5995" y="529"/>
                    <a:pt x="19360" y="3688"/>
                    <a:pt x="26339" y="6293"/>
                  </a:cubicBezTo>
                  <a:lnTo>
                    <a:pt x="26543" y="6293"/>
                  </a:lnTo>
                  <a:cubicBezTo>
                    <a:pt x="19603" y="3675"/>
                    <a:pt x="6021" y="448"/>
                    <a:pt x="1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238;p2"/>
            <p:cNvSpPr/>
            <p:nvPr/>
          </p:nvSpPr>
          <p:spPr>
            <a:xfrm>
              <a:off x="1578025" y="3479475"/>
              <a:ext cx="527925" cy="138050"/>
            </a:xfrm>
            <a:custGeom>
              <a:avLst/>
              <a:gdLst/>
              <a:ahLst/>
              <a:cxnLst/>
              <a:rect l="l" t="t" r="r" b="b"/>
              <a:pathLst>
                <a:path w="21117" h="5522" extrusionOk="0">
                  <a:moveTo>
                    <a:pt x="445" y="1"/>
                  </a:moveTo>
                  <a:lnTo>
                    <a:pt x="1" y="82"/>
                  </a:lnTo>
                  <a:lnTo>
                    <a:pt x="393" y="270"/>
                  </a:lnTo>
                  <a:cubicBezTo>
                    <a:pt x="5091" y="688"/>
                    <a:pt x="12556" y="3212"/>
                    <a:pt x="19496" y="5522"/>
                  </a:cubicBezTo>
                  <a:lnTo>
                    <a:pt x="21116" y="5522"/>
                  </a:lnTo>
                  <a:cubicBezTo>
                    <a:pt x="14892" y="3280"/>
                    <a:pt x="7777" y="1067"/>
                    <a:pt x="445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239;p2"/>
            <p:cNvSpPr/>
            <p:nvPr/>
          </p:nvSpPr>
          <p:spPr>
            <a:xfrm>
              <a:off x="1578025" y="3481500"/>
              <a:ext cx="510975" cy="136025"/>
            </a:xfrm>
            <a:custGeom>
              <a:avLst/>
              <a:gdLst/>
              <a:ahLst/>
              <a:cxnLst/>
              <a:rect l="l" t="t" r="r" b="b"/>
              <a:pathLst>
                <a:path w="20439" h="5441" extrusionOk="0">
                  <a:moveTo>
                    <a:pt x="1" y="1"/>
                  </a:moveTo>
                  <a:lnTo>
                    <a:pt x="56" y="215"/>
                  </a:lnTo>
                  <a:cubicBezTo>
                    <a:pt x="7372" y="1310"/>
                    <a:pt x="12718" y="3131"/>
                    <a:pt x="19347" y="5441"/>
                  </a:cubicBezTo>
                  <a:lnTo>
                    <a:pt x="20439" y="5441"/>
                  </a:lnTo>
                  <a:cubicBezTo>
                    <a:pt x="14377" y="3228"/>
                    <a:pt x="7670" y="1106"/>
                    <a:pt x="1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240;p2"/>
            <p:cNvSpPr/>
            <p:nvPr/>
          </p:nvSpPr>
          <p:spPr>
            <a:xfrm>
              <a:off x="1578025" y="3481500"/>
              <a:ext cx="510975" cy="136025"/>
            </a:xfrm>
            <a:custGeom>
              <a:avLst/>
              <a:gdLst/>
              <a:ahLst/>
              <a:cxnLst/>
              <a:rect l="l" t="t" r="r" b="b"/>
              <a:pathLst>
                <a:path w="20439" h="5441" extrusionOk="0">
                  <a:moveTo>
                    <a:pt x="1" y="1"/>
                  </a:moveTo>
                  <a:lnTo>
                    <a:pt x="14" y="53"/>
                  </a:lnTo>
                  <a:cubicBezTo>
                    <a:pt x="7628" y="1161"/>
                    <a:pt x="14270" y="3254"/>
                    <a:pt x="20290" y="5441"/>
                  </a:cubicBezTo>
                  <a:lnTo>
                    <a:pt x="20439" y="5441"/>
                  </a:lnTo>
                  <a:cubicBezTo>
                    <a:pt x="14377" y="3228"/>
                    <a:pt x="7670" y="1106"/>
                    <a:pt x="1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41" name="Google Shape;241;p2"/>
          <p:cNvSpPr txBox="1">
            <a:spLocks noGrp="1"/>
          </p:cNvSpPr>
          <p:nvPr>
            <p:ph type="ctrTitle"/>
          </p:nvPr>
        </p:nvSpPr>
        <p:spPr>
          <a:xfrm>
            <a:off x="1179325" y="716975"/>
            <a:ext cx="6785400" cy="122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7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242" name="Google Shape;242;p2"/>
          <p:cNvSpPr txBox="1">
            <a:spLocks noGrp="1"/>
          </p:cNvSpPr>
          <p:nvPr>
            <p:ph type="subTitle" idx="1"/>
          </p:nvPr>
        </p:nvSpPr>
        <p:spPr>
          <a:xfrm>
            <a:off x="2436450" y="1907526"/>
            <a:ext cx="4271100" cy="54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20714878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Google Shape;467;p8"/>
          <p:cNvSpPr/>
          <p:nvPr/>
        </p:nvSpPr>
        <p:spPr>
          <a:xfrm rot="8659774" flipH="1">
            <a:off x="404694" y="-799418"/>
            <a:ext cx="8947659" cy="6231607"/>
          </a:xfrm>
          <a:custGeom>
            <a:avLst/>
            <a:gdLst/>
            <a:ahLst/>
            <a:cxnLst/>
            <a:rect l="l" t="t" r="r" b="b"/>
            <a:pathLst>
              <a:path w="197057" h="142526" extrusionOk="0">
                <a:moveTo>
                  <a:pt x="178150" y="100975"/>
                </a:moveTo>
                <a:cubicBezTo>
                  <a:pt x="175293" y="92768"/>
                  <a:pt x="176083" y="83740"/>
                  <a:pt x="177572" y="75199"/>
                </a:cubicBezTo>
                <a:cubicBezTo>
                  <a:pt x="179092" y="66628"/>
                  <a:pt x="181311" y="58087"/>
                  <a:pt x="181189" y="49393"/>
                </a:cubicBezTo>
                <a:cubicBezTo>
                  <a:pt x="181007" y="35199"/>
                  <a:pt x="174198" y="21186"/>
                  <a:pt x="163074" y="12341"/>
                </a:cubicBezTo>
                <a:cubicBezTo>
                  <a:pt x="151949" y="3496"/>
                  <a:pt x="136751" y="1"/>
                  <a:pt x="122891" y="3223"/>
                </a:cubicBezTo>
                <a:cubicBezTo>
                  <a:pt x="114167" y="5259"/>
                  <a:pt x="105930" y="9818"/>
                  <a:pt x="96963" y="10183"/>
                </a:cubicBezTo>
                <a:cubicBezTo>
                  <a:pt x="87723" y="10578"/>
                  <a:pt x="78969" y="6505"/>
                  <a:pt x="69911" y="4834"/>
                </a:cubicBezTo>
                <a:cubicBezTo>
                  <a:pt x="48360" y="882"/>
                  <a:pt x="25260" y="11703"/>
                  <a:pt x="13223" y="30001"/>
                </a:cubicBezTo>
                <a:cubicBezTo>
                  <a:pt x="1156" y="48299"/>
                  <a:pt x="1" y="72828"/>
                  <a:pt x="8846" y="92859"/>
                </a:cubicBezTo>
                <a:cubicBezTo>
                  <a:pt x="17661" y="112920"/>
                  <a:pt x="35746" y="128300"/>
                  <a:pt x="56446" y="135413"/>
                </a:cubicBezTo>
                <a:cubicBezTo>
                  <a:pt x="77175" y="142526"/>
                  <a:pt x="100215" y="141705"/>
                  <a:pt x="121006" y="134775"/>
                </a:cubicBezTo>
                <a:cubicBezTo>
                  <a:pt x="131189" y="131370"/>
                  <a:pt x="140885" y="126568"/>
                  <a:pt x="151219" y="123650"/>
                </a:cubicBezTo>
                <a:cubicBezTo>
                  <a:pt x="161554" y="120732"/>
                  <a:pt x="172952" y="119790"/>
                  <a:pt x="182800" y="124136"/>
                </a:cubicBezTo>
                <a:lnTo>
                  <a:pt x="197056" y="116628"/>
                </a:lnTo>
                <a:cubicBezTo>
                  <a:pt x="188363" y="116385"/>
                  <a:pt x="181007" y="109212"/>
                  <a:pt x="178150" y="10097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68" name="Google Shape;468;p8"/>
          <p:cNvGrpSpPr/>
          <p:nvPr/>
        </p:nvGrpSpPr>
        <p:grpSpPr>
          <a:xfrm rot="-1328655">
            <a:off x="4752284" y="2845067"/>
            <a:ext cx="4625680" cy="2704719"/>
            <a:chOff x="302500" y="1375325"/>
            <a:chExt cx="2796475" cy="1635150"/>
          </a:xfrm>
        </p:grpSpPr>
        <p:sp>
          <p:nvSpPr>
            <p:cNvPr id="469" name="Google Shape;469;p8"/>
            <p:cNvSpPr/>
            <p:nvPr/>
          </p:nvSpPr>
          <p:spPr>
            <a:xfrm>
              <a:off x="302500" y="1375325"/>
              <a:ext cx="2771800" cy="1298450"/>
            </a:xfrm>
            <a:custGeom>
              <a:avLst/>
              <a:gdLst/>
              <a:ahLst/>
              <a:cxnLst/>
              <a:rect l="l" t="t" r="r" b="b"/>
              <a:pathLst>
                <a:path w="110872" h="51938" fill="none" extrusionOk="0">
                  <a:moveTo>
                    <a:pt x="1" y="19556"/>
                  </a:moveTo>
                  <a:cubicBezTo>
                    <a:pt x="45082" y="1"/>
                    <a:pt x="69955" y="51937"/>
                    <a:pt x="110872" y="38393"/>
                  </a:cubicBezTo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" name="Google Shape;470;p8"/>
            <p:cNvSpPr/>
            <p:nvPr/>
          </p:nvSpPr>
          <p:spPr>
            <a:xfrm>
              <a:off x="345425" y="1584200"/>
              <a:ext cx="2734975" cy="1175100"/>
            </a:xfrm>
            <a:custGeom>
              <a:avLst/>
              <a:gdLst/>
              <a:ahLst/>
              <a:cxnLst/>
              <a:rect l="l" t="t" r="r" b="b"/>
              <a:pathLst>
                <a:path w="109399" h="47004" fill="none" extrusionOk="0">
                  <a:moveTo>
                    <a:pt x="1" y="17480"/>
                  </a:moveTo>
                  <a:cubicBezTo>
                    <a:pt x="44019" y="1"/>
                    <a:pt x="71967" y="47004"/>
                    <a:pt x="109398" y="32203"/>
                  </a:cubicBezTo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" name="Google Shape;471;p8"/>
            <p:cNvSpPr/>
            <p:nvPr/>
          </p:nvSpPr>
          <p:spPr>
            <a:xfrm>
              <a:off x="387725" y="1788275"/>
              <a:ext cx="2699075" cy="1055925"/>
            </a:xfrm>
            <a:custGeom>
              <a:avLst/>
              <a:gdLst/>
              <a:ahLst/>
              <a:cxnLst/>
              <a:rect l="l" t="t" r="r" b="b"/>
              <a:pathLst>
                <a:path w="107963" h="42237" fill="none" extrusionOk="0">
                  <a:moveTo>
                    <a:pt x="0" y="15660"/>
                  </a:moveTo>
                  <a:cubicBezTo>
                    <a:pt x="43134" y="1"/>
                    <a:pt x="73914" y="42237"/>
                    <a:pt x="107962" y="26219"/>
                  </a:cubicBezTo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" name="Google Shape;472;p8"/>
            <p:cNvSpPr/>
            <p:nvPr/>
          </p:nvSpPr>
          <p:spPr>
            <a:xfrm>
              <a:off x="432575" y="1989150"/>
              <a:ext cx="2660300" cy="938675"/>
            </a:xfrm>
            <a:custGeom>
              <a:avLst/>
              <a:gdLst/>
              <a:ahLst/>
              <a:cxnLst/>
              <a:rect l="l" t="t" r="r" b="b"/>
              <a:pathLst>
                <a:path w="106412" h="37547" fill="none" extrusionOk="0">
                  <a:moveTo>
                    <a:pt x="0" y="13993"/>
                  </a:moveTo>
                  <a:cubicBezTo>
                    <a:pt x="42352" y="0"/>
                    <a:pt x="75721" y="37546"/>
                    <a:pt x="106412" y="20349"/>
                  </a:cubicBezTo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" name="Google Shape;473;p8"/>
            <p:cNvSpPr/>
            <p:nvPr/>
          </p:nvSpPr>
          <p:spPr>
            <a:xfrm>
              <a:off x="476450" y="2184250"/>
              <a:ext cx="2622525" cy="826225"/>
            </a:xfrm>
            <a:custGeom>
              <a:avLst/>
              <a:gdLst/>
              <a:ahLst/>
              <a:cxnLst/>
              <a:rect l="l" t="t" r="r" b="b"/>
              <a:pathLst>
                <a:path w="104901" h="33049" fill="none" extrusionOk="0">
                  <a:moveTo>
                    <a:pt x="1" y="12622"/>
                  </a:moveTo>
                  <a:cubicBezTo>
                    <a:pt x="41763" y="0"/>
                    <a:pt x="77477" y="33048"/>
                    <a:pt x="104900" y="14724"/>
                  </a:cubicBezTo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" name="Google Shape;474;p8"/>
            <p:cNvSpPr/>
            <p:nvPr/>
          </p:nvSpPr>
          <p:spPr>
            <a:xfrm>
              <a:off x="302500" y="1864200"/>
              <a:ext cx="173975" cy="635625"/>
            </a:xfrm>
            <a:custGeom>
              <a:avLst/>
              <a:gdLst/>
              <a:ahLst/>
              <a:cxnLst/>
              <a:rect l="l" t="t" r="r" b="b"/>
              <a:pathLst>
                <a:path w="6959" h="25425" fill="none" extrusionOk="0">
                  <a:moveTo>
                    <a:pt x="1" y="1"/>
                  </a:moveTo>
                  <a:lnTo>
                    <a:pt x="6959" y="25424"/>
                  </a:lnTo>
                </a:path>
              </a:pathLst>
            </a:custGeom>
            <a:noFill/>
            <a:ln w="28575" cap="rnd" cmpd="sng">
              <a:solidFill>
                <a:schemeClr val="dk1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" name="Google Shape;475;p8"/>
            <p:cNvSpPr/>
            <p:nvPr/>
          </p:nvSpPr>
          <p:spPr>
            <a:xfrm>
              <a:off x="352475" y="1846575"/>
              <a:ext cx="174000" cy="635625"/>
            </a:xfrm>
            <a:custGeom>
              <a:avLst/>
              <a:gdLst/>
              <a:ahLst/>
              <a:cxnLst/>
              <a:rect l="l" t="t" r="r" b="b"/>
              <a:pathLst>
                <a:path w="6960" h="25425" fill="none" extrusionOk="0">
                  <a:moveTo>
                    <a:pt x="1" y="1"/>
                  </a:moveTo>
                  <a:lnTo>
                    <a:pt x="6959" y="25424"/>
                  </a:lnTo>
                </a:path>
              </a:pathLst>
            </a:custGeom>
            <a:noFill/>
            <a:ln w="28575" cap="rnd" cmpd="sng">
              <a:solidFill>
                <a:schemeClr val="dk1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76" name="Google Shape;476;p8"/>
          <p:cNvGrpSpPr/>
          <p:nvPr/>
        </p:nvGrpSpPr>
        <p:grpSpPr>
          <a:xfrm rot="-3591523">
            <a:off x="6775550" y="3943016"/>
            <a:ext cx="1045803" cy="705634"/>
            <a:chOff x="192771" y="3915943"/>
            <a:chExt cx="674372" cy="454968"/>
          </a:xfrm>
        </p:grpSpPr>
        <p:sp>
          <p:nvSpPr>
            <p:cNvPr id="477" name="Google Shape;477;p8"/>
            <p:cNvSpPr/>
            <p:nvPr/>
          </p:nvSpPr>
          <p:spPr>
            <a:xfrm rot="1144478">
              <a:off x="213405" y="4106019"/>
              <a:ext cx="222002" cy="145334"/>
            </a:xfrm>
            <a:custGeom>
              <a:avLst/>
              <a:gdLst/>
              <a:ahLst/>
              <a:cxnLst/>
              <a:rect l="l" t="t" r="r" b="b"/>
              <a:pathLst>
                <a:path w="5742" h="3759" extrusionOk="0">
                  <a:moveTo>
                    <a:pt x="2551" y="1"/>
                  </a:moveTo>
                  <a:cubicBezTo>
                    <a:pt x="1499" y="1"/>
                    <a:pt x="589" y="473"/>
                    <a:pt x="333" y="1239"/>
                  </a:cubicBezTo>
                  <a:cubicBezTo>
                    <a:pt x="0" y="2213"/>
                    <a:pt x="846" y="3277"/>
                    <a:pt x="2204" y="3635"/>
                  </a:cubicBezTo>
                  <a:cubicBezTo>
                    <a:pt x="2518" y="3719"/>
                    <a:pt x="2833" y="3759"/>
                    <a:pt x="3138" y="3759"/>
                  </a:cubicBezTo>
                  <a:cubicBezTo>
                    <a:pt x="4141" y="3759"/>
                    <a:pt x="5026" y="3328"/>
                    <a:pt x="5331" y="2610"/>
                  </a:cubicBezTo>
                  <a:cubicBezTo>
                    <a:pt x="5741" y="1649"/>
                    <a:pt x="4947" y="522"/>
                    <a:pt x="3537" y="137"/>
                  </a:cubicBezTo>
                  <a:cubicBezTo>
                    <a:pt x="3205" y="44"/>
                    <a:pt x="2871" y="1"/>
                    <a:pt x="255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" name="Google Shape;478;p8"/>
            <p:cNvSpPr/>
            <p:nvPr/>
          </p:nvSpPr>
          <p:spPr>
            <a:xfrm rot="1144478">
              <a:off x="213564" y="4095954"/>
              <a:ext cx="222002" cy="164549"/>
            </a:xfrm>
            <a:custGeom>
              <a:avLst/>
              <a:gdLst/>
              <a:ahLst/>
              <a:cxnLst/>
              <a:rect l="l" t="t" r="r" b="b"/>
              <a:pathLst>
                <a:path w="5742" h="4256" fill="none" extrusionOk="0">
                  <a:moveTo>
                    <a:pt x="5331" y="2871"/>
                  </a:moveTo>
                  <a:cubicBezTo>
                    <a:pt x="4934" y="3807"/>
                    <a:pt x="3550" y="4255"/>
                    <a:pt x="2204" y="3896"/>
                  </a:cubicBezTo>
                  <a:cubicBezTo>
                    <a:pt x="846" y="3538"/>
                    <a:pt x="0" y="2474"/>
                    <a:pt x="333" y="1500"/>
                  </a:cubicBezTo>
                  <a:cubicBezTo>
                    <a:pt x="667" y="501"/>
                    <a:pt x="2115" y="1"/>
                    <a:pt x="3537" y="398"/>
                  </a:cubicBezTo>
                  <a:cubicBezTo>
                    <a:pt x="4947" y="783"/>
                    <a:pt x="5741" y="1910"/>
                    <a:pt x="5331" y="2871"/>
                  </a:cubicBezTo>
                  <a:close/>
                </a:path>
              </a:pathLst>
            </a:custGeom>
            <a:noFill/>
            <a:ln w="28575" cap="flat" cmpd="sng">
              <a:solidFill>
                <a:schemeClr val="dk2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" name="Google Shape;479;p8"/>
            <p:cNvSpPr/>
            <p:nvPr/>
          </p:nvSpPr>
          <p:spPr>
            <a:xfrm rot="1144478">
              <a:off x="439909" y="3968516"/>
              <a:ext cx="380520" cy="349821"/>
            </a:xfrm>
            <a:custGeom>
              <a:avLst/>
              <a:gdLst/>
              <a:ahLst/>
              <a:cxnLst/>
              <a:rect l="l" t="t" r="r" b="b"/>
              <a:pathLst>
                <a:path w="9842" h="9048" fill="none" extrusionOk="0">
                  <a:moveTo>
                    <a:pt x="0" y="9047"/>
                  </a:moveTo>
                  <a:lnTo>
                    <a:pt x="9842" y="0"/>
                  </a:lnTo>
                </a:path>
              </a:pathLst>
            </a:custGeom>
            <a:noFill/>
            <a:ln w="2857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80" name="Google Shape;480;p8"/>
          <p:cNvGrpSpPr/>
          <p:nvPr/>
        </p:nvGrpSpPr>
        <p:grpSpPr>
          <a:xfrm rot="-2498697">
            <a:off x="8169929" y="4111858"/>
            <a:ext cx="1271071" cy="539528"/>
            <a:chOff x="-1548595" y="5064988"/>
            <a:chExt cx="762313" cy="323577"/>
          </a:xfrm>
        </p:grpSpPr>
        <p:sp>
          <p:nvSpPr>
            <p:cNvPr id="481" name="Google Shape;481;p8"/>
            <p:cNvSpPr/>
            <p:nvPr/>
          </p:nvSpPr>
          <p:spPr>
            <a:xfrm>
              <a:off x="-1548595" y="5241217"/>
              <a:ext cx="155333" cy="82684"/>
            </a:xfrm>
            <a:custGeom>
              <a:avLst/>
              <a:gdLst/>
              <a:ahLst/>
              <a:cxnLst/>
              <a:rect l="l" t="t" r="r" b="b"/>
              <a:pathLst>
                <a:path w="4319" h="2299" extrusionOk="0">
                  <a:moveTo>
                    <a:pt x="2048" y="1"/>
                  </a:moveTo>
                  <a:cubicBezTo>
                    <a:pt x="1195" y="1"/>
                    <a:pt x="444" y="332"/>
                    <a:pt x="244" y="829"/>
                  </a:cubicBezTo>
                  <a:cubicBezTo>
                    <a:pt x="0" y="1444"/>
                    <a:pt x="666" y="2084"/>
                    <a:pt x="1717" y="2251"/>
                  </a:cubicBezTo>
                  <a:cubicBezTo>
                    <a:pt x="1907" y="2283"/>
                    <a:pt x="2096" y="2298"/>
                    <a:pt x="2281" y="2298"/>
                  </a:cubicBezTo>
                  <a:cubicBezTo>
                    <a:pt x="3130" y="2298"/>
                    <a:pt x="3875" y="1975"/>
                    <a:pt x="4075" y="1469"/>
                  </a:cubicBezTo>
                  <a:cubicBezTo>
                    <a:pt x="4319" y="867"/>
                    <a:pt x="3652" y="226"/>
                    <a:pt x="2601" y="47"/>
                  </a:cubicBezTo>
                  <a:cubicBezTo>
                    <a:pt x="2415" y="16"/>
                    <a:pt x="2229" y="1"/>
                    <a:pt x="204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" name="Google Shape;482;p8"/>
            <p:cNvSpPr/>
            <p:nvPr/>
          </p:nvSpPr>
          <p:spPr>
            <a:xfrm>
              <a:off x="-1548595" y="5236433"/>
              <a:ext cx="155333" cy="92214"/>
            </a:xfrm>
            <a:custGeom>
              <a:avLst/>
              <a:gdLst/>
              <a:ahLst/>
              <a:cxnLst/>
              <a:rect l="l" t="t" r="r" b="b"/>
              <a:pathLst>
                <a:path w="4319" h="2564" fill="none" extrusionOk="0">
                  <a:moveTo>
                    <a:pt x="4075" y="1602"/>
                  </a:moveTo>
                  <a:cubicBezTo>
                    <a:pt x="3832" y="2217"/>
                    <a:pt x="2781" y="2563"/>
                    <a:pt x="1717" y="2384"/>
                  </a:cubicBezTo>
                  <a:cubicBezTo>
                    <a:pt x="666" y="2217"/>
                    <a:pt x="0" y="1577"/>
                    <a:pt x="244" y="962"/>
                  </a:cubicBezTo>
                  <a:cubicBezTo>
                    <a:pt x="487" y="359"/>
                    <a:pt x="1538" y="1"/>
                    <a:pt x="2601" y="180"/>
                  </a:cubicBezTo>
                  <a:cubicBezTo>
                    <a:pt x="3652" y="359"/>
                    <a:pt x="4319" y="1000"/>
                    <a:pt x="4075" y="1602"/>
                  </a:cubicBezTo>
                  <a:close/>
                </a:path>
              </a:pathLst>
            </a:custGeom>
            <a:noFill/>
            <a:ln w="28575" cap="flat" cmpd="sng">
              <a:solidFill>
                <a:schemeClr val="accent1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" name="Google Shape;483;p8"/>
            <p:cNvSpPr/>
            <p:nvPr/>
          </p:nvSpPr>
          <p:spPr>
            <a:xfrm>
              <a:off x="-1200204" y="5301134"/>
              <a:ext cx="155836" cy="82684"/>
            </a:xfrm>
            <a:custGeom>
              <a:avLst/>
              <a:gdLst/>
              <a:ahLst/>
              <a:cxnLst/>
              <a:rect l="l" t="t" r="r" b="b"/>
              <a:pathLst>
                <a:path w="4333" h="2299" extrusionOk="0">
                  <a:moveTo>
                    <a:pt x="2062" y="1"/>
                  </a:moveTo>
                  <a:cubicBezTo>
                    <a:pt x="1208" y="1"/>
                    <a:pt x="458" y="332"/>
                    <a:pt x="257" y="828"/>
                  </a:cubicBezTo>
                  <a:cubicBezTo>
                    <a:pt x="1" y="1444"/>
                    <a:pt x="667" y="2084"/>
                    <a:pt x="1718" y="2251"/>
                  </a:cubicBezTo>
                  <a:cubicBezTo>
                    <a:pt x="1908" y="2283"/>
                    <a:pt x="2097" y="2298"/>
                    <a:pt x="2282" y="2298"/>
                  </a:cubicBezTo>
                  <a:cubicBezTo>
                    <a:pt x="3131" y="2298"/>
                    <a:pt x="3876" y="1975"/>
                    <a:pt x="4076" y="1469"/>
                  </a:cubicBezTo>
                  <a:cubicBezTo>
                    <a:pt x="4332" y="867"/>
                    <a:pt x="3666" y="226"/>
                    <a:pt x="2615" y="47"/>
                  </a:cubicBezTo>
                  <a:cubicBezTo>
                    <a:pt x="2429" y="15"/>
                    <a:pt x="2243" y="1"/>
                    <a:pt x="206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" name="Google Shape;484;p8"/>
            <p:cNvSpPr/>
            <p:nvPr/>
          </p:nvSpPr>
          <p:spPr>
            <a:xfrm>
              <a:off x="-1200204" y="5296351"/>
              <a:ext cx="155836" cy="92214"/>
            </a:xfrm>
            <a:custGeom>
              <a:avLst/>
              <a:gdLst/>
              <a:ahLst/>
              <a:cxnLst/>
              <a:rect l="l" t="t" r="r" b="b"/>
              <a:pathLst>
                <a:path w="4333" h="2564" fill="none" extrusionOk="0">
                  <a:moveTo>
                    <a:pt x="4076" y="1602"/>
                  </a:moveTo>
                  <a:cubicBezTo>
                    <a:pt x="3832" y="2217"/>
                    <a:pt x="2782" y="2563"/>
                    <a:pt x="1718" y="2384"/>
                  </a:cubicBezTo>
                  <a:cubicBezTo>
                    <a:pt x="667" y="2217"/>
                    <a:pt x="1" y="1577"/>
                    <a:pt x="257" y="961"/>
                  </a:cubicBezTo>
                  <a:cubicBezTo>
                    <a:pt x="501" y="359"/>
                    <a:pt x="1551" y="0"/>
                    <a:pt x="2615" y="180"/>
                  </a:cubicBezTo>
                  <a:cubicBezTo>
                    <a:pt x="3666" y="359"/>
                    <a:pt x="4332" y="1000"/>
                    <a:pt x="4076" y="1602"/>
                  </a:cubicBezTo>
                  <a:close/>
                </a:path>
              </a:pathLst>
            </a:custGeom>
            <a:noFill/>
            <a:ln w="28575" cap="flat" cmpd="sng">
              <a:solidFill>
                <a:schemeClr val="accent1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" name="Google Shape;485;p8"/>
            <p:cNvSpPr/>
            <p:nvPr/>
          </p:nvSpPr>
          <p:spPr>
            <a:xfrm>
              <a:off x="-1409411" y="5064988"/>
              <a:ext cx="623130" cy="293151"/>
            </a:xfrm>
            <a:custGeom>
              <a:avLst/>
              <a:gdLst/>
              <a:ahLst/>
              <a:cxnLst/>
              <a:rect l="l" t="t" r="r" b="b"/>
              <a:pathLst>
                <a:path w="17326" h="8151" fill="none" extrusionOk="0">
                  <a:moveTo>
                    <a:pt x="0" y="6664"/>
                  </a:moveTo>
                  <a:lnTo>
                    <a:pt x="8329" y="1"/>
                  </a:lnTo>
                  <a:lnTo>
                    <a:pt x="17325" y="1449"/>
                  </a:lnTo>
                  <a:lnTo>
                    <a:pt x="9842" y="8151"/>
                  </a:lnTo>
                </a:path>
              </a:pathLst>
            </a:custGeom>
            <a:noFill/>
            <a:ln w="28575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" name="Google Shape;486;p8"/>
            <p:cNvSpPr/>
            <p:nvPr/>
          </p:nvSpPr>
          <p:spPr>
            <a:xfrm>
              <a:off x="-1174381" y="5120302"/>
              <a:ext cx="321275" cy="56717"/>
            </a:xfrm>
            <a:custGeom>
              <a:avLst/>
              <a:gdLst/>
              <a:ahLst/>
              <a:cxnLst/>
              <a:rect l="l" t="t" r="r" b="b"/>
              <a:pathLst>
                <a:path w="8933" h="1577" fill="none" extrusionOk="0">
                  <a:moveTo>
                    <a:pt x="0" y="0"/>
                  </a:moveTo>
                  <a:lnTo>
                    <a:pt x="8932" y="1576"/>
                  </a:lnTo>
                </a:path>
              </a:pathLst>
            </a:custGeom>
            <a:noFill/>
            <a:ln w="28575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87" name="Google Shape;487;p8"/>
          <p:cNvGrpSpPr/>
          <p:nvPr/>
        </p:nvGrpSpPr>
        <p:grpSpPr>
          <a:xfrm rot="-5390845">
            <a:off x="7429848" y="3131590"/>
            <a:ext cx="1492155" cy="959870"/>
            <a:chOff x="-30260" y="4314762"/>
            <a:chExt cx="1135405" cy="730436"/>
          </a:xfrm>
        </p:grpSpPr>
        <p:sp>
          <p:nvSpPr>
            <p:cNvPr id="488" name="Google Shape;488;p8"/>
            <p:cNvSpPr/>
            <p:nvPr/>
          </p:nvSpPr>
          <p:spPr>
            <a:xfrm rot="1144483">
              <a:off x="-7255" y="4548563"/>
              <a:ext cx="197034" cy="152973"/>
            </a:xfrm>
            <a:custGeom>
              <a:avLst/>
              <a:gdLst/>
              <a:ahLst/>
              <a:cxnLst/>
              <a:rect l="l" t="t" r="r" b="b"/>
              <a:pathLst>
                <a:path w="4615" h="3583" extrusionOk="0">
                  <a:moveTo>
                    <a:pt x="1901" y="1"/>
                  </a:moveTo>
                  <a:cubicBezTo>
                    <a:pt x="1102" y="1"/>
                    <a:pt x="435" y="408"/>
                    <a:pt x="244" y="1086"/>
                  </a:cubicBezTo>
                  <a:cubicBezTo>
                    <a:pt x="1" y="1995"/>
                    <a:pt x="706" y="3046"/>
                    <a:pt x="1846" y="3431"/>
                  </a:cubicBezTo>
                  <a:cubicBezTo>
                    <a:pt x="2138" y="3533"/>
                    <a:pt x="2430" y="3582"/>
                    <a:pt x="2707" y="3582"/>
                  </a:cubicBezTo>
                  <a:cubicBezTo>
                    <a:pt x="3499" y="3582"/>
                    <a:pt x="4168" y="3182"/>
                    <a:pt x="4358" y="2508"/>
                  </a:cubicBezTo>
                  <a:cubicBezTo>
                    <a:pt x="4614" y="1598"/>
                    <a:pt x="3896" y="535"/>
                    <a:pt x="2756" y="150"/>
                  </a:cubicBezTo>
                  <a:cubicBezTo>
                    <a:pt x="2465" y="49"/>
                    <a:pt x="2175" y="1"/>
                    <a:pt x="190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" name="Google Shape;489;p8"/>
            <p:cNvSpPr/>
            <p:nvPr/>
          </p:nvSpPr>
          <p:spPr>
            <a:xfrm rot="1144483">
              <a:off x="-7234" y="4537978"/>
              <a:ext cx="197034" cy="174022"/>
            </a:xfrm>
            <a:custGeom>
              <a:avLst/>
              <a:gdLst/>
              <a:ahLst/>
              <a:cxnLst/>
              <a:rect l="l" t="t" r="r" b="b"/>
              <a:pathLst>
                <a:path w="4615" h="4076" fill="none" extrusionOk="0">
                  <a:moveTo>
                    <a:pt x="4358" y="2756"/>
                  </a:moveTo>
                  <a:cubicBezTo>
                    <a:pt x="4101" y="3666"/>
                    <a:pt x="2974" y="4076"/>
                    <a:pt x="1846" y="3679"/>
                  </a:cubicBezTo>
                  <a:cubicBezTo>
                    <a:pt x="706" y="3294"/>
                    <a:pt x="1" y="2243"/>
                    <a:pt x="244" y="1334"/>
                  </a:cubicBezTo>
                  <a:cubicBezTo>
                    <a:pt x="501" y="424"/>
                    <a:pt x="1615" y="1"/>
                    <a:pt x="2756" y="398"/>
                  </a:cubicBezTo>
                  <a:cubicBezTo>
                    <a:pt x="3896" y="783"/>
                    <a:pt x="4614" y="1846"/>
                    <a:pt x="4358" y="2756"/>
                  </a:cubicBezTo>
                  <a:close/>
                </a:path>
              </a:pathLst>
            </a:custGeom>
            <a:noFill/>
            <a:ln w="28575" cap="flat" cmpd="sng">
              <a:solidFill>
                <a:schemeClr val="lt2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" name="Google Shape;490;p8"/>
            <p:cNvSpPr/>
            <p:nvPr/>
          </p:nvSpPr>
          <p:spPr>
            <a:xfrm rot="1144483">
              <a:off x="433933" y="4773681"/>
              <a:ext cx="204121" cy="155663"/>
            </a:xfrm>
            <a:custGeom>
              <a:avLst/>
              <a:gdLst/>
              <a:ahLst/>
              <a:cxnLst/>
              <a:rect l="l" t="t" r="r" b="b"/>
              <a:pathLst>
                <a:path w="4781" h="3646" extrusionOk="0">
                  <a:moveTo>
                    <a:pt x="1981" y="0"/>
                  </a:moveTo>
                  <a:cubicBezTo>
                    <a:pt x="1156" y="0"/>
                    <a:pt x="457" y="410"/>
                    <a:pt x="257" y="1098"/>
                  </a:cubicBezTo>
                  <a:cubicBezTo>
                    <a:pt x="0" y="2020"/>
                    <a:pt x="731" y="3084"/>
                    <a:pt x="1910" y="3494"/>
                  </a:cubicBezTo>
                  <a:cubicBezTo>
                    <a:pt x="2211" y="3596"/>
                    <a:pt x="2513" y="3645"/>
                    <a:pt x="2800" y="3645"/>
                  </a:cubicBezTo>
                  <a:cubicBezTo>
                    <a:pt x="3624" y="3645"/>
                    <a:pt x="4324" y="3243"/>
                    <a:pt x="4524" y="2558"/>
                  </a:cubicBezTo>
                  <a:cubicBezTo>
                    <a:pt x="4780" y="1623"/>
                    <a:pt x="4037" y="547"/>
                    <a:pt x="2858" y="149"/>
                  </a:cubicBezTo>
                  <a:cubicBezTo>
                    <a:pt x="2561" y="48"/>
                    <a:pt x="2264" y="0"/>
                    <a:pt x="198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" name="Google Shape;491;p8"/>
            <p:cNvSpPr/>
            <p:nvPr/>
          </p:nvSpPr>
          <p:spPr>
            <a:xfrm rot="1144483">
              <a:off x="433947" y="4763095"/>
              <a:ext cx="204121" cy="176754"/>
            </a:xfrm>
            <a:custGeom>
              <a:avLst/>
              <a:gdLst/>
              <a:ahLst/>
              <a:cxnLst/>
              <a:rect l="l" t="t" r="r" b="b"/>
              <a:pathLst>
                <a:path w="4781" h="4140" fill="none" extrusionOk="0">
                  <a:moveTo>
                    <a:pt x="4524" y="2806"/>
                  </a:moveTo>
                  <a:cubicBezTo>
                    <a:pt x="4255" y="3729"/>
                    <a:pt x="3076" y="4139"/>
                    <a:pt x="1910" y="3742"/>
                  </a:cubicBezTo>
                  <a:cubicBezTo>
                    <a:pt x="731" y="3332"/>
                    <a:pt x="0" y="2268"/>
                    <a:pt x="257" y="1346"/>
                  </a:cubicBezTo>
                  <a:cubicBezTo>
                    <a:pt x="526" y="423"/>
                    <a:pt x="1692" y="0"/>
                    <a:pt x="2858" y="397"/>
                  </a:cubicBezTo>
                  <a:cubicBezTo>
                    <a:pt x="4037" y="795"/>
                    <a:pt x="4780" y="1871"/>
                    <a:pt x="4524" y="2806"/>
                  </a:cubicBezTo>
                  <a:close/>
                </a:path>
              </a:pathLst>
            </a:custGeom>
            <a:noFill/>
            <a:ln w="28575" cap="flat" cmpd="sng">
              <a:solidFill>
                <a:schemeClr val="lt2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" name="Google Shape;492;p8"/>
            <p:cNvSpPr/>
            <p:nvPr/>
          </p:nvSpPr>
          <p:spPr>
            <a:xfrm rot="1144483">
              <a:off x="176442" y="4444991"/>
              <a:ext cx="875957" cy="469978"/>
            </a:xfrm>
            <a:custGeom>
              <a:avLst/>
              <a:gdLst/>
              <a:ahLst/>
              <a:cxnLst/>
              <a:rect l="l" t="t" r="r" b="b"/>
              <a:pathLst>
                <a:path w="20517" h="11008" fill="none" extrusionOk="0">
                  <a:moveTo>
                    <a:pt x="0" y="9560"/>
                  </a:moveTo>
                  <a:lnTo>
                    <a:pt x="9022" y="0"/>
                  </a:lnTo>
                  <a:lnTo>
                    <a:pt x="20516" y="1115"/>
                  </a:lnTo>
                  <a:lnTo>
                    <a:pt x="11790" y="11008"/>
                  </a:lnTo>
                </a:path>
              </a:pathLst>
            </a:custGeom>
            <a:noFill/>
            <a:ln w="28575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" name="Google Shape;493;p8"/>
            <p:cNvSpPr/>
            <p:nvPr/>
          </p:nvSpPr>
          <p:spPr>
            <a:xfrm rot="1144483">
              <a:off x="533233" y="4562096"/>
              <a:ext cx="483170" cy="61352"/>
            </a:xfrm>
            <a:custGeom>
              <a:avLst/>
              <a:gdLst/>
              <a:ahLst/>
              <a:cxnLst/>
              <a:rect l="l" t="t" r="r" b="b"/>
              <a:pathLst>
                <a:path w="11317" h="1437" fill="none" extrusionOk="0">
                  <a:moveTo>
                    <a:pt x="1" y="1"/>
                  </a:moveTo>
                  <a:lnTo>
                    <a:pt x="11316" y="1436"/>
                  </a:lnTo>
                </a:path>
              </a:pathLst>
            </a:custGeom>
            <a:noFill/>
            <a:ln w="28575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94" name="Google Shape;494;p8"/>
          <p:cNvGrpSpPr/>
          <p:nvPr/>
        </p:nvGrpSpPr>
        <p:grpSpPr>
          <a:xfrm rot="-6302068">
            <a:off x="5810199" y="3835741"/>
            <a:ext cx="1045874" cy="705659"/>
            <a:chOff x="192771" y="3915943"/>
            <a:chExt cx="674372" cy="454968"/>
          </a:xfrm>
        </p:grpSpPr>
        <p:sp>
          <p:nvSpPr>
            <p:cNvPr id="495" name="Google Shape;495;p8"/>
            <p:cNvSpPr/>
            <p:nvPr/>
          </p:nvSpPr>
          <p:spPr>
            <a:xfrm rot="1144478">
              <a:off x="213405" y="4106019"/>
              <a:ext cx="222002" cy="145334"/>
            </a:xfrm>
            <a:custGeom>
              <a:avLst/>
              <a:gdLst/>
              <a:ahLst/>
              <a:cxnLst/>
              <a:rect l="l" t="t" r="r" b="b"/>
              <a:pathLst>
                <a:path w="5742" h="3759" extrusionOk="0">
                  <a:moveTo>
                    <a:pt x="2551" y="1"/>
                  </a:moveTo>
                  <a:cubicBezTo>
                    <a:pt x="1499" y="1"/>
                    <a:pt x="589" y="473"/>
                    <a:pt x="333" y="1239"/>
                  </a:cubicBezTo>
                  <a:cubicBezTo>
                    <a:pt x="0" y="2213"/>
                    <a:pt x="846" y="3277"/>
                    <a:pt x="2204" y="3635"/>
                  </a:cubicBezTo>
                  <a:cubicBezTo>
                    <a:pt x="2518" y="3719"/>
                    <a:pt x="2833" y="3759"/>
                    <a:pt x="3138" y="3759"/>
                  </a:cubicBezTo>
                  <a:cubicBezTo>
                    <a:pt x="4141" y="3759"/>
                    <a:pt x="5026" y="3328"/>
                    <a:pt x="5331" y="2610"/>
                  </a:cubicBezTo>
                  <a:cubicBezTo>
                    <a:pt x="5741" y="1649"/>
                    <a:pt x="4947" y="522"/>
                    <a:pt x="3537" y="137"/>
                  </a:cubicBezTo>
                  <a:cubicBezTo>
                    <a:pt x="3205" y="44"/>
                    <a:pt x="2871" y="1"/>
                    <a:pt x="255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" name="Google Shape;496;p8"/>
            <p:cNvSpPr/>
            <p:nvPr/>
          </p:nvSpPr>
          <p:spPr>
            <a:xfrm rot="1144478">
              <a:off x="213564" y="4095954"/>
              <a:ext cx="222002" cy="164549"/>
            </a:xfrm>
            <a:custGeom>
              <a:avLst/>
              <a:gdLst/>
              <a:ahLst/>
              <a:cxnLst/>
              <a:rect l="l" t="t" r="r" b="b"/>
              <a:pathLst>
                <a:path w="5742" h="4256" fill="none" extrusionOk="0">
                  <a:moveTo>
                    <a:pt x="5331" y="2871"/>
                  </a:moveTo>
                  <a:cubicBezTo>
                    <a:pt x="4934" y="3807"/>
                    <a:pt x="3550" y="4255"/>
                    <a:pt x="2204" y="3896"/>
                  </a:cubicBezTo>
                  <a:cubicBezTo>
                    <a:pt x="846" y="3538"/>
                    <a:pt x="0" y="2474"/>
                    <a:pt x="333" y="1500"/>
                  </a:cubicBezTo>
                  <a:cubicBezTo>
                    <a:pt x="667" y="501"/>
                    <a:pt x="2115" y="1"/>
                    <a:pt x="3537" y="398"/>
                  </a:cubicBezTo>
                  <a:cubicBezTo>
                    <a:pt x="4947" y="783"/>
                    <a:pt x="5741" y="1910"/>
                    <a:pt x="5331" y="2871"/>
                  </a:cubicBezTo>
                  <a:close/>
                </a:path>
              </a:pathLst>
            </a:custGeom>
            <a:noFill/>
            <a:ln w="28575" cap="flat" cmpd="sng">
              <a:solidFill>
                <a:schemeClr val="dk2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" name="Google Shape;497;p8"/>
            <p:cNvSpPr/>
            <p:nvPr/>
          </p:nvSpPr>
          <p:spPr>
            <a:xfrm rot="1144478">
              <a:off x="439909" y="3968516"/>
              <a:ext cx="380520" cy="349821"/>
            </a:xfrm>
            <a:custGeom>
              <a:avLst/>
              <a:gdLst/>
              <a:ahLst/>
              <a:cxnLst/>
              <a:rect l="l" t="t" r="r" b="b"/>
              <a:pathLst>
                <a:path w="9842" h="9048" fill="none" extrusionOk="0">
                  <a:moveTo>
                    <a:pt x="0" y="9047"/>
                  </a:moveTo>
                  <a:lnTo>
                    <a:pt x="9842" y="0"/>
                  </a:lnTo>
                </a:path>
              </a:pathLst>
            </a:custGeom>
            <a:noFill/>
            <a:ln w="2857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98" name="Google Shape;498;p8"/>
          <p:cNvGrpSpPr/>
          <p:nvPr/>
        </p:nvGrpSpPr>
        <p:grpSpPr>
          <a:xfrm rot="-2700000">
            <a:off x="5086800" y="3688677"/>
            <a:ext cx="794821" cy="1767515"/>
            <a:chOff x="442825" y="1623300"/>
            <a:chExt cx="489525" cy="1088600"/>
          </a:xfrm>
        </p:grpSpPr>
        <p:sp>
          <p:nvSpPr>
            <p:cNvPr id="499" name="Google Shape;499;p8"/>
            <p:cNvSpPr/>
            <p:nvPr/>
          </p:nvSpPr>
          <p:spPr>
            <a:xfrm>
              <a:off x="442825" y="1623300"/>
              <a:ext cx="489525" cy="1084100"/>
            </a:xfrm>
            <a:custGeom>
              <a:avLst/>
              <a:gdLst/>
              <a:ahLst/>
              <a:cxnLst/>
              <a:rect l="l" t="t" r="r" b="b"/>
              <a:pathLst>
                <a:path w="19581" h="43364" fill="none" extrusionOk="0">
                  <a:moveTo>
                    <a:pt x="12815" y="27705"/>
                  </a:moveTo>
                  <a:cubicBezTo>
                    <a:pt x="8189" y="29909"/>
                    <a:pt x="5869" y="21759"/>
                    <a:pt x="11662" y="19516"/>
                  </a:cubicBezTo>
                  <a:cubicBezTo>
                    <a:pt x="18389" y="16902"/>
                    <a:pt x="19581" y="27987"/>
                    <a:pt x="14378" y="31190"/>
                  </a:cubicBezTo>
                  <a:cubicBezTo>
                    <a:pt x="9176" y="34394"/>
                    <a:pt x="0" y="29332"/>
                    <a:pt x="6613" y="19158"/>
                  </a:cubicBezTo>
                  <a:cubicBezTo>
                    <a:pt x="10995" y="12430"/>
                    <a:pt x="12597" y="3498"/>
                    <a:pt x="7830" y="1000"/>
                  </a:cubicBezTo>
                  <a:cubicBezTo>
                    <a:pt x="5908" y="0"/>
                    <a:pt x="4268" y="8688"/>
                    <a:pt x="11598" y="23143"/>
                  </a:cubicBezTo>
                  <a:cubicBezTo>
                    <a:pt x="18940" y="37597"/>
                    <a:pt x="17505" y="42505"/>
                    <a:pt x="13238" y="43364"/>
                  </a:cubicBezTo>
                </a:path>
              </a:pathLst>
            </a:custGeom>
            <a:noFill/>
            <a:ln w="28575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" name="Google Shape;500;p8"/>
            <p:cNvSpPr/>
            <p:nvPr/>
          </p:nvSpPr>
          <p:spPr>
            <a:xfrm>
              <a:off x="678600" y="2571225"/>
              <a:ext cx="151250" cy="140675"/>
            </a:xfrm>
            <a:custGeom>
              <a:avLst/>
              <a:gdLst/>
              <a:ahLst/>
              <a:cxnLst/>
              <a:rect l="l" t="t" r="r" b="b"/>
              <a:pathLst>
                <a:path w="6050" h="5627" extrusionOk="0">
                  <a:moveTo>
                    <a:pt x="3025" y="1"/>
                  </a:moveTo>
                  <a:cubicBezTo>
                    <a:pt x="1359" y="1"/>
                    <a:pt x="1" y="1257"/>
                    <a:pt x="1" y="2807"/>
                  </a:cubicBezTo>
                  <a:cubicBezTo>
                    <a:pt x="1" y="4358"/>
                    <a:pt x="1359" y="5626"/>
                    <a:pt x="3025" y="5626"/>
                  </a:cubicBezTo>
                  <a:cubicBezTo>
                    <a:pt x="4691" y="5626"/>
                    <a:pt x="6049" y="4358"/>
                    <a:pt x="6049" y="2807"/>
                  </a:cubicBezTo>
                  <a:cubicBezTo>
                    <a:pt x="6049" y="1257"/>
                    <a:pt x="4691" y="1"/>
                    <a:pt x="302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" name="Google Shape;501;p8"/>
            <p:cNvSpPr/>
            <p:nvPr/>
          </p:nvSpPr>
          <p:spPr>
            <a:xfrm>
              <a:off x="678600" y="2571225"/>
              <a:ext cx="151250" cy="140675"/>
            </a:xfrm>
            <a:custGeom>
              <a:avLst/>
              <a:gdLst/>
              <a:ahLst/>
              <a:cxnLst/>
              <a:rect l="l" t="t" r="r" b="b"/>
              <a:pathLst>
                <a:path w="6050" h="5627" fill="none" extrusionOk="0">
                  <a:moveTo>
                    <a:pt x="6049" y="2807"/>
                  </a:moveTo>
                  <a:cubicBezTo>
                    <a:pt x="6049" y="4358"/>
                    <a:pt x="4691" y="5626"/>
                    <a:pt x="3025" y="5626"/>
                  </a:cubicBezTo>
                  <a:cubicBezTo>
                    <a:pt x="1359" y="5626"/>
                    <a:pt x="1" y="4358"/>
                    <a:pt x="1" y="2807"/>
                  </a:cubicBezTo>
                  <a:cubicBezTo>
                    <a:pt x="1" y="1257"/>
                    <a:pt x="1359" y="1"/>
                    <a:pt x="3025" y="1"/>
                  </a:cubicBezTo>
                  <a:cubicBezTo>
                    <a:pt x="4691" y="1"/>
                    <a:pt x="6049" y="1257"/>
                    <a:pt x="6049" y="2807"/>
                  </a:cubicBezTo>
                  <a:close/>
                </a:path>
              </a:pathLst>
            </a:custGeom>
            <a:noFill/>
            <a:ln w="28575" cap="flat" cmpd="sng">
              <a:solidFill>
                <a:schemeClr val="accent2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02" name="Google Shape;502;p8"/>
          <p:cNvGrpSpPr/>
          <p:nvPr/>
        </p:nvGrpSpPr>
        <p:grpSpPr>
          <a:xfrm rot="-736514">
            <a:off x="-110540" y="-1255566"/>
            <a:ext cx="11189488" cy="3538657"/>
            <a:chOff x="-1441184" y="3615617"/>
            <a:chExt cx="11189918" cy="3538793"/>
          </a:xfrm>
        </p:grpSpPr>
        <p:grpSp>
          <p:nvGrpSpPr>
            <p:cNvPr id="503" name="Google Shape;503;p8"/>
            <p:cNvGrpSpPr/>
            <p:nvPr/>
          </p:nvGrpSpPr>
          <p:grpSpPr>
            <a:xfrm>
              <a:off x="-1441184" y="3615617"/>
              <a:ext cx="11189918" cy="3538793"/>
              <a:chOff x="-2247300" y="3512811"/>
              <a:chExt cx="12801645" cy="4048499"/>
            </a:xfrm>
          </p:grpSpPr>
          <p:sp>
            <p:nvSpPr>
              <p:cNvPr id="504" name="Google Shape;504;p8"/>
              <p:cNvSpPr/>
              <p:nvPr/>
            </p:nvSpPr>
            <p:spPr>
              <a:xfrm>
                <a:off x="-2247300" y="3512811"/>
                <a:ext cx="12801645" cy="1688725"/>
              </a:xfrm>
              <a:custGeom>
                <a:avLst/>
                <a:gdLst/>
                <a:ahLst/>
                <a:cxnLst/>
                <a:rect l="l" t="t" r="r" b="b"/>
                <a:pathLst>
                  <a:path w="197984" h="26117" fill="none" extrusionOk="0">
                    <a:moveTo>
                      <a:pt x="197984" y="26116"/>
                    </a:moveTo>
                    <a:cubicBezTo>
                      <a:pt x="177481" y="6472"/>
                      <a:pt x="154299" y="4549"/>
                      <a:pt x="142100" y="5959"/>
                    </a:cubicBezTo>
                    <a:cubicBezTo>
                      <a:pt x="119995" y="8522"/>
                      <a:pt x="114190" y="21567"/>
                      <a:pt x="96672" y="22490"/>
                    </a:cubicBezTo>
                    <a:cubicBezTo>
                      <a:pt x="79155" y="23412"/>
                      <a:pt x="64547" y="0"/>
                      <a:pt x="30409" y="4383"/>
                    </a:cubicBezTo>
                    <a:cubicBezTo>
                      <a:pt x="21669" y="5511"/>
                      <a:pt x="4049" y="8176"/>
                      <a:pt x="0" y="1987"/>
                    </a:cubicBezTo>
                  </a:path>
                </a:pathLst>
              </a:custGeom>
              <a:noFill/>
              <a:ln w="28575" cap="flat" cmpd="sng">
                <a:solidFill>
                  <a:schemeClr val="dk1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5" name="Google Shape;505;p8"/>
              <p:cNvSpPr/>
              <p:nvPr/>
            </p:nvSpPr>
            <p:spPr>
              <a:xfrm>
                <a:off x="-2244002" y="3666057"/>
                <a:ext cx="12672390" cy="1858587"/>
              </a:xfrm>
              <a:custGeom>
                <a:avLst/>
                <a:gdLst/>
                <a:ahLst/>
                <a:cxnLst/>
                <a:rect l="l" t="t" r="r" b="b"/>
                <a:pathLst>
                  <a:path w="195985" h="28744" fill="none" extrusionOk="0">
                    <a:moveTo>
                      <a:pt x="195985" y="28744"/>
                    </a:moveTo>
                    <a:cubicBezTo>
                      <a:pt x="176725" y="8843"/>
                      <a:pt x="155914" y="4922"/>
                      <a:pt x="142907" y="6767"/>
                    </a:cubicBezTo>
                    <a:cubicBezTo>
                      <a:pt x="121648" y="9778"/>
                      <a:pt x="111051" y="27885"/>
                      <a:pt x="89599" y="23413"/>
                    </a:cubicBezTo>
                    <a:cubicBezTo>
                      <a:pt x="73286" y="20017"/>
                      <a:pt x="57601" y="1"/>
                      <a:pt x="29281" y="3576"/>
                    </a:cubicBezTo>
                    <a:cubicBezTo>
                      <a:pt x="20529" y="4665"/>
                      <a:pt x="4216" y="8984"/>
                      <a:pt x="0" y="4050"/>
                    </a:cubicBezTo>
                  </a:path>
                </a:pathLst>
              </a:custGeom>
              <a:noFill/>
              <a:ln w="28575" cap="flat" cmpd="sng">
                <a:solidFill>
                  <a:schemeClr val="dk1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6" name="Google Shape;506;p8"/>
              <p:cNvSpPr/>
              <p:nvPr/>
            </p:nvSpPr>
            <p:spPr>
              <a:xfrm>
                <a:off x="-2240705" y="3822665"/>
                <a:ext cx="12542359" cy="2283662"/>
              </a:xfrm>
              <a:custGeom>
                <a:avLst/>
                <a:gdLst/>
                <a:ahLst/>
                <a:cxnLst/>
                <a:rect l="l" t="t" r="r" b="b"/>
                <a:pathLst>
                  <a:path w="193974" h="35318" fill="none" extrusionOk="0">
                    <a:moveTo>
                      <a:pt x="193973" y="31319"/>
                    </a:moveTo>
                    <a:cubicBezTo>
                      <a:pt x="175969" y="11162"/>
                      <a:pt x="157516" y="5204"/>
                      <a:pt x="143715" y="7510"/>
                    </a:cubicBezTo>
                    <a:cubicBezTo>
                      <a:pt x="123289" y="10919"/>
                      <a:pt x="108065" y="35317"/>
                      <a:pt x="82526" y="24297"/>
                    </a:cubicBezTo>
                    <a:cubicBezTo>
                      <a:pt x="67482" y="17800"/>
                      <a:pt x="50656" y="1"/>
                      <a:pt x="28167" y="2718"/>
                    </a:cubicBezTo>
                    <a:cubicBezTo>
                      <a:pt x="19389" y="3781"/>
                      <a:pt x="4383" y="9740"/>
                      <a:pt x="1" y="6062"/>
                    </a:cubicBezTo>
                  </a:path>
                </a:pathLst>
              </a:custGeom>
              <a:noFill/>
              <a:ln w="28575" cap="flat" cmpd="sng">
                <a:solidFill>
                  <a:schemeClr val="dk1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7" name="Google Shape;507;p8"/>
              <p:cNvSpPr/>
              <p:nvPr/>
            </p:nvSpPr>
            <p:spPr>
              <a:xfrm>
                <a:off x="-2237407" y="3974295"/>
                <a:ext cx="12413103" cy="2837151"/>
              </a:xfrm>
              <a:custGeom>
                <a:avLst/>
                <a:gdLst/>
                <a:ahLst/>
                <a:cxnLst/>
                <a:rect l="l" t="t" r="r" b="b"/>
                <a:pathLst>
                  <a:path w="191975" h="43878" fill="none" extrusionOk="0">
                    <a:moveTo>
                      <a:pt x="191974" y="33959"/>
                    </a:moveTo>
                    <a:cubicBezTo>
                      <a:pt x="175213" y="13559"/>
                      <a:pt x="159118" y="5537"/>
                      <a:pt x="144522" y="8343"/>
                    </a:cubicBezTo>
                    <a:cubicBezTo>
                      <a:pt x="124916" y="12085"/>
                      <a:pt x="104477" y="43877"/>
                      <a:pt x="75452" y="25245"/>
                    </a:cubicBezTo>
                    <a:cubicBezTo>
                      <a:pt x="61344" y="16198"/>
                      <a:pt x="43711" y="1"/>
                      <a:pt x="27039" y="1936"/>
                    </a:cubicBezTo>
                    <a:cubicBezTo>
                      <a:pt x="18236" y="2961"/>
                      <a:pt x="4537" y="10573"/>
                      <a:pt x="1" y="8151"/>
                    </a:cubicBezTo>
                  </a:path>
                </a:pathLst>
              </a:custGeom>
              <a:noFill/>
              <a:ln w="28575" cap="flat" cmpd="sng">
                <a:solidFill>
                  <a:schemeClr val="dk1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8" name="Google Shape;508;p8"/>
              <p:cNvSpPr/>
              <p:nvPr/>
            </p:nvSpPr>
            <p:spPr>
              <a:xfrm>
                <a:off x="-2234045" y="4125148"/>
                <a:ext cx="12283784" cy="3436162"/>
              </a:xfrm>
              <a:custGeom>
                <a:avLst/>
                <a:gdLst/>
                <a:ahLst/>
                <a:cxnLst/>
                <a:rect l="l" t="t" r="r" b="b"/>
                <a:pathLst>
                  <a:path w="189975" h="53142" fill="none" extrusionOk="0">
                    <a:moveTo>
                      <a:pt x="189975" y="36624"/>
                    </a:moveTo>
                    <a:cubicBezTo>
                      <a:pt x="174456" y="15980"/>
                      <a:pt x="160719" y="5856"/>
                      <a:pt x="145329" y="9175"/>
                    </a:cubicBezTo>
                    <a:cubicBezTo>
                      <a:pt x="126543" y="13237"/>
                      <a:pt x="100030" y="53141"/>
                      <a:pt x="68378" y="26218"/>
                    </a:cubicBezTo>
                    <a:cubicBezTo>
                      <a:pt x="54872" y="14737"/>
                      <a:pt x="36752" y="0"/>
                      <a:pt x="25924" y="1166"/>
                    </a:cubicBezTo>
                    <a:cubicBezTo>
                      <a:pt x="17095" y="2127"/>
                      <a:pt x="4703" y="11418"/>
                      <a:pt x="0" y="10239"/>
                    </a:cubicBezTo>
                  </a:path>
                </a:pathLst>
              </a:custGeom>
              <a:noFill/>
              <a:ln w="28575" cap="flat" cmpd="sng">
                <a:solidFill>
                  <a:schemeClr val="dk1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09" name="Google Shape;509;p8"/>
            <p:cNvGrpSpPr/>
            <p:nvPr/>
          </p:nvGrpSpPr>
          <p:grpSpPr>
            <a:xfrm>
              <a:off x="662829" y="4750538"/>
              <a:ext cx="344770" cy="520773"/>
              <a:chOff x="159762" y="4811199"/>
              <a:chExt cx="394428" cy="595782"/>
            </a:xfrm>
          </p:grpSpPr>
          <p:sp>
            <p:nvSpPr>
              <p:cNvPr id="510" name="Google Shape;510;p8"/>
              <p:cNvSpPr/>
              <p:nvPr/>
            </p:nvSpPr>
            <p:spPr>
              <a:xfrm>
                <a:off x="344498" y="5198129"/>
                <a:ext cx="209692" cy="194239"/>
              </a:xfrm>
              <a:custGeom>
                <a:avLst/>
                <a:gdLst/>
                <a:ahLst/>
                <a:cxnLst/>
                <a:rect l="l" t="t" r="r" b="b"/>
                <a:pathLst>
                  <a:path w="3243" h="3004" extrusionOk="0">
                    <a:moveTo>
                      <a:pt x="1963" y="0"/>
                    </a:moveTo>
                    <a:cubicBezTo>
                      <a:pt x="1465" y="0"/>
                      <a:pt x="917" y="284"/>
                      <a:pt x="552" y="795"/>
                    </a:cubicBezTo>
                    <a:cubicBezTo>
                      <a:pt x="1" y="1551"/>
                      <a:pt x="65" y="2487"/>
                      <a:pt x="718" y="2858"/>
                    </a:cubicBezTo>
                    <a:cubicBezTo>
                      <a:pt x="892" y="2957"/>
                      <a:pt x="1085" y="3003"/>
                      <a:pt x="1284" y="3003"/>
                    </a:cubicBezTo>
                    <a:cubicBezTo>
                      <a:pt x="1836" y="3003"/>
                      <a:pt x="2436" y="2648"/>
                      <a:pt x="2794" y="2064"/>
                    </a:cubicBezTo>
                    <a:cubicBezTo>
                      <a:pt x="3243" y="1321"/>
                      <a:pt x="3115" y="475"/>
                      <a:pt x="2525" y="142"/>
                    </a:cubicBezTo>
                    <a:cubicBezTo>
                      <a:pt x="2356" y="46"/>
                      <a:pt x="2163" y="0"/>
                      <a:pt x="196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1" name="Google Shape;511;p8"/>
              <p:cNvSpPr/>
              <p:nvPr/>
            </p:nvSpPr>
            <p:spPr>
              <a:xfrm>
                <a:off x="344498" y="5185714"/>
                <a:ext cx="209692" cy="221267"/>
              </a:xfrm>
              <a:custGeom>
                <a:avLst/>
                <a:gdLst/>
                <a:ahLst/>
                <a:cxnLst/>
                <a:rect l="l" t="t" r="r" b="b"/>
                <a:pathLst>
                  <a:path w="3243" h="3422" fill="none" extrusionOk="0">
                    <a:moveTo>
                      <a:pt x="718" y="3050"/>
                    </a:moveTo>
                    <a:cubicBezTo>
                      <a:pt x="65" y="2679"/>
                      <a:pt x="1" y="1743"/>
                      <a:pt x="552" y="987"/>
                    </a:cubicBezTo>
                    <a:cubicBezTo>
                      <a:pt x="1064" y="270"/>
                      <a:pt x="1936" y="1"/>
                      <a:pt x="2525" y="334"/>
                    </a:cubicBezTo>
                    <a:cubicBezTo>
                      <a:pt x="3115" y="667"/>
                      <a:pt x="3243" y="1513"/>
                      <a:pt x="2794" y="2256"/>
                    </a:cubicBezTo>
                    <a:cubicBezTo>
                      <a:pt x="2307" y="3050"/>
                      <a:pt x="1372" y="3422"/>
                      <a:pt x="718" y="3050"/>
                    </a:cubicBezTo>
                    <a:close/>
                  </a:path>
                </a:pathLst>
              </a:custGeom>
              <a:noFill/>
              <a:ln w="28575" cap="flat" cmpd="sng">
                <a:solidFill>
                  <a:schemeClr val="accent1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2" name="Google Shape;512;p8"/>
              <p:cNvSpPr/>
              <p:nvPr/>
            </p:nvSpPr>
            <p:spPr>
              <a:xfrm>
                <a:off x="159762" y="4811199"/>
                <a:ext cx="362937" cy="406905"/>
              </a:xfrm>
              <a:custGeom>
                <a:avLst/>
                <a:gdLst/>
                <a:ahLst/>
                <a:cxnLst/>
                <a:rect l="l" t="t" r="r" b="b"/>
                <a:pathLst>
                  <a:path w="5613" h="6293" extrusionOk="0">
                    <a:moveTo>
                      <a:pt x="5613" y="6292"/>
                    </a:moveTo>
                    <a:lnTo>
                      <a:pt x="0" y="0"/>
                    </a:lnTo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3" name="Google Shape;513;p8"/>
              <p:cNvSpPr/>
              <p:nvPr/>
            </p:nvSpPr>
            <p:spPr>
              <a:xfrm>
                <a:off x="159762" y="4811199"/>
                <a:ext cx="362937" cy="406905"/>
              </a:xfrm>
              <a:custGeom>
                <a:avLst/>
                <a:gdLst/>
                <a:ahLst/>
                <a:cxnLst/>
                <a:rect l="l" t="t" r="r" b="b"/>
                <a:pathLst>
                  <a:path w="5613" h="6293" fill="none" extrusionOk="0">
                    <a:moveTo>
                      <a:pt x="5613" y="6292"/>
                    </a:moveTo>
                    <a:lnTo>
                      <a:pt x="0" y="0"/>
                    </a:lnTo>
                  </a:path>
                </a:pathLst>
              </a:custGeom>
              <a:noFill/>
              <a:ln w="28575" cap="rnd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514" name="Google Shape;514;p8"/>
            <p:cNvSpPr/>
            <p:nvPr/>
          </p:nvSpPr>
          <p:spPr>
            <a:xfrm>
              <a:off x="4962505" y="4709666"/>
              <a:ext cx="405608" cy="447655"/>
            </a:xfrm>
            <a:custGeom>
              <a:avLst/>
              <a:gdLst/>
              <a:ahLst/>
              <a:cxnLst/>
              <a:rect l="l" t="t" r="r" b="b"/>
              <a:pathLst>
                <a:path w="7177" h="7921" fill="none" extrusionOk="0">
                  <a:moveTo>
                    <a:pt x="2000" y="4294"/>
                  </a:moveTo>
                  <a:cubicBezTo>
                    <a:pt x="3255" y="3986"/>
                    <a:pt x="2051" y="1039"/>
                    <a:pt x="936" y="2102"/>
                  </a:cubicBezTo>
                  <a:cubicBezTo>
                    <a:pt x="1" y="3012"/>
                    <a:pt x="821" y="6152"/>
                    <a:pt x="2474" y="5229"/>
                  </a:cubicBezTo>
                  <a:cubicBezTo>
                    <a:pt x="3871" y="4447"/>
                    <a:pt x="4037" y="1923"/>
                    <a:pt x="4063" y="1"/>
                  </a:cubicBezTo>
                  <a:cubicBezTo>
                    <a:pt x="5331" y="4486"/>
                    <a:pt x="7177" y="7920"/>
                    <a:pt x="7177" y="7920"/>
                  </a:cubicBezTo>
                </a:path>
              </a:pathLst>
            </a:custGeom>
            <a:noFill/>
            <a:ln w="2857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515" name="Google Shape;515;p8"/>
            <p:cNvGrpSpPr/>
            <p:nvPr/>
          </p:nvGrpSpPr>
          <p:grpSpPr>
            <a:xfrm>
              <a:off x="4997573" y="3858851"/>
              <a:ext cx="451309" cy="496187"/>
              <a:chOff x="5118856" y="3486300"/>
              <a:chExt cx="516312" cy="567655"/>
            </a:xfrm>
          </p:grpSpPr>
          <p:sp>
            <p:nvSpPr>
              <p:cNvPr id="516" name="Google Shape;516;p8"/>
              <p:cNvSpPr/>
              <p:nvPr/>
            </p:nvSpPr>
            <p:spPr>
              <a:xfrm>
                <a:off x="5118856" y="3904138"/>
                <a:ext cx="198959" cy="143222"/>
              </a:xfrm>
              <a:custGeom>
                <a:avLst/>
                <a:gdLst/>
                <a:ahLst/>
                <a:cxnLst/>
                <a:rect l="l" t="t" r="r" b="b"/>
                <a:pathLst>
                  <a:path w="3077" h="2215" extrusionOk="0">
                    <a:moveTo>
                      <a:pt x="1613" y="0"/>
                    </a:moveTo>
                    <a:cubicBezTo>
                      <a:pt x="1463" y="0"/>
                      <a:pt x="1308" y="20"/>
                      <a:pt x="1154" y="61"/>
                    </a:cubicBezTo>
                    <a:cubicBezTo>
                      <a:pt x="424" y="253"/>
                      <a:pt x="1" y="855"/>
                      <a:pt x="154" y="1406"/>
                    </a:cubicBezTo>
                    <a:cubicBezTo>
                      <a:pt x="298" y="1891"/>
                      <a:pt x="838" y="2215"/>
                      <a:pt x="1460" y="2215"/>
                    </a:cubicBezTo>
                    <a:cubicBezTo>
                      <a:pt x="1561" y="2215"/>
                      <a:pt x="1665" y="2206"/>
                      <a:pt x="1769" y="2188"/>
                    </a:cubicBezTo>
                    <a:cubicBezTo>
                      <a:pt x="2551" y="2047"/>
                      <a:pt x="3076" y="1419"/>
                      <a:pt x="2897" y="804"/>
                    </a:cubicBezTo>
                    <a:cubicBezTo>
                      <a:pt x="2753" y="312"/>
                      <a:pt x="2216" y="0"/>
                      <a:pt x="161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7" name="Google Shape;517;p8"/>
              <p:cNvSpPr/>
              <p:nvPr/>
            </p:nvSpPr>
            <p:spPr>
              <a:xfrm>
                <a:off x="5118856" y="3894762"/>
                <a:ext cx="198959" cy="159193"/>
              </a:xfrm>
              <a:custGeom>
                <a:avLst/>
                <a:gdLst/>
                <a:ahLst/>
                <a:cxnLst/>
                <a:rect l="l" t="t" r="r" b="b"/>
                <a:pathLst>
                  <a:path w="3077" h="2462" fill="none" extrusionOk="0">
                    <a:moveTo>
                      <a:pt x="2897" y="949"/>
                    </a:moveTo>
                    <a:cubicBezTo>
                      <a:pt x="3076" y="1564"/>
                      <a:pt x="2551" y="2192"/>
                      <a:pt x="1769" y="2333"/>
                    </a:cubicBezTo>
                    <a:cubicBezTo>
                      <a:pt x="1026" y="2461"/>
                      <a:pt x="321" y="2115"/>
                      <a:pt x="154" y="1551"/>
                    </a:cubicBezTo>
                    <a:cubicBezTo>
                      <a:pt x="1" y="1000"/>
                      <a:pt x="424" y="398"/>
                      <a:pt x="1154" y="206"/>
                    </a:cubicBezTo>
                    <a:cubicBezTo>
                      <a:pt x="1923" y="1"/>
                      <a:pt x="2717" y="334"/>
                      <a:pt x="2897" y="949"/>
                    </a:cubicBezTo>
                    <a:close/>
                  </a:path>
                </a:pathLst>
              </a:custGeom>
              <a:noFill/>
              <a:ln w="28575" cap="flat" cmpd="sng">
                <a:solidFill>
                  <a:schemeClr val="dk2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8" name="Google Shape;518;p8"/>
              <p:cNvSpPr/>
              <p:nvPr/>
            </p:nvSpPr>
            <p:spPr>
              <a:xfrm>
                <a:off x="5306114" y="3486300"/>
                <a:ext cx="329055" cy="550192"/>
              </a:xfrm>
              <a:custGeom>
                <a:avLst/>
                <a:gdLst/>
                <a:ahLst/>
                <a:cxnLst/>
                <a:rect l="l" t="t" r="r" b="b"/>
                <a:pathLst>
                  <a:path w="5089" h="8509" fill="none" extrusionOk="0">
                    <a:moveTo>
                      <a:pt x="1" y="7740"/>
                    </a:moveTo>
                    <a:lnTo>
                      <a:pt x="3704" y="0"/>
                    </a:lnTo>
                    <a:cubicBezTo>
                      <a:pt x="3704" y="0"/>
                      <a:pt x="5088" y="8509"/>
                      <a:pt x="2295" y="5895"/>
                    </a:cubicBezTo>
                  </a:path>
                </a:pathLst>
              </a:custGeom>
              <a:noFill/>
              <a:ln w="28575" cap="rnd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19" name="Google Shape;519;p8"/>
            <p:cNvGrpSpPr/>
            <p:nvPr/>
          </p:nvGrpSpPr>
          <p:grpSpPr>
            <a:xfrm>
              <a:off x="5686382" y="4111749"/>
              <a:ext cx="499065" cy="935063"/>
              <a:chOff x="5906877" y="4080403"/>
              <a:chExt cx="570948" cy="1069743"/>
            </a:xfrm>
          </p:grpSpPr>
          <p:sp>
            <p:nvSpPr>
              <p:cNvPr id="520" name="Google Shape;520;p8"/>
              <p:cNvSpPr/>
              <p:nvPr/>
            </p:nvSpPr>
            <p:spPr>
              <a:xfrm>
                <a:off x="5941665" y="4813591"/>
                <a:ext cx="280948" cy="315218"/>
              </a:xfrm>
              <a:custGeom>
                <a:avLst/>
                <a:gdLst/>
                <a:ahLst/>
                <a:cxnLst/>
                <a:rect l="l" t="t" r="r" b="b"/>
                <a:pathLst>
                  <a:path w="4345" h="4875" extrusionOk="0">
                    <a:moveTo>
                      <a:pt x="2528" y="1"/>
                    </a:moveTo>
                    <a:cubicBezTo>
                      <a:pt x="1809" y="1"/>
                      <a:pt x="1046" y="548"/>
                      <a:pt x="603" y="1463"/>
                    </a:cubicBezTo>
                    <a:cubicBezTo>
                      <a:pt x="0" y="2680"/>
                      <a:pt x="218" y="4102"/>
                      <a:pt x="1064" y="4654"/>
                    </a:cubicBezTo>
                    <a:cubicBezTo>
                      <a:pt x="1294" y="4803"/>
                      <a:pt x="1549" y="4874"/>
                      <a:pt x="1811" y="4874"/>
                    </a:cubicBezTo>
                    <a:cubicBezTo>
                      <a:pt x="2514" y="4874"/>
                      <a:pt x="3269" y="4361"/>
                      <a:pt x="3717" y="3475"/>
                    </a:cubicBezTo>
                    <a:cubicBezTo>
                      <a:pt x="4345" y="2232"/>
                      <a:pt x="4152" y="771"/>
                      <a:pt x="3268" y="220"/>
                    </a:cubicBezTo>
                    <a:cubicBezTo>
                      <a:pt x="3038" y="71"/>
                      <a:pt x="2786" y="1"/>
                      <a:pt x="252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1" name="Google Shape;521;p8"/>
              <p:cNvSpPr/>
              <p:nvPr/>
            </p:nvSpPr>
            <p:spPr>
              <a:xfrm>
                <a:off x="5941665" y="4791283"/>
                <a:ext cx="280948" cy="358863"/>
              </a:xfrm>
              <a:custGeom>
                <a:avLst/>
                <a:gdLst/>
                <a:ahLst/>
                <a:cxnLst/>
                <a:rect l="l" t="t" r="r" b="b"/>
                <a:pathLst>
                  <a:path w="4345" h="5550" fill="none" extrusionOk="0">
                    <a:moveTo>
                      <a:pt x="3268" y="565"/>
                    </a:moveTo>
                    <a:cubicBezTo>
                      <a:pt x="4152" y="1116"/>
                      <a:pt x="4345" y="2577"/>
                      <a:pt x="3717" y="3820"/>
                    </a:cubicBezTo>
                    <a:cubicBezTo>
                      <a:pt x="3102" y="5037"/>
                      <a:pt x="1910" y="5550"/>
                      <a:pt x="1064" y="4999"/>
                    </a:cubicBezTo>
                    <a:cubicBezTo>
                      <a:pt x="218" y="4447"/>
                      <a:pt x="0" y="3025"/>
                      <a:pt x="603" y="1808"/>
                    </a:cubicBezTo>
                    <a:cubicBezTo>
                      <a:pt x="1205" y="565"/>
                      <a:pt x="2397" y="1"/>
                      <a:pt x="3268" y="565"/>
                    </a:cubicBezTo>
                    <a:close/>
                  </a:path>
                </a:pathLst>
              </a:custGeom>
              <a:noFill/>
              <a:ln w="28575" cap="flat" cmpd="sng">
                <a:solidFill>
                  <a:schemeClr val="lt2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2" name="Google Shape;522;p8"/>
              <p:cNvSpPr/>
              <p:nvPr/>
            </p:nvSpPr>
            <p:spPr>
              <a:xfrm>
                <a:off x="5906877" y="4080403"/>
                <a:ext cx="570948" cy="786330"/>
              </a:xfrm>
              <a:custGeom>
                <a:avLst/>
                <a:gdLst/>
                <a:ahLst/>
                <a:cxnLst/>
                <a:rect l="l" t="t" r="r" b="b"/>
                <a:pathLst>
                  <a:path w="8830" h="12161" fill="none" extrusionOk="0">
                    <a:moveTo>
                      <a:pt x="4344" y="12161"/>
                    </a:moveTo>
                    <a:lnTo>
                      <a:pt x="0" y="0"/>
                    </a:lnTo>
                    <a:cubicBezTo>
                      <a:pt x="0" y="0"/>
                      <a:pt x="8829" y="6279"/>
                      <a:pt x="3716" y="6228"/>
                    </a:cubicBezTo>
                  </a:path>
                </a:pathLst>
              </a:custGeom>
              <a:noFill/>
              <a:ln w="28575" cap="rnd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523" name="Google Shape;523;p8"/>
            <p:cNvSpPr/>
            <p:nvPr/>
          </p:nvSpPr>
          <p:spPr>
            <a:xfrm>
              <a:off x="-1046396" y="4354181"/>
              <a:ext cx="260082" cy="164685"/>
            </a:xfrm>
            <a:custGeom>
              <a:avLst/>
              <a:gdLst/>
              <a:ahLst/>
              <a:cxnLst/>
              <a:rect l="l" t="t" r="r" b="b"/>
              <a:pathLst>
                <a:path w="4602" h="2914" extrusionOk="0">
                  <a:moveTo>
                    <a:pt x="3040" y="0"/>
                  </a:moveTo>
                  <a:cubicBezTo>
                    <a:pt x="2745" y="0"/>
                    <a:pt x="2423" y="45"/>
                    <a:pt x="2090" y="140"/>
                  </a:cubicBezTo>
                  <a:cubicBezTo>
                    <a:pt x="885" y="473"/>
                    <a:pt x="1" y="1344"/>
                    <a:pt x="116" y="2075"/>
                  </a:cubicBezTo>
                  <a:cubicBezTo>
                    <a:pt x="200" y="2606"/>
                    <a:pt x="792" y="2914"/>
                    <a:pt x="1573" y="2914"/>
                  </a:cubicBezTo>
                  <a:cubicBezTo>
                    <a:pt x="1865" y="2914"/>
                    <a:pt x="2184" y="2871"/>
                    <a:pt x="2513" y="2780"/>
                  </a:cubicBezTo>
                  <a:cubicBezTo>
                    <a:pt x="3717" y="2447"/>
                    <a:pt x="4601" y="1575"/>
                    <a:pt x="4486" y="845"/>
                  </a:cubicBezTo>
                  <a:cubicBezTo>
                    <a:pt x="4402" y="314"/>
                    <a:pt x="3819" y="0"/>
                    <a:pt x="304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524" name="Google Shape;524;p8"/>
            <p:cNvGrpSpPr/>
            <p:nvPr/>
          </p:nvGrpSpPr>
          <p:grpSpPr>
            <a:xfrm>
              <a:off x="-1046505" y="3943715"/>
              <a:ext cx="431019" cy="586675"/>
              <a:chOff x="-1795774" y="3888167"/>
              <a:chExt cx="493101" cy="671176"/>
            </a:xfrm>
          </p:grpSpPr>
          <p:sp>
            <p:nvSpPr>
              <p:cNvPr id="525" name="Google Shape;525;p8"/>
              <p:cNvSpPr/>
              <p:nvPr/>
            </p:nvSpPr>
            <p:spPr>
              <a:xfrm>
                <a:off x="-1795774" y="4344672"/>
                <a:ext cx="297565" cy="214671"/>
              </a:xfrm>
              <a:custGeom>
                <a:avLst/>
                <a:gdLst/>
                <a:ahLst/>
                <a:cxnLst/>
                <a:rect l="l" t="t" r="r" b="b"/>
                <a:pathLst>
                  <a:path w="4602" h="3320" fill="none" extrusionOk="0">
                    <a:moveTo>
                      <a:pt x="4486" y="1052"/>
                    </a:moveTo>
                    <a:cubicBezTo>
                      <a:pt x="4601" y="1782"/>
                      <a:pt x="3717" y="2654"/>
                      <a:pt x="2513" y="2987"/>
                    </a:cubicBezTo>
                    <a:cubicBezTo>
                      <a:pt x="1308" y="3320"/>
                      <a:pt x="232" y="3012"/>
                      <a:pt x="116" y="2282"/>
                    </a:cubicBezTo>
                    <a:cubicBezTo>
                      <a:pt x="1" y="1551"/>
                      <a:pt x="885" y="680"/>
                      <a:pt x="2090" y="347"/>
                    </a:cubicBezTo>
                    <a:cubicBezTo>
                      <a:pt x="3307" y="1"/>
                      <a:pt x="4371" y="321"/>
                      <a:pt x="4486" y="1052"/>
                    </a:cubicBezTo>
                    <a:close/>
                  </a:path>
                </a:pathLst>
              </a:custGeom>
              <a:noFill/>
              <a:ln w="28575" cap="flat" cmpd="sng">
                <a:solidFill>
                  <a:schemeClr val="lt2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6" name="Google Shape;526;p8"/>
              <p:cNvSpPr/>
              <p:nvPr/>
            </p:nvSpPr>
            <p:spPr>
              <a:xfrm>
                <a:off x="-1505770" y="3888167"/>
                <a:ext cx="203097" cy="543597"/>
              </a:xfrm>
              <a:custGeom>
                <a:avLst/>
                <a:gdLst/>
                <a:ahLst/>
                <a:cxnLst/>
                <a:rect l="l" t="t" r="r" b="b"/>
                <a:pathLst>
                  <a:path w="3141" h="8407" fill="none" extrusionOk="0">
                    <a:moveTo>
                      <a:pt x="1" y="8406"/>
                    </a:moveTo>
                    <a:lnTo>
                      <a:pt x="3141" y="0"/>
                    </a:lnTo>
                  </a:path>
                </a:pathLst>
              </a:custGeom>
              <a:noFill/>
              <a:ln w="28575" cap="rnd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27" name="Google Shape;527;p8"/>
            <p:cNvGrpSpPr/>
            <p:nvPr/>
          </p:nvGrpSpPr>
          <p:grpSpPr>
            <a:xfrm>
              <a:off x="1308118" y="4251523"/>
              <a:ext cx="846041" cy="570058"/>
              <a:chOff x="897994" y="4240309"/>
              <a:chExt cx="967900" cy="652165"/>
            </a:xfrm>
          </p:grpSpPr>
          <p:sp>
            <p:nvSpPr>
              <p:cNvPr id="528" name="Google Shape;528;p8"/>
              <p:cNvSpPr/>
              <p:nvPr/>
            </p:nvSpPr>
            <p:spPr>
              <a:xfrm>
                <a:off x="897994" y="4634158"/>
                <a:ext cx="370437" cy="243057"/>
              </a:xfrm>
              <a:custGeom>
                <a:avLst/>
                <a:gdLst/>
                <a:ahLst/>
                <a:cxnLst/>
                <a:rect l="l" t="t" r="r" b="b"/>
                <a:pathLst>
                  <a:path w="5729" h="3759" extrusionOk="0">
                    <a:moveTo>
                      <a:pt x="2551" y="1"/>
                    </a:moveTo>
                    <a:cubicBezTo>
                      <a:pt x="1500" y="1"/>
                      <a:pt x="589" y="473"/>
                      <a:pt x="334" y="1239"/>
                    </a:cubicBezTo>
                    <a:cubicBezTo>
                      <a:pt x="1" y="2213"/>
                      <a:pt x="847" y="3277"/>
                      <a:pt x="2205" y="3635"/>
                    </a:cubicBezTo>
                    <a:cubicBezTo>
                      <a:pt x="2518" y="3719"/>
                      <a:pt x="2834" y="3759"/>
                      <a:pt x="3139" y="3759"/>
                    </a:cubicBezTo>
                    <a:cubicBezTo>
                      <a:pt x="4142" y="3759"/>
                      <a:pt x="5027" y="3328"/>
                      <a:pt x="5332" y="2610"/>
                    </a:cubicBezTo>
                    <a:cubicBezTo>
                      <a:pt x="5729" y="1649"/>
                      <a:pt x="4947" y="522"/>
                      <a:pt x="3538" y="137"/>
                    </a:cubicBezTo>
                    <a:cubicBezTo>
                      <a:pt x="3205" y="44"/>
                      <a:pt x="2872" y="1"/>
                      <a:pt x="255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9" name="Google Shape;529;p8"/>
              <p:cNvSpPr/>
              <p:nvPr/>
            </p:nvSpPr>
            <p:spPr>
              <a:xfrm>
                <a:off x="897994" y="4617281"/>
                <a:ext cx="370437" cy="275193"/>
              </a:xfrm>
              <a:custGeom>
                <a:avLst/>
                <a:gdLst/>
                <a:ahLst/>
                <a:cxnLst/>
                <a:rect l="l" t="t" r="r" b="b"/>
                <a:pathLst>
                  <a:path w="5729" h="4256" fill="none" extrusionOk="0">
                    <a:moveTo>
                      <a:pt x="5332" y="2871"/>
                    </a:moveTo>
                    <a:cubicBezTo>
                      <a:pt x="4934" y="3807"/>
                      <a:pt x="3550" y="4255"/>
                      <a:pt x="2205" y="3896"/>
                    </a:cubicBezTo>
                    <a:cubicBezTo>
                      <a:pt x="847" y="3538"/>
                      <a:pt x="1" y="2474"/>
                      <a:pt x="334" y="1500"/>
                    </a:cubicBezTo>
                    <a:cubicBezTo>
                      <a:pt x="667" y="501"/>
                      <a:pt x="2115" y="1"/>
                      <a:pt x="3538" y="398"/>
                    </a:cubicBezTo>
                    <a:cubicBezTo>
                      <a:pt x="4947" y="783"/>
                      <a:pt x="5729" y="1910"/>
                      <a:pt x="5332" y="2871"/>
                    </a:cubicBezTo>
                    <a:close/>
                  </a:path>
                </a:pathLst>
              </a:custGeom>
              <a:noFill/>
              <a:ln w="28575" cap="flat" cmpd="sng">
                <a:solidFill>
                  <a:schemeClr val="lt2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0" name="Google Shape;530;p8"/>
              <p:cNvSpPr/>
              <p:nvPr/>
            </p:nvSpPr>
            <p:spPr>
              <a:xfrm>
                <a:off x="1228605" y="4240309"/>
                <a:ext cx="637289" cy="585044"/>
              </a:xfrm>
              <a:custGeom>
                <a:avLst/>
                <a:gdLst/>
                <a:ahLst/>
                <a:cxnLst/>
                <a:rect l="l" t="t" r="r" b="b"/>
                <a:pathLst>
                  <a:path w="9856" h="9048" fill="none" extrusionOk="0">
                    <a:moveTo>
                      <a:pt x="1" y="9047"/>
                    </a:moveTo>
                    <a:lnTo>
                      <a:pt x="9855" y="0"/>
                    </a:lnTo>
                  </a:path>
                </a:pathLst>
              </a:custGeom>
              <a:noFill/>
              <a:ln w="28575" cap="rnd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31" name="Google Shape;531;p8"/>
            <p:cNvGrpSpPr/>
            <p:nvPr/>
          </p:nvGrpSpPr>
          <p:grpSpPr>
            <a:xfrm>
              <a:off x="-464914" y="3874196"/>
              <a:ext cx="462896" cy="580907"/>
              <a:chOff x="-1130414" y="3808634"/>
              <a:chExt cx="529568" cy="664577"/>
            </a:xfrm>
          </p:grpSpPr>
          <p:sp>
            <p:nvSpPr>
              <p:cNvPr id="532" name="Google Shape;532;p8"/>
              <p:cNvSpPr/>
              <p:nvPr/>
            </p:nvSpPr>
            <p:spPr>
              <a:xfrm>
                <a:off x="-891751" y="3820984"/>
                <a:ext cx="290905" cy="163654"/>
              </a:xfrm>
              <a:custGeom>
                <a:avLst/>
                <a:gdLst/>
                <a:ahLst/>
                <a:cxnLst/>
                <a:rect l="l" t="t" r="r" b="b"/>
                <a:pathLst>
                  <a:path w="4499" h="2531" extrusionOk="0">
                    <a:moveTo>
                      <a:pt x="3318" y="1"/>
                    </a:moveTo>
                    <a:cubicBezTo>
                      <a:pt x="2767" y="1"/>
                      <a:pt x="2047" y="215"/>
                      <a:pt x="1410" y="591"/>
                    </a:cubicBezTo>
                    <a:cubicBezTo>
                      <a:pt x="449" y="1142"/>
                      <a:pt x="0" y="1885"/>
                      <a:pt x="334" y="2269"/>
                    </a:cubicBezTo>
                    <a:cubicBezTo>
                      <a:pt x="481" y="2444"/>
                      <a:pt x="763" y="2530"/>
                      <a:pt x="1119" y="2530"/>
                    </a:cubicBezTo>
                    <a:cubicBezTo>
                      <a:pt x="1598" y="2530"/>
                      <a:pt x="2211" y="2373"/>
                      <a:pt x="2807" y="2064"/>
                    </a:cubicBezTo>
                    <a:cubicBezTo>
                      <a:pt x="3922" y="1501"/>
                      <a:pt x="4498" y="642"/>
                      <a:pt x="4050" y="219"/>
                    </a:cubicBezTo>
                    <a:cubicBezTo>
                      <a:pt x="3892" y="70"/>
                      <a:pt x="3632" y="1"/>
                      <a:pt x="331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3" name="Google Shape;533;p8"/>
              <p:cNvSpPr/>
              <p:nvPr/>
            </p:nvSpPr>
            <p:spPr>
              <a:xfrm>
                <a:off x="-891751" y="3808634"/>
                <a:ext cx="290905" cy="185639"/>
              </a:xfrm>
              <a:custGeom>
                <a:avLst/>
                <a:gdLst/>
                <a:ahLst/>
                <a:cxnLst/>
                <a:rect l="l" t="t" r="r" b="b"/>
                <a:pathLst>
                  <a:path w="4499" h="2871" fill="none" extrusionOk="0">
                    <a:moveTo>
                      <a:pt x="4050" y="410"/>
                    </a:moveTo>
                    <a:cubicBezTo>
                      <a:pt x="4498" y="833"/>
                      <a:pt x="3922" y="1692"/>
                      <a:pt x="2807" y="2255"/>
                    </a:cubicBezTo>
                    <a:cubicBezTo>
                      <a:pt x="1769" y="2794"/>
                      <a:pt x="680" y="2870"/>
                      <a:pt x="334" y="2460"/>
                    </a:cubicBezTo>
                    <a:cubicBezTo>
                      <a:pt x="0" y="2076"/>
                      <a:pt x="449" y="1333"/>
                      <a:pt x="1410" y="782"/>
                    </a:cubicBezTo>
                    <a:cubicBezTo>
                      <a:pt x="2410" y="192"/>
                      <a:pt x="3614" y="0"/>
                      <a:pt x="4050" y="410"/>
                    </a:cubicBezTo>
                    <a:close/>
                  </a:path>
                </a:pathLst>
              </a:custGeom>
              <a:noFill/>
              <a:ln w="28575" cap="flat" cmpd="sng">
                <a:solidFill>
                  <a:schemeClr val="accent1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4" name="Google Shape;534;p8"/>
              <p:cNvSpPr/>
              <p:nvPr/>
            </p:nvSpPr>
            <p:spPr>
              <a:xfrm>
                <a:off x="-1130414" y="3927092"/>
                <a:ext cx="258640" cy="546118"/>
              </a:xfrm>
              <a:custGeom>
                <a:avLst/>
                <a:gdLst/>
                <a:ahLst/>
                <a:cxnLst/>
                <a:rect l="l" t="t" r="r" b="b"/>
                <a:pathLst>
                  <a:path w="4000" h="8446" fill="none" extrusionOk="0">
                    <a:moveTo>
                      <a:pt x="3999" y="1"/>
                    </a:moveTo>
                    <a:lnTo>
                      <a:pt x="1" y="8445"/>
                    </a:lnTo>
                  </a:path>
                </a:pathLst>
              </a:custGeom>
              <a:noFill/>
              <a:ln w="28575" cap="rnd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35" name="Google Shape;535;p8"/>
            <p:cNvGrpSpPr/>
            <p:nvPr/>
          </p:nvGrpSpPr>
          <p:grpSpPr>
            <a:xfrm>
              <a:off x="746817" y="3821293"/>
              <a:ext cx="1197987" cy="508508"/>
              <a:chOff x="255847" y="3748111"/>
              <a:chExt cx="1370537" cy="581751"/>
            </a:xfrm>
          </p:grpSpPr>
          <p:sp>
            <p:nvSpPr>
              <p:cNvPr id="536" name="Google Shape;536;p8"/>
              <p:cNvSpPr/>
              <p:nvPr/>
            </p:nvSpPr>
            <p:spPr>
              <a:xfrm>
                <a:off x="255847" y="4064917"/>
                <a:ext cx="279331" cy="148653"/>
              </a:xfrm>
              <a:custGeom>
                <a:avLst/>
                <a:gdLst/>
                <a:ahLst/>
                <a:cxnLst/>
                <a:rect l="l" t="t" r="r" b="b"/>
                <a:pathLst>
                  <a:path w="4320" h="2299" extrusionOk="0">
                    <a:moveTo>
                      <a:pt x="2042" y="1"/>
                    </a:moveTo>
                    <a:cubicBezTo>
                      <a:pt x="1195" y="1"/>
                      <a:pt x="445" y="332"/>
                      <a:pt x="244" y="829"/>
                    </a:cubicBezTo>
                    <a:cubicBezTo>
                      <a:pt x="1" y="1444"/>
                      <a:pt x="667" y="2084"/>
                      <a:pt x="1718" y="2251"/>
                    </a:cubicBezTo>
                    <a:cubicBezTo>
                      <a:pt x="1905" y="2283"/>
                      <a:pt x="2093" y="2298"/>
                      <a:pt x="2277" y="2298"/>
                    </a:cubicBezTo>
                    <a:cubicBezTo>
                      <a:pt x="3122" y="2298"/>
                      <a:pt x="3876" y="1975"/>
                      <a:pt x="4076" y="1469"/>
                    </a:cubicBezTo>
                    <a:cubicBezTo>
                      <a:pt x="4319" y="867"/>
                      <a:pt x="3653" y="226"/>
                      <a:pt x="2589" y="47"/>
                    </a:cubicBezTo>
                    <a:cubicBezTo>
                      <a:pt x="2405" y="16"/>
                      <a:pt x="2221" y="1"/>
                      <a:pt x="204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7" name="Google Shape;537;p8"/>
              <p:cNvSpPr/>
              <p:nvPr/>
            </p:nvSpPr>
            <p:spPr>
              <a:xfrm>
                <a:off x="255848" y="4056349"/>
                <a:ext cx="279331" cy="165788"/>
              </a:xfrm>
              <a:custGeom>
                <a:avLst/>
                <a:gdLst/>
                <a:ahLst/>
                <a:cxnLst/>
                <a:rect l="l" t="t" r="r" b="b"/>
                <a:pathLst>
                  <a:path w="4320" h="2564" fill="none" extrusionOk="0">
                    <a:moveTo>
                      <a:pt x="4076" y="1602"/>
                    </a:moveTo>
                    <a:cubicBezTo>
                      <a:pt x="3832" y="2217"/>
                      <a:pt x="2768" y="2563"/>
                      <a:pt x="1718" y="2384"/>
                    </a:cubicBezTo>
                    <a:cubicBezTo>
                      <a:pt x="667" y="2217"/>
                      <a:pt x="1" y="1577"/>
                      <a:pt x="244" y="962"/>
                    </a:cubicBezTo>
                    <a:cubicBezTo>
                      <a:pt x="487" y="359"/>
                      <a:pt x="1538" y="1"/>
                      <a:pt x="2589" y="180"/>
                    </a:cubicBezTo>
                    <a:cubicBezTo>
                      <a:pt x="3653" y="359"/>
                      <a:pt x="4319" y="1000"/>
                      <a:pt x="4076" y="1602"/>
                    </a:cubicBezTo>
                    <a:close/>
                  </a:path>
                </a:pathLst>
              </a:custGeom>
              <a:noFill/>
              <a:ln w="28575" cap="flat" cmpd="sng">
                <a:solidFill>
                  <a:schemeClr val="dk2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8" name="Google Shape;538;p8"/>
              <p:cNvSpPr/>
              <p:nvPr/>
            </p:nvSpPr>
            <p:spPr>
              <a:xfrm>
                <a:off x="882282" y="4172674"/>
                <a:ext cx="279267" cy="148653"/>
              </a:xfrm>
              <a:custGeom>
                <a:avLst/>
                <a:gdLst/>
                <a:ahLst/>
                <a:cxnLst/>
                <a:rect l="l" t="t" r="r" b="b"/>
                <a:pathLst>
                  <a:path w="4319" h="2299" extrusionOk="0">
                    <a:moveTo>
                      <a:pt x="2061" y="1"/>
                    </a:moveTo>
                    <a:cubicBezTo>
                      <a:pt x="1207" y="1"/>
                      <a:pt x="455" y="332"/>
                      <a:pt x="244" y="828"/>
                    </a:cubicBezTo>
                    <a:cubicBezTo>
                      <a:pt x="0" y="1444"/>
                      <a:pt x="654" y="2084"/>
                      <a:pt x="1717" y="2251"/>
                    </a:cubicBezTo>
                    <a:cubicBezTo>
                      <a:pt x="1905" y="2283"/>
                      <a:pt x="2093" y="2298"/>
                      <a:pt x="2277" y="2298"/>
                    </a:cubicBezTo>
                    <a:cubicBezTo>
                      <a:pt x="3122" y="2298"/>
                      <a:pt x="3875" y="1975"/>
                      <a:pt x="4075" y="1469"/>
                    </a:cubicBezTo>
                    <a:cubicBezTo>
                      <a:pt x="4319" y="867"/>
                      <a:pt x="3665" y="226"/>
                      <a:pt x="2614" y="47"/>
                    </a:cubicBezTo>
                    <a:cubicBezTo>
                      <a:pt x="2428" y="15"/>
                      <a:pt x="2242" y="1"/>
                      <a:pt x="206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9" name="Google Shape;539;p8"/>
              <p:cNvSpPr/>
              <p:nvPr/>
            </p:nvSpPr>
            <p:spPr>
              <a:xfrm>
                <a:off x="882282" y="4164074"/>
                <a:ext cx="279267" cy="165788"/>
              </a:xfrm>
              <a:custGeom>
                <a:avLst/>
                <a:gdLst/>
                <a:ahLst/>
                <a:cxnLst/>
                <a:rect l="l" t="t" r="r" b="b"/>
                <a:pathLst>
                  <a:path w="4319" h="2564" fill="none" extrusionOk="0">
                    <a:moveTo>
                      <a:pt x="4075" y="1602"/>
                    </a:moveTo>
                    <a:cubicBezTo>
                      <a:pt x="3832" y="2217"/>
                      <a:pt x="2768" y="2563"/>
                      <a:pt x="1717" y="2384"/>
                    </a:cubicBezTo>
                    <a:cubicBezTo>
                      <a:pt x="654" y="2217"/>
                      <a:pt x="0" y="1577"/>
                      <a:pt x="244" y="961"/>
                    </a:cubicBezTo>
                    <a:cubicBezTo>
                      <a:pt x="500" y="359"/>
                      <a:pt x="1551" y="0"/>
                      <a:pt x="2614" y="180"/>
                    </a:cubicBezTo>
                    <a:cubicBezTo>
                      <a:pt x="3665" y="359"/>
                      <a:pt x="4319" y="1000"/>
                      <a:pt x="4075" y="1602"/>
                    </a:cubicBezTo>
                    <a:close/>
                  </a:path>
                </a:pathLst>
              </a:custGeom>
              <a:noFill/>
              <a:ln w="28575" cap="flat" cmpd="sng">
                <a:solidFill>
                  <a:schemeClr val="dk2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0" name="Google Shape;540;p8"/>
              <p:cNvSpPr/>
              <p:nvPr/>
            </p:nvSpPr>
            <p:spPr>
              <a:xfrm>
                <a:off x="506085" y="3748111"/>
                <a:ext cx="1120299" cy="527044"/>
              </a:xfrm>
              <a:custGeom>
                <a:avLst/>
                <a:gdLst/>
                <a:ahLst/>
                <a:cxnLst/>
                <a:rect l="l" t="t" r="r" b="b"/>
                <a:pathLst>
                  <a:path w="17326" h="8151" fill="none" extrusionOk="0">
                    <a:moveTo>
                      <a:pt x="1" y="6664"/>
                    </a:moveTo>
                    <a:lnTo>
                      <a:pt x="8317" y="1"/>
                    </a:lnTo>
                    <a:lnTo>
                      <a:pt x="17326" y="1449"/>
                    </a:lnTo>
                    <a:lnTo>
                      <a:pt x="9829" y="8151"/>
                    </a:lnTo>
                  </a:path>
                </a:pathLst>
              </a:custGeom>
              <a:noFill/>
              <a:ln w="28575" cap="rnd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1" name="Google Shape;541;p8"/>
              <p:cNvSpPr/>
              <p:nvPr/>
            </p:nvSpPr>
            <p:spPr>
              <a:xfrm>
                <a:off x="928644" y="3847560"/>
                <a:ext cx="577608" cy="101969"/>
              </a:xfrm>
              <a:custGeom>
                <a:avLst/>
                <a:gdLst/>
                <a:ahLst/>
                <a:cxnLst/>
                <a:rect l="l" t="t" r="r" b="b"/>
                <a:pathLst>
                  <a:path w="8933" h="1577" fill="none" extrusionOk="0">
                    <a:moveTo>
                      <a:pt x="1" y="0"/>
                    </a:moveTo>
                    <a:lnTo>
                      <a:pt x="8933" y="1576"/>
                    </a:lnTo>
                  </a:path>
                </a:pathLst>
              </a:custGeom>
              <a:noFill/>
              <a:ln w="2857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42" name="Google Shape;542;p8"/>
            <p:cNvGrpSpPr/>
            <p:nvPr/>
          </p:nvGrpSpPr>
          <p:grpSpPr>
            <a:xfrm>
              <a:off x="2007779" y="4477490"/>
              <a:ext cx="1389191" cy="676541"/>
              <a:chOff x="1698430" y="4498823"/>
              <a:chExt cx="1589281" cy="773986"/>
            </a:xfrm>
          </p:grpSpPr>
          <p:sp>
            <p:nvSpPr>
              <p:cNvPr id="543" name="Google Shape;543;p8"/>
              <p:cNvSpPr/>
              <p:nvPr/>
            </p:nvSpPr>
            <p:spPr>
              <a:xfrm>
                <a:off x="1698430" y="4919182"/>
                <a:ext cx="299182" cy="231677"/>
              </a:xfrm>
              <a:custGeom>
                <a:avLst/>
                <a:gdLst/>
                <a:ahLst/>
                <a:cxnLst/>
                <a:rect l="l" t="t" r="r" b="b"/>
                <a:pathLst>
                  <a:path w="4627" h="3583" extrusionOk="0">
                    <a:moveTo>
                      <a:pt x="1912" y="1"/>
                    </a:moveTo>
                    <a:cubicBezTo>
                      <a:pt x="1110" y="1"/>
                      <a:pt x="438" y="408"/>
                      <a:pt x="257" y="1086"/>
                    </a:cubicBezTo>
                    <a:cubicBezTo>
                      <a:pt x="1" y="1995"/>
                      <a:pt x="718" y="3046"/>
                      <a:pt x="1846" y="3431"/>
                    </a:cubicBezTo>
                    <a:cubicBezTo>
                      <a:pt x="2141" y="3533"/>
                      <a:pt x="2435" y="3582"/>
                      <a:pt x="2714" y="3582"/>
                    </a:cubicBezTo>
                    <a:cubicBezTo>
                      <a:pt x="3512" y="3582"/>
                      <a:pt x="4180" y="3182"/>
                      <a:pt x="4370" y="2508"/>
                    </a:cubicBezTo>
                    <a:cubicBezTo>
                      <a:pt x="4627" y="1598"/>
                      <a:pt x="3909" y="535"/>
                      <a:pt x="2768" y="150"/>
                    </a:cubicBezTo>
                    <a:cubicBezTo>
                      <a:pt x="2477" y="49"/>
                      <a:pt x="2187" y="1"/>
                      <a:pt x="191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4" name="Google Shape;544;p8"/>
              <p:cNvSpPr/>
              <p:nvPr/>
            </p:nvSpPr>
            <p:spPr>
              <a:xfrm>
                <a:off x="1698430" y="4903146"/>
                <a:ext cx="299182" cy="263554"/>
              </a:xfrm>
              <a:custGeom>
                <a:avLst/>
                <a:gdLst/>
                <a:ahLst/>
                <a:cxnLst/>
                <a:rect l="l" t="t" r="r" b="b"/>
                <a:pathLst>
                  <a:path w="4627" h="4076" fill="none" extrusionOk="0">
                    <a:moveTo>
                      <a:pt x="4370" y="2756"/>
                    </a:moveTo>
                    <a:cubicBezTo>
                      <a:pt x="4114" y="3666"/>
                      <a:pt x="2986" y="4076"/>
                      <a:pt x="1846" y="3679"/>
                    </a:cubicBezTo>
                    <a:cubicBezTo>
                      <a:pt x="718" y="3294"/>
                      <a:pt x="1" y="2243"/>
                      <a:pt x="257" y="1334"/>
                    </a:cubicBezTo>
                    <a:cubicBezTo>
                      <a:pt x="500" y="424"/>
                      <a:pt x="1628" y="1"/>
                      <a:pt x="2768" y="398"/>
                    </a:cubicBezTo>
                    <a:cubicBezTo>
                      <a:pt x="3909" y="783"/>
                      <a:pt x="4627" y="1846"/>
                      <a:pt x="4370" y="2756"/>
                    </a:cubicBezTo>
                    <a:close/>
                  </a:path>
                </a:pathLst>
              </a:custGeom>
              <a:noFill/>
              <a:ln w="28575" cap="flat" cmpd="sng">
                <a:solidFill>
                  <a:schemeClr val="accent1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5" name="Google Shape;545;p8"/>
              <p:cNvSpPr/>
              <p:nvPr/>
            </p:nvSpPr>
            <p:spPr>
              <a:xfrm>
                <a:off x="2442482" y="5021152"/>
                <a:ext cx="309139" cy="235750"/>
              </a:xfrm>
              <a:custGeom>
                <a:avLst/>
                <a:gdLst/>
                <a:ahLst/>
                <a:cxnLst/>
                <a:rect l="l" t="t" r="r" b="b"/>
                <a:pathLst>
                  <a:path w="4781" h="3646" extrusionOk="0">
                    <a:moveTo>
                      <a:pt x="1976" y="0"/>
                    </a:moveTo>
                    <a:cubicBezTo>
                      <a:pt x="1149" y="0"/>
                      <a:pt x="458" y="410"/>
                      <a:pt x="257" y="1098"/>
                    </a:cubicBezTo>
                    <a:cubicBezTo>
                      <a:pt x="1" y="2020"/>
                      <a:pt x="731" y="3084"/>
                      <a:pt x="1897" y="3494"/>
                    </a:cubicBezTo>
                    <a:cubicBezTo>
                      <a:pt x="2202" y="3596"/>
                      <a:pt x="2505" y="3645"/>
                      <a:pt x="2793" y="3645"/>
                    </a:cubicBezTo>
                    <a:cubicBezTo>
                      <a:pt x="3619" y="3645"/>
                      <a:pt x="4312" y="3243"/>
                      <a:pt x="4512" y="2558"/>
                    </a:cubicBezTo>
                    <a:cubicBezTo>
                      <a:pt x="4781" y="1623"/>
                      <a:pt x="4038" y="547"/>
                      <a:pt x="2859" y="149"/>
                    </a:cubicBezTo>
                    <a:cubicBezTo>
                      <a:pt x="2558" y="48"/>
                      <a:pt x="2259" y="0"/>
                      <a:pt x="197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6" name="Google Shape;546;p8"/>
              <p:cNvSpPr/>
              <p:nvPr/>
            </p:nvSpPr>
            <p:spPr>
              <a:xfrm>
                <a:off x="2442482" y="5005116"/>
                <a:ext cx="309139" cy="267692"/>
              </a:xfrm>
              <a:custGeom>
                <a:avLst/>
                <a:gdLst/>
                <a:ahLst/>
                <a:cxnLst/>
                <a:rect l="l" t="t" r="r" b="b"/>
                <a:pathLst>
                  <a:path w="4781" h="4140" fill="none" extrusionOk="0">
                    <a:moveTo>
                      <a:pt x="4512" y="2806"/>
                    </a:moveTo>
                    <a:cubicBezTo>
                      <a:pt x="4243" y="3729"/>
                      <a:pt x="3076" y="4139"/>
                      <a:pt x="1897" y="3742"/>
                    </a:cubicBezTo>
                    <a:cubicBezTo>
                      <a:pt x="731" y="3332"/>
                      <a:pt x="1" y="2268"/>
                      <a:pt x="257" y="1346"/>
                    </a:cubicBezTo>
                    <a:cubicBezTo>
                      <a:pt x="526" y="423"/>
                      <a:pt x="1680" y="0"/>
                      <a:pt x="2859" y="397"/>
                    </a:cubicBezTo>
                    <a:cubicBezTo>
                      <a:pt x="4038" y="795"/>
                      <a:pt x="4781" y="1871"/>
                      <a:pt x="4512" y="2806"/>
                    </a:cubicBezTo>
                    <a:close/>
                  </a:path>
                </a:pathLst>
              </a:custGeom>
              <a:noFill/>
              <a:ln w="28575" cap="flat" cmpd="sng">
                <a:solidFill>
                  <a:schemeClr val="accent1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7" name="Google Shape;547;p8"/>
              <p:cNvSpPr/>
              <p:nvPr/>
            </p:nvSpPr>
            <p:spPr>
              <a:xfrm>
                <a:off x="1960242" y="4498823"/>
                <a:ext cx="1327470" cy="711777"/>
              </a:xfrm>
              <a:custGeom>
                <a:avLst/>
                <a:gdLst/>
                <a:ahLst/>
                <a:cxnLst/>
                <a:rect l="l" t="t" r="r" b="b"/>
                <a:pathLst>
                  <a:path w="20530" h="11008" fill="none" extrusionOk="0">
                    <a:moveTo>
                      <a:pt x="1" y="9560"/>
                    </a:moveTo>
                    <a:lnTo>
                      <a:pt x="9022" y="0"/>
                    </a:lnTo>
                    <a:lnTo>
                      <a:pt x="20530" y="1115"/>
                    </a:lnTo>
                    <a:lnTo>
                      <a:pt x="11790" y="11008"/>
                    </a:lnTo>
                  </a:path>
                </a:pathLst>
              </a:custGeom>
              <a:noFill/>
              <a:ln w="28575" cap="rnd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8" name="Google Shape;548;p8"/>
              <p:cNvSpPr/>
              <p:nvPr/>
            </p:nvSpPr>
            <p:spPr>
              <a:xfrm>
                <a:off x="2444163" y="4604026"/>
                <a:ext cx="732533" cy="92916"/>
              </a:xfrm>
              <a:custGeom>
                <a:avLst/>
                <a:gdLst/>
                <a:ahLst/>
                <a:cxnLst/>
                <a:rect l="l" t="t" r="r" b="b"/>
                <a:pathLst>
                  <a:path w="11329" h="1437" fill="none" extrusionOk="0">
                    <a:moveTo>
                      <a:pt x="1" y="1"/>
                    </a:moveTo>
                    <a:lnTo>
                      <a:pt x="11329" y="1436"/>
                    </a:lnTo>
                  </a:path>
                </a:pathLst>
              </a:custGeom>
              <a:noFill/>
              <a:ln w="28575" cap="rnd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49" name="Google Shape;549;p8"/>
            <p:cNvGrpSpPr/>
            <p:nvPr/>
          </p:nvGrpSpPr>
          <p:grpSpPr>
            <a:xfrm>
              <a:off x="6466415" y="3859670"/>
              <a:ext cx="730857" cy="806876"/>
              <a:chOff x="6799261" y="3792016"/>
              <a:chExt cx="836125" cy="923094"/>
            </a:xfrm>
          </p:grpSpPr>
          <p:sp>
            <p:nvSpPr>
              <p:cNvPr id="550" name="Google Shape;550;p8"/>
              <p:cNvSpPr/>
              <p:nvPr/>
            </p:nvSpPr>
            <p:spPr>
              <a:xfrm>
                <a:off x="6799261" y="4450327"/>
                <a:ext cx="253597" cy="227733"/>
              </a:xfrm>
              <a:custGeom>
                <a:avLst/>
                <a:gdLst/>
                <a:ahLst/>
                <a:cxnLst/>
                <a:rect l="l" t="t" r="r" b="b"/>
                <a:pathLst>
                  <a:path w="3922" h="3522" extrusionOk="0">
                    <a:moveTo>
                      <a:pt x="2548" y="0"/>
                    </a:moveTo>
                    <a:cubicBezTo>
                      <a:pt x="2122" y="0"/>
                      <a:pt x="1633" y="183"/>
                      <a:pt x="1192" y="545"/>
                    </a:cubicBezTo>
                    <a:cubicBezTo>
                      <a:pt x="346" y="1250"/>
                      <a:pt x="0" y="2352"/>
                      <a:pt x="423" y="3031"/>
                    </a:cubicBezTo>
                    <a:cubicBezTo>
                      <a:pt x="625" y="3358"/>
                      <a:pt x="974" y="3522"/>
                      <a:pt x="1377" y="3522"/>
                    </a:cubicBezTo>
                    <a:cubicBezTo>
                      <a:pt x="1796" y="3522"/>
                      <a:pt x="2273" y="3345"/>
                      <a:pt x="2704" y="2993"/>
                    </a:cubicBezTo>
                    <a:cubicBezTo>
                      <a:pt x="3563" y="2288"/>
                      <a:pt x="3922" y="1173"/>
                      <a:pt x="3499" y="494"/>
                    </a:cubicBezTo>
                    <a:cubicBezTo>
                      <a:pt x="3299" y="164"/>
                      <a:pt x="2952" y="0"/>
                      <a:pt x="254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1" name="Google Shape;551;p8"/>
              <p:cNvSpPr/>
              <p:nvPr/>
            </p:nvSpPr>
            <p:spPr>
              <a:xfrm>
                <a:off x="6799261" y="4438300"/>
                <a:ext cx="253597" cy="251139"/>
              </a:xfrm>
              <a:custGeom>
                <a:avLst/>
                <a:gdLst/>
                <a:ahLst/>
                <a:cxnLst/>
                <a:rect l="l" t="t" r="r" b="b"/>
                <a:pathLst>
                  <a:path w="3922" h="3884" fill="none" extrusionOk="0">
                    <a:moveTo>
                      <a:pt x="3499" y="680"/>
                    </a:moveTo>
                    <a:cubicBezTo>
                      <a:pt x="3922" y="1359"/>
                      <a:pt x="3563" y="2474"/>
                      <a:pt x="2704" y="3179"/>
                    </a:cubicBezTo>
                    <a:cubicBezTo>
                      <a:pt x="1859" y="3871"/>
                      <a:pt x="833" y="3884"/>
                      <a:pt x="423" y="3217"/>
                    </a:cubicBezTo>
                    <a:cubicBezTo>
                      <a:pt x="0" y="2538"/>
                      <a:pt x="346" y="1436"/>
                      <a:pt x="1192" y="731"/>
                    </a:cubicBezTo>
                    <a:cubicBezTo>
                      <a:pt x="2051" y="27"/>
                      <a:pt x="3089" y="1"/>
                      <a:pt x="3499" y="680"/>
                    </a:cubicBezTo>
                    <a:close/>
                  </a:path>
                </a:pathLst>
              </a:custGeom>
              <a:noFill/>
              <a:ln w="28575" cap="flat" cmpd="sng">
                <a:solidFill>
                  <a:schemeClr val="accent1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2" name="Google Shape;552;p8"/>
              <p:cNvSpPr/>
              <p:nvPr/>
            </p:nvSpPr>
            <p:spPr>
              <a:xfrm>
                <a:off x="7369310" y="4471213"/>
                <a:ext cx="266076" cy="232323"/>
              </a:xfrm>
              <a:custGeom>
                <a:avLst/>
                <a:gdLst/>
                <a:ahLst/>
                <a:cxnLst/>
                <a:rect l="l" t="t" r="r" b="b"/>
                <a:pathLst>
                  <a:path w="4115" h="3593" extrusionOk="0">
                    <a:moveTo>
                      <a:pt x="2700" y="1"/>
                    </a:moveTo>
                    <a:cubicBezTo>
                      <a:pt x="2254" y="1"/>
                      <a:pt x="1743" y="187"/>
                      <a:pt x="1282" y="556"/>
                    </a:cubicBezTo>
                    <a:cubicBezTo>
                      <a:pt x="385" y="1273"/>
                      <a:pt x="1" y="2401"/>
                      <a:pt x="424" y="3093"/>
                    </a:cubicBezTo>
                    <a:cubicBezTo>
                      <a:pt x="631" y="3426"/>
                      <a:pt x="993" y="3593"/>
                      <a:pt x="1414" y="3593"/>
                    </a:cubicBezTo>
                    <a:cubicBezTo>
                      <a:pt x="1850" y="3593"/>
                      <a:pt x="2350" y="3413"/>
                      <a:pt x="2807" y="3054"/>
                    </a:cubicBezTo>
                    <a:cubicBezTo>
                      <a:pt x="3717" y="2337"/>
                      <a:pt x="4114" y="1196"/>
                      <a:pt x="3691" y="504"/>
                    </a:cubicBezTo>
                    <a:cubicBezTo>
                      <a:pt x="3486" y="168"/>
                      <a:pt x="3122" y="1"/>
                      <a:pt x="270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3" name="Google Shape;553;p8"/>
              <p:cNvSpPr/>
              <p:nvPr/>
            </p:nvSpPr>
            <p:spPr>
              <a:xfrm>
                <a:off x="7369310" y="4459056"/>
                <a:ext cx="266076" cy="256054"/>
              </a:xfrm>
              <a:custGeom>
                <a:avLst/>
                <a:gdLst/>
                <a:ahLst/>
                <a:cxnLst/>
                <a:rect l="l" t="t" r="r" b="b"/>
                <a:pathLst>
                  <a:path w="4115" h="3960" fill="none" extrusionOk="0">
                    <a:moveTo>
                      <a:pt x="3691" y="692"/>
                    </a:moveTo>
                    <a:cubicBezTo>
                      <a:pt x="4114" y="1384"/>
                      <a:pt x="3717" y="2525"/>
                      <a:pt x="2807" y="3242"/>
                    </a:cubicBezTo>
                    <a:cubicBezTo>
                      <a:pt x="1910" y="3947"/>
                      <a:pt x="847" y="3960"/>
                      <a:pt x="424" y="3281"/>
                    </a:cubicBezTo>
                    <a:cubicBezTo>
                      <a:pt x="1" y="2589"/>
                      <a:pt x="385" y="1461"/>
                      <a:pt x="1282" y="744"/>
                    </a:cubicBezTo>
                    <a:cubicBezTo>
                      <a:pt x="2179" y="26"/>
                      <a:pt x="3269" y="0"/>
                      <a:pt x="3691" y="692"/>
                    </a:cubicBezTo>
                    <a:close/>
                  </a:path>
                </a:pathLst>
              </a:custGeom>
              <a:noFill/>
              <a:ln w="28575" cap="flat" cmpd="sng">
                <a:solidFill>
                  <a:schemeClr val="accent1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4" name="Google Shape;554;p8"/>
              <p:cNvSpPr/>
              <p:nvPr/>
            </p:nvSpPr>
            <p:spPr>
              <a:xfrm>
                <a:off x="6865538" y="3792016"/>
                <a:ext cx="750767" cy="732533"/>
              </a:xfrm>
              <a:custGeom>
                <a:avLst/>
                <a:gdLst/>
                <a:ahLst/>
                <a:cxnLst/>
                <a:rect l="l" t="t" r="r" b="b"/>
                <a:pathLst>
                  <a:path w="11611" h="11329" fill="none" extrusionOk="0">
                    <a:moveTo>
                      <a:pt x="2615" y="11008"/>
                    </a:moveTo>
                    <a:lnTo>
                      <a:pt x="1" y="1"/>
                    </a:lnTo>
                    <a:lnTo>
                      <a:pt x="8638" y="398"/>
                    </a:lnTo>
                    <a:lnTo>
                      <a:pt x="11611" y="11329"/>
                    </a:lnTo>
                  </a:path>
                </a:pathLst>
              </a:custGeom>
              <a:noFill/>
              <a:ln w="28575" cap="rnd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5" name="Google Shape;555;p8"/>
              <p:cNvSpPr/>
              <p:nvPr/>
            </p:nvSpPr>
            <p:spPr>
              <a:xfrm>
                <a:off x="6901166" y="3942029"/>
                <a:ext cx="567650" cy="40671"/>
              </a:xfrm>
              <a:custGeom>
                <a:avLst/>
                <a:gdLst/>
                <a:ahLst/>
                <a:cxnLst/>
                <a:rect l="l" t="t" r="r" b="b"/>
                <a:pathLst>
                  <a:path w="8779" h="629" fill="none" extrusionOk="0">
                    <a:moveTo>
                      <a:pt x="1" y="0"/>
                    </a:moveTo>
                    <a:lnTo>
                      <a:pt x="8779" y="628"/>
                    </a:lnTo>
                  </a:path>
                </a:pathLst>
              </a:custGeom>
              <a:noFill/>
              <a:ln w="2857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56" name="Google Shape;556;p8"/>
            <p:cNvGrpSpPr/>
            <p:nvPr/>
          </p:nvGrpSpPr>
          <p:grpSpPr>
            <a:xfrm>
              <a:off x="3520762" y="3764830"/>
              <a:ext cx="538913" cy="696042"/>
              <a:chOff x="3429335" y="3683515"/>
              <a:chExt cx="616535" cy="796296"/>
            </a:xfrm>
          </p:grpSpPr>
          <p:sp>
            <p:nvSpPr>
              <p:cNvPr id="557" name="Google Shape;557;p8"/>
              <p:cNvSpPr/>
              <p:nvPr/>
            </p:nvSpPr>
            <p:spPr>
              <a:xfrm>
                <a:off x="3429335" y="4045163"/>
                <a:ext cx="174129" cy="133458"/>
              </a:xfrm>
              <a:custGeom>
                <a:avLst/>
                <a:gdLst/>
                <a:ahLst/>
                <a:cxnLst/>
                <a:rect l="l" t="t" r="r" b="b"/>
                <a:pathLst>
                  <a:path w="2693" h="2064" extrusionOk="0">
                    <a:moveTo>
                      <a:pt x="1289" y="0"/>
                    </a:moveTo>
                    <a:cubicBezTo>
                      <a:pt x="635" y="0"/>
                      <a:pt x="88" y="392"/>
                      <a:pt x="52" y="917"/>
                    </a:cubicBezTo>
                    <a:cubicBezTo>
                      <a:pt x="1" y="1481"/>
                      <a:pt x="539" y="1993"/>
                      <a:pt x="1257" y="2057"/>
                    </a:cubicBezTo>
                    <a:cubicBezTo>
                      <a:pt x="1306" y="2062"/>
                      <a:pt x="1356" y="2064"/>
                      <a:pt x="1404" y="2064"/>
                    </a:cubicBezTo>
                    <a:cubicBezTo>
                      <a:pt x="2057" y="2064"/>
                      <a:pt x="2593" y="1672"/>
                      <a:pt x="2641" y="1147"/>
                    </a:cubicBezTo>
                    <a:cubicBezTo>
                      <a:pt x="2692" y="571"/>
                      <a:pt x="2154" y="58"/>
                      <a:pt x="1436" y="7"/>
                    </a:cubicBezTo>
                    <a:cubicBezTo>
                      <a:pt x="1387" y="3"/>
                      <a:pt x="1337" y="0"/>
                      <a:pt x="128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8" name="Google Shape;558;p8"/>
              <p:cNvSpPr/>
              <p:nvPr/>
            </p:nvSpPr>
            <p:spPr>
              <a:xfrm>
                <a:off x="3429335" y="4041413"/>
                <a:ext cx="174129" cy="140959"/>
              </a:xfrm>
              <a:custGeom>
                <a:avLst/>
                <a:gdLst/>
                <a:ahLst/>
                <a:cxnLst/>
                <a:rect l="l" t="t" r="r" b="b"/>
                <a:pathLst>
                  <a:path w="2693" h="2180" fill="none" extrusionOk="0">
                    <a:moveTo>
                      <a:pt x="2641" y="1205"/>
                    </a:moveTo>
                    <a:cubicBezTo>
                      <a:pt x="2590" y="1769"/>
                      <a:pt x="1974" y="2179"/>
                      <a:pt x="1257" y="2115"/>
                    </a:cubicBezTo>
                    <a:cubicBezTo>
                      <a:pt x="539" y="2051"/>
                      <a:pt x="1" y="1539"/>
                      <a:pt x="52" y="975"/>
                    </a:cubicBezTo>
                    <a:cubicBezTo>
                      <a:pt x="91" y="411"/>
                      <a:pt x="719" y="1"/>
                      <a:pt x="1436" y="65"/>
                    </a:cubicBezTo>
                    <a:cubicBezTo>
                      <a:pt x="2154" y="116"/>
                      <a:pt x="2692" y="629"/>
                      <a:pt x="2641" y="1205"/>
                    </a:cubicBezTo>
                    <a:close/>
                  </a:path>
                </a:pathLst>
              </a:custGeom>
              <a:noFill/>
              <a:ln w="28575" cap="flat" cmpd="sng">
                <a:solidFill>
                  <a:schemeClr val="lt2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9" name="Google Shape;559;p8"/>
              <p:cNvSpPr/>
              <p:nvPr/>
            </p:nvSpPr>
            <p:spPr>
              <a:xfrm>
                <a:off x="3711902" y="4342602"/>
                <a:ext cx="174065" cy="134169"/>
              </a:xfrm>
              <a:custGeom>
                <a:avLst/>
                <a:gdLst/>
                <a:ahLst/>
                <a:cxnLst/>
                <a:rect l="l" t="t" r="r" b="b"/>
                <a:pathLst>
                  <a:path w="2692" h="2075" extrusionOk="0">
                    <a:moveTo>
                      <a:pt x="1289" y="1"/>
                    </a:moveTo>
                    <a:cubicBezTo>
                      <a:pt x="636" y="1"/>
                      <a:pt x="100" y="393"/>
                      <a:pt x="52" y="930"/>
                    </a:cubicBezTo>
                    <a:cubicBezTo>
                      <a:pt x="1" y="1494"/>
                      <a:pt x="539" y="2006"/>
                      <a:pt x="1257" y="2070"/>
                    </a:cubicBezTo>
                    <a:cubicBezTo>
                      <a:pt x="1298" y="2073"/>
                      <a:pt x="1340" y="2075"/>
                      <a:pt x="1381" y="2075"/>
                    </a:cubicBezTo>
                    <a:cubicBezTo>
                      <a:pt x="2045" y="2075"/>
                      <a:pt x="2605" y="1691"/>
                      <a:pt x="2653" y="1148"/>
                    </a:cubicBezTo>
                    <a:cubicBezTo>
                      <a:pt x="2692" y="584"/>
                      <a:pt x="2154" y="71"/>
                      <a:pt x="1436" y="7"/>
                    </a:cubicBezTo>
                    <a:cubicBezTo>
                      <a:pt x="1386" y="3"/>
                      <a:pt x="1337" y="1"/>
                      <a:pt x="128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0" name="Google Shape;560;p8"/>
              <p:cNvSpPr/>
              <p:nvPr/>
            </p:nvSpPr>
            <p:spPr>
              <a:xfrm>
                <a:off x="3711902" y="4338917"/>
                <a:ext cx="174065" cy="140894"/>
              </a:xfrm>
              <a:custGeom>
                <a:avLst/>
                <a:gdLst/>
                <a:ahLst/>
                <a:cxnLst/>
                <a:rect l="l" t="t" r="r" b="b"/>
                <a:pathLst>
                  <a:path w="2692" h="2179" fill="none" extrusionOk="0">
                    <a:moveTo>
                      <a:pt x="2653" y="1205"/>
                    </a:moveTo>
                    <a:cubicBezTo>
                      <a:pt x="2602" y="1781"/>
                      <a:pt x="1974" y="2179"/>
                      <a:pt x="1257" y="2127"/>
                    </a:cubicBezTo>
                    <a:cubicBezTo>
                      <a:pt x="539" y="2063"/>
                      <a:pt x="1" y="1551"/>
                      <a:pt x="52" y="987"/>
                    </a:cubicBezTo>
                    <a:cubicBezTo>
                      <a:pt x="103" y="410"/>
                      <a:pt x="718" y="0"/>
                      <a:pt x="1436" y="64"/>
                    </a:cubicBezTo>
                    <a:cubicBezTo>
                      <a:pt x="2154" y="128"/>
                      <a:pt x="2692" y="641"/>
                      <a:pt x="2653" y="1205"/>
                    </a:cubicBezTo>
                    <a:close/>
                  </a:path>
                </a:pathLst>
              </a:custGeom>
              <a:noFill/>
              <a:ln w="28575" cap="flat" cmpd="sng">
                <a:solidFill>
                  <a:schemeClr val="lt2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1" name="Google Shape;561;p8"/>
              <p:cNvSpPr/>
              <p:nvPr/>
            </p:nvSpPr>
            <p:spPr>
              <a:xfrm>
                <a:off x="3595901" y="3683515"/>
                <a:ext cx="449969" cy="749086"/>
              </a:xfrm>
              <a:custGeom>
                <a:avLst/>
                <a:gdLst/>
                <a:ahLst/>
                <a:cxnLst/>
                <a:rect l="l" t="t" r="r" b="b"/>
                <a:pathLst>
                  <a:path w="6959" h="11585" fill="none" extrusionOk="0">
                    <a:moveTo>
                      <a:pt x="1" y="6984"/>
                    </a:moveTo>
                    <a:lnTo>
                      <a:pt x="2897" y="0"/>
                    </a:lnTo>
                    <a:lnTo>
                      <a:pt x="6959" y="4536"/>
                    </a:lnTo>
                    <a:lnTo>
                      <a:pt x="4383" y="11584"/>
                    </a:lnTo>
                  </a:path>
                </a:pathLst>
              </a:custGeom>
              <a:noFill/>
              <a:ln w="28575" cap="rnd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2" name="Google Shape;562;p8"/>
              <p:cNvSpPr/>
              <p:nvPr/>
            </p:nvSpPr>
            <p:spPr>
              <a:xfrm>
                <a:off x="3744233" y="3777920"/>
                <a:ext cx="262714" cy="303320"/>
              </a:xfrm>
              <a:custGeom>
                <a:avLst/>
                <a:gdLst/>
                <a:ahLst/>
                <a:cxnLst/>
                <a:rect l="l" t="t" r="r" b="b"/>
                <a:pathLst>
                  <a:path w="4063" h="4691" fill="none" extrusionOk="0">
                    <a:moveTo>
                      <a:pt x="0" y="1"/>
                    </a:moveTo>
                    <a:lnTo>
                      <a:pt x="4063" y="4691"/>
                    </a:lnTo>
                  </a:path>
                </a:pathLst>
              </a:custGeom>
              <a:noFill/>
              <a:ln w="28575" cap="rnd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63" name="Google Shape;563;p8"/>
            <p:cNvGrpSpPr/>
            <p:nvPr/>
          </p:nvGrpSpPr>
          <p:grpSpPr>
            <a:xfrm>
              <a:off x="-684325" y="4565830"/>
              <a:ext cx="538913" cy="696098"/>
              <a:chOff x="-1381427" y="4599887"/>
              <a:chExt cx="616535" cy="796360"/>
            </a:xfrm>
          </p:grpSpPr>
          <p:sp>
            <p:nvSpPr>
              <p:cNvPr id="564" name="Google Shape;564;p8"/>
              <p:cNvSpPr/>
              <p:nvPr/>
            </p:nvSpPr>
            <p:spPr>
              <a:xfrm>
                <a:off x="-1381427" y="4960888"/>
                <a:ext cx="174065" cy="134169"/>
              </a:xfrm>
              <a:custGeom>
                <a:avLst/>
                <a:gdLst/>
                <a:ahLst/>
                <a:cxnLst/>
                <a:rect l="l" t="t" r="r" b="b"/>
                <a:pathLst>
                  <a:path w="2692" h="2075" extrusionOk="0">
                    <a:moveTo>
                      <a:pt x="1314" y="1"/>
                    </a:moveTo>
                    <a:cubicBezTo>
                      <a:pt x="649" y="1"/>
                      <a:pt x="88" y="396"/>
                      <a:pt x="51" y="927"/>
                    </a:cubicBezTo>
                    <a:cubicBezTo>
                      <a:pt x="0" y="1491"/>
                      <a:pt x="538" y="2004"/>
                      <a:pt x="1256" y="2068"/>
                    </a:cubicBezTo>
                    <a:cubicBezTo>
                      <a:pt x="1306" y="2072"/>
                      <a:pt x="1355" y="2075"/>
                      <a:pt x="1403" y="2075"/>
                    </a:cubicBezTo>
                    <a:cubicBezTo>
                      <a:pt x="2056" y="2075"/>
                      <a:pt x="2592" y="1683"/>
                      <a:pt x="2640" y="1158"/>
                    </a:cubicBezTo>
                    <a:cubicBezTo>
                      <a:pt x="2691" y="581"/>
                      <a:pt x="2153" y="69"/>
                      <a:pt x="1435" y="5"/>
                    </a:cubicBezTo>
                    <a:cubicBezTo>
                      <a:pt x="1395" y="2"/>
                      <a:pt x="1354" y="1"/>
                      <a:pt x="131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5" name="Google Shape;565;p8"/>
              <p:cNvSpPr/>
              <p:nvPr/>
            </p:nvSpPr>
            <p:spPr>
              <a:xfrm>
                <a:off x="-1381427" y="4957849"/>
                <a:ext cx="174065" cy="140959"/>
              </a:xfrm>
              <a:custGeom>
                <a:avLst/>
                <a:gdLst/>
                <a:ahLst/>
                <a:cxnLst/>
                <a:rect l="l" t="t" r="r" b="b"/>
                <a:pathLst>
                  <a:path w="2692" h="2180" fill="none" extrusionOk="0">
                    <a:moveTo>
                      <a:pt x="2640" y="1205"/>
                    </a:moveTo>
                    <a:cubicBezTo>
                      <a:pt x="2589" y="1769"/>
                      <a:pt x="1974" y="2179"/>
                      <a:pt x="1256" y="2115"/>
                    </a:cubicBezTo>
                    <a:cubicBezTo>
                      <a:pt x="538" y="2051"/>
                      <a:pt x="0" y="1538"/>
                      <a:pt x="51" y="974"/>
                    </a:cubicBezTo>
                    <a:cubicBezTo>
                      <a:pt x="90" y="411"/>
                      <a:pt x="718" y="1"/>
                      <a:pt x="1435" y="52"/>
                    </a:cubicBezTo>
                    <a:cubicBezTo>
                      <a:pt x="2153" y="116"/>
                      <a:pt x="2691" y="628"/>
                      <a:pt x="2640" y="1205"/>
                    </a:cubicBezTo>
                    <a:close/>
                  </a:path>
                </a:pathLst>
              </a:custGeom>
              <a:noFill/>
              <a:ln w="28575" cap="flat" cmpd="sng">
                <a:solidFill>
                  <a:schemeClr val="dk2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6" name="Google Shape;566;p8"/>
              <p:cNvSpPr/>
              <p:nvPr/>
            </p:nvSpPr>
            <p:spPr>
              <a:xfrm>
                <a:off x="-1098925" y="5259039"/>
                <a:ext cx="174065" cy="134169"/>
              </a:xfrm>
              <a:custGeom>
                <a:avLst/>
                <a:gdLst/>
                <a:ahLst/>
                <a:cxnLst/>
                <a:rect l="l" t="t" r="r" b="b"/>
                <a:pathLst>
                  <a:path w="2692" h="2075" extrusionOk="0">
                    <a:moveTo>
                      <a:pt x="1289" y="0"/>
                    </a:moveTo>
                    <a:cubicBezTo>
                      <a:pt x="636" y="0"/>
                      <a:pt x="100" y="392"/>
                      <a:pt x="52" y="917"/>
                    </a:cubicBezTo>
                    <a:cubicBezTo>
                      <a:pt x="1" y="1493"/>
                      <a:pt x="539" y="2006"/>
                      <a:pt x="1257" y="2070"/>
                    </a:cubicBezTo>
                    <a:cubicBezTo>
                      <a:pt x="1297" y="2073"/>
                      <a:pt x="1338" y="2074"/>
                      <a:pt x="1378" y="2074"/>
                    </a:cubicBezTo>
                    <a:cubicBezTo>
                      <a:pt x="2044" y="2074"/>
                      <a:pt x="2605" y="1679"/>
                      <a:pt x="2653" y="1148"/>
                    </a:cubicBezTo>
                    <a:cubicBezTo>
                      <a:pt x="2692" y="584"/>
                      <a:pt x="2154" y="71"/>
                      <a:pt x="1436" y="7"/>
                    </a:cubicBezTo>
                    <a:cubicBezTo>
                      <a:pt x="1386" y="3"/>
                      <a:pt x="1337" y="0"/>
                      <a:pt x="128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7" name="Google Shape;567;p8"/>
              <p:cNvSpPr/>
              <p:nvPr/>
            </p:nvSpPr>
            <p:spPr>
              <a:xfrm>
                <a:off x="-1098925" y="5255289"/>
                <a:ext cx="174065" cy="140959"/>
              </a:xfrm>
              <a:custGeom>
                <a:avLst/>
                <a:gdLst/>
                <a:ahLst/>
                <a:cxnLst/>
                <a:rect l="l" t="t" r="r" b="b"/>
                <a:pathLst>
                  <a:path w="2692" h="2180" fill="none" extrusionOk="0">
                    <a:moveTo>
                      <a:pt x="2653" y="1206"/>
                    </a:moveTo>
                    <a:cubicBezTo>
                      <a:pt x="2602" y="1769"/>
                      <a:pt x="1974" y="2179"/>
                      <a:pt x="1257" y="2128"/>
                    </a:cubicBezTo>
                    <a:cubicBezTo>
                      <a:pt x="539" y="2064"/>
                      <a:pt x="1" y="1551"/>
                      <a:pt x="52" y="975"/>
                    </a:cubicBezTo>
                    <a:cubicBezTo>
                      <a:pt x="103" y="411"/>
                      <a:pt x="718" y="1"/>
                      <a:pt x="1436" y="65"/>
                    </a:cubicBezTo>
                    <a:cubicBezTo>
                      <a:pt x="2154" y="129"/>
                      <a:pt x="2692" y="642"/>
                      <a:pt x="2653" y="1206"/>
                    </a:cubicBezTo>
                    <a:close/>
                  </a:path>
                </a:pathLst>
              </a:custGeom>
              <a:noFill/>
              <a:ln w="28575" cap="flat" cmpd="sng">
                <a:solidFill>
                  <a:schemeClr val="dk2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8" name="Google Shape;568;p8"/>
              <p:cNvSpPr/>
              <p:nvPr/>
            </p:nvSpPr>
            <p:spPr>
              <a:xfrm>
                <a:off x="-1214926" y="4599887"/>
                <a:ext cx="450034" cy="748310"/>
              </a:xfrm>
              <a:custGeom>
                <a:avLst/>
                <a:gdLst/>
                <a:ahLst/>
                <a:cxnLst/>
                <a:rect l="l" t="t" r="r" b="b"/>
                <a:pathLst>
                  <a:path w="6960" h="11573" fill="none" extrusionOk="0">
                    <a:moveTo>
                      <a:pt x="1" y="6972"/>
                    </a:moveTo>
                    <a:lnTo>
                      <a:pt x="2897" y="1"/>
                    </a:lnTo>
                    <a:lnTo>
                      <a:pt x="6959" y="4537"/>
                    </a:lnTo>
                    <a:lnTo>
                      <a:pt x="4383" y="11572"/>
                    </a:lnTo>
                  </a:path>
                </a:pathLst>
              </a:custGeom>
              <a:noFill/>
              <a:ln w="28575" cap="rnd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9" name="Google Shape;569;p8"/>
              <p:cNvSpPr/>
              <p:nvPr/>
            </p:nvSpPr>
            <p:spPr>
              <a:xfrm>
                <a:off x="-1066594" y="4694357"/>
                <a:ext cx="262714" cy="303320"/>
              </a:xfrm>
              <a:custGeom>
                <a:avLst/>
                <a:gdLst/>
                <a:ahLst/>
                <a:cxnLst/>
                <a:rect l="l" t="t" r="r" b="b"/>
                <a:pathLst>
                  <a:path w="4063" h="4691" fill="none" extrusionOk="0">
                    <a:moveTo>
                      <a:pt x="1" y="1"/>
                    </a:moveTo>
                    <a:lnTo>
                      <a:pt x="4063" y="4691"/>
                    </a:lnTo>
                  </a:path>
                </a:pathLst>
              </a:custGeom>
              <a:noFill/>
              <a:ln w="28575" cap="rnd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570" name="Google Shape;570;p8"/>
          <p:cNvSpPr txBox="1">
            <a:spLocks noGrp="1"/>
          </p:cNvSpPr>
          <p:nvPr>
            <p:ph type="title"/>
          </p:nvPr>
        </p:nvSpPr>
        <p:spPr>
          <a:xfrm>
            <a:off x="1564750" y="1307100"/>
            <a:ext cx="6014400" cy="2529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96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55401185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bg>
      <p:bgPr>
        <a:solidFill>
          <a:schemeClr val="accent5"/>
        </a:solidFill>
        <a:effectLst/>
      </p:bgPr>
    </p:bg>
    <p:spTree>
      <p:nvGrpSpPr>
        <p:cNvPr id="1" name="Shape 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2" name="Google Shape;572;p9"/>
          <p:cNvSpPr txBox="1">
            <a:spLocks noGrp="1"/>
          </p:cNvSpPr>
          <p:nvPr>
            <p:ph type="title"/>
          </p:nvPr>
        </p:nvSpPr>
        <p:spPr>
          <a:xfrm>
            <a:off x="2391888" y="1667354"/>
            <a:ext cx="43602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573" name="Google Shape;573;p9"/>
          <p:cNvSpPr txBox="1">
            <a:spLocks noGrp="1"/>
          </p:cNvSpPr>
          <p:nvPr>
            <p:ph type="subTitle" idx="1"/>
          </p:nvPr>
        </p:nvSpPr>
        <p:spPr>
          <a:xfrm>
            <a:off x="2391913" y="2473550"/>
            <a:ext cx="4360200" cy="1002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4" name="Google Shape;574;p9"/>
          <p:cNvSpPr/>
          <p:nvPr/>
        </p:nvSpPr>
        <p:spPr>
          <a:xfrm>
            <a:off x="5755858" y="-1579800"/>
            <a:ext cx="4491750" cy="3643383"/>
          </a:xfrm>
          <a:custGeom>
            <a:avLst/>
            <a:gdLst/>
            <a:ahLst/>
            <a:cxnLst/>
            <a:rect l="l" t="t" r="r" b="b"/>
            <a:pathLst>
              <a:path w="12072" h="9792" extrusionOk="0">
                <a:moveTo>
                  <a:pt x="5700" y="0"/>
                </a:moveTo>
                <a:cubicBezTo>
                  <a:pt x="5260" y="0"/>
                  <a:pt x="4816" y="53"/>
                  <a:pt x="4385" y="147"/>
                </a:cubicBezTo>
                <a:cubicBezTo>
                  <a:pt x="3885" y="261"/>
                  <a:pt x="3385" y="443"/>
                  <a:pt x="2953" y="671"/>
                </a:cubicBezTo>
                <a:cubicBezTo>
                  <a:pt x="1656" y="1330"/>
                  <a:pt x="428" y="2922"/>
                  <a:pt x="269" y="4400"/>
                </a:cubicBezTo>
                <a:cubicBezTo>
                  <a:pt x="1" y="6864"/>
                  <a:pt x="1916" y="9791"/>
                  <a:pt x="4560" y="9791"/>
                </a:cubicBezTo>
                <a:cubicBezTo>
                  <a:pt x="4600" y="9791"/>
                  <a:pt x="4640" y="9791"/>
                  <a:pt x="4681" y="9789"/>
                </a:cubicBezTo>
                <a:cubicBezTo>
                  <a:pt x="7660" y="9698"/>
                  <a:pt x="12071" y="6583"/>
                  <a:pt x="10366" y="3308"/>
                </a:cubicBezTo>
                <a:cubicBezTo>
                  <a:pt x="9775" y="2149"/>
                  <a:pt x="8910" y="1057"/>
                  <a:pt x="7751" y="466"/>
                </a:cubicBezTo>
                <a:cubicBezTo>
                  <a:pt x="7129" y="141"/>
                  <a:pt x="6420" y="0"/>
                  <a:pt x="570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5" name="Google Shape;575;p9"/>
          <p:cNvSpPr/>
          <p:nvPr/>
        </p:nvSpPr>
        <p:spPr>
          <a:xfrm>
            <a:off x="-1406774" y="-6175"/>
            <a:ext cx="5024257" cy="2455980"/>
          </a:xfrm>
          <a:custGeom>
            <a:avLst/>
            <a:gdLst/>
            <a:ahLst/>
            <a:cxnLst/>
            <a:rect l="l" t="t" r="r" b="b"/>
            <a:pathLst>
              <a:path w="141828" h="69329" extrusionOk="0">
                <a:moveTo>
                  <a:pt x="1" y="0"/>
                </a:moveTo>
                <a:cubicBezTo>
                  <a:pt x="1126" y="1003"/>
                  <a:pt x="2189" y="2067"/>
                  <a:pt x="3162" y="3161"/>
                </a:cubicBezTo>
                <a:cubicBezTo>
                  <a:pt x="11308" y="12341"/>
                  <a:pt x="15685" y="24134"/>
                  <a:pt x="21612" y="34894"/>
                </a:cubicBezTo>
                <a:cubicBezTo>
                  <a:pt x="24257" y="39636"/>
                  <a:pt x="27296" y="44256"/>
                  <a:pt x="30761" y="48481"/>
                </a:cubicBezTo>
                <a:cubicBezTo>
                  <a:pt x="37661" y="56931"/>
                  <a:pt x="46233" y="63892"/>
                  <a:pt x="56507" y="67326"/>
                </a:cubicBezTo>
                <a:cubicBezTo>
                  <a:pt x="60500" y="68665"/>
                  <a:pt x="64765" y="69329"/>
                  <a:pt x="69028" y="69329"/>
                </a:cubicBezTo>
                <a:cubicBezTo>
                  <a:pt x="81217" y="69329"/>
                  <a:pt x="93395" y="63906"/>
                  <a:pt x="99182" y="53344"/>
                </a:cubicBezTo>
                <a:cubicBezTo>
                  <a:pt x="102951" y="46475"/>
                  <a:pt x="103711" y="38420"/>
                  <a:pt x="105383" y="30760"/>
                </a:cubicBezTo>
                <a:cubicBezTo>
                  <a:pt x="107055" y="23101"/>
                  <a:pt x="110125" y="15076"/>
                  <a:pt x="116781" y="10912"/>
                </a:cubicBezTo>
                <a:cubicBezTo>
                  <a:pt x="121827" y="7751"/>
                  <a:pt x="128088" y="7356"/>
                  <a:pt x="133620" y="5198"/>
                </a:cubicBezTo>
                <a:cubicBezTo>
                  <a:pt x="136690" y="4012"/>
                  <a:pt x="139456" y="2219"/>
                  <a:pt x="141827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6" name="Google Shape;576;p9"/>
          <p:cNvSpPr/>
          <p:nvPr/>
        </p:nvSpPr>
        <p:spPr>
          <a:xfrm>
            <a:off x="4737726" y="2545913"/>
            <a:ext cx="6045458" cy="3685342"/>
          </a:xfrm>
          <a:custGeom>
            <a:avLst/>
            <a:gdLst/>
            <a:ahLst/>
            <a:cxnLst/>
            <a:rect l="l" t="t" r="r" b="b"/>
            <a:pathLst>
              <a:path w="139000" h="98302" extrusionOk="0">
                <a:moveTo>
                  <a:pt x="127607" y="1"/>
                </a:moveTo>
                <a:cubicBezTo>
                  <a:pt x="126733" y="1"/>
                  <a:pt x="125859" y="31"/>
                  <a:pt x="124987" y="93"/>
                </a:cubicBezTo>
                <a:cubicBezTo>
                  <a:pt x="108574" y="1248"/>
                  <a:pt x="93771" y="12312"/>
                  <a:pt x="85929" y="26781"/>
                </a:cubicBezTo>
                <a:cubicBezTo>
                  <a:pt x="83163" y="31857"/>
                  <a:pt x="81005" y="37510"/>
                  <a:pt x="76597" y="41249"/>
                </a:cubicBezTo>
                <a:cubicBezTo>
                  <a:pt x="69211" y="47419"/>
                  <a:pt x="58451" y="46112"/>
                  <a:pt x="48907" y="47206"/>
                </a:cubicBezTo>
                <a:cubicBezTo>
                  <a:pt x="41581" y="47997"/>
                  <a:pt x="34560" y="50520"/>
                  <a:pt x="28268" y="54289"/>
                </a:cubicBezTo>
                <a:cubicBezTo>
                  <a:pt x="16353" y="61401"/>
                  <a:pt x="6961" y="73012"/>
                  <a:pt x="2614" y="86295"/>
                </a:cubicBezTo>
                <a:cubicBezTo>
                  <a:pt x="1338" y="90216"/>
                  <a:pt x="487" y="94228"/>
                  <a:pt x="0" y="98301"/>
                </a:cubicBezTo>
                <a:lnTo>
                  <a:pt x="139000" y="98301"/>
                </a:lnTo>
                <a:lnTo>
                  <a:pt x="139000" y="1735"/>
                </a:lnTo>
                <a:cubicBezTo>
                  <a:pt x="135309" y="595"/>
                  <a:pt x="131456" y="1"/>
                  <a:pt x="127607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77" name="Google Shape;577;p9"/>
          <p:cNvGrpSpPr/>
          <p:nvPr/>
        </p:nvGrpSpPr>
        <p:grpSpPr>
          <a:xfrm rot="1096894">
            <a:off x="807574" y="-1242466"/>
            <a:ext cx="11190173" cy="3538874"/>
            <a:chOff x="-2247300" y="3512811"/>
            <a:chExt cx="12801645" cy="4048499"/>
          </a:xfrm>
        </p:grpSpPr>
        <p:sp>
          <p:nvSpPr>
            <p:cNvPr id="578" name="Google Shape;578;p9"/>
            <p:cNvSpPr/>
            <p:nvPr/>
          </p:nvSpPr>
          <p:spPr>
            <a:xfrm>
              <a:off x="-2247300" y="3512811"/>
              <a:ext cx="12801645" cy="1688725"/>
            </a:xfrm>
            <a:custGeom>
              <a:avLst/>
              <a:gdLst/>
              <a:ahLst/>
              <a:cxnLst/>
              <a:rect l="l" t="t" r="r" b="b"/>
              <a:pathLst>
                <a:path w="197984" h="26117" fill="none" extrusionOk="0">
                  <a:moveTo>
                    <a:pt x="197984" y="26116"/>
                  </a:moveTo>
                  <a:cubicBezTo>
                    <a:pt x="177481" y="6472"/>
                    <a:pt x="154299" y="4549"/>
                    <a:pt x="142100" y="5959"/>
                  </a:cubicBezTo>
                  <a:cubicBezTo>
                    <a:pt x="119995" y="8522"/>
                    <a:pt x="114190" y="21567"/>
                    <a:pt x="96672" y="22490"/>
                  </a:cubicBezTo>
                  <a:cubicBezTo>
                    <a:pt x="79155" y="23412"/>
                    <a:pt x="64547" y="0"/>
                    <a:pt x="30409" y="4383"/>
                  </a:cubicBezTo>
                  <a:cubicBezTo>
                    <a:pt x="21669" y="5511"/>
                    <a:pt x="4049" y="8176"/>
                    <a:pt x="0" y="1987"/>
                  </a:cubicBezTo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9" name="Google Shape;579;p9"/>
            <p:cNvSpPr/>
            <p:nvPr/>
          </p:nvSpPr>
          <p:spPr>
            <a:xfrm>
              <a:off x="-2244002" y="3666057"/>
              <a:ext cx="12672390" cy="1858587"/>
            </a:xfrm>
            <a:custGeom>
              <a:avLst/>
              <a:gdLst/>
              <a:ahLst/>
              <a:cxnLst/>
              <a:rect l="l" t="t" r="r" b="b"/>
              <a:pathLst>
                <a:path w="195985" h="28744" fill="none" extrusionOk="0">
                  <a:moveTo>
                    <a:pt x="195985" y="28744"/>
                  </a:moveTo>
                  <a:cubicBezTo>
                    <a:pt x="176725" y="8843"/>
                    <a:pt x="155914" y="4922"/>
                    <a:pt x="142907" y="6767"/>
                  </a:cubicBezTo>
                  <a:cubicBezTo>
                    <a:pt x="121648" y="9778"/>
                    <a:pt x="111051" y="27885"/>
                    <a:pt x="89599" y="23413"/>
                  </a:cubicBezTo>
                  <a:cubicBezTo>
                    <a:pt x="73286" y="20017"/>
                    <a:pt x="57601" y="1"/>
                    <a:pt x="29281" y="3576"/>
                  </a:cubicBezTo>
                  <a:cubicBezTo>
                    <a:pt x="20529" y="4665"/>
                    <a:pt x="4216" y="8984"/>
                    <a:pt x="0" y="4050"/>
                  </a:cubicBezTo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0" name="Google Shape;580;p9"/>
            <p:cNvSpPr/>
            <p:nvPr/>
          </p:nvSpPr>
          <p:spPr>
            <a:xfrm>
              <a:off x="-2240705" y="3822665"/>
              <a:ext cx="12542359" cy="2283662"/>
            </a:xfrm>
            <a:custGeom>
              <a:avLst/>
              <a:gdLst/>
              <a:ahLst/>
              <a:cxnLst/>
              <a:rect l="l" t="t" r="r" b="b"/>
              <a:pathLst>
                <a:path w="193974" h="35318" fill="none" extrusionOk="0">
                  <a:moveTo>
                    <a:pt x="193973" y="31319"/>
                  </a:moveTo>
                  <a:cubicBezTo>
                    <a:pt x="175969" y="11162"/>
                    <a:pt x="157516" y="5204"/>
                    <a:pt x="143715" y="7510"/>
                  </a:cubicBezTo>
                  <a:cubicBezTo>
                    <a:pt x="123289" y="10919"/>
                    <a:pt x="108065" y="35317"/>
                    <a:pt x="82526" y="24297"/>
                  </a:cubicBezTo>
                  <a:cubicBezTo>
                    <a:pt x="67482" y="17800"/>
                    <a:pt x="50656" y="1"/>
                    <a:pt x="28167" y="2718"/>
                  </a:cubicBezTo>
                  <a:cubicBezTo>
                    <a:pt x="19389" y="3781"/>
                    <a:pt x="4383" y="9740"/>
                    <a:pt x="1" y="6062"/>
                  </a:cubicBezTo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1" name="Google Shape;581;p9"/>
            <p:cNvSpPr/>
            <p:nvPr/>
          </p:nvSpPr>
          <p:spPr>
            <a:xfrm>
              <a:off x="-2237407" y="3974295"/>
              <a:ext cx="12413103" cy="2837151"/>
            </a:xfrm>
            <a:custGeom>
              <a:avLst/>
              <a:gdLst/>
              <a:ahLst/>
              <a:cxnLst/>
              <a:rect l="l" t="t" r="r" b="b"/>
              <a:pathLst>
                <a:path w="191975" h="43878" fill="none" extrusionOk="0">
                  <a:moveTo>
                    <a:pt x="191974" y="33959"/>
                  </a:moveTo>
                  <a:cubicBezTo>
                    <a:pt x="175213" y="13559"/>
                    <a:pt x="159118" y="5537"/>
                    <a:pt x="144522" y="8343"/>
                  </a:cubicBezTo>
                  <a:cubicBezTo>
                    <a:pt x="124916" y="12085"/>
                    <a:pt x="104477" y="43877"/>
                    <a:pt x="75452" y="25245"/>
                  </a:cubicBezTo>
                  <a:cubicBezTo>
                    <a:pt x="61344" y="16198"/>
                    <a:pt x="43711" y="1"/>
                    <a:pt x="27039" y="1936"/>
                  </a:cubicBezTo>
                  <a:cubicBezTo>
                    <a:pt x="18236" y="2961"/>
                    <a:pt x="4537" y="10573"/>
                    <a:pt x="1" y="8151"/>
                  </a:cubicBezTo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2" name="Google Shape;582;p9"/>
            <p:cNvSpPr/>
            <p:nvPr/>
          </p:nvSpPr>
          <p:spPr>
            <a:xfrm>
              <a:off x="-2234045" y="4125148"/>
              <a:ext cx="12283784" cy="3436162"/>
            </a:xfrm>
            <a:custGeom>
              <a:avLst/>
              <a:gdLst/>
              <a:ahLst/>
              <a:cxnLst/>
              <a:rect l="l" t="t" r="r" b="b"/>
              <a:pathLst>
                <a:path w="189975" h="53142" fill="none" extrusionOk="0">
                  <a:moveTo>
                    <a:pt x="189975" y="36624"/>
                  </a:moveTo>
                  <a:cubicBezTo>
                    <a:pt x="174456" y="15980"/>
                    <a:pt x="160719" y="5856"/>
                    <a:pt x="145329" y="9175"/>
                  </a:cubicBezTo>
                  <a:cubicBezTo>
                    <a:pt x="126543" y="13237"/>
                    <a:pt x="100030" y="53141"/>
                    <a:pt x="68378" y="26218"/>
                  </a:cubicBezTo>
                  <a:cubicBezTo>
                    <a:pt x="54872" y="14737"/>
                    <a:pt x="36752" y="0"/>
                    <a:pt x="25924" y="1166"/>
                  </a:cubicBezTo>
                  <a:cubicBezTo>
                    <a:pt x="17095" y="2127"/>
                    <a:pt x="4703" y="11418"/>
                    <a:pt x="0" y="10239"/>
                  </a:cubicBezTo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83" name="Google Shape;583;p9"/>
          <p:cNvGrpSpPr/>
          <p:nvPr/>
        </p:nvGrpSpPr>
        <p:grpSpPr>
          <a:xfrm rot="1096894">
            <a:off x="2882006" y="-1650716"/>
            <a:ext cx="344778" cy="520785"/>
            <a:chOff x="159762" y="4811199"/>
            <a:chExt cx="394428" cy="595782"/>
          </a:xfrm>
        </p:grpSpPr>
        <p:sp>
          <p:nvSpPr>
            <p:cNvPr id="584" name="Google Shape;584;p9"/>
            <p:cNvSpPr/>
            <p:nvPr/>
          </p:nvSpPr>
          <p:spPr>
            <a:xfrm>
              <a:off x="344498" y="5198129"/>
              <a:ext cx="209692" cy="194239"/>
            </a:xfrm>
            <a:custGeom>
              <a:avLst/>
              <a:gdLst/>
              <a:ahLst/>
              <a:cxnLst/>
              <a:rect l="l" t="t" r="r" b="b"/>
              <a:pathLst>
                <a:path w="3243" h="3004" extrusionOk="0">
                  <a:moveTo>
                    <a:pt x="1963" y="0"/>
                  </a:moveTo>
                  <a:cubicBezTo>
                    <a:pt x="1465" y="0"/>
                    <a:pt x="917" y="284"/>
                    <a:pt x="552" y="795"/>
                  </a:cubicBezTo>
                  <a:cubicBezTo>
                    <a:pt x="1" y="1551"/>
                    <a:pt x="65" y="2487"/>
                    <a:pt x="718" y="2858"/>
                  </a:cubicBezTo>
                  <a:cubicBezTo>
                    <a:pt x="892" y="2957"/>
                    <a:pt x="1085" y="3003"/>
                    <a:pt x="1284" y="3003"/>
                  </a:cubicBezTo>
                  <a:cubicBezTo>
                    <a:pt x="1836" y="3003"/>
                    <a:pt x="2436" y="2648"/>
                    <a:pt x="2794" y="2064"/>
                  </a:cubicBezTo>
                  <a:cubicBezTo>
                    <a:pt x="3243" y="1321"/>
                    <a:pt x="3115" y="475"/>
                    <a:pt x="2525" y="142"/>
                  </a:cubicBezTo>
                  <a:cubicBezTo>
                    <a:pt x="2356" y="46"/>
                    <a:pt x="2163" y="0"/>
                    <a:pt x="1963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5" name="Google Shape;585;p9"/>
            <p:cNvSpPr/>
            <p:nvPr/>
          </p:nvSpPr>
          <p:spPr>
            <a:xfrm>
              <a:off x="344498" y="5185714"/>
              <a:ext cx="209692" cy="221267"/>
            </a:xfrm>
            <a:custGeom>
              <a:avLst/>
              <a:gdLst/>
              <a:ahLst/>
              <a:cxnLst/>
              <a:rect l="l" t="t" r="r" b="b"/>
              <a:pathLst>
                <a:path w="3243" h="3422" fill="none" extrusionOk="0">
                  <a:moveTo>
                    <a:pt x="718" y="3050"/>
                  </a:moveTo>
                  <a:cubicBezTo>
                    <a:pt x="65" y="2679"/>
                    <a:pt x="1" y="1743"/>
                    <a:pt x="552" y="987"/>
                  </a:cubicBezTo>
                  <a:cubicBezTo>
                    <a:pt x="1064" y="270"/>
                    <a:pt x="1936" y="1"/>
                    <a:pt x="2525" y="334"/>
                  </a:cubicBezTo>
                  <a:cubicBezTo>
                    <a:pt x="3115" y="667"/>
                    <a:pt x="3243" y="1513"/>
                    <a:pt x="2794" y="2256"/>
                  </a:cubicBezTo>
                  <a:cubicBezTo>
                    <a:pt x="2307" y="3050"/>
                    <a:pt x="1372" y="3422"/>
                    <a:pt x="718" y="3050"/>
                  </a:cubicBezTo>
                  <a:close/>
                </a:path>
              </a:pathLst>
            </a:custGeom>
            <a:solidFill>
              <a:schemeClr val="lt2"/>
            </a:solidFill>
            <a:ln w="28575" cap="flat" cmpd="sng">
              <a:solidFill>
                <a:schemeClr val="lt2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6" name="Google Shape;586;p9"/>
            <p:cNvSpPr/>
            <p:nvPr/>
          </p:nvSpPr>
          <p:spPr>
            <a:xfrm>
              <a:off x="159762" y="4811199"/>
              <a:ext cx="362937" cy="406905"/>
            </a:xfrm>
            <a:custGeom>
              <a:avLst/>
              <a:gdLst/>
              <a:ahLst/>
              <a:cxnLst/>
              <a:rect l="l" t="t" r="r" b="b"/>
              <a:pathLst>
                <a:path w="5613" h="6293" extrusionOk="0">
                  <a:moveTo>
                    <a:pt x="5613" y="6292"/>
                  </a:moveTo>
                  <a:lnTo>
                    <a:pt x="0" y="0"/>
                  </a:lnTo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7" name="Google Shape;587;p9"/>
            <p:cNvSpPr/>
            <p:nvPr/>
          </p:nvSpPr>
          <p:spPr>
            <a:xfrm>
              <a:off x="159762" y="4811199"/>
              <a:ext cx="362937" cy="406905"/>
            </a:xfrm>
            <a:custGeom>
              <a:avLst/>
              <a:gdLst/>
              <a:ahLst/>
              <a:cxnLst/>
              <a:rect l="l" t="t" r="r" b="b"/>
              <a:pathLst>
                <a:path w="5613" h="6293" fill="none" extrusionOk="0">
                  <a:moveTo>
                    <a:pt x="5613" y="6292"/>
                  </a:moveTo>
                  <a:lnTo>
                    <a:pt x="0" y="0"/>
                  </a:lnTo>
                </a:path>
              </a:pathLst>
            </a:custGeom>
            <a:solidFill>
              <a:schemeClr val="lt2"/>
            </a:solidFill>
            <a:ln w="28575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88" name="Google Shape;588;p9"/>
          <p:cNvSpPr/>
          <p:nvPr/>
        </p:nvSpPr>
        <p:spPr>
          <a:xfrm rot="1097008">
            <a:off x="7301714" y="191703"/>
            <a:ext cx="405613" cy="447660"/>
          </a:xfrm>
          <a:custGeom>
            <a:avLst/>
            <a:gdLst/>
            <a:ahLst/>
            <a:cxnLst/>
            <a:rect l="l" t="t" r="r" b="b"/>
            <a:pathLst>
              <a:path w="7177" h="7921" fill="none" extrusionOk="0">
                <a:moveTo>
                  <a:pt x="2000" y="4294"/>
                </a:moveTo>
                <a:cubicBezTo>
                  <a:pt x="3255" y="3986"/>
                  <a:pt x="2051" y="1039"/>
                  <a:pt x="936" y="2102"/>
                </a:cubicBezTo>
                <a:cubicBezTo>
                  <a:pt x="1" y="3012"/>
                  <a:pt x="821" y="6152"/>
                  <a:pt x="2474" y="5229"/>
                </a:cubicBezTo>
                <a:cubicBezTo>
                  <a:pt x="3871" y="4447"/>
                  <a:pt x="4037" y="1923"/>
                  <a:pt x="4063" y="1"/>
                </a:cubicBezTo>
                <a:cubicBezTo>
                  <a:pt x="5331" y="4486"/>
                  <a:pt x="7177" y="7920"/>
                  <a:pt x="7177" y="7920"/>
                </a:cubicBezTo>
              </a:path>
            </a:pathLst>
          </a:custGeom>
          <a:solidFill>
            <a:schemeClr val="accent1"/>
          </a:solidFill>
          <a:ln w="28575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89" name="Google Shape;589;p9"/>
          <p:cNvGrpSpPr/>
          <p:nvPr/>
        </p:nvGrpSpPr>
        <p:grpSpPr>
          <a:xfrm rot="-71143">
            <a:off x="6073063" y="212319"/>
            <a:ext cx="538939" cy="592532"/>
            <a:chOff x="5118856" y="3486300"/>
            <a:chExt cx="516312" cy="567655"/>
          </a:xfrm>
        </p:grpSpPr>
        <p:sp>
          <p:nvSpPr>
            <p:cNvPr id="590" name="Google Shape;590;p9"/>
            <p:cNvSpPr/>
            <p:nvPr/>
          </p:nvSpPr>
          <p:spPr>
            <a:xfrm>
              <a:off x="5118856" y="3904138"/>
              <a:ext cx="198959" cy="143222"/>
            </a:xfrm>
            <a:custGeom>
              <a:avLst/>
              <a:gdLst/>
              <a:ahLst/>
              <a:cxnLst/>
              <a:rect l="l" t="t" r="r" b="b"/>
              <a:pathLst>
                <a:path w="3077" h="2215" extrusionOk="0">
                  <a:moveTo>
                    <a:pt x="1613" y="0"/>
                  </a:moveTo>
                  <a:cubicBezTo>
                    <a:pt x="1463" y="0"/>
                    <a:pt x="1308" y="20"/>
                    <a:pt x="1154" y="61"/>
                  </a:cubicBezTo>
                  <a:cubicBezTo>
                    <a:pt x="424" y="253"/>
                    <a:pt x="1" y="855"/>
                    <a:pt x="154" y="1406"/>
                  </a:cubicBezTo>
                  <a:cubicBezTo>
                    <a:pt x="298" y="1891"/>
                    <a:pt x="838" y="2215"/>
                    <a:pt x="1460" y="2215"/>
                  </a:cubicBezTo>
                  <a:cubicBezTo>
                    <a:pt x="1561" y="2215"/>
                    <a:pt x="1665" y="2206"/>
                    <a:pt x="1769" y="2188"/>
                  </a:cubicBezTo>
                  <a:cubicBezTo>
                    <a:pt x="2551" y="2047"/>
                    <a:pt x="3076" y="1419"/>
                    <a:pt x="2897" y="804"/>
                  </a:cubicBezTo>
                  <a:cubicBezTo>
                    <a:pt x="2753" y="312"/>
                    <a:pt x="2216" y="0"/>
                    <a:pt x="1613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1" name="Google Shape;591;p9"/>
            <p:cNvSpPr/>
            <p:nvPr/>
          </p:nvSpPr>
          <p:spPr>
            <a:xfrm>
              <a:off x="5118856" y="3894762"/>
              <a:ext cx="198959" cy="159193"/>
            </a:xfrm>
            <a:custGeom>
              <a:avLst/>
              <a:gdLst/>
              <a:ahLst/>
              <a:cxnLst/>
              <a:rect l="l" t="t" r="r" b="b"/>
              <a:pathLst>
                <a:path w="3077" h="2462" fill="none" extrusionOk="0">
                  <a:moveTo>
                    <a:pt x="2897" y="949"/>
                  </a:moveTo>
                  <a:cubicBezTo>
                    <a:pt x="3076" y="1564"/>
                    <a:pt x="2551" y="2192"/>
                    <a:pt x="1769" y="2333"/>
                  </a:cubicBezTo>
                  <a:cubicBezTo>
                    <a:pt x="1026" y="2461"/>
                    <a:pt x="321" y="2115"/>
                    <a:pt x="154" y="1551"/>
                  </a:cubicBezTo>
                  <a:cubicBezTo>
                    <a:pt x="1" y="1000"/>
                    <a:pt x="424" y="398"/>
                    <a:pt x="1154" y="206"/>
                  </a:cubicBezTo>
                  <a:cubicBezTo>
                    <a:pt x="1923" y="1"/>
                    <a:pt x="2717" y="334"/>
                    <a:pt x="2897" y="949"/>
                  </a:cubicBezTo>
                  <a:close/>
                </a:path>
              </a:pathLst>
            </a:custGeom>
            <a:solidFill>
              <a:schemeClr val="lt2"/>
            </a:solidFill>
            <a:ln w="28575" cap="flat" cmpd="sng">
              <a:solidFill>
                <a:schemeClr val="lt2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2" name="Google Shape;592;p9"/>
            <p:cNvSpPr/>
            <p:nvPr/>
          </p:nvSpPr>
          <p:spPr>
            <a:xfrm>
              <a:off x="5306114" y="3486300"/>
              <a:ext cx="329055" cy="550192"/>
            </a:xfrm>
            <a:custGeom>
              <a:avLst/>
              <a:gdLst/>
              <a:ahLst/>
              <a:cxnLst/>
              <a:rect l="l" t="t" r="r" b="b"/>
              <a:pathLst>
                <a:path w="5089" h="8509" fill="none" extrusionOk="0">
                  <a:moveTo>
                    <a:pt x="1" y="7740"/>
                  </a:moveTo>
                  <a:lnTo>
                    <a:pt x="3704" y="0"/>
                  </a:lnTo>
                  <a:cubicBezTo>
                    <a:pt x="3704" y="0"/>
                    <a:pt x="5088" y="8509"/>
                    <a:pt x="2295" y="5895"/>
                  </a:cubicBezTo>
                </a:path>
              </a:pathLst>
            </a:custGeom>
            <a:solidFill>
              <a:schemeClr val="lt2"/>
            </a:solidFill>
            <a:ln w="28575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93" name="Google Shape;593;p9"/>
          <p:cNvGrpSpPr/>
          <p:nvPr/>
        </p:nvGrpSpPr>
        <p:grpSpPr>
          <a:xfrm rot="1096894">
            <a:off x="8098103" y="-146606"/>
            <a:ext cx="499077" cy="935084"/>
            <a:chOff x="5906877" y="4080403"/>
            <a:chExt cx="570948" cy="1069743"/>
          </a:xfrm>
        </p:grpSpPr>
        <p:sp>
          <p:nvSpPr>
            <p:cNvPr id="594" name="Google Shape;594;p9"/>
            <p:cNvSpPr/>
            <p:nvPr/>
          </p:nvSpPr>
          <p:spPr>
            <a:xfrm>
              <a:off x="5941665" y="4813591"/>
              <a:ext cx="280948" cy="315218"/>
            </a:xfrm>
            <a:custGeom>
              <a:avLst/>
              <a:gdLst/>
              <a:ahLst/>
              <a:cxnLst/>
              <a:rect l="l" t="t" r="r" b="b"/>
              <a:pathLst>
                <a:path w="4345" h="4875" extrusionOk="0">
                  <a:moveTo>
                    <a:pt x="2528" y="1"/>
                  </a:moveTo>
                  <a:cubicBezTo>
                    <a:pt x="1809" y="1"/>
                    <a:pt x="1046" y="548"/>
                    <a:pt x="603" y="1463"/>
                  </a:cubicBezTo>
                  <a:cubicBezTo>
                    <a:pt x="0" y="2680"/>
                    <a:pt x="218" y="4102"/>
                    <a:pt x="1064" y="4654"/>
                  </a:cubicBezTo>
                  <a:cubicBezTo>
                    <a:pt x="1294" y="4803"/>
                    <a:pt x="1549" y="4874"/>
                    <a:pt x="1811" y="4874"/>
                  </a:cubicBezTo>
                  <a:cubicBezTo>
                    <a:pt x="2514" y="4874"/>
                    <a:pt x="3269" y="4361"/>
                    <a:pt x="3717" y="3475"/>
                  </a:cubicBezTo>
                  <a:cubicBezTo>
                    <a:pt x="4345" y="2232"/>
                    <a:pt x="4152" y="771"/>
                    <a:pt x="3268" y="220"/>
                  </a:cubicBezTo>
                  <a:cubicBezTo>
                    <a:pt x="3038" y="71"/>
                    <a:pt x="2786" y="1"/>
                    <a:pt x="2528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5" name="Google Shape;595;p9"/>
            <p:cNvSpPr/>
            <p:nvPr/>
          </p:nvSpPr>
          <p:spPr>
            <a:xfrm>
              <a:off x="5941665" y="4791283"/>
              <a:ext cx="280948" cy="358863"/>
            </a:xfrm>
            <a:custGeom>
              <a:avLst/>
              <a:gdLst/>
              <a:ahLst/>
              <a:cxnLst/>
              <a:rect l="l" t="t" r="r" b="b"/>
              <a:pathLst>
                <a:path w="4345" h="5550" fill="none" extrusionOk="0">
                  <a:moveTo>
                    <a:pt x="3268" y="565"/>
                  </a:moveTo>
                  <a:cubicBezTo>
                    <a:pt x="4152" y="1116"/>
                    <a:pt x="4345" y="2577"/>
                    <a:pt x="3717" y="3820"/>
                  </a:cubicBezTo>
                  <a:cubicBezTo>
                    <a:pt x="3102" y="5037"/>
                    <a:pt x="1910" y="5550"/>
                    <a:pt x="1064" y="4999"/>
                  </a:cubicBezTo>
                  <a:cubicBezTo>
                    <a:pt x="218" y="4447"/>
                    <a:pt x="0" y="3025"/>
                    <a:pt x="603" y="1808"/>
                  </a:cubicBezTo>
                  <a:cubicBezTo>
                    <a:pt x="1205" y="565"/>
                    <a:pt x="2397" y="1"/>
                    <a:pt x="3268" y="565"/>
                  </a:cubicBezTo>
                  <a:close/>
                </a:path>
              </a:pathLst>
            </a:custGeom>
            <a:solidFill>
              <a:schemeClr val="dk2"/>
            </a:solidFill>
            <a:ln w="28575" cap="flat" cmpd="sng">
              <a:solidFill>
                <a:schemeClr val="dk2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6" name="Google Shape;596;p9"/>
            <p:cNvSpPr/>
            <p:nvPr/>
          </p:nvSpPr>
          <p:spPr>
            <a:xfrm>
              <a:off x="6053528" y="4869200"/>
              <a:ext cx="95374" cy="36533"/>
            </a:xfrm>
            <a:custGeom>
              <a:avLst/>
              <a:gdLst/>
              <a:ahLst/>
              <a:cxnLst/>
              <a:rect l="l" t="t" r="r" b="b"/>
              <a:pathLst>
                <a:path w="1475" h="565" fill="none" extrusionOk="0">
                  <a:moveTo>
                    <a:pt x="0" y="487"/>
                  </a:moveTo>
                  <a:cubicBezTo>
                    <a:pt x="308" y="154"/>
                    <a:pt x="667" y="0"/>
                    <a:pt x="936" y="26"/>
                  </a:cubicBezTo>
                  <a:cubicBezTo>
                    <a:pt x="1026" y="26"/>
                    <a:pt x="1102" y="52"/>
                    <a:pt x="1179" y="103"/>
                  </a:cubicBezTo>
                  <a:cubicBezTo>
                    <a:pt x="1308" y="193"/>
                    <a:pt x="1410" y="346"/>
                    <a:pt x="1474" y="564"/>
                  </a:cubicBezTo>
                </a:path>
              </a:pathLst>
            </a:custGeom>
            <a:solidFill>
              <a:schemeClr val="dk2"/>
            </a:solidFill>
            <a:ln w="28575" cap="rnd" cmpd="sng">
              <a:solidFill>
                <a:schemeClr val="dk2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7" name="Google Shape;597;p9"/>
            <p:cNvSpPr/>
            <p:nvPr/>
          </p:nvSpPr>
          <p:spPr>
            <a:xfrm>
              <a:off x="6011240" y="4952030"/>
              <a:ext cx="11703" cy="68863"/>
            </a:xfrm>
            <a:custGeom>
              <a:avLst/>
              <a:gdLst/>
              <a:ahLst/>
              <a:cxnLst/>
              <a:rect l="l" t="t" r="r" b="b"/>
              <a:pathLst>
                <a:path w="181" h="1065" fill="none" extrusionOk="0">
                  <a:moveTo>
                    <a:pt x="52" y="1064"/>
                  </a:moveTo>
                  <a:cubicBezTo>
                    <a:pt x="1" y="757"/>
                    <a:pt x="39" y="385"/>
                    <a:pt x="180" y="1"/>
                  </a:cubicBezTo>
                </a:path>
              </a:pathLst>
            </a:custGeom>
            <a:solidFill>
              <a:schemeClr val="dk2"/>
            </a:solidFill>
            <a:ln w="28575" cap="rnd" cmpd="sng">
              <a:solidFill>
                <a:schemeClr val="dk2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8" name="Google Shape;598;p9"/>
            <p:cNvSpPr/>
            <p:nvPr/>
          </p:nvSpPr>
          <p:spPr>
            <a:xfrm>
              <a:off x="5906877" y="4080403"/>
              <a:ext cx="570948" cy="786330"/>
            </a:xfrm>
            <a:custGeom>
              <a:avLst/>
              <a:gdLst/>
              <a:ahLst/>
              <a:cxnLst/>
              <a:rect l="l" t="t" r="r" b="b"/>
              <a:pathLst>
                <a:path w="8830" h="12161" fill="none" extrusionOk="0">
                  <a:moveTo>
                    <a:pt x="4344" y="12161"/>
                  </a:moveTo>
                  <a:lnTo>
                    <a:pt x="0" y="0"/>
                  </a:lnTo>
                  <a:cubicBezTo>
                    <a:pt x="0" y="0"/>
                    <a:pt x="8829" y="6279"/>
                    <a:pt x="3716" y="6228"/>
                  </a:cubicBezTo>
                </a:path>
              </a:pathLst>
            </a:custGeom>
            <a:solidFill>
              <a:schemeClr val="dk2"/>
            </a:solidFill>
            <a:ln w="2857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99" name="Google Shape;599;p9"/>
          <p:cNvGrpSpPr/>
          <p:nvPr/>
        </p:nvGrpSpPr>
        <p:grpSpPr>
          <a:xfrm rot="1096894">
            <a:off x="4337563" y="-1111670"/>
            <a:ext cx="846060" cy="570071"/>
            <a:chOff x="897994" y="4240309"/>
            <a:chExt cx="967900" cy="652165"/>
          </a:xfrm>
        </p:grpSpPr>
        <p:sp>
          <p:nvSpPr>
            <p:cNvPr id="600" name="Google Shape;600;p9"/>
            <p:cNvSpPr/>
            <p:nvPr/>
          </p:nvSpPr>
          <p:spPr>
            <a:xfrm>
              <a:off x="897994" y="4634158"/>
              <a:ext cx="370437" cy="243057"/>
            </a:xfrm>
            <a:custGeom>
              <a:avLst/>
              <a:gdLst/>
              <a:ahLst/>
              <a:cxnLst/>
              <a:rect l="l" t="t" r="r" b="b"/>
              <a:pathLst>
                <a:path w="5729" h="3759" extrusionOk="0">
                  <a:moveTo>
                    <a:pt x="2551" y="1"/>
                  </a:moveTo>
                  <a:cubicBezTo>
                    <a:pt x="1500" y="1"/>
                    <a:pt x="589" y="473"/>
                    <a:pt x="334" y="1239"/>
                  </a:cubicBezTo>
                  <a:cubicBezTo>
                    <a:pt x="1" y="2213"/>
                    <a:pt x="847" y="3277"/>
                    <a:pt x="2205" y="3635"/>
                  </a:cubicBezTo>
                  <a:cubicBezTo>
                    <a:pt x="2518" y="3719"/>
                    <a:pt x="2834" y="3759"/>
                    <a:pt x="3139" y="3759"/>
                  </a:cubicBezTo>
                  <a:cubicBezTo>
                    <a:pt x="4142" y="3759"/>
                    <a:pt x="5027" y="3328"/>
                    <a:pt x="5332" y="2610"/>
                  </a:cubicBezTo>
                  <a:cubicBezTo>
                    <a:pt x="5729" y="1649"/>
                    <a:pt x="4947" y="522"/>
                    <a:pt x="3538" y="137"/>
                  </a:cubicBezTo>
                  <a:cubicBezTo>
                    <a:pt x="3205" y="44"/>
                    <a:pt x="2872" y="1"/>
                    <a:pt x="2551" y="1"/>
                  </a:cubicBez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1" name="Google Shape;601;p9"/>
            <p:cNvSpPr/>
            <p:nvPr/>
          </p:nvSpPr>
          <p:spPr>
            <a:xfrm>
              <a:off x="897994" y="4617281"/>
              <a:ext cx="370437" cy="275193"/>
            </a:xfrm>
            <a:custGeom>
              <a:avLst/>
              <a:gdLst/>
              <a:ahLst/>
              <a:cxnLst/>
              <a:rect l="l" t="t" r="r" b="b"/>
              <a:pathLst>
                <a:path w="5729" h="4256" fill="none" extrusionOk="0">
                  <a:moveTo>
                    <a:pt x="5332" y="2871"/>
                  </a:moveTo>
                  <a:cubicBezTo>
                    <a:pt x="4934" y="3807"/>
                    <a:pt x="3550" y="4255"/>
                    <a:pt x="2205" y="3896"/>
                  </a:cubicBezTo>
                  <a:cubicBezTo>
                    <a:pt x="847" y="3538"/>
                    <a:pt x="1" y="2474"/>
                    <a:pt x="334" y="1500"/>
                  </a:cubicBezTo>
                  <a:cubicBezTo>
                    <a:pt x="667" y="501"/>
                    <a:pt x="2115" y="1"/>
                    <a:pt x="3538" y="398"/>
                  </a:cubicBezTo>
                  <a:cubicBezTo>
                    <a:pt x="4947" y="783"/>
                    <a:pt x="5729" y="1910"/>
                    <a:pt x="5332" y="2871"/>
                  </a:cubicBezTo>
                  <a:close/>
                </a:path>
              </a:pathLst>
            </a:custGeom>
            <a:solidFill>
              <a:schemeClr val="accent1"/>
            </a:solidFill>
            <a:ln w="28575" cap="flat" cmpd="sng">
              <a:solidFill>
                <a:schemeClr val="accent1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2" name="Google Shape;602;p9"/>
            <p:cNvSpPr/>
            <p:nvPr/>
          </p:nvSpPr>
          <p:spPr>
            <a:xfrm>
              <a:off x="1109306" y="4705155"/>
              <a:ext cx="71320" cy="49788"/>
            </a:xfrm>
            <a:custGeom>
              <a:avLst/>
              <a:gdLst/>
              <a:ahLst/>
              <a:cxnLst/>
              <a:rect l="l" t="t" r="r" b="b"/>
              <a:pathLst>
                <a:path w="1103" h="770" fill="none" extrusionOk="0">
                  <a:moveTo>
                    <a:pt x="0" y="0"/>
                  </a:moveTo>
                  <a:cubicBezTo>
                    <a:pt x="628" y="180"/>
                    <a:pt x="987" y="513"/>
                    <a:pt x="1103" y="769"/>
                  </a:cubicBezTo>
                </a:path>
              </a:pathLst>
            </a:custGeom>
            <a:solidFill>
              <a:schemeClr val="accent1"/>
            </a:solidFill>
            <a:ln w="28575" cap="rnd" cmpd="sng">
              <a:solidFill>
                <a:schemeClr val="accent1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3" name="Google Shape;603;p9"/>
            <p:cNvSpPr/>
            <p:nvPr/>
          </p:nvSpPr>
          <p:spPr>
            <a:xfrm>
              <a:off x="994145" y="4698495"/>
              <a:ext cx="65501" cy="19980"/>
            </a:xfrm>
            <a:custGeom>
              <a:avLst/>
              <a:gdLst/>
              <a:ahLst/>
              <a:cxnLst/>
              <a:rect l="l" t="t" r="r" b="b"/>
              <a:pathLst>
                <a:path w="1013" h="309" fill="none" extrusionOk="0">
                  <a:moveTo>
                    <a:pt x="0" y="308"/>
                  </a:moveTo>
                  <a:cubicBezTo>
                    <a:pt x="218" y="142"/>
                    <a:pt x="564" y="14"/>
                    <a:pt x="1013" y="1"/>
                  </a:cubicBezTo>
                </a:path>
              </a:pathLst>
            </a:custGeom>
            <a:solidFill>
              <a:schemeClr val="accent1"/>
            </a:solidFill>
            <a:ln w="28575" cap="rnd" cmpd="sng">
              <a:solidFill>
                <a:schemeClr val="accent1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" name="Google Shape;604;p9"/>
            <p:cNvSpPr/>
            <p:nvPr/>
          </p:nvSpPr>
          <p:spPr>
            <a:xfrm>
              <a:off x="1228605" y="4240309"/>
              <a:ext cx="637289" cy="585044"/>
            </a:xfrm>
            <a:custGeom>
              <a:avLst/>
              <a:gdLst/>
              <a:ahLst/>
              <a:cxnLst/>
              <a:rect l="l" t="t" r="r" b="b"/>
              <a:pathLst>
                <a:path w="9856" h="9048" fill="none" extrusionOk="0">
                  <a:moveTo>
                    <a:pt x="1" y="9047"/>
                  </a:moveTo>
                  <a:lnTo>
                    <a:pt x="9855" y="0"/>
                  </a:lnTo>
                </a:path>
              </a:pathLst>
            </a:custGeom>
            <a:solidFill>
              <a:schemeClr val="accent1"/>
            </a:solidFill>
            <a:ln w="28575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05" name="Google Shape;605;p9"/>
          <p:cNvGrpSpPr/>
          <p:nvPr/>
        </p:nvGrpSpPr>
        <p:grpSpPr>
          <a:xfrm rot="1096894">
            <a:off x="2388131" y="-2298535"/>
            <a:ext cx="462906" cy="580920"/>
            <a:chOff x="-1130414" y="3808634"/>
            <a:chExt cx="529568" cy="664577"/>
          </a:xfrm>
        </p:grpSpPr>
        <p:sp>
          <p:nvSpPr>
            <p:cNvPr id="606" name="Google Shape;606;p9"/>
            <p:cNvSpPr/>
            <p:nvPr/>
          </p:nvSpPr>
          <p:spPr>
            <a:xfrm>
              <a:off x="-891751" y="3820984"/>
              <a:ext cx="290905" cy="163654"/>
            </a:xfrm>
            <a:custGeom>
              <a:avLst/>
              <a:gdLst/>
              <a:ahLst/>
              <a:cxnLst/>
              <a:rect l="l" t="t" r="r" b="b"/>
              <a:pathLst>
                <a:path w="4499" h="2531" extrusionOk="0">
                  <a:moveTo>
                    <a:pt x="3318" y="1"/>
                  </a:moveTo>
                  <a:cubicBezTo>
                    <a:pt x="2767" y="1"/>
                    <a:pt x="2047" y="215"/>
                    <a:pt x="1410" y="591"/>
                  </a:cubicBezTo>
                  <a:cubicBezTo>
                    <a:pt x="449" y="1142"/>
                    <a:pt x="0" y="1885"/>
                    <a:pt x="334" y="2269"/>
                  </a:cubicBezTo>
                  <a:cubicBezTo>
                    <a:pt x="481" y="2444"/>
                    <a:pt x="763" y="2530"/>
                    <a:pt x="1119" y="2530"/>
                  </a:cubicBezTo>
                  <a:cubicBezTo>
                    <a:pt x="1598" y="2530"/>
                    <a:pt x="2211" y="2373"/>
                    <a:pt x="2807" y="2064"/>
                  </a:cubicBezTo>
                  <a:cubicBezTo>
                    <a:pt x="3922" y="1501"/>
                    <a:pt x="4498" y="642"/>
                    <a:pt x="4050" y="219"/>
                  </a:cubicBezTo>
                  <a:cubicBezTo>
                    <a:pt x="3892" y="70"/>
                    <a:pt x="3632" y="1"/>
                    <a:pt x="3318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" name="Google Shape;607;p9"/>
            <p:cNvSpPr/>
            <p:nvPr/>
          </p:nvSpPr>
          <p:spPr>
            <a:xfrm>
              <a:off x="-891751" y="3808634"/>
              <a:ext cx="290905" cy="185639"/>
            </a:xfrm>
            <a:custGeom>
              <a:avLst/>
              <a:gdLst/>
              <a:ahLst/>
              <a:cxnLst/>
              <a:rect l="l" t="t" r="r" b="b"/>
              <a:pathLst>
                <a:path w="4499" h="2871" fill="none" extrusionOk="0">
                  <a:moveTo>
                    <a:pt x="4050" y="410"/>
                  </a:moveTo>
                  <a:cubicBezTo>
                    <a:pt x="4498" y="833"/>
                    <a:pt x="3922" y="1692"/>
                    <a:pt x="2807" y="2255"/>
                  </a:cubicBezTo>
                  <a:cubicBezTo>
                    <a:pt x="1769" y="2794"/>
                    <a:pt x="680" y="2870"/>
                    <a:pt x="334" y="2460"/>
                  </a:cubicBezTo>
                  <a:cubicBezTo>
                    <a:pt x="0" y="2076"/>
                    <a:pt x="449" y="1333"/>
                    <a:pt x="1410" y="782"/>
                  </a:cubicBezTo>
                  <a:cubicBezTo>
                    <a:pt x="2410" y="192"/>
                    <a:pt x="3614" y="0"/>
                    <a:pt x="4050" y="410"/>
                  </a:cubicBezTo>
                  <a:close/>
                </a:path>
              </a:pathLst>
            </a:custGeom>
            <a:solidFill>
              <a:schemeClr val="dk2"/>
            </a:solidFill>
            <a:ln w="28575" cap="flat" cmpd="sng">
              <a:solidFill>
                <a:schemeClr val="dk2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8" name="Google Shape;608;p9"/>
            <p:cNvSpPr/>
            <p:nvPr/>
          </p:nvSpPr>
          <p:spPr>
            <a:xfrm>
              <a:off x="-711930" y="3863272"/>
              <a:ext cx="29873" cy="10022"/>
            </a:xfrm>
            <a:custGeom>
              <a:avLst/>
              <a:gdLst/>
              <a:ahLst/>
              <a:cxnLst/>
              <a:rect l="l" t="t" r="r" b="b"/>
              <a:pathLst>
                <a:path w="462" h="155" fill="none" extrusionOk="0">
                  <a:moveTo>
                    <a:pt x="0" y="14"/>
                  </a:moveTo>
                  <a:cubicBezTo>
                    <a:pt x="116" y="1"/>
                    <a:pt x="333" y="1"/>
                    <a:pt x="423" y="91"/>
                  </a:cubicBezTo>
                  <a:cubicBezTo>
                    <a:pt x="436" y="103"/>
                    <a:pt x="449" y="116"/>
                    <a:pt x="462" y="155"/>
                  </a:cubicBezTo>
                </a:path>
              </a:pathLst>
            </a:custGeom>
            <a:solidFill>
              <a:schemeClr val="dk2"/>
            </a:solidFill>
            <a:ln w="28575" cap="rnd" cmpd="sng">
              <a:solidFill>
                <a:schemeClr val="dk2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9" name="Google Shape;609;p9"/>
            <p:cNvSpPr/>
            <p:nvPr/>
          </p:nvSpPr>
          <p:spPr>
            <a:xfrm>
              <a:off x="-813059" y="3880666"/>
              <a:ext cx="48948" cy="37373"/>
            </a:xfrm>
            <a:custGeom>
              <a:avLst/>
              <a:gdLst/>
              <a:ahLst/>
              <a:cxnLst/>
              <a:rect l="l" t="t" r="r" b="b"/>
              <a:pathLst>
                <a:path w="757" h="578" fill="none" extrusionOk="0">
                  <a:moveTo>
                    <a:pt x="1" y="578"/>
                  </a:moveTo>
                  <a:cubicBezTo>
                    <a:pt x="103" y="424"/>
                    <a:pt x="308" y="244"/>
                    <a:pt x="565" y="103"/>
                  </a:cubicBezTo>
                  <a:cubicBezTo>
                    <a:pt x="629" y="65"/>
                    <a:pt x="693" y="27"/>
                    <a:pt x="757" y="1"/>
                  </a:cubicBezTo>
                </a:path>
              </a:pathLst>
            </a:custGeom>
            <a:solidFill>
              <a:schemeClr val="dk2"/>
            </a:solidFill>
            <a:ln w="28575" cap="rnd" cmpd="sng">
              <a:solidFill>
                <a:schemeClr val="dk2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0" name="Google Shape;610;p9"/>
            <p:cNvSpPr/>
            <p:nvPr/>
          </p:nvSpPr>
          <p:spPr>
            <a:xfrm>
              <a:off x="-1130414" y="3927092"/>
              <a:ext cx="258640" cy="546118"/>
            </a:xfrm>
            <a:custGeom>
              <a:avLst/>
              <a:gdLst/>
              <a:ahLst/>
              <a:cxnLst/>
              <a:rect l="l" t="t" r="r" b="b"/>
              <a:pathLst>
                <a:path w="4000" h="8446" fill="none" extrusionOk="0">
                  <a:moveTo>
                    <a:pt x="3999" y="1"/>
                  </a:moveTo>
                  <a:lnTo>
                    <a:pt x="1" y="8445"/>
                  </a:lnTo>
                </a:path>
              </a:pathLst>
            </a:custGeom>
            <a:solidFill>
              <a:schemeClr val="dk2"/>
            </a:solidFill>
            <a:ln w="2857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11" name="Google Shape;611;p9"/>
          <p:cNvGrpSpPr/>
          <p:nvPr/>
        </p:nvGrpSpPr>
        <p:grpSpPr>
          <a:xfrm rot="1096894">
            <a:off x="3548128" y="-1851532"/>
            <a:ext cx="1198013" cy="508520"/>
            <a:chOff x="255848" y="3748111"/>
            <a:chExt cx="1370536" cy="581751"/>
          </a:xfrm>
        </p:grpSpPr>
        <p:sp>
          <p:nvSpPr>
            <p:cNvPr id="612" name="Google Shape;612;p9"/>
            <p:cNvSpPr/>
            <p:nvPr/>
          </p:nvSpPr>
          <p:spPr>
            <a:xfrm>
              <a:off x="255848" y="4064949"/>
              <a:ext cx="279331" cy="148653"/>
            </a:xfrm>
            <a:custGeom>
              <a:avLst/>
              <a:gdLst/>
              <a:ahLst/>
              <a:cxnLst/>
              <a:rect l="l" t="t" r="r" b="b"/>
              <a:pathLst>
                <a:path w="4320" h="2299" extrusionOk="0">
                  <a:moveTo>
                    <a:pt x="2042" y="1"/>
                  </a:moveTo>
                  <a:cubicBezTo>
                    <a:pt x="1195" y="1"/>
                    <a:pt x="445" y="332"/>
                    <a:pt x="244" y="829"/>
                  </a:cubicBezTo>
                  <a:cubicBezTo>
                    <a:pt x="1" y="1444"/>
                    <a:pt x="667" y="2084"/>
                    <a:pt x="1718" y="2251"/>
                  </a:cubicBezTo>
                  <a:cubicBezTo>
                    <a:pt x="1905" y="2283"/>
                    <a:pt x="2093" y="2298"/>
                    <a:pt x="2277" y="2298"/>
                  </a:cubicBezTo>
                  <a:cubicBezTo>
                    <a:pt x="3122" y="2298"/>
                    <a:pt x="3876" y="1975"/>
                    <a:pt x="4076" y="1469"/>
                  </a:cubicBezTo>
                  <a:cubicBezTo>
                    <a:pt x="4319" y="867"/>
                    <a:pt x="3653" y="226"/>
                    <a:pt x="2589" y="47"/>
                  </a:cubicBezTo>
                  <a:cubicBezTo>
                    <a:pt x="2405" y="16"/>
                    <a:pt x="2221" y="1"/>
                    <a:pt x="204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3" name="Google Shape;613;p9"/>
            <p:cNvSpPr/>
            <p:nvPr/>
          </p:nvSpPr>
          <p:spPr>
            <a:xfrm>
              <a:off x="255848" y="4056349"/>
              <a:ext cx="279331" cy="165788"/>
            </a:xfrm>
            <a:custGeom>
              <a:avLst/>
              <a:gdLst/>
              <a:ahLst/>
              <a:cxnLst/>
              <a:rect l="l" t="t" r="r" b="b"/>
              <a:pathLst>
                <a:path w="4320" h="2564" fill="none" extrusionOk="0">
                  <a:moveTo>
                    <a:pt x="4076" y="1602"/>
                  </a:moveTo>
                  <a:cubicBezTo>
                    <a:pt x="3832" y="2217"/>
                    <a:pt x="2768" y="2563"/>
                    <a:pt x="1718" y="2384"/>
                  </a:cubicBezTo>
                  <a:cubicBezTo>
                    <a:pt x="667" y="2217"/>
                    <a:pt x="1" y="1577"/>
                    <a:pt x="244" y="962"/>
                  </a:cubicBezTo>
                  <a:cubicBezTo>
                    <a:pt x="487" y="359"/>
                    <a:pt x="1538" y="1"/>
                    <a:pt x="2589" y="180"/>
                  </a:cubicBezTo>
                  <a:cubicBezTo>
                    <a:pt x="3653" y="359"/>
                    <a:pt x="4319" y="1000"/>
                    <a:pt x="4076" y="1602"/>
                  </a:cubicBezTo>
                  <a:close/>
                </a:path>
              </a:pathLst>
            </a:custGeom>
            <a:solidFill>
              <a:schemeClr val="dk2"/>
            </a:solidFill>
            <a:ln w="28575" cap="flat" cmpd="sng">
              <a:solidFill>
                <a:schemeClr val="dk2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4" name="Google Shape;614;p9"/>
            <p:cNvSpPr/>
            <p:nvPr/>
          </p:nvSpPr>
          <p:spPr>
            <a:xfrm>
              <a:off x="342041" y="4115190"/>
              <a:ext cx="52245" cy="2522"/>
            </a:xfrm>
            <a:custGeom>
              <a:avLst/>
              <a:gdLst/>
              <a:ahLst/>
              <a:cxnLst/>
              <a:rect l="l" t="t" r="r" b="b"/>
              <a:pathLst>
                <a:path w="808" h="39" fill="none" extrusionOk="0">
                  <a:moveTo>
                    <a:pt x="0" y="39"/>
                  </a:moveTo>
                  <a:cubicBezTo>
                    <a:pt x="103" y="13"/>
                    <a:pt x="231" y="0"/>
                    <a:pt x="372" y="0"/>
                  </a:cubicBezTo>
                  <a:cubicBezTo>
                    <a:pt x="526" y="0"/>
                    <a:pt x="667" y="13"/>
                    <a:pt x="808" y="26"/>
                  </a:cubicBezTo>
                </a:path>
              </a:pathLst>
            </a:custGeom>
            <a:solidFill>
              <a:schemeClr val="dk2"/>
            </a:solidFill>
            <a:ln w="28575" cap="rnd" cmpd="sng">
              <a:solidFill>
                <a:schemeClr val="dk2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5" name="Google Shape;615;p9"/>
            <p:cNvSpPr/>
            <p:nvPr/>
          </p:nvSpPr>
          <p:spPr>
            <a:xfrm>
              <a:off x="882282" y="4172674"/>
              <a:ext cx="279267" cy="148653"/>
            </a:xfrm>
            <a:custGeom>
              <a:avLst/>
              <a:gdLst/>
              <a:ahLst/>
              <a:cxnLst/>
              <a:rect l="l" t="t" r="r" b="b"/>
              <a:pathLst>
                <a:path w="4319" h="2299" extrusionOk="0">
                  <a:moveTo>
                    <a:pt x="2061" y="1"/>
                  </a:moveTo>
                  <a:cubicBezTo>
                    <a:pt x="1207" y="1"/>
                    <a:pt x="455" y="332"/>
                    <a:pt x="244" y="828"/>
                  </a:cubicBezTo>
                  <a:cubicBezTo>
                    <a:pt x="0" y="1444"/>
                    <a:pt x="654" y="2084"/>
                    <a:pt x="1717" y="2251"/>
                  </a:cubicBezTo>
                  <a:cubicBezTo>
                    <a:pt x="1905" y="2283"/>
                    <a:pt x="2093" y="2298"/>
                    <a:pt x="2277" y="2298"/>
                  </a:cubicBezTo>
                  <a:cubicBezTo>
                    <a:pt x="3122" y="2298"/>
                    <a:pt x="3875" y="1975"/>
                    <a:pt x="4075" y="1469"/>
                  </a:cubicBezTo>
                  <a:cubicBezTo>
                    <a:pt x="4319" y="867"/>
                    <a:pt x="3665" y="226"/>
                    <a:pt x="2614" y="47"/>
                  </a:cubicBezTo>
                  <a:cubicBezTo>
                    <a:pt x="2428" y="15"/>
                    <a:pt x="2242" y="1"/>
                    <a:pt x="2061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6" name="Google Shape;616;p9"/>
            <p:cNvSpPr/>
            <p:nvPr/>
          </p:nvSpPr>
          <p:spPr>
            <a:xfrm>
              <a:off x="882282" y="4164074"/>
              <a:ext cx="279267" cy="165788"/>
            </a:xfrm>
            <a:custGeom>
              <a:avLst/>
              <a:gdLst/>
              <a:ahLst/>
              <a:cxnLst/>
              <a:rect l="l" t="t" r="r" b="b"/>
              <a:pathLst>
                <a:path w="4319" h="2564" fill="none" extrusionOk="0">
                  <a:moveTo>
                    <a:pt x="4075" y="1602"/>
                  </a:moveTo>
                  <a:cubicBezTo>
                    <a:pt x="3832" y="2217"/>
                    <a:pt x="2768" y="2563"/>
                    <a:pt x="1717" y="2384"/>
                  </a:cubicBezTo>
                  <a:cubicBezTo>
                    <a:pt x="654" y="2217"/>
                    <a:pt x="0" y="1577"/>
                    <a:pt x="244" y="961"/>
                  </a:cubicBezTo>
                  <a:cubicBezTo>
                    <a:pt x="500" y="359"/>
                    <a:pt x="1551" y="0"/>
                    <a:pt x="2614" y="180"/>
                  </a:cubicBezTo>
                  <a:cubicBezTo>
                    <a:pt x="3665" y="359"/>
                    <a:pt x="4319" y="1000"/>
                    <a:pt x="4075" y="1602"/>
                  </a:cubicBezTo>
                  <a:close/>
                </a:path>
              </a:pathLst>
            </a:custGeom>
            <a:solidFill>
              <a:schemeClr val="dk2"/>
            </a:solidFill>
            <a:ln w="28575" cap="flat" cmpd="sng">
              <a:solidFill>
                <a:schemeClr val="dk2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" name="Google Shape;617;p9"/>
            <p:cNvSpPr/>
            <p:nvPr/>
          </p:nvSpPr>
          <p:spPr>
            <a:xfrm>
              <a:off x="970932" y="4222915"/>
              <a:ext cx="50629" cy="2522"/>
            </a:xfrm>
            <a:custGeom>
              <a:avLst/>
              <a:gdLst/>
              <a:ahLst/>
              <a:cxnLst/>
              <a:rect l="l" t="t" r="r" b="b"/>
              <a:pathLst>
                <a:path w="783" h="39" fill="none" extrusionOk="0">
                  <a:moveTo>
                    <a:pt x="0" y="39"/>
                  </a:moveTo>
                  <a:cubicBezTo>
                    <a:pt x="103" y="13"/>
                    <a:pt x="218" y="0"/>
                    <a:pt x="346" y="0"/>
                  </a:cubicBezTo>
                  <a:cubicBezTo>
                    <a:pt x="500" y="0"/>
                    <a:pt x="641" y="13"/>
                    <a:pt x="782" y="26"/>
                  </a:cubicBezTo>
                </a:path>
              </a:pathLst>
            </a:custGeom>
            <a:solidFill>
              <a:schemeClr val="dk2"/>
            </a:solidFill>
            <a:ln w="28575" cap="rnd" cmpd="sng">
              <a:solidFill>
                <a:schemeClr val="dk2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" name="Google Shape;618;p9"/>
            <p:cNvSpPr/>
            <p:nvPr/>
          </p:nvSpPr>
          <p:spPr>
            <a:xfrm>
              <a:off x="506085" y="3748111"/>
              <a:ext cx="1120299" cy="527044"/>
            </a:xfrm>
            <a:custGeom>
              <a:avLst/>
              <a:gdLst/>
              <a:ahLst/>
              <a:cxnLst/>
              <a:rect l="l" t="t" r="r" b="b"/>
              <a:pathLst>
                <a:path w="17326" h="8151" fill="none" extrusionOk="0">
                  <a:moveTo>
                    <a:pt x="1" y="6664"/>
                  </a:moveTo>
                  <a:lnTo>
                    <a:pt x="8317" y="1"/>
                  </a:lnTo>
                  <a:lnTo>
                    <a:pt x="17326" y="1449"/>
                  </a:lnTo>
                  <a:lnTo>
                    <a:pt x="9829" y="8151"/>
                  </a:lnTo>
                </a:path>
              </a:pathLst>
            </a:custGeom>
            <a:solidFill>
              <a:schemeClr val="dk2"/>
            </a:solidFill>
            <a:ln w="2857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9" name="Google Shape;619;p9"/>
            <p:cNvSpPr/>
            <p:nvPr/>
          </p:nvSpPr>
          <p:spPr>
            <a:xfrm>
              <a:off x="928644" y="3847560"/>
              <a:ext cx="577608" cy="101969"/>
            </a:xfrm>
            <a:custGeom>
              <a:avLst/>
              <a:gdLst/>
              <a:ahLst/>
              <a:cxnLst/>
              <a:rect l="l" t="t" r="r" b="b"/>
              <a:pathLst>
                <a:path w="8933" h="1577" fill="none" extrusionOk="0">
                  <a:moveTo>
                    <a:pt x="1" y="0"/>
                  </a:moveTo>
                  <a:lnTo>
                    <a:pt x="8933" y="1576"/>
                  </a:lnTo>
                </a:path>
              </a:pathLst>
            </a:custGeom>
            <a:solidFill>
              <a:schemeClr val="dk2"/>
            </a:solidFill>
            <a:ln w="2857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20" name="Google Shape;620;p9"/>
          <p:cNvGrpSpPr/>
          <p:nvPr/>
        </p:nvGrpSpPr>
        <p:grpSpPr>
          <a:xfrm rot="1096894">
            <a:off x="4420265" y="-323140"/>
            <a:ext cx="1389222" cy="676557"/>
            <a:chOff x="1698430" y="4498823"/>
            <a:chExt cx="1589281" cy="773986"/>
          </a:xfrm>
        </p:grpSpPr>
        <p:sp>
          <p:nvSpPr>
            <p:cNvPr id="621" name="Google Shape;621;p9"/>
            <p:cNvSpPr/>
            <p:nvPr/>
          </p:nvSpPr>
          <p:spPr>
            <a:xfrm>
              <a:off x="1698430" y="4919182"/>
              <a:ext cx="299182" cy="231677"/>
            </a:xfrm>
            <a:custGeom>
              <a:avLst/>
              <a:gdLst/>
              <a:ahLst/>
              <a:cxnLst/>
              <a:rect l="l" t="t" r="r" b="b"/>
              <a:pathLst>
                <a:path w="4627" h="3583" extrusionOk="0">
                  <a:moveTo>
                    <a:pt x="1912" y="1"/>
                  </a:moveTo>
                  <a:cubicBezTo>
                    <a:pt x="1110" y="1"/>
                    <a:pt x="438" y="408"/>
                    <a:pt x="257" y="1086"/>
                  </a:cubicBezTo>
                  <a:cubicBezTo>
                    <a:pt x="1" y="1995"/>
                    <a:pt x="718" y="3046"/>
                    <a:pt x="1846" y="3431"/>
                  </a:cubicBezTo>
                  <a:cubicBezTo>
                    <a:pt x="2141" y="3533"/>
                    <a:pt x="2435" y="3582"/>
                    <a:pt x="2714" y="3582"/>
                  </a:cubicBezTo>
                  <a:cubicBezTo>
                    <a:pt x="3512" y="3582"/>
                    <a:pt x="4180" y="3182"/>
                    <a:pt x="4370" y="2508"/>
                  </a:cubicBezTo>
                  <a:cubicBezTo>
                    <a:pt x="4627" y="1598"/>
                    <a:pt x="3909" y="535"/>
                    <a:pt x="2768" y="150"/>
                  </a:cubicBezTo>
                  <a:cubicBezTo>
                    <a:pt x="2477" y="49"/>
                    <a:pt x="2187" y="1"/>
                    <a:pt x="1912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" name="Google Shape;622;p9"/>
            <p:cNvSpPr/>
            <p:nvPr/>
          </p:nvSpPr>
          <p:spPr>
            <a:xfrm>
              <a:off x="1698430" y="4903146"/>
              <a:ext cx="299182" cy="263554"/>
            </a:xfrm>
            <a:custGeom>
              <a:avLst/>
              <a:gdLst/>
              <a:ahLst/>
              <a:cxnLst/>
              <a:rect l="l" t="t" r="r" b="b"/>
              <a:pathLst>
                <a:path w="4627" h="4076" fill="none" extrusionOk="0">
                  <a:moveTo>
                    <a:pt x="4370" y="2756"/>
                  </a:moveTo>
                  <a:cubicBezTo>
                    <a:pt x="4114" y="3666"/>
                    <a:pt x="2986" y="4076"/>
                    <a:pt x="1846" y="3679"/>
                  </a:cubicBezTo>
                  <a:cubicBezTo>
                    <a:pt x="718" y="3294"/>
                    <a:pt x="1" y="2243"/>
                    <a:pt x="257" y="1334"/>
                  </a:cubicBezTo>
                  <a:cubicBezTo>
                    <a:pt x="500" y="424"/>
                    <a:pt x="1628" y="1"/>
                    <a:pt x="2768" y="398"/>
                  </a:cubicBezTo>
                  <a:cubicBezTo>
                    <a:pt x="3909" y="783"/>
                    <a:pt x="4627" y="1846"/>
                    <a:pt x="4370" y="2756"/>
                  </a:cubicBezTo>
                  <a:close/>
                </a:path>
              </a:pathLst>
            </a:custGeom>
            <a:solidFill>
              <a:schemeClr val="lt2"/>
            </a:solidFill>
            <a:ln w="28575" cap="flat" cmpd="sng">
              <a:solidFill>
                <a:schemeClr val="lt2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3" name="Google Shape;623;p9"/>
            <p:cNvSpPr/>
            <p:nvPr/>
          </p:nvSpPr>
          <p:spPr>
            <a:xfrm>
              <a:off x="1883231" y="5003435"/>
              <a:ext cx="33171" cy="38990"/>
            </a:xfrm>
            <a:custGeom>
              <a:avLst/>
              <a:gdLst/>
              <a:ahLst/>
              <a:cxnLst/>
              <a:rect l="l" t="t" r="r" b="b"/>
              <a:pathLst>
                <a:path w="513" h="603" fill="none" extrusionOk="0">
                  <a:moveTo>
                    <a:pt x="0" y="0"/>
                  </a:moveTo>
                  <a:cubicBezTo>
                    <a:pt x="256" y="180"/>
                    <a:pt x="436" y="398"/>
                    <a:pt x="513" y="603"/>
                  </a:cubicBezTo>
                </a:path>
              </a:pathLst>
            </a:custGeom>
            <a:solidFill>
              <a:schemeClr val="lt2"/>
            </a:solidFill>
            <a:ln w="28575" cap="rnd" cmpd="sng">
              <a:solidFill>
                <a:schemeClr val="lt2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4" name="Google Shape;624;p9"/>
            <p:cNvSpPr/>
            <p:nvPr/>
          </p:nvSpPr>
          <p:spPr>
            <a:xfrm>
              <a:off x="1777122" y="4983520"/>
              <a:ext cx="68863" cy="23278"/>
            </a:xfrm>
            <a:custGeom>
              <a:avLst/>
              <a:gdLst/>
              <a:ahLst/>
              <a:cxnLst/>
              <a:rect l="l" t="t" r="r" b="b"/>
              <a:pathLst>
                <a:path w="1065" h="360" fill="none" extrusionOk="0">
                  <a:moveTo>
                    <a:pt x="1" y="360"/>
                  </a:moveTo>
                  <a:cubicBezTo>
                    <a:pt x="78" y="103"/>
                    <a:pt x="411" y="14"/>
                    <a:pt x="667" y="14"/>
                  </a:cubicBezTo>
                  <a:cubicBezTo>
                    <a:pt x="795" y="1"/>
                    <a:pt x="936" y="26"/>
                    <a:pt x="1065" y="52"/>
                  </a:cubicBezTo>
                </a:path>
              </a:pathLst>
            </a:custGeom>
            <a:solidFill>
              <a:schemeClr val="lt2"/>
            </a:solidFill>
            <a:ln w="28575" cap="rnd" cmpd="sng">
              <a:solidFill>
                <a:schemeClr val="lt2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5" name="Google Shape;625;p9"/>
            <p:cNvSpPr/>
            <p:nvPr/>
          </p:nvSpPr>
          <p:spPr>
            <a:xfrm>
              <a:off x="2442482" y="5021152"/>
              <a:ext cx="309139" cy="235750"/>
            </a:xfrm>
            <a:custGeom>
              <a:avLst/>
              <a:gdLst/>
              <a:ahLst/>
              <a:cxnLst/>
              <a:rect l="l" t="t" r="r" b="b"/>
              <a:pathLst>
                <a:path w="4781" h="3646" extrusionOk="0">
                  <a:moveTo>
                    <a:pt x="1976" y="0"/>
                  </a:moveTo>
                  <a:cubicBezTo>
                    <a:pt x="1149" y="0"/>
                    <a:pt x="458" y="410"/>
                    <a:pt x="257" y="1098"/>
                  </a:cubicBezTo>
                  <a:cubicBezTo>
                    <a:pt x="1" y="2020"/>
                    <a:pt x="731" y="3084"/>
                    <a:pt x="1897" y="3494"/>
                  </a:cubicBezTo>
                  <a:cubicBezTo>
                    <a:pt x="2202" y="3596"/>
                    <a:pt x="2505" y="3645"/>
                    <a:pt x="2793" y="3645"/>
                  </a:cubicBezTo>
                  <a:cubicBezTo>
                    <a:pt x="3619" y="3645"/>
                    <a:pt x="4312" y="3243"/>
                    <a:pt x="4512" y="2558"/>
                  </a:cubicBezTo>
                  <a:cubicBezTo>
                    <a:pt x="4781" y="1623"/>
                    <a:pt x="4038" y="547"/>
                    <a:pt x="2859" y="149"/>
                  </a:cubicBezTo>
                  <a:cubicBezTo>
                    <a:pt x="2558" y="48"/>
                    <a:pt x="2259" y="0"/>
                    <a:pt x="1976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6" name="Google Shape;626;p9"/>
            <p:cNvSpPr/>
            <p:nvPr/>
          </p:nvSpPr>
          <p:spPr>
            <a:xfrm>
              <a:off x="2442482" y="5005116"/>
              <a:ext cx="309139" cy="267692"/>
            </a:xfrm>
            <a:custGeom>
              <a:avLst/>
              <a:gdLst/>
              <a:ahLst/>
              <a:cxnLst/>
              <a:rect l="l" t="t" r="r" b="b"/>
              <a:pathLst>
                <a:path w="4781" h="4140" fill="none" extrusionOk="0">
                  <a:moveTo>
                    <a:pt x="4512" y="2806"/>
                  </a:moveTo>
                  <a:cubicBezTo>
                    <a:pt x="4243" y="3729"/>
                    <a:pt x="3076" y="4139"/>
                    <a:pt x="1897" y="3742"/>
                  </a:cubicBezTo>
                  <a:cubicBezTo>
                    <a:pt x="731" y="3332"/>
                    <a:pt x="1" y="2268"/>
                    <a:pt x="257" y="1346"/>
                  </a:cubicBezTo>
                  <a:cubicBezTo>
                    <a:pt x="526" y="423"/>
                    <a:pt x="1680" y="0"/>
                    <a:pt x="2859" y="397"/>
                  </a:cubicBezTo>
                  <a:cubicBezTo>
                    <a:pt x="4038" y="795"/>
                    <a:pt x="4781" y="1871"/>
                    <a:pt x="4512" y="2806"/>
                  </a:cubicBezTo>
                  <a:close/>
                </a:path>
              </a:pathLst>
            </a:custGeom>
            <a:solidFill>
              <a:schemeClr val="lt2"/>
            </a:solidFill>
            <a:ln w="28575" cap="flat" cmpd="sng">
              <a:solidFill>
                <a:schemeClr val="lt2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7" name="Google Shape;627;p9"/>
            <p:cNvSpPr/>
            <p:nvPr/>
          </p:nvSpPr>
          <p:spPr>
            <a:xfrm>
              <a:off x="2628123" y="5102043"/>
              <a:ext cx="40671" cy="41447"/>
            </a:xfrm>
            <a:custGeom>
              <a:avLst/>
              <a:gdLst/>
              <a:ahLst/>
              <a:cxnLst/>
              <a:rect l="l" t="t" r="r" b="b"/>
              <a:pathLst>
                <a:path w="629" h="641" fill="none" extrusionOk="0">
                  <a:moveTo>
                    <a:pt x="0" y="0"/>
                  </a:moveTo>
                  <a:cubicBezTo>
                    <a:pt x="308" y="180"/>
                    <a:pt x="526" y="410"/>
                    <a:pt x="628" y="641"/>
                  </a:cubicBezTo>
                </a:path>
              </a:pathLst>
            </a:custGeom>
            <a:solidFill>
              <a:schemeClr val="lt2"/>
            </a:solidFill>
            <a:ln w="28575" cap="rnd" cmpd="sng">
              <a:solidFill>
                <a:schemeClr val="lt2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8" name="Google Shape;628;p9"/>
            <p:cNvSpPr/>
            <p:nvPr/>
          </p:nvSpPr>
          <p:spPr>
            <a:xfrm>
              <a:off x="2521239" y="5085490"/>
              <a:ext cx="75458" cy="24054"/>
            </a:xfrm>
            <a:custGeom>
              <a:avLst/>
              <a:gdLst/>
              <a:ahLst/>
              <a:cxnLst/>
              <a:rect l="l" t="t" r="r" b="b"/>
              <a:pathLst>
                <a:path w="1167" h="372" fill="none" extrusionOk="0">
                  <a:moveTo>
                    <a:pt x="0" y="372"/>
                  </a:moveTo>
                  <a:cubicBezTo>
                    <a:pt x="77" y="128"/>
                    <a:pt x="423" y="13"/>
                    <a:pt x="731" y="0"/>
                  </a:cubicBezTo>
                  <a:cubicBezTo>
                    <a:pt x="872" y="0"/>
                    <a:pt x="1025" y="26"/>
                    <a:pt x="1166" y="64"/>
                  </a:cubicBezTo>
                </a:path>
              </a:pathLst>
            </a:custGeom>
            <a:solidFill>
              <a:schemeClr val="lt2"/>
            </a:solidFill>
            <a:ln w="28575" cap="rnd" cmpd="sng">
              <a:solidFill>
                <a:schemeClr val="lt2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9" name="Google Shape;629;p9"/>
            <p:cNvSpPr/>
            <p:nvPr/>
          </p:nvSpPr>
          <p:spPr>
            <a:xfrm>
              <a:off x="1960242" y="4498823"/>
              <a:ext cx="1327470" cy="711777"/>
            </a:xfrm>
            <a:custGeom>
              <a:avLst/>
              <a:gdLst/>
              <a:ahLst/>
              <a:cxnLst/>
              <a:rect l="l" t="t" r="r" b="b"/>
              <a:pathLst>
                <a:path w="20530" h="11008" fill="none" extrusionOk="0">
                  <a:moveTo>
                    <a:pt x="1" y="9560"/>
                  </a:moveTo>
                  <a:lnTo>
                    <a:pt x="9022" y="0"/>
                  </a:lnTo>
                  <a:lnTo>
                    <a:pt x="20530" y="1115"/>
                  </a:lnTo>
                  <a:lnTo>
                    <a:pt x="11790" y="11008"/>
                  </a:lnTo>
                </a:path>
              </a:pathLst>
            </a:custGeom>
            <a:solidFill>
              <a:schemeClr val="lt2"/>
            </a:solidFill>
            <a:ln w="28575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0" name="Google Shape;630;p9"/>
            <p:cNvSpPr/>
            <p:nvPr/>
          </p:nvSpPr>
          <p:spPr>
            <a:xfrm>
              <a:off x="2444163" y="4604026"/>
              <a:ext cx="732533" cy="92916"/>
            </a:xfrm>
            <a:custGeom>
              <a:avLst/>
              <a:gdLst/>
              <a:ahLst/>
              <a:cxnLst/>
              <a:rect l="l" t="t" r="r" b="b"/>
              <a:pathLst>
                <a:path w="11329" h="1437" fill="none" extrusionOk="0">
                  <a:moveTo>
                    <a:pt x="1" y="1"/>
                  </a:moveTo>
                  <a:lnTo>
                    <a:pt x="11329" y="1436"/>
                  </a:lnTo>
                </a:path>
              </a:pathLst>
            </a:custGeom>
            <a:solidFill>
              <a:schemeClr val="lt2"/>
            </a:solidFill>
            <a:ln w="28575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31" name="Google Shape;631;p9"/>
          <p:cNvGrpSpPr/>
          <p:nvPr/>
        </p:nvGrpSpPr>
        <p:grpSpPr>
          <a:xfrm rot="1096894">
            <a:off x="9159172" y="-106652"/>
            <a:ext cx="730874" cy="806895"/>
            <a:chOff x="6799261" y="3792016"/>
            <a:chExt cx="836125" cy="923094"/>
          </a:xfrm>
        </p:grpSpPr>
        <p:sp>
          <p:nvSpPr>
            <p:cNvPr id="632" name="Google Shape;632;p9"/>
            <p:cNvSpPr/>
            <p:nvPr/>
          </p:nvSpPr>
          <p:spPr>
            <a:xfrm>
              <a:off x="6799261" y="4450327"/>
              <a:ext cx="253597" cy="227733"/>
            </a:xfrm>
            <a:custGeom>
              <a:avLst/>
              <a:gdLst/>
              <a:ahLst/>
              <a:cxnLst/>
              <a:rect l="l" t="t" r="r" b="b"/>
              <a:pathLst>
                <a:path w="3922" h="3522" extrusionOk="0">
                  <a:moveTo>
                    <a:pt x="2548" y="0"/>
                  </a:moveTo>
                  <a:cubicBezTo>
                    <a:pt x="2122" y="0"/>
                    <a:pt x="1633" y="183"/>
                    <a:pt x="1192" y="545"/>
                  </a:cubicBezTo>
                  <a:cubicBezTo>
                    <a:pt x="346" y="1250"/>
                    <a:pt x="0" y="2352"/>
                    <a:pt x="423" y="3031"/>
                  </a:cubicBezTo>
                  <a:cubicBezTo>
                    <a:pt x="625" y="3358"/>
                    <a:pt x="974" y="3522"/>
                    <a:pt x="1377" y="3522"/>
                  </a:cubicBezTo>
                  <a:cubicBezTo>
                    <a:pt x="1796" y="3522"/>
                    <a:pt x="2273" y="3345"/>
                    <a:pt x="2704" y="2993"/>
                  </a:cubicBezTo>
                  <a:cubicBezTo>
                    <a:pt x="3563" y="2288"/>
                    <a:pt x="3922" y="1173"/>
                    <a:pt x="3499" y="494"/>
                  </a:cubicBezTo>
                  <a:cubicBezTo>
                    <a:pt x="3299" y="164"/>
                    <a:pt x="2952" y="0"/>
                    <a:pt x="2548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" name="Google Shape;633;p9"/>
            <p:cNvSpPr/>
            <p:nvPr/>
          </p:nvSpPr>
          <p:spPr>
            <a:xfrm>
              <a:off x="6799261" y="4438300"/>
              <a:ext cx="253597" cy="251139"/>
            </a:xfrm>
            <a:custGeom>
              <a:avLst/>
              <a:gdLst/>
              <a:ahLst/>
              <a:cxnLst/>
              <a:rect l="l" t="t" r="r" b="b"/>
              <a:pathLst>
                <a:path w="3922" h="3884" fill="none" extrusionOk="0">
                  <a:moveTo>
                    <a:pt x="3499" y="680"/>
                  </a:moveTo>
                  <a:cubicBezTo>
                    <a:pt x="3922" y="1359"/>
                    <a:pt x="3563" y="2474"/>
                    <a:pt x="2704" y="3179"/>
                  </a:cubicBezTo>
                  <a:cubicBezTo>
                    <a:pt x="1859" y="3871"/>
                    <a:pt x="833" y="3884"/>
                    <a:pt x="423" y="3217"/>
                  </a:cubicBezTo>
                  <a:cubicBezTo>
                    <a:pt x="0" y="2538"/>
                    <a:pt x="346" y="1436"/>
                    <a:pt x="1192" y="731"/>
                  </a:cubicBezTo>
                  <a:cubicBezTo>
                    <a:pt x="2051" y="27"/>
                    <a:pt x="3089" y="1"/>
                    <a:pt x="3499" y="680"/>
                  </a:cubicBezTo>
                  <a:close/>
                </a:path>
              </a:pathLst>
            </a:custGeom>
            <a:solidFill>
              <a:schemeClr val="lt2"/>
            </a:solidFill>
            <a:ln w="28575" cap="flat" cmpd="sng">
              <a:solidFill>
                <a:schemeClr val="lt2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" name="Google Shape;634;p9"/>
            <p:cNvSpPr/>
            <p:nvPr/>
          </p:nvSpPr>
          <p:spPr>
            <a:xfrm>
              <a:off x="6921081" y="4517057"/>
              <a:ext cx="50564" cy="14161"/>
            </a:xfrm>
            <a:custGeom>
              <a:avLst/>
              <a:gdLst/>
              <a:ahLst/>
              <a:cxnLst/>
              <a:rect l="l" t="t" r="r" b="b"/>
              <a:pathLst>
                <a:path w="782" h="219" fill="none" extrusionOk="0">
                  <a:moveTo>
                    <a:pt x="0" y="218"/>
                  </a:moveTo>
                  <a:cubicBezTo>
                    <a:pt x="64" y="180"/>
                    <a:pt x="128" y="141"/>
                    <a:pt x="192" y="116"/>
                  </a:cubicBezTo>
                  <a:cubicBezTo>
                    <a:pt x="487" y="0"/>
                    <a:pt x="718" y="39"/>
                    <a:pt x="782" y="154"/>
                  </a:cubicBezTo>
                </a:path>
              </a:pathLst>
            </a:custGeom>
            <a:solidFill>
              <a:schemeClr val="lt2"/>
            </a:solidFill>
            <a:ln w="28575" cap="rnd" cmpd="sng">
              <a:solidFill>
                <a:schemeClr val="lt2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" name="Google Shape;635;p9"/>
            <p:cNvSpPr/>
            <p:nvPr/>
          </p:nvSpPr>
          <p:spPr>
            <a:xfrm>
              <a:off x="6874655" y="4557664"/>
              <a:ext cx="17458" cy="44809"/>
            </a:xfrm>
            <a:custGeom>
              <a:avLst/>
              <a:gdLst/>
              <a:ahLst/>
              <a:cxnLst/>
              <a:rect l="l" t="t" r="r" b="b"/>
              <a:pathLst>
                <a:path w="270" h="693" fill="none" extrusionOk="0">
                  <a:moveTo>
                    <a:pt x="77" y="692"/>
                  </a:moveTo>
                  <a:cubicBezTo>
                    <a:pt x="1" y="577"/>
                    <a:pt x="65" y="295"/>
                    <a:pt x="270" y="0"/>
                  </a:cubicBezTo>
                </a:path>
              </a:pathLst>
            </a:custGeom>
            <a:solidFill>
              <a:schemeClr val="lt2"/>
            </a:solidFill>
            <a:ln w="28575" cap="rnd" cmpd="sng">
              <a:solidFill>
                <a:schemeClr val="lt2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" name="Google Shape;636;p9"/>
            <p:cNvSpPr/>
            <p:nvPr/>
          </p:nvSpPr>
          <p:spPr>
            <a:xfrm>
              <a:off x="7369310" y="4471213"/>
              <a:ext cx="266076" cy="232323"/>
            </a:xfrm>
            <a:custGeom>
              <a:avLst/>
              <a:gdLst/>
              <a:ahLst/>
              <a:cxnLst/>
              <a:rect l="l" t="t" r="r" b="b"/>
              <a:pathLst>
                <a:path w="4115" h="3593" extrusionOk="0">
                  <a:moveTo>
                    <a:pt x="2700" y="1"/>
                  </a:moveTo>
                  <a:cubicBezTo>
                    <a:pt x="2254" y="1"/>
                    <a:pt x="1743" y="187"/>
                    <a:pt x="1282" y="556"/>
                  </a:cubicBezTo>
                  <a:cubicBezTo>
                    <a:pt x="385" y="1273"/>
                    <a:pt x="1" y="2401"/>
                    <a:pt x="424" y="3093"/>
                  </a:cubicBezTo>
                  <a:cubicBezTo>
                    <a:pt x="631" y="3426"/>
                    <a:pt x="993" y="3593"/>
                    <a:pt x="1414" y="3593"/>
                  </a:cubicBezTo>
                  <a:cubicBezTo>
                    <a:pt x="1850" y="3593"/>
                    <a:pt x="2350" y="3413"/>
                    <a:pt x="2807" y="3054"/>
                  </a:cubicBezTo>
                  <a:cubicBezTo>
                    <a:pt x="3717" y="2337"/>
                    <a:pt x="4114" y="1196"/>
                    <a:pt x="3691" y="504"/>
                  </a:cubicBezTo>
                  <a:cubicBezTo>
                    <a:pt x="3486" y="168"/>
                    <a:pt x="3122" y="1"/>
                    <a:pt x="2700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" name="Google Shape;637;p9"/>
            <p:cNvSpPr/>
            <p:nvPr/>
          </p:nvSpPr>
          <p:spPr>
            <a:xfrm>
              <a:off x="7369310" y="4459056"/>
              <a:ext cx="266076" cy="256054"/>
            </a:xfrm>
            <a:custGeom>
              <a:avLst/>
              <a:gdLst/>
              <a:ahLst/>
              <a:cxnLst/>
              <a:rect l="l" t="t" r="r" b="b"/>
              <a:pathLst>
                <a:path w="4115" h="3960" fill="none" extrusionOk="0">
                  <a:moveTo>
                    <a:pt x="3691" y="692"/>
                  </a:moveTo>
                  <a:cubicBezTo>
                    <a:pt x="4114" y="1384"/>
                    <a:pt x="3717" y="2525"/>
                    <a:pt x="2807" y="3242"/>
                  </a:cubicBezTo>
                  <a:cubicBezTo>
                    <a:pt x="1910" y="3947"/>
                    <a:pt x="847" y="3960"/>
                    <a:pt x="424" y="3281"/>
                  </a:cubicBezTo>
                  <a:cubicBezTo>
                    <a:pt x="1" y="2589"/>
                    <a:pt x="385" y="1461"/>
                    <a:pt x="1282" y="744"/>
                  </a:cubicBezTo>
                  <a:cubicBezTo>
                    <a:pt x="2179" y="26"/>
                    <a:pt x="3269" y="0"/>
                    <a:pt x="3691" y="692"/>
                  </a:cubicBezTo>
                  <a:close/>
                </a:path>
              </a:pathLst>
            </a:custGeom>
            <a:solidFill>
              <a:schemeClr val="lt2"/>
            </a:solidFill>
            <a:ln w="28575" cap="flat" cmpd="sng">
              <a:solidFill>
                <a:schemeClr val="lt2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" name="Google Shape;638;p9"/>
            <p:cNvSpPr/>
            <p:nvPr/>
          </p:nvSpPr>
          <p:spPr>
            <a:xfrm>
              <a:off x="7496110" y="4539430"/>
              <a:ext cx="54767" cy="14936"/>
            </a:xfrm>
            <a:custGeom>
              <a:avLst/>
              <a:gdLst/>
              <a:ahLst/>
              <a:cxnLst/>
              <a:rect l="l" t="t" r="r" b="b"/>
              <a:pathLst>
                <a:path w="847" h="231" fill="none" extrusionOk="0">
                  <a:moveTo>
                    <a:pt x="0" y="231"/>
                  </a:moveTo>
                  <a:cubicBezTo>
                    <a:pt x="77" y="193"/>
                    <a:pt x="154" y="154"/>
                    <a:pt x="231" y="116"/>
                  </a:cubicBezTo>
                  <a:cubicBezTo>
                    <a:pt x="539" y="0"/>
                    <a:pt x="769" y="39"/>
                    <a:pt x="846" y="154"/>
                  </a:cubicBezTo>
                </a:path>
              </a:pathLst>
            </a:custGeom>
            <a:solidFill>
              <a:schemeClr val="lt2"/>
            </a:solidFill>
            <a:ln w="28575" cap="rnd" cmpd="sng">
              <a:solidFill>
                <a:schemeClr val="lt2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" name="Google Shape;639;p9"/>
            <p:cNvSpPr/>
            <p:nvPr/>
          </p:nvSpPr>
          <p:spPr>
            <a:xfrm>
              <a:off x="7448067" y="4580037"/>
              <a:ext cx="19075" cy="46426"/>
            </a:xfrm>
            <a:custGeom>
              <a:avLst/>
              <a:gdLst/>
              <a:ahLst/>
              <a:cxnLst/>
              <a:rect l="l" t="t" r="r" b="b"/>
              <a:pathLst>
                <a:path w="295" h="718" fill="none" extrusionOk="0">
                  <a:moveTo>
                    <a:pt x="77" y="718"/>
                  </a:moveTo>
                  <a:cubicBezTo>
                    <a:pt x="0" y="603"/>
                    <a:pt x="64" y="295"/>
                    <a:pt x="295" y="0"/>
                  </a:cubicBezTo>
                </a:path>
              </a:pathLst>
            </a:custGeom>
            <a:solidFill>
              <a:schemeClr val="lt2"/>
            </a:solidFill>
            <a:ln w="28575" cap="rnd" cmpd="sng">
              <a:solidFill>
                <a:schemeClr val="lt2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" name="Google Shape;640;p9"/>
            <p:cNvSpPr/>
            <p:nvPr/>
          </p:nvSpPr>
          <p:spPr>
            <a:xfrm>
              <a:off x="6865538" y="3792016"/>
              <a:ext cx="750767" cy="732533"/>
            </a:xfrm>
            <a:custGeom>
              <a:avLst/>
              <a:gdLst/>
              <a:ahLst/>
              <a:cxnLst/>
              <a:rect l="l" t="t" r="r" b="b"/>
              <a:pathLst>
                <a:path w="11611" h="11329" fill="none" extrusionOk="0">
                  <a:moveTo>
                    <a:pt x="2615" y="11008"/>
                  </a:moveTo>
                  <a:lnTo>
                    <a:pt x="1" y="1"/>
                  </a:lnTo>
                  <a:lnTo>
                    <a:pt x="8638" y="398"/>
                  </a:lnTo>
                  <a:lnTo>
                    <a:pt x="11611" y="11329"/>
                  </a:lnTo>
                </a:path>
              </a:pathLst>
            </a:custGeom>
            <a:solidFill>
              <a:schemeClr val="lt2"/>
            </a:solidFill>
            <a:ln w="28575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" name="Google Shape;641;p9"/>
            <p:cNvSpPr/>
            <p:nvPr/>
          </p:nvSpPr>
          <p:spPr>
            <a:xfrm>
              <a:off x="6901166" y="3942029"/>
              <a:ext cx="567650" cy="40671"/>
            </a:xfrm>
            <a:custGeom>
              <a:avLst/>
              <a:gdLst/>
              <a:ahLst/>
              <a:cxnLst/>
              <a:rect l="l" t="t" r="r" b="b"/>
              <a:pathLst>
                <a:path w="8779" h="629" fill="none" extrusionOk="0">
                  <a:moveTo>
                    <a:pt x="1" y="0"/>
                  </a:moveTo>
                  <a:lnTo>
                    <a:pt x="8779" y="628"/>
                  </a:lnTo>
                </a:path>
              </a:pathLst>
            </a:custGeom>
            <a:solidFill>
              <a:schemeClr val="lt2"/>
            </a:solidFill>
            <a:ln w="28575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42" name="Google Shape;642;p9"/>
          <p:cNvGrpSpPr/>
          <p:nvPr/>
        </p:nvGrpSpPr>
        <p:grpSpPr>
          <a:xfrm rot="1096894">
            <a:off x="8824058" y="923553"/>
            <a:ext cx="538926" cy="696058"/>
            <a:chOff x="3429335" y="3683515"/>
            <a:chExt cx="616535" cy="796296"/>
          </a:xfrm>
        </p:grpSpPr>
        <p:sp>
          <p:nvSpPr>
            <p:cNvPr id="643" name="Google Shape;643;p9"/>
            <p:cNvSpPr/>
            <p:nvPr/>
          </p:nvSpPr>
          <p:spPr>
            <a:xfrm>
              <a:off x="3429335" y="4045163"/>
              <a:ext cx="174129" cy="133458"/>
            </a:xfrm>
            <a:custGeom>
              <a:avLst/>
              <a:gdLst/>
              <a:ahLst/>
              <a:cxnLst/>
              <a:rect l="l" t="t" r="r" b="b"/>
              <a:pathLst>
                <a:path w="2693" h="2064" extrusionOk="0">
                  <a:moveTo>
                    <a:pt x="1289" y="0"/>
                  </a:moveTo>
                  <a:cubicBezTo>
                    <a:pt x="635" y="0"/>
                    <a:pt x="88" y="392"/>
                    <a:pt x="52" y="917"/>
                  </a:cubicBezTo>
                  <a:cubicBezTo>
                    <a:pt x="1" y="1481"/>
                    <a:pt x="539" y="1993"/>
                    <a:pt x="1257" y="2057"/>
                  </a:cubicBezTo>
                  <a:cubicBezTo>
                    <a:pt x="1306" y="2062"/>
                    <a:pt x="1356" y="2064"/>
                    <a:pt x="1404" y="2064"/>
                  </a:cubicBezTo>
                  <a:cubicBezTo>
                    <a:pt x="2057" y="2064"/>
                    <a:pt x="2593" y="1672"/>
                    <a:pt x="2641" y="1147"/>
                  </a:cubicBezTo>
                  <a:cubicBezTo>
                    <a:pt x="2692" y="571"/>
                    <a:pt x="2154" y="58"/>
                    <a:pt x="1436" y="7"/>
                  </a:cubicBezTo>
                  <a:cubicBezTo>
                    <a:pt x="1387" y="3"/>
                    <a:pt x="1337" y="0"/>
                    <a:pt x="1289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" name="Google Shape;644;p9"/>
            <p:cNvSpPr/>
            <p:nvPr/>
          </p:nvSpPr>
          <p:spPr>
            <a:xfrm>
              <a:off x="3429335" y="4041413"/>
              <a:ext cx="174129" cy="140959"/>
            </a:xfrm>
            <a:custGeom>
              <a:avLst/>
              <a:gdLst/>
              <a:ahLst/>
              <a:cxnLst/>
              <a:rect l="l" t="t" r="r" b="b"/>
              <a:pathLst>
                <a:path w="2693" h="2180" fill="none" extrusionOk="0">
                  <a:moveTo>
                    <a:pt x="2641" y="1205"/>
                  </a:moveTo>
                  <a:cubicBezTo>
                    <a:pt x="2590" y="1769"/>
                    <a:pt x="1974" y="2179"/>
                    <a:pt x="1257" y="2115"/>
                  </a:cubicBezTo>
                  <a:cubicBezTo>
                    <a:pt x="539" y="2051"/>
                    <a:pt x="1" y="1539"/>
                    <a:pt x="52" y="975"/>
                  </a:cubicBezTo>
                  <a:cubicBezTo>
                    <a:pt x="91" y="411"/>
                    <a:pt x="719" y="1"/>
                    <a:pt x="1436" y="65"/>
                  </a:cubicBezTo>
                  <a:cubicBezTo>
                    <a:pt x="2154" y="116"/>
                    <a:pt x="2692" y="629"/>
                    <a:pt x="2641" y="1205"/>
                  </a:cubicBezTo>
                  <a:close/>
                </a:path>
              </a:pathLst>
            </a:custGeom>
            <a:solidFill>
              <a:schemeClr val="dk2"/>
            </a:solidFill>
            <a:ln w="28575" cap="flat" cmpd="sng">
              <a:solidFill>
                <a:schemeClr val="dk2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" name="Google Shape;645;p9"/>
            <p:cNvSpPr/>
            <p:nvPr/>
          </p:nvSpPr>
          <p:spPr>
            <a:xfrm>
              <a:off x="3711902" y="4342602"/>
              <a:ext cx="174065" cy="134169"/>
            </a:xfrm>
            <a:custGeom>
              <a:avLst/>
              <a:gdLst/>
              <a:ahLst/>
              <a:cxnLst/>
              <a:rect l="l" t="t" r="r" b="b"/>
              <a:pathLst>
                <a:path w="2692" h="2075" extrusionOk="0">
                  <a:moveTo>
                    <a:pt x="1289" y="1"/>
                  </a:moveTo>
                  <a:cubicBezTo>
                    <a:pt x="636" y="1"/>
                    <a:pt x="100" y="393"/>
                    <a:pt x="52" y="930"/>
                  </a:cubicBezTo>
                  <a:cubicBezTo>
                    <a:pt x="1" y="1494"/>
                    <a:pt x="539" y="2006"/>
                    <a:pt x="1257" y="2070"/>
                  </a:cubicBezTo>
                  <a:cubicBezTo>
                    <a:pt x="1298" y="2073"/>
                    <a:pt x="1340" y="2075"/>
                    <a:pt x="1381" y="2075"/>
                  </a:cubicBezTo>
                  <a:cubicBezTo>
                    <a:pt x="2045" y="2075"/>
                    <a:pt x="2605" y="1691"/>
                    <a:pt x="2653" y="1148"/>
                  </a:cubicBezTo>
                  <a:cubicBezTo>
                    <a:pt x="2692" y="584"/>
                    <a:pt x="2154" y="71"/>
                    <a:pt x="1436" y="7"/>
                  </a:cubicBezTo>
                  <a:cubicBezTo>
                    <a:pt x="1386" y="3"/>
                    <a:pt x="1337" y="1"/>
                    <a:pt x="1289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" name="Google Shape;646;p9"/>
            <p:cNvSpPr/>
            <p:nvPr/>
          </p:nvSpPr>
          <p:spPr>
            <a:xfrm>
              <a:off x="3711902" y="4338917"/>
              <a:ext cx="174065" cy="140894"/>
            </a:xfrm>
            <a:custGeom>
              <a:avLst/>
              <a:gdLst/>
              <a:ahLst/>
              <a:cxnLst/>
              <a:rect l="l" t="t" r="r" b="b"/>
              <a:pathLst>
                <a:path w="2692" h="2179" fill="none" extrusionOk="0">
                  <a:moveTo>
                    <a:pt x="2653" y="1205"/>
                  </a:moveTo>
                  <a:cubicBezTo>
                    <a:pt x="2602" y="1781"/>
                    <a:pt x="1974" y="2179"/>
                    <a:pt x="1257" y="2127"/>
                  </a:cubicBezTo>
                  <a:cubicBezTo>
                    <a:pt x="539" y="2063"/>
                    <a:pt x="1" y="1551"/>
                    <a:pt x="52" y="987"/>
                  </a:cubicBezTo>
                  <a:cubicBezTo>
                    <a:pt x="103" y="410"/>
                    <a:pt x="718" y="0"/>
                    <a:pt x="1436" y="64"/>
                  </a:cubicBezTo>
                  <a:cubicBezTo>
                    <a:pt x="2154" y="128"/>
                    <a:pt x="2692" y="641"/>
                    <a:pt x="2653" y="1205"/>
                  </a:cubicBezTo>
                  <a:close/>
                </a:path>
              </a:pathLst>
            </a:custGeom>
            <a:solidFill>
              <a:schemeClr val="dk2"/>
            </a:solidFill>
            <a:ln w="28575" cap="flat" cmpd="sng">
              <a:solidFill>
                <a:schemeClr val="dk2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" name="Google Shape;647;p9"/>
            <p:cNvSpPr/>
            <p:nvPr/>
          </p:nvSpPr>
          <p:spPr>
            <a:xfrm>
              <a:off x="3595901" y="3683515"/>
              <a:ext cx="449969" cy="749086"/>
            </a:xfrm>
            <a:custGeom>
              <a:avLst/>
              <a:gdLst/>
              <a:ahLst/>
              <a:cxnLst/>
              <a:rect l="l" t="t" r="r" b="b"/>
              <a:pathLst>
                <a:path w="6959" h="11585" fill="none" extrusionOk="0">
                  <a:moveTo>
                    <a:pt x="1" y="6984"/>
                  </a:moveTo>
                  <a:lnTo>
                    <a:pt x="2897" y="0"/>
                  </a:lnTo>
                  <a:lnTo>
                    <a:pt x="6959" y="4536"/>
                  </a:lnTo>
                  <a:lnTo>
                    <a:pt x="4383" y="11584"/>
                  </a:lnTo>
                </a:path>
              </a:pathLst>
            </a:custGeom>
            <a:solidFill>
              <a:schemeClr val="dk2"/>
            </a:solidFill>
            <a:ln w="2857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" name="Google Shape;648;p9"/>
            <p:cNvSpPr/>
            <p:nvPr/>
          </p:nvSpPr>
          <p:spPr>
            <a:xfrm>
              <a:off x="3744233" y="3777920"/>
              <a:ext cx="262714" cy="303320"/>
            </a:xfrm>
            <a:custGeom>
              <a:avLst/>
              <a:gdLst/>
              <a:ahLst/>
              <a:cxnLst/>
              <a:rect l="l" t="t" r="r" b="b"/>
              <a:pathLst>
                <a:path w="4063" h="4691" fill="none" extrusionOk="0">
                  <a:moveTo>
                    <a:pt x="0" y="1"/>
                  </a:moveTo>
                  <a:lnTo>
                    <a:pt x="4063" y="4691"/>
                  </a:lnTo>
                </a:path>
              </a:pathLst>
            </a:custGeom>
            <a:solidFill>
              <a:schemeClr val="dk2"/>
            </a:solidFill>
            <a:ln w="2857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49" name="Google Shape;649;p9"/>
          <p:cNvGrpSpPr/>
          <p:nvPr/>
        </p:nvGrpSpPr>
        <p:grpSpPr>
          <a:xfrm rot="1096894">
            <a:off x="1942843" y="-1701606"/>
            <a:ext cx="538926" cy="696114"/>
            <a:chOff x="-1381427" y="4599887"/>
            <a:chExt cx="616535" cy="796360"/>
          </a:xfrm>
        </p:grpSpPr>
        <p:sp>
          <p:nvSpPr>
            <p:cNvPr id="650" name="Google Shape;650;p9"/>
            <p:cNvSpPr/>
            <p:nvPr/>
          </p:nvSpPr>
          <p:spPr>
            <a:xfrm>
              <a:off x="-1381427" y="4960888"/>
              <a:ext cx="174065" cy="134169"/>
            </a:xfrm>
            <a:custGeom>
              <a:avLst/>
              <a:gdLst/>
              <a:ahLst/>
              <a:cxnLst/>
              <a:rect l="l" t="t" r="r" b="b"/>
              <a:pathLst>
                <a:path w="2692" h="2075" extrusionOk="0">
                  <a:moveTo>
                    <a:pt x="1314" y="1"/>
                  </a:moveTo>
                  <a:cubicBezTo>
                    <a:pt x="649" y="1"/>
                    <a:pt x="88" y="396"/>
                    <a:pt x="51" y="927"/>
                  </a:cubicBezTo>
                  <a:cubicBezTo>
                    <a:pt x="0" y="1491"/>
                    <a:pt x="538" y="2004"/>
                    <a:pt x="1256" y="2068"/>
                  </a:cubicBezTo>
                  <a:cubicBezTo>
                    <a:pt x="1306" y="2072"/>
                    <a:pt x="1355" y="2075"/>
                    <a:pt x="1403" y="2075"/>
                  </a:cubicBezTo>
                  <a:cubicBezTo>
                    <a:pt x="2056" y="2075"/>
                    <a:pt x="2592" y="1683"/>
                    <a:pt x="2640" y="1158"/>
                  </a:cubicBezTo>
                  <a:cubicBezTo>
                    <a:pt x="2691" y="581"/>
                    <a:pt x="2153" y="69"/>
                    <a:pt x="1435" y="5"/>
                  </a:cubicBezTo>
                  <a:cubicBezTo>
                    <a:pt x="1395" y="2"/>
                    <a:pt x="1354" y="1"/>
                    <a:pt x="1314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" name="Google Shape;651;p9"/>
            <p:cNvSpPr/>
            <p:nvPr/>
          </p:nvSpPr>
          <p:spPr>
            <a:xfrm>
              <a:off x="-1381427" y="4957849"/>
              <a:ext cx="174065" cy="140959"/>
            </a:xfrm>
            <a:custGeom>
              <a:avLst/>
              <a:gdLst/>
              <a:ahLst/>
              <a:cxnLst/>
              <a:rect l="l" t="t" r="r" b="b"/>
              <a:pathLst>
                <a:path w="2692" h="2180" fill="none" extrusionOk="0">
                  <a:moveTo>
                    <a:pt x="2640" y="1205"/>
                  </a:moveTo>
                  <a:cubicBezTo>
                    <a:pt x="2589" y="1769"/>
                    <a:pt x="1974" y="2179"/>
                    <a:pt x="1256" y="2115"/>
                  </a:cubicBezTo>
                  <a:cubicBezTo>
                    <a:pt x="538" y="2051"/>
                    <a:pt x="0" y="1538"/>
                    <a:pt x="51" y="974"/>
                  </a:cubicBezTo>
                  <a:cubicBezTo>
                    <a:pt x="90" y="411"/>
                    <a:pt x="718" y="1"/>
                    <a:pt x="1435" y="52"/>
                  </a:cubicBezTo>
                  <a:cubicBezTo>
                    <a:pt x="2153" y="116"/>
                    <a:pt x="2691" y="628"/>
                    <a:pt x="2640" y="1205"/>
                  </a:cubicBezTo>
                  <a:close/>
                </a:path>
              </a:pathLst>
            </a:custGeom>
            <a:solidFill>
              <a:schemeClr val="dk2"/>
            </a:solidFill>
            <a:ln w="28575" cap="flat" cmpd="sng">
              <a:solidFill>
                <a:schemeClr val="dk2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" name="Google Shape;652;p9"/>
            <p:cNvSpPr/>
            <p:nvPr/>
          </p:nvSpPr>
          <p:spPr>
            <a:xfrm>
              <a:off x="-1098925" y="5259039"/>
              <a:ext cx="174065" cy="134169"/>
            </a:xfrm>
            <a:custGeom>
              <a:avLst/>
              <a:gdLst/>
              <a:ahLst/>
              <a:cxnLst/>
              <a:rect l="l" t="t" r="r" b="b"/>
              <a:pathLst>
                <a:path w="2692" h="2075" extrusionOk="0">
                  <a:moveTo>
                    <a:pt x="1289" y="0"/>
                  </a:moveTo>
                  <a:cubicBezTo>
                    <a:pt x="636" y="0"/>
                    <a:pt x="100" y="392"/>
                    <a:pt x="52" y="917"/>
                  </a:cubicBezTo>
                  <a:cubicBezTo>
                    <a:pt x="1" y="1493"/>
                    <a:pt x="539" y="2006"/>
                    <a:pt x="1257" y="2070"/>
                  </a:cubicBezTo>
                  <a:cubicBezTo>
                    <a:pt x="1297" y="2073"/>
                    <a:pt x="1338" y="2074"/>
                    <a:pt x="1378" y="2074"/>
                  </a:cubicBezTo>
                  <a:cubicBezTo>
                    <a:pt x="2044" y="2074"/>
                    <a:pt x="2605" y="1679"/>
                    <a:pt x="2653" y="1148"/>
                  </a:cubicBezTo>
                  <a:cubicBezTo>
                    <a:pt x="2692" y="584"/>
                    <a:pt x="2154" y="71"/>
                    <a:pt x="1436" y="7"/>
                  </a:cubicBezTo>
                  <a:cubicBezTo>
                    <a:pt x="1386" y="3"/>
                    <a:pt x="1337" y="0"/>
                    <a:pt x="1289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" name="Google Shape;653;p9"/>
            <p:cNvSpPr/>
            <p:nvPr/>
          </p:nvSpPr>
          <p:spPr>
            <a:xfrm>
              <a:off x="-1098925" y="5255289"/>
              <a:ext cx="174065" cy="140959"/>
            </a:xfrm>
            <a:custGeom>
              <a:avLst/>
              <a:gdLst/>
              <a:ahLst/>
              <a:cxnLst/>
              <a:rect l="l" t="t" r="r" b="b"/>
              <a:pathLst>
                <a:path w="2692" h="2180" fill="none" extrusionOk="0">
                  <a:moveTo>
                    <a:pt x="2653" y="1206"/>
                  </a:moveTo>
                  <a:cubicBezTo>
                    <a:pt x="2602" y="1769"/>
                    <a:pt x="1974" y="2179"/>
                    <a:pt x="1257" y="2128"/>
                  </a:cubicBezTo>
                  <a:cubicBezTo>
                    <a:pt x="539" y="2064"/>
                    <a:pt x="1" y="1551"/>
                    <a:pt x="52" y="975"/>
                  </a:cubicBezTo>
                  <a:cubicBezTo>
                    <a:pt x="103" y="411"/>
                    <a:pt x="718" y="1"/>
                    <a:pt x="1436" y="65"/>
                  </a:cubicBezTo>
                  <a:cubicBezTo>
                    <a:pt x="2154" y="129"/>
                    <a:pt x="2692" y="642"/>
                    <a:pt x="2653" y="1206"/>
                  </a:cubicBezTo>
                  <a:close/>
                </a:path>
              </a:pathLst>
            </a:custGeom>
            <a:solidFill>
              <a:schemeClr val="dk2"/>
            </a:solidFill>
            <a:ln w="28575" cap="flat" cmpd="sng">
              <a:solidFill>
                <a:schemeClr val="dk2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" name="Google Shape;654;p9"/>
            <p:cNvSpPr/>
            <p:nvPr/>
          </p:nvSpPr>
          <p:spPr>
            <a:xfrm>
              <a:off x="-1214926" y="4599887"/>
              <a:ext cx="450034" cy="748310"/>
            </a:xfrm>
            <a:custGeom>
              <a:avLst/>
              <a:gdLst/>
              <a:ahLst/>
              <a:cxnLst/>
              <a:rect l="l" t="t" r="r" b="b"/>
              <a:pathLst>
                <a:path w="6960" h="11573" fill="none" extrusionOk="0">
                  <a:moveTo>
                    <a:pt x="1" y="6972"/>
                  </a:moveTo>
                  <a:lnTo>
                    <a:pt x="2897" y="1"/>
                  </a:lnTo>
                  <a:lnTo>
                    <a:pt x="6959" y="4537"/>
                  </a:lnTo>
                  <a:lnTo>
                    <a:pt x="4383" y="11572"/>
                  </a:lnTo>
                </a:path>
              </a:pathLst>
            </a:custGeom>
            <a:solidFill>
              <a:schemeClr val="dk2"/>
            </a:solidFill>
            <a:ln w="2857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5" name="Google Shape;655;p9"/>
            <p:cNvSpPr/>
            <p:nvPr/>
          </p:nvSpPr>
          <p:spPr>
            <a:xfrm>
              <a:off x="-1066594" y="4694357"/>
              <a:ext cx="262714" cy="303320"/>
            </a:xfrm>
            <a:custGeom>
              <a:avLst/>
              <a:gdLst/>
              <a:ahLst/>
              <a:cxnLst/>
              <a:rect l="l" t="t" r="r" b="b"/>
              <a:pathLst>
                <a:path w="4063" h="4691" fill="none" extrusionOk="0">
                  <a:moveTo>
                    <a:pt x="1" y="1"/>
                  </a:moveTo>
                  <a:lnTo>
                    <a:pt x="4063" y="4691"/>
                  </a:lnTo>
                </a:path>
              </a:pathLst>
            </a:custGeom>
            <a:solidFill>
              <a:schemeClr val="dk2"/>
            </a:solidFill>
            <a:ln w="2857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56" name="Google Shape;656;p9"/>
          <p:cNvSpPr/>
          <p:nvPr/>
        </p:nvSpPr>
        <p:spPr>
          <a:xfrm rot="1097008">
            <a:off x="9758815" y="1479056"/>
            <a:ext cx="405613" cy="447660"/>
          </a:xfrm>
          <a:custGeom>
            <a:avLst/>
            <a:gdLst/>
            <a:ahLst/>
            <a:cxnLst/>
            <a:rect l="l" t="t" r="r" b="b"/>
            <a:pathLst>
              <a:path w="7177" h="7921" fill="none" extrusionOk="0">
                <a:moveTo>
                  <a:pt x="2000" y="4294"/>
                </a:moveTo>
                <a:cubicBezTo>
                  <a:pt x="3255" y="3986"/>
                  <a:pt x="2051" y="1039"/>
                  <a:pt x="936" y="2102"/>
                </a:cubicBezTo>
                <a:cubicBezTo>
                  <a:pt x="1" y="3012"/>
                  <a:pt x="821" y="6152"/>
                  <a:pt x="2474" y="5229"/>
                </a:cubicBezTo>
                <a:cubicBezTo>
                  <a:pt x="3871" y="4447"/>
                  <a:pt x="4037" y="1923"/>
                  <a:pt x="4063" y="1"/>
                </a:cubicBezTo>
                <a:cubicBezTo>
                  <a:pt x="5331" y="4486"/>
                  <a:pt x="7177" y="7920"/>
                  <a:pt x="7177" y="7920"/>
                </a:cubicBezTo>
              </a:path>
            </a:pathLst>
          </a:custGeom>
          <a:solidFill>
            <a:schemeClr val="accent1"/>
          </a:solidFill>
          <a:ln w="28575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57" name="Google Shape;657;p9"/>
          <p:cNvGrpSpPr/>
          <p:nvPr/>
        </p:nvGrpSpPr>
        <p:grpSpPr>
          <a:xfrm rot="-7015576">
            <a:off x="-270264" y="3770023"/>
            <a:ext cx="2827018" cy="2248934"/>
            <a:chOff x="-1221177" y="-856963"/>
            <a:chExt cx="3089277" cy="2457565"/>
          </a:xfrm>
        </p:grpSpPr>
        <p:sp>
          <p:nvSpPr>
            <p:cNvPr id="658" name="Google Shape;658;p9"/>
            <p:cNvSpPr/>
            <p:nvPr/>
          </p:nvSpPr>
          <p:spPr>
            <a:xfrm>
              <a:off x="-1221177" y="-564373"/>
              <a:ext cx="3089277" cy="2164975"/>
            </a:xfrm>
            <a:custGeom>
              <a:avLst/>
              <a:gdLst/>
              <a:ahLst/>
              <a:cxnLst/>
              <a:rect l="l" t="t" r="r" b="b"/>
              <a:pathLst>
                <a:path w="65482" h="45890" fill="none" extrusionOk="0">
                  <a:moveTo>
                    <a:pt x="0" y="40751"/>
                  </a:moveTo>
                  <a:cubicBezTo>
                    <a:pt x="18837" y="45889"/>
                    <a:pt x="46927" y="45492"/>
                    <a:pt x="60600" y="14866"/>
                  </a:cubicBezTo>
                  <a:cubicBezTo>
                    <a:pt x="63047" y="9381"/>
                    <a:pt x="65482" y="1"/>
                    <a:pt x="65482" y="1"/>
                  </a:cubicBezTo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" name="Google Shape;659;p9"/>
            <p:cNvSpPr/>
            <p:nvPr/>
          </p:nvSpPr>
          <p:spPr>
            <a:xfrm>
              <a:off x="-1050729" y="-637497"/>
              <a:ext cx="2826970" cy="2014998"/>
            </a:xfrm>
            <a:custGeom>
              <a:avLst/>
              <a:gdLst/>
              <a:ahLst/>
              <a:cxnLst/>
              <a:rect l="l" t="t" r="r" b="b"/>
              <a:pathLst>
                <a:path w="59922" h="42711" fill="none" extrusionOk="0">
                  <a:moveTo>
                    <a:pt x="1" y="38610"/>
                  </a:moveTo>
                  <a:cubicBezTo>
                    <a:pt x="16980" y="42711"/>
                    <a:pt x="41814" y="41878"/>
                    <a:pt x="54885" y="14519"/>
                  </a:cubicBezTo>
                  <a:cubicBezTo>
                    <a:pt x="57474" y="9099"/>
                    <a:pt x="59921" y="0"/>
                    <a:pt x="59921" y="0"/>
                  </a:cubicBezTo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" name="Google Shape;660;p9"/>
            <p:cNvSpPr/>
            <p:nvPr/>
          </p:nvSpPr>
          <p:spPr>
            <a:xfrm>
              <a:off x="-880847" y="-710668"/>
              <a:ext cx="2564569" cy="1865729"/>
            </a:xfrm>
            <a:custGeom>
              <a:avLst/>
              <a:gdLst/>
              <a:ahLst/>
              <a:cxnLst/>
              <a:rect l="l" t="t" r="r" b="b"/>
              <a:pathLst>
                <a:path w="54360" h="39547" fill="none" extrusionOk="0">
                  <a:moveTo>
                    <a:pt x="1" y="36483"/>
                  </a:moveTo>
                  <a:cubicBezTo>
                    <a:pt x="15134" y="39546"/>
                    <a:pt x="36817" y="38303"/>
                    <a:pt x="49195" y="14186"/>
                  </a:cubicBezTo>
                  <a:cubicBezTo>
                    <a:pt x="51938" y="8830"/>
                    <a:pt x="54360" y="1"/>
                    <a:pt x="54360" y="1"/>
                  </a:cubicBezTo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" name="Google Shape;661;p9"/>
            <p:cNvSpPr/>
            <p:nvPr/>
          </p:nvSpPr>
          <p:spPr>
            <a:xfrm>
              <a:off x="-710353" y="-783792"/>
              <a:ext cx="2302168" cy="1715751"/>
            </a:xfrm>
            <a:custGeom>
              <a:avLst/>
              <a:gdLst/>
              <a:ahLst/>
              <a:cxnLst/>
              <a:rect l="l" t="t" r="r" b="b"/>
              <a:pathLst>
                <a:path w="48798" h="36368" fill="none" extrusionOk="0">
                  <a:moveTo>
                    <a:pt x="0" y="34356"/>
                  </a:moveTo>
                  <a:cubicBezTo>
                    <a:pt x="13276" y="36368"/>
                    <a:pt x="31883" y="34766"/>
                    <a:pt x="43480" y="13853"/>
                  </a:cubicBezTo>
                  <a:cubicBezTo>
                    <a:pt x="46401" y="8573"/>
                    <a:pt x="48798" y="0"/>
                    <a:pt x="48798" y="0"/>
                  </a:cubicBezTo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" name="Google Shape;662;p9"/>
            <p:cNvSpPr/>
            <p:nvPr/>
          </p:nvSpPr>
          <p:spPr>
            <a:xfrm>
              <a:off x="-540471" y="-856963"/>
              <a:ext cx="2040380" cy="1565868"/>
            </a:xfrm>
            <a:custGeom>
              <a:avLst/>
              <a:gdLst/>
              <a:ahLst/>
              <a:cxnLst/>
              <a:rect l="l" t="t" r="r" b="b"/>
              <a:pathLst>
                <a:path w="43249" h="33191" fill="none" extrusionOk="0">
                  <a:moveTo>
                    <a:pt x="0" y="32229"/>
                  </a:moveTo>
                  <a:cubicBezTo>
                    <a:pt x="11431" y="33190"/>
                    <a:pt x="27051" y="31294"/>
                    <a:pt x="37777" y="13520"/>
                  </a:cubicBezTo>
                  <a:cubicBezTo>
                    <a:pt x="40904" y="8317"/>
                    <a:pt x="43249" y="1"/>
                    <a:pt x="43249" y="1"/>
                  </a:cubicBezTo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63" name="Google Shape;663;p9"/>
          <p:cNvGrpSpPr/>
          <p:nvPr/>
        </p:nvGrpSpPr>
        <p:grpSpPr>
          <a:xfrm rot="1616586">
            <a:off x="230427" y="3974574"/>
            <a:ext cx="380657" cy="445321"/>
            <a:chOff x="828772" y="314668"/>
            <a:chExt cx="416010" cy="486680"/>
          </a:xfrm>
        </p:grpSpPr>
        <p:sp>
          <p:nvSpPr>
            <p:cNvPr id="664" name="Google Shape;664;p9"/>
            <p:cNvSpPr/>
            <p:nvPr/>
          </p:nvSpPr>
          <p:spPr>
            <a:xfrm>
              <a:off x="828772" y="325849"/>
              <a:ext cx="182624" cy="180501"/>
            </a:xfrm>
            <a:custGeom>
              <a:avLst/>
              <a:gdLst/>
              <a:ahLst/>
              <a:cxnLst/>
              <a:rect l="l" t="t" r="r" b="b"/>
              <a:pathLst>
                <a:path w="3871" h="3826" extrusionOk="0">
                  <a:moveTo>
                    <a:pt x="2277" y="1"/>
                  </a:moveTo>
                  <a:cubicBezTo>
                    <a:pt x="1531" y="1"/>
                    <a:pt x="747" y="588"/>
                    <a:pt x="398" y="1455"/>
                  </a:cubicBezTo>
                  <a:cubicBezTo>
                    <a:pt x="1" y="2454"/>
                    <a:pt x="321" y="3454"/>
                    <a:pt x="1103" y="3748"/>
                  </a:cubicBezTo>
                  <a:cubicBezTo>
                    <a:pt x="1245" y="3800"/>
                    <a:pt x="1395" y="3825"/>
                    <a:pt x="1548" y="3825"/>
                  </a:cubicBezTo>
                  <a:cubicBezTo>
                    <a:pt x="2224" y="3825"/>
                    <a:pt x="2961" y="3340"/>
                    <a:pt x="3358" y="2557"/>
                  </a:cubicBezTo>
                  <a:cubicBezTo>
                    <a:pt x="3871" y="1544"/>
                    <a:pt x="3602" y="417"/>
                    <a:pt x="2743" y="83"/>
                  </a:cubicBezTo>
                  <a:cubicBezTo>
                    <a:pt x="2593" y="27"/>
                    <a:pt x="2436" y="1"/>
                    <a:pt x="2277" y="1"/>
                  </a:cubicBez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5" name="Google Shape;665;p9"/>
            <p:cNvSpPr/>
            <p:nvPr/>
          </p:nvSpPr>
          <p:spPr>
            <a:xfrm>
              <a:off x="828772" y="314668"/>
              <a:ext cx="182624" cy="201354"/>
            </a:xfrm>
            <a:custGeom>
              <a:avLst/>
              <a:gdLst/>
              <a:ahLst/>
              <a:cxnLst/>
              <a:rect l="l" t="t" r="r" b="b"/>
              <a:pathLst>
                <a:path w="3871" h="4268" fill="none" extrusionOk="0">
                  <a:moveTo>
                    <a:pt x="2743" y="320"/>
                  </a:moveTo>
                  <a:cubicBezTo>
                    <a:pt x="3602" y="654"/>
                    <a:pt x="3871" y="1781"/>
                    <a:pt x="3358" y="2794"/>
                  </a:cubicBezTo>
                  <a:cubicBezTo>
                    <a:pt x="2871" y="3755"/>
                    <a:pt x="1872" y="4267"/>
                    <a:pt x="1103" y="3985"/>
                  </a:cubicBezTo>
                  <a:cubicBezTo>
                    <a:pt x="321" y="3691"/>
                    <a:pt x="1" y="2691"/>
                    <a:pt x="398" y="1692"/>
                  </a:cubicBezTo>
                  <a:cubicBezTo>
                    <a:pt x="821" y="641"/>
                    <a:pt x="1885" y="0"/>
                    <a:pt x="2743" y="320"/>
                  </a:cubicBezTo>
                  <a:close/>
                </a:path>
              </a:pathLst>
            </a:custGeom>
            <a:solidFill>
              <a:schemeClr val="accent1"/>
            </a:solidFill>
            <a:ln w="28575" cap="flat" cmpd="sng">
              <a:solidFill>
                <a:schemeClr val="accent1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6" name="Google Shape;666;p9"/>
            <p:cNvSpPr/>
            <p:nvPr/>
          </p:nvSpPr>
          <p:spPr>
            <a:xfrm>
              <a:off x="897084" y="366656"/>
              <a:ext cx="26655" cy="18777"/>
            </a:xfrm>
            <a:custGeom>
              <a:avLst/>
              <a:gdLst/>
              <a:ahLst/>
              <a:cxnLst/>
              <a:rect l="l" t="t" r="r" b="b"/>
              <a:pathLst>
                <a:path w="565" h="398" fill="none" extrusionOk="0">
                  <a:moveTo>
                    <a:pt x="1" y="397"/>
                  </a:moveTo>
                  <a:cubicBezTo>
                    <a:pt x="168" y="205"/>
                    <a:pt x="373" y="64"/>
                    <a:pt x="565" y="0"/>
                  </a:cubicBezTo>
                </a:path>
              </a:pathLst>
            </a:custGeom>
            <a:solidFill>
              <a:schemeClr val="accent1"/>
            </a:solidFill>
            <a:ln w="19050" cap="rnd" cmpd="sng">
              <a:solidFill>
                <a:schemeClr val="accent1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7" name="Google Shape;667;p9"/>
            <p:cNvSpPr/>
            <p:nvPr/>
          </p:nvSpPr>
          <p:spPr>
            <a:xfrm>
              <a:off x="875949" y="411380"/>
              <a:ext cx="7926" cy="47791"/>
            </a:xfrm>
            <a:custGeom>
              <a:avLst/>
              <a:gdLst/>
              <a:ahLst/>
              <a:cxnLst/>
              <a:rect l="l" t="t" r="r" b="b"/>
              <a:pathLst>
                <a:path w="168" h="1013" fill="none" extrusionOk="0">
                  <a:moveTo>
                    <a:pt x="167" y="1013"/>
                  </a:moveTo>
                  <a:cubicBezTo>
                    <a:pt x="141" y="974"/>
                    <a:pt x="129" y="936"/>
                    <a:pt x="103" y="897"/>
                  </a:cubicBezTo>
                  <a:cubicBezTo>
                    <a:pt x="0" y="654"/>
                    <a:pt x="0" y="334"/>
                    <a:pt x="116" y="0"/>
                  </a:cubicBezTo>
                </a:path>
              </a:pathLst>
            </a:custGeom>
            <a:solidFill>
              <a:schemeClr val="accent1"/>
            </a:solidFill>
            <a:ln w="19050" cap="rnd" cmpd="sng">
              <a:solidFill>
                <a:schemeClr val="accent1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8" name="Google Shape;668;p9"/>
            <p:cNvSpPr/>
            <p:nvPr/>
          </p:nvSpPr>
          <p:spPr>
            <a:xfrm>
              <a:off x="865664" y="494788"/>
              <a:ext cx="379118" cy="306559"/>
            </a:xfrm>
            <a:custGeom>
              <a:avLst/>
              <a:gdLst/>
              <a:ahLst/>
              <a:cxnLst/>
              <a:rect l="l" t="t" r="r" b="b"/>
              <a:pathLst>
                <a:path w="8036" h="6498" fill="none" extrusionOk="0">
                  <a:moveTo>
                    <a:pt x="1" y="1"/>
                  </a:moveTo>
                  <a:lnTo>
                    <a:pt x="8035" y="6498"/>
                  </a:lnTo>
                </a:path>
              </a:pathLst>
            </a:custGeom>
            <a:solidFill>
              <a:schemeClr val="accent1"/>
            </a:solidFill>
            <a:ln w="28575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69" name="Google Shape;669;p9"/>
          <p:cNvGrpSpPr/>
          <p:nvPr/>
        </p:nvGrpSpPr>
        <p:grpSpPr>
          <a:xfrm rot="1616586">
            <a:off x="894152" y="4315173"/>
            <a:ext cx="312062" cy="570893"/>
            <a:chOff x="323987" y="610889"/>
            <a:chExt cx="341044" cy="623914"/>
          </a:xfrm>
        </p:grpSpPr>
        <p:sp>
          <p:nvSpPr>
            <p:cNvPr id="670" name="Google Shape;670;p9"/>
            <p:cNvSpPr/>
            <p:nvPr/>
          </p:nvSpPr>
          <p:spPr>
            <a:xfrm>
              <a:off x="323987" y="1036281"/>
              <a:ext cx="204986" cy="187814"/>
            </a:xfrm>
            <a:custGeom>
              <a:avLst/>
              <a:gdLst/>
              <a:ahLst/>
              <a:cxnLst/>
              <a:rect l="l" t="t" r="r" b="b"/>
              <a:pathLst>
                <a:path w="4345" h="3981" extrusionOk="0">
                  <a:moveTo>
                    <a:pt x="2671" y="0"/>
                  </a:moveTo>
                  <a:cubicBezTo>
                    <a:pt x="2077" y="0"/>
                    <a:pt x="1416" y="308"/>
                    <a:pt x="911" y="876"/>
                  </a:cubicBezTo>
                  <a:cubicBezTo>
                    <a:pt x="116" y="1760"/>
                    <a:pt x="1" y="2952"/>
                    <a:pt x="616" y="3580"/>
                  </a:cubicBezTo>
                  <a:cubicBezTo>
                    <a:pt x="879" y="3848"/>
                    <a:pt x="1237" y="3980"/>
                    <a:pt x="1629" y="3980"/>
                  </a:cubicBezTo>
                  <a:cubicBezTo>
                    <a:pt x="2154" y="3980"/>
                    <a:pt x="2738" y="3742"/>
                    <a:pt x="3230" y="3272"/>
                  </a:cubicBezTo>
                  <a:cubicBezTo>
                    <a:pt x="4127" y="2414"/>
                    <a:pt x="4345" y="1106"/>
                    <a:pt x="3679" y="402"/>
                  </a:cubicBezTo>
                  <a:cubicBezTo>
                    <a:pt x="3411" y="130"/>
                    <a:pt x="3055" y="0"/>
                    <a:pt x="2671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" name="Google Shape;671;p9"/>
            <p:cNvSpPr/>
            <p:nvPr/>
          </p:nvSpPr>
          <p:spPr>
            <a:xfrm>
              <a:off x="323987" y="1022552"/>
              <a:ext cx="204986" cy="212252"/>
            </a:xfrm>
            <a:custGeom>
              <a:avLst/>
              <a:gdLst/>
              <a:ahLst/>
              <a:cxnLst/>
              <a:rect l="l" t="t" r="r" b="b"/>
              <a:pathLst>
                <a:path w="4345" h="4499" fill="none" extrusionOk="0">
                  <a:moveTo>
                    <a:pt x="3679" y="693"/>
                  </a:moveTo>
                  <a:cubicBezTo>
                    <a:pt x="4345" y="1397"/>
                    <a:pt x="4127" y="2705"/>
                    <a:pt x="3230" y="3563"/>
                  </a:cubicBezTo>
                  <a:cubicBezTo>
                    <a:pt x="2371" y="4383"/>
                    <a:pt x="1231" y="4499"/>
                    <a:pt x="616" y="3871"/>
                  </a:cubicBezTo>
                  <a:cubicBezTo>
                    <a:pt x="1" y="3243"/>
                    <a:pt x="116" y="2051"/>
                    <a:pt x="911" y="1167"/>
                  </a:cubicBezTo>
                  <a:cubicBezTo>
                    <a:pt x="1744" y="231"/>
                    <a:pt x="2999" y="1"/>
                    <a:pt x="3679" y="693"/>
                  </a:cubicBezTo>
                  <a:close/>
                </a:path>
              </a:pathLst>
            </a:custGeom>
            <a:solidFill>
              <a:schemeClr val="dk2"/>
            </a:solidFill>
            <a:ln w="28575" cap="flat" cmpd="sng">
              <a:solidFill>
                <a:schemeClr val="dk2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" name="Google Shape;672;p9"/>
            <p:cNvSpPr/>
            <p:nvPr/>
          </p:nvSpPr>
          <p:spPr>
            <a:xfrm>
              <a:off x="399563" y="1077560"/>
              <a:ext cx="61708" cy="29675"/>
            </a:xfrm>
            <a:custGeom>
              <a:avLst/>
              <a:gdLst/>
              <a:ahLst/>
              <a:cxnLst/>
              <a:rect l="l" t="t" r="r" b="b"/>
              <a:pathLst>
                <a:path w="1308" h="629" fill="none" extrusionOk="0">
                  <a:moveTo>
                    <a:pt x="1" y="629"/>
                  </a:moveTo>
                  <a:cubicBezTo>
                    <a:pt x="154" y="462"/>
                    <a:pt x="334" y="321"/>
                    <a:pt x="513" y="219"/>
                  </a:cubicBezTo>
                  <a:cubicBezTo>
                    <a:pt x="769" y="78"/>
                    <a:pt x="1103" y="1"/>
                    <a:pt x="1308" y="116"/>
                  </a:cubicBezTo>
                </a:path>
              </a:pathLst>
            </a:custGeom>
            <a:solidFill>
              <a:schemeClr val="dk2"/>
            </a:solidFill>
            <a:ln w="19050" cap="rnd" cmpd="sng">
              <a:solidFill>
                <a:schemeClr val="dk2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" name="Google Shape;673;p9"/>
            <p:cNvSpPr/>
            <p:nvPr/>
          </p:nvSpPr>
          <p:spPr>
            <a:xfrm>
              <a:off x="376588" y="1133181"/>
              <a:ext cx="8539" cy="41186"/>
            </a:xfrm>
            <a:custGeom>
              <a:avLst/>
              <a:gdLst/>
              <a:ahLst/>
              <a:cxnLst/>
              <a:rect l="l" t="t" r="r" b="b"/>
              <a:pathLst>
                <a:path w="181" h="873" fill="none" extrusionOk="0">
                  <a:moveTo>
                    <a:pt x="180" y="872"/>
                  </a:moveTo>
                  <a:cubicBezTo>
                    <a:pt x="26" y="731"/>
                    <a:pt x="1" y="385"/>
                    <a:pt x="142" y="1"/>
                  </a:cubicBezTo>
                </a:path>
              </a:pathLst>
            </a:custGeom>
            <a:solidFill>
              <a:schemeClr val="dk2"/>
            </a:solidFill>
            <a:ln w="19050" cap="rnd" cmpd="sng">
              <a:solidFill>
                <a:schemeClr val="dk2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" name="Google Shape;674;p9"/>
            <p:cNvSpPr/>
            <p:nvPr/>
          </p:nvSpPr>
          <p:spPr>
            <a:xfrm>
              <a:off x="386259" y="610889"/>
              <a:ext cx="278772" cy="473379"/>
            </a:xfrm>
            <a:custGeom>
              <a:avLst/>
              <a:gdLst/>
              <a:ahLst/>
              <a:cxnLst/>
              <a:rect l="l" t="t" r="r" b="b"/>
              <a:pathLst>
                <a:path w="5909" h="10034" fill="none" extrusionOk="0">
                  <a:moveTo>
                    <a:pt x="2717" y="10034"/>
                  </a:moveTo>
                  <a:lnTo>
                    <a:pt x="1" y="0"/>
                  </a:lnTo>
                  <a:cubicBezTo>
                    <a:pt x="1" y="0"/>
                    <a:pt x="5908" y="3370"/>
                    <a:pt x="4588" y="5562"/>
                  </a:cubicBezTo>
                  <a:cubicBezTo>
                    <a:pt x="3973" y="6394"/>
                    <a:pt x="2807" y="4882"/>
                    <a:pt x="2807" y="4882"/>
                  </a:cubicBezTo>
                </a:path>
              </a:pathLst>
            </a:custGeom>
            <a:solidFill>
              <a:schemeClr val="dk2"/>
            </a:solidFill>
            <a:ln w="2857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75" name="Google Shape;675;p9"/>
          <p:cNvGrpSpPr/>
          <p:nvPr/>
        </p:nvGrpSpPr>
        <p:grpSpPr>
          <a:xfrm>
            <a:off x="1574262" y="4472931"/>
            <a:ext cx="1085479" cy="528633"/>
            <a:chOff x="1698430" y="4498823"/>
            <a:chExt cx="1589281" cy="773986"/>
          </a:xfrm>
        </p:grpSpPr>
        <p:sp>
          <p:nvSpPr>
            <p:cNvPr id="676" name="Google Shape;676;p9"/>
            <p:cNvSpPr/>
            <p:nvPr/>
          </p:nvSpPr>
          <p:spPr>
            <a:xfrm>
              <a:off x="1698430" y="4919182"/>
              <a:ext cx="299182" cy="231677"/>
            </a:xfrm>
            <a:custGeom>
              <a:avLst/>
              <a:gdLst/>
              <a:ahLst/>
              <a:cxnLst/>
              <a:rect l="l" t="t" r="r" b="b"/>
              <a:pathLst>
                <a:path w="4627" h="3583" extrusionOk="0">
                  <a:moveTo>
                    <a:pt x="1912" y="1"/>
                  </a:moveTo>
                  <a:cubicBezTo>
                    <a:pt x="1110" y="1"/>
                    <a:pt x="438" y="408"/>
                    <a:pt x="257" y="1086"/>
                  </a:cubicBezTo>
                  <a:cubicBezTo>
                    <a:pt x="1" y="1995"/>
                    <a:pt x="718" y="3046"/>
                    <a:pt x="1846" y="3431"/>
                  </a:cubicBezTo>
                  <a:cubicBezTo>
                    <a:pt x="2141" y="3533"/>
                    <a:pt x="2435" y="3582"/>
                    <a:pt x="2714" y="3582"/>
                  </a:cubicBezTo>
                  <a:cubicBezTo>
                    <a:pt x="3512" y="3582"/>
                    <a:pt x="4180" y="3182"/>
                    <a:pt x="4370" y="2508"/>
                  </a:cubicBezTo>
                  <a:cubicBezTo>
                    <a:pt x="4627" y="1598"/>
                    <a:pt x="3909" y="535"/>
                    <a:pt x="2768" y="150"/>
                  </a:cubicBezTo>
                  <a:cubicBezTo>
                    <a:pt x="2477" y="49"/>
                    <a:pt x="2187" y="1"/>
                    <a:pt x="1912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" name="Google Shape;677;p9"/>
            <p:cNvSpPr/>
            <p:nvPr/>
          </p:nvSpPr>
          <p:spPr>
            <a:xfrm>
              <a:off x="1698430" y="4903146"/>
              <a:ext cx="299182" cy="263554"/>
            </a:xfrm>
            <a:custGeom>
              <a:avLst/>
              <a:gdLst/>
              <a:ahLst/>
              <a:cxnLst/>
              <a:rect l="l" t="t" r="r" b="b"/>
              <a:pathLst>
                <a:path w="4627" h="4076" fill="none" extrusionOk="0">
                  <a:moveTo>
                    <a:pt x="4370" y="2756"/>
                  </a:moveTo>
                  <a:cubicBezTo>
                    <a:pt x="4114" y="3666"/>
                    <a:pt x="2986" y="4076"/>
                    <a:pt x="1846" y="3679"/>
                  </a:cubicBezTo>
                  <a:cubicBezTo>
                    <a:pt x="718" y="3294"/>
                    <a:pt x="1" y="2243"/>
                    <a:pt x="257" y="1334"/>
                  </a:cubicBezTo>
                  <a:cubicBezTo>
                    <a:pt x="500" y="424"/>
                    <a:pt x="1628" y="1"/>
                    <a:pt x="2768" y="398"/>
                  </a:cubicBezTo>
                  <a:cubicBezTo>
                    <a:pt x="3909" y="783"/>
                    <a:pt x="4627" y="1846"/>
                    <a:pt x="4370" y="2756"/>
                  </a:cubicBezTo>
                  <a:close/>
                </a:path>
              </a:pathLst>
            </a:custGeom>
            <a:solidFill>
              <a:schemeClr val="lt2"/>
            </a:solidFill>
            <a:ln w="28575" cap="flat" cmpd="sng">
              <a:solidFill>
                <a:schemeClr val="lt2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" name="Google Shape;678;p9"/>
            <p:cNvSpPr/>
            <p:nvPr/>
          </p:nvSpPr>
          <p:spPr>
            <a:xfrm>
              <a:off x="1883231" y="5003435"/>
              <a:ext cx="33171" cy="38990"/>
            </a:xfrm>
            <a:custGeom>
              <a:avLst/>
              <a:gdLst/>
              <a:ahLst/>
              <a:cxnLst/>
              <a:rect l="l" t="t" r="r" b="b"/>
              <a:pathLst>
                <a:path w="513" h="603" fill="none" extrusionOk="0">
                  <a:moveTo>
                    <a:pt x="0" y="0"/>
                  </a:moveTo>
                  <a:cubicBezTo>
                    <a:pt x="256" y="180"/>
                    <a:pt x="436" y="398"/>
                    <a:pt x="513" y="603"/>
                  </a:cubicBezTo>
                </a:path>
              </a:pathLst>
            </a:custGeom>
            <a:solidFill>
              <a:schemeClr val="lt2"/>
            </a:solidFill>
            <a:ln w="28575" cap="rnd" cmpd="sng">
              <a:solidFill>
                <a:schemeClr val="lt2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" name="Google Shape;679;p9"/>
            <p:cNvSpPr/>
            <p:nvPr/>
          </p:nvSpPr>
          <p:spPr>
            <a:xfrm>
              <a:off x="1777122" y="4983520"/>
              <a:ext cx="68863" cy="23278"/>
            </a:xfrm>
            <a:custGeom>
              <a:avLst/>
              <a:gdLst/>
              <a:ahLst/>
              <a:cxnLst/>
              <a:rect l="l" t="t" r="r" b="b"/>
              <a:pathLst>
                <a:path w="1065" h="360" fill="none" extrusionOk="0">
                  <a:moveTo>
                    <a:pt x="1" y="360"/>
                  </a:moveTo>
                  <a:cubicBezTo>
                    <a:pt x="78" y="103"/>
                    <a:pt x="411" y="14"/>
                    <a:pt x="667" y="14"/>
                  </a:cubicBezTo>
                  <a:cubicBezTo>
                    <a:pt x="795" y="1"/>
                    <a:pt x="936" y="26"/>
                    <a:pt x="1065" y="52"/>
                  </a:cubicBezTo>
                </a:path>
              </a:pathLst>
            </a:custGeom>
            <a:solidFill>
              <a:schemeClr val="lt2"/>
            </a:solidFill>
            <a:ln w="28575" cap="rnd" cmpd="sng">
              <a:solidFill>
                <a:schemeClr val="lt2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" name="Google Shape;680;p9"/>
            <p:cNvSpPr/>
            <p:nvPr/>
          </p:nvSpPr>
          <p:spPr>
            <a:xfrm>
              <a:off x="2442482" y="5021152"/>
              <a:ext cx="309139" cy="235750"/>
            </a:xfrm>
            <a:custGeom>
              <a:avLst/>
              <a:gdLst/>
              <a:ahLst/>
              <a:cxnLst/>
              <a:rect l="l" t="t" r="r" b="b"/>
              <a:pathLst>
                <a:path w="4781" h="3646" extrusionOk="0">
                  <a:moveTo>
                    <a:pt x="1976" y="0"/>
                  </a:moveTo>
                  <a:cubicBezTo>
                    <a:pt x="1149" y="0"/>
                    <a:pt x="458" y="410"/>
                    <a:pt x="257" y="1098"/>
                  </a:cubicBezTo>
                  <a:cubicBezTo>
                    <a:pt x="1" y="2020"/>
                    <a:pt x="731" y="3084"/>
                    <a:pt x="1897" y="3494"/>
                  </a:cubicBezTo>
                  <a:cubicBezTo>
                    <a:pt x="2202" y="3596"/>
                    <a:pt x="2505" y="3645"/>
                    <a:pt x="2793" y="3645"/>
                  </a:cubicBezTo>
                  <a:cubicBezTo>
                    <a:pt x="3619" y="3645"/>
                    <a:pt x="4312" y="3243"/>
                    <a:pt x="4512" y="2558"/>
                  </a:cubicBezTo>
                  <a:cubicBezTo>
                    <a:pt x="4781" y="1623"/>
                    <a:pt x="4038" y="547"/>
                    <a:pt x="2859" y="149"/>
                  </a:cubicBezTo>
                  <a:cubicBezTo>
                    <a:pt x="2558" y="48"/>
                    <a:pt x="2259" y="0"/>
                    <a:pt x="1976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" name="Google Shape;681;p9"/>
            <p:cNvSpPr/>
            <p:nvPr/>
          </p:nvSpPr>
          <p:spPr>
            <a:xfrm>
              <a:off x="2442482" y="5005116"/>
              <a:ext cx="309139" cy="267692"/>
            </a:xfrm>
            <a:custGeom>
              <a:avLst/>
              <a:gdLst/>
              <a:ahLst/>
              <a:cxnLst/>
              <a:rect l="l" t="t" r="r" b="b"/>
              <a:pathLst>
                <a:path w="4781" h="4140" fill="none" extrusionOk="0">
                  <a:moveTo>
                    <a:pt x="4512" y="2806"/>
                  </a:moveTo>
                  <a:cubicBezTo>
                    <a:pt x="4243" y="3729"/>
                    <a:pt x="3076" y="4139"/>
                    <a:pt x="1897" y="3742"/>
                  </a:cubicBezTo>
                  <a:cubicBezTo>
                    <a:pt x="731" y="3332"/>
                    <a:pt x="1" y="2268"/>
                    <a:pt x="257" y="1346"/>
                  </a:cubicBezTo>
                  <a:cubicBezTo>
                    <a:pt x="526" y="423"/>
                    <a:pt x="1680" y="0"/>
                    <a:pt x="2859" y="397"/>
                  </a:cubicBezTo>
                  <a:cubicBezTo>
                    <a:pt x="4038" y="795"/>
                    <a:pt x="4781" y="1871"/>
                    <a:pt x="4512" y="2806"/>
                  </a:cubicBezTo>
                  <a:close/>
                </a:path>
              </a:pathLst>
            </a:custGeom>
            <a:solidFill>
              <a:schemeClr val="lt2"/>
            </a:solidFill>
            <a:ln w="28575" cap="flat" cmpd="sng">
              <a:solidFill>
                <a:schemeClr val="lt2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" name="Google Shape;682;p9"/>
            <p:cNvSpPr/>
            <p:nvPr/>
          </p:nvSpPr>
          <p:spPr>
            <a:xfrm>
              <a:off x="2628123" y="5102043"/>
              <a:ext cx="40671" cy="41447"/>
            </a:xfrm>
            <a:custGeom>
              <a:avLst/>
              <a:gdLst/>
              <a:ahLst/>
              <a:cxnLst/>
              <a:rect l="l" t="t" r="r" b="b"/>
              <a:pathLst>
                <a:path w="629" h="641" fill="none" extrusionOk="0">
                  <a:moveTo>
                    <a:pt x="0" y="0"/>
                  </a:moveTo>
                  <a:cubicBezTo>
                    <a:pt x="308" y="180"/>
                    <a:pt x="526" y="410"/>
                    <a:pt x="628" y="641"/>
                  </a:cubicBezTo>
                </a:path>
              </a:pathLst>
            </a:custGeom>
            <a:solidFill>
              <a:schemeClr val="lt2"/>
            </a:solidFill>
            <a:ln w="28575" cap="rnd" cmpd="sng">
              <a:solidFill>
                <a:schemeClr val="lt2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" name="Google Shape;683;p9"/>
            <p:cNvSpPr/>
            <p:nvPr/>
          </p:nvSpPr>
          <p:spPr>
            <a:xfrm>
              <a:off x="2521239" y="5085490"/>
              <a:ext cx="75458" cy="24054"/>
            </a:xfrm>
            <a:custGeom>
              <a:avLst/>
              <a:gdLst/>
              <a:ahLst/>
              <a:cxnLst/>
              <a:rect l="l" t="t" r="r" b="b"/>
              <a:pathLst>
                <a:path w="1167" h="372" fill="none" extrusionOk="0">
                  <a:moveTo>
                    <a:pt x="0" y="372"/>
                  </a:moveTo>
                  <a:cubicBezTo>
                    <a:pt x="77" y="128"/>
                    <a:pt x="423" y="13"/>
                    <a:pt x="731" y="0"/>
                  </a:cubicBezTo>
                  <a:cubicBezTo>
                    <a:pt x="872" y="0"/>
                    <a:pt x="1025" y="26"/>
                    <a:pt x="1166" y="64"/>
                  </a:cubicBezTo>
                </a:path>
              </a:pathLst>
            </a:custGeom>
            <a:solidFill>
              <a:schemeClr val="lt2"/>
            </a:solidFill>
            <a:ln w="28575" cap="rnd" cmpd="sng">
              <a:solidFill>
                <a:schemeClr val="lt2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" name="Google Shape;684;p9"/>
            <p:cNvSpPr/>
            <p:nvPr/>
          </p:nvSpPr>
          <p:spPr>
            <a:xfrm>
              <a:off x="1960242" y="4498823"/>
              <a:ext cx="1327470" cy="711777"/>
            </a:xfrm>
            <a:custGeom>
              <a:avLst/>
              <a:gdLst/>
              <a:ahLst/>
              <a:cxnLst/>
              <a:rect l="l" t="t" r="r" b="b"/>
              <a:pathLst>
                <a:path w="20530" h="11008" fill="none" extrusionOk="0">
                  <a:moveTo>
                    <a:pt x="1" y="9560"/>
                  </a:moveTo>
                  <a:lnTo>
                    <a:pt x="9022" y="0"/>
                  </a:lnTo>
                  <a:lnTo>
                    <a:pt x="20530" y="1115"/>
                  </a:lnTo>
                  <a:lnTo>
                    <a:pt x="11790" y="11008"/>
                  </a:lnTo>
                </a:path>
              </a:pathLst>
            </a:custGeom>
            <a:solidFill>
              <a:schemeClr val="lt2"/>
            </a:solidFill>
            <a:ln w="28575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" name="Google Shape;685;p9"/>
            <p:cNvSpPr/>
            <p:nvPr/>
          </p:nvSpPr>
          <p:spPr>
            <a:xfrm>
              <a:off x="2444163" y="4604026"/>
              <a:ext cx="732533" cy="92916"/>
            </a:xfrm>
            <a:custGeom>
              <a:avLst/>
              <a:gdLst/>
              <a:ahLst/>
              <a:cxnLst/>
              <a:rect l="l" t="t" r="r" b="b"/>
              <a:pathLst>
                <a:path w="11329" h="1437" fill="none" extrusionOk="0">
                  <a:moveTo>
                    <a:pt x="1" y="1"/>
                  </a:moveTo>
                  <a:lnTo>
                    <a:pt x="11329" y="1436"/>
                  </a:lnTo>
                </a:path>
              </a:pathLst>
            </a:custGeom>
            <a:solidFill>
              <a:schemeClr val="lt2"/>
            </a:solidFill>
            <a:ln w="28575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86" name="Google Shape;686;p9"/>
          <p:cNvSpPr/>
          <p:nvPr/>
        </p:nvSpPr>
        <p:spPr>
          <a:xfrm>
            <a:off x="-448256" y="3591973"/>
            <a:ext cx="316936" cy="349791"/>
          </a:xfrm>
          <a:custGeom>
            <a:avLst/>
            <a:gdLst/>
            <a:ahLst/>
            <a:cxnLst/>
            <a:rect l="l" t="t" r="r" b="b"/>
            <a:pathLst>
              <a:path w="7177" h="7921" fill="none" extrusionOk="0">
                <a:moveTo>
                  <a:pt x="2000" y="4294"/>
                </a:moveTo>
                <a:cubicBezTo>
                  <a:pt x="3255" y="3986"/>
                  <a:pt x="2051" y="1039"/>
                  <a:pt x="936" y="2102"/>
                </a:cubicBezTo>
                <a:cubicBezTo>
                  <a:pt x="1" y="3012"/>
                  <a:pt x="821" y="6152"/>
                  <a:pt x="2474" y="5229"/>
                </a:cubicBezTo>
                <a:cubicBezTo>
                  <a:pt x="3871" y="4447"/>
                  <a:pt x="4037" y="1923"/>
                  <a:pt x="4063" y="1"/>
                </a:cubicBezTo>
                <a:cubicBezTo>
                  <a:pt x="5331" y="4486"/>
                  <a:pt x="7177" y="7920"/>
                  <a:pt x="7177" y="7920"/>
                </a:cubicBezTo>
              </a:path>
            </a:pathLst>
          </a:custGeom>
          <a:solidFill>
            <a:schemeClr val="accent1"/>
          </a:solidFill>
          <a:ln w="28575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58737947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6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8" name="Google Shape;688;p10"/>
          <p:cNvSpPr txBox="1">
            <a:spLocks noGrp="1"/>
          </p:cNvSpPr>
          <p:nvPr>
            <p:ph type="title"/>
          </p:nvPr>
        </p:nvSpPr>
        <p:spPr>
          <a:xfrm>
            <a:off x="720000" y="3829575"/>
            <a:ext cx="2992200" cy="96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19184102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bg>
      <p:bgPr>
        <a:solidFill>
          <a:schemeClr val="accent5"/>
        </a:solidFill>
        <a:effectLst/>
      </p:bgPr>
    </p:bg>
    <p:spTree>
      <p:nvGrpSpPr>
        <p:cNvPr id="1" name="Shape 6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0" name="Google Shape;690;p11"/>
          <p:cNvSpPr/>
          <p:nvPr/>
        </p:nvSpPr>
        <p:spPr>
          <a:xfrm>
            <a:off x="3378125" y="3095148"/>
            <a:ext cx="6547595" cy="2236616"/>
          </a:xfrm>
          <a:custGeom>
            <a:avLst/>
            <a:gdLst/>
            <a:ahLst/>
            <a:cxnLst/>
            <a:rect l="l" t="t" r="r" b="b"/>
            <a:pathLst>
              <a:path w="139000" h="98302" extrusionOk="0">
                <a:moveTo>
                  <a:pt x="127607" y="1"/>
                </a:moveTo>
                <a:cubicBezTo>
                  <a:pt x="126733" y="1"/>
                  <a:pt x="125859" y="31"/>
                  <a:pt x="124987" y="93"/>
                </a:cubicBezTo>
                <a:cubicBezTo>
                  <a:pt x="108574" y="1248"/>
                  <a:pt x="93771" y="12312"/>
                  <a:pt x="85929" y="26781"/>
                </a:cubicBezTo>
                <a:cubicBezTo>
                  <a:pt x="83163" y="31857"/>
                  <a:pt x="81005" y="37510"/>
                  <a:pt x="76597" y="41249"/>
                </a:cubicBezTo>
                <a:cubicBezTo>
                  <a:pt x="69211" y="47419"/>
                  <a:pt x="58451" y="46112"/>
                  <a:pt x="48907" y="47206"/>
                </a:cubicBezTo>
                <a:cubicBezTo>
                  <a:pt x="41581" y="47997"/>
                  <a:pt x="34560" y="50520"/>
                  <a:pt x="28268" y="54289"/>
                </a:cubicBezTo>
                <a:cubicBezTo>
                  <a:pt x="16353" y="61401"/>
                  <a:pt x="6961" y="73012"/>
                  <a:pt x="2614" y="86295"/>
                </a:cubicBezTo>
                <a:cubicBezTo>
                  <a:pt x="1338" y="90216"/>
                  <a:pt x="487" y="94228"/>
                  <a:pt x="0" y="98301"/>
                </a:cubicBezTo>
                <a:lnTo>
                  <a:pt x="139000" y="98301"/>
                </a:lnTo>
                <a:lnTo>
                  <a:pt x="139000" y="1735"/>
                </a:lnTo>
                <a:cubicBezTo>
                  <a:pt x="135309" y="595"/>
                  <a:pt x="131456" y="1"/>
                  <a:pt x="127607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1" name="Google Shape;691;p11"/>
          <p:cNvSpPr/>
          <p:nvPr/>
        </p:nvSpPr>
        <p:spPr>
          <a:xfrm rot="10800000">
            <a:off x="-613650" y="-271127"/>
            <a:ext cx="6547595" cy="2236616"/>
          </a:xfrm>
          <a:custGeom>
            <a:avLst/>
            <a:gdLst/>
            <a:ahLst/>
            <a:cxnLst/>
            <a:rect l="l" t="t" r="r" b="b"/>
            <a:pathLst>
              <a:path w="139000" h="98302" extrusionOk="0">
                <a:moveTo>
                  <a:pt x="127607" y="1"/>
                </a:moveTo>
                <a:cubicBezTo>
                  <a:pt x="126733" y="1"/>
                  <a:pt x="125859" y="31"/>
                  <a:pt x="124987" y="93"/>
                </a:cubicBezTo>
                <a:cubicBezTo>
                  <a:pt x="108574" y="1248"/>
                  <a:pt x="93771" y="12312"/>
                  <a:pt x="85929" y="26781"/>
                </a:cubicBezTo>
                <a:cubicBezTo>
                  <a:pt x="83163" y="31857"/>
                  <a:pt x="81005" y="37510"/>
                  <a:pt x="76597" y="41249"/>
                </a:cubicBezTo>
                <a:cubicBezTo>
                  <a:pt x="69211" y="47419"/>
                  <a:pt x="58451" y="46112"/>
                  <a:pt x="48907" y="47206"/>
                </a:cubicBezTo>
                <a:cubicBezTo>
                  <a:pt x="41581" y="47997"/>
                  <a:pt x="34560" y="50520"/>
                  <a:pt x="28268" y="54289"/>
                </a:cubicBezTo>
                <a:cubicBezTo>
                  <a:pt x="16353" y="61401"/>
                  <a:pt x="6961" y="73012"/>
                  <a:pt x="2614" y="86295"/>
                </a:cubicBezTo>
                <a:cubicBezTo>
                  <a:pt x="1338" y="90216"/>
                  <a:pt x="487" y="94228"/>
                  <a:pt x="0" y="98301"/>
                </a:cubicBezTo>
                <a:lnTo>
                  <a:pt x="139000" y="98301"/>
                </a:lnTo>
                <a:lnTo>
                  <a:pt x="139000" y="1735"/>
                </a:lnTo>
                <a:cubicBezTo>
                  <a:pt x="135309" y="595"/>
                  <a:pt x="131456" y="1"/>
                  <a:pt x="127607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92" name="Google Shape;692;p11"/>
          <p:cNvGrpSpPr/>
          <p:nvPr/>
        </p:nvGrpSpPr>
        <p:grpSpPr>
          <a:xfrm rot="-1463606">
            <a:off x="-1136578" y="-1185317"/>
            <a:ext cx="8821882" cy="2789905"/>
            <a:chOff x="-1441184" y="3615617"/>
            <a:chExt cx="11189918" cy="3538793"/>
          </a:xfrm>
        </p:grpSpPr>
        <p:grpSp>
          <p:nvGrpSpPr>
            <p:cNvPr id="693" name="Google Shape;693;p11"/>
            <p:cNvGrpSpPr/>
            <p:nvPr/>
          </p:nvGrpSpPr>
          <p:grpSpPr>
            <a:xfrm>
              <a:off x="-1441184" y="3615617"/>
              <a:ext cx="11189918" cy="3538793"/>
              <a:chOff x="-2247300" y="3512811"/>
              <a:chExt cx="12801645" cy="4048499"/>
            </a:xfrm>
          </p:grpSpPr>
          <p:sp>
            <p:nvSpPr>
              <p:cNvPr id="694" name="Google Shape;694;p11"/>
              <p:cNvSpPr/>
              <p:nvPr/>
            </p:nvSpPr>
            <p:spPr>
              <a:xfrm>
                <a:off x="-2247300" y="3512811"/>
                <a:ext cx="12801645" cy="1688725"/>
              </a:xfrm>
              <a:custGeom>
                <a:avLst/>
                <a:gdLst/>
                <a:ahLst/>
                <a:cxnLst/>
                <a:rect l="l" t="t" r="r" b="b"/>
                <a:pathLst>
                  <a:path w="197984" h="26117" fill="none" extrusionOk="0">
                    <a:moveTo>
                      <a:pt x="197984" y="26116"/>
                    </a:moveTo>
                    <a:cubicBezTo>
                      <a:pt x="177481" y="6472"/>
                      <a:pt x="154299" y="4549"/>
                      <a:pt x="142100" y="5959"/>
                    </a:cubicBezTo>
                    <a:cubicBezTo>
                      <a:pt x="119995" y="8522"/>
                      <a:pt x="114190" y="21567"/>
                      <a:pt x="96672" y="22490"/>
                    </a:cubicBezTo>
                    <a:cubicBezTo>
                      <a:pt x="79155" y="23412"/>
                      <a:pt x="64547" y="0"/>
                      <a:pt x="30409" y="4383"/>
                    </a:cubicBezTo>
                    <a:cubicBezTo>
                      <a:pt x="21669" y="5511"/>
                      <a:pt x="4049" y="8176"/>
                      <a:pt x="0" y="1987"/>
                    </a:cubicBezTo>
                  </a:path>
                </a:pathLst>
              </a:custGeom>
              <a:noFill/>
              <a:ln w="28575" cap="flat" cmpd="sng">
                <a:solidFill>
                  <a:schemeClr val="dk1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5" name="Google Shape;695;p11"/>
              <p:cNvSpPr/>
              <p:nvPr/>
            </p:nvSpPr>
            <p:spPr>
              <a:xfrm>
                <a:off x="-2244002" y="3666057"/>
                <a:ext cx="12672390" cy="1858587"/>
              </a:xfrm>
              <a:custGeom>
                <a:avLst/>
                <a:gdLst/>
                <a:ahLst/>
                <a:cxnLst/>
                <a:rect l="l" t="t" r="r" b="b"/>
                <a:pathLst>
                  <a:path w="195985" h="28744" fill="none" extrusionOk="0">
                    <a:moveTo>
                      <a:pt x="195985" y="28744"/>
                    </a:moveTo>
                    <a:cubicBezTo>
                      <a:pt x="176725" y="8843"/>
                      <a:pt x="155914" y="4922"/>
                      <a:pt x="142907" y="6767"/>
                    </a:cubicBezTo>
                    <a:cubicBezTo>
                      <a:pt x="121648" y="9778"/>
                      <a:pt x="111051" y="27885"/>
                      <a:pt x="89599" y="23413"/>
                    </a:cubicBezTo>
                    <a:cubicBezTo>
                      <a:pt x="73286" y="20017"/>
                      <a:pt x="57601" y="1"/>
                      <a:pt x="29281" y="3576"/>
                    </a:cubicBezTo>
                    <a:cubicBezTo>
                      <a:pt x="20529" y="4665"/>
                      <a:pt x="4216" y="8984"/>
                      <a:pt x="0" y="4050"/>
                    </a:cubicBezTo>
                  </a:path>
                </a:pathLst>
              </a:custGeom>
              <a:noFill/>
              <a:ln w="28575" cap="flat" cmpd="sng">
                <a:solidFill>
                  <a:schemeClr val="dk1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6" name="Google Shape;696;p11"/>
              <p:cNvSpPr/>
              <p:nvPr/>
            </p:nvSpPr>
            <p:spPr>
              <a:xfrm>
                <a:off x="-2240705" y="3822665"/>
                <a:ext cx="12542359" cy="2283662"/>
              </a:xfrm>
              <a:custGeom>
                <a:avLst/>
                <a:gdLst/>
                <a:ahLst/>
                <a:cxnLst/>
                <a:rect l="l" t="t" r="r" b="b"/>
                <a:pathLst>
                  <a:path w="193974" h="35318" fill="none" extrusionOk="0">
                    <a:moveTo>
                      <a:pt x="193973" y="31319"/>
                    </a:moveTo>
                    <a:cubicBezTo>
                      <a:pt x="175969" y="11162"/>
                      <a:pt x="157516" y="5204"/>
                      <a:pt x="143715" y="7510"/>
                    </a:cubicBezTo>
                    <a:cubicBezTo>
                      <a:pt x="123289" y="10919"/>
                      <a:pt x="108065" y="35317"/>
                      <a:pt x="82526" y="24297"/>
                    </a:cubicBezTo>
                    <a:cubicBezTo>
                      <a:pt x="67482" y="17800"/>
                      <a:pt x="50656" y="1"/>
                      <a:pt x="28167" y="2718"/>
                    </a:cubicBezTo>
                    <a:cubicBezTo>
                      <a:pt x="19389" y="3781"/>
                      <a:pt x="4383" y="9740"/>
                      <a:pt x="1" y="6062"/>
                    </a:cubicBezTo>
                  </a:path>
                </a:pathLst>
              </a:custGeom>
              <a:noFill/>
              <a:ln w="28575" cap="flat" cmpd="sng">
                <a:solidFill>
                  <a:schemeClr val="dk1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7" name="Google Shape;697;p11"/>
              <p:cNvSpPr/>
              <p:nvPr/>
            </p:nvSpPr>
            <p:spPr>
              <a:xfrm>
                <a:off x="-2237407" y="3974295"/>
                <a:ext cx="12413103" cy="2837151"/>
              </a:xfrm>
              <a:custGeom>
                <a:avLst/>
                <a:gdLst/>
                <a:ahLst/>
                <a:cxnLst/>
                <a:rect l="l" t="t" r="r" b="b"/>
                <a:pathLst>
                  <a:path w="191975" h="43878" fill="none" extrusionOk="0">
                    <a:moveTo>
                      <a:pt x="191974" y="33959"/>
                    </a:moveTo>
                    <a:cubicBezTo>
                      <a:pt x="175213" y="13559"/>
                      <a:pt x="159118" y="5537"/>
                      <a:pt x="144522" y="8343"/>
                    </a:cubicBezTo>
                    <a:cubicBezTo>
                      <a:pt x="124916" y="12085"/>
                      <a:pt x="104477" y="43877"/>
                      <a:pt x="75452" y="25245"/>
                    </a:cubicBezTo>
                    <a:cubicBezTo>
                      <a:pt x="61344" y="16198"/>
                      <a:pt x="43711" y="1"/>
                      <a:pt x="27039" y="1936"/>
                    </a:cubicBezTo>
                    <a:cubicBezTo>
                      <a:pt x="18236" y="2961"/>
                      <a:pt x="4537" y="10573"/>
                      <a:pt x="1" y="8151"/>
                    </a:cubicBezTo>
                  </a:path>
                </a:pathLst>
              </a:custGeom>
              <a:noFill/>
              <a:ln w="28575" cap="flat" cmpd="sng">
                <a:solidFill>
                  <a:schemeClr val="dk1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8" name="Google Shape;698;p11"/>
              <p:cNvSpPr/>
              <p:nvPr/>
            </p:nvSpPr>
            <p:spPr>
              <a:xfrm>
                <a:off x="-2234045" y="4125148"/>
                <a:ext cx="12283784" cy="3436162"/>
              </a:xfrm>
              <a:custGeom>
                <a:avLst/>
                <a:gdLst/>
                <a:ahLst/>
                <a:cxnLst/>
                <a:rect l="l" t="t" r="r" b="b"/>
                <a:pathLst>
                  <a:path w="189975" h="53142" fill="none" extrusionOk="0">
                    <a:moveTo>
                      <a:pt x="189975" y="36624"/>
                    </a:moveTo>
                    <a:cubicBezTo>
                      <a:pt x="174456" y="15980"/>
                      <a:pt x="160719" y="5856"/>
                      <a:pt x="145329" y="9175"/>
                    </a:cubicBezTo>
                    <a:cubicBezTo>
                      <a:pt x="126543" y="13237"/>
                      <a:pt x="100030" y="53141"/>
                      <a:pt x="68378" y="26218"/>
                    </a:cubicBezTo>
                    <a:cubicBezTo>
                      <a:pt x="54872" y="14737"/>
                      <a:pt x="36752" y="0"/>
                      <a:pt x="25924" y="1166"/>
                    </a:cubicBezTo>
                    <a:cubicBezTo>
                      <a:pt x="17095" y="2127"/>
                      <a:pt x="4703" y="11418"/>
                      <a:pt x="0" y="10239"/>
                    </a:cubicBezTo>
                  </a:path>
                </a:pathLst>
              </a:custGeom>
              <a:noFill/>
              <a:ln w="28575" cap="flat" cmpd="sng">
                <a:solidFill>
                  <a:schemeClr val="dk1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99" name="Google Shape;699;p11"/>
            <p:cNvGrpSpPr/>
            <p:nvPr/>
          </p:nvGrpSpPr>
          <p:grpSpPr>
            <a:xfrm>
              <a:off x="662829" y="4750538"/>
              <a:ext cx="344770" cy="520773"/>
              <a:chOff x="159762" y="4811199"/>
              <a:chExt cx="394428" cy="595782"/>
            </a:xfrm>
          </p:grpSpPr>
          <p:sp>
            <p:nvSpPr>
              <p:cNvPr id="700" name="Google Shape;700;p11"/>
              <p:cNvSpPr/>
              <p:nvPr/>
            </p:nvSpPr>
            <p:spPr>
              <a:xfrm>
                <a:off x="344498" y="5198129"/>
                <a:ext cx="209692" cy="194239"/>
              </a:xfrm>
              <a:custGeom>
                <a:avLst/>
                <a:gdLst/>
                <a:ahLst/>
                <a:cxnLst/>
                <a:rect l="l" t="t" r="r" b="b"/>
                <a:pathLst>
                  <a:path w="3243" h="3004" extrusionOk="0">
                    <a:moveTo>
                      <a:pt x="1963" y="0"/>
                    </a:moveTo>
                    <a:cubicBezTo>
                      <a:pt x="1465" y="0"/>
                      <a:pt x="917" y="284"/>
                      <a:pt x="552" y="795"/>
                    </a:cubicBezTo>
                    <a:cubicBezTo>
                      <a:pt x="1" y="1551"/>
                      <a:pt x="65" y="2487"/>
                      <a:pt x="718" y="2858"/>
                    </a:cubicBezTo>
                    <a:cubicBezTo>
                      <a:pt x="892" y="2957"/>
                      <a:pt x="1085" y="3003"/>
                      <a:pt x="1284" y="3003"/>
                    </a:cubicBezTo>
                    <a:cubicBezTo>
                      <a:pt x="1836" y="3003"/>
                      <a:pt x="2436" y="2648"/>
                      <a:pt x="2794" y="2064"/>
                    </a:cubicBezTo>
                    <a:cubicBezTo>
                      <a:pt x="3243" y="1321"/>
                      <a:pt x="3115" y="475"/>
                      <a:pt x="2525" y="142"/>
                    </a:cubicBezTo>
                    <a:cubicBezTo>
                      <a:pt x="2356" y="46"/>
                      <a:pt x="2163" y="0"/>
                      <a:pt x="196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1" name="Google Shape;701;p11"/>
              <p:cNvSpPr/>
              <p:nvPr/>
            </p:nvSpPr>
            <p:spPr>
              <a:xfrm>
                <a:off x="344498" y="5185714"/>
                <a:ext cx="209692" cy="221267"/>
              </a:xfrm>
              <a:custGeom>
                <a:avLst/>
                <a:gdLst/>
                <a:ahLst/>
                <a:cxnLst/>
                <a:rect l="l" t="t" r="r" b="b"/>
                <a:pathLst>
                  <a:path w="3243" h="3422" fill="none" extrusionOk="0">
                    <a:moveTo>
                      <a:pt x="718" y="3050"/>
                    </a:moveTo>
                    <a:cubicBezTo>
                      <a:pt x="65" y="2679"/>
                      <a:pt x="1" y="1743"/>
                      <a:pt x="552" y="987"/>
                    </a:cubicBezTo>
                    <a:cubicBezTo>
                      <a:pt x="1064" y="270"/>
                      <a:pt x="1936" y="1"/>
                      <a:pt x="2525" y="334"/>
                    </a:cubicBezTo>
                    <a:cubicBezTo>
                      <a:pt x="3115" y="667"/>
                      <a:pt x="3243" y="1513"/>
                      <a:pt x="2794" y="2256"/>
                    </a:cubicBezTo>
                    <a:cubicBezTo>
                      <a:pt x="2307" y="3050"/>
                      <a:pt x="1372" y="3422"/>
                      <a:pt x="718" y="3050"/>
                    </a:cubicBezTo>
                    <a:close/>
                  </a:path>
                </a:pathLst>
              </a:custGeom>
              <a:noFill/>
              <a:ln w="28575" cap="flat" cmpd="sng">
                <a:solidFill>
                  <a:schemeClr val="accent1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2" name="Google Shape;702;p11"/>
              <p:cNvSpPr/>
              <p:nvPr/>
            </p:nvSpPr>
            <p:spPr>
              <a:xfrm>
                <a:off x="159762" y="4811199"/>
                <a:ext cx="362937" cy="406905"/>
              </a:xfrm>
              <a:custGeom>
                <a:avLst/>
                <a:gdLst/>
                <a:ahLst/>
                <a:cxnLst/>
                <a:rect l="l" t="t" r="r" b="b"/>
                <a:pathLst>
                  <a:path w="5613" h="6293" extrusionOk="0">
                    <a:moveTo>
                      <a:pt x="5613" y="6292"/>
                    </a:moveTo>
                    <a:lnTo>
                      <a:pt x="0" y="0"/>
                    </a:lnTo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3" name="Google Shape;703;p11"/>
              <p:cNvSpPr/>
              <p:nvPr/>
            </p:nvSpPr>
            <p:spPr>
              <a:xfrm>
                <a:off x="159762" y="4811199"/>
                <a:ext cx="362937" cy="406905"/>
              </a:xfrm>
              <a:custGeom>
                <a:avLst/>
                <a:gdLst/>
                <a:ahLst/>
                <a:cxnLst/>
                <a:rect l="l" t="t" r="r" b="b"/>
                <a:pathLst>
                  <a:path w="5613" h="6293" fill="none" extrusionOk="0">
                    <a:moveTo>
                      <a:pt x="5613" y="6292"/>
                    </a:moveTo>
                    <a:lnTo>
                      <a:pt x="0" y="0"/>
                    </a:lnTo>
                  </a:path>
                </a:pathLst>
              </a:custGeom>
              <a:noFill/>
              <a:ln w="28575" cap="rnd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704" name="Google Shape;704;p11"/>
            <p:cNvSpPr/>
            <p:nvPr/>
          </p:nvSpPr>
          <p:spPr>
            <a:xfrm>
              <a:off x="4962505" y="4709666"/>
              <a:ext cx="405608" cy="447655"/>
            </a:xfrm>
            <a:custGeom>
              <a:avLst/>
              <a:gdLst/>
              <a:ahLst/>
              <a:cxnLst/>
              <a:rect l="l" t="t" r="r" b="b"/>
              <a:pathLst>
                <a:path w="7177" h="7921" fill="none" extrusionOk="0">
                  <a:moveTo>
                    <a:pt x="2000" y="4294"/>
                  </a:moveTo>
                  <a:cubicBezTo>
                    <a:pt x="3255" y="3986"/>
                    <a:pt x="2051" y="1039"/>
                    <a:pt x="936" y="2102"/>
                  </a:cubicBezTo>
                  <a:cubicBezTo>
                    <a:pt x="1" y="3012"/>
                    <a:pt x="821" y="6152"/>
                    <a:pt x="2474" y="5229"/>
                  </a:cubicBezTo>
                  <a:cubicBezTo>
                    <a:pt x="3871" y="4447"/>
                    <a:pt x="4037" y="1923"/>
                    <a:pt x="4063" y="1"/>
                  </a:cubicBezTo>
                  <a:cubicBezTo>
                    <a:pt x="5331" y="4486"/>
                    <a:pt x="7177" y="7920"/>
                    <a:pt x="7177" y="7920"/>
                  </a:cubicBezTo>
                </a:path>
              </a:pathLst>
            </a:custGeom>
            <a:noFill/>
            <a:ln w="2857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705" name="Google Shape;705;p11"/>
            <p:cNvGrpSpPr/>
            <p:nvPr/>
          </p:nvGrpSpPr>
          <p:grpSpPr>
            <a:xfrm>
              <a:off x="4997573" y="3858851"/>
              <a:ext cx="451309" cy="496187"/>
              <a:chOff x="5118856" y="3486300"/>
              <a:chExt cx="516312" cy="567655"/>
            </a:xfrm>
          </p:grpSpPr>
          <p:sp>
            <p:nvSpPr>
              <p:cNvPr id="706" name="Google Shape;706;p11"/>
              <p:cNvSpPr/>
              <p:nvPr/>
            </p:nvSpPr>
            <p:spPr>
              <a:xfrm>
                <a:off x="5118856" y="3904138"/>
                <a:ext cx="198959" cy="143222"/>
              </a:xfrm>
              <a:custGeom>
                <a:avLst/>
                <a:gdLst/>
                <a:ahLst/>
                <a:cxnLst/>
                <a:rect l="l" t="t" r="r" b="b"/>
                <a:pathLst>
                  <a:path w="3077" h="2215" extrusionOk="0">
                    <a:moveTo>
                      <a:pt x="1613" y="0"/>
                    </a:moveTo>
                    <a:cubicBezTo>
                      <a:pt x="1463" y="0"/>
                      <a:pt x="1308" y="20"/>
                      <a:pt x="1154" y="61"/>
                    </a:cubicBezTo>
                    <a:cubicBezTo>
                      <a:pt x="424" y="253"/>
                      <a:pt x="1" y="855"/>
                      <a:pt x="154" y="1406"/>
                    </a:cubicBezTo>
                    <a:cubicBezTo>
                      <a:pt x="298" y="1891"/>
                      <a:pt x="838" y="2215"/>
                      <a:pt x="1460" y="2215"/>
                    </a:cubicBezTo>
                    <a:cubicBezTo>
                      <a:pt x="1561" y="2215"/>
                      <a:pt x="1665" y="2206"/>
                      <a:pt x="1769" y="2188"/>
                    </a:cubicBezTo>
                    <a:cubicBezTo>
                      <a:pt x="2551" y="2047"/>
                      <a:pt x="3076" y="1419"/>
                      <a:pt x="2897" y="804"/>
                    </a:cubicBezTo>
                    <a:cubicBezTo>
                      <a:pt x="2753" y="312"/>
                      <a:pt x="2216" y="0"/>
                      <a:pt x="161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7" name="Google Shape;707;p11"/>
              <p:cNvSpPr/>
              <p:nvPr/>
            </p:nvSpPr>
            <p:spPr>
              <a:xfrm>
                <a:off x="5118856" y="3894762"/>
                <a:ext cx="198959" cy="159193"/>
              </a:xfrm>
              <a:custGeom>
                <a:avLst/>
                <a:gdLst/>
                <a:ahLst/>
                <a:cxnLst/>
                <a:rect l="l" t="t" r="r" b="b"/>
                <a:pathLst>
                  <a:path w="3077" h="2462" fill="none" extrusionOk="0">
                    <a:moveTo>
                      <a:pt x="2897" y="949"/>
                    </a:moveTo>
                    <a:cubicBezTo>
                      <a:pt x="3076" y="1564"/>
                      <a:pt x="2551" y="2192"/>
                      <a:pt x="1769" y="2333"/>
                    </a:cubicBezTo>
                    <a:cubicBezTo>
                      <a:pt x="1026" y="2461"/>
                      <a:pt x="321" y="2115"/>
                      <a:pt x="154" y="1551"/>
                    </a:cubicBezTo>
                    <a:cubicBezTo>
                      <a:pt x="1" y="1000"/>
                      <a:pt x="424" y="398"/>
                      <a:pt x="1154" y="206"/>
                    </a:cubicBezTo>
                    <a:cubicBezTo>
                      <a:pt x="1923" y="1"/>
                      <a:pt x="2717" y="334"/>
                      <a:pt x="2897" y="949"/>
                    </a:cubicBezTo>
                    <a:close/>
                  </a:path>
                </a:pathLst>
              </a:custGeom>
              <a:noFill/>
              <a:ln w="28575" cap="flat" cmpd="sng">
                <a:solidFill>
                  <a:schemeClr val="dk2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8" name="Google Shape;708;p11"/>
              <p:cNvSpPr/>
              <p:nvPr/>
            </p:nvSpPr>
            <p:spPr>
              <a:xfrm>
                <a:off x="5306114" y="3486300"/>
                <a:ext cx="329055" cy="550192"/>
              </a:xfrm>
              <a:custGeom>
                <a:avLst/>
                <a:gdLst/>
                <a:ahLst/>
                <a:cxnLst/>
                <a:rect l="l" t="t" r="r" b="b"/>
                <a:pathLst>
                  <a:path w="5089" h="8509" fill="none" extrusionOk="0">
                    <a:moveTo>
                      <a:pt x="1" y="7740"/>
                    </a:moveTo>
                    <a:lnTo>
                      <a:pt x="3704" y="0"/>
                    </a:lnTo>
                    <a:cubicBezTo>
                      <a:pt x="3704" y="0"/>
                      <a:pt x="5088" y="8509"/>
                      <a:pt x="2295" y="5895"/>
                    </a:cubicBezTo>
                  </a:path>
                </a:pathLst>
              </a:custGeom>
              <a:noFill/>
              <a:ln w="28575" cap="rnd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09" name="Google Shape;709;p11"/>
            <p:cNvGrpSpPr/>
            <p:nvPr/>
          </p:nvGrpSpPr>
          <p:grpSpPr>
            <a:xfrm>
              <a:off x="5686382" y="4111749"/>
              <a:ext cx="499065" cy="935063"/>
              <a:chOff x="5906877" y="4080403"/>
              <a:chExt cx="570948" cy="1069743"/>
            </a:xfrm>
          </p:grpSpPr>
          <p:sp>
            <p:nvSpPr>
              <p:cNvPr id="710" name="Google Shape;710;p11"/>
              <p:cNvSpPr/>
              <p:nvPr/>
            </p:nvSpPr>
            <p:spPr>
              <a:xfrm>
                <a:off x="5941665" y="4813591"/>
                <a:ext cx="280948" cy="315218"/>
              </a:xfrm>
              <a:custGeom>
                <a:avLst/>
                <a:gdLst/>
                <a:ahLst/>
                <a:cxnLst/>
                <a:rect l="l" t="t" r="r" b="b"/>
                <a:pathLst>
                  <a:path w="4345" h="4875" extrusionOk="0">
                    <a:moveTo>
                      <a:pt x="2528" y="1"/>
                    </a:moveTo>
                    <a:cubicBezTo>
                      <a:pt x="1809" y="1"/>
                      <a:pt x="1046" y="548"/>
                      <a:pt x="603" y="1463"/>
                    </a:cubicBezTo>
                    <a:cubicBezTo>
                      <a:pt x="0" y="2680"/>
                      <a:pt x="218" y="4102"/>
                      <a:pt x="1064" y="4654"/>
                    </a:cubicBezTo>
                    <a:cubicBezTo>
                      <a:pt x="1294" y="4803"/>
                      <a:pt x="1549" y="4874"/>
                      <a:pt x="1811" y="4874"/>
                    </a:cubicBezTo>
                    <a:cubicBezTo>
                      <a:pt x="2514" y="4874"/>
                      <a:pt x="3269" y="4361"/>
                      <a:pt x="3717" y="3475"/>
                    </a:cubicBezTo>
                    <a:cubicBezTo>
                      <a:pt x="4345" y="2232"/>
                      <a:pt x="4152" y="771"/>
                      <a:pt x="3268" y="220"/>
                    </a:cubicBezTo>
                    <a:cubicBezTo>
                      <a:pt x="3038" y="71"/>
                      <a:pt x="2786" y="1"/>
                      <a:pt x="252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1" name="Google Shape;711;p11"/>
              <p:cNvSpPr/>
              <p:nvPr/>
            </p:nvSpPr>
            <p:spPr>
              <a:xfrm>
                <a:off x="5941665" y="4791283"/>
                <a:ext cx="280948" cy="358863"/>
              </a:xfrm>
              <a:custGeom>
                <a:avLst/>
                <a:gdLst/>
                <a:ahLst/>
                <a:cxnLst/>
                <a:rect l="l" t="t" r="r" b="b"/>
                <a:pathLst>
                  <a:path w="4345" h="5550" fill="none" extrusionOk="0">
                    <a:moveTo>
                      <a:pt x="3268" y="565"/>
                    </a:moveTo>
                    <a:cubicBezTo>
                      <a:pt x="4152" y="1116"/>
                      <a:pt x="4345" y="2577"/>
                      <a:pt x="3717" y="3820"/>
                    </a:cubicBezTo>
                    <a:cubicBezTo>
                      <a:pt x="3102" y="5037"/>
                      <a:pt x="1910" y="5550"/>
                      <a:pt x="1064" y="4999"/>
                    </a:cubicBezTo>
                    <a:cubicBezTo>
                      <a:pt x="218" y="4447"/>
                      <a:pt x="0" y="3025"/>
                      <a:pt x="603" y="1808"/>
                    </a:cubicBezTo>
                    <a:cubicBezTo>
                      <a:pt x="1205" y="565"/>
                      <a:pt x="2397" y="1"/>
                      <a:pt x="3268" y="565"/>
                    </a:cubicBezTo>
                    <a:close/>
                  </a:path>
                </a:pathLst>
              </a:custGeom>
              <a:noFill/>
              <a:ln w="28575" cap="flat" cmpd="sng">
                <a:solidFill>
                  <a:schemeClr val="lt2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2" name="Google Shape;712;p11"/>
              <p:cNvSpPr/>
              <p:nvPr/>
            </p:nvSpPr>
            <p:spPr>
              <a:xfrm>
                <a:off x="5906877" y="4080403"/>
                <a:ext cx="570948" cy="786330"/>
              </a:xfrm>
              <a:custGeom>
                <a:avLst/>
                <a:gdLst/>
                <a:ahLst/>
                <a:cxnLst/>
                <a:rect l="l" t="t" r="r" b="b"/>
                <a:pathLst>
                  <a:path w="8830" h="12161" fill="none" extrusionOk="0">
                    <a:moveTo>
                      <a:pt x="4344" y="12161"/>
                    </a:moveTo>
                    <a:lnTo>
                      <a:pt x="0" y="0"/>
                    </a:lnTo>
                    <a:cubicBezTo>
                      <a:pt x="0" y="0"/>
                      <a:pt x="8829" y="6279"/>
                      <a:pt x="3716" y="6228"/>
                    </a:cubicBezTo>
                  </a:path>
                </a:pathLst>
              </a:custGeom>
              <a:noFill/>
              <a:ln w="28575" cap="rnd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713" name="Google Shape;713;p11"/>
            <p:cNvSpPr/>
            <p:nvPr/>
          </p:nvSpPr>
          <p:spPr>
            <a:xfrm>
              <a:off x="-1046396" y="4354181"/>
              <a:ext cx="260082" cy="164685"/>
            </a:xfrm>
            <a:custGeom>
              <a:avLst/>
              <a:gdLst/>
              <a:ahLst/>
              <a:cxnLst/>
              <a:rect l="l" t="t" r="r" b="b"/>
              <a:pathLst>
                <a:path w="4602" h="2914" extrusionOk="0">
                  <a:moveTo>
                    <a:pt x="3040" y="0"/>
                  </a:moveTo>
                  <a:cubicBezTo>
                    <a:pt x="2745" y="0"/>
                    <a:pt x="2423" y="45"/>
                    <a:pt x="2090" y="140"/>
                  </a:cubicBezTo>
                  <a:cubicBezTo>
                    <a:pt x="885" y="473"/>
                    <a:pt x="1" y="1344"/>
                    <a:pt x="116" y="2075"/>
                  </a:cubicBezTo>
                  <a:cubicBezTo>
                    <a:pt x="200" y="2606"/>
                    <a:pt x="792" y="2914"/>
                    <a:pt x="1573" y="2914"/>
                  </a:cubicBezTo>
                  <a:cubicBezTo>
                    <a:pt x="1865" y="2914"/>
                    <a:pt x="2184" y="2871"/>
                    <a:pt x="2513" y="2780"/>
                  </a:cubicBezTo>
                  <a:cubicBezTo>
                    <a:pt x="3717" y="2447"/>
                    <a:pt x="4601" y="1575"/>
                    <a:pt x="4486" y="845"/>
                  </a:cubicBezTo>
                  <a:cubicBezTo>
                    <a:pt x="4402" y="314"/>
                    <a:pt x="3819" y="0"/>
                    <a:pt x="304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714" name="Google Shape;714;p11"/>
            <p:cNvGrpSpPr/>
            <p:nvPr/>
          </p:nvGrpSpPr>
          <p:grpSpPr>
            <a:xfrm>
              <a:off x="-1046505" y="3943715"/>
              <a:ext cx="431019" cy="586675"/>
              <a:chOff x="-1795774" y="3888167"/>
              <a:chExt cx="493101" cy="671176"/>
            </a:xfrm>
          </p:grpSpPr>
          <p:sp>
            <p:nvSpPr>
              <p:cNvPr id="715" name="Google Shape;715;p11"/>
              <p:cNvSpPr/>
              <p:nvPr/>
            </p:nvSpPr>
            <p:spPr>
              <a:xfrm>
                <a:off x="-1795774" y="4344672"/>
                <a:ext cx="297565" cy="214671"/>
              </a:xfrm>
              <a:custGeom>
                <a:avLst/>
                <a:gdLst/>
                <a:ahLst/>
                <a:cxnLst/>
                <a:rect l="l" t="t" r="r" b="b"/>
                <a:pathLst>
                  <a:path w="4602" h="3320" fill="none" extrusionOk="0">
                    <a:moveTo>
                      <a:pt x="4486" y="1052"/>
                    </a:moveTo>
                    <a:cubicBezTo>
                      <a:pt x="4601" y="1782"/>
                      <a:pt x="3717" y="2654"/>
                      <a:pt x="2513" y="2987"/>
                    </a:cubicBezTo>
                    <a:cubicBezTo>
                      <a:pt x="1308" y="3320"/>
                      <a:pt x="232" y="3012"/>
                      <a:pt x="116" y="2282"/>
                    </a:cubicBezTo>
                    <a:cubicBezTo>
                      <a:pt x="1" y="1551"/>
                      <a:pt x="885" y="680"/>
                      <a:pt x="2090" y="347"/>
                    </a:cubicBezTo>
                    <a:cubicBezTo>
                      <a:pt x="3307" y="1"/>
                      <a:pt x="4371" y="321"/>
                      <a:pt x="4486" y="1052"/>
                    </a:cubicBezTo>
                    <a:close/>
                  </a:path>
                </a:pathLst>
              </a:custGeom>
              <a:noFill/>
              <a:ln w="28575" cap="flat" cmpd="sng">
                <a:solidFill>
                  <a:schemeClr val="lt2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6" name="Google Shape;716;p11"/>
              <p:cNvSpPr/>
              <p:nvPr/>
            </p:nvSpPr>
            <p:spPr>
              <a:xfrm>
                <a:off x="-1505770" y="3888167"/>
                <a:ext cx="203097" cy="543597"/>
              </a:xfrm>
              <a:custGeom>
                <a:avLst/>
                <a:gdLst/>
                <a:ahLst/>
                <a:cxnLst/>
                <a:rect l="l" t="t" r="r" b="b"/>
                <a:pathLst>
                  <a:path w="3141" h="8407" fill="none" extrusionOk="0">
                    <a:moveTo>
                      <a:pt x="1" y="8406"/>
                    </a:moveTo>
                    <a:lnTo>
                      <a:pt x="3141" y="0"/>
                    </a:lnTo>
                  </a:path>
                </a:pathLst>
              </a:custGeom>
              <a:noFill/>
              <a:ln w="28575" cap="rnd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17" name="Google Shape;717;p11"/>
            <p:cNvGrpSpPr/>
            <p:nvPr/>
          </p:nvGrpSpPr>
          <p:grpSpPr>
            <a:xfrm>
              <a:off x="1308118" y="4251523"/>
              <a:ext cx="846041" cy="570058"/>
              <a:chOff x="897994" y="4240309"/>
              <a:chExt cx="967900" cy="652165"/>
            </a:xfrm>
          </p:grpSpPr>
          <p:sp>
            <p:nvSpPr>
              <p:cNvPr id="718" name="Google Shape;718;p11"/>
              <p:cNvSpPr/>
              <p:nvPr/>
            </p:nvSpPr>
            <p:spPr>
              <a:xfrm>
                <a:off x="897994" y="4634158"/>
                <a:ext cx="370437" cy="243057"/>
              </a:xfrm>
              <a:custGeom>
                <a:avLst/>
                <a:gdLst/>
                <a:ahLst/>
                <a:cxnLst/>
                <a:rect l="l" t="t" r="r" b="b"/>
                <a:pathLst>
                  <a:path w="5729" h="3759" extrusionOk="0">
                    <a:moveTo>
                      <a:pt x="2551" y="1"/>
                    </a:moveTo>
                    <a:cubicBezTo>
                      <a:pt x="1500" y="1"/>
                      <a:pt x="589" y="473"/>
                      <a:pt x="334" y="1239"/>
                    </a:cubicBezTo>
                    <a:cubicBezTo>
                      <a:pt x="1" y="2213"/>
                      <a:pt x="847" y="3277"/>
                      <a:pt x="2205" y="3635"/>
                    </a:cubicBezTo>
                    <a:cubicBezTo>
                      <a:pt x="2518" y="3719"/>
                      <a:pt x="2834" y="3759"/>
                      <a:pt x="3139" y="3759"/>
                    </a:cubicBezTo>
                    <a:cubicBezTo>
                      <a:pt x="4142" y="3759"/>
                      <a:pt x="5027" y="3328"/>
                      <a:pt x="5332" y="2610"/>
                    </a:cubicBezTo>
                    <a:cubicBezTo>
                      <a:pt x="5729" y="1649"/>
                      <a:pt x="4947" y="522"/>
                      <a:pt x="3538" y="137"/>
                    </a:cubicBezTo>
                    <a:cubicBezTo>
                      <a:pt x="3205" y="44"/>
                      <a:pt x="2872" y="1"/>
                      <a:pt x="255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9" name="Google Shape;719;p11"/>
              <p:cNvSpPr/>
              <p:nvPr/>
            </p:nvSpPr>
            <p:spPr>
              <a:xfrm>
                <a:off x="897994" y="4617281"/>
                <a:ext cx="370437" cy="275193"/>
              </a:xfrm>
              <a:custGeom>
                <a:avLst/>
                <a:gdLst/>
                <a:ahLst/>
                <a:cxnLst/>
                <a:rect l="l" t="t" r="r" b="b"/>
                <a:pathLst>
                  <a:path w="5729" h="4256" fill="none" extrusionOk="0">
                    <a:moveTo>
                      <a:pt x="5332" y="2871"/>
                    </a:moveTo>
                    <a:cubicBezTo>
                      <a:pt x="4934" y="3807"/>
                      <a:pt x="3550" y="4255"/>
                      <a:pt x="2205" y="3896"/>
                    </a:cubicBezTo>
                    <a:cubicBezTo>
                      <a:pt x="847" y="3538"/>
                      <a:pt x="1" y="2474"/>
                      <a:pt x="334" y="1500"/>
                    </a:cubicBezTo>
                    <a:cubicBezTo>
                      <a:pt x="667" y="501"/>
                      <a:pt x="2115" y="1"/>
                      <a:pt x="3538" y="398"/>
                    </a:cubicBezTo>
                    <a:cubicBezTo>
                      <a:pt x="4947" y="783"/>
                      <a:pt x="5729" y="1910"/>
                      <a:pt x="5332" y="2871"/>
                    </a:cubicBezTo>
                    <a:close/>
                  </a:path>
                </a:pathLst>
              </a:custGeom>
              <a:noFill/>
              <a:ln w="28575" cap="flat" cmpd="sng">
                <a:solidFill>
                  <a:schemeClr val="lt2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0" name="Google Shape;720;p11"/>
              <p:cNvSpPr/>
              <p:nvPr/>
            </p:nvSpPr>
            <p:spPr>
              <a:xfrm>
                <a:off x="1228605" y="4240309"/>
                <a:ext cx="637289" cy="585044"/>
              </a:xfrm>
              <a:custGeom>
                <a:avLst/>
                <a:gdLst/>
                <a:ahLst/>
                <a:cxnLst/>
                <a:rect l="l" t="t" r="r" b="b"/>
                <a:pathLst>
                  <a:path w="9856" h="9048" fill="none" extrusionOk="0">
                    <a:moveTo>
                      <a:pt x="1" y="9047"/>
                    </a:moveTo>
                    <a:lnTo>
                      <a:pt x="9855" y="0"/>
                    </a:lnTo>
                  </a:path>
                </a:pathLst>
              </a:custGeom>
              <a:noFill/>
              <a:ln w="28575" cap="rnd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21" name="Google Shape;721;p11"/>
            <p:cNvGrpSpPr/>
            <p:nvPr/>
          </p:nvGrpSpPr>
          <p:grpSpPr>
            <a:xfrm>
              <a:off x="-464914" y="3874196"/>
              <a:ext cx="462896" cy="580907"/>
              <a:chOff x="-1130414" y="3808634"/>
              <a:chExt cx="529568" cy="664577"/>
            </a:xfrm>
          </p:grpSpPr>
          <p:sp>
            <p:nvSpPr>
              <p:cNvPr id="722" name="Google Shape;722;p11"/>
              <p:cNvSpPr/>
              <p:nvPr/>
            </p:nvSpPr>
            <p:spPr>
              <a:xfrm>
                <a:off x="-891751" y="3820984"/>
                <a:ext cx="290905" cy="163654"/>
              </a:xfrm>
              <a:custGeom>
                <a:avLst/>
                <a:gdLst/>
                <a:ahLst/>
                <a:cxnLst/>
                <a:rect l="l" t="t" r="r" b="b"/>
                <a:pathLst>
                  <a:path w="4499" h="2531" extrusionOk="0">
                    <a:moveTo>
                      <a:pt x="3318" y="1"/>
                    </a:moveTo>
                    <a:cubicBezTo>
                      <a:pt x="2767" y="1"/>
                      <a:pt x="2047" y="215"/>
                      <a:pt x="1410" y="591"/>
                    </a:cubicBezTo>
                    <a:cubicBezTo>
                      <a:pt x="449" y="1142"/>
                      <a:pt x="0" y="1885"/>
                      <a:pt x="334" y="2269"/>
                    </a:cubicBezTo>
                    <a:cubicBezTo>
                      <a:pt x="481" y="2444"/>
                      <a:pt x="763" y="2530"/>
                      <a:pt x="1119" y="2530"/>
                    </a:cubicBezTo>
                    <a:cubicBezTo>
                      <a:pt x="1598" y="2530"/>
                      <a:pt x="2211" y="2373"/>
                      <a:pt x="2807" y="2064"/>
                    </a:cubicBezTo>
                    <a:cubicBezTo>
                      <a:pt x="3922" y="1501"/>
                      <a:pt x="4498" y="642"/>
                      <a:pt x="4050" y="219"/>
                    </a:cubicBezTo>
                    <a:cubicBezTo>
                      <a:pt x="3892" y="70"/>
                      <a:pt x="3632" y="1"/>
                      <a:pt x="331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3" name="Google Shape;723;p11"/>
              <p:cNvSpPr/>
              <p:nvPr/>
            </p:nvSpPr>
            <p:spPr>
              <a:xfrm>
                <a:off x="-891751" y="3808634"/>
                <a:ext cx="290905" cy="185639"/>
              </a:xfrm>
              <a:custGeom>
                <a:avLst/>
                <a:gdLst/>
                <a:ahLst/>
                <a:cxnLst/>
                <a:rect l="l" t="t" r="r" b="b"/>
                <a:pathLst>
                  <a:path w="4499" h="2871" fill="none" extrusionOk="0">
                    <a:moveTo>
                      <a:pt x="4050" y="410"/>
                    </a:moveTo>
                    <a:cubicBezTo>
                      <a:pt x="4498" y="833"/>
                      <a:pt x="3922" y="1692"/>
                      <a:pt x="2807" y="2255"/>
                    </a:cubicBezTo>
                    <a:cubicBezTo>
                      <a:pt x="1769" y="2794"/>
                      <a:pt x="680" y="2870"/>
                      <a:pt x="334" y="2460"/>
                    </a:cubicBezTo>
                    <a:cubicBezTo>
                      <a:pt x="0" y="2076"/>
                      <a:pt x="449" y="1333"/>
                      <a:pt x="1410" y="782"/>
                    </a:cubicBezTo>
                    <a:cubicBezTo>
                      <a:pt x="2410" y="192"/>
                      <a:pt x="3614" y="0"/>
                      <a:pt x="4050" y="410"/>
                    </a:cubicBezTo>
                    <a:close/>
                  </a:path>
                </a:pathLst>
              </a:custGeom>
              <a:noFill/>
              <a:ln w="28575" cap="flat" cmpd="sng">
                <a:solidFill>
                  <a:schemeClr val="accent1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4" name="Google Shape;724;p11"/>
              <p:cNvSpPr/>
              <p:nvPr/>
            </p:nvSpPr>
            <p:spPr>
              <a:xfrm>
                <a:off x="-1130414" y="3927092"/>
                <a:ext cx="258640" cy="546118"/>
              </a:xfrm>
              <a:custGeom>
                <a:avLst/>
                <a:gdLst/>
                <a:ahLst/>
                <a:cxnLst/>
                <a:rect l="l" t="t" r="r" b="b"/>
                <a:pathLst>
                  <a:path w="4000" h="8446" fill="none" extrusionOk="0">
                    <a:moveTo>
                      <a:pt x="3999" y="1"/>
                    </a:moveTo>
                    <a:lnTo>
                      <a:pt x="1" y="8445"/>
                    </a:lnTo>
                  </a:path>
                </a:pathLst>
              </a:custGeom>
              <a:noFill/>
              <a:ln w="28575" cap="rnd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25" name="Google Shape;725;p11"/>
            <p:cNvGrpSpPr/>
            <p:nvPr/>
          </p:nvGrpSpPr>
          <p:grpSpPr>
            <a:xfrm>
              <a:off x="746817" y="3821293"/>
              <a:ext cx="1197987" cy="508508"/>
              <a:chOff x="255847" y="3748111"/>
              <a:chExt cx="1370537" cy="581751"/>
            </a:xfrm>
          </p:grpSpPr>
          <p:sp>
            <p:nvSpPr>
              <p:cNvPr id="726" name="Google Shape;726;p11"/>
              <p:cNvSpPr/>
              <p:nvPr/>
            </p:nvSpPr>
            <p:spPr>
              <a:xfrm>
                <a:off x="255847" y="4064917"/>
                <a:ext cx="279331" cy="148653"/>
              </a:xfrm>
              <a:custGeom>
                <a:avLst/>
                <a:gdLst/>
                <a:ahLst/>
                <a:cxnLst/>
                <a:rect l="l" t="t" r="r" b="b"/>
                <a:pathLst>
                  <a:path w="4320" h="2299" extrusionOk="0">
                    <a:moveTo>
                      <a:pt x="2042" y="1"/>
                    </a:moveTo>
                    <a:cubicBezTo>
                      <a:pt x="1195" y="1"/>
                      <a:pt x="445" y="332"/>
                      <a:pt x="244" y="829"/>
                    </a:cubicBezTo>
                    <a:cubicBezTo>
                      <a:pt x="1" y="1444"/>
                      <a:pt x="667" y="2084"/>
                      <a:pt x="1718" y="2251"/>
                    </a:cubicBezTo>
                    <a:cubicBezTo>
                      <a:pt x="1905" y="2283"/>
                      <a:pt x="2093" y="2298"/>
                      <a:pt x="2277" y="2298"/>
                    </a:cubicBezTo>
                    <a:cubicBezTo>
                      <a:pt x="3122" y="2298"/>
                      <a:pt x="3876" y="1975"/>
                      <a:pt x="4076" y="1469"/>
                    </a:cubicBezTo>
                    <a:cubicBezTo>
                      <a:pt x="4319" y="867"/>
                      <a:pt x="3653" y="226"/>
                      <a:pt x="2589" y="47"/>
                    </a:cubicBezTo>
                    <a:cubicBezTo>
                      <a:pt x="2405" y="16"/>
                      <a:pt x="2221" y="1"/>
                      <a:pt x="204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7" name="Google Shape;727;p11"/>
              <p:cNvSpPr/>
              <p:nvPr/>
            </p:nvSpPr>
            <p:spPr>
              <a:xfrm>
                <a:off x="255848" y="4056349"/>
                <a:ext cx="279331" cy="165788"/>
              </a:xfrm>
              <a:custGeom>
                <a:avLst/>
                <a:gdLst/>
                <a:ahLst/>
                <a:cxnLst/>
                <a:rect l="l" t="t" r="r" b="b"/>
                <a:pathLst>
                  <a:path w="4320" h="2564" fill="none" extrusionOk="0">
                    <a:moveTo>
                      <a:pt x="4076" y="1602"/>
                    </a:moveTo>
                    <a:cubicBezTo>
                      <a:pt x="3832" y="2217"/>
                      <a:pt x="2768" y="2563"/>
                      <a:pt x="1718" y="2384"/>
                    </a:cubicBezTo>
                    <a:cubicBezTo>
                      <a:pt x="667" y="2217"/>
                      <a:pt x="1" y="1577"/>
                      <a:pt x="244" y="962"/>
                    </a:cubicBezTo>
                    <a:cubicBezTo>
                      <a:pt x="487" y="359"/>
                      <a:pt x="1538" y="1"/>
                      <a:pt x="2589" y="180"/>
                    </a:cubicBezTo>
                    <a:cubicBezTo>
                      <a:pt x="3653" y="359"/>
                      <a:pt x="4319" y="1000"/>
                      <a:pt x="4076" y="1602"/>
                    </a:cubicBezTo>
                    <a:close/>
                  </a:path>
                </a:pathLst>
              </a:custGeom>
              <a:noFill/>
              <a:ln w="28575" cap="flat" cmpd="sng">
                <a:solidFill>
                  <a:schemeClr val="dk2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8" name="Google Shape;728;p11"/>
              <p:cNvSpPr/>
              <p:nvPr/>
            </p:nvSpPr>
            <p:spPr>
              <a:xfrm>
                <a:off x="882282" y="4172674"/>
                <a:ext cx="279267" cy="148653"/>
              </a:xfrm>
              <a:custGeom>
                <a:avLst/>
                <a:gdLst/>
                <a:ahLst/>
                <a:cxnLst/>
                <a:rect l="l" t="t" r="r" b="b"/>
                <a:pathLst>
                  <a:path w="4319" h="2299" extrusionOk="0">
                    <a:moveTo>
                      <a:pt x="2061" y="1"/>
                    </a:moveTo>
                    <a:cubicBezTo>
                      <a:pt x="1207" y="1"/>
                      <a:pt x="455" y="332"/>
                      <a:pt x="244" y="828"/>
                    </a:cubicBezTo>
                    <a:cubicBezTo>
                      <a:pt x="0" y="1444"/>
                      <a:pt x="654" y="2084"/>
                      <a:pt x="1717" y="2251"/>
                    </a:cubicBezTo>
                    <a:cubicBezTo>
                      <a:pt x="1905" y="2283"/>
                      <a:pt x="2093" y="2298"/>
                      <a:pt x="2277" y="2298"/>
                    </a:cubicBezTo>
                    <a:cubicBezTo>
                      <a:pt x="3122" y="2298"/>
                      <a:pt x="3875" y="1975"/>
                      <a:pt x="4075" y="1469"/>
                    </a:cubicBezTo>
                    <a:cubicBezTo>
                      <a:pt x="4319" y="867"/>
                      <a:pt x="3665" y="226"/>
                      <a:pt x="2614" y="47"/>
                    </a:cubicBezTo>
                    <a:cubicBezTo>
                      <a:pt x="2428" y="15"/>
                      <a:pt x="2242" y="1"/>
                      <a:pt x="206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9" name="Google Shape;729;p11"/>
              <p:cNvSpPr/>
              <p:nvPr/>
            </p:nvSpPr>
            <p:spPr>
              <a:xfrm>
                <a:off x="882282" y="4164074"/>
                <a:ext cx="279267" cy="165788"/>
              </a:xfrm>
              <a:custGeom>
                <a:avLst/>
                <a:gdLst/>
                <a:ahLst/>
                <a:cxnLst/>
                <a:rect l="l" t="t" r="r" b="b"/>
                <a:pathLst>
                  <a:path w="4319" h="2564" fill="none" extrusionOk="0">
                    <a:moveTo>
                      <a:pt x="4075" y="1602"/>
                    </a:moveTo>
                    <a:cubicBezTo>
                      <a:pt x="3832" y="2217"/>
                      <a:pt x="2768" y="2563"/>
                      <a:pt x="1717" y="2384"/>
                    </a:cubicBezTo>
                    <a:cubicBezTo>
                      <a:pt x="654" y="2217"/>
                      <a:pt x="0" y="1577"/>
                      <a:pt x="244" y="961"/>
                    </a:cubicBezTo>
                    <a:cubicBezTo>
                      <a:pt x="500" y="359"/>
                      <a:pt x="1551" y="0"/>
                      <a:pt x="2614" y="180"/>
                    </a:cubicBezTo>
                    <a:cubicBezTo>
                      <a:pt x="3665" y="359"/>
                      <a:pt x="4319" y="1000"/>
                      <a:pt x="4075" y="1602"/>
                    </a:cubicBezTo>
                    <a:close/>
                  </a:path>
                </a:pathLst>
              </a:custGeom>
              <a:noFill/>
              <a:ln w="28575" cap="flat" cmpd="sng">
                <a:solidFill>
                  <a:schemeClr val="dk2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0" name="Google Shape;730;p11"/>
              <p:cNvSpPr/>
              <p:nvPr/>
            </p:nvSpPr>
            <p:spPr>
              <a:xfrm>
                <a:off x="506085" y="3748111"/>
                <a:ext cx="1120299" cy="527044"/>
              </a:xfrm>
              <a:custGeom>
                <a:avLst/>
                <a:gdLst/>
                <a:ahLst/>
                <a:cxnLst/>
                <a:rect l="l" t="t" r="r" b="b"/>
                <a:pathLst>
                  <a:path w="17326" h="8151" fill="none" extrusionOk="0">
                    <a:moveTo>
                      <a:pt x="1" y="6664"/>
                    </a:moveTo>
                    <a:lnTo>
                      <a:pt x="8317" y="1"/>
                    </a:lnTo>
                    <a:lnTo>
                      <a:pt x="17326" y="1449"/>
                    </a:lnTo>
                    <a:lnTo>
                      <a:pt x="9829" y="8151"/>
                    </a:lnTo>
                  </a:path>
                </a:pathLst>
              </a:custGeom>
              <a:noFill/>
              <a:ln w="28575" cap="rnd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1" name="Google Shape;731;p11"/>
              <p:cNvSpPr/>
              <p:nvPr/>
            </p:nvSpPr>
            <p:spPr>
              <a:xfrm>
                <a:off x="928644" y="3847560"/>
                <a:ext cx="577608" cy="101969"/>
              </a:xfrm>
              <a:custGeom>
                <a:avLst/>
                <a:gdLst/>
                <a:ahLst/>
                <a:cxnLst/>
                <a:rect l="l" t="t" r="r" b="b"/>
                <a:pathLst>
                  <a:path w="8933" h="1577" fill="none" extrusionOk="0">
                    <a:moveTo>
                      <a:pt x="1" y="0"/>
                    </a:moveTo>
                    <a:lnTo>
                      <a:pt x="8933" y="1576"/>
                    </a:lnTo>
                  </a:path>
                </a:pathLst>
              </a:custGeom>
              <a:noFill/>
              <a:ln w="2857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32" name="Google Shape;732;p11"/>
            <p:cNvGrpSpPr/>
            <p:nvPr/>
          </p:nvGrpSpPr>
          <p:grpSpPr>
            <a:xfrm>
              <a:off x="2007779" y="4477490"/>
              <a:ext cx="1389191" cy="676541"/>
              <a:chOff x="1698430" y="4498823"/>
              <a:chExt cx="1589281" cy="773986"/>
            </a:xfrm>
          </p:grpSpPr>
          <p:sp>
            <p:nvSpPr>
              <p:cNvPr id="733" name="Google Shape;733;p11"/>
              <p:cNvSpPr/>
              <p:nvPr/>
            </p:nvSpPr>
            <p:spPr>
              <a:xfrm>
                <a:off x="1698430" y="4919182"/>
                <a:ext cx="299182" cy="231677"/>
              </a:xfrm>
              <a:custGeom>
                <a:avLst/>
                <a:gdLst/>
                <a:ahLst/>
                <a:cxnLst/>
                <a:rect l="l" t="t" r="r" b="b"/>
                <a:pathLst>
                  <a:path w="4627" h="3583" extrusionOk="0">
                    <a:moveTo>
                      <a:pt x="1912" y="1"/>
                    </a:moveTo>
                    <a:cubicBezTo>
                      <a:pt x="1110" y="1"/>
                      <a:pt x="438" y="408"/>
                      <a:pt x="257" y="1086"/>
                    </a:cubicBezTo>
                    <a:cubicBezTo>
                      <a:pt x="1" y="1995"/>
                      <a:pt x="718" y="3046"/>
                      <a:pt x="1846" y="3431"/>
                    </a:cubicBezTo>
                    <a:cubicBezTo>
                      <a:pt x="2141" y="3533"/>
                      <a:pt x="2435" y="3582"/>
                      <a:pt x="2714" y="3582"/>
                    </a:cubicBezTo>
                    <a:cubicBezTo>
                      <a:pt x="3512" y="3582"/>
                      <a:pt x="4180" y="3182"/>
                      <a:pt x="4370" y="2508"/>
                    </a:cubicBezTo>
                    <a:cubicBezTo>
                      <a:pt x="4627" y="1598"/>
                      <a:pt x="3909" y="535"/>
                      <a:pt x="2768" y="150"/>
                    </a:cubicBezTo>
                    <a:cubicBezTo>
                      <a:pt x="2477" y="49"/>
                      <a:pt x="2187" y="1"/>
                      <a:pt x="191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4" name="Google Shape;734;p11"/>
              <p:cNvSpPr/>
              <p:nvPr/>
            </p:nvSpPr>
            <p:spPr>
              <a:xfrm>
                <a:off x="1698430" y="4903146"/>
                <a:ext cx="299182" cy="263554"/>
              </a:xfrm>
              <a:custGeom>
                <a:avLst/>
                <a:gdLst/>
                <a:ahLst/>
                <a:cxnLst/>
                <a:rect l="l" t="t" r="r" b="b"/>
                <a:pathLst>
                  <a:path w="4627" h="4076" fill="none" extrusionOk="0">
                    <a:moveTo>
                      <a:pt x="4370" y="2756"/>
                    </a:moveTo>
                    <a:cubicBezTo>
                      <a:pt x="4114" y="3666"/>
                      <a:pt x="2986" y="4076"/>
                      <a:pt x="1846" y="3679"/>
                    </a:cubicBezTo>
                    <a:cubicBezTo>
                      <a:pt x="718" y="3294"/>
                      <a:pt x="1" y="2243"/>
                      <a:pt x="257" y="1334"/>
                    </a:cubicBezTo>
                    <a:cubicBezTo>
                      <a:pt x="500" y="424"/>
                      <a:pt x="1628" y="1"/>
                      <a:pt x="2768" y="398"/>
                    </a:cubicBezTo>
                    <a:cubicBezTo>
                      <a:pt x="3909" y="783"/>
                      <a:pt x="4627" y="1846"/>
                      <a:pt x="4370" y="2756"/>
                    </a:cubicBezTo>
                    <a:close/>
                  </a:path>
                </a:pathLst>
              </a:custGeom>
              <a:noFill/>
              <a:ln w="28575" cap="flat" cmpd="sng">
                <a:solidFill>
                  <a:schemeClr val="accent1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5" name="Google Shape;735;p11"/>
              <p:cNvSpPr/>
              <p:nvPr/>
            </p:nvSpPr>
            <p:spPr>
              <a:xfrm>
                <a:off x="2442482" y="5021152"/>
                <a:ext cx="309139" cy="235750"/>
              </a:xfrm>
              <a:custGeom>
                <a:avLst/>
                <a:gdLst/>
                <a:ahLst/>
                <a:cxnLst/>
                <a:rect l="l" t="t" r="r" b="b"/>
                <a:pathLst>
                  <a:path w="4781" h="3646" extrusionOk="0">
                    <a:moveTo>
                      <a:pt x="1976" y="0"/>
                    </a:moveTo>
                    <a:cubicBezTo>
                      <a:pt x="1149" y="0"/>
                      <a:pt x="458" y="410"/>
                      <a:pt x="257" y="1098"/>
                    </a:cubicBezTo>
                    <a:cubicBezTo>
                      <a:pt x="1" y="2020"/>
                      <a:pt x="731" y="3084"/>
                      <a:pt x="1897" y="3494"/>
                    </a:cubicBezTo>
                    <a:cubicBezTo>
                      <a:pt x="2202" y="3596"/>
                      <a:pt x="2505" y="3645"/>
                      <a:pt x="2793" y="3645"/>
                    </a:cubicBezTo>
                    <a:cubicBezTo>
                      <a:pt x="3619" y="3645"/>
                      <a:pt x="4312" y="3243"/>
                      <a:pt x="4512" y="2558"/>
                    </a:cubicBezTo>
                    <a:cubicBezTo>
                      <a:pt x="4781" y="1623"/>
                      <a:pt x="4038" y="547"/>
                      <a:pt x="2859" y="149"/>
                    </a:cubicBezTo>
                    <a:cubicBezTo>
                      <a:pt x="2558" y="48"/>
                      <a:pt x="2259" y="0"/>
                      <a:pt x="197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6" name="Google Shape;736;p11"/>
              <p:cNvSpPr/>
              <p:nvPr/>
            </p:nvSpPr>
            <p:spPr>
              <a:xfrm>
                <a:off x="2442482" y="5005116"/>
                <a:ext cx="309139" cy="267692"/>
              </a:xfrm>
              <a:custGeom>
                <a:avLst/>
                <a:gdLst/>
                <a:ahLst/>
                <a:cxnLst/>
                <a:rect l="l" t="t" r="r" b="b"/>
                <a:pathLst>
                  <a:path w="4781" h="4140" fill="none" extrusionOk="0">
                    <a:moveTo>
                      <a:pt x="4512" y="2806"/>
                    </a:moveTo>
                    <a:cubicBezTo>
                      <a:pt x="4243" y="3729"/>
                      <a:pt x="3076" y="4139"/>
                      <a:pt x="1897" y="3742"/>
                    </a:cubicBezTo>
                    <a:cubicBezTo>
                      <a:pt x="731" y="3332"/>
                      <a:pt x="1" y="2268"/>
                      <a:pt x="257" y="1346"/>
                    </a:cubicBezTo>
                    <a:cubicBezTo>
                      <a:pt x="526" y="423"/>
                      <a:pt x="1680" y="0"/>
                      <a:pt x="2859" y="397"/>
                    </a:cubicBezTo>
                    <a:cubicBezTo>
                      <a:pt x="4038" y="795"/>
                      <a:pt x="4781" y="1871"/>
                      <a:pt x="4512" y="2806"/>
                    </a:cubicBezTo>
                    <a:close/>
                  </a:path>
                </a:pathLst>
              </a:custGeom>
              <a:noFill/>
              <a:ln w="28575" cap="flat" cmpd="sng">
                <a:solidFill>
                  <a:schemeClr val="accent1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7" name="Google Shape;737;p11"/>
              <p:cNvSpPr/>
              <p:nvPr/>
            </p:nvSpPr>
            <p:spPr>
              <a:xfrm>
                <a:off x="1960242" y="4498823"/>
                <a:ext cx="1327470" cy="711777"/>
              </a:xfrm>
              <a:custGeom>
                <a:avLst/>
                <a:gdLst/>
                <a:ahLst/>
                <a:cxnLst/>
                <a:rect l="l" t="t" r="r" b="b"/>
                <a:pathLst>
                  <a:path w="20530" h="11008" fill="none" extrusionOk="0">
                    <a:moveTo>
                      <a:pt x="1" y="9560"/>
                    </a:moveTo>
                    <a:lnTo>
                      <a:pt x="9022" y="0"/>
                    </a:lnTo>
                    <a:lnTo>
                      <a:pt x="20530" y="1115"/>
                    </a:lnTo>
                    <a:lnTo>
                      <a:pt x="11790" y="11008"/>
                    </a:lnTo>
                  </a:path>
                </a:pathLst>
              </a:custGeom>
              <a:noFill/>
              <a:ln w="28575" cap="rnd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8" name="Google Shape;738;p11"/>
              <p:cNvSpPr/>
              <p:nvPr/>
            </p:nvSpPr>
            <p:spPr>
              <a:xfrm>
                <a:off x="2444163" y="4604026"/>
                <a:ext cx="732533" cy="92916"/>
              </a:xfrm>
              <a:custGeom>
                <a:avLst/>
                <a:gdLst/>
                <a:ahLst/>
                <a:cxnLst/>
                <a:rect l="l" t="t" r="r" b="b"/>
                <a:pathLst>
                  <a:path w="11329" h="1437" fill="none" extrusionOk="0">
                    <a:moveTo>
                      <a:pt x="1" y="1"/>
                    </a:moveTo>
                    <a:lnTo>
                      <a:pt x="11329" y="1436"/>
                    </a:lnTo>
                  </a:path>
                </a:pathLst>
              </a:custGeom>
              <a:noFill/>
              <a:ln w="28575" cap="rnd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39" name="Google Shape;739;p11"/>
            <p:cNvGrpSpPr/>
            <p:nvPr/>
          </p:nvGrpSpPr>
          <p:grpSpPr>
            <a:xfrm>
              <a:off x="6466415" y="3859670"/>
              <a:ext cx="730857" cy="806876"/>
              <a:chOff x="6799261" y="3792016"/>
              <a:chExt cx="836125" cy="923094"/>
            </a:xfrm>
          </p:grpSpPr>
          <p:sp>
            <p:nvSpPr>
              <p:cNvPr id="740" name="Google Shape;740;p11"/>
              <p:cNvSpPr/>
              <p:nvPr/>
            </p:nvSpPr>
            <p:spPr>
              <a:xfrm>
                <a:off x="6799261" y="4450327"/>
                <a:ext cx="253597" cy="227733"/>
              </a:xfrm>
              <a:custGeom>
                <a:avLst/>
                <a:gdLst/>
                <a:ahLst/>
                <a:cxnLst/>
                <a:rect l="l" t="t" r="r" b="b"/>
                <a:pathLst>
                  <a:path w="3922" h="3522" extrusionOk="0">
                    <a:moveTo>
                      <a:pt x="2548" y="0"/>
                    </a:moveTo>
                    <a:cubicBezTo>
                      <a:pt x="2122" y="0"/>
                      <a:pt x="1633" y="183"/>
                      <a:pt x="1192" y="545"/>
                    </a:cubicBezTo>
                    <a:cubicBezTo>
                      <a:pt x="346" y="1250"/>
                      <a:pt x="0" y="2352"/>
                      <a:pt x="423" y="3031"/>
                    </a:cubicBezTo>
                    <a:cubicBezTo>
                      <a:pt x="625" y="3358"/>
                      <a:pt x="974" y="3522"/>
                      <a:pt x="1377" y="3522"/>
                    </a:cubicBezTo>
                    <a:cubicBezTo>
                      <a:pt x="1796" y="3522"/>
                      <a:pt x="2273" y="3345"/>
                      <a:pt x="2704" y="2993"/>
                    </a:cubicBezTo>
                    <a:cubicBezTo>
                      <a:pt x="3563" y="2288"/>
                      <a:pt x="3922" y="1173"/>
                      <a:pt x="3499" y="494"/>
                    </a:cubicBezTo>
                    <a:cubicBezTo>
                      <a:pt x="3299" y="164"/>
                      <a:pt x="2952" y="0"/>
                      <a:pt x="254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1" name="Google Shape;741;p11"/>
              <p:cNvSpPr/>
              <p:nvPr/>
            </p:nvSpPr>
            <p:spPr>
              <a:xfrm>
                <a:off x="6799261" y="4438300"/>
                <a:ext cx="253597" cy="251139"/>
              </a:xfrm>
              <a:custGeom>
                <a:avLst/>
                <a:gdLst/>
                <a:ahLst/>
                <a:cxnLst/>
                <a:rect l="l" t="t" r="r" b="b"/>
                <a:pathLst>
                  <a:path w="3922" h="3884" fill="none" extrusionOk="0">
                    <a:moveTo>
                      <a:pt x="3499" y="680"/>
                    </a:moveTo>
                    <a:cubicBezTo>
                      <a:pt x="3922" y="1359"/>
                      <a:pt x="3563" y="2474"/>
                      <a:pt x="2704" y="3179"/>
                    </a:cubicBezTo>
                    <a:cubicBezTo>
                      <a:pt x="1859" y="3871"/>
                      <a:pt x="833" y="3884"/>
                      <a:pt x="423" y="3217"/>
                    </a:cubicBezTo>
                    <a:cubicBezTo>
                      <a:pt x="0" y="2538"/>
                      <a:pt x="346" y="1436"/>
                      <a:pt x="1192" y="731"/>
                    </a:cubicBezTo>
                    <a:cubicBezTo>
                      <a:pt x="2051" y="27"/>
                      <a:pt x="3089" y="1"/>
                      <a:pt x="3499" y="680"/>
                    </a:cubicBezTo>
                    <a:close/>
                  </a:path>
                </a:pathLst>
              </a:custGeom>
              <a:noFill/>
              <a:ln w="28575" cap="flat" cmpd="sng">
                <a:solidFill>
                  <a:schemeClr val="accent1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2" name="Google Shape;742;p11"/>
              <p:cNvSpPr/>
              <p:nvPr/>
            </p:nvSpPr>
            <p:spPr>
              <a:xfrm>
                <a:off x="7369310" y="4471213"/>
                <a:ext cx="266076" cy="232323"/>
              </a:xfrm>
              <a:custGeom>
                <a:avLst/>
                <a:gdLst/>
                <a:ahLst/>
                <a:cxnLst/>
                <a:rect l="l" t="t" r="r" b="b"/>
                <a:pathLst>
                  <a:path w="4115" h="3593" extrusionOk="0">
                    <a:moveTo>
                      <a:pt x="2700" y="1"/>
                    </a:moveTo>
                    <a:cubicBezTo>
                      <a:pt x="2254" y="1"/>
                      <a:pt x="1743" y="187"/>
                      <a:pt x="1282" y="556"/>
                    </a:cubicBezTo>
                    <a:cubicBezTo>
                      <a:pt x="385" y="1273"/>
                      <a:pt x="1" y="2401"/>
                      <a:pt x="424" y="3093"/>
                    </a:cubicBezTo>
                    <a:cubicBezTo>
                      <a:pt x="631" y="3426"/>
                      <a:pt x="993" y="3593"/>
                      <a:pt x="1414" y="3593"/>
                    </a:cubicBezTo>
                    <a:cubicBezTo>
                      <a:pt x="1850" y="3593"/>
                      <a:pt x="2350" y="3413"/>
                      <a:pt x="2807" y="3054"/>
                    </a:cubicBezTo>
                    <a:cubicBezTo>
                      <a:pt x="3717" y="2337"/>
                      <a:pt x="4114" y="1196"/>
                      <a:pt x="3691" y="504"/>
                    </a:cubicBezTo>
                    <a:cubicBezTo>
                      <a:pt x="3486" y="168"/>
                      <a:pt x="3122" y="1"/>
                      <a:pt x="270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3" name="Google Shape;743;p11"/>
              <p:cNvSpPr/>
              <p:nvPr/>
            </p:nvSpPr>
            <p:spPr>
              <a:xfrm>
                <a:off x="7369310" y="4459056"/>
                <a:ext cx="266076" cy="256054"/>
              </a:xfrm>
              <a:custGeom>
                <a:avLst/>
                <a:gdLst/>
                <a:ahLst/>
                <a:cxnLst/>
                <a:rect l="l" t="t" r="r" b="b"/>
                <a:pathLst>
                  <a:path w="4115" h="3960" fill="none" extrusionOk="0">
                    <a:moveTo>
                      <a:pt x="3691" y="692"/>
                    </a:moveTo>
                    <a:cubicBezTo>
                      <a:pt x="4114" y="1384"/>
                      <a:pt x="3717" y="2525"/>
                      <a:pt x="2807" y="3242"/>
                    </a:cubicBezTo>
                    <a:cubicBezTo>
                      <a:pt x="1910" y="3947"/>
                      <a:pt x="847" y="3960"/>
                      <a:pt x="424" y="3281"/>
                    </a:cubicBezTo>
                    <a:cubicBezTo>
                      <a:pt x="1" y="2589"/>
                      <a:pt x="385" y="1461"/>
                      <a:pt x="1282" y="744"/>
                    </a:cubicBezTo>
                    <a:cubicBezTo>
                      <a:pt x="2179" y="26"/>
                      <a:pt x="3269" y="0"/>
                      <a:pt x="3691" y="692"/>
                    </a:cubicBezTo>
                    <a:close/>
                  </a:path>
                </a:pathLst>
              </a:custGeom>
              <a:noFill/>
              <a:ln w="28575" cap="flat" cmpd="sng">
                <a:solidFill>
                  <a:schemeClr val="accent1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4" name="Google Shape;744;p11"/>
              <p:cNvSpPr/>
              <p:nvPr/>
            </p:nvSpPr>
            <p:spPr>
              <a:xfrm>
                <a:off x="6865538" y="3792016"/>
                <a:ext cx="750767" cy="732533"/>
              </a:xfrm>
              <a:custGeom>
                <a:avLst/>
                <a:gdLst/>
                <a:ahLst/>
                <a:cxnLst/>
                <a:rect l="l" t="t" r="r" b="b"/>
                <a:pathLst>
                  <a:path w="11611" h="11329" fill="none" extrusionOk="0">
                    <a:moveTo>
                      <a:pt x="2615" y="11008"/>
                    </a:moveTo>
                    <a:lnTo>
                      <a:pt x="1" y="1"/>
                    </a:lnTo>
                    <a:lnTo>
                      <a:pt x="8638" y="398"/>
                    </a:lnTo>
                    <a:lnTo>
                      <a:pt x="11611" y="11329"/>
                    </a:lnTo>
                  </a:path>
                </a:pathLst>
              </a:custGeom>
              <a:noFill/>
              <a:ln w="28575" cap="rnd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5" name="Google Shape;745;p11"/>
              <p:cNvSpPr/>
              <p:nvPr/>
            </p:nvSpPr>
            <p:spPr>
              <a:xfrm>
                <a:off x="6901166" y="3942029"/>
                <a:ext cx="567650" cy="40671"/>
              </a:xfrm>
              <a:custGeom>
                <a:avLst/>
                <a:gdLst/>
                <a:ahLst/>
                <a:cxnLst/>
                <a:rect l="l" t="t" r="r" b="b"/>
                <a:pathLst>
                  <a:path w="8779" h="629" fill="none" extrusionOk="0">
                    <a:moveTo>
                      <a:pt x="1" y="0"/>
                    </a:moveTo>
                    <a:lnTo>
                      <a:pt x="8779" y="628"/>
                    </a:lnTo>
                  </a:path>
                </a:pathLst>
              </a:custGeom>
              <a:noFill/>
              <a:ln w="2857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46" name="Google Shape;746;p11"/>
            <p:cNvGrpSpPr/>
            <p:nvPr/>
          </p:nvGrpSpPr>
          <p:grpSpPr>
            <a:xfrm>
              <a:off x="3520762" y="3764830"/>
              <a:ext cx="538913" cy="696042"/>
              <a:chOff x="3429335" y="3683515"/>
              <a:chExt cx="616535" cy="796296"/>
            </a:xfrm>
          </p:grpSpPr>
          <p:sp>
            <p:nvSpPr>
              <p:cNvPr id="747" name="Google Shape;747;p11"/>
              <p:cNvSpPr/>
              <p:nvPr/>
            </p:nvSpPr>
            <p:spPr>
              <a:xfrm>
                <a:off x="3429335" y="4045163"/>
                <a:ext cx="174129" cy="133458"/>
              </a:xfrm>
              <a:custGeom>
                <a:avLst/>
                <a:gdLst/>
                <a:ahLst/>
                <a:cxnLst/>
                <a:rect l="l" t="t" r="r" b="b"/>
                <a:pathLst>
                  <a:path w="2693" h="2064" extrusionOk="0">
                    <a:moveTo>
                      <a:pt x="1289" y="0"/>
                    </a:moveTo>
                    <a:cubicBezTo>
                      <a:pt x="635" y="0"/>
                      <a:pt x="88" y="392"/>
                      <a:pt x="52" y="917"/>
                    </a:cubicBezTo>
                    <a:cubicBezTo>
                      <a:pt x="1" y="1481"/>
                      <a:pt x="539" y="1993"/>
                      <a:pt x="1257" y="2057"/>
                    </a:cubicBezTo>
                    <a:cubicBezTo>
                      <a:pt x="1306" y="2062"/>
                      <a:pt x="1356" y="2064"/>
                      <a:pt x="1404" y="2064"/>
                    </a:cubicBezTo>
                    <a:cubicBezTo>
                      <a:pt x="2057" y="2064"/>
                      <a:pt x="2593" y="1672"/>
                      <a:pt x="2641" y="1147"/>
                    </a:cubicBezTo>
                    <a:cubicBezTo>
                      <a:pt x="2692" y="571"/>
                      <a:pt x="2154" y="58"/>
                      <a:pt x="1436" y="7"/>
                    </a:cubicBezTo>
                    <a:cubicBezTo>
                      <a:pt x="1387" y="3"/>
                      <a:pt x="1337" y="0"/>
                      <a:pt x="128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8" name="Google Shape;748;p11"/>
              <p:cNvSpPr/>
              <p:nvPr/>
            </p:nvSpPr>
            <p:spPr>
              <a:xfrm>
                <a:off x="3429335" y="4041413"/>
                <a:ext cx="174129" cy="140959"/>
              </a:xfrm>
              <a:custGeom>
                <a:avLst/>
                <a:gdLst/>
                <a:ahLst/>
                <a:cxnLst/>
                <a:rect l="l" t="t" r="r" b="b"/>
                <a:pathLst>
                  <a:path w="2693" h="2180" fill="none" extrusionOk="0">
                    <a:moveTo>
                      <a:pt x="2641" y="1205"/>
                    </a:moveTo>
                    <a:cubicBezTo>
                      <a:pt x="2590" y="1769"/>
                      <a:pt x="1974" y="2179"/>
                      <a:pt x="1257" y="2115"/>
                    </a:cubicBezTo>
                    <a:cubicBezTo>
                      <a:pt x="539" y="2051"/>
                      <a:pt x="1" y="1539"/>
                      <a:pt x="52" y="975"/>
                    </a:cubicBezTo>
                    <a:cubicBezTo>
                      <a:pt x="91" y="411"/>
                      <a:pt x="719" y="1"/>
                      <a:pt x="1436" y="65"/>
                    </a:cubicBezTo>
                    <a:cubicBezTo>
                      <a:pt x="2154" y="116"/>
                      <a:pt x="2692" y="629"/>
                      <a:pt x="2641" y="1205"/>
                    </a:cubicBezTo>
                    <a:close/>
                  </a:path>
                </a:pathLst>
              </a:custGeom>
              <a:noFill/>
              <a:ln w="28575" cap="flat" cmpd="sng">
                <a:solidFill>
                  <a:schemeClr val="lt2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9" name="Google Shape;749;p11"/>
              <p:cNvSpPr/>
              <p:nvPr/>
            </p:nvSpPr>
            <p:spPr>
              <a:xfrm>
                <a:off x="3711902" y="4342602"/>
                <a:ext cx="174065" cy="134169"/>
              </a:xfrm>
              <a:custGeom>
                <a:avLst/>
                <a:gdLst/>
                <a:ahLst/>
                <a:cxnLst/>
                <a:rect l="l" t="t" r="r" b="b"/>
                <a:pathLst>
                  <a:path w="2692" h="2075" extrusionOk="0">
                    <a:moveTo>
                      <a:pt x="1289" y="1"/>
                    </a:moveTo>
                    <a:cubicBezTo>
                      <a:pt x="636" y="1"/>
                      <a:pt x="100" y="393"/>
                      <a:pt x="52" y="930"/>
                    </a:cubicBezTo>
                    <a:cubicBezTo>
                      <a:pt x="1" y="1494"/>
                      <a:pt x="539" y="2006"/>
                      <a:pt x="1257" y="2070"/>
                    </a:cubicBezTo>
                    <a:cubicBezTo>
                      <a:pt x="1298" y="2073"/>
                      <a:pt x="1340" y="2075"/>
                      <a:pt x="1381" y="2075"/>
                    </a:cubicBezTo>
                    <a:cubicBezTo>
                      <a:pt x="2045" y="2075"/>
                      <a:pt x="2605" y="1691"/>
                      <a:pt x="2653" y="1148"/>
                    </a:cubicBezTo>
                    <a:cubicBezTo>
                      <a:pt x="2692" y="584"/>
                      <a:pt x="2154" y="71"/>
                      <a:pt x="1436" y="7"/>
                    </a:cubicBezTo>
                    <a:cubicBezTo>
                      <a:pt x="1386" y="3"/>
                      <a:pt x="1337" y="1"/>
                      <a:pt x="128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0" name="Google Shape;750;p11"/>
              <p:cNvSpPr/>
              <p:nvPr/>
            </p:nvSpPr>
            <p:spPr>
              <a:xfrm>
                <a:off x="3711902" y="4338917"/>
                <a:ext cx="174065" cy="140894"/>
              </a:xfrm>
              <a:custGeom>
                <a:avLst/>
                <a:gdLst/>
                <a:ahLst/>
                <a:cxnLst/>
                <a:rect l="l" t="t" r="r" b="b"/>
                <a:pathLst>
                  <a:path w="2692" h="2179" fill="none" extrusionOk="0">
                    <a:moveTo>
                      <a:pt x="2653" y="1205"/>
                    </a:moveTo>
                    <a:cubicBezTo>
                      <a:pt x="2602" y="1781"/>
                      <a:pt x="1974" y="2179"/>
                      <a:pt x="1257" y="2127"/>
                    </a:cubicBezTo>
                    <a:cubicBezTo>
                      <a:pt x="539" y="2063"/>
                      <a:pt x="1" y="1551"/>
                      <a:pt x="52" y="987"/>
                    </a:cubicBezTo>
                    <a:cubicBezTo>
                      <a:pt x="103" y="410"/>
                      <a:pt x="718" y="0"/>
                      <a:pt x="1436" y="64"/>
                    </a:cubicBezTo>
                    <a:cubicBezTo>
                      <a:pt x="2154" y="128"/>
                      <a:pt x="2692" y="641"/>
                      <a:pt x="2653" y="1205"/>
                    </a:cubicBezTo>
                    <a:close/>
                  </a:path>
                </a:pathLst>
              </a:custGeom>
              <a:noFill/>
              <a:ln w="28575" cap="flat" cmpd="sng">
                <a:solidFill>
                  <a:schemeClr val="lt2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1" name="Google Shape;751;p11"/>
              <p:cNvSpPr/>
              <p:nvPr/>
            </p:nvSpPr>
            <p:spPr>
              <a:xfrm>
                <a:off x="3595901" y="3683515"/>
                <a:ext cx="449969" cy="749086"/>
              </a:xfrm>
              <a:custGeom>
                <a:avLst/>
                <a:gdLst/>
                <a:ahLst/>
                <a:cxnLst/>
                <a:rect l="l" t="t" r="r" b="b"/>
                <a:pathLst>
                  <a:path w="6959" h="11585" fill="none" extrusionOk="0">
                    <a:moveTo>
                      <a:pt x="1" y="6984"/>
                    </a:moveTo>
                    <a:lnTo>
                      <a:pt x="2897" y="0"/>
                    </a:lnTo>
                    <a:lnTo>
                      <a:pt x="6959" y="4536"/>
                    </a:lnTo>
                    <a:lnTo>
                      <a:pt x="4383" y="11584"/>
                    </a:lnTo>
                  </a:path>
                </a:pathLst>
              </a:custGeom>
              <a:noFill/>
              <a:ln w="28575" cap="rnd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2" name="Google Shape;752;p11"/>
              <p:cNvSpPr/>
              <p:nvPr/>
            </p:nvSpPr>
            <p:spPr>
              <a:xfrm>
                <a:off x="3744233" y="3777920"/>
                <a:ext cx="262714" cy="303320"/>
              </a:xfrm>
              <a:custGeom>
                <a:avLst/>
                <a:gdLst/>
                <a:ahLst/>
                <a:cxnLst/>
                <a:rect l="l" t="t" r="r" b="b"/>
                <a:pathLst>
                  <a:path w="4063" h="4691" fill="none" extrusionOk="0">
                    <a:moveTo>
                      <a:pt x="0" y="1"/>
                    </a:moveTo>
                    <a:lnTo>
                      <a:pt x="4063" y="4691"/>
                    </a:lnTo>
                  </a:path>
                </a:pathLst>
              </a:custGeom>
              <a:noFill/>
              <a:ln w="28575" cap="rnd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53" name="Google Shape;753;p11"/>
            <p:cNvGrpSpPr/>
            <p:nvPr/>
          </p:nvGrpSpPr>
          <p:grpSpPr>
            <a:xfrm>
              <a:off x="-684325" y="4565830"/>
              <a:ext cx="538913" cy="696098"/>
              <a:chOff x="-1381427" y="4599887"/>
              <a:chExt cx="616535" cy="796360"/>
            </a:xfrm>
          </p:grpSpPr>
          <p:sp>
            <p:nvSpPr>
              <p:cNvPr id="754" name="Google Shape;754;p11"/>
              <p:cNvSpPr/>
              <p:nvPr/>
            </p:nvSpPr>
            <p:spPr>
              <a:xfrm>
                <a:off x="-1381427" y="4960888"/>
                <a:ext cx="174065" cy="134169"/>
              </a:xfrm>
              <a:custGeom>
                <a:avLst/>
                <a:gdLst/>
                <a:ahLst/>
                <a:cxnLst/>
                <a:rect l="l" t="t" r="r" b="b"/>
                <a:pathLst>
                  <a:path w="2692" h="2075" extrusionOk="0">
                    <a:moveTo>
                      <a:pt x="1314" y="1"/>
                    </a:moveTo>
                    <a:cubicBezTo>
                      <a:pt x="649" y="1"/>
                      <a:pt x="88" y="396"/>
                      <a:pt x="51" y="927"/>
                    </a:cubicBezTo>
                    <a:cubicBezTo>
                      <a:pt x="0" y="1491"/>
                      <a:pt x="538" y="2004"/>
                      <a:pt x="1256" y="2068"/>
                    </a:cubicBezTo>
                    <a:cubicBezTo>
                      <a:pt x="1306" y="2072"/>
                      <a:pt x="1355" y="2075"/>
                      <a:pt x="1403" y="2075"/>
                    </a:cubicBezTo>
                    <a:cubicBezTo>
                      <a:pt x="2056" y="2075"/>
                      <a:pt x="2592" y="1683"/>
                      <a:pt x="2640" y="1158"/>
                    </a:cubicBezTo>
                    <a:cubicBezTo>
                      <a:pt x="2691" y="581"/>
                      <a:pt x="2153" y="69"/>
                      <a:pt x="1435" y="5"/>
                    </a:cubicBezTo>
                    <a:cubicBezTo>
                      <a:pt x="1395" y="2"/>
                      <a:pt x="1354" y="1"/>
                      <a:pt x="131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5" name="Google Shape;755;p11"/>
              <p:cNvSpPr/>
              <p:nvPr/>
            </p:nvSpPr>
            <p:spPr>
              <a:xfrm>
                <a:off x="-1381427" y="4957849"/>
                <a:ext cx="174065" cy="140959"/>
              </a:xfrm>
              <a:custGeom>
                <a:avLst/>
                <a:gdLst/>
                <a:ahLst/>
                <a:cxnLst/>
                <a:rect l="l" t="t" r="r" b="b"/>
                <a:pathLst>
                  <a:path w="2692" h="2180" fill="none" extrusionOk="0">
                    <a:moveTo>
                      <a:pt x="2640" y="1205"/>
                    </a:moveTo>
                    <a:cubicBezTo>
                      <a:pt x="2589" y="1769"/>
                      <a:pt x="1974" y="2179"/>
                      <a:pt x="1256" y="2115"/>
                    </a:cubicBezTo>
                    <a:cubicBezTo>
                      <a:pt x="538" y="2051"/>
                      <a:pt x="0" y="1538"/>
                      <a:pt x="51" y="974"/>
                    </a:cubicBezTo>
                    <a:cubicBezTo>
                      <a:pt x="90" y="411"/>
                      <a:pt x="718" y="1"/>
                      <a:pt x="1435" y="52"/>
                    </a:cubicBezTo>
                    <a:cubicBezTo>
                      <a:pt x="2153" y="116"/>
                      <a:pt x="2691" y="628"/>
                      <a:pt x="2640" y="1205"/>
                    </a:cubicBezTo>
                    <a:close/>
                  </a:path>
                </a:pathLst>
              </a:custGeom>
              <a:noFill/>
              <a:ln w="28575" cap="flat" cmpd="sng">
                <a:solidFill>
                  <a:schemeClr val="dk2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6" name="Google Shape;756;p11"/>
              <p:cNvSpPr/>
              <p:nvPr/>
            </p:nvSpPr>
            <p:spPr>
              <a:xfrm>
                <a:off x="-1098925" y="5259039"/>
                <a:ext cx="174065" cy="134169"/>
              </a:xfrm>
              <a:custGeom>
                <a:avLst/>
                <a:gdLst/>
                <a:ahLst/>
                <a:cxnLst/>
                <a:rect l="l" t="t" r="r" b="b"/>
                <a:pathLst>
                  <a:path w="2692" h="2075" extrusionOk="0">
                    <a:moveTo>
                      <a:pt x="1289" y="0"/>
                    </a:moveTo>
                    <a:cubicBezTo>
                      <a:pt x="636" y="0"/>
                      <a:pt x="100" y="392"/>
                      <a:pt x="52" y="917"/>
                    </a:cubicBezTo>
                    <a:cubicBezTo>
                      <a:pt x="1" y="1493"/>
                      <a:pt x="539" y="2006"/>
                      <a:pt x="1257" y="2070"/>
                    </a:cubicBezTo>
                    <a:cubicBezTo>
                      <a:pt x="1297" y="2073"/>
                      <a:pt x="1338" y="2074"/>
                      <a:pt x="1378" y="2074"/>
                    </a:cubicBezTo>
                    <a:cubicBezTo>
                      <a:pt x="2044" y="2074"/>
                      <a:pt x="2605" y="1679"/>
                      <a:pt x="2653" y="1148"/>
                    </a:cubicBezTo>
                    <a:cubicBezTo>
                      <a:pt x="2692" y="584"/>
                      <a:pt x="2154" y="71"/>
                      <a:pt x="1436" y="7"/>
                    </a:cubicBezTo>
                    <a:cubicBezTo>
                      <a:pt x="1386" y="3"/>
                      <a:pt x="1337" y="0"/>
                      <a:pt x="128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7" name="Google Shape;757;p11"/>
              <p:cNvSpPr/>
              <p:nvPr/>
            </p:nvSpPr>
            <p:spPr>
              <a:xfrm>
                <a:off x="-1098925" y="5255289"/>
                <a:ext cx="174065" cy="140959"/>
              </a:xfrm>
              <a:custGeom>
                <a:avLst/>
                <a:gdLst/>
                <a:ahLst/>
                <a:cxnLst/>
                <a:rect l="l" t="t" r="r" b="b"/>
                <a:pathLst>
                  <a:path w="2692" h="2180" fill="none" extrusionOk="0">
                    <a:moveTo>
                      <a:pt x="2653" y="1206"/>
                    </a:moveTo>
                    <a:cubicBezTo>
                      <a:pt x="2602" y="1769"/>
                      <a:pt x="1974" y="2179"/>
                      <a:pt x="1257" y="2128"/>
                    </a:cubicBezTo>
                    <a:cubicBezTo>
                      <a:pt x="539" y="2064"/>
                      <a:pt x="1" y="1551"/>
                      <a:pt x="52" y="975"/>
                    </a:cubicBezTo>
                    <a:cubicBezTo>
                      <a:pt x="103" y="411"/>
                      <a:pt x="718" y="1"/>
                      <a:pt x="1436" y="65"/>
                    </a:cubicBezTo>
                    <a:cubicBezTo>
                      <a:pt x="2154" y="129"/>
                      <a:pt x="2692" y="642"/>
                      <a:pt x="2653" y="1206"/>
                    </a:cubicBezTo>
                    <a:close/>
                  </a:path>
                </a:pathLst>
              </a:custGeom>
              <a:noFill/>
              <a:ln w="28575" cap="flat" cmpd="sng">
                <a:solidFill>
                  <a:schemeClr val="dk2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8" name="Google Shape;758;p11"/>
              <p:cNvSpPr/>
              <p:nvPr/>
            </p:nvSpPr>
            <p:spPr>
              <a:xfrm>
                <a:off x="-1214926" y="4599887"/>
                <a:ext cx="450034" cy="748310"/>
              </a:xfrm>
              <a:custGeom>
                <a:avLst/>
                <a:gdLst/>
                <a:ahLst/>
                <a:cxnLst/>
                <a:rect l="l" t="t" r="r" b="b"/>
                <a:pathLst>
                  <a:path w="6960" h="11573" fill="none" extrusionOk="0">
                    <a:moveTo>
                      <a:pt x="1" y="6972"/>
                    </a:moveTo>
                    <a:lnTo>
                      <a:pt x="2897" y="1"/>
                    </a:lnTo>
                    <a:lnTo>
                      <a:pt x="6959" y="4537"/>
                    </a:lnTo>
                    <a:lnTo>
                      <a:pt x="4383" y="11572"/>
                    </a:lnTo>
                  </a:path>
                </a:pathLst>
              </a:custGeom>
              <a:noFill/>
              <a:ln w="28575" cap="rnd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9" name="Google Shape;759;p11"/>
              <p:cNvSpPr/>
              <p:nvPr/>
            </p:nvSpPr>
            <p:spPr>
              <a:xfrm>
                <a:off x="-1066594" y="4694357"/>
                <a:ext cx="262714" cy="303320"/>
              </a:xfrm>
              <a:custGeom>
                <a:avLst/>
                <a:gdLst/>
                <a:ahLst/>
                <a:cxnLst/>
                <a:rect l="l" t="t" r="r" b="b"/>
                <a:pathLst>
                  <a:path w="4063" h="4691" fill="none" extrusionOk="0">
                    <a:moveTo>
                      <a:pt x="1" y="1"/>
                    </a:moveTo>
                    <a:lnTo>
                      <a:pt x="4063" y="4691"/>
                    </a:lnTo>
                  </a:path>
                </a:pathLst>
              </a:custGeom>
              <a:noFill/>
              <a:ln w="28575" cap="rnd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760" name="Google Shape;760;p11"/>
          <p:cNvGrpSpPr/>
          <p:nvPr/>
        </p:nvGrpSpPr>
        <p:grpSpPr>
          <a:xfrm rot="7261682" flipH="1">
            <a:off x="6474163" y="3760220"/>
            <a:ext cx="3876065" cy="1986497"/>
            <a:chOff x="-1459912" y="3884575"/>
            <a:chExt cx="4225775" cy="2165725"/>
          </a:xfrm>
        </p:grpSpPr>
        <p:sp>
          <p:nvSpPr>
            <p:cNvPr id="761" name="Google Shape;761;p11"/>
            <p:cNvSpPr/>
            <p:nvPr/>
          </p:nvSpPr>
          <p:spPr>
            <a:xfrm>
              <a:off x="-1459912" y="3889900"/>
              <a:ext cx="4225775" cy="2160400"/>
            </a:xfrm>
            <a:custGeom>
              <a:avLst/>
              <a:gdLst/>
              <a:ahLst/>
              <a:cxnLst/>
              <a:rect l="l" t="t" r="r" b="b"/>
              <a:pathLst>
                <a:path w="169031" h="86416" fill="none" extrusionOk="0">
                  <a:moveTo>
                    <a:pt x="0" y="10366"/>
                  </a:moveTo>
                  <a:cubicBezTo>
                    <a:pt x="15806" y="10335"/>
                    <a:pt x="31460" y="17630"/>
                    <a:pt x="41612" y="29697"/>
                  </a:cubicBezTo>
                  <a:cubicBezTo>
                    <a:pt x="50427" y="40184"/>
                    <a:pt x="54986" y="53558"/>
                    <a:pt x="62555" y="64987"/>
                  </a:cubicBezTo>
                  <a:cubicBezTo>
                    <a:pt x="70123" y="76385"/>
                    <a:pt x="82889" y="86416"/>
                    <a:pt x="96355" y="83893"/>
                  </a:cubicBezTo>
                  <a:cubicBezTo>
                    <a:pt x="105595" y="82191"/>
                    <a:pt x="112951" y="74804"/>
                    <a:pt x="117297" y="66476"/>
                  </a:cubicBezTo>
                  <a:cubicBezTo>
                    <a:pt x="121644" y="58117"/>
                    <a:pt x="123529" y="48755"/>
                    <a:pt x="125839" y="39667"/>
                  </a:cubicBezTo>
                  <a:cubicBezTo>
                    <a:pt x="128179" y="30549"/>
                    <a:pt x="131127" y="21308"/>
                    <a:pt x="137146" y="14074"/>
                  </a:cubicBezTo>
                  <a:cubicBezTo>
                    <a:pt x="144805" y="4925"/>
                    <a:pt x="157207" y="1"/>
                    <a:pt x="169031" y="1369"/>
                  </a:cubicBezTo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2" name="Google Shape;762;p11"/>
            <p:cNvSpPr/>
            <p:nvPr/>
          </p:nvSpPr>
          <p:spPr>
            <a:xfrm>
              <a:off x="-1327700" y="3884575"/>
              <a:ext cx="3961350" cy="2025125"/>
            </a:xfrm>
            <a:custGeom>
              <a:avLst/>
              <a:gdLst/>
              <a:ahLst/>
              <a:cxnLst/>
              <a:rect l="l" t="t" r="r" b="b"/>
              <a:pathLst>
                <a:path w="158454" h="81005" fill="none" extrusionOk="0">
                  <a:moveTo>
                    <a:pt x="0" y="9727"/>
                  </a:moveTo>
                  <a:cubicBezTo>
                    <a:pt x="14803" y="9697"/>
                    <a:pt x="29484" y="16536"/>
                    <a:pt x="39028" y="27843"/>
                  </a:cubicBezTo>
                  <a:cubicBezTo>
                    <a:pt x="47296" y="37661"/>
                    <a:pt x="51551" y="50214"/>
                    <a:pt x="58634" y="60914"/>
                  </a:cubicBezTo>
                  <a:cubicBezTo>
                    <a:pt x="65716" y="71613"/>
                    <a:pt x="77692" y="81005"/>
                    <a:pt x="90336" y="78665"/>
                  </a:cubicBezTo>
                  <a:cubicBezTo>
                    <a:pt x="98999" y="77054"/>
                    <a:pt x="105868" y="70123"/>
                    <a:pt x="109941" y="62312"/>
                  </a:cubicBezTo>
                  <a:cubicBezTo>
                    <a:pt x="114015" y="54500"/>
                    <a:pt x="115777" y="45716"/>
                    <a:pt x="117966" y="37175"/>
                  </a:cubicBezTo>
                  <a:cubicBezTo>
                    <a:pt x="120154" y="28633"/>
                    <a:pt x="122920" y="19971"/>
                    <a:pt x="128574" y="13223"/>
                  </a:cubicBezTo>
                  <a:cubicBezTo>
                    <a:pt x="135747" y="4621"/>
                    <a:pt x="147359" y="1"/>
                    <a:pt x="158453" y="1308"/>
                  </a:cubicBezTo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3" name="Google Shape;763;p11"/>
            <p:cNvSpPr/>
            <p:nvPr/>
          </p:nvSpPr>
          <p:spPr>
            <a:xfrm>
              <a:off x="-1195475" y="3886100"/>
              <a:ext cx="3696900" cy="1890625"/>
            </a:xfrm>
            <a:custGeom>
              <a:avLst/>
              <a:gdLst/>
              <a:ahLst/>
              <a:cxnLst/>
              <a:rect l="l" t="t" r="r" b="b"/>
              <a:pathLst>
                <a:path w="147876" h="75625" fill="none" extrusionOk="0">
                  <a:moveTo>
                    <a:pt x="0" y="9089"/>
                  </a:moveTo>
                  <a:cubicBezTo>
                    <a:pt x="13830" y="9058"/>
                    <a:pt x="27508" y="15442"/>
                    <a:pt x="36414" y="26019"/>
                  </a:cubicBezTo>
                  <a:cubicBezTo>
                    <a:pt x="44135" y="35168"/>
                    <a:pt x="48086" y="46871"/>
                    <a:pt x="54712" y="56871"/>
                  </a:cubicBezTo>
                  <a:cubicBezTo>
                    <a:pt x="61339" y="66840"/>
                    <a:pt x="72524" y="75625"/>
                    <a:pt x="84287" y="73406"/>
                  </a:cubicBezTo>
                  <a:cubicBezTo>
                    <a:pt x="92373" y="71916"/>
                    <a:pt x="98817" y="65473"/>
                    <a:pt x="102616" y="58178"/>
                  </a:cubicBezTo>
                  <a:cubicBezTo>
                    <a:pt x="106415" y="50883"/>
                    <a:pt x="108057" y="42676"/>
                    <a:pt x="110093" y="34712"/>
                  </a:cubicBezTo>
                  <a:cubicBezTo>
                    <a:pt x="112130" y="26749"/>
                    <a:pt x="114713" y="18663"/>
                    <a:pt x="120002" y="12341"/>
                  </a:cubicBezTo>
                  <a:cubicBezTo>
                    <a:pt x="126659" y="4317"/>
                    <a:pt x="137510" y="1"/>
                    <a:pt x="147875" y="1216"/>
                  </a:cubicBezTo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" name="Google Shape;764;p11"/>
            <p:cNvSpPr/>
            <p:nvPr/>
          </p:nvSpPr>
          <p:spPr>
            <a:xfrm>
              <a:off x="-1063275" y="3888375"/>
              <a:ext cx="3432475" cy="1754625"/>
            </a:xfrm>
            <a:custGeom>
              <a:avLst/>
              <a:gdLst/>
              <a:ahLst/>
              <a:cxnLst/>
              <a:rect l="l" t="t" r="r" b="b"/>
              <a:pathLst>
                <a:path w="137299" h="70185" fill="none" extrusionOk="0">
                  <a:moveTo>
                    <a:pt x="1" y="8420"/>
                  </a:moveTo>
                  <a:cubicBezTo>
                    <a:pt x="12828" y="8420"/>
                    <a:pt x="25533" y="14317"/>
                    <a:pt x="33801" y="24135"/>
                  </a:cubicBezTo>
                  <a:cubicBezTo>
                    <a:pt x="40974" y="32646"/>
                    <a:pt x="44652" y="43497"/>
                    <a:pt x="50792" y="52767"/>
                  </a:cubicBezTo>
                  <a:cubicBezTo>
                    <a:pt x="56962" y="62038"/>
                    <a:pt x="67327" y="70184"/>
                    <a:pt x="78270" y="68148"/>
                  </a:cubicBezTo>
                  <a:cubicBezTo>
                    <a:pt x="85778" y="66749"/>
                    <a:pt x="91735" y="60762"/>
                    <a:pt x="95261" y="53983"/>
                  </a:cubicBezTo>
                  <a:cubicBezTo>
                    <a:pt x="98817" y="47205"/>
                    <a:pt x="100337" y="39606"/>
                    <a:pt x="102222" y="32220"/>
                  </a:cubicBezTo>
                  <a:cubicBezTo>
                    <a:pt x="104106" y="24804"/>
                    <a:pt x="106507" y="17296"/>
                    <a:pt x="111401" y="11429"/>
                  </a:cubicBezTo>
                  <a:cubicBezTo>
                    <a:pt x="117602" y="4013"/>
                    <a:pt x="127693" y="1"/>
                    <a:pt x="137298" y="1125"/>
                  </a:cubicBezTo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5" name="Google Shape;765;p11"/>
            <p:cNvSpPr/>
            <p:nvPr/>
          </p:nvSpPr>
          <p:spPr>
            <a:xfrm>
              <a:off x="-931050" y="3889900"/>
              <a:ext cx="3168025" cy="1619350"/>
            </a:xfrm>
            <a:custGeom>
              <a:avLst/>
              <a:gdLst/>
              <a:ahLst/>
              <a:cxnLst/>
              <a:rect l="l" t="t" r="r" b="b"/>
              <a:pathLst>
                <a:path w="126721" h="64774" fill="none" extrusionOk="0">
                  <a:moveTo>
                    <a:pt x="1" y="7782"/>
                  </a:moveTo>
                  <a:cubicBezTo>
                    <a:pt x="11855" y="7782"/>
                    <a:pt x="23588" y="13223"/>
                    <a:pt x="31217" y="22280"/>
                  </a:cubicBezTo>
                  <a:cubicBezTo>
                    <a:pt x="37813" y="30123"/>
                    <a:pt x="41217" y="40153"/>
                    <a:pt x="46901" y="48725"/>
                  </a:cubicBezTo>
                  <a:cubicBezTo>
                    <a:pt x="52555" y="57296"/>
                    <a:pt x="62130" y="64774"/>
                    <a:pt x="72221" y="62919"/>
                  </a:cubicBezTo>
                  <a:cubicBezTo>
                    <a:pt x="79151" y="61612"/>
                    <a:pt x="84683" y="56080"/>
                    <a:pt x="87936" y="49849"/>
                  </a:cubicBezTo>
                  <a:cubicBezTo>
                    <a:pt x="91188" y="43588"/>
                    <a:pt x="92616" y="36566"/>
                    <a:pt x="94349" y="29758"/>
                  </a:cubicBezTo>
                  <a:cubicBezTo>
                    <a:pt x="96082" y="22919"/>
                    <a:pt x="98300" y="15989"/>
                    <a:pt x="102829" y="10578"/>
                  </a:cubicBezTo>
                  <a:cubicBezTo>
                    <a:pt x="108544" y="3709"/>
                    <a:pt x="117845" y="1"/>
                    <a:pt x="126720" y="1034"/>
                  </a:cubicBezTo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6" name="Google Shape;766;p11"/>
            <p:cNvSpPr/>
            <p:nvPr/>
          </p:nvSpPr>
          <p:spPr>
            <a:xfrm>
              <a:off x="-842100" y="3889900"/>
              <a:ext cx="2956401" cy="1380172"/>
            </a:xfrm>
            <a:custGeom>
              <a:avLst/>
              <a:gdLst/>
              <a:ahLst/>
              <a:cxnLst/>
              <a:rect l="l" t="t" r="r" b="b"/>
              <a:pathLst>
                <a:path w="126721" h="64774" fill="none" extrusionOk="0">
                  <a:moveTo>
                    <a:pt x="1" y="7782"/>
                  </a:moveTo>
                  <a:cubicBezTo>
                    <a:pt x="11855" y="7782"/>
                    <a:pt x="23588" y="13223"/>
                    <a:pt x="31217" y="22280"/>
                  </a:cubicBezTo>
                  <a:cubicBezTo>
                    <a:pt x="37813" y="30123"/>
                    <a:pt x="41217" y="40153"/>
                    <a:pt x="46901" y="48725"/>
                  </a:cubicBezTo>
                  <a:cubicBezTo>
                    <a:pt x="52555" y="57296"/>
                    <a:pt x="62130" y="64774"/>
                    <a:pt x="72221" y="62919"/>
                  </a:cubicBezTo>
                  <a:cubicBezTo>
                    <a:pt x="79151" y="61612"/>
                    <a:pt x="84683" y="56080"/>
                    <a:pt x="87936" y="49849"/>
                  </a:cubicBezTo>
                  <a:cubicBezTo>
                    <a:pt x="91188" y="43588"/>
                    <a:pt x="92616" y="36566"/>
                    <a:pt x="94349" y="29758"/>
                  </a:cubicBezTo>
                  <a:cubicBezTo>
                    <a:pt x="96082" y="22919"/>
                    <a:pt x="98300" y="15989"/>
                    <a:pt x="102829" y="10578"/>
                  </a:cubicBezTo>
                  <a:cubicBezTo>
                    <a:pt x="108544" y="3709"/>
                    <a:pt x="117845" y="1"/>
                    <a:pt x="126720" y="1034"/>
                  </a:cubicBezTo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67" name="Google Shape;767;p11"/>
          <p:cNvGrpSpPr/>
          <p:nvPr/>
        </p:nvGrpSpPr>
        <p:grpSpPr>
          <a:xfrm rot="-2515843" flipH="1">
            <a:off x="7439356" y="4560038"/>
            <a:ext cx="494345" cy="543503"/>
            <a:chOff x="5118856" y="3486300"/>
            <a:chExt cx="516312" cy="567655"/>
          </a:xfrm>
        </p:grpSpPr>
        <p:sp>
          <p:nvSpPr>
            <p:cNvPr id="768" name="Google Shape;768;p11"/>
            <p:cNvSpPr/>
            <p:nvPr/>
          </p:nvSpPr>
          <p:spPr>
            <a:xfrm>
              <a:off x="5118856" y="3904138"/>
              <a:ext cx="198959" cy="143222"/>
            </a:xfrm>
            <a:custGeom>
              <a:avLst/>
              <a:gdLst/>
              <a:ahLst/>
              <a:cxnLst/>
              <a:rect l="l" t="t" r="r" b="b"/>
              <a:pathLst>
                <a:path w="3077" h="2215" extrusionOk="0">
                  <a:moveTo>
                    <a:pt x="1613" y="0"/>
                  </a:moveTo>
                  <a:cubicBezTo>
                    <a:pt x="1463" y="0"/>
                    <a:pt x="1308" y="20"/>
                    <a:pt x="1154" y="61"/>
                  </a:cubicBezTo>
                  <a:cubicBezTo>
                    <a:pt x="424" y="253"/>
                    <a:pt x="1" y="855"/>
                    <a:pt x="154" y="1406"/>
                  </a:cubicBezTo>
                  <a:cubicBezTo>
                    <a:pt x="298" y="1891"/>
                    <a:pt x="838" y="2215"/>
                    <a:pt x="1460" y="2215"/>
                  </a:cubicBezTo>
                  <a:cubicBezTo>
                    <a:pt x="1561" y="2215"/>
                    <a:pt x="1665" y="2206"/>
                    <a:pt x="1769" y="2188"/>
                  </a:cubicBezTo>
                  <a:cubicBezTo>
                    <a:pt x="2551" y="2047"/>
                    <a:pt x="3076" y="1419"/>
                    <a:pt x="2897" y="804"/>
                  </a:cubicBezTo>
                  <a:cubicBezTo>
                    <a:pt x="2753" y="312"/>
                    <a:pt x="2216" y="0"/>
                    <a:pt x="1613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9" name="Google Shape;769;p11"/>
            <p:cNvSpPr/>
            <p:nvPr/>
          </p:nvSpPr>
          <p:spPr>
            <a:xfrm>
              <a:off x="5118856" y="3894762"/>
              <a:ext cx="198959" cy="159193"/>
            </a:xfrm>
            <a:custGeom>
              <a:avLst/>
              <a:gdLst/>
              <a:ahLst/>
              <a:cxnLst/>
              <a:rect l="l" t="t" r="r" b="b"/>
              <a:pathLst>
                <a:path w="3077" h="2462" fill="none" extrusionOk="0">
                  <a:moveTo>
                    <a:pt x="2897" y="949"/>
                  </a:moveTo>
                  <a:cubicBezTo>
                    <a:pt x="3076" y="1564"/>
                    <a:pt x="2551" y="2192"/>
                    <a:pt x="1769" y="2333"/>
                  </a:cubicBezTo>
                  <a:cubicBezTo>
                    <a:pt x="1026" y="2461"/>
                    <a:pt x="321" y="2115"/>
                    <a:pt x="154" y="1551"/>
                  </a:cubicBezTo>
                  <a:cubicBezTo>
                    <a:pt x="1" y="1000"/>
                    <a:pt x="424" y="398"/>
                    <a:pt x="1154" y="206"/>
                  </a:cubicBezTo>
                  <a:cubicBezTo>
                    <a:pt x="1923" y="1"/>
                    <a:pt x="2717" y="334"/>
                    <a:pt x="2897" y="949"/>
                  </a:cubicBezTo>
                  <a:close/>
                </a:path>
              </a:pathLst>
            </a:custGeom>
            <a:solidFill>
              <a:schemeClr val="lt2"/>
            </a:solidFill>
            <a:ln w="28575" cap="flat" cmpd="sng">
              <a:solidFill>
                <a:schemeClr val="lt2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0" name="Google Shape;770;p11"/>
            <p:cNvSpPr/>
            <p:nvPr/>
          </p:nvSpPr>
          <p:spPr>
            <a:xfrm>
              <a:off x="5306114" y="3486300"/>
              <a:ext cx="329055" cy="550192"/>
            </a:xfrm>
            <a:custGeom>
              <a:avLst/>
              <a:gdLst/>
              <a:ahLst/>
              <a:cxnLst/>
              <a:rect l="l" t="t" r="r" b="b"/>
              <a:pathLst>
                <a:path w="5089" h="8509" fill="none" extrusionOk="0">
                  <a:moveTo>
                    <a:pt x="1" y="7740"/>
                  </a:moveTo>
                  <a:lnTo>
                    <a:pt x="3704" y="0"/>
                  </a:lnTo>
                  <a:cubicBezTo>
                    <a:pt x="3704" y="0"/>
                    <a:pt x="5088" y="8509"/>
                    <a:pt x="2295" y="5895"/>
                  </a:cubicBezTo>
                </a:path>
              </a:pathLst>
            </a:custGeom>
            <a:solidFill>
              <a:schemeClr val="lt2"/>
            </a:solidFill>
            <a:ln w="28575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71" name="Google Shape;771;p11"/>
          <p:cNvGrpSpPr/>
          <p:nvPr/>
        </p:nvGrpSpPr>
        <p:grpSpPr>
          <a:xfrm rot="4383672" flipH="1">
            <a:off x="8888077" y="4190401"/>
            <a:ext cx="776047" cy="522896"/>
            <a:chOff x="897994" y="4240309"/>
            <a:chExt cx="967900" cy="652165"/>
          </a:xfrm>
        </p:grpSpPr>
        <p:sp>
          <p:nvSpPr>
            <p:cNvPr id="772" name="Google Shape;772;p11"/>
            <p:cNvSpPr/>
            <p:nvPr/>
          </p:nvSpPr>
          <p:spPr>
            <a:xfrm>
              <a:off x="897994" y="4634158"/>
              <a:ext cx="370437" cy="243057"/>
            </a:xfrm>
            <a:custGeom>
              <a:avLst/>
              <a:gdLst/>
              <a:ahLst/>
              <a:cxnLst/>
              <a:rect l="l" t="t" r="r" b="b"/>
              <a:pathLst>
                <a:path w="5729" h="3759" extrusionOk="0">
                  <a:moveTo>
                    <a:pt x="2551" y="1"/>
                  </a:moveTo>
                  <a:cubicBezTo>
                    <a:pt x="1500" y="1"/>
                    <a:pt x="589" y="473"/>
                    <a:pt x="334" y="1239"/>
                  </a:cubicBezTo>
                  <a:cubicBezTo>
                    <a:pt x="1" y="2213"/>
                    <a:pt x="847" y="3277"/>
                    <a:pt x="2205" y="3635"/>
                  </a:cubicBezTo>
                  <a:cubicBezTo>
                    <a:pt x="2518" y="3719"/>
                    <a:pt x="2834" y="3759"/>
                    <a:pt x="3139" y="3759"/>
                  </a:cubicBezTo>
                  <a:cubicBezTo>
                    <a:pt x="4142" y="3759"/>
                    <a:pt x="5027" y="3328"/>
                    <a:pt x="5332" y="2610"/>
                  </a:cubicBezTo>
                  <a:cubicBezTo>
                    <a:pt x="5729" y="1649"/>
                    <a:pt x="4947" y="522"/>
                    <a:pt x="3538" y="137"/>
                  </a:cubicBezTo>
                  <a:cubicBezTo>
                    <a:pt x="3205" y="44"/>
                    <a:pt x="2872" y="1"/>
                    <a:pt x="2551" y="1"/>
                  </a:cubicBez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3" name="Google Shape;773;p11"/>
            <p:cNvSpPr/>
            <p:nvPr/>
          </p:nvSpPr>
          <p:spPr>
            <a:xfrm>
              <a:off x="897994" y="4617281"/>
              <a:ext cx="370437" cy="275193"/>
            </a:xfrm>
            <a:custGeom>
              <a:avLst/>
              <a:gdLst/>
              <a:ahLst/>
              <a:cxnLst/>
              <a:rect l="l" t="t" r="r" b="b"/>
              <a:pathLst>
                <a:path w="5729" h="4256" fill="none" extrusionOk="0">
                  <a:moveTo>
                    <a:pt x="5332" y="2871"/>
                  </a:moveTo>
                  <a:cubicBezTo>
                    <a:pt x="4934" y="3807"/>
                    <a:pt x="3550" y="4255"/>
                    <a:pt x="2205" y="3896"/>
                  </a:cubicBezTo>
                  <a:cubicBezTo>
                    <a:pt x="847" y="3538"/>
                    <a:pt x="1" y="2474"/>
                    <a:pt x="334" y="1500"/>
                  </a:cubicBezTo>
                  <a:cubicBezTo>
                    <a:pt x="667" y="501"/>
                    <a:pt x="2115" y="1"/>
                    <a:pt x="3538" y="398"/>
                  </a:cubicBezTo>
                  <a:cubicBezTo>
                    <a:pt x="4947" y="783"/>
                    <a:pt x="5729" y="1910"/>
                    <a:pt x="5332" y="2871"/>
                  </a:cubicBezTo>
                  <a:close/>
                </a:path>
              </a:pathLst>
            </a:custGeom>
            <a:solidFill>
              <a:schemeClr val="accent1"/>
            </a:solidFill>
            <a:ln w="28575" cap="flat" cmpd="sng">
              <a:solidFill>
                <a:schemeClr val="accent1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4" name="Google Shape;774;p11"/>
            <p:cNvSpPr/>
            <p:nvPr/>
          </p:nvSpPr>
          <p:spPr>
            <a:xfrm>
              <a:off x="1109306" y="4705155"/>
              <a:ext cx="71320" cy="49788"/>
            </a:xfrm>
            <a:custGeom>
              <a:avLst/>
              <a:gdLst/>
              <a:ahLst/>
              <a:cxnLst/>
              <a:rect l="l" t="t" r="r" b="b"/>
              <a:pathLst>
                <a:path w="1103" h="770" fill="none" extrusionOk="0">
                  <a:moveTo>
                    <a:pt x="0" y="0"/>
                  </a:moveTo>
                  <a:cubicBezTo>
                    <a:pt x="628" y="180"/>
                    <a:pt x="987" y="513"/>
                    <a:pt x="1103" y="769"/>
                  </a:cubicBezTo>
                </a:path>
              </a:pathLst>
            </a:custGeom>
            <a:solidFill>
              <a:schemeClr val="accent1"/>
            </a:solidFill>
            <a:ln w="28575" cap="rnd" cmpd="sng">
              <a:solidFill>
                <a:schemeClr val="accent1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5" name="Google Shape;775;p11"/>
            <p:cNvSpPr/>
            <p:nvPr/>
          </p:nvSpPr>
          <p:spPr>
            <a:xfrm>
              <a:off x="994145" y="4698495"/>
              <a:ext cx="65501" cy="19980"/>
            </a:xfrm>
            <a:custGeom>
              <a:avLst/>
              <a:gdLst/>
              <a:ahLst/>
              <a:cxnLst/>
              <a:rect l="l" t="t" r="r" b="b"/>
              <a:pathLst>
                <a:path w="1013" h="309" fill="none" extrusionOk="0">
                  <a:moveTo>
                    <a:pt x="0" y="308"/>
                  </a:moveTo>
                  <a:cubicBezTo>
                    <a:pt x="218" y="142"/>
                    <a:pt x="564" y="14"/>
                    <a:pt x="1013" y="1"/>
                  </a:cubicBezTo>
                </a:path>
              </a:pathLst>
            </a:custGeom>
            <a:solidFill>
              <a:schemeClr val="accent1"/>
            </a:solidFill>
            <a:ln w="28575" cap="rnd" cmpd="sng">
              <a:solidFill>
                <a:schemeClr val="accent1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6" name="Google Shape;776;p11"/>
            <p:cNvSpPr/>
            <p:nvPr/>
          </p:nvSpPr>
          <p:spPr>
            <a:xfrm>
              <a:off x="1228605" y="4240309"/>
              <a:ext cx="637289" cy="585044"/>
            </a:xfrm>
            <a:custGeom>
              <a:avLst/>
              <a:gdLst/>
              <a:ahLst/>
              <a:cxnLst/>
              <a:rect l="l" t="t" r="r" b="b"/>
              <a:pathLst>
                <a:path w="9856" h="9048" fill="none" extrusionOk="0">
                  <a:moveTo>
                    <a:pt x="1" y="9047"/>
                  </a:moveTo>
                  <a:lnTo>
                    <a:pt x="9855" y="0"/>
                  </a:lnTo>
                </a:path>
              </a:pathLst>
            </a:custGeom>
            <a:solidFill>
              <a:schemeClr val="accent1"/>
            </a:solidFill>
            <a:ln w="28575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77" name="Google Shape;777;p11"/>
          <p:cNvGrpSpPr/>
          <p:nvPr/>
        </p:nvGrpSpPr>
        <p:grpSpPr>
          <a:xfrm rot="1214444" flipH="1">
            <a:off x="7605861" y="3711510"/>
            <a:ext cx="1274308" cy="620593"/>
            <a:chOff x="1698430" y="4498823"/>
            <a:chExt cx="1589281" cy="773986"/>
          </a:xfrm>
        </p:grpSpPr>
        <p:sp>
          <p:nvSpPr>
            <p:cNvPr id="778" name="Google Shape;778;p11"/>
            <p:cNvSpPr/>
            <p:nvPr/>
          </p:nvSpPr>
          <p:spPr>
            <a:xfrm>
              <a:off x="1698430" y="4919182"/>
              <a:ext cx="299182" cy="231677"/>
            </a:xfrm>
            <a:custGeom>
              <a:avLst/>
              <a:gdLst/>
              <a:ahLst/>
              <a:cxnLst/>
              <a:rect l="l" t="t" r="r" b="b"/>
              <a:pathLst>
                <a:path w="4627" h="3583" extrusionOk="0">
                  <a:moveTo>
                    <a:pt x="1912" y="1"/>
                  </a:moveTo>
                  <a:cubicBezTo>
                    <a:pt x="1110" y="1"/>
                    <a:pt x="438" y="408"/>
                    <a:pt x="257" y="1086"/>
                  </a:cubicBezTo>
                  <a:cubicBezTo>
                    <a:pt x="1" y="1995"/>
                    <a:pt x="718" y="3046"/>
                    <a:pt x="1846" y="3431"/>
                  </a:cubicBezTo>
                  <a:cubicBezTo>
                    <a:pt x="2141" y="3533"/>
                    <a:pt x="2435" y="3582"/>
                    <a:pt x="2714" y="3582"/>
                  </a:cubicBezTo>
                  <a:cubicBezTo>
                    <a:pt x="3512" y="3582"/>
                    <a:pt x="4180" y="3182"/>
                    <a:pt x="4370" y="2508"/>
                  </a:cubicBezTo>
                  <a:cubicBezTo>
                    <a:pt x="4627" y="1598"/>
                    <a:pt x="3909" y="535"/>
                    <a:pt x="2768" y="150"/>
                  </a:cubicBezTo>
                  <a:cubicBezTo>
                    <a:pt x="2477" y="49"/>
                    <a:pt x="2187" y="1"/>
                    <a:pt x="1912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9" name="Google Shape;779;p11"/>
            <p:cNvSpPr/>
            <p:nvPr/>
          </p:nvSpPr>
          <p:spPr>
            <a:xfrm>
              <a:off x="1698430" y="4903146"/>
              <a:ext cx="299182" cy="263554"/>
            </a:xfrm>
            <a:custGeom>
              <a:avLst/>
              <a:gdLst/>
              <a:ahLst/>
              <a:cxnLst/>
              <a:rect l="l" t="t" r="r" b="b"/>
              <a:pathLst>
                <a:path w="4627" h="4076" fill="none" extrusionOk="0">
                  <a:moveTo>
                    <a:pt x="4370" y="2756"/>
                  </a:moveTo>
                  <a:cubicBezTo>
                    <a:pt x="4114" y="3666"/>
                    <a:pt x="2986" y="4076"/>
                    <a:pt x="1846" y="3679"/>
                  </a:cubicBezTo>
                  <a:cubicBezTo>
                    <a:pt x="718" y="3294"/>
                    <a:pt x="1" y="2243"/>
                    <a:pt x="257" y="1334"/>
                  </a:cubicBezTo>
                  <a:cubicBezTo>
                    <a:pt x="500" y="424"/>
                    <a:pt x="1628" y="1"/>
                    <a:pt x="2768" y="398"/>
                  </a:cubicBezTo>
                  <a:cubicBezTo>
                    <a:pt x="3909" y="783"/>
                    <a:pt x="4627" y="1846"/>
                    <a:pt x="4370" y="2756"/>
                  </a:cubicBezTo>
                  <a:close/>
                </a:path>
              </a:pathLst>
            </a:custGeom>
            <a:solidFill>
              <a:schemeClr val="lt2"/>
            </a:solidFill>
            <a:ln w="28575" cap="flat" cmpd="sng">
              <a:solidFill>
                <a:schemeClr val="lt2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0" name="Google Shape;780;p11"/>
            <p:cNvSpPr/>
            <p:nvPr/>
          </p:nvSpPr>
          <p:spPr>
            <a:xfrm>
              <a:off x="1883231" y="5003435"/>
              <a:ext cx="33171" cy="38990"/>
            </a:xfrm>
            <a:custGeom>
              <a:avLst/>
              <a:gdLst/>
              <a:ahLst/>
              <a:cxnLst/>
              <a:rect l="l" t="t" r="r" b="b"/>
              <a:pathLst>
                <a:path w="513" h="603" fill="none" extrusionOk="0">
                  <a:moveTo>
                    <a:pt x="0" y="0"/>
                  </a:moveTo>
                  <a:cubicBezTo>
                    <a:pt x="256" y="180"/>
                    <a:pt x="436" y="398"/>
                    <a:pt x="513" y="603"/>
                  </a:cubicBezTo>
                </a:path>
              </a:pathLst>
            </a:custGeom>
            <a:solidFill>
              <a:schemeClr val="lt2"/>
            </a:solidFill>
            <a:ln w="28575" cap="rnd" cmpd="sng">
              <a:solidFill>
                <a:schemeClr val="lt2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1" name="Google Shape;781;p11"/>
            <p:cNvSpPr/>
            <p:nvPr/>
          </p:nvSpPr>
          <p:spPr>
            <a:xfrm>
              <a:off x="1777122" y="4983520"/>
              <a:ext cx="68863" cy="23278"/>
            </a:xfrm>
            <a:custGeom>
              <a:avLst/>
              <a:gdLst/>
              <a:ahLst/>
              <a:cxnLst/>
              <a:rect l="l" t="t" r="r" b="b"/>
              <a:pathLst>
                <a:path w="1065" h="360" fill="none" extrusionOk="0">
                  <a:moveTo>
                    <a:pt x="1" y="360"/>
                  </a:moveTo>
                  <a:cubicBezTo>
                    <a:pt x="78" y="103"/>
                    <a:pt x="411" y="14"/>
                    <a:pt x="667" y="14"/>
                  </a:cubicBezTo>
                  <a:cubicBezTo>
                    <a:pt x="795" y="1"/>
                    <a:pt x="936" y="26"/>
                    <a:pt x="1065" y="52"/>
                  </a:cubicBezTo>
                </a:path>
              </a:pathLst>
            </a:custGeom>
            <a:solidFill>
              <a:schemeClr val="lt2"/>
            </a:solidFill>
            <a:ln w="28575" cap="rnd" cmpd="sng">
              <a:solidFill>
                <a:schemeClr val="lt2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2" name="Google Shape;782;p11"/>
            <p:cNvSpPr/>
            <p:nvPr/>
          </p:nvSpPr>
          <p:spPr>
            <a:xfrm>
              <a:off x="2442482" y="5021152"/>
              <a:ext cx="309139" cy="235750"/>
            </a:xfrm>
            <a:custGeom>
              <a:avLst/>
              <a:gdLst/>
              <a:ahLst/>
              <a:cxnLst/>
              <a:rect l="l" t="t" r="r" b="b"/>
              <a:pathLst>
                <a:path w="4781" h="3646" extrusionOk="0">
                  <a:moveTo>
                    <a:pt x="1976" y="0"/>
                  </a:moveTo>
                  <a:cubicBezTo>
                    <a:pt x="1149" y="0"/>
                    <a:pt x="458" y="410"/>
                    <a:pt x="257" y="1098"/>
                  </a:cubicBezTo>
                  <a:cubicBezTo>
                    <a:pt x="1" y="2020"/>
                    <a:pt x="731" y="3084"/>
                    <a:pt x="1897" y="3494"/>
                  </a:cubicBezTo>
                  <a:cubicBezTo>
                    <a:pt x="2202" y="3596"/>
                    <a:pt x="2505" y="3645"/>
                    <a:pt x="2793" y="3645"/>
                  </a:cubicBezTo>
                  <a:cubicBezTo>
                    <a:pt x="3619" y="3645"/>
                    <a:pt x="4312" y="3243"/>
                    <a:pt x="4512" y="2558"/>
                  </a:cubicBezTo>
                  <a:cubicBezTo>
                    <a:pt x="4781" y="1623"/>
                    <a:pt x="4038" y="547"/>
                    <a:pt x="2859" y="149"/>
                  </a:cubicBezTo>
                  <a:cubicBezTo>
                    <a:pt x="2558" y="48"/>
                    <a:pt x="2259" y="0"/>
                    <a:pt x="1976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3" name="Google Shape;783;p11"/>
            <p:cNvSpPr/>
            <p:nvPr/>
          </p:nvSpPr>
          <p:spPr>
            <a:xfrm>
              <a:off x="2442482" y="5005116"/>
              <a:ext cx="309139" cy="267692"/>
            </a:xfrm>
            <a:custGeom>
              <a:avLst/>
              <a:gdLst/>
              <a:ahLst/>
              <a:cxnLst/>
              <a:rect l="l" t="t" r="r" b="b"/>
              <a:pathLst>
                <a:path w="4781" h="4140" fill="none" extrusionOk="0">
                  <a:moveTo>
                    <a:pt x="4512" y="2806"/>
                  </a:moveTo>
                  <a:cubicBezTo>
                    <a:pt x="4243" y="3729"/>
                    <a:pt x="3076" y="4139"/>
                    <a:pt x="1897" y="3742"/>
                  </a:cubicBezTo>
                  <a:cubicBezTo>
                    <a:pt x="731" y="3332"/>
                    <a:pt x="1" y="2268"/>
                    <a:pt x="257" y="1346"/>
                  </a:cubicBezTo>
                  <a:cubicBezTo>
                    <a:pt x="526" y="423"/>
                    <a:pt x="1680" y="0"/>
                    <a:pt x="2859" y="397"/>
                  </a:cubicBezTo>
                  <a:cubicBezTo>
                    <a:pt x="4038" y="795"/>
                    <a:pt x="4781" y="1871"/>
                    <a:pt x="4512" y="2806"/>
                  </a:cubicBezTo>
                  <a:close/>
                </a:path>
              </a:pathLst>
            </a:custGeom>
            <a:solidFill>
              <a:schemeClr val="lt2"/>
            </a:solidFill>
            <a:ln w="28575" cap="flat" cmpd="sng">
              <a:solidFill>
                <a:schemeClr val="lt2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4" name="Google Shape;784;p11"/>
            <p:cNvSpPr/>
            <p:nvPr/>
          </p:nvSpPr>
          <p:spPr>
            <a:xfrm>
              <a:off x="2628123" y="5102043"/>
              <a:ext cx="40671" cy="41447"/>
            </a:xfrm>
            <a:custGeom>
              <a:avLst/>
              <a:gdLst/>
              <a:ahLst/>
              <a:cxnLst/>
              <a:rect l="l" t="t" r="r" b="b"/>
              <a:pathLst>
                <a:path w="629" h="641" fill="none" extrusionOk="0">
                  <a:moveTo>
                    <a:pt x="0" y="0"/>
                  </a:moveTo>
                  <a:cubicBezTo>
                    <a:pt x="308" y="180"/>
                    <a:pt x="526" y="410"/>
                    <a:pt x="628" y="641"/>
                  </a:cubicBezTo>
                </a:path>
              </a:pathLst>
            </a:custGeom>
            <a:solidFill>
              <a:schemeClr val="lt2"/>
            </a:solidFill>
            <a:ln w="28575" cap="rnd" cmpd="sng">
              <a:solidFill>
                <a:schemeClr val="lt2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5" name="Google Shape;785;p11"/>
            <p:cNvSpPr/>
            <p:nvPr/>
          </p:nvSpPr>
          <p:spPr>
            <a:xfrm>
              <a:off x="2521239" y="5085490"/>
              <a:ext cx="75458" cy="24054"/>
            </a:xfrm>
            <a:custGeom>
              <a:avLst/>
              <a:gdLst/>
              <a:ahLst/>
              <a:cxnLst/>
              <a:rect l="l" t="t" r="r" b="b"/>
              <a:pathLst>
                <a:path w="1167" h="372" fill="none" extrusionOk="0">
                  <a:moveTo>
                    <a:pt x="0" y="372"/>
                  </a:moveTo>
                  <a:cubicBezTo>
                    <a:pt x="77" y="128"/>
                    <a:pt x="423" y="13"/>
                    <a:pt x="731" y="0"/>
                  </a:cubicBezTo>
                  <a:cubicBezTo>
                    <a:pt x="872" y="0"/>
                    <a:pt x="1025" y="26"/>
                    <a:pt x="1166" y="64"/>
                  </a:cubicBezTo>
                </a:path>
              </a:pathLst>
            </a:custGeom>
            <a:solidFill>
              <a:schemeClr val="lt2"/>
            </a:solidFill>
            <a:ln w="28575" cap="rnd" cmpd="sng">
              <a:solidFill>
                <a:schemeClr val="lt2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6" name="Google Shape;786;p11"/>
            <p:cNvSpPr/>
            <p:nvPr/>
          </p:nvSpPr>
          <p:spPr>
            <a:xfrm>
              <a:off x="1960242" y="4498823"/>
              <a:ext cx="1327470" cy="711777"/>
            </a:xfrm>
            <a:custGeom>
              <a:avLst/>
              <a:gdLst/>
              <a:ahLst/>
              <a:cxnLst/>
              <a:rect l="l" t="t" r="r" b="b"/>
              <a:pathLst>
                <a:path w="20530" h="11008" fill="none" extrusionOk="0">
                  <a:moveTo>
                    <a:pt x="1" y="9560"/>
                  </a:moveTo>
                  <a:lnTo>
                    <a:pt x="9022" y="0"/>
                  </a:lnTo>
                  <a:lnTo>
                    <a:pt x="20530" y="1115"/>
                  </a:lnTo>
                  <a:lnTo>
                    <a:pt x="11790" y="11008"/>
                  </a:lnTo>
                </a:path>
              </a:pathLst>
            </a:custGeom>
            <a:solidFill>
              <a:schemeClr val="lt2"/>
            </a:solidFill>
            <a:ln w="28575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7" name="Google Shape;787;p11"/>
            <p:cNvSpPr/>
            <p:nvPr/>
          </p:nvSpPr>
          <p:spPr>
            <a:xfrm>
              <a:off x="2444163" y="4604026"/>
              <a:ext cx="732533" cy="92916"/>
            </a:xfrm>
            <a:custGeom>
              <a:avLst/>
              <a:gdLst/>
              <a:ahLst/>
              <a:cxnLst/>
              <a:rect l="l" t="t" r="r" b="b"/>
              <a:pathLst>
                <a:path w="11329" h="1437" fill="none" extrusionOk="0">
                  <a:moveTo>
                    <a:pt x="1" y="1"/>
                  </a:moveTo>
                  <a:lnTo>
                    <a:pt x="11329" y="1436"/>
                  </a:lnTo>
                </a:path>
              </a:pathLst>
            </a:custGeom>
            <a:solidFill>
              <a:schemeClr val="lt2"/>
            </a:solidFill>
            <a:ln w="28575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88" name="Google Shape;788;p11"/>
          <p:cNvGrpSpPr/>
          <p:nvPr/>
        </p:nvGrpSpPr>
        <p:grpSpPr>
          <a:xfrm rot="1214444" flipH="1">
            <a:off x="8416411" y="4798596"/>
            <a:ext cx="494347" cy="638481"/>
            <a:chOff x="3429335" y="3683515"/>
            <a:chExt cx="616535" cy="796296"/>
          </a:xfrm>
        </p:grpSpPr>
        <p:sp>
          <p:nvSpPr>
            <p:cNvPr id="789" name="Google Shape;789;p11"/>
            <p:cNvSpPr/>
            <p:nvPr/>
          </p:nvSpPr>
          <p:spPr>
            <a:xfrm>
              <a:off x="3429335" y="4045163"/>
              <a:ext cx="174129" cy="133458"/>
            </a:xfrm>
            <a:custGeom>
              <a:avLst/>
              <a:gdLst/>
              <a:ahLst/>
              <a:cxnLst/>
              <a:rect l="l" t="t" r="r" b="b"/>
              <a:pathLst>
                <a:path w="2693" h="2064" extrusionOk="0">
                  <a:moveTo>
                    <a:pt x="1289" y="0"/>
                  </a:moveTo>
                  <a:cubicBezTo>
                    <a:pt x="635" y="0"/>
                    <a:pt x="88" y="392"/>
                    <a:pt x="52" y="917"/>
                  </a:cubicBezTo>
                  <a:cubicBezTo>
                    <a:pt x="1" y="1481"/>
                    <a:pt x="539" y="1993"/>
                    <a:pt x="1257" y="2057"/>
                  </a:cubicBezTo>
                  <a:cubicBezTo>
                    <a:pt x="1306" y="2062"/>
                    <a:pt x="1356" y="2064"/>
                    <a:pt x="1404" y="2064"/>
                  </a:cubicBezTo>
                  <a:cubicBezTo>
                    <a:pt x="2057" y="2064"/>
                    <a:pt x="2593" y="1672"/>
                    <a:pt x="2641" y="1147"/>
                  </a:cubicBezTo>
                  <a:cubicBezTo>
                    <a:pt x="2692" y="571"/>
                    <a:pt x="2154" y="58"/>
                    <a:pt x="1436" y="7"/>
                  </a:cubicBezTo>
                  <a:cubicBezTo>
                    <a:pt x="1387" y="3"/>
                    <a:pt x="1337" y="0"/>
                    <a:pt x="1289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0" name="Google Shape;790;p11"/>
            <p:cNvSpPr/>
            <p:nvPr/>
          </p:nvSpPr>
          <p:spPr>
            <a:xfrm>
              <a:off x="3429335" y="4041413"/>
              <a:ext cx="174129" cy="140959"/>
            </a:xfrm>
            <a:custGeom>
              <a:avLst/>
              <a:gdLst/>
              <a:ahLst/>
              <a:cxnLst/>
              <a:rect l="l" t="t" r="r" b="b"/>
              <a:pathLst>
                <a:path w="2693" h="2180" fill="none" extrusionOk="0">
                  <a:moveTo>
                    <a:pt x="2641" y="1205"/>
                  </a:moveTo>
                  <a:cubicBezTo>
                    <a:pt x="2590" y="1769"/>
                    <a:pt x="1974" y="2179"/>
                    <a:pt x="1257" y="2115"/>
                  </a:cubicBezTo>
                  <a:cubicBezTo>
                    <a:pt x="539" y="2051"/>
                    <a:pt x="1" y="1539"/>
                    <a:pt x="52" y="975"/>
                  </a:cubicBezTo>
                  <a:cubicBezTo>
                    <a:pt x="91" y="411"/>
                    <a:pt x="719" y="1"/>
                    <a:pt x="1436" y="65"/>
                  </a:cubicBezTo>
                  <a:cubicBezTo>
                    <a:pt x="2154" y="116"/>
                    <a:pt x="2692" y="629"/>
                    <a:pt x="2641" y="1205"/>
                  </a:cubicBezTo>
                  <a:close/>
                </a:path>
              </a:pathLst>
            </a:custGeom>
            <a:solidFill>
              <a:schemeClr val="dk2"/>
            </a:solidFill>
            <a:ln w="28575" cap="flat" cmpd="sng">
              <a:solidFill>
                <a:schemeClr val="dk2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1" name="Google Shape;791;p11"/>
            <p:cNvSpPr/>
            <p:nvPr/>
          </p:nvSpPr>
          <p:spPr>
            <a:xfrm>
              <a:off x="3711902" y="4342602"/>
              <a:ext cx="174065" cy="134169"/>
            </a:xfrm>
            <a:custGeom>
              <a:avLst/>
              <a:gdLst/>
              <a:ahLst/>
              <a:cxnLst/>
              <a:rect l="l" t="t" r="r" b="b"/>
              <a:pathLst>
                <a:path w="2692" h="2075" extrusionOk="0">
                  <a:moveTo>
                    <a:pt x="1289" y="1"/>
                  </a:moveTo>
                  <a:cubicBezTo>
                    <a:pt x="636" y="1"/>
                    <a:pt x="100" y="393"/>
                    <a:pt x="52" y="930"/>
                  </a:cubicBezTo>
                  <a:cubicBezTo>
                    <a:pt x="1" y="1494"/>
                    <a:pt x="539" y="2006"/>
                    <a:pt x="1257" y="2070"/>
                  </a:cubicBezTo>
                  <a:cubicBezTo>
                    <a:pt x="1298" y="2073"/>
                    <a:pt x="1340" y="2075"/>
                    <a:pt x="1381" y="2075"/>
                  </a:cubicBezTo>
                  <a:cubicBezTo>
                    <a:pt x="2045" y="2075"/>
                    <a:pt x="2605" y="1691"/>
                    <a:pt x="2653" y="1148"/>
                  </a:cubicBezTo>
                  <a:cubicBezTo>
                    <a:pt x="2692" y="584"/>
                    <a:pt x="2154" y="71"/>
                    <a:pt x="1436" y="7"/>
                  </a:cubicBezTo>
                  <a:cubicBezTo>
                    <a:pt x="1386" y="3"/>
                    <a:pt x="1337" y="1"/>
                    <a:pt x="1289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2" name="Google Shape;792;p11"/>
            <p:cNvSpPr/>
            <p:nvPr/>
          </p:nvSpPr>
          <p:spPr>
            <a:xfrm>
              <a:off x="3711902" y="4338917"/>
              <a:ext cx="174065" cy="140894"/>
            </a:xfrm>
            <a:custGeom>
              <a:avLst/>
              <a:gdLst/>
              <a:ahLst/>
              <a:cxnLst/>
              <a:rect l="l" t="t" r="r" b="b"/>
              <a:pathLst>
                <a:path w="2692" h="2179" fill="none" extrusionOk="0">
                  <a:moveTo>
                    <a:pt x="2653" y="1205"/>
                  </a:moveTo>
                  <a:cubicBezTo>
                    <a:pt x="2602" y="1781"/>
                    <a:pt x="1974" y="2179"/>
                    <a:pt x="1257" y="2127"/>
                  </a:cubicBezTo>
                  <a:cubicBezTo>
                    <a:pt x="539" y="2063"/>
                    <a:pt x="1" y="1551"/>
                    <a:pt x="52" y="987"/>
                  </a:cubicBezTo>
                  <a:cubicBezTo>
                    <a:pt x="103" y="410"/>
                    <a:pt x="718" y="0"/>
                    <a:pt x="1436" y="64"/>
                  </a:cubicBezTo>
                  <a:cubicBezTo>
                    <a:pt x="2154" y="128"/>
                    <a:pt x="2692" y="641"/>
                    <a:pt x="2653" y="1205"/>
                  </a:cubicBezTo>
                  <a:close/>
                </a:path>
              </a:pathLst>
            </a:custGeom>
            <a:solidFill>
              <a:schemeClr val="dk2"/>
            </a:solidFill>
            <a:ln w="28575" cap="flat" cmpd="sng">
              <a:solidFill>
                <a:schemeClr val="dk2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3" name="Google Shape;793;p11"/>
            <p:cNvSpPr/>
            <p:nvPr/>
          </p:nvSpPr>
          <p:spPr>
            <a:xfrm>
              <a:off x="3595901" y="3683515"/>
              <a:ext cx="449969" cy="749086"/>
            </a:xfrm>
            <a:custGeom>
              <a:avLst/>
              <a:gdLst/>
              <a:ahLst/>
              <a:cxnLst/>
              <a:rect l="l" t="t" r="r" b="b"/>
              <a:pathLst>
                <a:path w="6959" h="11585" fill="none" extrusionOk="0">
                  <a:moveTo>
                    <a:pt x="1" y="6984"/>
                  </a:moveTo>
                  <a:lnTo>
                    <a:pt x="2897" y="0"/>
                  </a:lnTo>
                  <a:lnTo>
                    <a:pt x="6959" y="4536"/>
                  </a:lnTo>
                  <a:lnTo>
                    <a:pt x="4383" y="11584"/>
                  </a:lnTo>
                </a:path>
              </a:pathLst>
            </a:custGeom>
            <a:solidFill>
              <a:schemeClr val="dk2"/>
            </a:solidFill>
            <a:ln w="2857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4" name="Google Shape;794;p11"/>
            <p:cNvSpPr/>
            <p:nvPr/>
          </p:nvSpPr>
          <p:spPr>
            <a:xfrm>
              <a:off x="3744233" y="3777920"/>
              <a:ext cx="262714" cy="303320"/>
            </a:xfrm>
            <a:custGeom>
              <a:avLst/>
              <a:gdLst/>
              <a:ahLst/>
              <a:cxnLst/>
              <a:rect l="l" t="t" r="r" b="b"/>
              <a:pathLst>
                <a:path w="4063" h="4691" fill="none" extrusionOk="0">
                  <a:moveTo>
                    <a:pt x="0" y="1"/>
                  </a:moveTo>
                  <a:lnTo>
                    <a:pt x="4063" y="4691"/>
                  </a:lnTo>
                </a:path>
              </a:pathLst>
            </a:custGeom>
            <a:solidFill>
              <a:schemeClr val="dk2"/>
            </a:solidFill>
            <a:ln w="2857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95" name="Google Shape;795;p11"/>
          <p:cNvSpPr txBox="1">
            <a:spLocks noGrp="1"/>
          </p:cNvSpPr>
          <p:nvPr>
            <p:ph type="title" hasCustomPrompt="1"/>
          </p:nvPr>
        </p:nvSpPr>
        <p:spPr>
          <a:xfrm>
            <a:off x="1284000" y="1244713"/>
            <a:ext cx="6576000" cy="2100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1000"/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796" name="Google Shape;796;p11"/>
          <p:cNvSpPr txBox="1">
            <a:spLocks noGrp="1"/>
          </p:cNvSpPr>
          <p:nvPr>
            <p:ph type="subTitle" idx="1"/>
          </p:nvPr>
        </p:nvSpPr>
        <p:spPr>
          <a:xfrm>
            <a:off x="1284000" y="3116488"/>
            <a:ext cx="6576000" cy="497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9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600"/>
              <a:buNone/>
              <a:defRPr sz="16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67576260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79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0047105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7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9" name="Google Shape;799;p13"/>
          <p:cNvSpPr/>
          <p:nvPr/>
        </p:nvSpPr>
        <p:spPr>
          <a:xfrm rot="10800000" flipH="1">
            <a:off x="290375" y="-1384500"/>
            <a:ext cx="8947373" cy="7026175"/>
          </a:xfrm>
          <a:custGeom>
            <a:avLst/>
            <a:gdLst/>
            <a:ahLst/>
            <a:cxnLst/>
            <a:rect l="l" t="t" r="r" b="b"/>
            <a:pathLst>
              <a:path w="197057" h="142526" extrusionOk="0">
                <a:moveTo>
                  <a:pt x="178150" y="100975"/>
                </a:moveTo>
                <a:cubicBezTo>
                  <a:pt x="175293" y="92768"/>
                  <a:pt x="176083" y="83740"/>
                  <a:pt x="177572" y="75199"/>
                </a:cubicBezTo>
                <a:cubicBezTo>
                  <a:pt x="179092" y="66628"/>
                  <a:pt x="181311" y="58087"/>
                  <a:pt x="181189" y="49393"/>
                </a:cubicBezTo>
                <a:cubicBezTo>
                  <a:pt x="181007" y="35199"/>
                  <a:pt x="174198" y="21186"/>
                  <a:pt x="163074" y="12341"/>
                </a:cubicBezTo>
                <a:cubicBezTo>
                  <a:pt x="151949" y="3496"/>
                  <a:pt x="136751" y="1"/>
                  <a:pt x="122891" y="3223"/>
                </a:cubicBezTo>
                <a:cubicBezTo>
                  <a:pt x="114167" y="5259"/>
                  <a:pt x="105930" y="9818"/>
                  <a:pt x="96963" y="10183"/>
                </a:cubicBezTo>
                <a:cubicBezTo>
                  <a:pt x="87723" y="10578"/>
                  <a:pt x="78969" y="6505"/>
                  <a:pt x="69911" y="4834"/>
                </a:cubicBezTo>
                <a:cubicBezTo>
                  <a:pt x="48360" y="882"/>
                  <a:pt x="25260" y="11703"/>
                  <a:pt x="13223" y="30001"/>
                </a:cubicBezTo>
                <a:cubicBezTo>
                  <a:pt x="1156" y="48299"/>
                  <a:pt x="1" y="72828"/>
                  <a:pt x="8846" y="92859"/>
                </a:cubicBezTo>
                <a:cubicBezTo>
                  <a:pt x="17661" y="112920"/>
                  <a:pt x="35746" y="128300"/>
                  <a:pt x="56446" y="135413"/>
                </a:cubicBezTo>
                <a:cubicBezTo>
                  <a:pt x="77175" y="142526"/>
                  <a:pt x="100215" y="141705"/>
                  <a:pt x="121006" y="134775"/>
                </a:cubicBezTo>
                <a:cubicBezTo>
                  <a:pt x="131189" y="131370"/>
                  <a:pt x="140885" y="126568"/>
                  <a:pt x="151219" y="123650"/>
                </a:cubicBezTo>
                <a:cubicBezTo>
                  <a:pt x="161554" y="120732"/>
                  <a:pt x="172952" y="119790"/>
                  <a:pt x="182800" y="124136"/>
                </a:cubicBezTo>
                <a:lnTo>
                  <a:pt x="197056" y="116628"/>
                </a:lnTo>
                <a:cubicBezTo>
                  <a:pt x="188363" y="116385"/>
                  <a:pt x="181007" y="109212"/>
                  <a:pt x="178150" y="10097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00" name="Google Shape;800;p13"/>
          <p:cNvGrpSpPr/>
          <p:nvPr/>
        </p:nvGrpSpPr>
        <p:grpSpPr>
          <a:xfrm rot="-6181488">
            <a:off x="-634175" y="4161379"/>
            <a:ext cx="2109570" cy="1678193"/>
            <a:chOff x="-1221177" y="-856963"/>
            <a:chExt cx="3089277" cy="2457565"/>
          </a:xfrm>
        </p:grpSpPr>
        <p:grpSp>
          <p:nvGrpSpPr>
            <p:cNvPr id="801" name="Google Shape;801;p13"/>
            <p:cNvGrpSpPr/>
            <p:nvPr/>
          </p:nvGrpSpPr>
          <p:grpSpPr>
            <a:xfrm>
              <a:off x="-1221177" y="-856963"/>
              <a:ext cx="3089277" cy="2457565"/>
              <a:chOff x="-1221177" y="-856963"/>
              <a:chExt cx="3089277" cy="2457565"/>
            </a:xfrm>
          </p:grpSpPr>
          <p:sp>
            <p:nvSpPr>
              <p:cNvPr id="802" name="Google Shape;802;p13"/>
              <p:cNvSpPr/>
              <p:nvPr/>
            </p:nvSpPr>
            <p:spPr>
              <a:xfrm>
                <a:off x="-1221177" y="-564373"/>
                <a:ext cx="3089277" cy="2164975"/>
              </a:xfrm>
              <a:custGeom>
                <a:avLst/>
                <a:gdLst/>
                <a:ahLst/>
                <a:cxnLst/>
                <a:rect l="l" t="t" r="r" b="b"/>
                <a:pathLst>
                  <a:path w="65482" h="45890" fill="none" extrusionOk="0">
                    <a:moveTo>
                      <a:pt x="0" y="40751"/>
                    </a:moveTo>
                    <a:cubicBezTo>
                      <a:pt x="18837" y="45889"/>
                      <a:pt x="46927" y="45492"/>
                      <a:pt x="60600" y="14866"/>
                    </a:cubicBezTo>
                    <a:cubicBezTo>
                      <a:pt x="63047" y="9381"/>
                      <a:pt x="65482" y="1"/>
                      <a:pt x="65482" y="1"/>
                    </a:cubicBezTo>
                  </a:path>
                </a:pathLst>
              </a:custGeom>
              <a:noFill/>
              <a:ln w="28575" cap="flat" cmpd="sng">
                <a:solidFill>
                  <a:schemeClr val="dk1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3" name="Google Shape;803;p13"/>
              <p:cNvSpPr/>
              <p:nvPr/>
            </p:nvSpPr>
            <p:spPr>
              <a:xfrm>
                <a:off x="-1050729" y="-637497"/>
                <a:ext cx="2826970" cy="2014998"/>
              </a:xfrm>
              <a:custGeom>
                <a:avLst/>
                <a:gdLst/>
                <a:ahLst/>
                <a:cxnLst/>
                <a:rect l="l" t="t" r="r" b="b"/>
                <a:pathLst>
                  <a:path w="59922" h="42711" fill="none" extrusionOk="0">
                    <a:moveTo>
                      <a:pt x="1" y="38610"/>
                    </a:moveTo>
                    <a:cubicBezTo>
                      <a:pt x="16980" y="42711"/>
                      <a:pt x="41814" y="41878"/>
                      <a:pt x="54885" y="14519"/>
                    </a:cubicBezTo>
                    <a:cubicBezTo>
                      <a:pt x="57474" y="9099"/>
                      <a:pt x="59921" y="0"/>
                      <a:pt x="59921" y="0"/>
                    </a:cubicBezTo>
                  </a:path>
                </a:pathLst>
              </a:custGeom>
              <a:noFill/>
              <a:ln w="28575" cap="flat" cmpd="sng">
                <a:solidFill>
                  <a:schemeClr val="dk1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4" name="Google Shape;804;p13"/>
              <p:cNvSpPr/>
              <p:nvPr/>
            </p:nvSpPr>
            <p:spPr>
              <a:xfrm>
                <a:off x="-880847" y="-710668"/>
                <a:ext cx="2564569" cy="1865729"/>
              </a:xfrm>
              <a:custGeom>
                <a:avLst/>
                <a:gdLst/>
                <a:ahLst/>
                <a:cxnLst/>
                <a:rect l="l" t="t" r="r" b="b"/>
                <a:pathLst>
                  <a:path w="54360" h="39547" fill="none" extrusionOk="0">
                    <a:moveTo>
                      <a:pt x="1" y="36483"/>
                    </a:moveTo>
                    <a:cubicBezTo>
                      <a:pt x="15134" y="39546"/>
                      <a:pt x="36817" y="38303"/>
                      <a:pt x="49195" y="14186"/>
                    </a:cubicBezTo>
                    <a:cubicBezTo>
                      <a:pt x="51938" y="8830"/>
                      <a:pt x="54360" y="1"/>
                      <a:pt x="54360" y="1"/>
                    </a:cubicBezTo>
                  </a:path>
                </a:pathLst>
              </a:custGeom>
              <a:noFill/>
              <a:ln w="28575" cap="flat" cmpd="sng">
                <a:solidFill>
                  <a:schemeClr val="dk1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5" name="Google Shape;805;p13"/>
              <p:cNvSpPr/>
              <p:nvPr/>
            </p:nvSpPr>
            <p:spPr>
              <a:xfrm>
                <a:off x="-710353" y="-783792"/>
                <a:ext cx="2302168" cy="1715751"/>
              </a:xfrm>
              <a:custGeom>
                <a:avLst/>
                <a:gdLst/>
                <a:ahLst/>
                <a:cxnLst/>
                <a:rect l="l" t="t" r="r" b="b"/>
                <a:pathLst>
                  <a:path w="48798" h="36368" fill="none" extrusionOk="0">
                    <a:moveTo>
                      <a:pt x="0" y="34356"/>
                    </a:moveTo>
                    <a:cubicBezTo>
                      <a:pt x="13276" y="36368"/>
                      <a:pt x="31883" y="34766"/>
                      <a:pt x="43480" y="13853"/>
                    </a:cubicBezTo>
                    <a:cubicBezTo>
                      <a:pt x="46401" y="8573"/>
                      <a:pt x="48798" y="0"/>
                      <a:pt x="48798" y="0"/>
                    </a:cubicBezTo>
                  </a:path>
                </a:pathLst>
              </a:custGeom>
              <a:noFill/>
              <a:ln w="28575" cap="flat" cmpd="sng">
                <a:solidFill>
                  <a:schemeClr val="dk1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6" name="Google Shape;806;p13"/>
              <p:cNvSpPr/>
              <p:nvPr/>
            </p:nvSpPr>
            <p:spPr>
              <a:xfrm>
                <a:off x="-540471" y="-856963"/>
                <a:ext cx="2040380" cy="1565868"/>
              </a:xfrm>
              <a:custGeom>
                <a:avLst/>
                <a:gdLst/>
                <a:ahLst/>
                <a:cxnLst/>
                <a:rect l="l" t="t" r="r" b="b"/>
                <a:pathLst>
                  <a:path w="43249" h="33191" fill="none" extrusionOk="0">
                    <a:moveTo>
                      <a:pt x="0" y="32229"/>
                    </a:moveTo>
                    <a:cubicBezTo>
                      <a:pt x="11431" y="33190"/>
                      <a:pt x="27051" y="31294"/>
                      <a:pt x="37777" y="13520"/>
                    </a:cubicBezTo>
                    <a:cubicBezTo>
                      <a:pt x="40904" y="8317"/>
                      <a:pt x="43249" y="1"/>
                      <a:pt x="43249" y="1"/>
                    </a:cubicBezTo>
                  </a:path>
                </a:pathLst>
              </a:custGeom>
              <a:noFill/>
              <a:ln w="28575" cap="flat" cmpd="sng">
                <a:solidFill>
                  <a:schemeClr val="dk1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07" name="Google Shape;807;p13"/>
            <p:cNvGrpSpPr/>
            <p:nvPr/>
          </p:nvGrpSpPr>
          <p:grpSpPr>
            <a:xfrm>
              <a:off x="828772" y="314668"/>
              <a:ext cx="416010" cy="486680"/>
              <a:chOff x="828772" y="314668"/>
              <a:chExt cx="416010" cy="486680"/>
            </a:xfrm>
          </p:grpSpPr>
          <p:sp>
            <p:nvSpPr>
              <p:cNvPr id="808" name="Google Shape;808;p13"/>
              <p:cNvSpPr/>
              <p:nvPr/>
            </p:nvSpPr>
            <p:spPr>
              <a:xfrm>
                <a:off x="828772" y="325849"/>
                <a:ext cx="182624" cy="180501"/>
              </a:xfrm>
              <a:custGeom>
                <a:avLst/>
                <a:gdLst/>
                <a:ahLst/>
                <a:cxnLst/>
                <a:rect l="l" t="t" r="r" b="b"/>
                <a:pathLst>
                  <a:path w="3871" h="3826" extrusionOk="0">
                    <a:moveTo>
                      <a:pt x="2277" y="1"/>
                    </a:moveTo>
                    <a:cubicBezTo>
                      <a:pt x="1531" y="1"/>
                      <a:pt x="747" y="588"/>
                      <a:pt x="398" y="1455"/>
                    </a:cubicBezTo>
                    <a:cubicBezTo>
                      <a:pt x="1" y="2454"/>
                      <a:pt x="321" y="3454"/>
                      <a:pt x="1103" y="3748"/>
                    </a:cubicBezTo>
                    <a:cubicBezTo>
                      <a:pt x="1245" y="3800"/>
                      <a:pt x="1395" y="3825"/>
                      <a:pt x="1548" y="3825"/>
                    </a:cubicBezTo>
                    <a:cubicBezTo>
                      <a:pt x="2224" y="3825"/>
                      <a:pt x="2961" y="3340"/>
                      <a:pt x="3358" y="2557"/>
                    </a:cubicBezTo>
                    <a:cubicBezTo>
                      <a:pt x="3871" y="1544"/>
                      <a:pt x="3602" y="417"/>
                      <a:pt x="2743" y="83"/>
                    </a:cubicBezTo>
                    <a:cubicBezTo>
                      <a:pt x="2593" y="27"/>
                      <a:pt x="2436" y="1"/>
                      <a:pt x="227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9" name="Google Shape;809;p13"/>
              <p:cNvSpPr/>
              <p:nvPr/>
            </p:nvSpPr>
            <p:spPr>
              <a:xfrm>
                <a:off x="828772" y="314668"/>
                <a:ext cx="182624" cy="201354"/>
              </a:xfrm>
              <a:custGeom>
                <a:avLst/>
                <a:gdLst/>
                <a:ahLst/>
                <a:cxnLst/>
                <a:rect l="l" t="t" r="r" b="b"/>
                <a:pathLst>
                  <a:path w="3871" h="4268" fill="none" extrusionOk="0">
                    <a:moveTo>
                      <a:pt x="2743" y="320"/>
                    </a:moveTo>
                    <a:cubicBezTo>
                      <a:pt x="3602" y="654"/>
                      <a:pt x="3871" y="1781"/>
                      <a:pt x="3358" y="2794"/>
                    </a:cubicBezTo>
                    <a:cubicBezTo>
                      <a:pt x="2871" y="3755"/>
                      <a:pt x="1872" y="4267"/>
                      <a:pt x="1103" y="3985"/>
                    </a:cubicBezTo>
                    <a:cubicBezTo>
                      <a:pt x="321" y="3691"/>
                      <a:pt x="1" y="2691"/>
                      <a:pt x="398" y="1692"/>
                    </a:cubicBezTo>
                    <a:cubicBezTo>
                      <a:pt x="821" y="641"/>
                      <a:pt x="1885" y="0"/>
                      <a:pt x="2743" y="320"/>
                    </a:cubicBezTo>
                    <a:close/>
                  </a:path>
                </a:pathLst>
              </a:custGeom>
              <a:noFill/>
              <a:ln w="28575" cap="flat" cmpd="sng">
                <a:solidFill>
                  <a:schemeClr val="accent1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0" name="Google Shape;810;p13"/>
              <p:cNvSpPr/>
              <p:nvPr/>
            </p:nvSpPr>
            <p:spPr>
              <a:xfrm>
                <a:off x="865664" y="494788"/>
                <a:ext cx="379118" cy="306559"/>
              </a:xfrm>
              <a:custGeom>
                <a:avLst/>
                <a:gdLst/>
                <a:ahLst/>
                <a:cxnLst/>
                <a:rect l="l" t="t" r="r" b="b"/>
                <a:pathLst>
                  <a:path w="8036" h="6498" fill="none" extrusionOk="0">
                    <a:moveTo>
                      <a:pt x="1" y="1"/>
                    </a:moveTo>
                    <a:lnTo>
                      <a:pt x="8035" y="6498"/>
                    </a:lnTo>
                  </a:path>
                </a:pathLst>
              </a:custGeom>
              <a:noFill/>
              <a:ln w="28575" cap="rnd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11" name="Google Shape;811;p13"/>
            <p:cNvGrpSpPr/>
            <p:nvPr/>
          </p:nvGrpSpPr>
          <p:grpSpPr>
            <a:xfrm>
              <a:off x="323987" y="610889"/>
              <a:ext cx="341044" cy="623914"/>
              <a:chOff x="323987" y="610889"/>
              <a:chExt cx="341044" cy="623914"/>
            </a:xfrm>
          </p:grpSpPr>
          <p:sp>
            <p:nvSpPr>
              <p:cNvPr id="812" name="Google Shape;812;p13"/>
              <p:cNvSpPr/>
              <p:nvPr/>
            </p:nvSpPr>
            <p:spPr>
              <a:xfrm>
                <a:off x="323987" y="1036281"/>
                <a:ext cx="204986" cy="187814"/>
              </a:xfrm>
              <a:custGeom>
                <a:avLst/>
                <a:gdLst/>
                <a:ahLst/>
                <a:cxnLst/>
                <a:rect l="l" t="t" r="r" b="b"/>
                <a:pathLst>
                  <a:path w="4345" h="3981" extrusionOk="0">
                    <a:moveTo>
                      <a:pt x="2671" y="0"/>
                    </a:moveTo>
                    <a:cubicBezTo>
                      <a:pt x="2077" y="0"/>
                      <a:pt x="1416" y="308"/>
                      <a:pt x="911" y="876"/>
                    </a:cubicBezTo>
                    <a:cubicBezTo>
                      <a:pt x="116" y="1760"/>
                      <a:pt x="1" y="2952"/>
                      <a:pt x="616" y="3580"/>
                    </a:cubicBezTo>
                    <a:cubicBezTo>
                      <a:pt x="879" y="3848"/>
                      <a:pt x="1237" y="3980"/>
                      <a:pt x="1629" y="3980"/>
                    </a:cubicBezTo>
                    <a:cubicBezTo>
                      <a:pt x="2154" y="3980"/>
                      <a:pt x="2738" y="3742"/>
                      <a:pt x="3230" y="3272"/>
                    </a:cubicBezTo>
                    <a:cubicBezTo>
                      <a:pt x="4127" y="2414"/>
                      <a:pt x="4345" y="1106"/>
                      <a:pt x="3679" y="402"/>
                    </a:cubicBezTo>
                    <a:cubicBezTo>
                      <a:pt x="3411" y="130"/>
                      <a:pt x="3055" y="0"/>
                      <a:pt x="267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3" name="Google Shape;813;p13"/>
              <p:cNvSpPr/>
              <p:nvPr/>
            </p:nvSpPr>
            <p:spPr>
              <a:xfrm>
                <a:off x="323987" y="1022552"/>
                <a:ext cx="204986" cy="212252"/>
              </a:xfrm>
              <a:custGeom>
                <a:avLst/>
                <a:gdLst/>
                <a:ahLst/>
                <a:cxnLst/>
                <a:rect l="l" t="t" r="r" b="b"/>
                <a:pathLst>
                  <a:path w="4345" h="4499" fill="none" extrusionOk="0">
                    <a:moveTo>
                      <a:pt x="3679" y="693"/>
                    </a:moveTo>
                    <a:cubicBezTo>
                      <a:pt x="4345" y="1397"/>
                      <a:pt x="4127" y="2705"/>
                      <a:pt x="3230" y="3563"/>
                    </a:cubicBezTo>
                    <a:cubicBezTo>
                      <a:pt x="2371" y="4383"/>
                      <a:pt x="1231" y="4499"/>
                      <a:pt x="616" y="3871"/>
                    </a:cubicBezTo>
                    <a:cubicBezTo>
                      <a:pt x="1" y="3243"/>
                      <a:pt x="116" y="2051"/>
                      <a:pt x="911" y="1167"/>
                    </a:cubicBezTo>
                    <a:cubicBezTo>
                      <a:pt x="1744" y="231"/>
                      <a:pt x="2999" y="1"/>
                      <a:pt x="3679" y="693"/>
                    </a:cubicBezTo>
                    <a:close/>
                  </a:path>
                </a:pathLst>
              </a:custGeom>
              <a:noFill/>
              <a:ln w="28575" cap="flat" cmpd="sng">
                <a:solidFill>
                  <a:schemeClr val="dk2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4" name="Google Shape;814;p13"/>
              <p:cNvSpPr/>
              <p:nvPr/>
            </p:nvSpPr>
            <p:spPr>
              <a:xfrm>
                <a:off x="386259" y="610889"/>
                <a:ext cx="278772" cy="473379"/>
              </a:xfrm>
              <a:custGeom>
                <a:avLst/>
                <a:gdLst/>
                <a:ahLst/>
                <a:cxnLst/>
                <a:rect l="l" t="t" r="r" b="b"/>
                <a:pathLst>
                  <a:path w="5909" h="10034" fill="none" extrusionOk="0">
                    <a:moveTo>
                      <a:pt x="2717" y="10034"/>
                    </a:moveTo>
                    <a:lnTo>
                      <a:pt x="1" y="0"/>
                    </a:lnTo>
                    <a:cubicBezTo>
                      <a:pt x="1" y="0"/>
                      <a:pt x="5908" y="3370"/>
                      <a:pt x="4588" y="5562"/>
                    </a:cubicBezTo>
                    <a:cubicBezTo>
                      <a:pt x="3973" y="6394"/>
                      <a:pt x="2807" y="4882"/>
                      <a:pt x="2807" y="4882"/>
                    </a:cubicBezTo>
                  </a:path>
                </a:pathLst>
              </a:custGeom>
              <a:noFill/>
              <a:ln w="28575" cap="rnd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815" name="Google Shape;815;p13"/>
          <p:cNvGrpSpPr/>
          <p:nvPr/>
        </p:nvGrpSpPr>
        <p:grpSpPr>
          <a:xfrm rot="-870592">
            <a:off x="6470060" y="-898348"/>
            <a:ext cx="3385712" cy="2433470"/>
            <a:chOff x="6449979" y="-528274"/>
            <a:chExt cx="3617396" cy="2599992"/>
          </a:xfrm>
        </p:grpSpPr>
        <p:grpSp>
          <p:nvGrpSpPr>
            <p:cNvPr id="816" name="Google Shape;816;p13"/>
            <p:cNvGrpSpPr/>
            <p:nvPr/>
          </p:nvGrpSpPr>
          <p:grpSpPr>
            <a:xfrm rot="1281848">
              <a:off x="6872795" y="142919"/>
              <a:ext cx="3039627" cy="1424068"/>
              <a:chOff x="5250782" y="5679875"/>
              <a:chExt cx="3039575" cy="1424044"/>
            </a:xfrm>
          </p:grpSpPr>
          <p:sp>
            <p:nvSpPr>
              <p:cNvPr id="817" name="Google Shape;817;p13"/>
              <p:cNvSpPr/>
              <p:nvPr/>
            </p:nvSpPr>
            <p:spPr>
              <a:xfrm>
                <a:off x="5250782" y="5760619"/>
                <a:ext cx="3039575" cy="1343300"/>
              </a:xfrm>
              <a:custGeom>
                <a:avLst/>
                <a:gdLst/>
                <a:ahLst/>
                <a:cxnLst/>
                <a:rect l="l" t="t" r="r" b="b"/>
                <a:pathLst>
                  <a:path w="86845" h="38380" fill="none" extrusionOk="0">
                    <a:moveTo>
                      <a:pt x="1" y="0"/>
                    </a:moveTo>
                    <a:cubicBezTo>
                      <a:pt x="12662" y="18222"/>
                      <a:pt x="37471" y="38379"/>
                      <a:pt x="71736" y="21644"/>
                    </a:cubicBezTo>
                    <a:cubicBezTo>
                      <a:pt x="77875" y="18658"/>
                      <a:pt x="86845" y="12251"/>
                      <a:pt x="86845" y="12251"/>
                    </a:cubicBezTo>
                  </a:path>
                </a:pathLst>
              </a:custGeom>
              <a:noFill/>
              <a:ln w="28575" cap="flat" cmpd="sng">
                <a:solidFill>
                  <a:schemeClr val="dk1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8" name="Google Shape;818;p13"/>
              <p:cNvSpPr/>
              <p:nvPr/>
            </p:nvSpPr>
            <p:spPr>
              <a:xfrm>
                <a:off x="5454864" y="5740424"/>
                <a:ext cx="2815330" cy="1167950"/>
              </a:xfrm>
              <a:custGeom>
                <a:avLst/>
                <a:gdLst/>
                <a:ahLst/>
                <a:cxnLst/>
                <a:rect l="l" t="t" r="r" b="b"/>
                <a:pathLst>
                  <a:path w="80438" h="33370" fill="none" extrusionOk="0">
                    <a:moveTo>
                      <a:pt x="1" y="1"/>
                    </a:moveTo>
                    <a:cubicBezTo>
                      <a:pt x="11816" y="15967"/>
                      <a:pt x="34100" y="33369"/>
                      <a:pt x="65457" y="19043"/>
                    </a:cubicBezTo>
                    <a:cubicBezTo>
                      <a:pt x="71672" y="16211"/>
                      <a:pt x="80437" y="10047"/>
                      <a:pt x="80437" y="10047"/>
                    </a:cubicBezTo>
                  </a:path>
                </a:pathLst>
              </a:custGeom>
              <a:noFill/>
              <a:ln w="28575" cap="flat" cmpd="sng">
                <a:solidFill>
                  <a:schemeClr val="dk1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9" name="Google Shape;819;p13"/>
              <p:cNvSpPr/>
              <p:nvPr/>
            </p:nvSpPr>
            <p:spPr>
              <a:xfrm>
                <a:off x="5658947" y="5720264"/>
                <a:ext cx="2591505" cy="995680"/>
              </a:xfrm>
              <a:custGeom>
                <a:avLst/>
                <a:gdLst/>
                <a:ahLst/>
                <a:cxnLst/>
                <a:rect l="l" t="t" r="r" b="b"/>
                <a:pathLst>
                  <a:path w="74043" h="28448" fill="none" extrusionOk="0">
                    <a:moveTo>
                      <a:pt x="0" y="0"/>
                    </a:moveTo>
                    <a:cubicBezTo>
                      <a:pt x="10957" y="13699"/>
                      <a:pt x="30781" y="28448"/>
                      <a:pt x="59177" y="16441"/>
                    </a:cubicBezTo>
                    <a:cubicBezTo>
                      <a:pt x="65482" y="13775"/>
                      <a:pt x="74042" y="7842"/>
                      <a:pt x="74042" y="7842"/>
                    </a:cubicBezTo>
                  </a:path>
                </a:pathLst>
              </a:custGeom>
              <a:noFill/>
              <a:ln w="28575" cap="flat" cmpd="sng">
                <a:solidFill>
                  <a:schemeClr val="dk1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0" name="Google Shape;820;p13"/>
              <p:cNvSpPr/>
              <p:nvPr/>
            </p:nvSpPr>
            <p:spPr>
              <a:xfrm>
                <a:off x="5862994" y="5700070"/>
                <a:ext cx="2367715" cy="827085"/>
              </a:xfrm>
              <a:custGeom>
                <a:avLst/>
                <a:gdLst/>
                <a:ahLst/>
                <a:cxnLst/>
                <a:rect l="l" t="t" r="r" b="b"/>
                <a:pathLst>
                  <a:path w="67649" h="23631" fill="none" extrusionOk="0">
                    <a:moveTo>
                      <a:pt x="1" y="0"/>
                    </a:moveTo>
                    <a:cubicBezTo>
                      <a:pt x="10111" y="11444"/>
                      <a:pt x="27513" y="23630"/>
                      <a:pt x="52886" y="13840"/>
                    </a:cubicBezTo>
                    <a:cubicBezTo>
                      <a:pt x="59293" y="11380"/>
                      <a:pt x="67648" y="5652"/>
                      <a:pt x="67648" y="5652"/>
                    </a:cubicBezTo>
                  </a:path>
                </a:pathLst>
              </a:custGeom>
              <a:noFill/>
              <a:ln w="28575" cap="flat" cmpd="sng">
                <a:solidFill>
                  <a:schemeClr val="dk1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1" name="Google Shape;821;p13"/>
              <p:cNvSpPr/>
              <p:nvPr/>
            </p:nvSpPr>
            <p:spPr>
              <a:xfrm>
                <a:off x="6067076" y="5679875"/>
                <a:ext cx="2143435" cy="662025"/>
              </a:xfrm>
              <a:custGeom>
                <a:avLst/>
                <a:gdLst/>
                <a:ahLst/>
                <a:cxnLst/>
                <a:rect l="l" t="t" r="r" b="b"/>
                <a:pathLst>
                  <a:path w="61241" h="18915" fill="none" extrusionOk="0">
                    <a:moveTo>
                      <a:pt x="0" y="1"/>
                    </a:moveTo>
                    <a:cubicBezTo>
                      <a:pt x="9252" y="9176"/>
                      <a:pt x="24284" y="18915"/>
                      <a:pt x="46607" y="11239"/>
                    </a:cubicBezTo>
                    <a:cubicBezTo>
                      <a:pt x="53129" y="8996"/>
                      <a:pt x="61241" y="3448"/>
                      <a:pt x="61241" y="3448"/>
                    </a:cubicBezTo>
                  </a:path>
                </a:pathLst>
              </a:custGeom>
              <a:noFill/>
              <a:ln w="28575" cap="flat" cmpd="sng">
                <a:solidFill>
                  <a:schemeClr val="dk1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22" name="Google Shape;822;p13"/>
            <p:cNvGrpSpPr/>
            <p:nvPr/>
          </p:nvGrpSpPr>
          <p:grpSpPr>
            <a:xfrm rot="1281848">
              <a:off x="8994824" y="895474"/>
              <a:ext cx="178083" cy="499247"/>
              <a:chOff x="7430972" y="6160663"/>
              <a:chExt cx="178080" cy="499239"/>
            </a:xfrm>
          </p:grpSpPr>
          <p:sp>
            <p:nvSpPr>
              <p:cNvPr id="823" name="Google Shape;823;p13"/>
              <p:cNvSpPr/>
              <p:nvPr/>
            </p:nvSpPr>
            <p:spPr>
              <a:xfrm>
                <a:off x="7430972" y="6169903"/>
                <a:ext cx="178080" cy="129675"/>
              </a:xfrm>
              <a:custGeom>
                <a:avLst/>
                <a:gdLst/>
                <a:ahLst/>
                <a:cxnLst/>
                <a:rect l="l" t="t" r="r" b="b"/>
                <a:pathLst>
                  <a:path w="5088" h="3705" extrusionOk="0">
                    <a:moveTo>
                      <a:pt x="2858" y="1"/>
                    </a:moveTo>
                    <a:cubicBezTo>
                      <a:pt x="2417" y="1"/>
                      <a:pt x="1952" y="111"/>
                      <a:pt x="1525" y="339"/>
                    </a:cubicBezTo>
                    <a:cubicBezTo>
                      <a:pt x="449" y="916"/>
                      <a:pt x="0" y="2031"/>
                      <a:pt x="461" y="2851"/>
                    </a:cubicBezTo>
                    <a:cubicBezTo>
                      <a:pt x="778" y="3397"/>
                      <a:pt x="1435" y="3705"/>
                      <a:pt x="2173" y="3705"/>
                    </a:cubicBezTo>
                    <a:cubicBezTo>
                      <a:pt x="2542" y="3705"/>
                      <a:pt x="2930" y="3628"/>
                      <a:pt x="3306" y="3466"/>
                    </a:cubicBezTo>
                    <a:cubicBezTo>
                      <a:pt x="4485" y="2953"/>
                      <a:pt x="5087" y="1774"/>
                      <a:pt x="4562" y="864"/>
                    </a:cubicBezTo>
                    <a:cubicBezTo>
                      <a:pt x="4243" y="299"/>
                      <a:pt x="3583" y="1"/>
                      <a:pt x="285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4" name="Google Shape;824;p13"/>
              <p:cNvSpPr/>
              <p:nvPr/>
            </p:nvSpPr>
            <p:spPr>
              <a:xfrm>
                <a:off x="7430972" y="6160663"/>
                <a:ext cx="178080" cy="147595"/>
              </a:xfrm>
              <a:custGeom>
                <a:avLst/>
                <a:gdLst/>
                <a:ahLst/>
                <a:cxnLst/>
                <a:rect l="l" t="t" r="r" b="b"/>
                <a:pathLst>
                  <a:path w="5088" h="4217" fill="none" extrusionOk="0">
                    <a:moveTo>
                      <a:pt x="4562" y="1128"/>
                    </a:moveTo>
                    <a:cubicBezTo>
                      <a:pt x="5087" y="2038"/>
                      <a:pt x="4485" y="3217"/>
                      <a:pt x="3306" y="3730"/>
                    </a:cubicBezTo>
                    <a:cubicBezTo>
                      <a:pt x="2179" y="4217"/>
                      <a:pt x="936" y="3935"/>
                      <a:pt x="461" y="3115"/>
                    </a:cubicBezTo>
                    <a:cubicBezTo>
                      <a:pt x="0" y="2295"/>
                      <a:pt x="449" y="1180"/>
                      <a:pt x="1525" y="603"/>
                    </a:cubicBezTo>
                    <a:cubicBezTo>
                      <a:pt x="2653" y="1"/>
                      <a:pt x="4050" y="219"/>
                      <a:pt x="4562" y="1128"/>
                    </a:cubicBezTo>
                    <a:close/>
                  </a:path>
                </a:pathLst>
              </a:custGeom>
              <a:noFill/>
              <a:ln w="28575" cap="flat" cmpd="sng">
                <a:solidFill>
                  <a:schemeClr val="accent1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5" name="Google Shape;825;p13"/>
              <p:cNvSpPr/>
              <p:nvPr/>
            </p:nvSpPr>
            <p:spPr>
              <a:xfrm>
                <a:off x="7442172" y="6256667"/>
                <a:ext cx="78960" cy="403235"/>
              </a:xfrm>
              <a:custGeom>
                <a:avLst/>
                <a:gdLst/>
                <a:ahLst/>
                <a:cxnLst/>
                <a:rect l="l" t="t" r="r" b="b"/>
                <a:pathLst>
                  <a:path w="2256" h="11521" fill="none" extrusionOk="0">
                    <a:moveTo>
                      <a:pt x="1" y="0"/>
                    </a:moveTo>
                    <a:lnTo>
                      <a:pt x="2256" y="11520"/>
                    </a:lnTo>
                  </a:path>
                </a:pathLst>
              </a:custGeom>
              <a:noFill/>
              <a:ln w="28575" cap="rnd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26" name="Google Shape;826;p13"/>
            <p:cNvGrpSpPr/>
            <p:nvPr/>
          </p:nvGrpSpPr>
          <p:grpSpPr>
            <a:xfrm rot="1281876" flipH="1">
              <a:off x="9436971" y="1306536"/>
              <a:ext cx="307138" cy="621498"/>
              <a:chOff x="5635147" y="6404645"/>
              <a:chExt cx="150290" cy="304114"/>
            </a:xfrm>
          </p:grpSpPr>
          <p:sp>
            <p:nvSpPr>
              <p:cNvPr id="827" name="Google Shape;827;p13"/>
              <p:cNvSpPr/>
              <p:nvPr/>
            </p:nvSpPr>
            <p:spPr>
              <a:xfrm>
                <a:off x="5635147" y="6411540"/>
                <a:ext cx="103670" cy="89950"/>
              </a:xfrm>
              <a:custGeom>
                <a:avLst/>
                <a:gdLst/>
                <a:ahLst/>
                <a:cxnLst/>
                <a:rect l="l" t="t" r="r" b="b"/>
                <a:pathLst>
                  <a:path w="2962" h="2570" extrusionOk="0">
                    <a:moveTo>
                      <a:pt x="1778" y="1"/>
                    </a:moveTo>
                    <a:cubicBezTo>
                      <a:pt x="1341" y="1"/>
                      <a:pt x="861" y="224"/>
                      <a:pt x="526" y="624"/>
                    </a:cubicBezTo>
                    <a:cubicBezTo>
                      <a:pt x="14" y="1213"/>
                      <a:pt x="1" y="1969"/>
                      <a:pt x="475" y="2354"/>
                    </a:cubicBezTo>
                    <a:cubicBezTo>
                      <a:pt x="655" y="2499"/>
                      <a:pt x="887" y="2569"/>
                      <a:pt x="1136" y="2569"/>
                    </a:cubicBezTo>
                    <a:cubicBezTo>
                      <a:pt x="1527" y="2569"/>
                      <a:pt x="1958" y="2395"/>
                      <a:pt x="2295" y="2059"/>
                    </a:cubicBezTo>
                    <a:cubicBezTo>
                      <a:pt x="2884" y="1482"/>
                      <a:pt x="2961" y="650"/>
                      <a:pt x="2449" y="227"/>
                    </a:cubicBezTo>
                    <a:cubicBezTo>
                      <a:pt x="2262" y="73"/>
                      <a:pt x="2027" y="1"/>
                      <a:pt x="177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8" name="Google Shape;828;p13"/>
              <p:cNvSpPr/>
              <p:nvPr/>
            </p:nvSpPr>
            <p:spPr>
              <a:xfrm>
                <a:off x="5635147" y="6404645"/>
                <a:ext cx="103670" cy="102305"/>
              </a:xfrm>
              <a:custGeom>
                <a:avLst/>
                <a:gdLst/>
                <a:ahLst/>
                <a:cxnLst/>
                <a:rect l="l" t="t" r="r" b="b"/>
                <a:pathLst>
                  <a:path w="2962" h="2923" fill="none" extrusionOk="0">
                    <a:moveTo>
                      <a:pt x="2449" y="424"/>
                    </a:moveTo>
                    <a:cubicBezTo>
                      <a:pt x="2961" y="847"/>
                      <a:pt x="2884" y="1679"/>
                      <a:pt x="2295" y="2256"/>
                    </a:cubicBezTo>
                    <a:cubicBezTo>
                      <a:pt x="1744" y="2807"/>
                      <a:pt x="936" y="2922"/>
                      <a:pt x="475" y="2551"/>
                    </a:cubicBezTo>
                    <a:cubicBezTo>
                      <a:pt x="1" y="2166"/>
                      <a:pt x="14" y="1410"/>
                      <a:pt x="526" y="821"/>
                    </a:cubicBezTo>
                    <a:cubicBezTo>
                      <a:pt x="1052" y="193"/>
                      <a:pt x="1936" y="1"/>
                      <a:pt x="2449" y="424"/>
                    </a:cubicBezTo>
                    <a:close/>
                  </a:path>
                </a:pathLst>
              </a:custGeom>
              <a:noFill/>
              <a:ln w="28575" cap="flat" cmpd="sng">
                <a:solidFill>
                  <a:schemeClr val="accent3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9" name="Google Shape;829;p13"/>
              <p:cNvSpPr/>
              <p:nvPr/>
            </p:nvSpPr>
            <p:spPr>
              <a:xfrm>
                <a:off x="5645472" y="6487174"/>
                <a:ext cx="139965" cy="221585"/>
              </a:xfrm>
              <a:custGeom>
                <a:avLst/>
                <a:gdLst/>
                <a:ahLst/>
                <a:cxnLst/>
                <a:rect l="l" t="t" r="r" b="b"/>
                <a:pathLst>
                  <a:path w="3999" h="6331" fill="none" extrusionOk="0">
                    <a:moveTo>
                      <a:pt x="1" y="1"/>
                    </a:moveTo>
                    <a:lnTo>
                      <a:pt x="3999" y="6331"/>
                    </a:lnTo>
                  </a:path>
                </a:pathLst>
              </a:custGeom>
              <a:noFill/>
              <a:ln w="28575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30" name="Google Shape;830;p13"/>
            <p:cNvGrpSpPr/>
            <p:nvPr/>
          </p:nvGrpSpPr>
          <p:grpSpPr>
            <a:xfrm rot="1281848">
              <a:off x="8256213" y="574644"/>
              <a:ext cx="414930" cy="480379"/>
              <a:chOff x="6614678" y="6088459"/>
              <a:chExt cx="414922" cy="480370"/>
            </a:xfrm>
          </p:grpSpPr>
          <p:sp>
            <p:nvSpPr>
              <p:cNvPr id="831" name="Google Shape;831;p13"/>
              <p:cNvSpPr/>
              <p:nvPr/>
            </p:nvSpPr>
            <p:spPr>
              <a:xfrm>
                <a:off x="6614678" y="6421025"/>
                <a:ext cx="187075" cy="139125"/>
              </a:xfrm>
              <a:custGeom>
                <a:avLst/>
                <a:gdLst/>
                <a:ahLst/>
                <a:cxnLst/>
                <a:rect l="l" t="t" r="r" b="b"/>
                <a:pathLst>
                  <a:path w="5345" h="3975" extrusionOk="0">
                    <a:moveTo>
                      <a:pt x="3112" y="1"/>
                    </a:moveTo>
                    <a:cubicBezTo>
                      <a:pt x="2758" y="1"/>
                      <a:pt x="2384" y="65"/>
                      <a:pt x="2013" y="199"/>
                    </a:cubicBezTo>
                    <a:cubicBezTo>
                      <a:pt x="744" y="673"/>
                      <a:pt x="1" y="1801"/>
                      <a:pt x="270" y="2762"/>
                    </a:cubicBezTo>
                    <a:cubicBezTo>
                      <a:pt x="488" y="3507"/>
                      <a:pt x="1268" y="3974"/>
                      <a:pt x="2211" y="3974"/>
                    </a:cubicBezTo>
                    <a:cubicBezTo>
                      <a:pt x="2485" y="3974"/>
                      <a:pt x="2772" y="3935"/>
                      <a:pt x="3063" y="3851"/>
                    </a:cubicBezTo>
                    <a:cubicBezTo>
                      <a:pt x="4422" y="3467"/>
                      <a:pt x="5344" y="2275"/>
                      <a:pt x="5050" y="1211"/>
                    </a:cubicBezTo>
                    <a:cubicBezTo>
                      <a:pt x="4827" y="441"/>
                      <a:pt x="4040" y="1"/>
                      <a:pt x="3112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2" name="Google Shape;832;p13"/>
              <p:cNvSpPr/>
              <p:nvPr/>
            </p:nvSpPr>
            <p:spPr>
              <a:xfrm>
                <a:off x="6614678" y="6410945"/>
                <a:ext cx="187075" cy="157885"/>
              </a:xfrm>
              <a:custGeom>
                <a:avLst/>
                <a:gdLst/>
                <a:ahLst/>
                <a:cxnLst/>
                <a:rect l="l" t="t" r="r" b="b"/>
                <a:pathLst>
                  <a:path w="5345" h="4511" fill="none" extrusionOk="0">
                    <a:moveTo>
                      <a:pt x="5050" y="1499"/>
                    </a:moveTo>
                    <a:cubicBezTo>
                      <a:pt x="5344" y="2563"/>
                      <a:pt x="4422" y="3755"/>
                      <a:pt x="3063" y="4139"/>
                    </a:cubicBezTo>
                    <a:cubicBezTo>
                      <a:pt x="1769" y="4511"/>
                      <a:pt x="552" y="4011"/>
                      <a:pt x="270" y="3050"/>
                    </a:cubicBezTo>
                    <a:cubicBezTo>
                      <a:pt x="1" y="2089"/>
                      <a:pt x="744" y="961"/>
                      <a:pt x="2013" y="487"/>
                    </a:cubicBezTo>
                    <a:cubicBezTo>
                      <a:pt x="3358" y="0"/>
                      <a:pt x="4742" y="436"/>
                      <a:pt x="5050" y="1499"/>
                    </a:cubicBezTo>
                    <a:close/>
                  </a:path>
                </a:pathLst>
              </a:custGeom>
              <a:noFill/>
              <a:ln w="28575" cap="flat" cmpd="sng">
                <a:solidFill>
                  <a:schemeClr val="accent4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3" name="Google Shape;833;p13"/>
              <p:cNvSpPr/>
              <p:nvPr/>
            </p:nvSpPr>
            <p:spPr>
              <a:xfrm>
                <a:off x="6792756" y="6088459"/>
                <a:ext cx="236845" cy="403690"/>
              </a:xfrm>
              <a:custGeom>
                <a:avLst/>
                <a:gdLst/>
                <a:ahLst/>
                <a:cxnLst/>
                <a:rect l="l" t="t" r="r" b="b"/>
                <a:pathLst>
                  <a:path w="6767" h="11534" fill="none" extrusionOk="0">
                    <a:moveTo>
                      <a:pt x="0" y="11534"/>
                    </a:moveTo>
                    <a:lnTo>
                      <a:pt x="2627" y="1"/>
                    </a:lnTo>
                    <a:cubicBezTo>
                      <a:pt x="2627" y="1"/>
                      <a:pt x="6766" y="6549"/>
                      <a:pt x="4267" y="8048"/>
                    </a:cubicBezTo>
                    <a:cubicBezTo>
                      <a:pt x="3204" y="8548"/>
                      <a:pt x="2845" y="6408"/>
                      <a:pt x="2845" y="6408"/>
                    </a:cubicBezTo>
                  </a:path>
                </a:pathLst>
              </a:custGeom>
              <a:noFill/>
              <a:ln w="28575" cap="rnd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34" name="Google Shape;834;p13"/>
            <p:cNvGrpSpPr/>
            <p:nvPr/>
          </p:nvGrpSpPr>
          <p:grpSpPr>
            <a:xfrm rot="1281786">
              <a:off x="6556327" y="-455586"/>
              <a:ext cx="528001" cy="683472"/>
              <a:chOff x="4682110" y="5909052"/>
              <a:chExt cx="237719" cy="307716"/>
            </a:xfrm>
          </p:grpSpPr>
          <p:sp>
            <p:nvSpPr>
              <p:cNvPr id="835" name="Google Shape;835;p13"/>
              <p:cNvSpPr/>
              <p:nvPr/>
            </p:nvSpPr>
            <p:spPr>
              <a:xfrm>
                <a:off x="4682110" y="6048805"/>
                <a:ext cx="67305" cy="51555"/>
              </a:xfrm>
              <a:custGeom>
                <a:avLst/>
                <a:gdLst/>
                <a:ahLst/>
                <a:cxnLst/>
                <a:rect l="l" t="t" r="r" b="b"/>
                <a:pathLst>
                  <a:path w="1923" h="1473" extrusionOk="0">
                    <a:moveTo>
                      <a:pt x="910" y="0"/>
                    </a:moveTo>
                    <a:cubicBezTo>
                      <a:pt x="447" y="0"/>
                      <a:pt x="61" y="281"/>
                      <a:pt x="26" y="660"/>
                    </a:cubicBezTo>
                    <a:cubicBezTo>
                      <a:pt x="0" y="1057"/>
                      <a:pt x="385" y="1428"/>
                      <a:pt x="897" y="1467"/>
                    </a:cubicBezTo>
                    <a:cubicBezTo>
                      <a:pt x="935" y="1471"/>
                      <a:pt x="973" y="1473"/>
                      <a:pt x="1010" y="1473"/>
                    </a:cubicBezTo>
                    <a:cubicBezTo>
                      <a:pt x="1463" y="1473"/>
                      <a:pt x="1848" y="1193"/>
                      <a:pt x="1884" y="826"/>
                    </a:cubicBezTo>
                    <a:cubicBezTo>
                      <a:pt x="1922" y="416"/>
                      <a:pt x="1525" y="44"/>
                      <a:pt x="1025" y="6"/>
                    </a:cubicBezTo>
                    <a:cubicBezTo>
                      <a:pt x="986" y="2"/>
                      <a:pt x="948" y="0"/>
                      <a:pt x="91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6" name="Google Shape;836;p13"/>
              <p:cNvSpPr/>
              <p:nvPr/>
            </p:nvSpPr>
            <p:spPr>
              <a:xfrm>
                <a:off x="4682110" y="6047195"/>
                <a:ext cx="67305" cy="54775"/>
              </a:xfrm>
              <a:custGeom>
                <a:avLst/>
                <a:gdLst/>
                <a:ahLst/>
                <a:cxnLst/>
                <a:rect l="l" t="t" r="r" b="b"/>
                <a:pathLst>
                  <a:path w="1923" h="1565" fill="none" extrusionOk="0">
                    <a:moveTo>
                      <a:pt x="1884" y="872"/>
                    </a:moveTo>
                    <a:cubicBezTo>
                      <a:pt x="1846" y="1269"/>
                      <a:pt x="1397" y="1564"/>
                      <a:pt x="897" y="1513"/>
                    </a:cubicBezTo>
                    <a:cubicBezTo>
                      <a:pt x="385" y="1474"/>
                      <a:pt x="0" y="1103"/>
                      <a:pt x="26" y="706"/>
                    </a:cubicBezTo>
                    <a:cubicBezTo>
                      <a:pt x="64" y="295"/>
                      <a:pt x="513" y="1"/>
                      <a:pt x="1025" y="52"/>
                    </a:cubicBezTo>
                    <a:cubicBezTo>
                      <a:pt x="1525" y="90"/>
                      <a:pt x="1922" y="462"/>
                      <a:pt x="1884" y="872"/>
                    </a:cubicBezTo>
                    <a:close/>
                  </a:path>
                </a:pathLst>
              </a:custGeom>
              <a:noFill/>
              <a:ln w="28575" cap="flat" cmpd="sng">
                <a:solidFill>
                  <a:schemeClr val="accent2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7" name="Google Shape;837;p13"/>
              <p:cNvSpPr/>
              <p:nvPr/>
            </p:nvSpPr>
            <p:spPr>
              <a:xfrm>
                <a:off x="4791099" y="6164058"/>
                <a:ext cx="67305" cy="51485"/>
              </a:xfrm>
              <a:custGeom>
                <a:avLst/>
                <a:gdLst/>
                <a:ahLst/>
                <a:cxnLst/>
                <a:rect l="l" t="t" r="r" b="b"/>
                <a:pathLst>
                  <a:path w="1923" h="1471" extrusionOk="0">
                    <a:moveTo>
                      <a:pt x="910" y="0"/>
                    </a:moveTo>
                    <a:cubicBezTo>
                      <a:pt x="449" y="0"/>
                      <a:pt x="74" y="281"/>
                      <a:pt x="39" y="660"/>
                    </a:cubicBezTo>
                    <a:cubicBezTo>
                      <a:pt x="0" y="1057"/>
                      <a:pt x="385" y="1429"/>
                      <a:pt x="897" y="1467"/>
                    </a:cubicBezTo>
                    <a:cubicBezTo>
                      <a:pt x="928" y="1469"/>
                      <a:pt x="960" y="1471"/>
                      <a:pt x="990" y="1471"/>
                    </a:cubicBezTo>
                    <a:cubicBezTo>
                      <a:pt x="1463" y="1471"/>
                      <a:pt x="1861" y="1199"/>
                      <a:pt x="1897" y="814"/>
                    </a:cubicBezTo>
                    <a:cubicBezTo>
                      <a:pt x="1922" y="416"/>
                      <a:pt x="1538" y="45"/>
                      <a:pt x="1025" y="6"/>
                    </a:cubicBezTo>
                    <a:cubicBezTo>
                      <a:pt x="986" y="2"/>
                      <a:pt x="948" y="0"/>
                      <a:pt x="91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8" name="Google Shape;838;p13"/>
              <p:cNvSpPr/>
              <p:nvPr/>
            </p:nvSpPr>
            <p:spPr>
              <a:xfrm>
                <a:off x="4791099" y="6162483"/>
                <a:ext cx="67305" cy="54285"/>
              </a:xfrm>
              <a:custGeom>
                <a:avLst/>
                <a:gdLst/>
                <a:ahLst/>
                <a:cxnLst/>
                <a:rect l="l" t="t" r="r" b="b"/>
                <a:pathLst>
                  <a:path w="1923" h="1551" fill="none" extrusionOk="0">
                    <a:moveTo>
                      <a:pt x="1897" y="859"/>
                    </a:moveTo>
                    <a:cubicBezTo>
                      <a:pt x="1858" y="1269"/>
                      <a:pt x="1410" y="1551"/>
                      <a:pt x="897" y="1512"/>
                    </a:cubicBezTo>
                    <a:cubicBezTo>
                      <a:pt x="385" y="1474"/>
                      <a:pt x="0" y="1102"/>
                      <a:pt x="39" y="705"/>
                    </a:cubicBezTo>
                    <a:cubicBezTo>
                      <a:pt x="77" y="295"/>
                      <a:pt x="513" y="0"/>
                      <a:pt x="1025" y="51"/>
                    </a:cubicBezTo>
                    <a:cubicBezTo>
                      <a:pt x="1538" y="90"/>
                      <a:pt x="1922" y="461"/>
                      <a:pt x="1897" y="859"/>
                    </a:cubicBezTo>
                    <a:close/>
                  </a:path>
                </a:pathLst>
              </a:custGeom>
              <a:noFill/>
              <a:ln w="28575" cap="flat" cmpd="sng">
                <a:solidFill>
                  <a:schemeClr val="accent2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9" name="Google Shape;839;p13"/>
              <p:cNvSpPr/>
              <p:nvPr/>
            </p:nvSpPr>
            <p:spPr>
              <a:xfrm>
                <a:off x="4746229" y="5909052"/>
                <a:ext cx="173600" cy="289345"/>
              </a:xfrm>
              <a:custGeom>
                <a:avLst/>
                <a:gdLst/>
                <a:ahLst/>
                <a:cxnLst/>
                <a:rect l="l" t="t" r="r" b="b"/>
                <a:pathLst>
                  <a:path w="4960" h="8267" fill="none" extrusionOk="0">
                    <a:moveTo>
                      <a:pt x="1" y="4986"/>
                    </a:moveTo>
                    <a:lnTo>
                      <a:pt x="2064" y="1"/>
                    </a:lnTo>
                    <a:lnTo>
                      <a:pt x="4960" y="3243"/>
                    </a:lnTo>
                    <a:lnTo>
                      <a:pt x="3127" y="8266"/>
                    </a:lnTo>
                  </a:path>
                </a:pathLst>
              </a:custGeom>
              <a:noFill/>
              <a:ln w="28575" cap="rnd" cmpd="sng">
                <a:solidFill>
                  <a:schemeClr val="accen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0" name="Google Shape;840;p13"/>
              <p:cNvSpPr/>
              <p:nvPr/>
            </p:nvSpPr>
            <p:spPr>
              <a:xfrm>
                <a:off x="4803629" y="5945836"/>
                <a:ext cx="101395" cy="117110"/>
              </a:xfrm>
              <a:custGeom>
                <a:avLst/>
                <a:gdLst/>
                <a:ahLst/>
                <a:cxnLst/>
                <a:rect l="l" t="t" r="r" b="b"/>
                <a:pathLst>
                  <a:path w="2897" h="3346" fill="none" extrusionOk="0">
                    <a:moveTo>
                      <a:pt x="1" y="1"/>
                    </a:moveTo>
                    <a:lnTo>
                      <a:pt x="2897" y="3345"/>
                    </a:lnTo>
                  </a:path>
                </a:pathLst>
              </a:custGeom>
              <a:noFill/>
              <a:ln w="28575" cap="rnd" cmpd="sng">
                <a:solidFill>
                  <a:schemeClr val="accen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41" name="Google Shape;841;p13"/>
            <p:cNvGrpSpPr/>
            <p:nvPr/>
          </p:nvGrpSpPr>
          <p:grpSpPr>
            <a:xfrm rot="1281848">
              <a:off x="7659301" y="187760"/>
              <a:ext cx="705539" cy="512229"/>
              <a:chOff x="5913673" y="5891587"/>
              <a:chExt cx="705527" cy="512220"/>
            </a:xfrm>
          </p:grpSpPr>
          <p:sp>
            <p:nvSpPr>
              <p:cNvPr id="842" name="Google Shape;842;p13"/>
              <p:cNvSpPr/>
              <p:nvPr/>
            </p:nvSpPr>
            <p:spPr>
              <a:xfrm>
                <a:off x="6274728" y="6222122"/>
                <a:ext cx="203665" cy="161490"/>
              </a:xfrm>
              <a:custGeom>
                <a:avLst/>
                <a:gdLst/>
                <a:ahLst/>
                <a:cxnLst/>
                <a:rect l="l" t="t" r="r" b="b"/>
                <a:pathLst>
                  <a:path w="5819" h="4614" fill="none" extrusionOk="0">
                    <a:moveTo>
                      <a:pt x="5498" y="1833"/>
                    </a:moveTo>
                    <a:cubicBezTo>
                      <a:pt x="5818" y="3012"/>
                      <a:pt x="4793" y="4165"/>
                      <a:pt x="3307" y="4396"/>
                    </a:cubicBezTo>
                    <a:cubicBezTo>
                      <a:pt x="1897" y="4613"/>
                      <a:pt x="577" y="3934"/>
                      <a:pt x="295" y="2871"/>
                    </a:cubicBezTo>
                    <a:cubicBezTo>
                      <a:pt x="0" y="1807"/>
                      <a:pt x="833" y="692"/>
                      <a:pt x="2217" y="359"/>
                    </a:cubicBezTo>
                    <a:cubicBezTo>
                      <a:pt x="3678" y="0"/>
                      <a:pt x="5190" y="654"/>
                      <a:pt x="5498" y="1833"/>
                    </a:cubicBezTo>
                    <a:close/>
                  </a:path>
                </a:pathLst>
              </a:custGeom>
              <a:noFill/>
              <a:ln w="28575" cap="flat" cmpd="sng">
                <a:solidFill>
                  <a:schemeClr val="lt2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3" name="Google Shape;843;p13"/>
              <p:cNvSpPr/>
              <p:nvPr/>
            </p:nvSpPr>
            <p:spPr>
              <a:xfrm>
                <a:off x="6106100" y="5891587"/>
                <a:ext cx="513100" cy="440895"/>
              </a:xfrm>
              <a:custGeom>
                <a:avLst/>
                <a:gdLst/>
                <a:ahLst/>
                <a:cxnLst/>
                <a:rect l="l" t="t" r="r" b="b"/>
                <a:pathLst>
                  <a:path w="14660" h="12597" fill="none" extrusionOk="0">
                    <a:moveTo>
                      <a:pt x="0" y="12597"/>
                    </a:moveTo>
                    <a:lnTo>
                      <a:pt x="3985" y="1845"/>
                    </a:lnTo>
                    <a:lnTo>
                      <a:pt x="14660" y="0"/>
                    </a:lnTo>
                    <a:lnTo>
                      <a:pt x="10470" y="11674"/>
                    </a:lnTo>
                  </a:path>
                </a:pathLst>
              </a:custGeom>
              <a:noFill/>
              <a:ln w="28575" cap="rnd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4" name="Google Shape;844;p13"/>
              <p:cNvSpPr/>
              <p:nvPr/>
            </p:nvSpPr>
            <p:spPr>
              <a:xfrm>
                <a:off x="5913673" y="6251172"/>
                <a:ext cx="203210" cy="146090"/>
              </a:xfrm>
              <a:custGeom>
                <a:avLst/>
                <a:gdLst/>
                <a:ahLst/>
                <a:cxnLst/>
                <a:rect l="l" t="t" r="r" b="b"/>
                <a:pathLst>
                  <a:path w="5806" h="4174" extrusionOk="0">
                    <a:moveTo>
                      <a:pt x="3007" y="1"/>
                    </a:moveTo>
                    <a:cubicBezTo>
                      <a:pt x="2747" y="1"/>
                      <a:pt x="2482" y="30"/>
                      <a:pt x="2218" y="93"/>
                    </a:cubicBezTo>
                    <a:cubicBezTo>
                      <a:pt x="834" y="426"/>
                      <a:pt x="1" y="1541"/>
                      <a:pt x="283" y="2605"/>
                    </a:cubicBezTo>
                    <a:cubicBezTo>
                      <a:pt x="539" y="3530"/>
                      <a:pt x="1571" y="4174"/>
                      <a:pt x="2764" y="4174"/>
                    </a:cubicBezTo>
                    <a:cubicBezTo>
                      <a:pt x="2942" y="4174"/>
                      <a:pt x="3124" y="4159"/>
                      <a:pt x="3307" y="4129"/>
                    </a:cubicBezTo>
                    <a:cubicBezTo>
                      <a:pt x="4793" y="3899"/>
                      <a:pt x="5806" y="2746"/>
                      <a:pt x="5498" y="1579"/>
                    </a:cubicBezTo>
                    <a:cubicBezTo>
                      <a:pt x="5236" y="614"/>
                      <a:pt x="4182" y="1"/>
                      <a:pt x="300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5" name="Google Shape;845;p13"/>
              <p:cNvSpPr/>
              <p:nvPr/>
            </p:nvSpPr>
            <p:spPr>
              <a:xfrm>
                <a:off x="5913673" y="6242282"/>
                <a:ext cx="203210" cy="161525"/>
              </a:xfrm>
              <a:custGeom>
                <a:avLst/>
                <a:gdLst/>
                <a:ahLst/>
                <a:cxnLst/>
                <a:rect l="l" t="t" r="r" b="b"/>
                <a:pathLst>
                  <a:path w="5806" h="4615" fill="none" extrusionOk="0">
                    <a:moveTo>
                      <a:pt x="5498" y="1833"/>
                    </a:moveTo>
                    <a:cubicBezTo>
                      <a:pt x="5806" y="3000"/>
                      <a:pt x="4793" y="4153"/>
                      <a:pt x="3307" y="4383"/>
                    </a:cubicBezTo>
                    <a:cubicBezTo>
                      <a:pt x="1897" y="4614"/>
                      <a:pt x="577" y="3922"/>
                      <a:pt x="283" y="2859"/>
                    </a:cubicBezTo>
                    <a:cubicBezTo>
                      <a:pt x="1" y="1795"/>
                      <a:pt x="834" y="680"/>
                      <a:pt x="2218" y="347"/>
                    </a:cubicBezTo>
                    <a:cubicBezTo>
                      <a:pt x="3679" y="1"/>
                      <a:pt x="5178" y="654"/>
                      <a:pt x="5498" y="1833"/>
                    </a:cubicBezTo>
                    <a:close/>
                  </a:path>
                </a:pathLst>
              </a:custGeom>
              <a:noFill/>
              <a:ln w="28575" cap="flat" cmpd="sng">
                <a:solidFill>
                  <a:schemeClr val="lt2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6" name="Google Shape;846;p13"/>
              <p:cNvSpPr/>
              <p:nvPr/>
            </p:nvSpPr>
            <p:spPr>
              <a:xfrm>
                <a:off x="6213269" y="5990251"/>
                <a:ext cx="370510" cy="53410"/>
              </a:xfrm>
              <a:custGeom>
                <a:avLst/>
                <a:gdLst/>
                <a:ahLst/>
                <a:cxnLst/>
                <a:rect l="l" t="t" r="r" b="b"/>
                <a:pathLst>
                  <a:path w="10586" h="1526" fill="none" extrusionOk="0">
                    <a:moveTo>
                      <a:pt x="1" y="1525"/>
                    </a:moveTo>
                    <a:lnTo>
                      <a:pt x="10586" y="0"/>
                    </a:lnTo>
                  </a:path>
                </a:pathLst>
              </a:custGeom>
              <a:noFill/>
              <a:ln w="28575" cap="rnd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7" name="Google Shape;847;p13"/>
              <p:cNvSpPr/>
              <p:nvPr/>
            </p:nvSpPr>
            <p:spPr>
              <a:xfrm>
                <a:off x="6274728" y="6231222"/>
                <a:ext cx="203665" cy="146195"/>
              </a:xfrm>
              <a:custGeom>
                <a:avLst/>
                <a:gdLst/>
                <a:ahLst/>
                <a:cxnLst/>
                <a:rect l="l" t="t" r="r" b="b"/>
                <a:pathLst>
                  <a:path w="5819" h="4177" extrusionOk="0">
                    <a:moveTo>
                      <a:pt x="3028" y="1"/>
                    </a:moveTo>
                    <a:cubicBezTo>
                      <a:pt x="2761" y="1"/>
                      <a:pt x="2488" y="33"/>
                      <a:pt x="2217" y="99"/>
                    </a:cubicBezTo>
                    <a:cubicBezTo>
                      <a:pt x="833" y="432"/>
                      <a:pt x="0" y="1547"/>
                      <a:pt x="295" y="2611"/>
                    </a:cubicBezTo>
                    <a:cubicBezTo>
                      <a:pt x="542" y="3540"/>
                      <a:pt x="1581" y="4176"/>
                      <a:pt x="2780" y="4176"/>
                    </a:cubicBezTo>
                    <a:cubicBezTo>
                      <a:pt x="2953" y="4176"/>
                      <a:pt x="3129" y="4163"/>
                      <a:pt x="3307" y="4136"/>
                    </a:cubicBezTo>
                    <a:cubicBezTo>
                      <a:pt x="4793" y="3905"/>
                      <a:pt x="5818" y="2752"/>
                      <a:pt x="5498" y="1573"/>
                    </a:cubicBezTo>
                    <a:cubicBezTo>
                      <a:pt x="5247" y="613"/>
                      <a:pt x="4198" y="1"/>
                      <a:pt x="302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848" name="Google Shape;848;p13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849" name="Google Shape;849;p13"/>
          <p:cNvSpPr txBox="1">
            <a:spLocks noGrp="1"/>
          </p:cNvSpPr>
          <p:nvPr>
            <p:ph type="title" idx="2"/>
          </p:nvPr>
        </p:nvSpPr>
        <p:spPr>
          <a:xfrm>
            <a:off x="2056701" y="1694123"/>
            <a:ext cx="24600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850" name="Google Shape;850;p13"/>
          <p:cNvSpPr txBox="1">
            <a:spLocks noGrp="1"/>
          </p:cNvSpPr>
          <p:nvPr>
            <p:ph type="subTitle" idx="1"/>
          </p:nvPr>
        </p:nvSpPr>
        <p:spPr>
          <a:xfrm>
            <a:off x="2056688" y="2140777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1" name="Google Shape;851;p13"/>
          <p:cNvSpPr txBox="1">
            <a:spLocks noGrp="1"/>
          </p:cNvSpPr>
          <p:nvPr>
            <p:ph type="title" idx="3"/>
          </p:nvPr>
        </p:nvSpPr>
        <p:spPr>
          <a:xfrm>
            <a:off x="5635100" y="1694123"/>
            <a:ext cx="24600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852" name="Google Shape;852;p13"/>
          <p:cNvSpPr txBox="1">
            <a:spLocks noGrp="1"/>
          </p:cNvSpPr>
          <p:nvPr>
            <p:ph type="subTitle" idx="4"/>
          </p:nvPr>
        </p:nvSpPr>
        <p:spPr>
          <a:xfrm>
            <a:off x="5635107" y="2140777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3" name="Google Shape;853;p13"/>
          <p:cNvSpPr txBox="1">
            <a:spLocks noGrp="1"/>
          </p:cNvSpPr>
          <p:nvPr>
            <p:ph type="title" idx="5"/>
          </p:nvPr>
        </p:nvSpPr>
        <p:spPr>
          <a:xfrm>
            <a:off x="2056701" y="3127523"/>
            <a:ext cx="24600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854" name="Google Shape;854;p13"/>
          <p:cNvSpPr txBox="1">
            <a:spLocks noGrp="1"/>
          </p:cNvSpPr>
          <p:nvPr>
            <p:ph type="subTitle" idx="6"/>
          </p:nvPr>
        </p:nvSpPr>
        <p:spPr>
          <a:xfrm>
            <a:off x="2056688" y="3574177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5" name="Google Shape;855;p13"/>
          <p:cNvSpPr txBox="1">
            <a:spLocks noGrp="1"/>
          </p:cNvSpPr>
          <p:nvPr>
            <p:ph type="title" idx="7"/>
          </p:nvPr>
        </p:nvSpPr>
        <p:spPr>
          <a:xfrm>
            <a:off x="5635100" y="3127523"/>
            <a:ext cx="24600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856" name="Google Shape;856;p13"/>
          <p:cNvSpPr txBox="1">
            <a:spLocks noGrp="1"/>
          </p:cNvSpPr>
          <p:nvPr>
            <p:ph type="subTitle" idx="8"/>
          </p:nvPr>
        </p:nvSpPr>
        <p:spPr>
          <a:xfrm>
            <a:off x="5635107" y="3574177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7" name="Google Shape;857;p13"/>
          <p:cNvSpPr txBox="1">
            <a:spLocks noGrp="1"/>
          </p:cNvSpPr>
          <p:nvPr>
            <p:ph type="title" idx="9" hasCustomPrompt="1"/>
          </p:nvPr>
        </p:nvSpPr>
        <p:spPr>
          <a:xfrm>
            <a:off x="1048900" y="1694123"/>
            <a:ext cx="1007700" cy="768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9pPr>
          </a:lstStyle>
          <a:p>
            <a:r>
              <a:t>xx%</a:t>
            </a:r>
          </a:p>
        </p:txBody>
      </p:sp>
      <p:sp>
        <p:nvSpPr>
          <p:cNvPr id="858" name="Google Shape;858;p13"/>
          <p:cNvSpPr txBox="1">
            <a:spLocks noGrp="1"/>
          </p:cNvSpPr>
          <p:nvPr>
            <p:ph type="title" idx="13" hasCustomPrompt="1"/>
          </p:nvPr>
        </p:nvSpPr>
        <p:spPr>
          <a:xfrm>
            <a:off x="1048900" y="3127523"/>
            <a:ext cx="1007700" cy="768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9pPr>
          </a:lstStyle>
          <a:p>
            <a:r>
              <a:t>xx%</a:t>
            </a:r>
          </a:p>
        </p:txBody>
      </p:sp>
      <p:sp>
        <p:nvSpPr>
          <p:cNvPr id="859" name="Google Shape;859;p13"/>
          <p:cNvSpPr txBox="1">
            <a:spLocks noGrp="1"/>
          </p:cNvSpPr>
          <p:nvPr>
            <p:ph type="title" idx="14" hasCustomPrompt="1"/>
          </p:nvPr>
        </p:nvSpPr>
        <p:spPr>
          <a:xfrm>
            <a:off x="4627400" y="1694123"/>
            <a:ext cx="1007700" cy="768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9pPr>
          </a:lstStyle>
          <a:p>
            <a:r>
              <a:t>xx%</a:t>
            </a:r>
          </a:p>
        </p:txBody>
      </p:sp>
      <p:sp>
        <p:nvSpPr>
          <p:cNvPr id="860" name="Google Shape;860;p13"/>
          <p:cNvSpPr txBox="1">
            <a:spLocks noGrp="1"/>
          </p:cNvSpPr>
          <p:nvPr>
            <p:ph type="title" idx="15" hasCustomPrompt="1"/>
          </p:nvPr>
        </p:nvSpPr>
        <p:spPr>
          <a:xfrm>
            <a:off x="4627400" y="3133788"/>
            <a:ext cx="1007700" cy="768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960811309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Title and Text">
    <p:spTree>
      <p:nvGrpSpPr>
        <p:cNvPr id="1" name="Shape 8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2" name="Google Shape;862;p14"/>
          <p:cNvSpPr/>
          <p:nvPr/>
        </p:nvSpPr>
        <p:spPr>
          <a:xfrm rot="10800000" flipH="1">
            <a:off x="0" y="-1381148"/>
            <a:ext cx="9637073" cy="7631198"/>
          </a:xfrm>
          <a:custGeom>
            <a:avLst/>
            <a:gdLst/>
            <a:ahLst/>
            <a:cxnLst/>
            <a:rect l="l" t="t" r="r" b="b"/>
            <a:pathLst>
              <a:path w="197057" h="142526" extrusionOk="0">
                <a:moveTo>
                  <a:pt x="178150" y="100975"/>
                </a:moveTo>
                <a:cubicBezTo>
                  <a:pt x="175293" y="92768"/>
                  <a:pt x="176083" y="83740"/>
                  <a:pt x="177572" y="75199"/>
                </a:cubicBezTo>
                <a:cubicBezTo>
                  <a:pt x="179092" y="66628"/>
                  <a:pt x="181311" y="58087"/>
                  <a:pt x="181189" y="49393"/>
                </a:cubicBezTo>
                <a:cubicBezTo>
                  <a:pt x="181007" y="35199"/>
                  <a:pt x="174198" y="21186"/>
                  <a:pt x="163074" y="12341"/>
                </a:cubicBezTo>
                <a:cubicBezTo>
                  <a:pt x="151949" y="3496"/>
                  <a:pt x="136751" y="1"/>
                  <a:pt x="122891" y="3223"/>
                </a:cubicBezTo>
                <a:cubicBezTo>
                  <a:pt x="114167" y="5259"/>
                  <a:pt x="105930" y="9818"/>
                  <a:pt x="96963" y="10183"/>
                </a:cubicBezTo>
                <a:cubicBezTo>
                  <a:pt x="87723" y="10578"/>
                  <a:pt x="78969" y="6505"/>
                  <a:pt x="69911" y="4834"/>
                </a:cubicBezTo>
                <a:cubicBezTo>
                  <a:pt x="48360" y="882"/>
                  <a:pt x="25260" y="11703"/>
                  <a:pt x="13223" y="30001"/>
                </a:cubicBezTo>
                <a:cubicBezTo>
                  <a:pt x="1156" y="48299"/>
                  <a:pt x="1" y="72828"/>
                  <a:pt x="8846" y="92859"/>
                </a:cubicBezTo>
                <a:cubicBezTo>
                  <a:pt x="17661" y="112920"/>
                  <a:pt x="35746" y="128300"/>
                  <a:pt x="56446" y="135413"/>
                </a:cubicBezTo>
                <a:cubicBezTo>
                  <a:pt x="77175" y="142526"/>
                  <a:pt x="100215" y="141705"/>
                  <a:pt x="121006" y="134775"/>
                </a:cubicBezTo>
                <a:cubicBezTo>
                  <a:pt x="131189" y="131370"/>
                  <a:pt x="140885" y="126568"/>
                  <a:pt x="151219" y="123650"/>
                </a:cubicBezTo>
                <a:cubicBezTo>
                  <a:pt x="161554" y="120732"/>
                  <a:pt x="172952" y="119790"/>
                  <a:pt x="182800" y="124136"/>
                </a:cubicBezTo>
                <a:lnTo>
                  <a:pt x="197056" y="116628"/>
                </a:lnTo>
                <a:cubicBezTo>
                  <a:pt x="188363" y="116385"/>
                  <a:pt x="181007" y="109212"/>
                  <a:pt x="178150" y="10097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63" name="Google Shape;863;p14"/>
          <p:cNvGrpSpPr/>
          <p:nvPr/>
        </p:nvGrpSpPr>
        <p:grpSpPr>
          <a:xfrm rot="-2182599">
            <a:off x="3874267" y="2766992"/>
            <a:ext cx="9878826" cy="3124162"/>
            <a:chOff x="-1441184" y="3615617"/>
            <a:chExt cx="11189918" cy="3538793"/>
          </a:xfrm>
        </p:grpSpPr>
        <p:grpSp>
          <p:nvGrpSpPr>
            <p:cNvPr id="864" name="Google Shape;864;p14"/>
            <p:cNvGrpSpPr/>
            <p:nvPr/>
          </p:nvGrpSpPr>
          <p:grpSpPr>
            <a:xfrm>
              <a:off x="-1441184" y="3615617"/>
              <a:ext cx="11189918" cy="3538793"/>
              <a:chOff x="-2247300" y="3512811"/>
              <a:chExt cx="12801645" cy="4048499"/>
            </a:xfrm>
          </p:grpSpPr>
          <p:sp>
            <p:nvSpPr>
              <p:cNvPr id="865" name="Google Shape;865;p14"/>
              <p:cNvSpPr/>
              <p:nvPr/>
            </p:nvSpPr>
            <p:spPr>
              <a:xfrm>
                <a:off x="-2247300" y="3512811"/>
                <a:ext cx="12801645" cy="1688725"/>
              </a:xfrm>
              <a:custGeom>
                <a:avLst/>
                <a:gdLst/>
                <a:ahLst/>
                <a:cxnLst/>
                <a:rect l="l" t="t" r="r" b="b"/>
                <a:pathLst>
                  <a:path w="197984" h="26117" fill="none" extrusionOk="0">
                    <a:moveTo>
                      <a:pt x="197984" y="26116"/>
                    </a:moveTo>
                    <a:cubicBezTo>
                      <a:pt x="177481" y="6472"/>
                      <a:pt x="154299" y="4549"/>
                      <a:pt x="142100" y="5959"/>
                    </a:cubicBezTo>
                    <a:cubicBezTo>
                      <a:pt x="119995" y="8522"/>
                      <a:pt x="114190" y="21567"/>
                      <a:pt x="96672" y="22490"/>
                    </a:cubicBezTo>
                    <a:cubicBezTo>
                      <a:pt x="79155" y="23412"/>
                      <a:pt x="64547" y="0"/>
                      <a:pt x="30409" y="4383"/>
                    </a:cubicBezTo>
                    <a:cubicBezTo>
                      <a:pt x="21669" y="5511"/>
                      <a:pt x="4049" y="8176"/>
                      <a:pt x="0" y="1987"/>
                    </a:cubicBezTo>
                  </a:path>
                </a:pathLst>
              </a:custGeom>
              <a:noFill/>
              <a:ln w="28575" cap="flat" cmpd="sng">
                <a:solidFill>
                  <a:schemeClr val="dk1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6" name="Google Shape;866;p14"/>
              <p:cNvSpPr/>
              <p:nvPr/>
            </p:nvSpPr>
            <p:spPr>
              <a:xfrm>
                <a:off x="-2244002" y="3666057"/>
                <a:ext cx="12672390" cy="1858587"/>
              </a:xfrm>
              <a:custGeom>
                <a:avLst/>
                <a:gdLst/>
                <a:ahLst/>
                <a:cxnLst/>
                <a:rect l="l" t="t" r="r" b="b"/>
                <a:pathLst>
                  <a:path w="195985" h="28744" fill="none" extrusionOk="0">
                    <a:moveTo>
                      <a:pt x="195985" y="28744"/>
                    </a:moveTo>
                    <a:cubicBezTo>
                      <a:pt x="176725" y="8843"/>
                      <a:pt x="155914" y="4922"/>
                      <a:pt x="142907" y="6767"/>
                    </a:cubicBezTo>
                    <a:cubicBezTo>
                      <a:pt x="121648" y="9778"/>
                      <a:pt x="111051" y="27885"/>
                      <a:pt x="89599" y="23413"/>
                    </a:cubicBezTo>
                    <a:cubicBezTo>
                      <a:pt x="73286" y="20017"/>
                      <a:pt x="57601" y="1"/>
                      <a:pt x="29281" y="3576"/>
                    </a:cubicBezTo>
                    <a:cubicBezTo>
                      <a:pt x="20529" y="4665"/>
                      <a:pt x="4216" y="8984"/>
                      <a:pt x="0" y="4050"/>
                    </a:cubicBezTo>
                  </a:path>
                </a:pathLst>
              </a:custGeom>
              <a:noFill/>
              <a:ln w="28575" cap="flat" cmpd="sng">
                <a:solidFill>
                  <a:schemeClr val="dk1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7" name="Google Shape;867;p14"/>
              <p:cNvSpPr/>
              <p:nvPr/>
            </p:nvSpPr>
            <p:spPr>
              <a:xfrm>
                <a:off x="-2240705" y="3822665"/>
                <a:ext cx="12542359" cy="2283662"/>
              </a:xfrm>
              <a:custGeom>
                <a:avLst/>
                <a:gdLst/>
                <a:ahLst/>
                <a:cxnLst/>
                <a:rect l="l" t="t" r="r" b="b"/>
                <a:pathLst>
                  <a:path w="193974" h="35318" fill="none" extrusionOk="0">
                    <a:moveTo>
                      <a:pt x="193973" y="31319"/>
                    </a:moveTo>
                    <a:cubicBezTo>
                      <a:pt x="175969" y="11162"/>
                      <a:pt x="157516" y="5204"/>
                      <a:pt x="143715" y="7510"/>
                    </a:cubicBezTo>
                    <a:cubicBezTo>
                      <a:pt x="123289" y="10919"/>
                      <a:pt x="108065" y="35317"/>
                      <a:pt x="82526" y="24297"/>
                    </a:cubicBezTo>
                    <a:cubicBezTo>
                      <a:pt x="67482" y="17800"/>
                      <a:pt x="50656" y="1"/>
                      <a:pt x="28167" y="2718"/>
                    </a:cubicBezTo>
                    <a:cubicBezTo>
                      <a:pt x="19389" y="3781"/>
                      <a:pt x="4383" y="9740"/>
                      <a:pt x="1" y="6062"/>
                    </a:cubicBezTo>
                  </a:path>
                </a:pathLst>
              </a:custGeom>
              <a:noFill/>
              <a:ln w="28575" cap="flat" cmpd="sng">
                <a:solidFill>
                  <a:schemeClr val="dk1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8" name="Google Shape;868;p14"/>
              <p:cNvSpPr/>
              <p:nvPr/>
            </p:nvSpPr>
            <p:spPr>
              <a:xfrm>
                <a:off x="-2237407" y="3974295"/>
                <a:ext cx="12413103" cy="2837151"/>
              </a:xfrm>
              <a:custGeom>
                <a:avLst/>
                <a:gdLst/>
                <a:ahLst/>
                <a:cxnLst/>
                <a:rect l="l" t="t" r="r" b="b"/>
                <a:pathLst>
                  <a:path w="191975" h="43878" fill="none" extrusionOk="0">
                    <a:moveTo>
                      <a:pt x="191974" y="33959"/>
                    </a:moveTo>
                    <a:cubicBezTo>
                      <a:pt x="175213" y="13559"/>
                      <a:pt x="159118" y="5537"/>
                      <a:pt x="144522" y="8343"/>
                    </a:cubicBezTo>
                    <a:cubicBezTo>
                      <a:pt x="124916" y="12085"/>
                      <a:pt x="104477" y="43877"/>
                      <a:pt x="75452" y="25245"/>
                    </a:cubicBezTo>
                    <a:cubicBezTo>
                      <a:pt x="61344" y="16198"/>
                      <a:pt x="43711" y="1"/>
                      <a:pt x="27039" y="1936"/>
                    </a:cubicBezTo>
                    <a:cubicBezTo>
                      <a:pt x="18236" y="2961"/>
                      <a:pt x="4537" y="10573"/>
                      <a:pt x="1" y="8151"/>
                    </a:cubicBezTo>
                  </a:path>
                </a:pathLst>
              </a:custGeom>
              <a:noFill/>
              <a:ln w="28575" cap="flat" cmpd="sng">
                <a:solidFill>
                  <a:schemeClr val="dk1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9" name="Google Shape;869;p14"/>
              <p:cNvSpPr/>
              <p:nvPr/>
            </p:nvSpPr>
            <p:spPr>
              <a:xfrm>
                <a:off x="-2234045" y="4125148"/>
                <a:ext cx="12283784" cy="3436162"/>
              </a:xfrm>
              <a:custGeom>
                <a:avLst/>
                <a:gdLst/>
                <a:ahLst/>
                <a:cxnLst/>
                <a:rect l="l" t="t" r="r" b="b"/>
                <a:pathLst>
                  <a:path w="189975" h="53142" fill="none" extrusionOk="0">
                    <a:moveTo>
                      <a:pt x="189975" y="36624"/>
                    </a:moveTo>
                    <a:cubicBezTo>
                      <a:pt x="174456" y="15980"/>
                      <a:pt x="160719" y="5856"/>
                      <a:pt x="145329" y="9175"/>
                    </a:cubicBezTo>
                    <a:cubicBezTo>
                      <a:pt x="126543" y="13237"/>
                      <a:pt x="100030" y="53141"/>
                      <a:pt x="68378" y="26218"/>
                    </a:cubicBezTo>
                    <a:cubicBezTo>
                      <a:pt x="54872" y="14737"/>
                      <a:pt x="36752" y="0"/>
                      <a:pt x="25924" y="1166"/>
                    </a:cubicBezTo>
                    <a:cubicBezTo>
                      <a:pt x="17095" y="2127"/>
                      <a:pt x="4703" y="11418"/>
                      <a:pt x="0" y="10239"/>
                    </a:cubicBezTo>
                  </a:path>
                </a:pathLst>
              </a:custGeom>
              <a:noFill/>
              <a:ln w="28575" cap="flat" cmpd="sng">
                <a:solidFill>
                  <a:schemeClr val="dk1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70" name="Google Shape;870;p14"/>
            <p:cNvGrpSpPr/>
            <p:nvPr/>
          </p:nvGrpSpPr>
          <p:grpSpPr>
            <a:xfrm>
              <a:off x="662829" y="4750538"/>
              <a:ext cx="344770" cy="520773"/>
              <a:chOff x="159762" y="4811199"/>
              <a:chExt cx="394428" cy="595782"/>
            </a:xfrm>
          </p:grpSpPr>
          <p:sp>
            <p:nvSpPr>
              <p:cNvPr id="871" name="Google Shape;871;p14"/>
              <p:cNvSpPr/>
              <p:nvPr/>
            </p:nvSpPr>
            <p:spPr>
              <a:xfrm>
                <a:off x="344498" y="5198129"/>
                <a:ext cx="209692" cy="194239"/>
              </a:xfrm>
              <a:custGeom>
                <a:avLst/>
                <a:gdLst/>
                <a:ahLst/>
                <a:cxnLst/>
                <a:rect l="l" t="t" r="r" b="b"/>
                <a:pathLst>
                  <a:path w="3243" h="3004" extrusionOk="0">
                    <a:moveTo>
                      <a:pt x="1963" y="0"/>
                    </a:moveTo>
                    <a:cubicBezTo>
                      <a:pt x="1465" y="0"/>
                      <a:pt x="917" y="284"/>
                      <a:pt x="552" y="795"/>
                    </a:cubicBezTo>
                    <a:cubicBezTo>
                      <a:pt x="1" y="1551"/>
                      <a:pt x="65" y="2487"/>
                      <a:pt x="718" y="2858"/>
                    </a:cubicBezTo>
                    <a:cubicBezTo>
                      <a:pt x="892" y="2957"/>
                      <a:pt x="1085" y="3003"/>
                      <a:pt x="1284" y="3003"/>
                    </a:cubicBezTo>
                    <a:cubicBezTo>
                      <a:pt x="1836" y="3003"/>
                      <a:pt x="2436" y="2648"/>
                      <a:pt x="2794" y="2064"/>
                    </a:cubicBezTo>
                    <a:cubicBezTo>
                      <a:pt x="3243" y="1321"/>
                      <a:pt x="3115" y="475"/>
                      <a:pt x="2525" y="142"/>
                    </a:cubicBezTo>
                    <a:cubicBezTo>
                      <a:pt x="2356" y="46"/>
                      <a:pt x="2163" y="0"/>
                      <a:pt x="1963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2" name="Google Shape;872;p14"/>
              <p:cNvSpPr/>
              <p:nvPr/>
            </p:nvSpPr>
            <p:spPr>
              <a:xfrm>
                <a:off x="344498" y="5185714"/>
                <a:ext cx="209692" cy="221267"/>
              </a:xfrm>
              <a:custGeom>
                <a:avLst/>
                <a:gdLst/>
                <a:ahLst/>
                <a:cxnLst/>
                <a:rect l="l" t="t" r="r" b="b"/>
                <a:pathLst>
                  <a:path w="3243" h="3422" fill="none" extrusionOk="0">
                    <a:moveTo>
                      <a:pt x="718" y="3050"/>
                    </a:moveTo>
                    <a:cubicBezTo>
                      <a:pt x="65" y="2679"/>
                      <a:pt x="1" y="1743"/>
                      <a:pt x="552" y="987"/>
                    </a:cubicBezTo>
                    <a:cubicBezTo>
                      <a:pt x="1064" y="270"/>
                      <a:pt x="1936" y="1"/>
                      <a:pt x="2525" y="334"/>
                    </a:cubicBezTo>
                    <a:cubicBezTo>
                      <a:pt x="3115" y="667"/>
                      <a:pt x="3243" y="1513"/>
                      <a:pt x="2794" y="2256"/>
                    </a:cubicBezTo>
                    <a:cubicBezTo>
                      <a:pt x="2307" y="3050"/>
                      <a:pt x="1372" y="3422"/>
                      <a:pt x="718" y="3050"/>
                    </a:cubicBezTo>
                    <a:close/>
                  </a:path>
                </a:pathLst>
              </a:custGeom>
              <a:noFill/>
              <a:ln w="28575" cap="flat" cmpd="sng">
                <a:solidFill>
                  <a:schemeClr val="dk1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3" name="Google Shape;873;p14"/>
              <p:cNvSpPr/>
              <p:nvPr/>
            </p:nvSpPr>
            <p:spPr>
              <a:xfrm>
                <a:off x="159762" y="4811199"/>
                <a:ext cx="362937" cy="406905"/>
              </a:xfrm>
              <a:custGeom>
                <a:avLst/>
                <a:gdLst/>
                <a:ahLst/>
                <a:cxnLst/>
                <a:rect l="l" t="t" r="r" b="b"/>
                <a:pathLst>
                  <a:path w="5613" h="6293" extrusionOk="0">
                    <a:moveTo>
                      <a:pt x="5613" y="6292"/>
                    </a:moveTo>
                    <a:lnTo>
                      <a:pt x="0" y="0"/>
                    </a:lnTo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4" name="Google Shape;874;p14"/>
              <p:cNvSpPr/>
              <p:nvPr/>
            </p:nvSpPr>
            <p:spPr>
              <a:xfrm>
                <a:off x="159762" y="4811199"/>
                <a:ext cx="362937" cy="406905"/>
              </a:xfrm>
              <a:custGeom>
                <a:avLst/>
                <a:gdLst/>
                <a:ahLst/>
                <a:cxnLst/>
                <a:rect l="l" t="t" r="r" b="b"/>
                <a:pathLst>
                  <a:path w="5613" h="6293" fill="none" extrusionOk="0">
                    <a:moveTo>
                      <a:pt x="5613" y="6292"/>
                    </a:moveTo>
                    <a:lnTo>
                      <a:pt x="0" y="0"/>
                    </a:lnTo>
                  </a:path>
                </a:pathLst>
              </a:custGeom>
              <a:noFill/>
              <a:ln w="2857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875" name="Google Shape;875;p14"/>
            <p:cNvSpPr/>
            <p:nvPr/>
          </p:nvSpPr>
          <p:spPr>
            <a:xfrm>
              <a:off x="4962505" y="4709666"/>
              <a:ext cx="405608" cy="447655"/>
            </a:xfrm>
            <a:custGeom>
              <a:avLst/>
              <a:gdLst/>
              <a:ahLst/>
              <a:cxnLst/>
              <a:rect l="l" t="t" r="r" b="b"/>
              <a:pathLst>
                <a:path w="7177" h="7921" fill="none" extrusionOk="0">
                  <a:moveTo>
                    <a:pt x="2000" y="4294"/>
                  </a:moveTo>
                  <a:cubicBezTo>
                    <a:pt x="3255" y="3986"/>
                    <a:pt x="2051" y="1039"/>
                    <a:pt x="936" y="2102"/>
                  </a:cubicBezTo>
                  <a:cubicBezTo>
                    <a:pt x="1" y="3012"/>
                    <a:pt x="821" y="6152"/>
                    <a:pt x="2474" y="5229"/>
                  </a:cubicBezTo>
                  <a:cubicBezTo>
                    <a:pt x="3871" y="4447"/>
                    <a:pt x="4037" y="1923"/>
                    <a:pt x="4063" y="1"/>
                  </a:cubicBezTo>
                  <a:cubicBezTo>
                    <a:pt x="5331" y="4486"/>
                    <a:pt x="7177" y="7920"/>
                    <a:pt x="7177" y="7920"/>
                  </a:cubicBezTo>
                </a:path>
              </a:pathLst>
            </a:custGeom>
            <a:noFill/>
            <a:ln w="2857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876" name="Google Shape;876;p14"/>
            <p:cNvGrpSpPr/>
            <p:nvPr/>
          </p:nvGrpSpPr>
          <p:grpSpPr>
            <a:xfrm>
              <a:off x="4997573" y="3858851"/>
              <a:ext cx="451309" cy="496187"/>
              <a:chOff x="5118856" y="3486300"/>
              <a:chExt cx="516312" cy="567655"/>
            </a:xfrm>
          </p:grpSpPr>
          <p:sp>
            <p:nvSpPr>
              <p:cNvPr id="877" name="Google Shape;877;p14"/>
              <p:cNvSpPr/>
              <p:nvPr/>
            </p:nvSpPr>
            <p:spPr>
              <a:xfrm>
                <a:off x="5118856" y="3904138"/>
                <a:ext cx="198959" cy="143222"/>
              </a:xfrm>
              <a:custGeom>
                <a:avLst/>
                <a:gdLst/>
                <a:ahLst/>
                <a:cxnLst/>
                <a:rect l="l" t="t" r="r" b="b"/>
                <a:pathLst>
                  <a:path w="3077" h="2215" extrusionOk="0">
                    <a:moveTo>
                      <a:pt x="1613" y="0"/>
                    </a:moveTo>
                    <a:cubicBezTo>
                      <a:pt x="1463" y="0"/>
                      <a:pt x="1308" y="20"/>
                      <a:pt x="1154" y="61"/>
                    </a:cubicBezTo>
                    <a:cubicBezTo>
                      <a:pt x="424" y="253"/>
                      <a:pt x="1" y="855"/>
                      <a:pt x="154" y="1406"/>
                    </a:cubicBezTo>
                    <a:cubicBezTo>
                      <a:pt x="298" y="1891"/>
                      <a:pt x="838" y="2215"/>
                      <a:pt x="1460" y="2215"/>
                    </a:cubicBezTo>
                    <a:cubicBezTo>
                      <a:pt x="1561" y="2215"/>
                      <a:pt x="1665" y="2206"/>
                      <a:pt x="1769" y="2188"/>
                    </a:cubicBezTo>
                    <a:cubicBezTo>
                      <a:pt x="2551" y="2047"/>
                      <a:pt x="3076" y="1419"/>
                      <a:pt x="2897" y="804"/>
                    </a:cubicBezTo>
                    <a:cubicBezTo>
                      <a:pt x="2753" y="312"/>
                      <a:pt x="2216" y="0"/>
                      <a:pt x="161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8" name="Google Shape;878;p14"/>
              <p:cNvSpPr/>
              <p:nvPr/>
            </p:nvSpPr>
            <p:spPr>
              <a:xfrm>
                <a:off x="5118856" y="3894762"/>
                <a:ext cx="198959" cy="159193"/>
              </a:xfrm>
              <a:custGeom>
                <a:avLst/>
                <a:gdLst/>
                <a:ahLst/>
                <a:cxnLst/>
                <a:rect l="l" t="t" r="r" b="b"/>
                <a:pathLst>
                  <a:path w="3077" h="2462" fill="none" extrusionOk="0">
                    <a:moveTo>
                      <a:pt x="2897" y="949"/>
                    </a:moveTo>
                    <a:cubicBezTo>
                      <a:pt x="3076" y="1564"/>
                      <a:pt x="2551" y="2192"/>
                      <a:pt x="1769" y="2333"/>
                    </a:cubicBezTo>
                    <a:cubicBezTo>
                      <a:pt x="1026" y="2461"/>
                      <a:pt x="321" y="2115"/>
                      <a:pt x="154" y="1551"/>
                    </a:cubicBezTo>
                    <a:cubicBezTo>
                      <a:pt x="1" y="1000"/>
                      <a:pt x="424" y="398"/>
                      <a:pt x="1154" y="206"/>
                    </a:cubicBezTo>
                    <a:cubicBezTo>
                      <a:pt x="1923" y="1"/>
                      <a:pt x="2717" y="334"/>
                      <a:pt x="2897" y="949"/>
                    </a:cubicBezTo>
                    <a:close/>
                  </a:path>
                </a:pathLst>
              </a:custGeom>
              <a:noFill/>
              <a:ln w="28575" cap="flat" cmpd="sng">
                <a:solidFill>
                  <a:schemeClr val="dk2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9" name="Google Shape;879;p14"/>
              <p:cNvSpPr/>
              <p:nvPr/>
            </p:nvSpPr>
            <p:spPr>
              <a:xfrm>
                <a:off x="5306114" y="3486300"/>
                <a:ext cx="329055" cy="550192"/>
              </a:xfrm>
              <a:custGeom>
                <a:avLst/>
                <a:gdLst/>
                <a:ahLst/>
                <a:cxnLst/>
                <a:rect l="l" t="t" r="r" b="b"/>
                <a:pathLst>
                  <a:path w="5089" h="8509" fill="none" extrusionOk="0">
                    <a:moveTo>
                      <a:pt x="1" y="7740"/>
                    </a:moveTo>
                    <a:lnTo>
                      <a:pt x="3704" y="0"/>
                    </a:lnTo>
                    <a:cubicBezTo>
                      <a:pt x="3704" y="0"/>
                      <a:pt x="5088" y="8509"/>
                      <a:pt x="2295" y="5895"/>
                    </a:cubicBezTo>
                  </a:path>
                </a:pathLst>
              </a:custGeom>
              <a:noFill/>
              <a:ln w="28575" cap="rnd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80" name="Google Shape;880;p14"/>
            <p:cNvGrpSpPr/>
            <p:nvPr/>
          </p:nvGrpSpPr>
          <p:grpSpPr>
            <a:xfrm>
              <a:off x="5686382" y="4111749"/>
              <a:ext cx="499065" cy="935063"/>
              <a:chOff x="5906877" y="4080403"/>
              <a:chExt cx="570948" cy="1069743"/>
            </a:xfrm>
          </p:grpSpPr>
          <p:sp>
            <p:nvSpPr>
              <p:cNvPr id="881" name="Google Shape;881;p14"/>
              <p:cNvSpPr/>
              <p:nvPr/>
            </p:nvSpPr>
            <p:spPr>
              <a:xfrm>
                <a:off x="5941665" y="4813591"/>
                <a:ext cx="280948" cy="315218"/>
              </a:xfrm>
              <a:custGeom>
                <a:avLst/>
                <a:gdLst/>
                <a:ahLst/>
                <a:cxnLst/>
                <a:rect l="l" t="t" r="r" b="b"/>
                <a:pathLst>
                  <a:path w="4345" h="4875" extrusionOk="0">
                    <a:moveTo>
                      <a:pt x="2528" y="1"/>
                    </a:moveTo>
                    <a:cubicBezTo>
                      <a:pt x="1809" y="1"/>
                      <a:pt x="1046" y="548"/>
                      <a:pt x="603" y="1463"/>
                    </a:cubicBezTo>
                    <a:cubicBezTo>
                      <a:pt x="0" y="2680"/>
                      <a:pt x="218" y="4102"/>
                      <a:pt x="1064" y="4654"/>
                    </a:cubicBezTo>
                    <a:cubicBezTo>
                      <a:pt x="1294" y="4803"/>
                      <a:pt x="1549" y="4874"/>
                      <a:pt x="1811" y="4874"/>
                    </a:cubicBezTo>
                    <a:cubicBezTo>
                      <a:pt x="2514" y="4874"/>
                      <a:pt x="3269" y="4361"/>
                      <a:pt x="3717" y="3475"/>
                    </a:cubicBezTo>
                    <a:cubicBezTo>
                      <a:pt x="4345" y="2232"/>
                      <a:pt x="4152" y="771"/>
                      <a:pt x="3268" y="220"/>
                    </a:cubicBezTo>
                    <a:cubicBezTo>
                      <a:pt x="3038" y="71"/>
                      <a:pt x="2786" y="1"/>
                      <a:pt x="252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2" name="Google Shape;882;p14"/>
              <p:cNvSpPr/>
              <p:nvPr/>
            </p:nvSpPr>
            <p:spPr>
              <a:xfrm>
                <a:off x="5941665" y="4791283"/>
                <a:ext cx="280948" cy="358863"/>
              </a:xfrm>
              <a:custGeom>
                <a:avLst/>
                <a:gdLst/>
                <a:ahLst/>
                <a:cxnLst/>
                <a:rect l="l" t="t" r="r" b="b"/>
                <a:pathLst>
                  <a:path w="4345" h="5550" fill="none" extrusionOk="0">
                    <a:moveTo>
                      <a:pt x="3268" y="565"/>
                    </a:moveTo>
                    <a:cubicBezTo>
                      <a:pt x="4152" y="1116"/>
                      <a:pt x="4345" y="2577"/>
                      <a:pt x="3717" y="3820"/>
                    </a:cubicBezTo>
                    <a:cubicBezTo>
                      <a:pt x="3102" y="5037"/>
                      <a:pt x="1910" y="5550"/>
                      <a:pt x="1064" y="4999"/>
                    </a:cubicBezTo>
                    <a:cubicBezTo>
                      <a:pt x="218" y="4447"/>
                      <a:pt x="0" y="3025"/>
                      <a:pt x="603" y="1808"/>
                    </a:cubicBezTo>
                    <a:cubicBezTo>
                      <a:pt x="1205" y="565"/>
                      <a:pt x="2397" y="1"/>
                      <a:pt x="3268" y="565"/>
                    </a:cubicBezTo>
                    <a:close/>
                  </a:path>
                </a:pathLst>
              </a:custGeom>
              <a:noFill/>
              <a:ln w="28575" cap="flat" cmpd="sng">
                <a:solidFill>
                  <a:schemeClr val="lt2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3" name="Google Shape;883;p14"/>
              <p:cNvSpPr/>
              <p:nvPr/>
            </p:nvSpPr>
            <p:spPr>
              <a:xfrm>
                <a:off x="5906877" y="4080403"/>
                <a:ext cx="570948" cy="786330"/>
              </a:xfrm>
              <a:custGeom>
                <a:avLst/>
                <a:gdLst/>
                <a:ahLst/>
                <a:cxnLst/>
                <a:rect l="l" t="t" r="r" b="b"/>
                <a:pathLst>
                  <a:path w="8830" h="12161" fill="none" extrusionOk="0">
                    <a:moveTo>
                      <a:pt x="4344" y="12161"/>
                    </a:moveTo>
                    <a:lnTo>
                      <a:pt x="0" y="0"/>
                    </a:lnTo>
                    <a:cubicBezTo>
                      <a:pt x="0" y="0"/>
                      <a:pt x="8829" y="6279"/>
                      <a:pt x="3716" y="6228"/>
                    </a:cubicBezTo>
                  </a:path>
                </a:pathLst>
              </a:custGeom>
              <a:noFill/>
              <a:ln w="28575" cap="rnd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884" name="Google Shape;884;p14"/>
            <p:cNvSpPr/>
            <p:nvPr/>
          </p:nvSpPr>
          <p:spPr>
            <a:xfrm>
              <a:off x="-1046396" y="4354181"/>
              <a:ext cx="260082" cy="164685"/>
            </a:xfrm>
            <a:custGeom>
              <a:avLst/>
              <a:gdLst/>
              <a:ahLst/>
              <a:cxnLst/>
              <a:rect l="l" t="t" r="r" b="b"/>
              <a:pathLst>
                <a:path w="4602" h="2914" extrusionOk="0">
                  <a:moveTo>
                    <a:pt x="3040" y="0"/>
                  </a:moveTo>
                  <a:cubicBezTo>
                    <a:pt x="2745" y="0"/>
                    <a:pt x="2423" y="45"/>
                    <a:pt x="2090" y="140"/>
                  </a:cubicBezTo>
                  <a:cubicBezTo>
                    <a:pt x="885" y="473"/>
                    <a:pt x="1" y="1344"/>
                    <a:pt x="116" y="2075"/>
                  </a:cubicBezTo>
                  <a:cubicBezTo>
                    <a:pt x="200" y="2606"/>
                    <a:pt x="792" y="2914"/>
                    <a:pt x="1573" y="2914"/>
                  </a:cubicBezTo>
                  <a:cubicBezTo>
                    <a:pt x="1865" y="2914"/>
                    <a:pt x="2184" y="2871"/>
                    <a:pt x="2513" y="2780"/>
                  </a:cubicBezTo>
                  <a:cubicBezTo>
                    <a:pt x="3717" y="2447"/>
                    <a:pt x="4601" y="1575"/>
                    <a:pt x="4486" y="845"/>
                  </a:cubicBezTo>
                  <a:cubicBezTo>
                    <a:pt x="4402" y="314"/>
                    <a:pt x="3819" y="0"/>
                    <a:pt x="304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885" name="Google Shape;885;p14"/>
            <p:cNvGrpSpPr/>
            <p:nvPr/>
          </p:nvGrpSpPr>
          <p:grpSpPr>
            <a:xfrm>
              <a:off x="-1046505" y="3943715"/>
              <a:ext cx="431019" cy="586675"/>
              <a:chOff x="-1795774" y="3888167"/>
              <a:chExt cx="493101" cy="671176"/>
            </a:xfrm>
          </p:grpSpPr>
          <p:sp>
            <p:nvSpPr>
              <p:cNvPr id="886" name="Google Shape;886;p14"/>
              <p:cNvSpPr/>
              <p:nvPr/>
            </p:nvSpPr>
            <p:spPr>
              <a:xfrm>
                <a:off x="-1795774" y="4344672"/>
                <a:ext cx="297565" cy="214671"/>
              </a:xfrm>
              <a:custGeom>
                <a:avLst/>
                <a:gdLst/>
                <a:ahLst/>
                <a:cxnLst/>
                <a:rect l="l" t="t" r="r" b="b"/>
                <a:pathLst>
                  <a:path w="4602" h="3320" fill="none" extrusionOk="0">
                    <a:moveTo>
                      <a:pt x="4486" y="1052"/>
                    </a:moveTo>
                    <a:cubicBezTo>
                      <a:pt x="4601" y="1782"/>
                      <a:pt x="3717" y="2654"/>
                      <a:pt x="2513" y="2987"/>
                    </a:cubicBezTo>
                    <a:cubicBezTo>
                      <a:pt x="1308" y="3320"/>
                      <a:pt x="232" y="3012"/>
                      <a:pt x="116" y="2282"/>
                    </a:cubicBezTo>
                    <a:cubicBezTo>
                      <a:pt x="1" y="1551"/>
                      <a:pt x="885" y="680"/>
                      <a:pt x="2090" y="347"/>
                    </a:cubicBezTo>
                    <a:cubicBezTo>
                      <a:pt x="3307" y="1"/>
                      <a:pt x="4371" y="321"/>
                      <a:pt x="4486" y="1052"/>
                    </a:cubicBezTo>
                    <a:close/>
                  </a:path>
                </a:pathLst>
              </a:custGeom>
              <a:noFill/>
              <a:ln w="28575" cap="flat" cmpd="sng">
                <a:solidFill>
                  <a:schemeClr val="lt2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7" name="Google Shape;887;p14"/>
              <p:cNvSpPr/>
              <p:nvPr/>
            </p:nvSpPr>
            <p:spPr>
              <a:xfrm>
                <a:off x="-1505770" y="3888167"/>
                <a:ext cx="203097" cy="543597"/>
              </a:xfrm>
              <a:custGeom>
                <a:avLst/>
                <a:gdLst/>
                <a:ahLst/>
                <a:cxnLst/>
                <a:rect l="l" t="t" r="r" b="b"/>
                <a:pathLst>
                  <a:path w="3141" h="8407" fill="none" extrusionOk="0">
                    <a:moveTo>
                      <a:pt x="1" y="8406"/>
                    </a:moveTo>
                    <a:lnTo>
                      <a:pt x="3141" y="0"/>
                    </a:lnTo>
                  </a:path>
                </a:pathLst>
              </a:custGeom>
              <a:noFill/>
              <a:ln w="28575" cap="rnd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88" name="Google Shape;888;p14"/>
            <p:cNvGrpSpPr/>
            <p:nvPr/>
          </p:nvGrpSpPr>
          <p:grpSpPr>
            <a:xfrm>
              <a:off x="1308118" y="4251523"/>
              <a:ext cx="846041" cy="570058"/>
              <a:chOff x="897994" y="4240309"/>
              <a:chExt cx="967900" cy="652165"/>
            </a:xfrm>
          </p:grpSpPr>
          <p:sp>
            <p:nvSpPr>
              <p:cNvPr id="889" name="Google Shape;889;p14"/>
              <p:cNvSpPr/>
              <p:nvPr/>
            </p:nvSpPr>
            <p:spPr>
              <a:xfrm>
                <a:off x="897994" y="4634158"/>
                <a:ext cx="370437" cy="243057"/>
              </a:xfrm>
              <a:custGeom>
                <a:avLst/>
                <a:gdLst/>
                <a:ahLst/>
                <a:cxnLst/>
                <a:rect l="l" t="t" r="r" b="b"/>
                <a:pathLst>
                  <a:path w="5729" h="3759" extrusionOk="0">
                    <a:moveTo>
                      <a:pt x="2551" y="1"/>
                    </a:moveTo>
                    <a:cubicBezTo>
                      <a:pt x="1500" y="1"/>
                      <a:pt x="589" y="473"/>
                      <a:pt x="334" y="1239"/>
                    </a:cubicBezTo>
                    <a:cubicBezTo>
                      <a:pt x="1" y="2213"/>
                      <a:pt x="847" y="3277"/>
                      <a:pt x="2205" y="3635"/>
                    </a:cubicBezTo>
                    <a:cubicBezTo>
                      <a:pt x="2518" y="3719"/>
                      <a:pt x="2834" y="3759"/>
                      <a:pt x="3139" y="3759"/>
                    </a:cubicBezTo>
                    <a:cubicBezTo>
                      <a:pt x="4142" y="3759"/>
                      <a:pt x="5027" y="3328"/>
                      <a:pt x="5332" y="2610"/>
                    </a:cubicBezTo>
                    <a:cubicBezTo>
                      <a:pt x="5729" y="1649"/>
                      <a:pt x="4947" y="522"/>
                      <a:pt x="3538" y="137"/>
                    </a:cubicBezTo>
                    <a:cubicBezTo>
                      <a:pt x="3205" y="44"/>
                      <a:pt x="2872" y="1"/>
                      <a:pt x="255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0" name="Google Shape;890;p14"/>
              <p:cNvSpPr/>
              <p:nvPr/>
            </p:nvSpPr>
            <p:spPr>
              <a:xfrm>
                <a:off x="897994" y="4617281"/>
                <a:ext cx="370437" cy="275193"/>
              </a:xfrm>
              <a:custGeom>
                <a:avLst/>
                <a:gdLst/>
                <a:ahLst/>
                <a:cxnLst/>
                <a:rect l="l" t="t" r="r" b="b"/>
                <a:pathLst>
                  <a:path w="5729" h="4256" fill="none" extrusionOk="0">
                    <a:moveTo>
                      <a:pt x="5332" y="2871"/>
                    </a:moveTo>
                    <a:cubicBezTo>
                      <a:pt x="4934" y="3807"/>
                      <a:pt x="3550" y="4255"/>
                      <a:pt x="2205" y="3896"/>
                    </a:cubicBezTo>
                    <a:cubicBezTo>
                      <a:pt x="847" y="3538"/>
                      <a:pt x="1" y="2474"/>
                      <a:pt x="334" y="1500"/>
                    </a:cubicBezTo>
                    <a:cubicBezTo>
                      <a:pt x="667" y="501"/>
                      <a:pt x="2115" y="1"/>
                      <a:pt x="3538" y="398"/>
                    </a:cubicBezTo>
                    <a:cubicBezTo>
                      <a:pt x="4947" y="783"/>
                      <a:pt x="5729" y="1910"/>
                      <a:pt x="5332" y="2871"/>
                    </a:cubicBezTo>
                    <a:close/>
                  </a:path>
                </a:pathLst>
              </a:custGeom>
              <a:noFill/>
              <a:ln w="28575" cap="flat" cmpd="sng">
                <a:solidFill>
                  <a:schemeClr val="lt2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1" name="Google Shape;891;p14"/>
              <p:cNvSpPr/>
              <p:nvPr/>
            </p:nvSpPr>
            <p:spPr>
              <a:xfrm>
                <a:off x="1228605" y="4240309"/>
                <a:ext cx="637289" cy="585044"/>
              </a:xfrm>
              <a:custGeom>
                <a:avLst/>
                <a:gdLst/>
                <a:ahLst/>
                <a:cxnLst/>
                <a:rect l="l" t="t" r="r" b="b"/>
                <a:pathLst>
                  <a:path w="9856" h="9048" fill="none" extrusionOk="0">
                    <a:moveTo>
                      <a:pt x="1" y="9047"/>
                    </a:moveTo>
                    <a:lnTo>
                      <a:pt x="9855" y="0"/>
                    </a:lnTo>
                  </a:path>
                </a:pathLst>
              </a:custGeom>
              <a:noFill/>
              <a:ln w="28575" cap="rnd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92" name="Google Shape;892;p14"/>
            <p:cNvGrpSpPr/>
            <p:nvPr/>
          </p:nvGrpSpPr>
          <p:grpSpPr>
            <a:xfrm>
              <a:off x="-464914" y="3874196"/>
              <a:ext cx="462896" cy="580907"/>
              <a:chOff x="-1130414" y="3808634"/>
              <a:chExt cx="529568" cy="664577"/>
            </a:xfrm>
          </p:grpSpPr>
          <p:sp>
            <p:nvSpPr>
              <p:cNvPr id="893" name="Google Shape;893;p14"/>
              <p:cNvSpPr/>
              <p:nvPr/>
            </p:nvSpPr>
            <p:spPr>
              <a:xfrm>
                <a:off x="-891751" y="3820984"/>
                <a:ext cx="290905" cy="163654"/>
              </a:xfrm>
              <a:custGeom>
                <a:avLst/>
                <a:gdLst/>
                <a:ahLst/>
                <a:cxnLst/>
                <a:rect l="l" t="t" r="r" b="b"/>
                <a:pathLst>
                  <a:path w="4499" h="2531" extrusionOk="0">
                    <a:moveTo>
                      <a:pt x="3318" y="1"/>
                    </a:moveTo>
                    <a:cubicBezTo>
                      <a:pt x="2767" y="1"/>
                      <a:pt x="2047" y="215"/>
                      <a:pt x="1410" y="591"/>
                    </a:cubicBezTo>
                    <a:cubicBezTo>
                      <a:pt x="449" y="1142"/>
                      <a:pt x="0" y="1885"/>
                      <a:pt x="334" y="2269"/>
                    </a:cubicBezTo>
                    <a:cubicBezTo>
                      <a:pt x="481" y="2444"/>
                      <a:pt x="763" y="2530"/>
                      <a:pt x="1119" y="2530"/>
                    </a:cubicBezTo>
                    <a:cubicBezTo>
                      <a:pt x="1598" y="2530"/>
                      <a:pt x="2211" y="2373"/>
                      <a:pt x="2807" y="2064"/>
                    </a:cubicBezTo>
                    <a:cubicBezTo>
                      <a:pt x="3922" y="1501"/>
                      <a:pt x="4498" y="642"/>
                      <a:pt x="4050" y="219"/>
                    </a:cubicBezTo>
                    <a:cubicBezTo>
                      <a:pt x="3892" y="70"/>
                      <a:pt x="3632" y="1"/>
                      <a:pt x="331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4" name="Google Shape;894;p14"/>
              <p:cNvSpPr/>
              <p:nvPr/>
            </p:nvSpPr>
            <p:spPr>
              <a:xfrm>
                <a:off x="-891751" y="3808634"/>
                <a:ext cx="290905" cy="185639"/>
              </a:xfrm>
              <a:custGeom>
                <a:avLst/>
                <a:gdLst/>
                <a:ahLst/>
                <a:cxnLst/>
                <a:rect l="l" t="t" r="r" b="b"/>
                <a:pathLst>
                  <a:path w="4499" h="2871" fill="none" extrusionOk="0">
                    <a:moveTo>
                      <a:pt x="4050" y="410"/>
                    </a:moveTo>
                    <a:cubicBezTo>
                      <a:pt x="4498" y="833"/>
                      <a:pt x="3922" y="1692"/>
                      <a:pt x="2807" y="2255"/>
                    </a:cubicBezTo>
                    <a:cubicBezTo>
                      <a:pt x="1769" y="2794"/>
                      <a:pt x="680" y="2870"/>
                      <a:pt x="334" y="2460"/>
                    </a:cubicBezTo>
                    <a:cubicBezTo>
                      <a:pt x="0" y="2076"/>
                      <a:pt x="449" y="1333"/>
                      <a:pt x="1410" y="782"/>
                    </a:cubicBezTo>
                    <a:cubicBezTo>
                      <a:pt x="2410" y="192"/>
                      <a:pt x="3614" y="0"/>
                      <a:pt x="4050" y="410"/>
                    </a:cubicBezTo>
                    <a:close/>
                  </a:path>
                </a:pathLst>
              </a:custGeom>
              <a:noFill/>
              <a:ln w="28575" cap="flat" cmpd="sng">
                <a:solidFill>
                  <a:schemeClr val="accent1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5" name="Google Shape;895;p14"/>
              <p:cNvSpPr/>
              <p:nvPr/>
            </p:nvSpPr>
            <p:spPr>
              <a:xfrm>
                <a:off x="-1130414" y="3927092"/>
                <a:ext cx="258640" cy="546118"/>
              </a:xfrm>
              <a:custGeom>
                <a:avLst/>
                <a:gdLst/>
                <a:ahLst/>
                <a:cxnLst/>
                <a:rect l="l" t="t" r="r" b="b"/>
                <a:pathLst>
                  <a:path w="4000" h="8446" fill="none" extrusionOk="0">
                    <a:moveTo>
                      <a:pt x="3999" y="1"/>
                    </a:moveTo>
                    <a:lnTo>
                      <a:pt x="1" y="8445"/>
                    </a:lnTo>
                  </a:path>
                </a:pathLst>
              </a:custGeom>
              <a:noFill/>
              <a:ln w="28575" cap="rnd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96" name="Google Shape;896;p14"/>
            <p:cNvGrpSpPr/>
            <p:nvPr/>
          </p:nvGrpSpPr>
          <p:grpSpPr>
            <a:xfrm>
              <a:off x="746817" y="3821293"/>
              <a:ext cx="1197987" cy="508508"/>
              <a:chOff x="255847" y="3748111"/>
              <a:chExt cx="1370537" cy="581751"/>
            </a:xfrm>
          </p:grpSpPr>
          <p:sp>
            <p:nvSpPr>
              <p:cNvPr id="897" name="Google Shape;897;p14"/>
              <p:cNvSpPr/>
              <p:nvPr/>
            </p:nvSpPr>
            <p:spPr>
              <a:xfrm>
                <a:off x="255847" y="4064917"/>
                <a:ext cx="279331" cy="148653"/>
              </a:xfrm>
              <a:custGeom>
                <a:avLst/>
                <a:gdLst/>
                <a:ahLst/>
                <a:cxnLst/>
                <a:rect l="l" t="t" r="r" b="b"/>
                <a:pathLst>
                  <a:path w="4320" h="2299" extrusionOk="0">
                    <a:moveTo>
                      <a:pt x="2042" y="1"/>
                    </a:moveTo>
                    <a:cubicBezTo>
                      <a:pt x="1195" y="1"/>
                      <a:pt x="445" y="332"/>
                      <a:pt x="244" y="829"/>
                    </a:cubicBezTo>
                    <a:cubicBezTo>
                      <a:pt x="1" y="1444"/>
                      <a:pt x="667" y="2084"/>
                      <a:pt x="1718" y="2251"/>
                    </a:cubicBezTo>
                    <a:cubicBezTo>
                      <a:pt x="1905" y="2283"/>
                      <a:pt x="2093" y="2298"/>
                      <a:pt x="2277" y="2298"/>
                    </a:cubicBezTo>
                    <a:cubicBezTo>
                      <a:pt x="3122" y="2298"/>
                      <a:pt x="3876" y="1975"/>
                      <a:pt x="4076" y="1469"/>
                    </a:cubicBezTo>
                    <a:cubicBezTo>
                      <a:pt x="4319" y="867"/>
                      <a:pt x="3653" y="226"/>
                      <a:pt x="2589" y="47"/>
                    </a:cubicBezTo>
                    <a:cubicBezTo>
                      <a:pt x="2405" y="16"/>
                      <a:pt x="2221" y="1"/>
                      <a:pt x="204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8" name="Google Shape;898;p14"/>
              <p:cNvSpPr/>
              <p:nvPr/>
            </p:nvSpPr>
            <p:spPr>
              <a:xfrm>
                <a:off x="255848" y="4056349"/>
                <a:ext cx="279331" cy="165788"/>
              </a:xfrm>
              <a:custGeom>
                <a:avLst/>
                <a:gdLst/>
                <a:ahLst/>
                <a:cxnLst/>
                <a:rect l="l" t="t" r="r" b="b"/>
                <a:pathLst>
                  <a:path w="4320" h="2564" fill="none" extrusionOk="0">
                    <a:moveTo>
                      <a:pt x="4076" y="1602"/>
                    </a:moveTo>
                    <a:cubicBezTo>
                      <a:pt x="3832" y="2217"/>
                      <a:pt x="2768" y="2563"/>
                      <a:pt x="1718" y="2384"/>
                    </a:cubicBezTo>
                    <a:cubicBezTo>
                      <a:pt x="667" y="2217"/>
                      <a:pt x="1" y="1577"/>
                      <a:pt x="244" y="962"/>
                    </a:cubicBezTo>
                    <a:cubicBezTo>
                      <a:pt x="487" y="359"/>
                      <a:pt x="1538" y="1"/>
                      <a:pt x="2589" y="180"/>
                    </a:cubicBezTo>
                    <a:cubicBezTo>
                      <a:pt x="3653" y="359"/>
                      <a:pt x="4319" y="1000"/>
                      <a:pt x="4076" y="1602"/>
                    </a:cubicBezTo>
                    <a:close/>
                  </a:path>
                </a:pathLst>
              </a:custGeom>
              <a:noFill/>
              <a:ln w="28575" cap="flat" cmpd="sng">
                <a:solidFill>
                  <a:schemeClr val="dk2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9" name="Google Shape;899;p14"/>
              <p:cNvSpPr/>
              <p:nvPr/>
            </p:nvSpPr>
            <p:spPr>
              <a:xfrm>
                <a:off x="882282" y="4172674"/>
                <a:ext cx="279267" cy="148653"/>
              </a:xfrm>
              <a:custGeom>
                <a:avLst/>
                <a:gdLst/>
                <a:ahLst/>
                <a:cxnLst/>
                <a:rect l="l" t="t" r="r" b="b"/>
                <a:pathLst>
                  <a:path w="4319" h="2299" extrusionOk="0">
                    <a:moveTo>
                      <a:pt x="2061" y="1"/>
                    </a:moveTo>
                    <a:cubicBezTo>
                      <a:pt x="1207" y="1"/>
                      <a:pt x="455" y="332"/>
                      <a:pt x="244" y="828"/>
                    </a:cubicBezTo>
                    <a:cubicBezTo>
                      <a:pt x="0" y="1444"/>
                      <a:pt x="654" y="2084"/>
                      <a:pt x="1717" y="2251"/>
                    </a:cubicBezTo>
                    <a:cubicBezTo>
                      <a:pt x="1905" y="2283"/>
                      <a:pt x="2093" y="2298"/>
                      <a:pt x="2277" y="2298"/>
                    </a:cubicBezTo>
                    <a:cubicBezTo>
                      <a:pt x="3122" y="2298"/>
                      <a:pt x="3875" y="1975"/>
                      <a:pt x="4075" y="1469"/>
                    </a:cubicBezTo>
                    <a:cubicBezTo>
                      <a:pt x="4319" y="867"/>
                      <a:pt x="3665" y="226"/>
                      <a:pt x="2614" y="47"/>
                    </a:cubicBezTo>
                    <a:cubicBezTo>
                      <a:pt x="2428" y="15"/>
                      <a:pt x="2242" y="1"/>
                      <a:pt x="206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0" name="Google Shape;900;p14"/>
              <p:cNvSpPr/>
              <p:nvPr/>
            </p:nvSpPr>
            <p:spPr>
              <a:xfrm>
                <a:off x="882282" y="4164074"/>
                <a:ext cx="279267" cy="165788"/>
              </a:xfrm>
              <a:custGeom>
                <a:avLst/>
                <a:gdLst/>
                <a:ahLst/>
                <a:cxnLst/>
                <a:rect l="l" t="t" r="r" b="b"/>
                <a:pathLst>
                  <a:path w="4319" h="2564" fill="none" extrusionOk="0">
                    <a:moveTo>
                      <a:pt x="4075" y="1602"/>
                    </a:moveTo>
                    <a:cubicBezTo>
                      <a:pt x="3832" y="2217"/>
                      <a:pt x="2768" y="2563"/>
                      <a:pt x="1717" y="2384"/>
                    </a:cubicBezTo>
                    <a:cubicBezTo>
                      <a:pt x="654" y="2217"/>
                      <a:pt x="0" y="1577"/>
                      <a:pt x="244" y="961"/>
                    </a:cubicBezTo>
                    <a:cubicBezTo>
                      <a:pt x="500" y="359"/>
                      <a:pt x="1551" y="0"/>
                      <a:pt x="2614" y="180"/>
                    </a:cubicBezTo>
                    <a:cubicBezTo>
                      <a:pt x="3665" y="359"/>
                      <a:pt x="4319" y="1000"/>
                      <a:pt x="4075" y="1602"/>
                    </a:cubicBezTo>
                    <a:close/>
                  </a:path>
                </a:pathLst>
              </a:custGeom>
              <a:noFill/>
              <a:ln w="28575" cap="flat" cmpd="sng">
                <a:solidFill>
                  <a:schemeClr val="dk2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1" name="Google Shape;901;p14"/>
              <p:cNvSpPr/>
              <p:nvPr/>
            </p:nvSpPr>
            <p:spPr>
              <a:xfrm>
                <a:off x="506085" y="3748111"/>
                <a:ext cx="1120299" cy="527044"/>
              </a:xfrm>
              <a:custGeom>
                <a:avLst/>
                <a:gdLst/>
                <a:ahLst/>
                <a:cxnLst/>
                <a:rect l="l" t="t" r="r" b="b"/>
                <a:pathLst>
                  <a:path w="17326" h="8151" fill="none" extrusionOk="0">
                    <a:moveTo>
                      <a:pt x="1" y="6664"/>
                    </a:moveTo>
                    <a:lnTo>
                      <a:pt x="8317" y="1"/>
                    </a:lnTo>
                    <a:lnTo>
                      <a:pt x="17326" y="1449"/>
                    </a:lnTo>
                    <a:lnTo>
                      <a:pt x="9829" y="8151"/>
                    </a:lnTo>
                  </a:path>
                </a:pathLst>
              </a:custGeom>
              <a:noFill/>
              <a:ln w="28575" cap="rnd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2" name="Google Shape;902;p14"/>
              <p:cNvSpPr/>
              <p:nvPr/>
            </p:nvSpPr>
            <p:spPr>
              <a:xfrm>
                <a:off x="928644" y="3847560"/>
                <a:ext cx="577608" cy="101969"/>
              </a:xfrm>
              <a:custGeom>
                <a:avLst/>
                <a:gdLst/>
                <a:ahLst/>
                <a:cxnLst/>
                <a:rect l="l" t="t" r="r" b="b"/>
                <a:pathLst>
                  <a:path w="8933" h="1577" fill="none" extrusionOk="0">
                    <a:moveTo>
                      <a:pt x="1" y="0"/>
                    </a:moveTo>
                    <a:lnTo>
                      <a:pt x="8933" y="1576"/>
                    </a:lnTo>
                  </a:path>
                </a:pathLst>
              </a:custGeom>
              <a:noFill/>
              <a:ln w="2857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903" name="Google Shape;903;p14"/>
            <p:cNvGrpSpPr/>
            <p:nvPr/>
          </p:nvGrpSpPr>
          <p:grpSpPr>
            <a:xfrm>
              <a:off x="2007779" y="4477490"/>
              <a:ext cx="1389191" cy="676541"/>
              <a:chOff x="1698430" y="4498823"/>
              <a:chExt cx="1589281" cy="773986"/>
            </a:xfrm>
          </p:grpSpPr>
          <p:sp>
            <p:nvSpPr>
              <p:cNvPr id="904" name="Google Shape;904;p14"/>
              <p:cNvSpPr/>
              <p:nvPr/>
            </p:nvSpPr>
            <p:spPr>
              <a:xfrm>
                <a:off x="1698430" y="4919182"/>
                <a:ext cx="299182" cy="231677"/>
              </a:xfrm>
              <a:custGeom>
                <a:avLst/>
                <a:gdLst/>
                <a:ahLst/>
                <a:cxnLst/>
                <a:rect l="l" t="t" r="r" b="b"/>
                <a:pathLst>
                  <a:path w="4627" h="3583" extrusionOk="0">
                    <a:moveTo>
                      <a:pt x="1912" y="1"/>
                    </a:moveTo>
                    <a:cubicBezTo>
                      <a:pt x="1110" y="1"/>
                      <a:pt x="438" y="408"/>
                      <a:pt x="257" y="1086"/>
                    </a:cubicBezTo>
                    <a:cubicBezTo>
                      <a:pt x="1" y="1995"/>
                      <a:pt x="718" y="3046"/>
                      <a:pt x="1846" y="3431"/>
                    </a:cubicBezTo>
                    <a:cubicBezTo>
                      <a:pt x="2141" y="3533"/>
                      <a:pt x="2435" y="3582"/>
                      <a:pt x="2714" y="3582"/>
                    </a:cubicBezTo>
                    <a:cubicBezTo>
                      <a:pt x="3512" y="3582"/>
                      <a:pt x="4180" y="3182"/>
                      <a:pt x="4370" y="2508"/>
                    </a:cubicBezTo>
                    <a:cubicBezTo>
                      <a:pt x="4627" y="1598"/>
                      <a:pt x="3909" y="535"/>
                      <a:pt x="2768" y="150"/>
                    </a:cubicBezTo>
                    <a:cubicBezTo>
                      <a:pt x="2477" y="49"/>
                      <a:pt x="2187" y="1"/>
                      <a:pt x="191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5" name="Google Shape;905;p14"/>
              <p:cNvSpPr/>
              <p:nvPr/>
            </p:nvSpPr>
            <p:spPr>
              <a:xfrm>
                <a:off x="1698430" y="4903146"/>
                <a:ext cx="299182" cy="263554"/>
              </a:xfrm>
              <a:custGeom>
                <a:avLst/>
                <a:gdLst/>
                <a:ahLst/>
                <a:cxnLst/>
                <a:rect l="l" t="t" r="r" b="b"/>
                <a:pathLst>
                  <a:path w="4627" h="4076" fill="none" extrusionOk="0">
                    <a:moveTo>
                      <a:pt x="4370" y="2756"/>
                    </a:moveTo>
                    <a:cubicBezTo>
                      <a:pt x="4114" y="3666"/>
                      <a:pt x="2986" y="4076"/>
                      <a:pt x="1846" y="3679"/>
                    </a:cubicBezTo>
                    <a:cubicBezTo>
                      <a:pt x="718" y="3294"/>
                      <a:pt x="1" y="2243"/>
                      <a:pt x="257" y="1334"/>
                    </a:cubicBezTo>
                    <a:cubicBezTo>
                      <a:pt x="500" y="424"/>
                      <a:pt x="1628" y="1"/>
                      <a:pt x="2768" y="398"/>
                    </a:cubicBezTo>
                    <a:cubicBezTo>
                      <a:pt x="3909" y="783"/>
                      <a:pt x="4627" y="1846"/>
                      <a:pt x="4370" y="2756"/>
                    </a:cubicBezTo>
                    <a:close/>
                  </a:path>
                </a:pathLst>
              </a:custGeom>
              <a:noFill/>
              <a:ln w="28575" cap="flat" cmpd="sng">
                <a:solidFill>
                  <a:schemeClr val="accent1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6" name="Google Shape;906;p14"/>
              <p:cNvSpPr/>
              <p:nvPr/>
            </p:nvSpPr>
            <p:spPr>
              <a:xfrm>
                <a:off x="2442482" y="5021152"/>
                <a:ext cx="309139" cy="235750"/>
              </a:xfrm>
              <a:custGeom>
                <a:avLst/>
                <a:gdLst/>
                <a:ahLst/>
                <a:cxnLst/>
                <a:rect l="l" t="t" r="r" b="b"/>
                <a:pathLst>
                  <a:path w="4781" h="3646" extrusionOk="0">
                    <a:moveTo>
                      <a:pt x="1976" y="0"/>
                    </a:moveTo>
                    <a:cubicBezTo>
                      <a:pt x="1149" y="0"/>
                      <a:pt x="458" y="410"/>
                      <a:pt x="257" y="1098"/>
                    </a:cubicBezTo>
                    <a:cubicBezTo>
                      <a:pt x="1" y="2020"/>
                      <a:pt x="731" y="3084"/>
                      <a:pt x="1897" y="3494"/>
                    </a:cubicBezTo>
                    <a:cubicBezTo>
                      <a:pt x="2202" y="3596"/>
                      <a:pt x="2505" y="3645"/>
                      <a:pt x="2793" y="3645"/>
                    </a:cubicBezTo>
                    <a:cubicBezTo>
                      <a:pt x="3619" y="3645"/>
                      <a:pt x="4312" y="3243"/>
                      <a:pt x="4512" y="2558"/>
                    </a:cubicBezTo>
                    <a:cubicBezTo>
                      <a:pt x="4781" y="1623"/>
                      <a:pt x="4038" y="547"/>
                      <a:pt x="2859" y="149"/>
                    </a:cubicBezTo>
                    <a:cubicBezTo>
                      <a:pt x="2558" y="48"/>
                      <a:pt x="2259" y="0"/>
                      <a:pt x="197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7" name="Google Shape;907;p14"/>
              <p:cNvSpPr/>
              <p:nvPr/>
            </p:nvSpPr>
            <p:spPr>
              <a:xfrm>
                <a:off x="2442482" y="5005116"/>
                <a:ext cx="309139" cy="267692"/>
              </a:xfrm>
              <a:custGeom>
                <a:avLst/>
                <a:gdLst/>
                <a:ahLst/>
                <a:cxnLst/>
                <a:rect l="l" t="t" r="r" b="b"/>
                <a:pathLst>
                  <a:path w="4781" h="4140" fill="none" extrusionOk="0">
                    <a:moveTo>
                      <a:pt x="4512" y="2806"/>
                    </a:moveTo>
                    <a:cubicBezTo>
                      <a:pt x="4243" y="3729"/>
                      <a:pt x="3076" y="4139"/>
                      <a:pt x="1897" y="3742"/>
                    </a:cubicBezTo>
                    <a:cubicBezTo>
                      <a:pt x="731" y="3332"/>
                      <a:pt x="1" y="2268"/>
                      <a:pt x="257" y="1346"/>
                    </a:cubicBezTo>
                    <a:cubicBezTo>
                      <a:pt x="526" y="423"/>
                      <a:pt x="1680" y="0"/>
                      <a:pt x="2859" y="397"/>
                    </a:cubicBezTo>
                    <a:cubicBezTo>
                      <a:pt x="4038" y="795"/>
                      <a:pt x="4781" y="1871"/>
                      <a:pt x="4512" y="2806"/>
                    </a:cubicBezTo>
                    <a:close/>
                  </a:path>
                </a:pathLst>
              </a:custGeom>
              <a:noFill/>
              <a:ln w="28575" cap="flat" cmpd="sng">
                <a:solidFill>
                  <a:schemeClr val="accent1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8" name="Google Shape;908;p14"/>
              <p:cNvSpPr/>
              <p:nvPr/>
            </p:nvSpPr>
            <p:spPr>
              <a:xfrm>
                <a:off x="1960242" y="4498823"/>
                <a:ext cx="1327470" cy="711777"/>
              </a:xfrm>
              <a:custGeom>
                <a:avLst/>
                <a:gdLst/>
                <a:ahLst/>
                <a:cxnLst/>
                <a:rect l="l" t="t" r="r" b="b"/>
                <a:pathLst>
                  <a:path w="20530" h="11008" fill="none" extrusionOk="0">
                    <a:moveTo>
                      <a:pt x="1" y="9560"/>
                    </a:moveTo>
                    <a:lnTo>
                      <a:pt x="9022" y="0"/>
                    </a:lnTo>
                    <a:lnTo>
                      <a:pt x="20530" y="1115"/>
                    </a:lnTo>
                    <a:lnTo>
                      <a:pt x="11790" y="11008"/>
                    </a:lnTo>
                  </a:path>
                </a:pathLst>
              </a:custGeom>
              <a:noFill/>
              <a:ln w="28575" cap="rnd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9" name="Google Shape;909;p14"/>
              <p:cNvSpPr/>
              <p:nvPr/>
            </p:nvSpPr>
            <p:spPr>
              <a:xfrm>
                <a:off x="2444163" y="4604026"/>
                <a:ext cx="732533" cy="92916"/>
              </a:xfrm>
              <a:custGeom>
                <a:avLst/>
                <a:gdLst/>
                <a:ahLst/>
                <a:cxnLst/>
                <a:rect l="l" t="t" r="r" b="b"/>
                <a:pathLst>
                  <a:path w="11329" h="1437" fill="none" extrusionOk="0">
                    <a:moveTo>
                      <a:pt x="1" y="1"/>
                    </a:moveTo>
                    <a:lnTo>
                      <a:pt x="11329" y="1436"/>
                    </a:lnTo>
                  </a:path>
                </a:pathLst>
              </a:custGeom>
              <a:noFill/>
              <a:ln w="28575" cap="rnd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910" name="Google Shape;910;p14"/>
            <p:cNvGrpSpPr/>
            <p:nvPr/>
          </p:nvGrpSpPr>
          <p:grpSpPr>
            <a:xfrm>
              <a:off x="6466415" y="3859670"/>
              <a:ext cx="730857" cy="806876"/>
              <a:chOff x="6799261" y="3792016"/>
              <a:chExt cx="836125" cy="923094"/>
            </a:xfrm>
          </p:grpSpPr>
          <p:sp>
            <p:nvSpPr>
              <p:cNvPr id="911" name="Google Shape;911;p14"/>
              <p:cNvSpPr/>
              <p:nvPr/>
            </p:nvSpPr>
            <p:spPr>
              <a:xfrm>
                <a:off x="6799261" y="4450327"/>
                <a:ext cx="253597" cy="227733"/>
              </a:xfrm>
              <a:custGeom>
                <a:avLst/>
                <a:gdLst/>
                <a:ahLst/>
                <a:cxnLst/>
                <a:rect l="l" t="t" r="r" b="b"/>
                <a:pathLst>
                  <a:path w="3922" h="3522" extrusionOk="0">
                    <a:moveTo>
                      <a:pt x="2548" y="0"/>
                    </a:moveTo>
                    <a:cubicBezTo>
                      <a:pt x="2122" y="0"/>
                      <a:pt x="1633" y="183"/>
                      <a:pt x="1192" y="545"/>
                    </a:cubicBezTo>
                    <a:cubicBezTo>
                      <a:pt x="346" y="1250"/>
                      <a:pt x="0" y="2352"/>
                      <a:pt x="423" y="3031"/>
                    </a:cubicBezTo>
                    <a:cubicBezTo>
                      <a:pt x="625" y="3358"/>
                      <a:pt x="974" y="3522"/>
                      <a:pt x="1377" y="3522"/>
                    </a:cubicBezTo>
                    <a:cubicBezTo>
                      <a:pt x="1796" y="3522"/>
                      <a:pt x="2273" y="3345"/>
                      <a:pt x="2704" y="2993"/>
                    </a:cubicBezTo>
                    <a:cubicBezTo>
                      <a:pt x="3563" y="2288"/>
                      <a:pt x="3922" y="1173"/>
                      <a:pt x="3499" y="494"/>
                    </a:cubicBezTo>
                    <a:cubicBezTo>
                      <a:pt x="3299" y="164"/>
                      <a:pt x="2952" y="0"/>
                      <a:pt x="254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2" name="Google Shape;912;p14"/>
              <p:cNvSpPr/>
              <p:nvPr/>
            </p:nvSpPr>
            <p:spPr>
              <a:xfrm>
                <a:off x="6799261" y="4438300"/>
                <a:ext cx="253597" cy="251139"/>
              </a:xfrm>
              <a:custGeom>
                <a:avLst/>
                <a:gdLst/>
                <a:ahLst/>
                <a:cxnLst/>
                <a:rect l="l" t="t" r="r" b="b"/>
                <a:pathLst>
                  <a:path w="3922" h="3884" fill="none" extrusionOk="0">
                    <a:moveTo>
                      <a:pt x="3499" y="680"/>
                    </a:moveTo>
                    <a:cubicBezTo>
                      <a:pt x="3922" y="1359"/>
                      <a:pt x="3563" y="2474"/>
                      <a:pt x="2704" y="3179"/>
                    </a:cubicBezTo>
                    <a:cubicBezTo>
                      <a:pt x="1859" y="3871"/>
                      <a:pt x="833" y="3884"/>
                      <a:pt x="423" y="3217"/>
                    </a:cubicBezTo>
                    <a:cubicBezTo>
                      <a:pt x="0" y="2538"/>
                      <a:pt x="346" y="1436"/>
                      <a:pt x="1192" y="731"/>
                    </a:cubicBezTo>
                    <a:cubicBezTo>
                      <a:pt x="2051" y="27"/>
                      <a:pt x="3089" y="1"/>
                      <a:pt x="3499" y="680"/>
                    </a:cubicBezTo>
                    <a:close/>
                  </a:path>
                </a:pathLst>
              </a:custGeom>
              <a:noFill/>
              <a:ln w="28575" cap="flat" cmpd="sng">
                <a:solidFill>
                  <a:schemeClr val="accent1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3" name="Google Shape;913;p14"/>
              <p:cNvSpPr/>
              <p:nvPr/>
            </p:nvSpPr>
            <p:spPr>
              <a:xfrm>
                <a:off x="7369310" y="4471213"/>
                <a:ext cx="266076" cy="232323"/>
              </a:xfrm>
              <a:custGeom>
                <a:avLst/>
                <a:gdLst/>
                <a:ahLst/>
                <a:cxnLst/>
                <a:rect l="l" t="t" r="r" b="b"/>
                <a:pathLst>
                  <a:path w="4115" h="3593" extrusionOk="0">
                    <a:moveTo>
                      <a:pt x="2700" y="1"/>
                    </a:moveTo>
                    <a:cubicBezTo>
                      <a:pt x="2254" y="1"/>
                      <a:pt x="1743" y="187"/>
                      <a:pt x="1282" y="556"/>
                    </a:cubicBezTo>
                    <a:cubicBezTo>
                      <a:pt x="385" y="1273"/>
                      <a:pt x="1" y="2401"/>
                      <a:pt x="424" y="3093"/>
                    </a:cubicBezTo>
                    <a:cubicBezTo>
                      <a:pt x="631" y="3426"/>
                      <a:pt x="993" y="3593"/>
                      <a:pt x="1414" y="3593"/>
                    </a:cubicBezTo>
                    <a:cubicBezTo>
                      <a:pt x="1850" y="3593"/>
                      <a:pt x="2350" y="3413"/>
                      <a:pt x="2807" y="3054"/>
                    </a:cubicBezTo>
                    <a:cubicBezTo>
                      <a:pt x="3717" y="2337"/>
                      <a:pt x="4114" y="1196"/>
                      <a:pt x="3691" y="504"/>
                    </a:cubicBezTo>
                    <a:cubicBezTo>
                      <a:pt x="3486" y="168"/>
                      <a:pt x="3122" y="1"/>
                      <a:pt x="270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4" name="Google Shape;914;p14"/>
              <p:cNvSpPr/>
              <p:nvPr/>
            </p:nvSpPr>
            <p:spPr>
              <a:xfrm>
                <a:off x="7369310" y="4459056"/>
                <a:ext cx="266076" cy="256054"/>
              </a:xfrm>
              <a:custGeom>
                <a:avLst/>
                <a:gdLst/>
                <a:ahLst/>
                <a:cxnLst/>
                <a:rect l="l" t="t" r="r" b="b"/>
                <a:pathLst>
                  <a:path w="4115" h="3960" fill="none" extrusionOk="0">
                    <a:moveTo>
                      <a:pt x="3691" y="692"/>
                    </a:moveTo>
                    <a:cubicBezTo>
                      <a:pt x="4114" y="1384"/>
                      <a:pt x="3717" y="2525"/>
                      <a:pt x="2807" y="3242"/>
                    </a:cubicBezTo>
                    <a:cubicBezTo>
                      <a:pt x="1910" y="3947"/>
                      <a:pt x="847" y="3960"/>
                      <a:pt x="424" y="3281"/>
                    </a:cubicBezTo>
                    <a:cubicBezTo>
                      <a:pt x="1" y="2589"/>
                      <a:pt x="385" y="1461"/>
                      <a:pt x="1282" y="744"/>
                    </a:cubicBezTo>
                    <a:cubicBezTo>
                      <a:pt x="2179" y="26"/>
                      <a:pt x="3269" y="0"/>
                      <a:pt x="3691" y="692"/>
                    </a:cubicBezTo>
                    <a:close/>
                  </a:path>
                </a:pathLst>
              </a:custGeom>
              <a:noFill/>
              <a:ln w="28575" cap="flat" cmpd="sng">
                <a:solidFill>
                  <a:schemeClr val="accent1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5" name="Google Shape;915;p14"/>
              <p:cNvSpPr/>
              <p:nvPr/>
            </p:nvSpPr>
            <p:spPr>
              <a:xfrm>
                <a:off x="6865538" y="3792016"/>
                <a:ext cx="750767" cy="732533"/>
              </a:xfrm>
              <a:custGeom>
                <a:avLst/>
                <a:gdLst/>
                <a:ahLst/>
                <a:cxnLst/>
                <a:rect l="l" t="t" r="r" b="b"/>
                <a:pathLst>
                  <a:path w="11611" h="11329" fill="none" extrusionOk="0">
                    <a:moveTo>
                      <a:pt x="2615" y="11008"/>
                    </a:moveTo>
                    <a:lnTo>
                      <a:pt x="1" y="1"/>
                    </a:lnTo>
                    <a:lnTo>
                      <a:pt x="8638" y="398"/>
                    </a:lnTo>
                    <a:lnTo>
                      <a:pt x="11611" y="11329"/>
                    </a:lnTo>
                  </a:path>
                </a:pathLst>
              </a:custGeom>
              <a:noFill/>
              <a:ln w="28575" cap="rnd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6" name="Google Shape;916;p14"/>
              <p:cNvSpPr/>
              <p:nvPr/>
            </p:nvSpPr>
            <p:spPr>
              <a:xfrm>
                <a:off x="6901166" y="3942029"/>
                <a:ext cx="567650" cy="40671"/>
              </a:xfrm>
              <a:custGeom>
                <a:avLst/>
                <a:gdLst/>
                <a:ahLst/>
                <a:cxnLst/>
                <a:rect l="l" t="t" r="r" b="b"/>
                <a:pathLst>
                  <a:path w="8779" h="629" fill="none" extrusionOk="0">
                    <a:moveTo>
                      <a:pt x="1" y="0"/>
                    </a:moveTo>
                    <a:lnTo>
                      <a:pt x="8779" y="628"/>
                    </a:lnTo>
                  </a:path>
                </a:pathLst>
              </a:custGeom>
              <a:noFill/>
              <a:ln w="2857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917" name="Google Shape;917;p14"/>
            <p:cNvGrpSpPr/>
            <p:nvPr/>
          </p:nvGrpSpPr>
          <p:grpSpPr>
            <a:xfrm>
              <a:off x="4095014" y="4295047"/>
              <a:ext cx="538913" cy="696042"/>
              <a:chOff x="4086298" y="4290102"/>
              <a:chExt cx="616535" cy="796296"/>
            </a:xfrm>
          </p:grpSpPr>
          <p:sp>
            <p:nvSpPr>
              <p:cNvPr id="918" name="Google Shape;918;p14"/>
              <p:cNvSpPr/>
              <p:nvPr/>
            </p:nvSpPr>
            <p:spPr>
              <a:xfrm>
                <a:off x="4086298" y="4651749"/>
                <a:ext cx="174129" cy="133458"/>
              </a:xfrm>
              <a:custGeom>
                <a:avLst/>
                <a:gdLst/>
                <a:ahLst/>
                <a:cxnLst/>
                <a:rect l="l" t="t" r="r" b="b"/>
                <a:pathLst>
                  <a:path w="2693" h="2064" extrusionOk="0">
                    <a:moveTo>
                      <a:pt x="1289" y="0"/>
                    </a:moveTo>
                    <a:cubicBezTo>
                      <a:pt x="635" y="0"/>
                      <a:pt x="88" y="392"/>
                      <a:pt x="52" y="917"/>
                    </a:cubicBezTo>
                    <a:cubicBezTo>
                      <a:pt x="1" y="1481"/>
                      <a:pt x="539" y="1993"/>
                      <a:pt x="1257" y="2057"/>
                    </a:cubicBezTo>
                    <a:cubicBezTo>
                      <a:pt x="1306" y="2062"/>
                      <a:pt x="1356" y="2064"/>
                      <a:pt x="1404" y="2064"/>
                    </a:cubicBezTo>
                    <a:cubicBezTo>
                      <a:pt x="2057" y="2064"/>
                      <a:pt x="2593" y="1672"/>
                      <a:pt x="2641" y="1147"/>
                    </a:cubicBezTo>
                    <a:cubicBezTo>
                      <a:pt x="2692" y="571"/>
                      <a:pt x="2154" y="58"/>
                      <a:pt x="1436" y="7"/>
                    </a:cubicBezTo>
                    <a:cubicBezTo>
                      <a:pt x="1387" y="3"/>
                      <a:pt x="1337" y="0"/>
                      <a:pt x="128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9" name="Google Shape;919;p14"/>
              <p:cNvSpPr/>
              <p:nvPr/>
            </p:nvSpPr>
            <p:spPr>
              <a:xfrm>
                <a:off x="4086298" y="4647999"/>
                <a:ext cx="174129" cy="140959"/>
              </a:xfrm>
              <a:custGeom>
                <a:avLst/>
                <a:gdLst/>
                <a:ahLst/>
                <a:cxnLst/>
                <a:rect l="l" t="t" r="r" b="b"/>
                <a:pathLst>
                  <a:path w="2693" h="2180" fill="none" extrusionOk="0">
                    <a:moveTo>
                      <a:pt x="2641" y="1205"/>
                    </a:moveTo>
                    <a:cubicBezTo>
                      <a:pt x="2590" y="1769"/>
                      <a:pt x="1974" y="2179"/>
                      <a:pt x="1257" y="2115"/>
                    </a:cubicBezTo>
                    <a:cubicBezTo>
                      <a:pt x="539" y="2051"/>
                      <a:pt x="1" y="1539"/>
                      <a:pt x="52" y="975"/>
                    </a:cubicBezTo>
                    <a:cubicBezTo>
                      <a:pt x="91" y="411"/>
                      <a:pt x="719" y="1"/>
                      <a:pt x="1436" y="65"/>
                    </a:cubicBezTo>
                    <a:cubicBezTo>
                      <a:pt x="2154" y="116"/>
                      <a:pt x="2692" y="629"/>
                      <a:pt x="2641" y="1205"/>
                    </a:cubicBezTo>
                    <a:close/>
                  </a:path>
                </a:pathLst>
              </a:custGeom>
              <a:noFill/>
              <a:ln w="28575" cap="flat" cmpd="sng">
                <a:solidFill>
                  <a:schemeClr val="lt2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0" name="Google Shape;920;p14"/>
              <p:cNvSpPr/>
              <p:nvPr/>
            </p:nvSpPr>
            <p:spPr>
              <a:xfrm>
                <a:off x="4368866" y="4949189"/>
                <a:ext cx="174065" cy="134169"/>
              </a:xfrm>
              <a:custGeom>
                <a:avLst/>
                <a:gdLst/>
                <a:ahLst/>
                <a:cxnLst/>
                <a:rect l="l" t="t" r="r" b="b"/>
                <a:pathLst>
                  <a:path w="2692" h="2075" extrusionOk="0">
                    <a:moveTo>
                      <a:pt x="1289" y="1"/>
                    </a:moveTo>
                    <a:cubicBezTo>
                      <a:pt x="636" y="1"/>
                      <a:pt x="100" y="393"/>
                      <a:pt x="52" y="930"/>
                    </a:cubicBezTo>
                    <a:cubicBezTo>
                      <a:pt x="1" y="1494"/>
                      <a:pt x="539" y="2006"/>
                      <a:pt x="1257" y="2070"/>
                    </a:cubicBezTo>
                    <a:cubicBezTo>
                      <a:pt x="1298" y="2073"/>
                      <a:pt x="1340" y="2075"/>
                      <a:pt x="1381" y="2075"/>
                    </a:cubicBezTo>
                    <a:cubicBezTo>
                      <a:pt x="2045" y="2075"/>
                      <a:pt x="2605" y="1691"/>
                      <a:pt x="2653" y="1148"/>
                    </a:cubicBezTo>
                    <a:cubicBezTo>
                      <a:pt x="2692" y="584"/>
                      <a:pt x="2154" y="71"/>
                      <a:pt x="1436" y="7"/>
                    </a:cubicBezTo>
                    <a:cubicBezTo>
                      <a:pt x="1386" y="3"/>
                      <a:pt x="1337" y="1"/>
                      <a:pt x="128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1" name="Google Shape;921;p14"/>
              <p:cNvSpPr/>
              <p:nvPr/>
            </p:nvSpPr>
            <p:spPr>
              <a:xfrm>
                <a:off x="4368866" y="4945503"/>
                <a:ext cx="174065" cy="140894"/>
              </a:xfrm>
              <a:custGeom>
                <a:avLst/>
                <a:gdLst/>
                <a:ahLst/>
                <a:cxnLst/>
                <a:rect l="l" t="t" r="r" b="b"/>
                <a:pathLst>
                  <a:path w="2692" h="2179" fill="none" extrusionOk="0">
                    <a:moveTo>
                      <a:pt x="2653" y="1205"/>
                    </a:moveTo>
                    <a:cubicBezTo>
                      <a:pt x="2602" y="1781"/>
                      <a:pt x="1974" y="2179"/>
                      <a:pt x="1257" y="2127"/>
                    </a:cubicBezTo>
                    <a:cubicBezTo>
                      <a:pt x="539" y="2063"/>
                      <a:pt x="1" y="1551"/>
                      <a:pt x="52" y="987"/>
                    </a:cubicBezTo>
                    <a:cubicBezTo>
                      <a:pt x="103" y="410"/>
                      <a:pt x="718" y="0"/>
                      <a:pt x="1436" y="64"/>
                    </a:cubicBezTo>
                    <a:cubicBezTo>
                      <a:pt x="2154" y="128"/>
                      <a:pt x="2692" y="641"/>
                      <a:pt x="2653" y="1205"/>
                    </a:cubicBezTo>
                    <a:close/>
                  </a:path>
                </a:pathLst>
              </a:custGeom>
              <a:noFill/>
              <a:ln w="28575" cap="flat" cmpd="sng">
                <a:solidFill>
                  <a:schemeClr val="lt2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2" name="Google Shape;922;p14"/>
              <p:cNvSpPr/>
              <p:nvPr/>
            </p:nvSpPr>
            <p:spPr>
              <a:xfrm>
                <a:off x="4252864" y="4290102"/>
                <a:ext cx="449969" cy="749086"/>
              </a:xfrm>
              <a:custGeom>
                <a:avLst/>
                <a:gdLst/>
                <a:ahLst/>
                <a:cxnLst/>
                <a:rect l="l" t="t" r="r" b="b"/>
                <a:pathLst>
                  <a:path w="6959" h="11585" fill="none" extrusionOk="0">
                    <a:moveTo>
                      <a:pt x="1" y="6984"/>
                    </a:moveTo>
                    <a:lnTo>
                      <a:pt x="2897" y="0"/>
                    </a:lnTo>
                    <a:lnTo>
                      <a:pt x="6959" y="4536"/>
                    </a:lnTo>
                    <a:lnTo>
                      <a:pt x="4383" y="11584"/>
                    </a:lnTo>
                  </a:path>
                </a:pathLst>
              </a:custGeom>
              <a:noFill/>
              <a:ln w="28575" cap="rnd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3" name="Google Shape;923;p14"/>
              <p:cNvSpPr/>
              <p:nvPr/>
            </p:nvSpPr>
            <p:spPr>
              <a:xfrm>
                <a:off x="4401196" y="4384506"/>
                <a:ext cx="262714" cy="303320"/>
              </a:xfrm>
              <a:custGeom>
                <a:avLst/>
                <a:gdLst/>
                <a:ahLst/>
                <a:cxnLst/>
                <a:rect l="l" t="t" r="r" b="b"/>
                <a:pathLst>
                  <a:path w="4063" h="4691" fill="none" extrusionOk="0">
                    <a:moveTo>
                      <a:pt x="0" y="1"/>
                    </a:moveTo>
                    <a:lnTo>
                      <a:pt x="4063" y="4691"/>
                    </a:lnTo>
                  </a:path>
                </a:pathLst>
              </a:custGeom>
              <a:noFill/>
              <a:ln w="28575" cap="rnd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924" name="Google Shape;924;p14"/>
            <p:cNvGrpSpPr/>
            <p:nvPr/>
          </p:nvGrpSpPr>
          <p:grpSpPr>
            <a:xfrm>
              <a:off x="-684325" y="4565830"/>
              <a:ext cx="538913" cy="696098"/>
              <a:chOff x="-1381427" y="4599887"/>
              <a:chExt cx="616535" cy="796360"/>
            </a:xfrm>
          </p:grpSpPr>
          <p:sp>
            <p:nvSpPr>
              <p:cNvPr id="925" name="Google Shape;925;p14"/>
              <p:cNvSpPr/>
              <p:nvPr/>
            </p:nvSpPr>
            <p:spPr>
              <a:xfrm>
                <a:off x="-1381427" y="4960888"/>
                <a:ext cx="174065" cy="134169"/>
              </a:xfrm>
              <a:custGeom>
                <a:avLst/>
                <a:gdLst/>
                <a:ahLst/>
                <a:cxnLst/>
                <a:rect l="l" t="t" r="r" b="b"/>
                <a:pathLst>
                  <a:path w="2692" h="2075" extrusionOk="0">
                    <a:moveTo>
                      <a:pt x="1314" y="1"/>
                    </a:moveTo>
                    <a:cubicBezTo>
                      <a:pt x="649" y="1"/>
                      <a:pt x="88" y="396"/>
                      <a:pt x="51" y="927"/>
                    </a:cubicBezTo>
                    <a:cubicBezTo>
                      <a:pt x="0" y="1491"/>
                      <a:pt x="538" y="2004"/>
                      <a:pt x="1256" y="2068"/>
                    </a:cubicBezTo>
                    <a:cubicBezTo>
                      <a:pt x="1306" y="2072"/>
                      <a:pt x="1355" y="2075"/>
                      <a:pt x="1403" y="2075"/>
                    </a:cubicBezTo>
                    <a:cubicBezTo>
                      <a:pt x="2056" y="2075"/>
                      <a:pt x="2592" y="1683"/>
                      <a:pt x="2640" y="1158"/>
                    </a:cubicBezTo>
                    <a:cubicBezTo>
                      <a:pt x="2691" y="581"/>
                      <a:pt x="2153" y="69"/>
                      <a:pt x="1435" y="5"/>
                    </a:cubicBezTo>
                    <a:cubicBezTo>
                      <a:pt x="1395" y="2"/>
                      <a:pt x="1354" y="1"/>
                      <a:pt x="131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6" name="Google Shape;926;p14"/>
              <p:cNvSpPr/>
              <p:nvPr/>
            </p:nvSpPr>
            <p:spPr>
              <a:xfrm>
                <a:off x="-1381427" y="4957849"/>
                <a:ext cx="174065" cy="140959"/>
              </a:xfrm>
              <a:custGeom>
                <a:avLst/>
                <a:gdLst/>
                <a:ahLst/>
                <a:cxnLst/>
                <a:rect l="l" t="t" r="r" b="b"/>
                <a:pathLst>
                  <a:path w="2692" h="2180" fill="none" extrusionOk="0">
                    <a:moveTo>
                      <a:pt x="2640" y="1205"/>
                    </a:moveTo>
                    <a:cubicBezTo>
                      <a:pt x="2589" y="1769"/>
                      <a:pt x="1974" y="2179"/>
                      <a:pt x="1256" y="2115"/>
                    </a:cubicBezTo>
                    <a:cubicBezTo>
                      <a:pt x="538" y="2051"/>
                      <a:pt x="0" y="1538"/>
                      <a:pt x="51" y="974"/>
                    </a:cubicBezTo>
                    <a:cubicBezTo>
                      <a:pt x="90" y="411"/>
                      <a:pt x="718" y="1"/>
                      <a:pt x="1435" y="52"/>
                    </a:cubicBezTo>
                    <a:cubicBezTo>
                      <a:pt x="2153" y="116"/>
                      <a:pt x="2691" y="628"/>
                      <a:pt x="2640" y="1205"/>
                    </a:cubicBezTo>
                    <a:close/>
                  </a:path>
                </a:pathLst>
              </a:custGeom>
              <a:noFill/>
              <a:ln w="28575" cap="flat" cmpd="sng">
                <a:solidFill>
                  <a:schemeClr val="dk2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7" name="Google Shape;927;p14"/>
              <p:cNvSpPr/>
              <p:nvPr/>
            </p:nvSpPr>
            <p:spPr>
              <a:xfrm>
                <a:off x="-1098925" y="5259039"/>
                <a:ext cx="174065" cy="134169"/>
              </a:xfrm>
              <a:custGeom>
                <a:avLst/>
                <a:gdLst/>
                <a:ahLst/>
                <a:cxnLst/>
                <a:rect l="l" t="t" r="r" b="b"/>
                <a:pathLst>
                  <a:path w="2692" h="2075" extrusionOk="0">
                    <a:moveTo>
                      <a:pt x="1289" y="0"/>
                    </a:moveTo>
                    <a:cubicBezTo>
                      <a:pt x="636" y="0"/>
                      <a:pt x="100" y="392"/>
                      <a:pt x="52" y="917"/>
                    </a:cubicBezTo>
                    <a:cubicBezTo>
                      <a:pt x="1" y="1493"/>
                      <a:pt x="539" y="2006"/>
                      <a:pt x="1257" y="2070"/>
                    </a:cubicBezTo>
                    <a:cubicBezTo>
                      <a:pt x="1297" y="2073"/>
                      <a:pt x="1338" y="2074"/>
                      <a:pt x="1378" y="2074"/>
                    </a:cubicBezTo>
                    <a:cubicBezTo>
                      <a:pt x="2044" y="2074"/>
                      <a:pt x="2605" y="1679"/>
                      <a:pt x="2653" y="1148"/>
                    </a:cubicBezTo>
                    <a:cubicBezTo>
                      <a:pt x="2692" y="584"/>
                      <a:pt x="2154" y="71"/>
                      <a:pt x="1436" y="7"/>
                    </a:cubicBezTo>
                    <a:cubicBezTo>
                      <a:pt x="1386" y="3"/>
                      <a:pt x="1337" y="0"/>
                      <a:pt x="128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8" name="Google Shape;928;p14"/>
              <p:cNvSpPr/>
              <p:nvPr/>
            </p:nvSpPr>
            <p:spPr>
              <a:xfrm>
                <a:off x="-1098925" y="5255289"/>
                <a:ext cx="174065" cy="140959"/>
              </a:xfrm>
              <a:custGeom>
                <a:avLst/>
                <a:gdLst/>
                <a:ahLst/>
                <a:cxnLst/>
                <a:rect l="l" t="t" r="r" b="b"/>
                <a:pathLst>
                  <a:path w="2692" h="2180" fill="none" extrusionOk="0">
                    <a:moveTo>
                      <a:pt x="2653" y="1206"/>
                    </a:moveTo>
                    <a:cubicBezTo>
                      <a:pt x="2602" y="1769"/>
                      <a:pt x="1974" y="2179"/>
                      <a:pt x="1257" y="2128"/>
                    </a:cubicBezTo>
                    <a:cubicBezTo>
                      <a:pt x="539" y="2064"/>
                      <a:pt x="1" y="1551"/>
                      <a:pt x="52" y="975"/>
                    </a:cubicBezTo>
                    <a:cubicBezTo>
                      <a:pt x="103" y="411"/>
                      <a:pt x="718" y="1"/>
                      <a:pt x="1436" y="65"/>
                    </a:cubicBezTo>
                    <a:cubicBezTo>
                      <a:pt x="2154" y="129"/>
                      <a:pt x="2692" y="642"/>
                      <a:pt x="2653" y="1206"/>
                    </a:cubicBezTo>
                    <a:close/>
                  </a:path>
                </a:pathLst>
              </a:custGeom>
              <a:noFill/>
              <a:ln w="28575" cap="flat" cmpd="sng">
                <a:solidFill>
                  <a:schemeClr val="dk2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9" name="Google Shape;929;p14"/>
              <p:cNvSpPr/>
              <p:nvPr/>
            </p:nvSpPr>
            <p:spPr>
              <a:xfrm>
                <a:off x="-1214926" y="4599887"/>
                <a:ext cx="450034" cy="748310"/>
              </a:xfrm>
              <a:custGeom>
                <a:avLst/>
                <a:gdLst/>
                <a:ahLst/>
                <a:cxnLst/>
                <a:rect l="l" t="t" r="r" b="b"/>
                <a:pathLst>
                  <a:path w="6960" h="11573" fill="none" extrusionOk="0">
                    <a:moveTo>
                      <a:pt x="1" y="6972"/>
                    </a:moveTo>
                    <a:lnTo>
                      <a:pt x="2897" y="1"/>
                    </a:lnTo>
                    <a:lnTo>
                      <a:pt x="6959" y="4537"/>
                    </a:lnTo>
                    <a:lnTo>
                      <a:pt x="4383" y="11572"/>
                    </a:lnTo>
                  </a:path>
                </a:pathLst>
              </a:custGeom>
              <a:noFill/>
              <a:ln w="28575" cap="rnd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0" name="Google Shape;930;p14"/>
              <p:cNvSpPr/>
              <p:nvPr/>
            </p:nvSpPr>
            <p:spPr>
              <a:xfrm>
                <a:off x="-1066594" y="4694357"/>
                <a:ext cx="262714" cy="303320"/>
              </a:xfrm>
              <a:custGeom>
                <a:avLst/>
                <a:gdLst/>
                <a:ahLst/>
                <a:cxnLst/>
                <a:rect l="l" t="t" r="r" b="b"/>
                <a:pathLst>
                  <a:path w="4063" h="4691" fill="none" extrusionOk="0">
                    <a:moveTo>
                      <a:pt x="1" y="1"/>
                    </a:moveTo>
                    <a:lnTo>
                      <a:pt x="4063" y="4691"/>
                    </a:lnTo>
                  </a:path>
                </a:pathLst>
              </a:custGeom>
              <a:noFill/>
              <a:ln w="28575" cap="rnd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931" name="Google Shape;931;p14"/>
          <p:cNvGrpSpPr/>
          <p:nvPr/>
        </p:nvGrpSpPr>
        <p:grpSpPr>
          <a:xfrm rot="-1017617">
            <a:off x="-1356713" y="-916074"/>
            <a:ext cx="3617640" cy="2877885"/>
            <a:chOff x="-1221177" y="-856963"/>
            <a:chExt cx="3089277" cy="2457565"/>
          </a:xfrm>
        </p:grpSpPr>
        <p:grpSp>
          <p:nvGrpSpPr>
            <p:cNvPr id="932" name="Google Shape;932;p14"/>
            <p:cNvGrpSpPr/>
            <p:nvPr/>
          </p:nvGrpSpPr>
          <p:grpSpPr>
            <a:xfrm>
              <a:off x="-1221177" y="-856963"/>
              <a:ext cx="3089277" cy="2457565"/>
              <a:chOff x="-1221177" y="-856963"/>
              <a:chExt cx="3089277" cy="2457565"/>
            </a:xfrm>
          </p:grpSpPr>
          <p:sp>
            <p:nvSpPr>
              <p:cNvPr id="933" name="Google Shape;933;p14"/>
              <p:cNvSpPr/>
              <p:nvPr/>
            </p:nvSpPr>
            <p:spPr>
              <a:xfrm>
                <a:off x="-1221177" y="-564373"/>
                <a:ext cx="3089277" cy="2164975"/>
              </a:xfrm>
              <a:custGeom>
                <a:avLst/>
                <a:gdLst/>
                <a:ahLst/>
                <a:cxnLst/>
                <a:rect l="l" t="t" r="r" b="b"/>
                <a:pathLst>
                  <a:path w="65482" h="45890" fill="none" extrusionOk="0">
                    <a:moveTo>
                      <a:pt x="0" y="40751"/>
                    </a:moveTo>
                    <a:cubicBezTo>
                      <a:pt x="18837" y="45889"/>
                      <a:pt x="46927" y="45492"/>
                      <a:pt x="60600" y="14866"/>
                    </a:cubicBezTo>
                    <a:cubicBezTo>
                      <a:pt x="63047" y="9381"/>
                      <a:pt x="65482" y="1"/>
                      <a:pt x="65482" y="1"/>
                    </a:cubicBezTo>
                  </a:path>
                </a:pathLst>
              </a:custGeom>
              <a:noFill/>
              <a:ln w="28575" cap="flat" cmpd="sng">
                <a:solidFill>
                  <a:schemeClr val="dk1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4" name="Google Shape;934;p14"/>
              <p:cNvSpPr/>
              <p:nvPr/>
            </p:nvSpPr>
            <p:spPr>
              <a:xfrm>
                <a:off x="-1050729" y="-637497"/>
                <a:ext cx="2826970" cy="2014998"/>
              </a:xfrm>
              <a:custGeom>
                <a:avLst/>
                <a:gdLst/>
                <a:ahLst/>
                <a:cxnLst/>
                <a:rect l="l" t="t" r="r" b="b"/>
                <a:pathLst>
                  <a:path w="59922" h="42711" fill="none" extrusionOk="0">
                    <a:moveTo>
                      <a:pt x="1" y="38610"/>
                    </a:moveTo>
                    <a:cubicBezTo>
                      <a:pt x="16980" y="42711"/>
                      <a:pt x="41814" y="41878"/>
                      <a:pt x="54885" y="14519"/>
                    </a:cubicBezTo>
                    <a:cubicBezTo>
                      <a:pt x="57474" y="9099"/>
                      <a:pt x="59921" y="0"/>
                      <a:pt x="59921" y="0"/>
                    </a:cubicBezTo>
                  </a:path>
                </a:pathLst>
              </a:custGeom>
              <a:noFill/>
              <a:ln w="28575" cap="flat" cmpd="sng">
                <a:solidFill>
                  <a:schemeClr val="dk1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5" name="Google Shape;935;p14"/>
              <p:cNvSpPr/>
              <p:nvPr/>
            </p:nvSpPr>
            <p:spPr>
              <a:xfrm>
                <a:off x="-880847" y="-710668"/>
                <a:ext cx="2564569" cy="1865729"/>
              </a:xfrm>
              <a:custGeom>
                <a:avLst/>
                <a:gdLst/>
                <a:ahLst/>
                <a:cxnLst/>
                <a:rect l="l" t="t" r="r" b="b"/>
                <a:pathLst>
                  <a:path w="54360" h="39547" fill="none" extrusionOk="0">
                    <a:moveTo>
                      <a:pt x="1" y="36483"/>
                    </a:moveTo>
                    <a:cubicBezTo>
                      <a:pt x="15134" y="39546"/>
                      <a:pt x="36817" y="38303"/>
                      <a:pt x="49195" y="14186"/>
                    </a:cubicBezTo>
                    <a:cubicBezTo>
                      <a:pt x="51938" y="8830"/>
                      <a:pt x="54360" y="1"/>
                      <a:pt x="54360" y="1"/>
                    </a:cubicBezTo>
                  </a:path>
                </a:pathLst>
              </a:custGeom>
              <a:noFill/>
              <a:ln w="28575" cap="flat" cmpd="sng">
                <a:solidFill>
                  <a:schemeClr val="dk1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6" name="Google Shape;936;p14"/>
              <p:cNvSpPr/>
              <p:nvPr/>
            </p:nvSpPr>
            <p:spPr>
              <a:xfrm>
                <a:off x="-710353" y="-783792"/>
                <a:ext cx="2302168" cy="1715751"/>
              </a:xfrm>
              <a:custGeom>
                <a:avLst/>
                <a:gdLst/>
                <a:ahLst/>
                <a:cxnLst/>
                <a:rect l="l" t="t" r="r" b="b"/>
                <a:pathLst>
                  <a:path w="48798" h="36368" fill="none" extrusionOk="0">
                    <a:moveTo>
                      <a:pt x="0" y="34356"/>
                    </a:moveTo>
                    <a:cubicBezTo>
                      <a:pt x="13276" y="36368"/>
                      <a:pt x="31883" y="34766"/>
                      <a:pt x="43480" y="13853"/>
                    </a:cubicBezTo>
                    <a:cubicBezTo>
                      <a:pt x="46401" y="8573"/>
                      <a:pt x="48798" y="0"/>
                      <a:pt x="48798" y="0"/>
                    </a:cubicBezTo>
                  </a:path>
                </a:pathLst>
              </a:custGeom>
              <a:noFill/>
              <a:ln w="28575" cap="flat" cmpd="sng">
                <a:solidFill>
                  <a:schemeClr val="dk1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7" name="Google Shape;937;p14"/>
              <p:cNvSpPr/>
              <p:nvPr/>
            </p:nvSpPr>
            <p:spPr>
              <a:xfrm>
                <a:off x="-540471" y="-856963"/>
                <a:ext cx="2040380" cy="1565868"/>
              </a:xfrm>
              <a:custGeom>
                <a:avLst/>
                <a:gdLst/>
                <a:ahLst/>
                <a:cxnLst/>
                <a:rect l="l" t="t" r="r" b="b"/>
                <a:pathLst>
                  <a:path w="43249" h="33191" fill="none" extrusionOk="0">
                    <a:moveTo>
                      <a:pt x="0" y="32229"/>
                    </a:moveTo>
                    <a:cubicBezTo>
                      <a:pt x="11431" y="33190"/>
                      <a:pt x="27051" y="31294"/>
                      <a:pt x="37777" y="13520"/>
                    </a:cubicBezTo>
                    <a:cubicBezTo>
                      <a:pt x="40904" y="8317"/>
                      <a:pt x="43249" y="1"/>
                      <a:pt x="43249" y="1"/>
                    </a:cubicBezTo>
                  </a:path>
                </a:pathLst>
              </a:custGeom>
              <a:noFill/>
              <a:ln w="28575" cap="flat" cmpd="sng">
                <a:solidFill>
                  <a:schemeClr val="dk1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938" name="Google Shape;938;p14"/>
            <p:cNvGrpSpPr/>
            <p:nvPr/>
          </p:nvGrpSpPr>
          <p:grpSpPr>
            <a:xfrm>
              <a:off x="828772" y="314668"/>
              <a:ext cx="416010" cy="486680"/>
              <a:chOff x="828772" y="314668"/>
              <a:chExt cx="416010" cy="486680"/>
            </a:xfrm>
          </p:grpSpPr>
          <p:sp>
            <p:nvSpPr>
              <p:cNvPr id="939" name="Google Shape;939;p14"/>
              <p:cNvSpPr/>
              <p:nvPr/>
            </p:nvSpPr>
            <p:spPr>
              <a:xfrm>
                <a:off x="828772" y="325849"/>
                <a:ext cx="182624" cy="180501"/>
              </a:xfrm>
              <a:custGeom>
                <a:avLst/>
                <a:gdLst/>
                <a:ahLst/>
                <a:cxnLst/>
                <a:rect l="l" t="t" r="r" b="b"/>
                <a:pathLst>
                  <a:path w="3871" h="3826" extrusionOk="0">
                    <a:moveTo>
                      <a:pt x="2277" y="1"/>
                    </a:moveTo>
                    <a:cubicBezTo>
                      <a:pt x="1531" y="1"/>
                      <a:pt x="747" y="588"/>
                      <a:pt x="398" y="1455"/>
                    </a:cubicBezTo>
                    <a:cubicBezTo>
                      <a:pt x="1" y="2454"/>
                      <a:pt x="321" y="3454"/>
                      <a:pt x="1103" y="3748"/>
                    </a:cubicBezTo>
                    <a:cubicBezTo>
                      <a:pt x="1245" y="3800"/>
                      <a:pt x="1395" y="3825"/>
                      <a:pt x="1548" y="3825"/>
                    </a:cubicBezTo>
                    <a:cubicBezTo>
                      <a:pt x="2224" y="3825"/>
                      <a:pt x="2961" y="3340"/>
                      <a:pt x="3358" y="2557"/>
                    </a:cubicBezTo>
                    <a:cubicBezTo>
                      <a:pt x="3871" y="1544"/>
                      <a:pt x="3602" y="417"/>
                      <a:pt x="2743" y="83"/>
                    </a:cubicBezTo>
                    <a:cubicBezTo>
                      <a:pt x="2593" y="27"/>
                      <a:pt x="2436" y="1"/>
                      <a:pt x="227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0" name="Google Shape;940;p14"/>
              <p:cNvSpPr/>
              <p:nvPr/>
            </p:nvSpPr>
            <p:spPr>
              <a:xfrm>
                <a:off x="828772" y="314668"/>
                <a:ext cx="182624" cy="201354"/>
              </a:xfrm>
              <a:custGeom>
                <a:avLst/>
                <a:gdLst/>
                <a:ahLst/>
                <a:cxnLst/>
                <a:rect l="l" t="t" r="r" b="b"/>
                <a:pathLst>
                  <a:path w="3871" h="4268" fill="none" extrusionOk="0">
                    <a:moveTo>
                      <a:pt x="2743" y="320"/>
                    </a:moveTo>
                    <a:cubicBezTo>
                      <a:pt x="3602" y="654"/>
                      <a:pt x="3871" y="1781"/>
                      <a:pt x="3358" y="2794"/>
                    </a:cubicBezTo>
                    <a:cubicBezTo>
                      <a:pt x="2871" y="3755"/>
                      <a:pt x="1872" y="4267"/>
                      <a:pt x="1103" y="3985"/>
                    </a:cubicBezTo>
                    <a:cubicBezTo>
                      <a:pt x="321" y="3691"/>
                      <a:pt x="1" y="2691"/>
                      <a:pt x="398" y="1692"/>
                    </a:cubicBezTo>
                    <a:cubicBezTo>
                      <a:pt x="821" y="641"/>
                      <a:pt x="1885" y="0"/>
                      <a:pt x="2743" y="320"/>
                    </a:cubicBezTo>
                    <a:close/>
                  </a:path>
                </a:pathLst>
              </a:custGeom>
              <a:noFill/>
              <a:ln w="28575" cap="flat" cmpd="sng">
                <a:solidFill>
                  <a:schemeClr val="accent1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1" name="Google Shape;941;p14"/>
              <p:cNvSpPr/>
              <p:nvPr/>
            </p:nvSpPr>
            <p:spPr>
              <a:xfrm>
                <a:off x="865664" y="494788"/>
                <a:ext cx="379118" cy="306559"/>
              </a:xfrm>
              <a:custGeom>
                <a:avLst/>
                <a:gdLst/>
                <a:ahLst/>
                <a:cxnLst/>
                <a:rect l="l" t="t" r="r" b="b"/>
                <a:pathLst>
                  <a:path w="8036" h="6498" fill="none" extrusionOk="0">
                    <a:moveTo>
                      <a:pt x="1" y="1"/>
                    </a:moveTo>
                    <a:lnTo>
                      <a:pt x="8035" y="6498"/>
                    </a:lnTo>
                  </a:path>
                </a:pathLst>
              </a:custGeom>
              <a:noFill/>
              <a:ln w="28575" cap="rnd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942" name="Google Shape;942;p14"/>
            <p:cNvGrpSpPr/>
            <p:nvPr/>
          </p:nvGrpSpPr>
          <p:grpSpPr>
            <a:xfrm>
              <a:off x="323987" y="610889"/>
              <a:ext cx="341044" cy="623914"/>
              <a:chOff x="323987" y="610889"/>
              <a:chExt cx="341044" cy="623914"/>
            </a:xfrm>
          </p:grpSpPr>
          <p:sp>
            <p:nvSpPr>
              <p:cNvPr id="943" name="Google Shape;943;p14"/>
              <p:cNvSpPr/>
              <p:nvPr/>
            </p:nvSpPr>
            <p:spPr>
              <a:xfrm>
                <a:off x="323987" y="1036281"/>
                <a:ext cx="204986" cy="187814"/>
              </a:xfrm>
              <a:custGeom>
                <a:avLst/>
                <a:gdLst/>
                <a:ahLst/>
                <a:cxnLst/>
                <a:rect l="l" t="t" r="r" b="b"/>
                <a:pathLst>
                  <a:path w="4345" h="3981" extrusionOk="0">
                    <a:moveTo>
                      <a:pt x="2671" y="0"/>
                    </a:moveTo>
                    <a:cubicBezTo>
                      <a:pt x="2077" y="0"/>
                      <a:pt x="1416" y="308"/>
                      <a:pt x="911" y="876"/>
                    </a:cubicBezTo>
                    <a:cubicBezTo>
                      <a:pt x="116" y="1760"/>
                      <a:pt x="1" y="2952"/>
                      <a:pt x="616" y="3580"/>
                    </a:cubicBezTo>
                    <a:cubicBezTo>
                      <a:pt x="879" y="3848"/>
                      <a:pt x="1237" y="3980"/>
                      <a:pt x="1629" y="3980"/>
                    </a:cubicBezTo>
                    <a:cubicBezTo>
                      <a:pt x="2154" y="3980"/>
                      <a:pt x="2738" y="3742"/>
                      <a:pt x="3230" y="3272"/>
                    </a:cubicBezTo>
                    <a:cubicBezTo>
                      <a:pt x="4127" y="2414"/>
                      <a:pt x="4345" y="1106"/>
                      <a:pt x="3679" y="402"/>
                    </a:cubicBezTo>
                    <a:cubicBezTo>
                      <a:pt x="3411" y="130"/>
                      <a:pt x="3055" y="0"/>
                      <a:pt x="267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4" name="Google Shape;944;p14"/>
              <p:cNvSpPr/>
              <p:nvPr/>
            </p:nvSpPr>
            <p:spPr>
              <a:xfrm>
                <a:off x="323987" y="1022552"/>
                <a:ext cx="204986" cy="212252"/>
              </a:xfrm>
              <a:custGeom>
                <a:avLst/>
                <a:gdLst/>
                <a:ahLst/>
                <a:cxnLst/>
                <a:rect l="l" t="t" r="r" b="b"/>
                <a:pathLst>
                  <a:path w="4345" h="4499" fill="none" extrusionOk="0">
                    <a:moveTo>
                      <a:pt x="3679" y="693"/>
                    </a:moveTo>
                    <a:cubicBezTo>
                      <a:pt x="4345" y="1397"/>
                      <a:pt x="4127" y="2705"/>
                      <a:pt x="3230" y="3563"/>
                    </a:cubicBezTo>
                    <a:cubicBezTo>
                      <a:pt x="2371" y="4383"/>
                      <a:pt x="1231" y="4499"/>
                      <a:pt x="616" y="3871"/>
                    </a:cubicBezTo>
                    <a:cubicBezTo>
                      <a:pt x="1" y="3243"/>
                      <a:pt x="116" y="2051"/>
                      <a:pt x="911" y="1167"/>
                    </a:cubicBezTo>
                    <a:cubicBezTo>
                      <a:pt x="1744" y="231"/>
                      <a:pt x="2999" y="1"/>
                      <a:pt x="3679" y="693"/>
                    </a:cubicBezTo>
                    <a:close/>
                  </a:path>
                </a:pathLst>
              </a:custGeom>
              <a:noFill/>
              <a:ln w="28575" cap="flat" cmpd="sng">
                <a:solidFill>
                  <a:schemeClr val="dk2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5" name="Google Shape;945;p14"/>
              <p:cNvSpPr/>
              <p:nvPr/>
            </p:nvSpPr>
            <p:spPr>
              <a:xfrm>
                <a:off x="386259" y="610889"/>
                <a:ext cx="278772" cy="473379"/>
              </a:xfrm>
              <a:custGeom>
                <a:avLst/>
                <a:gdLst/>
                <a:ahLst/>
                <a:cxnLst/>
                <a:rect l="l" t="t" r="r" b="b"/>
                <a:pathLst>
                  <a:path w="5909" h="10034" fill="none" extrusionOk="0">
                    <a:moveTo>
                      <a:pt x="2717" y="10034"/>
                    </a:moveTo>
                    <a:lnTo>
                      <a:pt x="1" y="0"/>
                    </a:lnTo>
                    <a:cubicBezTo>
                      <a:pt x="1" y="0"/>
                      <a:pt x="5908" y="3370"/>
                      <a:pt x="4588" y="5562"/>
                    </a:cubicBezTo>
                    <a:cubicBezTo>
                      <a:pt x="3973" y="6394"/>
                      <a:pt x="2807" y="4882"/>
                      <a:pt x="2807" y="4882"/>
                    </a:cubicBezTo>
                  </a:path>
                </a:pathLst>
              </a:custGeom>
              <a:noFill/>
              <a:ln w="28575" cap="rnd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946" name="Google Shape;946;p14"/>
          <p:cNvSpPr txBox="1">
            <a:spLocks noGrp="1"/>
          </p:cNvSpPr>
          <p:nvPr>
            <p:ph type="title"/>
          </p:nvPr>
        </p:nvSpPr>
        <p:spPr>
          <a:xfrm>
            <a:off x="1375450" y="1265300"/>
            <a:ext cx="6393000" cy="196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13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947" name="Google Shape;947;p14"/>
          <p:cNvSpPr txBox="1">
            <a:spLocks noGrp="1"/>
          </p:cNvSpPr>
          <p:nvPr>
            <p:ph type="subTitle" idx="1"/>
          </p:nvPr>
        </p:nvSpPr>
        <p:spPr>
          <a:xfrm>
            <a:off x="2158550" y="3229700"/>
            <a:ext cx="4872900" cy="801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81429027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9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9" name="Google Shape;949;p15"/>
          <p:cNvSpPr/>
          <p:nvPr/>
        </p:nvSpPr>
        <p:spPr>
          <a:xfrm>
            <a:off x="124575" y="-206350"/>
            <a:ext cx="9583867" cy="6931752"/>
          </a:xfrm>
          <a:custGeom>
            <a:avLst/>
            <a:gdLst/>
            <a:ahLst/>
            <a:cxnLst/>
            <a:rect l="l" t="t" r="r" b="b"/>
            <a:pathLst>
              <a:path w="197057" h="142526" extrusionOk="0">
                <a:moveTo>
                  <a:pt x="178150" y="100975"/>
                </a:moveTo>
                <a:cubicBezTo>
                  <a:pt x="175293" y="92768"/>
                  <a:pt x="176083" y="83740"/>
                  <a:pt x="177572" y="75199"/>
                </a:cubicBezTo>
                <a:cubicBezTo>
                  <a:pt x="179092" y="66628"/>
                  <a:pt x="181311" y="58087"/>
                  <a:pt x="181189" y="49393"/>
                </a:cubicBezTo>
                <a:cubicBezTo>
                  <a:pt x="181007" y="35199"/>
                  <a:pt x="174198" y="21186"/>
                  <a:pt x="163074" y="12341"/>
                </a:cubicBezTo>
                <a:cubicBezTo>
                  <a:pt x="151949" y="3496"/>
                  <a:pt x="136751" y="1"/>
                  <a:pt x="122891" y="3223"/>
                </a:cubicBezTo>
                <a:cubicBezTo>
                  <a:pt x="114167" y="5259"/>
                  <a:pt x="105930" y="9818"/>
                  <a:pt x="96963" y="10183"/>
                </a:cubicBezTo>
                <a:cubicBezTo>
                  <a:pt x="87723" y="10578"/>
                  <a:pt x="78969" y="6505"/>
                  <a:pt x="69911" y="4834"/>
                </a:cubicBezTo>
                <a:cubicBezTo>
                  <a:pt x="48360" y="882"/>
                  <a:pt x="25260" y="11703"/>
                  <a:pt x="13223" y="30001"/>
                </a:cubicBezTo>
                <a:cubicBezTo>
                  <a:pt x="1156" y="48299"/>
                  <a:pt x="1" y="72828"/>
                  <a:pt x="8846" y="92859"/>
                </a:cubicBezTo>
                <a:cubicBezTo>
                  <a:pt x="17661" y="112920"/>
                  <a:pt x="35746" y="128300"/>
                  <a:pt x="56446" y="135413"/>
                </a:cubicBezTo>
                <a:cubicBezTo>
                  <a:pt x="77175" y="142526"/>
                  <a:pt x="100215" y="141705"/>
                  <a:pt x="121006" y="134775"/>
                </a:cubicBezTo>
                <a:cubicBezTo>
                  <a:pt x="131189" y="131370"/>
                  <a:pt x="140885" y="126568"/>
                  <a:pt x="151219" y="123650"/>
                </a:cubicBezTo>
                <a:cubicBezTo>
                  <a:pt x="161554" y="120732"/>
                  <a:pt x="172952" y="119790"/>
                  <a:pt x="182800" y="124136"/>
                </a:cubicBezTo>
                <a:lnTo>
                  <a:pt x="197056" y="116628"/>
                </a:lnTo>
                <a:cubicBezTo>
                  <a:pt x="188363" y="116385"/>
                  <a:pt x="181007" y="109212"/>
                  <a:pt x="178150" y="10097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50" name="Google Shape;950;p15"/>
          <p:cNvGrpSpPr/>
          <p:nvPr/>
        </p:nvGrpSpPr>
        <p:grpSpPr>
          <a:xfrm rot="-7912429">
            <a:off x="-960887" y="3720178"/>
            <a:ext cx="3380658" cy="1732600"/>
            <a:chOff x="-1459912" y="3884575"/>
            <a:chExt cx="4225775" cy="2165725"/>
          </a:xfrm>
        </p:grpSpPr>
        <p:sp>
          <p:nvSpPr>
            <p:cNvPr id="951" name="Google Shape;951;p15"/>
            <p:cNvSpPr/>
            <p:nvPr/>
          </p:nvSpPr>
          <p:spPr>
            <a:xfrm>
              <a:off x="-1459912" y="3889900"/>
              <a:ext cx="4225775" cy="2160400"/>
            </a:xfrm>
            <a:custGeom>
              <a:avLst/>
              <a:gdLst/>
              <a:ahLst/>
              <a:cxnLst/>
              <a:rect l="l" t="t" r="r" b="b"/>
              <a:pathLst>
                <a:path w="169031" h="86416" fill="none" extrusionOk="0">
                  <a:moveTo>
                    <a:pt x="0" y="10366"/>
                  </a:moveTo>
                  <a:cubicBezTo>
                    <a:pt x="15806" y="10335"/>
                    <a:pt x="31460" y="17630"/>
                    <a:pt x="41612" y="29697"/>
                  </a:cubicBezTo>
                  <a:cubicBezTo>
                    <a:pt x="50427" y="40184"/>
                    <a:pt x="54986" y="53558"/>
                    <a:pt x="62555" y="64987"/>
                  </a:cubicBezTo>
                  <a:cubicBezTo>
                    <a:pt x="70123" y="76385"/>
                    <a:pt x="82889" y="86416"/>
                    <a:pt x="96355" y="83893"/>
                  </a:cubicBezTo>
                  <a:cubicBezTo>
                    <a:pt x="105595" y="82191"/>
                    <a:pt x="112951" y="74804"/>
                    <a:pt x="117297" y="66476"/>
                  </a:cubicBezTo>
                  <a:cubicBezTo>
                    <a:pt x="121644" y="58117"/>
                    <a:pt x="123529" y="48755"/>
                    <a:pt x="125839" y="39667"/>
                  </a:cubicBezTo>
                  <a:cubicBezTo>
                    <a:pt x="128179" y="30549"/>
                    <a:pt x="131127" y="21308"/>
                    <a:pt x="137146" y="14074"/>
                  </a:cubicBezTo>
                  <a:cubicBezTo>
                    <a:pt x="144805" y="4925"/>
                    <a:pt x="157207" y="1"/>
                    <a:pt x="169031" y="1369"/>
                  </a:cubicBezTo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2" name="Google Shape;952;p15"/>
            <p:cNvSpPr/>
            <p:nvPr/>
          </p:nvSpPr>
          <p:spPr>
            <a:xfrm>
              <a:off x="-1327700" y="3884575"/>
              <a:ext cx="3961350" cy="2025125"/>
            </a:xfrm>
            <a:custGeom>
              <a:avLst/>
              <a:gdLst/>
              <a:ahLst/>
              <a:cxnLst/>
              <a:rect l="l" t="t" r="r" b="b"/>
              <a:pathLst>
                <a:path w="158454" h="81005" fill="none" extrusionOk="0">
                  <a:moveTo>
                    <a:pt x="0" y="9727"/>
                  </a:moveTo>
                  <a:cubicBezTo>
                    <a:pt x="14803" y="9697"/>
                    <a:pt x="29484" y="16536"/>
                    <a:pt x="39028" y="27843"/>
                  </a:cubicBezTo>
                  <a:cubicBezTo>
                    <a:pt x="47296" y="37661"/>
                    <a:pt x="51551" y="50214"/>
                    <a:pt x="58634" y="60914"/>
                  </a:cubicBezTo>
                  <a:cubicBezTo>
                    <a:pt x="65716" y="71613"/>
                    <a:pt x="77692" y="81005"/>
                    <a:pt x="90336" y="78665"/>
                  </a:cubicBezTo>
                  <a:cubicBezTo>
                    <a:pt x="98999" y="77054"/>
                    <a:pt x="105868" y="70123"/>
                    <a:pt x="109941" y="62312"/>
                  </a:cubicBezTo>
                  <a:cubicBezTo>
                    <a:pt x="114015" y="54500"/>
                    <a:pt x="115777" y="45716"/>
                    <a:pt x="117966" y="37175"/>
                  </a:cubicBezTo>
                  <a:cubicBezTo>
                    <a:pt x="120154" y="28633"/>
                    <a:pt x="122920" y="19971"/>
                    <a:pt x="128574" y="13223"/>
                  </a:cubicBezTo>
                  <a:cubicBezTo>
                    <a:pt x="135747" y="4621"/>
                    <a:pt x="147359" y="1"/>
                    <a:pt x="158453" y="1308"/>
                  </a:cubicBezTo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3" name="Google Shape;953;p15"/>
            <p:cNvSpPr/>
            <p:nvPr/>
          </p:nvSpPr>
          <p:spPr>
            <a:xfrm>
              <a:off x="-1195475" y="3886100"/>
              <a:ext cx="3696900" cy="1890625"/>
            </a:xfrm>
            <a:custGeom>
              <a:avLst/>
              <a:gdLst/>
              <a:ahLst/>
              <a:cxnLst/>
              <a:rect l="l" t="t" r="r" b="b"/>
              <a:pathLst>
                <a:path w="147876" h="75625" fill="none" extrusionOk="0">
                  <a:moveTo>
                    <a:pt x="0" y="9089"/>
                  </a:moveTo>
                  <a:cubicBezTo>
                    <a:pt x="13830" y="9058"/>
                    <a:pt x="27508" y="15442"/>
                    <a:pt x="36414" y="26019"/>
                  </a:cubicBezTo>
                  <a:cubicBezTo>
                    <a:pt x="44135" y="35168"/>
                    <a:pt x="48086" y="46871"/>
                    <a:pt x="54712" y="56871"/>
                  </a:cubicBezTo>
                  <a:cubicBezTo>
                    <a:pt x="61339" y="66840"/>
                    <a:pt x="72524" y="75625"/>
                    <a:pt x="84287" y="73406"/>
                  </a:cubicBezTo>
                  <a:cubicBezTo>
                    <a:pt x="92373" y="71916"/>
                    <a:pt x="98817" y="65473"/>
                    <a:pt x="102616" y="58178"/>
                  </a:cubicBezTo>
                  <a:cubicBezTo>
                    <a:pt x="106415" y="50883"/>
                    <a:pt x="108057" y="42676"/>
                    <a:pt x="110093" y="34712"/>
                  </a:cubicBezTo>
                  <a:cubicBezTo>
                    <a:pt x="112130" y="26749"/>
                    <a:pt x="114713" y="18663"/>
                    <a:pt x="120002" y="12341"/>
                  </a:cubicBezTo>
                  <a:cubicBezTo>
                    <a:pt x="126659" y="4317"/>
                    <a:pt x="137510" y="1"/>
                    <a:pt x="147875" y="1216"/>
                  </a:cubicBezTo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4" name="Google Shape;954;p15"/>
            <p:cNvSpPr/>
            <p:nvPr/>
          </p:nvSpPr>
          <p:spPr>
            <a:xfrm>
              <a:off x="-1063275" y="3888375"/>
              <a:ext cx="3432475" cy="1754625"/>
            </a:xfrm>
            <a:custGeom>
              <a:avLst/>
              <a:gdLst/>
              <a:ahLst/>
              <a:cxnLst/>
              <a:rect l="l" t="t" r="r" b="b"/>
              <a:pathLst>
                <a:path w="137299" h="70185" fill="none" extrusionOk="0">
                  <a:moveTo>
                    <a:pt x="1" y="8420"/>
                  </a:moveTo>
                  <a:cubicBezTo>
                    <a:pt x="12828" y="8420"/>
                    <a:pt x="25533" y="14317"/>
                    <a:pt x="33801" y="24135"/>
                  </a:cubicBezTo>
                  <a:cubicBezTo>
                    <a:pt x="40974" y="32646"/>
                    <a:pt x="44652" y="43497"/>
                    <a:pt x="50792" y="52767"/>
                  </a:cubicBezTo>
                  <a:cubicBezTo>
                    <a:pt x="56962" y="62038"/>
                    <a:pt x="67327" y="70184"/>
                    <a:pt x="78270" y="68148"/>
                  </a:cubicBezTo>
                  <a:cubicBezTo>
                    <a:pt x="85778" y="66749"/>
                    <a:pt x="91735" y="60762"/>
                    <a:pt x="95261" y="53983"/>
                  </a:cubicBezTo>
                  <a:cubicBezTo>
                    <a:pt x="98817" y="47205"/>
                    <a:pt x="100337" y="39606"/>
                    <a:pt x="102222" y="32220"/>
                  </a:cubicBezTo>
                  <a:cubicBezTo>
                    <a:pt x="104106" y="24804"/>
                    <a:pt x="106507" y="17296"/>
                    <a:pt x="111401" y="11429"/>
                  </a:cubicBezTo>
                  <a:cubicBezTo>
                    <a:pt x="117602" y="4013"/>
                    <a:pt x="127693" y="1"/>
                    <a:pt x="137298" y="1125"/>
                  </a:cubicBezTo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5" name="Google Shape;955;p15"/>
            <p:cNvSpPr/>
            <p:nvPr/>
          </p:nvSpPr>
          <p:spPr>
            <a:xfrm>
              <a:off x="-931050" y="3889900"/>
              <a:ext cx="3168025" cy="1619350"/>
            </a:xfrm>
            <a:custGeom>
              <a:avLst/>
              <a:gdLst/>
              <a:ahLst/>
              <a:cxnLst/>
              <a:rect l="l" t="t" r="r" b="b"/>
              <a:pathLst>
                <a:path w="126721" h="64774" fill="none" extrusionOk="0">
                  <a:moveTo>
                    <a:pt x="1" y="7782"/>
                  </a:moveTo>
                  <a:cubicBezTo>
                    <a:pt x="11855" y="7782"/>
                    <a:pt x="23588" y="13223"/>
                    <a:pt x="31217" y="22280"/>
                  </a:cubicBezTo>
                  <a:cubicBezTo>
                    <a:pt x="37813" y="30123"/>
                    <a:pt x="41217" y="40153"/>
                    <a:pt x="46901" y="48725"/>
                  </a:cubicBezTo>
                  <a:cubicBezTo>
                    <a:pt x="52555" y="57296"/>
                    <a:pt x="62130" y="64774"/>
                    <a:pt x="72221" y="62919"/>
                  </a:cubicBezTo>
                  <a:cubicBezTo>
                    <a:pt x="79151" y="61612"/>
                    <a:pt x="84683" y="56080"/>
                    <a:pt x="87936" y="49849"/>
                  </a:cubicBezTo>
                  <a:cubicBezTo>
                    <a:pt x="91188" y="43588"/>
                    <a:pt x="92616" y="36566"/>
                    <a:pt x="94349" y="29758"/>
                  </a:cubicBezTo>
                  <a:cubicBezTo>
                    <a:pt x="96082" y="22919"/>
                    <a:pt x="98300" y="15989"/>
                    <a:pt x="102829" y="10578"/>
                  </a:cubicBezTo>
                  <a:cubicBezTo>
                    <a:pt x="108544" y="3709"/>
                    <a:pt x="117845" y="1"/>
                    <a:pt x="126720" y="1034"/>
                  </a:cubicBezTo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6" name="Google Shape;956;p15"/>
            <p:cNvSpPr/>
            <p:nvPr/>
          </p:nvSpPr>
          <p:spPr>
            <a:xfrm>
              <a:off x="-842100" y="3889900"/>
              <a:ext cx="2956401" cy="1380172"/>
            </a:xfrm>
            <a:custGeom>
              <a:avLst/>
              <a:gdLst/>
              <a:ahLst/>
              <a:cxnLst/>
              <a:rect l="l" t="t" r="r" b="b"/>
              <a:pathLst>
                <a:path w="126721" h="64774" fill="none" extrusionOk="0">
                  <a:moveTo>
                    <a:pt x="1" y="7782"/>
                  </a:moveTo>
                  <a:cubicBezTo>
                    <a:pt x="11855" y="7782"/>
                    <a:pt x="23588" y="13223"/>
                    <a:pt x="31217" y="22280"/>
                  </a:cubicBezTo>
                  <a:cubicBezTo>
                    <a:pt x="37813" y="30123"/>
                    <a:pt x="41217" y="40153"/>
                    <a:pt x="46901" y="48725"/>
                  </a:cubicBezTo>
                  <a:cubicBezTo>
                    <a:pt x="52555" y="57296"/>
                    <a:pt x="62130" y="64774"/>
                    <a:pt x="72221" y="62919"/>
                  </a:cubicBezTo>
                  <a:cubicBezTo>
                    <a:pt x="79151" y="61612"/>
                    <a:pt x="84683" y="56080"/>
                    <a:pt x="87936" y="49849"/>
                  </a:cubicBezTo>
                  <a:cubicBezTo>
                    <a:pt x="91188" y="43588"/>
                    <a:pt x="92616" y="36566"/>
                    <a:pt x="94349" y="29758"/>
                  </a:cubicBezTo>
                  <a:cubicBezTo>
                    <a:pt x="96082" y="22919"/>
                    <a:pt x="98300" y="15989"/>
                    <a:pt x="102829" y="10578"/>
                  </a:cubicBezTo>
                  <a:cubicBezTo>
                    <a:pt x="108544" y="3709"/>
                    <a:pt x="117845" y="1"/>
                    <a:pt x="126720" y="1034"/>
                  </a:cubicBezTo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57" name="Google Shape;957;p15"/>
          <p:cNvGrpSpPr/>
          <p:nvPr/>
        </p:nvGrpSpPr>
        <p:grpSpPr>
          <a:xfrm rot="-7832478">
            <a:off x="5202851" y="-746921"/>
            <a:ext cx="5433386" cy="3290689"/>
            <a:chOff x="3031475" y="3151550"/>
            <a:chExt cx="4641450" cy="2811059"/>
          </a:xfrm>
        </p:grpSpPr>
        <p:sp>
          <p:nvSpPr>
            <p:cNvPr id="958" name="Google Shape;958;p15"/>
            <p:cNvSpPr/>
            <p:nvPr/>
          </p:nvSpPr>
          <p:spPr>
            <a:xfrm>
              <a:off x="3031475" y="3151550"/>
              <a:ext cx="4641450" cy="2757675"/>
            </a:xfrm>
            <a:custGeom>
              <a:avLst/>
              <a:gdLst/>
              <a:ahLst/>
              <a:cxnLst/>
              <a:rect l="l" t="t" r="r" b="b"/>
              <a:pathLst>
                <a:path w="185658" h="110307" fill="none" extrusionOk="0">
                  <a:moveTo>
                    <a:pt x="4530" y="110306"/>
                  </a:moveTo>
                  <a:cubicBezTo>
                    <a:pt x="1916" y="100762"/>
                    <a:pt x="1" y="90367"/>
                    <a:pt x="3678" y="81187"/>
                  </a:cubicBezTo>
                  <a:cubicBezTo>
                    <a:pt x="8451" y="69151"/>
                    <a:pt x="21734" y="62403"/>
                    <a:pt x="34591" y="60853"/>
                  </a:cubicBezTo>
                  <a:cubicBezTo>
                    <a:pt x="47448" y="59302"/>
                    <a:pt x="60397" y="61856"/>
                    <a:pt x="73315" y="62859"/>
                  </a:cubicBezTo>
                  <a:cubicBezTo>
                    <a:pt x="86233" y="63831"/>
                    <a:pt x="100094" y="62980"/>
                    <a:pt x="110732" y="55594"/>
                  </a:cubicBezTo>
                  <a:cubicBezTo>
                    <a:pt x="125504" y="45351"/>
                    <a:pt x="130337" y="25411"/>
                    <a:pt x="143651" y="13375"/>
                  </a:cubicBezTo>
                  <a:cubicBezTo>
                    <a:pt x="154776" y="3314"/>
                    <a:pt x="171554" y="1"/>
                    <a:pt x="185658" y="5077"/>
                  </a:cubicBezTo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9" name="Google Shape;959;p15"/>
            <p:cNvSpPr/>
            <p:nvPr/>
          </p:nvSpPr>
          <p:spPr>
            <a:xfrm>
              <a:off x="3282250" y="3300500"/>
              <a:ext cx="4390675" cy="2608725"/>
            </a:xfrm>
            <a:custGeom>
              <a:avLst/>
              <a:gdLst/>
              <a:ahLst/>
              <a:cxnLst/>
              <a:rect l="l" t="t" r="r" b="b"/>
              <a:pathLst>
                <a:path w="175627" h="104349" fill="none" extrusionOk="0">
                  <a:moveTo>
                    <a:pt x="4286" y="104348"/>
                  </a:moveTo>
                  <a:cubicBezTo>
                    <a:pt x="1824" y="95321"/>
                    <a:pt x="0" y="85472"/>
                    <a:pt x="3465" y="76810"/>
                  </a:cubicBezTo>
                  <a:cubicBezTo>
                    <a:pt x="7994" y="65411"/>
                    <a:pt x="20548" y="59028"/>
                    <a:pt x="32736" y="57569"/>
                  </a:cubicBezTo>
                  <a:cubicBezTo>
                    <a:pt x="44895" y="56110"/>
                    <a:pt x="57144" y="58512"/>
                    <a:pt x="69363" y="59454"/>
                  </a:cubicBezTo>
                  <a:cubicBezTo>
                    <a:pt x="81582" y="60366"/>
                    <a:pt x="94683" y="59575"/>
                    <a:pt x="104744" y="52584"/>
                  </a:cubicBezTo>
                  <a:cubicBezTo>
                    <a:pt x="118726" y="42919"/>
                    <a:pt x="123285" y="24043"/>
                    <a:pt x="135899" y="12645"/>
                  </a:cubicBezTo>
                  <a:cubicBezTo>
                    <a:pt x="146416" y="3131"/>
                    <a:pt x="162283" y="0"/>
                    <a:pt x="175627" y="4803"/>
                  </a:cubicBezTo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0" name="Google Shape;960;p15"/>
            <p:cNvSpPr/>
            <p:nvPr/>
          </p:nvSpPr>
          <p:spPr>
            <a:xfrm>
              <a:off x="3533000" y="3449425"/>
              <a:ext cx="4139925" cy="2459800"/>
            </a:xfrm>
            <a:custGeom>
              <a:avLst/>
              <a:gdLst/>
              <a:ahLst/>
              <a:cxnLst/>
              <a:rect l="l" t="t" r="r" b="b"/>
              <a:pathLst>
                <a:path w="165597" h="98392" fill="none" extrusionOk="0">
                  <a:moveTo>
                    <a:pt x="4043" y="98391"/>
                  </a:moveTo>
                  <a:cubicBezTo>
                    <a:pt x="1703" y="89880"/>
                    <a:pt x="1" y="80610"/>
                    <a:pt x="3253" y="72403"/>
                  </a:cubicBezTo>
                  <a:cubicBezTo>
                    <a:pt x="7539" y="61673"/>
                    <a:pt x="19393" y="55655"/>
                    <a:pt x="30852" y="54287"/>
                  </a:cubicBezTo>
                  <a:cubicBezTo>
                    <a:pt x="42312" y="52919"/>
                    <a:pt x="53892" y="55169"/>
                    <a:pt x="65412" y="56050"/>
                  </a:cubicBezTo>
                  <a:cubicBezTo>
                    <a:pt x="76932" y="56932"/>
                    <a:pt x="89273" y="56172"/>
                    <a:pt x="98756" y="49606"/>
                  </a:cubicBezTo>
                  <a:cubicBezTo>
                    <a:pt x="111918" y="40457"/>
                    <a:pt x="116264" y="22676"/>
                    <a:pt x="128149" y="11916"/>
                  </a:cubicBezTo>
                  <a:cubicBezTo>
                    <a:pt x="138058" y="2949"/>
                    <a:pt x="153013" y="1"/>
                    <a:pt x="165597" y="4530"/>
                  </a:cubicBezTo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1" name="Google Shape;961;p15"/>
            <p:cNvSpPr/>
            <p:nvPr/>
          </p:nvSpPr>
          <p:spPr>
            <a:xfrm>
              <a:off x="3783775" y="3598375"/>
              <a:ext cx="3889150" cy="2310850"/>
            </a:xfrm>
            <a:custGeom>
              <a:avLst/>
              <a:gdLst/>
              <a:ahLst/>
              <a:cxnLst/>
              <a:rect l="l" t="t" r="r" b="b"/>
              <a:pathLst>
                <a:path w="155566" h="92434" fill="none" extrusionOk="0">
                  <a:moveTo>
                    <a:pt x="3800" y="92433"/>
                  </a:moveTo>
                  <a:cubicBezTo>
                    <a:pt x="1611" y="84439"/>
                    <a:pt x="0" y="75716"/>
                    <a:pt x="3070" y="68025"/>
                  </a:cubicBezTo>
                  <a:cubicBezTo>
                    <a:pt x="7083" y="57934"/>
                    <a:pt x="18207" y="52281"/>
                    <a:pt x="28967" y="51004"/>
                  </a:cubicBezTo>
                  <a:cubicBezTo>
                    <a:pt x="39758" y="49697"/>
                    <a:pt x="50609" y="51855"/>
                    <a:pt x="61430" y="52676"/>
                  </a:cubicBezTo>
                  <a:cubicBezTo>
                    <a:pt x="72251" y="53496"/>
                    <a:pt x="83862" y="52767"/>
                    <a:pt x="92768" y="46597"/>
                  </a:cubicBezTo>
                  <a:cubicBezTo>
                    <a:pt x="105139" y="38025"/>
                    <a:pt x="109212" y="21307"/>
                    <a:pt x="120367" y="11186"/>
                  </a:cubicBezTo>
                  <a:cubicBezTo>
                    <a:pt x="129699" y="2766"/>
                    <a:pt x="143742" y="0"/>
                    <a:pt x="155566" y="4256"/>
                  </a:cubicBezTo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2" name="Google Shape;962;p15"/>
            <p:cNvSpPr/>
            <p:nvPr/>
          </p:nvSpPr>
          <p:spPr>
            <a:xfrm>
              <a:off x="4034525" y="3747300"/>
              <a:ext cx="3638400" cy="2161925"/>
            </a:xfrm>
            <a:custGeom>
              <a:avLst/>
              <a:gdLst/>
              <a:ahLst/>
              <a:cxnLst/>
              <a:rect l="l" t="t" r="r" b="b"/>
              <a:pathLst>
                <a:path w="145536" h="86477" fill="none" extrusionOk="0">
                  <a:moveTo>
                    <a:pt x="3557" y="86476"/>
                  </a:moveTo>
                  <a:cubicBezTo>
                    <a:pt x="1490" y="78999"/>
                    <a:pt x="1" y="70853"/>
                    <a:pt x="2858" y="63649"/>
                  </a:cubicBezTo>
                  <a:cubicBezTo>
                    <a:pt x="6627" y="54196"/>
                    <a:pt x="17023" y="48907"/>
                    <a:pt x="27114" y="47722"/>
                  </a:cubicBezTo>
                  <a:cubicBezTo>
                    <a:pt x="37205" y="46506"/>
                    <a:pt x="47357" y="48512"/>
                    <a:pt x="57479" y="49272"/>
                  </a:cubicBezTo>
                  <a:cubicBezTo>
                    <a:pt x="67601" y="50032"/>
                    <a:pt x="78452" y="49363"/>
                    <a:pt x="86781" y="43588"/>
                  </a:cubicBezTo>
                  <a:cubicBezTo>
                    <a:pt x="98361" y="35564"/>
                    <a:pt x="102161" y="19940"/>
                    <a:pt x="112617" y="10487"/>
                  </a:cubicBezTo>
                  <a:cubicBezTo>
                    <a:pt x="121310" y="2584"/>
                    <a:pt x="134472" y="1"/>
                    <a:pt x="145536" y="3983"/>
                  </a:cubicBezTo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3" name="Google Shape;963;p15"/>
            <p:cNvSpPr/>
            <p:nvPr/>
          </p:nvSpPr>
          <p:spPr>
            <a:xfrm>
              <a:off x="4186925" y="3899700"/>
              <a:ext cx="3485951" cy="2062909"/>
            </a:xfrm>
            <a:custGeom>
              <a:avLst/>
              <a:gdLst/>
              <a:ahLst/>
              <a:cxnLst/>
              <a:rect l="l" t="t" r="r" b="b"/>
              <a:pathLst>
                <a:path w="145536" h="86477" fill="none" extrusionOk="0">
                  <a:moveTo>
                    <a:pt x="3557" y="86476"/>
                  </a:moveTo>
                  <a:cubicBezTo>
                    <a:pt x="1490" y="78999"/>
                    <a:pt x="1" y="70853"/>
                    <a:pt x="2858" y="63649"/>
                  </a:cubicBezTo>
                  <a:cubicBezTo>
                    <a:pt x="6627" y="54196"/>
                    <a:pt x="17023" y="48907"/>
                    <a:pt x="27114" y="47722"/>
                  </a:cubicBezTo>
                  <a:cubicBezTo>
                    <a:pt x="37205" y="46506"/>
                    <a:pt x="47357" y="48512"/>
                    <a:pt x="57479" y="49272"/>
                  </a:cubicBezTo>
                  <a:cubicBezTo>
                    <a:pt x="67601" y="50032"/>
                    <a:pt x="78452" y="49363"/>
                    <a:pt x="86781" y="43588"/>
                  </a:cubicBezTo>
                  <a:cubicBezTo>
                    <a:pt x="98361" y="35564"/>
                    <a:pt x="102161" y="19940"/>
                    <a:pt x="112617" y="10487"/>
                  </a:cubicBezTo>
                  <a:cubicBezTo>
                    <a:pt x="121310" y="2584"/>
                    <a:pt x="134472" y="1"/>
                    <a:pt x="145536" y="3983"/>
                  </a:cubicBezTo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64" name="Google Shape;964;p15"/>
          <p:cNvGrpSpPr/>
          <p:nvPr/>
        </p:nvGrpSpPr>
        <p:grpSpPr>
          <a:xfrm rot="3730787">
            <a:off x="1083359" y="4632201"/>
            <a:ext cx="431128" cy="474000"/>
            <a:chOff x="5118856" y="3486300"/>
            <a:chExt cx="516312" cy="567655"/>
          </a:xfrm>
        </p:grpSpPr>
        <p:sp>
          <p:nvSpPr>
            <p:cNvPr id="965" name="Google Shape;965;p15"/>
            <p:cNvSpPr/>
            <p:nvPr/>
          </p:nvSpPr>
          <p:spPr>
            <a:xfrm>
              <a:off x="5118856" y="3904138"/>
              <a:ext cx="198959" cy="143222"/>
            </a:xfrm>
            <a:custGeom>
              <a:avLst/>
              <a:gdLst/>
              <a:ahLst/>
              <a:cxnLst/>
              <a:rect l="l" t="t" r="r" b="b"/>
              <a:pathLst>
                <a:path w="3077" h="2215" extrusionOk="0">
                  <a:moveTo>
                    <a:pt x="1613" y="0"/>
                  </a:moveTo>
                  <a:cubicBezTo>
                    <a:pt x="1463" y="0"/>
                    <a:pt x="1308" y="20"/>
                    <a:pt x="1154" y="61"/>
                  </a:cubicBezTo>
                  <a:cubicBezTo>
                    <a:pt x="424" y="253"/>
                    <a:pt x="1" y="855"/>
                    <a:pt x="154" y="1406"/>
                  </a:cubicBezTo>
                  <a:cubicBezTo>
                    <a:pt x="298" y="1891"/>
                    <a:pt x="838" y="2215"/>
                    <a:pt x="1460" y="2215"/>
                  </a:cubicBezTo>
                  <a:cubicBezTo>
                    <a:pt x="1561" y="2215"/>
                    <a:pt x="1665" y="2206"/>
                    <a:pt x="1769" y="2188"/>
                  </a:cubicBezTo>
                  <a:cubicBezTo>
                    <a:pt x="2551" y="2047"/>
                    <a:pt x="3076" y="1419"/>
                    <a:pt x="2897" y="804"/>
                  </a:cubicBezTo>
                  <a:cubicBezTo>
                    <a:pt x="2753" y="312"/>
                    <a:pt x="2216" y="0"/>
                    <a:pt x="1613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6" name="Google Shape;966;p15"/>
            <p:cNvSpPr/>
            <p:nvPr/>
          </p:nvSpPr>
          <p:spPr>
            <a:xfrm>
              <a:off x="5118856" y="3894762"/>
              <a:ext cx="198959" cy="159193"/>
            </a:xfrm>
            <a:custGeom>
              <a:avLst/>
              <a:gdLst/>
              <a:ahLst/>
              <a:cxnLst/>
              <a:rect l="l" t="t" r="r" b="b"/>
              <a:pathLst>
                <a:path w="3077" h="2462" fill="none" extrusionOk="0">
                  <a:moveTo>
                    <a:pt x="2897" y="949"/>
                  </a:moveTo>
                  <a:cubicBezTo>
                    <a:pt x="3076" y="1564"/>
                    <a:pt x="2551" y="2192"/>
                    <a:pt x="1769" y="2333"/>
                  </a:cubicBezTo>
                  <a:cubicBezTo>
                    <a:pt x="1026" y="2461"/>
                    <a:pt x="321" y="2115"/>
                    <a:pt x="154" y="1551"/>
                  </a:cubicBezTo>
                  <a:cubicBezTo>
                    <a:pt x="1" y="1000"/>
                    <a:pt x="424" y="398"/>
                    <a:pt x="1154" y="206"/>
                  </a:cubicBezTo>
                  <a:cubicBezTo>
                    <a:pt x="1923" y="1"/>
                    <a:pt x="2717" y="334"/>
                    <a:pt x="2897" y="949"/>
                  </a:cubicBezTo>
                  <a:close/>
                </a:path>
              </a:pathLst>
            </a:custGeom>
            <a:solidFill>
              <a:schemeClr val="lt2"/>
            </a:solidFill>
            <a:ln w="28575" cap="flat" cmpd="sng">
              <a:solidFill>
                <a:schemeClr val="lt2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7" name="Google Shape;967;p15"/>
            <p:cNvSpPr/>
            <p:nvPr/>
          </p:nvSpPr>
          <p:spPr>
            <a:xfrm>
              <a:off x="5306114" y="3486300"/>
              <a:ext cx="329055" cy="550192"/>
            </a:xfrm>
            <a:custGeom>
              <a:avLst/>
              <a:gdLst/>
              <a:ahLst/>
              <a:cxnLst/>
              <a:rect l="l" t="t" r="r" b="b"/>
              <a:pathLst>
                <a:path w="5089" h="8509" fill="none" extrusionOk="0">
                  <a:moveTo>
                    <a:pt x="1" y="7740"/>
                  </a:moveTo>
                  <a:lnTo>
                    <a:pt x="3704" y="0"/>
                  </a:lnTo>
                  <a:cubicBezTo>
                    <a:pt x="3704" y="0"/>
                    <a:pt x="5088" y="8509"/>
                    <a:pt x="2295" y="5895"/>
                  </a:cubicBezTo>
                </a:path>
              </a:pathLst>
            </a:custGeom>
            <a:solidFill>
              <a:schemeClr val="lt2"/>
            </a:solidFill>
            <a:ln w="28575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68" name="Google Shape;968;p15"/>
          <p:cNvGrpSpPr/>
          <p:nvPr/>
        </p:nvGrpSpPr>
        <p:grpSpPr>
          <a:xfrm rot="-3169026">
            <a:off x="-225195" y="3850804"/>
            <a:ext cx="676804" cy="456027"/>
            <a:chOff x="897994" y="4240309"/>
            <a:chExt cx="967900" cy="652165"/>
          </a:xfrm>
        </p:grpSpPr>
        <p:sp>
          <p:nvSpPr>
            <p:cNvPr id="969" name="Google Shape;969;p15"/>
            <p:cNvSpPr/>
            <p:nvPr/>
          </p:nvSpPr>
          <p:spPr>
            <a:xfrm>
              <a:off x="897994" y="4634158"/>
              <a:ext cx="370437" cy="243057"/>
            </a:xfrm>
            <a:custGeom>
              <a:avLst/>
              <a:gdLst/>
              <a:ahLst/>
              <a:cxnLst/>
              <a:rect l="l" t="t" r="r" b="b"/>
              <a:pathLst>
                <a:path w="5729" h="3759" extrusionOk="0">
                  <a:moveTo>
                    <a:pt x="2551" y="1"/>
                  </a:moveTo>
                  <a:cubicBezTo>
                    <a:pt x="1500" y="1"/>
                    <a:pt x="589" y="473"/>
                    <a:pt x="334" y="1239"/>
                  </a:cubicBezTo>
                  <a:cubicBezTo>
                    <a:pt x="1" y="2213"/>
                    <a:pt x="847" y="3277"/>
                    <a:pt x="2205" y="3635"/>
                  </a:cubicBezTo>
                  <a:cubicBezTo>
                    <a:pt x="2518" y="3719"/>
                    <a:pt x="2834" y="3759"/>
                    <a:pt x="3139" y="3759"/>
                  </a:cubicBezTo>
                  <a:cubicBezTo>
                    <a:pt x="4142" y="3759"/>
                    <a:pt x="5027" y="3328"/>
                    <a:pt x="5332" y="2610"/>
                  </a:cubicBezTo>
                  <a:cubicBezTo>
                    <a:pt x="5729" y="1649"/>
                    <a:pt x="4947" y="522"/>
                    <a:pt x="3538" y="137"/>
                  </a:cubicBezTo>
                  <a:cubicBezTo>
                    <a:pt x="3205" y="44"/>
                    <a:pt x="2872" y="1"/>
                    <a:pt x="2551" y="1"/>
                  </a:cubicBez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0" name="Google Shape;970;p15"/>
            <p:cNvSpPr/>
            <p:nvPr/>
          </p:nvSpPr>
          <p:spPr>
            <a:xfrm>
              <a:off x="897994" y="4617281"/>
              <a:ext cx="370437" cy="275193"/>
            </a:xfrm>
            <a:custGeom>
              <a:avLst/>
              <a:gdLst/>
              <a:ahLst/>
              <a:cxnLst/>
              <a:rect l="l" t="t" r="r" b="b"/>
              <a:pathLst>
                <a:path w="5729" h="4256" fill="none" extrusionOk="0">
                  <a:moveTo>
                    <a:pt x="5332" y="2871"/>
                  </a:moveTo>
                  <a:cubicBezTo>
                    <a:pt x="4934" y="3807"/>
                    <a:pt x="3550" y="4255"/>
                    <a:pt x="2205" y="3896"/>
                  </a:cubicBezTo>
                  <a:cubicBezTo>
                    <a:pt x="847" y="3538"/>
                    <a:pt x="1" y="2474"/>
                    <a:pt x="334" y="1500"/>
                  </a:cubicBezTo>
                  <a:cubicBezTo>
                    <a:pt x="667" y="501"/>
                    <a:pt x="2115" y="1"/>
                    <a:pt x="3538" y="398"/>
                  </a:cubicBezTo>
                  <a:cubicBezTo>
                    <a:pt x="4947" y="783"/>
                    <a:pt x="5729" y="1910"/>
                    <a:pt x="5332" y="2871"/>
                  </a:cubicBezTo>
                  <a:close/>
                </a:path>
              </a:pathLst>
            </a:custGeom>
            <a:solidFill>
              <a:schemeClr val="accent1"/>
            </a:solidFill>
            <a:ln w="28575" cap="flat" cmpd="sng">
              <a:solidFill>
                <a:schemeClr val="accent1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1" name="Google Shape;971;p15"/>
            <p:cNvSpPr/>
            <p:nvPr/>
          </p:nvSpPr>
          <p:spPr>
            <a:xfrm>
              <a:off x="1109306" y="4705155"/>
              <a:ext cx="71320" cy="49788"/>
            </a:xfrm>
            <a:custGeom>
              <a:avLst/>
              <a:gdLst/>
              <a:ahLst/>
              <a:cxnLst/>
              <a:rect l="l" t="t" r="r" b="b"/>
              <a:pathLst>
                <a:path w="1103" h="770" fill="none" extrusionOk="0">
                  <a:moveTo>
                    <a:pt x="0" y="0"/>
                  </a:moveTo>
                  <a:cubicBezTo>
                    <a:pt x="628" y="180"/>
                    <a:pt x="987" y="513"/>
                    <a:pt x="1103" y="769"/>
                  </a:cubicBezTo>
                </a:path>
              </a:pathLst>
            </a:custGeom>
            <a:solidFill>
              <a:schemeClr val="accent1"/>
            </a:solidFill>
            <a:ln w="28575" cap="rnd" cmpd="sng">
              <a:solidFill>
                <a:schemeClr val="accent1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2" name="Google Shape;972;p15"/>
            <p:cNvSpPr/>
            <p:nvPr/>
          </p:nvSpPr>
          <p:spPr>
            <a:xfrm>
              <a:off x="994145" y="4698495"/>
              <a:ext cx="65501" cy="19980"/>
            </a:xfrm>
            <a:custGeom>
              <a:avLst/>
              <a:gdLst/>
              <a:ahLst/>
              <a:cxnLst/>
              <a:rect l="l" t="t" r="r" b="b"/>
              <a:pathLst>
                <a:path w="1013" h="309" fill="none" extrusionOk="0">
                  <a:moveTo>
                    <a:pt x="0" y="308"/>
                  </a:moveTo>
                  <a:cubicBezTo>
                    <a:pt x="218" y="142"/>
                    <a:pt x="564" y="14"/>
                    <a:pt x="1013" y="1"/>
                  </a:cubicBezTo>
                </a:path>
              </a:pathLst>
            </a:custGeom>
            <a:solidFill>
              <a:schemeClr val="accent1"/>
            </a:solidFill>
            <a:ln w="28575" cap="rnd" cmpd="sng">
              <a:solidFill>
                <a:schemeClr val="accent1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3" name="Google Shape;973;p15"/>
            <p:cNvSpPr/>
            <p:nvPr/>
          </p:nvSpPr>
          <p:spPr>
            <a:xfrm>
              <a:off x="1228605" y="4240309"/>
              <a:ext cx="637289" cy="585044"/>
            </a:xfrm>
            <a:custGeom>
              <a:avLst/>
              <a:gdLst/>
              <a:ahLst/>
              <a:cxnLst/>
              <a:rect l="l" t="t" r="r" b="b"/>
              <a:pathLst>
                <a:path w="9856" h="9048" fill="none" extrusionOk="0">
                  <a:moveTo>
                    <a:pt x="1" y="9047"/>
                  </a:moveTo>
                  <a:lnTo>
                    <a:pt x="9855" y="0"/>
                  </a:lnTo>
                </a:path>
              </a:pathLst>
            </a:custGeom>
            <a:solidFill>
              <a:schemeClr val="accent1"/>
            </a:solidFill>
            <a:ln w="28575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74" name="Google Shape;974;p15"/>
          <p:cNvGrpSpPr/>
          <p:nvPr/>
        </p:nvGrpSpPr>
        <p:grpSpPr>
          <a:xfrm>
            <a:off x="532950" y="3767988"/>
            <a:ext cx="1111384" cy="541248"/>
            <a:chOff x="1698430" y="4498823"/>
            <a:chExt cx="1589281" cy="773986"/>
          </a:xfrm>
        </p:grpSpPr>
        <p:sp>
          <p:nvSpPr>
            <p:cNvPr id="975" name="Google Shape;975;p15"/>
            <p:cNvSpPr/>
            <p:nvPr/>
          </p:nvSpPr>
          <p:spPr>
            <a:xfrm>
              <a:off x="1698430" y="4919182"/>
              <a:ext cx="299182" cy="231677"/>
            </a:xfrm>
            <a:custGeom>
              <a:avLst/>
              <a:gdLst/>
              <a:ahLst/>
              <a:cxnLst/>
              <a:rect l="l" t="t" r="r" b="b"/>
              <a:pathLst>
                <a:path w="4627" h="3583" extrusionOk="0">
                  <a:moveTo>
                    <a:pt x="1912" y="1"/>
                  </a:moveTo>
                  <a:cubicBezTo>
                    <a:pt x="1110" y="1"/>
                    <a:pt x="438" y="408"/>
                    <a:pt x="257" y="1086"/>
                  </a:cubicBezTo>
                  <a:cubicBezTo>
                    <a:pt x="1" y="1995"/>
                    <a:pt x="718" y="3046"/>
                    <a:pt x="1846" y="3431"/>
                  </a:cubicBezTo>
                  <a:cubicBezTo>
                    <a:pt x="2141" y="3533"/>
                    <a:pt x="2435" y="3582"/>
                    <a:pt x="2714" y="3582"/>
                  </a:cubicBezTo>
                  <a:cubicBezTo>
                    <a:pt x="3512" y="3582"/>
                    <a:pt x="4180" y="3182"/>
                    <a:pt x="4370" y="2508"/>
                  </a:cubicBezTo>
                  <a:cubicBezTo>
                    <a:pt x="4627" y="1598"/>
                    <a:pt x="3909" y="535"/>
                    <a:pt x="2768" y="150"/>
                  </a:cubicBezTo>
                  <a:cubicBezTo>
                    <a:pt x="2477" y="49"/>
                    <a:pt x="2187" y="1"/>
                    <a:pt x="1912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6" name="Google Shape;976;p15"/>
            <p:cNvSpPr/>
            <p:nvPr/>
          </p:nvSpPr>
          <p:spPr>
            <a:xfrm>
              <a:off x="1698430" y="4903146"/>
              <a:ext cx="299182" cy="263554"/>
            </a:xfrm>
            <a:custGeom>
              <a:avLst/>
              <a:gdLst/>
              <a:ahLst/>
              <a:cxnLst/>
              <a:rect l="l" t="t" r="r" b="b"/>
              <a:pathLst>
                <a:path w="4627" h="4076" fill="none" extrusionOk="0">
                  <a:moveTo>
                    <a:pt x="4370" y="2756"/>
                  </a:moveTo>
                  <a:cubicBezTo>
                    <a:pt x="4114" y="3666"/>
                    <a:pt x="2986" y="4076"/>
                    <a:pt x="1846" y="3679"/>
                  </a:cubicBezTo>
                  <a:cubicBezTo>
                    <a:pt x="718" y="3294"/>
                    <a:pt x="1" y="2243"/>
                    <a:pt x="257" y="1334"/>
                  </a:cubicBezTo>
                  <a:cubicBezTo>
                    <a:pt x="500" y="424"/>
                    <a:pt x="1628" y="1"/>
                    <a:pt x="2768" y="398"/>
                  </a:cubicBezTo>
                  <a:cubicBezTo>
                    <a:pt x="3909" y="783"/>
                    <a:pt x="4627" y="1846"/>
                    <a:pt x="4370" y="2756"/>
                  </a:cubicBezTo>
                  <a:close/>
                </a:path>
              </a:pathLst>
            </a:custGeom>
            <a:solidFill>
              <a:schemeClr val="lt2"/>
            </a:solidFill>
            <a:ln w="28575" cap="flat" cmpd="sng">
              <a:solidFill>
                <a:schemeClr val="lt2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7" name="Google Shape;977;p15"/>
            <p:cNvSpPr/>
            <p:nvPr/>
          </p:nvSpPr>
          <p:spPr>
            <a:xfrm>
              <a:off x="1883231" y="5003435"/>
              <a:ext cx="33171" cy="38990"/>
            </a:xfrm>
            <a:custGeom>
              <a:avLst/>
              <a:gdLst/>
              <a:ahLst/>
              <a:cxnLst/>
              <a:rect l="l" t="t" r="r" b="b"/>
              <a:pathLst>
                <a:path w="513" h="603" fill="none" extrusionOk="0">
                  <a:moveTo>
                    <a:pt x="0" y="0"/>
                  </a:moveTo>
                  <a:cubicBezTo>
                    <a:pt x="256" y="180"/>
                    <a:pt x="436" y="398"/>
                    <a:pt x="513" y="603"/>
                  </a:cubicBezTo>
                </a:path>
              </a:pathLst>
            </a:custGeom>
            <a:solidFill>
              <a:schemeClr val="lt2"/>
            </a:solidFill>
            <a:ln w="28575" cap="rnd" cmpd="sng">
              <a:solidFill>
                <a:schemeClr val="lt2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8" name="Google Shape;978;p15"/>
            <p:cNvSpPr/>
            <p:nvPr/>
          </p:nvSpPr>
          <p:spPr>
            <a:xfrm>
              <a:off x="1777122" y="4983520"/>
              <a:ext cx="68863" cy="23278"/>
            </a:xfrm>
            <a:custGeom>
              <a:avLst/>
              <a:gdLst/>
              <a:ahLst/>
              <a:cxnLst/>
              <a:rect l="l" t="t" r="r" b="b"/>
              <a:pathLst>
                <a:path w="1065" h="360" fill="none" extrusionOk="0">
                  <a:moveTo>
                    <a:pt x="1" y="360"/>
                  </a:moveTo>
                  <a:cubicBezTo>
                    <a:pt x="78" y="103"/>
                    <a:pt x="411" y="14"/>
                    <a:pt x="667" y="14"/>
                  </a:cubicBezTo>
                  <a:cubicBezTo>
                    <a:pt x="795" y="1"/>
                    <a:pt x="936" y="26"/>
                    <a:pt x="1065" y="52"/>
                  </a:cubicBezTo>
                </a:path>
              </a:pathLst>
            </a:custGeom>
            <a:solidFill>
              <a:schemeClr val="lt2"/>
            </a:solidFill>
            <a:ln w="28575" cap="rnd" cmpd="sng">
              <a:solidFill>
                <a:schemeClr val="lt2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9" name="Google Shape;979;p15"/>
            <p:cNvSpPr/>
            <p:nvPr/>
          </p:nvSpPr>
          <p:spPr>
            <a:xfrm>
              <a:off x="2442482" y="5021152"/>
              <a:ext cx="309139" cy="235750"/>
            </a:xfrm>
            <a:custGeom>
              <a:avLst/>
              <a:gdLst/>
              <a:ahLst/>
              <a:cxnLst/>
              <a:rect l="l" t="t" r="r" b="b"/>
              <a:pathLst>
                <a:path w="4781" h="3646" extrusionOk="0">
                  <a:moveTo>
                    <a:pt x="1976" y="0"/>
                  </a:moveTo>
                  <a:cubicBezTo>
                    <a:pt x="1149" y="0"/>
                    <a:pt x="458" y="410"/>
                    <a:pt x="257" y="1098"/>
                  </a:cubicBezTo>
                  <a:cubicBezTo>
                    <a:pt x="1" y="2020"/>
                    <a:pt x="731" y="3084"/>
                    <a:pt x="1897" y="3494"/>
                  </a:cubicBezTo>
                  <a:cubicBezTo>
                    <a:pt x="2202" y="3596"/>
                    <a:pt x="2505" y="3645"/>
                    <a:pt x="2793" y="3645"/>
                  </a:cubicBezTo>
                  <a:cubicBezTo>
                    <a:pt x="3619" y="3645"/>
                    <a:pt x="4312" y="3243"/>
                    <a:pt x="4512" y="2558"/>
                  </a:cubicBezTo>
                  <a:cubicBezTo>
                    <a:pt x="4781" y="1623"/>
                    <a:pt x="4038" y="547"/>
                    <a:pt x="2859" y="149"/>
                  </a:cubicBezTo>
                  <a:cubicBezTo>
                    <a:pt x="2558" y="48"/>
                    <a:pt x="2259" y="0"/>
                    <a:pt x="1976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0" name="Google Shape;980;p15"/>
            <p:cNvSpPr/>
            <p:nvPr/>
          </p:nvSpPr>
          <p:spPr>
            <a:xfrm>
              <a:off x="2442482" y="5005116"/>
              <a:ext cx="309139" cy="267692"/>
            </a:xfrm>
            <a:custGeom>
              <a:avLst/>
              <a:gdLst/>
              <a:ahLst/>
              <a:cxnLst/>
              <a:rect l="l" t="t" r="r" b="b"/>
              <a:pathLst>
                <a:path w="4781" h="4140" fill="none" extrusionOk="0">
                  <a:moveTo>
                    <a:pt x="4512" y="2806"/>
                  </a:moveTo>
                  <a:cubicBezTo>
                    <a:pt x="4243" y="3729"/>
                    <a:pt x="3076" y="4139"/>
                    <a:pt x="1897" y="3742"/>
                  </a:cubicBezTo>
                  <a:cubicBezTo>
                    <a:pt x="731" y="3332"/>
                    <a:pt x="1" y="2268"/>
                    <a:pt x="257" y="1346"/>
                  </a:cubicBezTo>
                  <a:cubicBezTo>
                    <a:pt x="526" y="423"/>
                    <a:pt x="1680" y="0"/>
                    <a:pt x="2859" y="397"/>
                  </a:cubicBezTo>
                  <a:cubicBezTo>
                    <a:pt x="4038" y="795"/>
                    <a:pt x="4781" y="1871"/>
                    <a:pt x="4512" y="2806"/>
                  </a:cubicBezTo>
                  <a:close/>
                </a:path>
              </a:pathLst>
            </a:custGeom>
            <a:solidFill>
              <a:schemeClr val="lt2"/>
            </a:solidFill>
            <a:ln w="28575" cap="flat" cmpd="sng">
              <a:solidFill>
                <a:schemeClr val="lt2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1" name="Google Shape;981;p15"/>
            <p:cNvSpPr/>
            <p:nvPr/>
          </p:nvSpPr>
          <p:spPr>
            <a:xfrm>
              <a:off x="2628123" y="5102043"/>
              <a:ext cx="40671" cy="41447"/>
            </a:xfrm>
            <a:custGeom>
              <a:avLst/>
              <a:gdLst/>
              <a:ahLst/>
              <a:cxnLst/>
              <a:rect l="l" t="t" r="r" b="b"/>
              <a:pathLst>
                <a:path w="629" h="641" fill="none" extrusionOk="0">
                  <a:moveTo>
                    <a:pt x="0" y="0"/>
                  </a:moveTo>
                  <a:cubicBezTo>
                    <a:pt x="308" y="180"/>
                    <a:pt x="526" y="410"/>
                    <a:pt x="628" y="641"/>
                  </a:cubicBezTo>
                </a:path>
              </a:pathLst>
            </a:custGeom>
            <a:solidFill>
              <a:schemeClr val="lt2"/>
            </a:solidFill>
            <a:ln w="28575" cap="rnd" cmpd="sng">
              <a:solidFill>
                <a:schemeClr val="lt2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2" name="Google Shape;982;p15"/>
            <p:cNvSpPr/>
            <p:nvPr/>
          </p:nvSpPr>
          <p:spPr>
            <a:xfrm>
              <a:off x="2521239" y="5085490"/>
              <a:ext cx="75458" cy="24054"/>
            </a:xfrm>
            <a:custGeom>
              <a:avLst/>
              <a:gdLst/>
              <a:ahLst/>
              <a:cxnLst/>
              <a:rect l="l" t="t" r="r" b="b"/>
              <a:pathLst>
                <a:path w="1167" h="372" fill="none" extrusionOk="0">
                  <a:moveTo>
                    <a:pt x="0" y="372"/>
                  </a:moveTo>
                  <a:cubicBezTo>
                    <a:pt x="77" y="128"/>
                    <a:pt x="423" y="13"/>
                    <a:pt x="731" y="0"/>
                  </a:cubicBezTo>
                  <a:cubicBezTo>
                    <a:pt x="872" y="0"/>
                    <a:pt x="1025" y="26"/>
                    <a:pt x="1166" y="64"/>
                  </a:cubicBezTo>
                </a:path>
              </a:pathLst>
            </a:custGeom>
            <a:solidFill>
              <a:schemeClr val="lt2"/>
            </a:solidFill>
            <a:ln w="28575" cap="rnd" cmpd="sng">
              <a:solidFill>
                <a:schemeClr val="lt2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3" name="Google Shape;983;p15"/>
            <p:cNvSpPr/>
            <p:nvPr/>
          </p:nvSpPr>
          <p:spPr>
            <a:xfrm>
              <a:off x="1960242" y="4498823"/>
              <a:ext cx="1327470" cy="711777"/>
            </a:xfrm>
            <a:custGeom>
              <a:avLst/>
              <a:gdLst/>
              <a:ahLst/>
              <a:cxnLst/>
              <a:rect l="l" t="t" r="r" b="b"/>
              <a:pathLst>
                <a:path w="20530" h="11008" fill="none" extrusionOk="0">
                  <a:moveTo>
                    <a:pt x="1" y="9560"/>
                  </a:moveTo>
                  <a:lnTo>
                    <a:pt x="9022" y="0"/>
                  </a:lnTo>
                  <a:lnTo>
                    <a:pt x="20530" y="1115"/>
                  </a:lnTo>
                  <a:lnTo>
                    <a:pt x="11790" y="11008"/>
                  </a:lnTo>
                </a:path>
              </a:pathLst>
            </a:custGeom>
            <a:solidFill>
              <a:schemeClr val="lt2"/>
            </a:solidFill>
            <a:ln w="28575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4" name="Google Shape;984;p15"/>
            <p:cNvSpPr/>
            <p:nvPr/>
          </p:nvSpPr>
          <p:spPr>
            <a:xfrm>
              <a:off x="2444163" y="4604026"/>
              <a:ext cx="732533" cy="92916"/>
            </a:xfrm>
            <a:custGeom>
              <a:avLst/>
              <a:gdLst/>
              <a:ahLst/>
              <a:cxnLst/>
              <a:rect l="l" t="t" r="r" b="b"/>
              <a:pathLst>
                <a:path w="11329" h="1437" fill="none" extrusionOk="0">
                  <a:moveTo>
                    <a:pt x="1" y="1"/>
                  </a:moveTo>
                  <a:lnTo>
                    <a:pt x="11329" y="1436"/>
                  </a:lnTo>
                </a:path>
              </a:pathLst>
            </a:custGeom>
            <a:solidFill>
              <a:schemeClr val="lt2"/>
            </a:solidFill>
            <a:ln w="28575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85" name="Google Shape;985;p15"/>
          <p:cNvGrpSpPr/>
          <p:nvPr/>
        </p:nvGrpSpPr>
        <p:grpSpPr>
          <a:xfrm>
            <a:off x="198132" y="4530077"/>
            <a:ext cx="431143" cy="556849"/>
            <a:chOff x="3429335" y="3683515"/>
            <a:chExt cx="616535" cy="796296"/>
          </a:xfrm>
        </p:grpSpPr>
        <p:sp>
          <p:nvSpPr>
            <p:cNvPr id="986" name="Google Shape;986;p15"/>
            <p:cNvSpPr/>
            <p:nvPr/>
          </p:nvSpPr>
          <p:spPr>
            <a:xfrm>
              <a:off x="3429335" y="4045163"/>
              <a:ext cx="174129" cy="133458"/>
            </a:xfrm>
            <a:custGeom>
              <a:avLst/>
              <a:gdLst/>
              <a:ahLst/>
              <a:cxnLst/>
              <a:rect l="l" t="t" r="r" b="b"/>
              <a:pathLst>
                <a:path w="2693" h="2064" extrusionOk="0">
                  <a:moveTo>
                    <a:pt x="1289" y="0"/>
                  </a:moveTo>
                  <a:cubicBezTo>
                    <a:pt x="635" y="0"/>
                    <a:pt x="88" y="392"/>
                    <a:pt x="52" y="917"/>
                  </a:cubicBezTo>
                  <a:cubicBezTo>
                    <a:pt x="1" y="1481"/>
                    <a:pt x="539" y="1993"/>
                    <a:pt x="1257" y="2057"/>
                  </a:cubicBezTo>
                  <a:cubicBezTo>
                    <a:pt x="1306" y="2062"/>
                    <a:pt x="1356" y="2064"/>
                    <a:pt x="1404" y="2064"/>
                  </a:cubicBezTo>
                  <a:cubicBezTo>
                    <a:pt x="2057" y="2064"/>
                    <a:pt x="2593" y="1672"/>
                    <a:pt x="2641" y="1147"/>
                  </a:cubicBezTo>
                  <a:cubicBezTo>
                    <a:pt x="2692" y="571"/>
                    <a:pt x="2154" y="58"/>
                    <a:pt x="1436" y="7"/>
                  </a:cubicBezTo>
                  <a:cubicBezTo>
                    <a:pt x="1387" y="3"/>
                    <a:pt x="1337" y="0"/>
                    <a:pt x="1289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7" name="Google Shape;987;p15"/>
            <p:cNvSpPr/>
            <p:nvPr/>
          </p:nvSpPr>
          <p:spPr>
            <a:xfrm>
              <a:off x="3429335" y="4041413"/>
              <a:ext cx="174129" cy="140959"/>
            </a:xfrm>
            <a:custGeom>
              <a:avLst/>
              <a:gdLst/>
              <a:ahLst/>
              <a:cxnLst/>
              <a:rect l="l" t="t" r="r" b="b"/>
              <a:pathLst>
                <a:path w="2693" h="2180" fill="none" extrusionOk="0">
                  <a:moveTo>
                    <a:pt x="2641" y="1205"/>
                  </a:moveTo>
                  <a:cubicBezTo>
                    <a:pt x="2590" y="1769"/>
                    <a:pt x="1974" y="2179"/>
                    <a:pt x="1257" y="2115"/>
                  </a:cubicBezTo>
                  <a:cubicBezTo>
                    <a:pt x="539" y="2051"/>
                    <a:pt x="1" y="1539"/>
                    <a:pt x="52" y="975"/>
                  </a:cubicBezTo>
                  <a:cubicBezTo>
                    <a:pt x="91" y="411"/>
                    <a:pt x="719" y="1"/>
                    <a:pt x="1436" y="65"/>
                  </a:cubicBezTo>
                  <a:cubicBezTo>
                    <a:pt x="2154" y="116"/>
                    <a:pt x="2692" y="629"/>
                    <a:pt x="2641" y="1205"/>
                  </a:cubicBezTo>
                  <a:close/>
                </a:path>
              </a:pathLst>
            </a:custGeom>
            <a:solidFill>
              <a:schemeClr val="dk2"/>
            </a:solidFill>
            <a:ln w="28575" cap="flat" cmpd="sng">
              <a:solidFill>
                <a:schemeClr val="dk2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8" name="Google Shape;988;p15"/>
            <p:cNvSpPr/>
            <p:nvPr/>
          </p:nvSpPr>
          <p:spPr>
            <a:xfrm>
              <a:off x="3711902" y="4342602"/>
              <a:ext cx="174065" cy="134169"/>
            </a:xfrm>
            <a:custGeom>
              <a:avLst/>
              <a:gdLst/>
              <a:ahLst/>
              <a:cxnLst/>
              <a:rect l="l" t="t" r="r" b="b"/>
              <a:pathLst>
                <a:path w="2692" h="2075" extrusionOk="0">
                  <a:moveTo>
                    <a:pt x="1289" y="1"/>
                  </a:moveTo>
                  <a:cubicBezTo>
                    <a:pt x="636" y="1"/>
                    <a:pt x="100" y="393"/>
                    <a:pt x="52" y="930"/>
                  </a:cubicBezTo>
                  <a:cubicBezTo>
                    <a:pt x="1" y="1494"/>
                    <a:pt x="539" y="2006"/>
                    <a:pt x="1257" y="2070"/>
                  </a:cubicBezTo>
                  <a:cubicBezTo>
                    <a:pt x="1298" y="2073"/>
                    <a:pt x="1340" y="2075"/>
                    <a:pt x="1381" y="2075"/>
                  </a:cubicBezTo>
                  <a:cubicBezTo>
                    <a:pt x="2045" y="2075"/>
                    <a:pt x="2605" y="1691"/>
                    <a:pt x="2653" y="1148"/>
                  </a:cubicBezTo>
                  <a:cubicBezTo>
                    <a:pt x="2692" y="584"/>
                    <a:pt x="2154" y="71"/>
                    <a:pt x="1436" y="7"/>
                  </a:cubicBezTo>
                  <a:cubicBezTo>
                    <a:pt x="1386" y="3"/>
                    <a:pt x="1337" y="1"/>
                    <a:pt x="1289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" name="Google Shape;989;p15"/>
            <p:cNvSpPr/>
            <p:nvPr/>
          </p:nvSpPr>
          <p:spPr>
            <a:xfrm>
              <a:off x="3711902" y="4338917"/>
              <a:ext cx="174065" cy="140894"/>
            </a:xfrm>
            <a:custGeom>
              <a:avLst/>
              <a:gdLst/>
              <a:ahLst/>
              <a:cxnLst/>
              <a:rect l="l" t="t" r="r" b="b"/>
              <a:pathLst>
                <a:path w="2692" h="2179" fill="none" extrusionOk="0">
                  <a:moveTo>
                    <a:pt x="2653" y="1205"/>
                  </a:moveTo>
                  <a:cubicBezTo>
                    <a:pt x="2602" y="1781"/>
                    <a:pt x="1974" y="2179"/>
                    <a:pt x="1257" y="2127"/>
                  </a:cubicBezTo>
                  <a:cubicBezTo>
                    <a:pt x="539" y="2063"/>
                    <a:pt x="1" y="1551"/>
                    <a:pt x="52" y="987"/>
                  </a:cubicBezTo>
                  <a:cubicBezTo>
                    <a:pt x="103" y="410"/>
                    <a:pt x="718" y="0"/>
                    <a:pt x="1436" y="64"/>
                  </a:cubicBezTo>
                  <a:cubicBezTo>
                    <a:pt x="2154" y="128"/>
                    <a:pt x="2692" y="641"/>
                    <a:pt x="2653" y="1205"/>
                  </a:cubicBezTo>
                  <a:close/>
                </a:path>
              </a:pathLst>
            </a:custGeom>
            <a:solidFill>
              <a:schemeClr val="dk2"/>
            </a:solidFill>
            <a:ln w="28575" cap="flat" cmpd="sng">
              <a:solidFill>
                <a:schemeClr val="dk2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0" name="Google Shape;990;p15"/>
            <p:cNvSpPr/>
            <p:nvPr/>
          </p:nvSpPr>
          <p:spPr>
            <a:xfrm>
              <a:off x="3595901" y="3683515"/>
              <a:ext cx="449969" cy="749086"/>
            </a:xfrm>
            <a:custGeom>
              <a:avLst/>
              <a:gdLst/>
              <a:ahLst/>
              <a:cxnLst/>
              <a:rect l="l" t="t" r="r" b="b"/>
              <a:pathLst>
                <a:path w="6959" h="11585" fill="none" extrusionOk="0">
                  <a:moveTo>
                    <a:pt x="1" y="6984"/>
                  </a:moveTo>
                  <a:lnTo>
                    <a:pt x="2897" y="0"/>
                  </a:lnTo>
                  <a:lnTo>
                    <a:pt x="6959" y="4536"/>
                  </a:lnTo>
                  <a:lnTo>
                    <a:pt x="4383" y="11584"/>
                  </a:lnTo>
                </a:path>
              </a:pathLst>
            </a:custGeom>
            <a:solidFill>
              <a:schemeClr val="dk2"/>
            </a:solidFill>
            <a:ln w="2857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1" name="Google Shape;991;p15"/>
            <p:cNvSpPr/>
            <p:nvPr/>
          </p:nvSpPr>
          <p:spPr>
            <a:xfrm>
              <a:off x="3744233" y="3777920"/>
              <a:ext cx="262714" cy="303320"/>
            </a:xfrm>
            <a:custGeom>
              <a:avLst/>
              <a:gdLst/>
              <a:ahLst/>
              <a:cxnLst/>
              <a:rect l="l" t="t" r="r" b="b"/>
              <a:pathLst>
                <a:path w="4063" h="4691" fill="none" extrusionOk="0">
                  <a:moveTo>
                    <a:pt x="0" y="1"/>
                  </a:moveTo>
                  <a:lnTo>
                    <a:pt x="4063" y="4691"/>
                  </a:lnTo>
                </a:path>
              </a:pathLst>
            </a:custGeom>
            <a:solidFill>
              <a:schemeClr val="dk2"/>
            </a:solidFill>
            <a:ln w="2857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92" name="Google Shape;992;p15"/>
          <p:cNvSpPr/>
          <p:nvPr/>
        </p:nvSpPr>
        <p:spPr>
          <a:xfrm rot="267521">
            <a:off x="6955920" y="147600"/>
            <a:ext cx="496914" cy="548387"/>
          </a:xfrm>
          <a:custGeom>
            <a:avLst/>
            <a:gdLst/>
            <a:ahLst/>
            <a:cxnLst/>
            <a:rect l="l" t="t" r="r" b="b"/>
            <a:pathLst>
              <a:path w="7177" h="7921" fill="none" extrusionOk="0">
                <a:moveTo>
                  <a:pt x="2000" y="4294"/>
                </a:moveTo>
                <a:cubicBezTo>
                  <a:pt x="3255" y="3986"/>
                  <a:pt x="2051" y="1039"/>
                  <a:pt x="936" y="2102"/>
                </a:cubicBezTo>
                <a:cubicBezTo>
                  <a:pt x="1" y="3012"/>
                  <a:pt x="821" y="6152"/>
                  <a:pt x="2474" y="5229"/>
                </a:cubicBezTo>
                <a:cubicBezTo>
                  <a:pt x="3871" y="4447"/>
                  <a:pt x="4037" y="1923"/>
                  <a:pt x="4063" y="1"/>
                </a:cubicBezTo>
                <a:cubicBezTo>
                  <a:pt x="5331" y="4486"/>
                  <a:pt x="7177" y="7920"/>
                  <a:pt x="7177" y="7920"/>
                </a:cubicBezTo>
              </a:path>
            </a:pathLst>
          </a:custGeom>
          <a:solidFill>
            <a:schemeClr val="accent1"/>
          </a:solidFill>
          <a:ln w="28575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93" name="Google Shape;993;p15"/>
          <p:cNvGrpSpPr/>
          <p:nvPr/>
        </p:nvGrpSpPr>
        <p:grpSpPr>
          <a:xfrm rot="267600">
            <a:off x="8227937" y="383788"/>
            <a:ext cx="392398" cy="431419"/>
            <a:chOff x="5118856" y="3486300"/>
            <a:chExt cx="516312" cy="567655"/>
          </a:xfrm>
        </p:grpSpPr>
        <p:sp>
          <p:nvSpPr>
            <p:cNvPr id="994" name="Google Shape;994;p15"/>
            <p:cNvSpPr/>
            <p:nvPr/>
          </p:nvSpPr>
          <p:spPr>
            <a:xfrm>
              <a:off x="5118856" y="3904138"/>
              <a:ext cx="198959" cy="143222"/>
            </a:xfrm>
            <a:custGeom>
              <a:avLst/>
              <a:gdLst/>
              <a:ahLst/>
              <a:cxnLst/>
              <a:rect l="l" t="t" r="r" b="b"/>
              <a:pathLst>
                <a:path w="3077" h="2215" extrusionOk="0">
                  <a:moveTo>
                    <a:pt x="1613" y="0"/>
                  </a:moveTo>
                  <a:cubicBezTo>
                    <a:pt x="1463" y="0"/>
                    <a:pt x="1308" y="20"/>
                    <a:pt x="1154" y="61"/>
                  </a:cubicBezTo>
                  <a:cubicBezTo>
                    <a:pt x="424" y="253"/>
                    <a:pt x="1" y="855"/>
                    <a:pt x="154" y="1406"/>
                  </a:cubicBezTo>
                  <a:cubicBezTo>
                    <a:pt x="298" y="1891"/>
                    <a:pt x="838" y="2215"/>
                    <a:pt x="1460" y="2215"/>
                  </a:cubicBezTo>
                  <a:cubicBezTo>
                    <a:pt x="1561" y="2215"/>
                    <a:pt x="1665" y="2206"/>
                    <a:pt x="1769" y="2188"/>
                  </a:cubicBezTo>
                  <a:cubicBezTo>
                    <a:pt x="2551" y="2047"/>
                    <a:pt x="3076" y="1419"/>
                    <a:pt x="2897" y="804"/>
                  </a:cubicBezTo>
                  <a:cubicBezTo>
                    <a:pt x="2753" y="312"/>
                    <a:pt x="2216" y="0"/>
                    <a:pt x="1613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5" name="Google Shape;995;p15"/>
            <p:cNvSpPr/>
            <p:nvPr/>
          </p:nvSpPr>
          <p:spPr>
            <a:xfrm>
              <a:off x="5118856" y="3894762"/>
              <a:ext cx="198959" cy="159193"/>
            </a:xfrm>
            <a:custGeom>
              <a:avLst/>
              <a:gdLst/>
              <a:ahLst/>
              <a:cxnLst/>
              <a:rect l="l" t="t" r="r" b="b"/>
              <a:pathLst>
                <a:path w="3077" h="2462" fill="none" extrusionOk="0">
                  <a:moveTo>
                    <a:pt x="2897" y="949"/>
                  </a:moveTo>
                  <a:cubicBezTo>
                    <a:pt x="3076" y="1564"/>
                    <a:pt x="2551" y="2192"/>
                    <a:pt x="1769" y="2333"/>
                  </a:cubicBezTo>
                  <a:cubicBezTo>
                    <a:pt x="1026" y="2461"/>
                    <a:pt x="321" y="2115"/>
                    <a:pt x="154" y="1551"/>
                  </a:cubicBezTo>
                  <a:cubicBezTo>
                    <a:pt x="1" y="1000"/>
                    <a:pt x="424" y="398"/>
                    <a:pt x="1154" y="206"/>
                  </a:cubicBezTo>
                  <a:cubicBezTo>
                    <a:pt x="1923" y="1"/>
                    <a:pt x="2717" y="334"/>
                    <a:pt x="2897" y="949"/>
                  </a:cubicBezTo>
                  <a:close/>
                </a:path>
              </a:pathLst>
            </a:custGeom>
            <a:solidFill>
              <a:schemeClr val="lt2"/>
            </a:solidFill>
            <a:ln w="28575" cap="flat" cmpd="sng">
              <a:solidFill>
                <a:schemeClr val="lt2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6" name="Google Shape;996;p15"/>
            <p:cNvSpPr/>
            <p:nvPr/>
          </p:nvSpPr>
          <p:spPr>
            <a:xfrm>
              <a:off x="5306114" y="3486300"/>
              <a:ext cx="329055" cy="550192"/>
            </a:xfrm>
            <a:custGeom>
              <a:avLst/>
              <a:gdLst/>
              <a:ahLst/>
              <a:cxnLst/>
              <a:rect l="l" t="t" r="r" b="b"/>
              <a:pathLst>
                <a:path w="5089" h="8509" fill="none" extrusionOk="0">
                  <a:moveTo>
                    <a:pt x="1" y="7740"/>
                  </a:moveTo>
                  <a:lnTo>
                    <a:pt x="3704" y="0"/>
                  </a:lnTo>
                  <a:cubicBezTo>
                    <a:pt x="3704" y="0"/>
                    <a:pt x="5088" y="8509"/>
                    <a:pt x="2295" y="5895"/>
                  </a:cubicBezTo>
                </a:path>
              </a:pathLst>
            </a:custGeom>
            <a:solidFill>
              <a:schemeClr val="lt2"/>
            </a:solidFill>
            <a:ln w="28575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97" name="Google Shape;997;p15"/>
          <p:cNvGrpSpPr/>
          <p:nvPr/>
        </p:nvGrpSpPr>
        <p:grpSpPr>
          <a:xfrm rot="3116604">
            <a:off x="8634606" y="803755"/>
            <a:ext cx="363349" cy="680781"/>
            <a:chOff x="5906877" y="4080403"/>
            <a:chExt cx="570948" cy="1069743"/>
          </a:xfrm>
        </p:grpSpPr>
        <p:sp>
          <p:nvSpPr>
            <p:cNvPr id="998" name="Google Shape;998;p15"/>
            <p:cNvSpPr/>
            <p:nvPr/>
          </p:nvSpPr>
          <p:spPr>
            <a:xfrm>
              <a:off x="5941665" y="4813591"/>
              <a:ext cx="280948" cy="315218"/>
            </a:xfrm>
            <a:custGeom>
              <a:avLst/>
              <a:gdLst/>
              <a:ahLst/>
              <a:cxnLst/>
              <a:rect l="l" t="t" r="r" b="b"/>
              <a:pathLst>
                <a:path w="4345" h="4875" extrusionOk="0">
                  <a:moveTo>
                    <a:pt x="2528" y="1"/>
                  </a:moveTo>
                  <a:cubicBezTo>
                    <a:pt x="1809" y="1"/>
                    <a:pt x="1046" y="548"/>
                    <a:pt x="603" y="1463"/>
                  </a:cubicBezTo>
                  <a:cubicBezTo>
                    <a:pt x="0" y="2680"/>
                    <a:pt x="218" y="4102"/>
                    <a:pt x="1064" y="4654"/>
                  </a:cubicBezTo>
                  <a:cubicBezTo>
                    <a:pt x="1294" y="4803"/>
                    <a:pt x="1549" y="4874"/>
                    <a:pt x="1811" y="4874"/>
                  </a:cubicBezTo>
                  <a:cubicBezTo>
                    <a:pt x="2514" y="4874"/>
                    <a:pt x="3269" y="4361"/>
                    <a:pt x="3717" y="3475"/>
                  </a:cubicBezTo>
                  <a:cubicBezTo>
                    <a:pt x="4345" y="2232"/>
                    <a:pt x="4152" y="771"/>
                    <a:pt x="3268" y="220"/>
                  </a:cubicBezTo>
                  <a:cubicBezTo>
                    <a:pt x="3038" y="71"/>
                    <a:pt x="2786" y="1"/>
                    <a:pt x="2528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9" name="Google Shape;999;p15"/>
            <p:cNvSpPr/>
            <p:nvPr/>
          </p:nvSpPr>
          <p:spPr>
            <a:xfrm>
              <a:off x="5941665" y="4791283"/>
              <a:ext cx="280948" cy="358863"/>
            </a:xfrm>
            <a:custGeom>
              <a:avLst/>
              <a:gdLst/>
              <a:ahLst/>
              <a:cxnLst/>
              <a:rect l="l" t="t" r="r" b="b"/>
              <a:pathLst>
                <a:path w="4345" h="5550" fill="none" extrusionOk="0">
                  <a:moveTo>
                    <a:pt x="3268" y="565"/>
                  </a:moveTo>
                  <a:cubicBezTo>
                    <a:pt x="4152" y="1116"/>
                    <a:pt x="4345" y="2577"/>
                    <a:pt x="3717" y="3820"/>
                  </a:cubicBezTo>
                  <a:cubicBezTo>
                    <a:pt x="3102" y="5037"/>
                    <a:pt x="1910" y="5550"/>
                    <a:pt x="1064" y="4999"/>
                  </a:cubicBezTo>
                  <a:cubicBezTo>
                    <a:pt x="218" y="4447"/>
                    <a:pt x="0" y="3025"/>
                    <a:pt x="603" y="1808"/>
                  </a:cubicBezTo>
                  <a:cubicBezTo>
                    <a:pt x="1205" y="565"/>
                    <a:pt x="2397" y="1"/>
                    <a:pt x="3268" y="565"/>
                  </a:cubicBezTo>
                  <a:close/>
                </a:path>
              </a:pathLst>
            </a:custGeom>
            <a:solidFill>
              <a:schemeClr val="dk2"/>
            </a:solidFill>
            <a:ln w="28575" cap="flat" cmpd="sng">
              <a:solidFill>
                <a:schemeClr val="dk2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0" name="Google Shape;1000;p15"/>
            <p:cNvSpPr/>
            <p:nvPr/>
          </p:nvSpPr>
          <p:spPr>
            <a:xfrm>
              <a:off x="6053528" y="4869200"/>
              <a:ext cx="95374" cy="36533"/>
            </a:xfrm>
            <a:custGeom>
              <a:avLst/>
              <a:gdLst/>
              <a:ahLst/>
              <a:cxnLst/>
              <a:rect l="l" t="t" r="r" b="b"/>
              <a:pathLst>
                <a:path w="1475" h="565" fill="none" extrusionOk="0">
                  <a:moveTo>
                    <a:pt x="0" y="487"/>
                  </a:moveTo>
                  <a:cubicBezTo>
                    <a:pt x="308" y="154"/>
                    <a:pt x="667" y="0"/>
                    <a:pt x="936" y="26"/>
                  </a:cubicBezTo>
                  <a:cubicBezTo>
                    <a:pt x="1026" y="26"/>
                    <a:pt x="1102" y="52"/>
                    <a:pt x="1179" y="103"/>
                  </a:cubicBezTo>
                  <a:cubicBezTo>
                    <a:pt x="1308" y="193"/>
                    <a:pt x="1410" y="346"/>
                    <a:pt x="1474" y="564"/>
                  </a:cubicBezTo>
                </a:path>
              </a:pathLst>
            </a:custGeom>
            <a:solidFill>
              <a:schemeClr val="dk2"/>
            </a:solidFill>
            <a:ln w="28575" cap="rnd" cmpd="sng">
              <a:solidFill>
                <a:schemeClr val="dk2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1" name="Google Shape;1001;p15"/>
            <p:cNvSpPr/>
            <p:nvPr/>
          </p:nvSpPr>
          <p:spPr>
            <a:xfrm>
              <a:off x="6011240" y="4952030"/>
              <a:ext cx="11703" cy="68863"/>
            </a:xfrm>
            <a:custGeom>
              <a:avLst/>
              <a:gdLst/>
              <a:ahLst/>
              <a:cxnLst/>
              <a:rect l="l" t="t" r="r" b="b"/>
              <a:pathLst>
                <a:path w="181" h="1065" fill="none" extrusionOk="0">
                  <a:moveTo>
                    <a:pt x="52" y="1064"/>
                  </a:moveTo>
                  <a:cubicBezTo>
                    <a:pt x="1" y="757"/>
                    <a:pt x="39" y="385"/>
                    <a:pt x="180" y="1"/>
                  </a:cubicBezTo>
                </a:path>
              </a:pathLst>
            </a:custGeom>
            <a:solidFill>
              <a:schemeClr val="dk2"/>
            </a:solidFill>
            <a:ln w="28575" cap="rnd" cmpd="sng">
              <a:solidFill>
                <a:schemeClr val="dk2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2" name="Google Shape;1002;p15"/>
            <p:cNvSpPr/>
            <p:nvPr/>
          </p:nvSpPr>
          <p:spPr>
            <a:xfrm>
              <a:off x="5906877" y="4080403"/>
              <a:ext cx="570948" cy="786330"/>
            </a:xfrm>
            <a:custGeom>
              <a:avLst/>
              <a:gdLst/>
              <a:ahLst/>
              <a:cxnLst/>
              <a:rect l="l" t="t" r="r" b="b"/>
              <a:pathLst>
                <a:path w="8830" h="12161" fill="none" extrusionOk="0">
                  <a:moveTo>
                    <a:pt x="4344" y="12161"/>
                  </a:moveTo>
                  <a:lnTo>
                    <a:pt x="0" y="0"/>
                  </a:lnTo>
                  <a:cubicBezTo>
                    <a:pt x="0" y="0"/>
                    <a:pt x="8829" y="6279"/>
                    <a:pt x="3716" y="6228"/>
                  </a:cubicBezTo>
                </a:path>
              </a:pathLst>
            </a:custGeom>
            <a:solidFill>
              <a:schemeClr val="dk2"/>
            </a:solidFill>
            <a:ln w="2857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03" name="Google Shape;1003;p15"/>
          <p:cNvGrpSpPr/>
          <p:nvPr/>
        </p:nvGrpSpPr>
        <p:grpSpPr>
          <a:xfrm rot="267609">
            <a:off x="5957873" y="-69137"/>
            <a:ext cx="532217" cy="587575"/>
            <a:chOff x="6799261" y="3792016"/>
            <a:chExt cx="836125" cy="923094"/>
          </a:xfrm>
        </p:grpSpPr>
        <p:sp>
          <p:nvSpPr>
            <p:cNvPr id="1004" name="Google Shape;1004;p15"/>
            <p:cNvSpPr/>
            <p:nvPr/>
          </p:nvSpPr>
          <p:spPr>
            <a:xfrm>
              <a:off x="6799261" y="4450327"/>
              <a:ext cx="253597" cy="227733"/>
            </a:xfrm>
            <a:custGeom>
              <a:avLst/>
              <a:gdLst/>
              <a:ahLst/>
              <a:cxnLst/>
              <a:rect l="l" t="t" r="r" b="b"/>
              <a:pathLst>
                <a:path w="3922" h="3522" extrusionOk="0">
                  <a:moveTo>
                    <a:pt x="2548" y="0"/>
                  </a:moveTo>
                  <a:cubicBezTo>
                    <a:pt x="2122" y="0"/>
                    <a:pt x="1633" y="183"/>
                    <a:pt x="1192" y="545"/>
                  </a:cubicBezTo>
                  <a:cubicBezTo>
                    <a:pt x="346" y="1250"/>
                    <a:pt x="0" y="2352"/>
                    <a:pt x="423" y="3031"/>
                  </a:cubicBezTo>
                  <a:cubicBezTo>
                    <a:pt x="625" y="3358"/>
                    <a:pt x="974" y="3522"/>
                    <a:pt x="1377" y="3522"/>
                  </a:cubicBezTo>
                  <a:cubicBezTo>
                    <a:pt x="1796" y="3522"/>
                    <a:pt x="2273" y="3345"/>
                    <a:pt x="2704" y="2993"/>
                  </a:cubicBezTo>
                  <a:cubicBezTo>
                    <a:pt x="3563" y="2288"/>
                    <a:pt x="3922" y="1173"/>
                    <a:pt x="3499" y="494"/>
                  </a:cubicBezTo>
                  <a:cubicBezTo>
                    <a:pt x="3299" y="164"/>
                    <a:pt x="2952" y="0"/>
                    <a:pt x="2548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5" name="Google Shape;1005;p15"/>
            <p:cNvSpPr/>
            <p:nvPr/>
          </p:nvSpPr>
          <p:spPr>
            <a:xfrm>
              <a:off x="6799261" y="4438300"/>
              <a:ext cx="253597" cy="251139"/>
            </a:xfrm>
            <a:custGeom>
              <a:avLst/>
              <a:gdLst/>
              <a:ahLst/>
              <a:cxnLst/>
              <a:rect l="l" t="t" r="r" b="b"/>
              <a:pathLst>
                <a:path w="3922" h="3884" fill="none" extrusionOk="0">
                  <a:moveTo>
                    <a:pt x="3499" y="680"/>
                  </a:moveTo>
                  <a:cubicBezTo>
                    <a:pt x="3922" y="1359"/>
                    <a:pt x="3563" y="2474"/>
                    <a:pt x="2704" y="3179"/>
                  </a:cubicBezTo>
                  <a:cubicBezTo>
                    <a:pt x="1859" y="3871"/>
                    <a:pt x="833" y="3884"/>
                    <a:pt x="423" y="3217"/>
                  </a:cubicBezTo>
                  <a:cubicBezTo>
                    <a:pt x="0" y="2538"/>
                    <a:pt x="346" y="1436"/>
                    <a:pt x="1192" y="731"/>
                  </a:cubicBezTo>
                  <a:cubicBezTo>
                    <a:pt x="2051" y="27"/>
                    <a:pt x="3089" y="1"/>
                    <a:pt x="3499" y="680"/>
                  </a:cubicBezTo>
                  <a:close/>
                </a:path>
              </a:pathLst>
            </a:custGeom>
            <a:solidFill>
              <a:schemeClr val="lt2"/>
            </a:solidFill>
            <a:ln w="28575" cap="flat" cmpd="sng">
              <a:solidFill>
                <a:schemeClr val="lt2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6" name="Google Shape;1006;p15"/>
            <p:cNvSpPr/>
            <p:nvPr/>
          </p:nvSpPr>
          <p:spPr>
            <a:xfrm>
              <a:off x="6921081" y="4517057"/>
              <a:ext cx="50564" cy="14161"/>
            </a:xfrm>
            <a:custGeom>
              <a:avLst/>
              <a:gdLst/>
              <a:ahLst/>
              <a:cxnLst/>
              <a:rect l="l" t="t" r="r" b="b"/>
              <a:pathLst>
                <a:path w="782" h="219" fill="none" extrusionOk="0">
                  <a:moveTo>
                    <a:pt x="0" y="218"/>
                  </a:moveTo>
                  <a:cubicBezTo>
                    <a:pt x="64" y="180"/>
                    <a:pt x="128" y="141"/>
                    <a:pt x="192" y="116"/>
                  </a:cubicBezTo>
                  <a:cubicBezTo>
                    <a:pt x="487" y="0"/>
                    <a:pt x="718" y="39"/>
                    <a:pt x="782" y="154"/>
                  </a:cubicBezTo>
                </a:path>
              </a:pathLst>
            </a:custGeom>
            <a:solidFill>
              <a:schemeClr val="lt2"/>
            </a:solidFill>
            <a:ln w="28575" cap="rnd" cmpd="sng">
              <a:solidFill>
                <a:schemeClr val="lt2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7" name="Google Shape;1007;p15"/>
            <p:cNvSpPr/>
            <p:nvPr/>
          </p:nvSpPr>
          <p:spPr>
            <a:xfrm>
              <a:off x="6874655" y="4557664"/>
              <a:ext cx="17458" cy="44809"/>
            </a:xfrm>
            <a:custGeom>
              <a:avLst/>
              <a:gdLst/>
              <a:ahLst/>
              <a:cxnLst/>
              <a:rect l="l" t="t" r="r" b="b"/>
              <a:pathLst>
                <a:path w="270" h="693" fill="none" extrusionOk="0">
                  <a:moveTo>
                    <a:pt x="77" y="692"/>
                  </a:moveTo>
                  <a:cubicBezTo>
                    <a:pt x="1" y="577"/>
                    <a:pt x="65" y="295"/>
                    <a:pt x="270" y="0"/>
                  </a:cubicBezTo>
                </a:path>
              </a:pathLst>
            </a:custGeom>
            <a:solidFill>
              <a:schemeClr val="lt2"/>
            </a:solidFill>
            <a:ln w="28575" cap="rnd" cmpd="sng">
              <a:solidFill>
                <a:schemeClr val="lt2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8" name="Google Shape;1008;p15"/>
            <p:cNvSpPr/>
            <p:nvPr/>
          </p:nvSpPr>
          <p:spPr>
            <a:xfrm>
              <a:off x="7369310" y="4471213"/>
              <a:ext cx="266076" cy="232323"/>
            </a:xfrm>
            <a:custGeom>
              <a:avLst/>
              <a:gdLst/>
              <a:ahLst/>
              <a:cxnLst/>
              <a:rect l="l" t="t" r="r" b="b"/>
              <a:pathLst>
                <a:path w="4115" h="3593" extrusionOk="0">
                  <a:moveTo>
                    <a:pt x="2700" y="1"/>
                  </a:moveTo>
                  <a:cubicBezTo>
                    <a:pt x="2254" y="1"/>
                    <a:pt x="1743" y="187"/>
                    <a:pt x="1282" y="556"/>
                  </a:cubicBezTo>
                  <a:cubicBezTo>
                    <a:pt x="385" y="1273"/>
                    <a:pt x="1" y="2401"/>
                    <a:pt x="424" y="3093"/>
                  </a:cubicBezTo>
                  <a:cubicBezTo>
                    <a:pt x="631" y="3426"/>
                    <a:pt x="993" y="3593"/>
                    <a:pt x="1414" y="3593"/>
                  </a:cubicBezTo>
                  <a:cubicBezTo>
                    <a:pt x="1850" y="3593"/>
                    <a:pt x="2350" y="3413"/>
                    <a:pt x="2807" y="3054"/>
                  </a:cubicBezTo>
                  <a:cubicBezTo>
                    <a:pt x="3717" y="2337"/>
                    <a:pt x="4114" y="1196"/>
                    <a:pt x="3691" y="504"/>
                  </a:cubicBezTo>
                  <a:cubicBezTo>
                    <a:pt x="3486" y="168"/>
                    <a:pt x="3122" y="1"/>
                    <a:pt x="2700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9" name="Google Shape;1009;p15"/>
            <p:cNvSpPr/>
            <p:nvPr/>
          </p:nvSpPr>
          <p:spPr>
            <a:xfrm>
              <a:off x="7369310" y="4459056"/>
              <a:ext cx="266076" cy="256054"/>
            </a:xfrm>
            <a:custGeom>
              <a:avLst/>
              <a:gdLst/>
              <a:ahLst/>
              <a:cxnLst/>
              <a:rect l="l" t="t" r="r" b="b"/>
              <a:pathLst>
                <a:path w="4115" h="3960" fill="none" extrusionOk="0">
                  <a:moveTo>
                    <a:pt x="3691" y="692"/>
                  </a:moveTo>
                  <a:cubicBezTo>
                    <a:pt x="4114" y="1384"/>
                    <a:pt x="3717" y="2525"/>
                    <a:pt x="2807" y="3242"/>
                  </a:cubicBezTo>
                  <a:cubicBezTo>
                    <a:pt x="1910" y="3947"/>
                    <a:pt x="847" y="3960"/>
                    <a:pt x="424" y="3281"/>
                  </a:cubicBezTo>
                  <a:cubicBezTo>
                    <a:pt x="1" y="2589"/>
                    <a:pt x="385" y="1461"/>
                    <a:pt x="1282" y="744"/>
                  </a:cubicBezTo>
                  <a:cubicBezTo>
                    <a:pt x="2179" y="26"/>
                    <a:pt x="3269" y="0"/>
                    <a:pt x="3691" y="692"/>
                  </a:cubicBezTo>
                  <a:close/>
                </a:path>
              </a:pathLst>
            </a:custGeom>
            <a:solidFill>
              <a:schemeClr val="lt2"/>
            </a:solidFill>
            <a:ln w="28575" cap="flat" cmpd="sng">
              <a:solidFill>
                <a:schemeClr val="lt2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0" name="Google Shape;1010;p15"/>
            <p:cNvSpPr/>
            <p:nvPr/>
          </p:nvSpPr>
          <p:spPr>
            <a:xfrm>
              <a:off x="7496110" y="4539430"/>
              <a:ext cx="54767" cy="14936"/>
            </a:xfrm>
            <a:custGeom>
              <a:avLst/>
              <a:gdLst/>
              <a:ahLst/>
              <a:cxnLst/>
              <a:rect l="l" t="t" r="r" b="b"/>
              <a:pathLst>
                <a:path w="847" h="231" fill="none" extrusionOk="0">
                  <a:moveTo>
                    <a:pt x="0" y="231"/>
                  </a:moveTo>
                  <a:cubicBezTo>
                    <a:pt x="77" y="193"/>
                    <a:pt x="154" y="154"/>
                    <a:pt x="231" y="116"/>
                  </a:cubicBezTo>
                  <a:cubicBezTo>
                    <a:pt x="539" y="0"/>
                    <a:pt x="769" y="39"/>
                    <a:pt x="846" y="154"/>
                  </a:cubicBezTo>
                </a:path>
              </a:pathLst>
            </a:custGeom>
            <a:solidFill>
              <a:schemeClr val="lt2"/>
            </a:solidFill>
            <a:ln w="28575" cap="rnd" cmpd="sng">
              <a:solidFill>
                <a:schemeClr val="lt2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1" name="Google Shape;1011;p15"/>
            <p:cNvSpPr/>
            <p:nvPr/>
          </p:nvSpPr>
          <p:spPr>
            <a:xfrm>
              <a:off x="7448067" y="4580037"/>
              <a:ext cx="19075" cy="46426"/>
            </a:xfrm>
            <a:custGeom>
              <a:avLst/>
              <a:gdLst/>
              <a:ahLst/>
              <a:cxnLst/>
              <a:rect l="l" t="t" r="r" b="b"/>
              <a:pathLst>
                <a:path w="295" h="718" fill="none" extrusionOk="0">
                  <a:moveTo>
                    <a:pt x="77" y="718"/>
                  </a:moveTo>
                  <a:cubicBezTo>
                    <a:pt x="0" y="603"/>
                    <a:pt x="64" y="295"/>
                    <a:pt x="295" y="0"/>
                  </a:cubicBezTo>
                </a:path>
              </a:pathLst>
            </a:custGeom>
            <a:solidFill>
              <a:schemeClr val="lt2"/>
            </a:solidFill>
            <a:ln w="28575" cap="rnd" cmpd="sng">
              <a:solidFill>
                <a:schemeClr val="lt2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2" name="Google Shape;1012;p15"/>
            <p:cNvSpPr/>
            <p:nvPr/>
          </p:nvSpPr>
          <p:spPr>
            <a:xfrm>
              <a:off x="6865538" y="3792016"/>
              <a:ext cx="750767" cy="732533"/>
            </a:xfrm>
            <a:custGeom>
              <a:avLst/>
              <a:gdLst/>
              <a:ahLst/>
              <a:cxnLst/>
              <a:rect l="l" t="t" r="r" b="b"/>
              <a:pathLst>
                <a:path w="11611" h="11329" fill="none" extrusionOk="0">
                  <a:moveTo>
                    <a:pt x="2615" y="11008"/>
                  </a:moveTo>
                  <a:lnTo>
                    <a:pt x="1" y="1"/>
                  </a:lnTo>
                  <a:lnTo>
                    <a:pt x="8638" y="398"/>
                  </a:lnTo>
                  <a:lnTo>
                    <a:pt x="11611" y="11329"/>
                  </a:lnTo>
                </a:path>
              </a:pathLst>
            </a:custGeom>
            <a:solidFill>
              <a:schemeClr val="lt2"/>
            </a:solidFill>
            <a:ln w="28575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3" name="Google Shape;1013;p15"/>
            <p:cNvSpPr/>
            <p:nvPr/>
          </p:nvSpPr>
          <p:spPr>
            <a:xfrm>
              <a:off x="6901166" y="3942029"/>
              <a:ext cx="567650" cy="40671"/>
            </a:xfrm>
            <a:custGeom>
              <a:avLst/>
              <a:gdLst/>
              <a:ahLst/>
              <a:cxnLst/>
              <a:rect l="l" t="t" r="r" b="b"/>
              <a:pathLst>
                <a:path w="8779" h="629" fill="none" extrusionOk="0">
                  <a:moveTo>
                    <a:pt x="1" y="0"/>
                  </a:moveTo>
                  <a:lnTo>
                    <a:pt x="8779" y="628"/>
                  </a:lnTo>
                </a:path>
              </a:pathLst>
            </a:custGeom>
            <a:solidFill>
              <a:schemeClr val="lt2"/>
            </a:solidFill>
            <a:ln w="28575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14" name="Google Shape;1014;p15"/>
          <p:cNvGrpSpPr/>
          <p:nvPr/>
        </p:nvGrpSpPr>
        <p:grpSpPr>
          <a:xfrm rot="267609">
            <a:off x="7606269" y="68969"/>
            <a:ext cx="392442" cy="506864"/>
            <a:chOff x="3429335" y="3683515"/>
            <a:chExt cx="616535" cy="796296"/>
          </a:xfrm>
        </p:grpSpPr>
        <p:sp>
          <p:nvSpPr>
            <p:cNvPr id="1015" name="Google Shape;1015;p15"/>
            <p:cNvSpPr/>
            <p:nvPr/>
          </p:nvSpPr>
          <p:spPr>
            <a:xfrm>
              <a:off x="3429335" y="4045163"/>
              <a:ext cx="174129" cy="133458"/>
            </a:xfrm>
            <a:custGeom>
              <a:avLst/>
              <a:gdLst/>
              <a:ahLst/>
              <a:cxnLst/>
              <a:rect l="l" t="t" r="r" b="b"/>
              <a:pathLst>
                <a:path w="2693" h="2064" extrusionOk="0">
                  <a:moveTo>
                    <a:pt x="1289" y="0"/>
                  </a:moveTo>
                  <a:cubicBezTo>
                    <a:pt x="635" y="0"/>
                    <a:pt x="88" y="392"/>
                    <a:pt x="52" y="917"/>
                  </a:cubicBezTo>
                  <a:cubicBezTo>
                    <a:pt x="1" y="1481"/>
                    <a:pt x="539" y="1993"/>
                    <a:pt x="1257" y="2057"/>
                  </a:cubicBezTo>
                  <a:cubicBezTo>
                    <a:pt x="1306" y="2062"/>
                    <a:pt x="1356" y="2064"/>
                    <a:pt x="1404" y="2064"/>
                  </a:cubicBezTo>
                  <a:cubicBezTo>
                    <a:pt x="2057" y="2064"/>
                    <a:pt x="2593" y="1672"/>
                    <a:pt x="2641" y="1147"/>
                  </a:cubicBezTo>
                  <a:cubicBezTo>
                    <a:pt x="2692" y="571"/>
                    <a:pt x="2154" y="58"/>
                    <a:pt x="1436" y="7"/>
                  </a:cubicBezTo>
                  <a:cubicBezTo>
                    <a:pt x="1387" y="3"/>
                    <a:pt x="1337" y="0"/>
                    <a:pt x="1289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6" name="Google Shape;1016;p15"/>
            <p:cNvSpPr/>
            <p:nvPr/>
          </p:nvSpPr>
          <p:spPr>
            <a:xfrm>
              <a:off x="3429335" y="4041413"/>
              <a:ext cx="174129" cy="140959"/>
            </a:xfrm>
            <a:custGeom>
              <a:avLst/>
              <a:gdLst/>
              <a:ahLst/>
              <a:cxnLst/>
              <a:rect l="l" t="t" r="r" b="b"/>
              <a:pathLst>
                <a:path w="2693" h="2180" fill="none" extrusionOk="0">
                  <a:moveTo>
                    <a:pt x="2641" y="1205"/>
                  </a:moveTo>
                  <a:cubicBezTo>
                    <a:pt x="2590" y="1769"/>
                    <a:pt x="1974" y="2179"/>
                    <a:pt x="1257" y="2115"/>
                  </a:cubicBezTo>
                  <a:cubicBezTo>
                    <a:pt x="539" y="2051"/>
                    <a:pt x="1" y="1539"/>
                    <a:pt x="52" y="975"/>
                  </a:cubicBezTo>
                  <a:cubicBezTo>
                    <a:pt x="91" y="411"/>
                    <a:pt x="719" y="1"/>
                    <a:pt x="1436" y="65"/>
                  </a:cubicBezTo>
                  <a:cubicBezTo>
                    <a:pt x="2154" y="116"/>
                    <a:pt x="2692" y="629"/>
                    <a:pt x="2641" y="1205"/>
                  </a:cubicBezTo>
                  <a:close/>
                </a:path>
              </a:pathLst>
            </a:custGeom>
            <a:solidFill>
              <a:schemeClr val="dk2"/>
            </a:solidFill>
            <a:ln w="28575" cap="flat" cmpd="sng">
              <a:solidFill>
                <a:schemeClr val="dk2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7" name="Google Shape;1017;p15"/>
            <p:cNvSpPr/>
            <p:nvPr/>
          </p:nvSpPr>
          <p:spPr>
            <a:xfrm>
              <a:off x="3711902" y="4342602"/>
              <a:ext cx="174065" cy="134169"/>
            </a:xfrm>
            <a:custGeom>
              <a:avLst/>
              <a:gdLst/>
              <a:ahLst/>
              <a:cxnLst/>
              <a:rect l="l" t="t" r="r" b="b"/>
              <a:pathLst>
                <a:path w="2692" h="2075" extrusionOk="0">
                  <a:moveTo>
                    <a:pt x="1289" y="1"/>
                  </a:moveTo>
                  <a:cubicBezTo>
                    <a:pt x="636" y="1"/>
                    <a:pt x="100" y="393"/>
                    <a:pt x="52" y="930"/>
                  </a:cubicBezTo>
                  <a:cubicBezTo>
                    <a:pt x="1" y="1494"/>
                    <a:pt x="539" y="2006"/>
                    <a:pt x="1257" y="2070"/>
                  </a:cubicBezTo>
                  <a:cubicBezTo>
                    <a:pt x="1298" y="2073"/>
                    <a:pt x="1340" y="2075"/>
                    <a:pt x="1381" y="2075"/>
                  </a:cubicBezTo>
                  <a:cubicBezTo>
                    <a:pt x="2045" y="2075"/>
                    <a:pt x="2605" y="1691"/>
                    <a:pt x="2653" y="1148"/>
                  </a:cubicBezTo>
                  <a:cubicBezTo>
                    <a:pt x="2692" y="584"/>
                    <a:pt x="2154" y="71"/>
                    <a:pt x="1436" y="7"/>
                  </a:cubicBezTo>
                  <a:cubicBezTo>
                    <a:pt x="1386" y="3"/>
                    <a:pt x="1337" y="1"/>
                    <a:pt x="1289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8" name="Google Shape;1018;p15"/>
            <p:cNvSpPr/>
            <p:nvPr/>
          </p:nvSpPr>
          <p:spPr>
            <a:xfrm>
              <a:off x="3711902" y="4338917"/>
              <a:ext cx="174065" cy="140894"/>
            </a:xfrm>
            <a:custGeom>
              <a:avLst/>
              <a:gdLst/>
              <a:ahLst/>
              <a:cxnLst/>
              <a:rect l="l" t="t" r="r" b="b"/>
              <a:pathLst>
                <a:path w="2692" h="2179" fill="none" extrusionOk="0">
                  <a:moveTo>
                    <a:pt x="2653" y="1205"/>
                  </a:moveTo>
                  <a:cubicBezTo>
                    <a:pt x="2602" y="1781"/>
                    <a:pt x="1974" y="2179"/>
                    <a:pt x="1257" y="2127"/>
                  </a:cubicBezTo>
                  <a:cubicBezTo>
                    <a:pt x="539" y="2063"/>
                    <a:pt x="1" y="1551"/>
                    <a:pt x="52" y="987"/>
                  </a:cubicBezTo>
                  <a:cubicBezTo>
                    <a:pt x="103" y="410"/>
                    <a:pt x="718" y="0"/>
                    <a:pt x="1436" y="64"/>
                  </a:cubicBezTo>
                  <a:cubicBezTo>
                    <a:pt x="2154" y="128"/>
                    <a:pt x="2692" y="641"/>
                    <a:pt x="2653" y="1205"/>
                  </a:cubicBezTo>
                  <a:close/>
                </a:path>
              </a:pathLst>
            </a:custGeom>
            <a:solidFill>
              <a:schemeClr val="dk2"/>
            </a:solidFill>
            <a:ln w="28575" cap="flat" cmpd="sng">
              <a:solidFill>
                <a:schemeClr val="dk2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9" name="Google Shape;1019;p15"/>
            <p:cNvSpPr/>
            <p:nvPr/>
          </p:nvSpPr>
          <p:spPr>
            <a:xfrm>
              <a:off x="3595901" y="3683515"/>
              <a:ext cx="449969" cy="749086"/>
            </a:xfrm>
            <a:custGeom>
              <a:avLst/>
              <a:gdLst/>
              <a:ahLst/>
              <a:cxnLst/>
              <a:rect l="l" t="t" r="r" b="b"/>
              <a:pathLst>
                <a:path w="6959" h="11585" fill="none" extrusionOk="0">
                  <a:moveTo>
                    <a:pt x="1" y="6984"/>
                  </a:moveTo>
                  <a:lnTo>
                    <a:pt x="2897" y="0"/>
                  </a:lnTo>
                  <a:lnTo>
                    <a:pt x="6959" y="4536"/>
                  </a:lnTo>
                  <a:lnTo>
                    <a:pt x="4383" y="11584"/>
                  </a:lnTo>
                </a:path>
              </a:pathLst>
            </a:custGeom>
            <a:solidFill>
              <a:schemeClr val="dk2"/>
            </a:solidFill>
            <a:ln w="2857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0" name="Google Shape;1020;p15"/>
            <p:cNvSpPr/>
            <p:nvPr/>
          </p:nvSpPr>
          <p:spPr>
            <a:xfrm>
              <a:off x="3744233" y="3777920"/>
              <a:ext cx="262714" cy="303320"/>
            </a:xfrm>
            <a:custGeom>
              <a:avLst/>
              <a:gdLst/>
              <a:ahLst/>
              <a:cxnLst/>
              <a:rect l="l" t="t" r="r" b="b"/>
              <a:pathLst>
                <a:path w="4063" h="4691" fill="none" extrusionOk="0">
                  <a:moveTo>
                    <a:pt x="0" y="1"/>
                  </a:moveTo>
                  <a:lnTo>
                    <a:pt x="4063" y="4691"/>
                  </a:lnTo>
                </a:path>
              </a:pathLst>
            </a:custGeom>
            <a:solidFill>
              <a:schemeClr val="dk2"/>
            </a:solidFill>
            <a:ln w="2857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21" name="Google Shape;1021;p15"/>
          <p:cNvGrpSpPr/>
          <p:nvPr/>
        </p:nvGrpSpPr>
        <p:grpSpPr>
          <a:xfrm rot="1884169">
            <a:off x="4784532" y="122097"/>
            <a:ext cx="354731" cy="414991"/>
            <a:chOff x="828772" y="314668"/>
            <a:chExt cx="416010" cy="486680"/>
          </a:xfrm>
        </p:grpSpPr>
        <p:sp>
          <p:nvSpPr>
            <p:cNvPr id="1022" name="Google Shape;1022;p15"/>
            <p:cNvSpPr/>
            <p:nvPr/>
          </p:nvSpPr>
          <p:spPr>
            <a:xfrm>
              <a:off x="828772" y="325849"/>
              <a:ext cx="182624" cy="180501"/>
            </a:xfrm>
            <a:custGeom>
              <a:avLst/>
              <a:gdLst/>
              <a:ahLst/>
              <a:cxnLst/>
              <a:rect l="l" t="t" r="r" b="b"/>
              <a:pathLst>
                <a:path w="3871" h="3826" extrusionOk="0">
                  <a:moveTo>
                    <a:pt x="2277" y="1"/>
                  </a:moveTo>
                  <a:cubicBezTo>
                    <a:pt x="1531" y="1"/>
                    <a:pt x="747" y="588"/>
                    <a:pt x="398" y="1455"/>
                  </a:cubicBezTo>
                  <a:cubicBezTo>
                    <a:pt x="1" y="2454"/>
                    <a:pt x="321" y="3454"/>
                    <a:pt x="1103" y="3748"/>
                  </a:cubicBezTo>
                  <a:cubicBezTo>
                    <a:pt x="1245" y="3800"/>
                    <a:pt x="1395" y="3825"/>
                    <a:pt x="1548" y="3825"/>
                  </a:cubicBezTo>
                  <a:cubicBezTo>
                    <a:pt x="2224" y="3825"/>
                    <a:pt x="2961" y="3340"/>
                    <a:pt x="3358" y="2557"/>
                  </a:cubicBezTo>
                  <a:cubicBezTo>
                    <a:pt x="3871" y="1544"/>
                    <a:pt x="3602" y="417"/>
                    <a:pt x="2743" y="83"/>
                  </a:cubicBezTo>
                  <a:cubicBezTo>
                    <a:pt x="2593" y="27"/>
                    <a:pt x="2436" y="1"/>
                    <a:pt x="2277" y="1"/>
                  </a:cubicBez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3" name="Google Shape;1023;p15"/>
            <p:cNvSpPr/>
            <p:nvPr/>
          </p:nvSpPr>
          <p:spPr>
            <a:xfrm>
              <a:off x="828772" y="314668"/>
              <a:ext cx="182624" cy="201354"/>
            </a:xfrm>
            <a:custGeom>
              <a:avLst/>
              <a:gdLst/>
              <a:ahLst/>
              <a:cxnLst/>
              <a:rect l="l" t="t" r="r" b="b"/>
              <a:pathLst>
                <a:path w="3871" h="4268" fill="none" extrusionOk="0">
                  <a:moveTo>
                    <a:pt x="2743" y="320"/>
                  </a:moveTo>
                  <a:cubicBezTo>
                    <a:pt x="3602" y="654"/>
                    <a:pt x="3871" y="1781"/>
                    <a:pt x="3358" y="2794"/>
                  </a:cubicBezTo>
                  <a:cubicBezTo>
                    <a:pt x="2871" y="3755"/>
                    <a:pt x="1872" y="4267"/>
                    <a:pt x="1103" y="3985"/>
                  </a:cubicBezTo>
                  <a:cubicBezTo>
                    <a:pt x="321" y="3691"/>
                    <a:pt x="1" y="2691"/>
                    <a:pt x="398" y="1692"/>
                  </a:cubicBezTo>
                  <a:cubicBezTo>
                    <a:pt x="821" y="641"/>
                    <a:pt x="1885" y="0"/>
                    <a:pt x="2743" y="320"/>
                  </a:cubicBezTo>
                  <a:close/>
                </a:path>
              </a:pathLst>
            </a:custGeom>
            <a:solidFill>
              <a:schemeClr val="accent1"/>
            </a:solidFill>
            <a:ln w="28575" cap="flat" cmpd="sng">
              <a:solidFill>
                <a:schemeClr val="accent1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4" name="Google Shape;1024;p15"/>
            <p:cNvSpPr/>
            <p:nvPr/>
          </p:nvSpPr>
          <p:spPr>
            <a:xfrm>
              <a:off x="897084" y="366656"/>
              <a:ext cx="26655" cy="18777"/>
            </a:xfrm>
            <a:custGeom>
              <a:avLst/>
              <a:gdLst/>
              <a:ahLst/>
              <a:cxnLst/>
              <a:rect l="l" t="t" r="r" b="b"/>
              <a:pathLst>
                <a:path w="565" h="398" fill="none" extrusionOk="0">
                  <a:moveTo>
                    <a:pt x="1" y="397"/>
                  </a:moveTo>
                  <a:cubicBezTo>
                    <a:pt x="168" y="205"/>
                    <a:pt x="373" y="64"/>
                    <a:pt x="565" y="0"/>
                  </a:cubicBezTo>
                </a:path>
              </a:pathLst>
            </a:custGeom>
            <a:solidFill>
              <a:schemeClr val="accent1"/>
            </a:solidFill>
            <a:ln w="19050" cap="rnd" cmpd="sng">
              <a:solidFill>
                <a:schemeClr val="accent1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5" name="Google Shape;1025;p15"/>
            <p:cNvSpPr/>
            <p:nvPr/>
          </p:nvSpPr>
          <p:spPr>
            <a:xfrm>
              <a:off x="875949" y="411380"/>
              <a:ext cx="7926" cy="47791"/>
            </a:xfrm>
            <a:custGeom>
              <a:avLst/>
              <a:gdLst/>
              <a:ahLst/>
              <a:cxnLst/>
              <a:rect l="l" t="t" r="r" b="b"/>
              <a:pathLst>
                <a:path w="168" h="1013" fill="none" extrusionOk="0">
                  <a:moveTo>
                    <a:pt x="167" y="1013"/>
                  </a:moveTo>
                  <a:cubicBezTo>
                    <a:pt x="141" y="974"/>
                    <a:pt x="129" y="936"/>
                    <a:pt x="103" y="897"/>
                  </a:cubicBezTo>
                  <a:cubicBezTo>
                    <a:pt x="0" y="654"/>
                    <a:pt x="0" y="334"/>
                    <a:pt x="116" y="0"/>
                  </a:cubicBezTo>
                </a:path>
              </a:pathLst>
            </a:custGeom>
            <a:solidFill>
              <a:schemeClr val="accent1"/>
            </a:solidFill>
            <a:ln w="19050" cap="rnd" cmpd="sng">
              <a:solidFill>
                <a:schemeClr val="accent1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6" name="Google Shape;1026;p15"/>
            <p:cNvSpPr/>
            <p:nvPr/>
          </p:nvSpPr>
          <p:spPr>
            <a:xfrm>
              <a:off x="865664" y="494788"/>
              <a:ext cx="379118" cy="306559"/>
            </a:xfrm>
            <a:custGeom>
              <a:avLst/>
              <a:gdLst/>
              <a:ahLst/>
              <a:cxnLst/>
              <a:rect l="l" t="t" r="r" b="b"/>
              <a:pathLst>
                <a:path w="8036" h="6498" fill="none" extrusionOk="0">
                  <a:moveTo>
                    <a:pt x="1" y="1"/>
                  </a:moveTo>
                  <a:lnTo>
                    <a:pt x="8035" y="6498"/>
                  </a:lnTo>
                </a:path>
              </a:pathLst>
            </a:custGeom>
            <a:solidFill>
              <a:schemeClr val="accent1"/>
            </a:solidFill>
            <a:ln w="28575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27" name="Google Shape;1027;p15"/>
          <p:cNvGrpSpPr/>
          <p:nvPr/>
        </p:nvGrpSpPr>
        <p:grpSpPr>
          <a:xfrm rot="267618">
            <a:off x="7286025" y="774874"/>
            <a:ext cx="703002" cy="342365"/>
            <a:chOff x="1698430" y="4498823"/>
            <a:chExt cx="1589281" cy="773986"/>
          </a:xfrm>
        </p:grpSpPr>
        <p:sp>
          <p:nvSpPr>
            <p:cNvPr id="1028" name="Google Shape;1028;p15"/>
            <p:cNvSpPr/>
            <p:nvPr/>
          </p:nvSpPr>
          <p:spPr>
            <a:xfrm>
              <a:off x="1698430" y="4919182"/>
              <a:ext cx="299182" cy="231677"/>
            </a:xfrm>
            <a:custGeom>
              <a:avLst/>
              <a:gdLst/>
              <a:ahLst/>
              <a:cxnLst/>
              <a:rect l="l" t="t" r="r" b="b"/>
              <a:pathLst>
                <a:path w="4627" h="3583" extrusionOk="0">
                  <a:moveTo>
                    <a:pt x="1912" y="1"/>
                  </a:moveTo>
                  <a:cubicBezTo>
                    <a:pt x="1110" y="1"/>
                    <a:pt x="438" y="408"/>
                    <a:pt x="257" y="1086"/>
                  </a:cubicBezTo>
                  <a:cubicBezTo>
                    <a:pt x="1" y="1995"/>
                    <a:pt x="718" y="3046"/>
                    <a:pt x="1846" y="3431"/>
                  </a:cubicBezTo>
                  <a:cubicBezTo>
                    <a:pt x="2141" y="3533"/>
                    <a:pt x="2435" y="3582"/>
                    <a:pt x="2714" y="3582"/>
                  </a:cubicBezTo>
                  <a:cubicBezTo>
                    <a:pt x="3512" y="3582"/>
                    <a:pt x="4180" y="3182"/>
                    <a:pt x="4370" y="2508"/>
                  </a:cubicBezTo>
                  <a:cubicBezTo>
                    <a:pt x="4627" y="1598"/>
                    <a:pt x="3909" y="535"/>
                    <a:pt x="2768" y="150"/>
                  </a:cubicBezTo>
                  <a:cubicBezTo>
                    <a:pt x="2477" y="49"/>
                    <a:pt x="2187" y="1"/>
                    <a:pt x="1912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9" name="Google Shape;1029;p15"/>
            <p:cNvSpPr/>
            <p:nvPr/>
          </p:nvSpPr>
          <p:spPr>
            <a:xfrm>
              <a:off x="1698430" y="4903146"/>
              <a:ext cx="299182" cy="263554"/>
            </a:xfrm>
            <a:custGeom>
              <a:avLst/>
              <a:gdLst/>
              <a:ahLst/>
              <a:cxnLst/>
              <a:rect l="l" t="t" r="r" b="b"/>
              <a:pathLst>
                <a:path w="4627" h="4076" fill="none" extrusionOk="0">
                  <a:moveTo>
                    <a:pt x="4370" y="2756"/>
                  </a:moveTo>
                  <a:cubicBezTo>
                    <a:pt x="4114" y="3666"/>
                    <a:pt x="2986" y="4076"/>
                    <a:pt x="1846" y="3679"/>
                  </a:cubicBezTo>
                  <a:cubicBezTo>
                    <a:pt x="718" y="3294"/>
                    <a:pt x="1" y="2243"/>
                    <a:pt x="257" y="1334"/>
                  </a:cubicBezTo>
                  <a:cubicBezTo>
                    <a:pt x="500" y="424"/>
                    <a:pt x="1628" y="1"/>
                    <a:pt x="2768" y="398"/>
                  </a:cubicBezTo>
                  <a:cubicBezTo>
                    <a:pt x="3909" y="783"/>
                    <a:pt x="4627" y="1846"/>
                    <a:pt x="4370" y="2756"/>
                  </a:cubicBezTo>
                  <a:close/>
                </a:path>
              </a:pathLst>
            </a:custGeom>
            <a:solidFill>
              <a:schemeClr val="lt2"/>
            </a:solidFill>
            <a:ln w="28575" cap="flat" cmpd="sng">
              <a:solidFill>
                <a:schemeClr val="lt2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0" name="Google Shape;1030;p15"/>
            <p:cNvSpPr/>
            <p:nvPr/>
          </p:nvSpPr>
          <p:spPr>
            <a:xfrm>
              <a:off x="1883231" y="5003435"/>
              <a:ext cx="33171" cy="38990"/>
            </a:xfrm>
            <a:custGeom>
              <a:avLst/>
              <a:gdLst/>
              <a:ahLst/>
              <a:cxnLst/>
              <a:rect l="l" t="t" r="r" b="b"/>
              <a:pathLst>
                <a:path w="513" h="603" fill="none" extrusionOk="0">
                  <a:moveTo>
                    <a:pt x="0" y="0"/>
                  </a:moveTo>
                  <a:cubicBezTo>
                    <a:pt x="256" y="180"/>
                    <a:pt x="436" y="398"/>
                    <a:pt x="513" y="603"/>
                  </a:cubicBezTo>
                </a:path>
              </a:pathLst>
            </a:custGeom>
            <a:solidFill>
              <a:schemeClr val="lt2"/>
            </a:solidFill>
            <a:ln w="28575" cap="rnd" cmpd="sng">
              <a:solidFill>
                <a:schemeClr val="lt2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1" name="Google Shape;1031;p15"/>
            <p:cNvSpPr/>
            <p:nvPr/>
          </p:nvSpPr>
          <p:spPr>
            <a:xfrm>
              <a:off x="1777122" y="4983520"/>
              <a:ext cx="68863" cy="23278"/>
            </a:xfrm>
            <a:custGeom>
              <a:avLst/>
              <a:gdLst/>
              <a:ahLst/>
              <a:cxnLst/>
              <a:rect l="l" t="t" r="r" b="b"/>
              <a:pathLst>
                <a:path w="1065" h="360" fill="none" extrusionOk="0">
                  <a:moveTo>
                    <a:pt x="1" y="360"/>
                  </a:moveTo>
                  <a:cubicBezTo>
                    <a:pt x="78" y="103"/>
                    <a:pt x="411" y="14"/>
                    <a:pt x="667" y="14"/>
                  </a:cubicBezTo>
                  <a:cubicBezTo>
                    <a:pt x="795" y="1"/>
                    <a:pt x="936" y="26"/>
                    <a:pt x="1065" y="52"/>
                  </a:cubicBezTo>
                </a:path>
              </a:pathLst>
            </a:custGeom>
            <a:solidFill>
              <a:schemeClr val="lt2"/>
            </a:solidFill>
            <a:ln w="28575" cap="rnd" cmpd="sng">
              <a:solidFill>
                <a:schemeClr val="lt2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2" name="Google Shape;1032;p15"/>
            <p:cNvSpPr/>
            <p:nvPr/>
          </p:nvSpPr>
          <p:spPr>
            <a:xfrm>
              <a:off x="2442482" y="5021152"/>
              <a:ext cx="309139" cy="235750"/>
            </a:xfrm>
            <a:custGeom>
              <a:avLst/>
              <a:gdLst/>
              <a:ahLst/>
              <a:cxnLst/>
              <a:rect l="l" t="t" r="r" b="b"/>
              <a:pathLst>
                <a:path w="4781" h="3646" extrusionOk="0">
                  <a:moveTo>
                    <a:pt x="1976" y="0"/>
                  </a:moveTo>
                  <a:cubicBezTo>
                    <a:pt x="1149" y="0"/>
                    <a:pt x="458" y="410"/>
                    <a:pt x="257" y="1098"/>
                  </a:cubicBezTo>
                  <a:cubicBezTo>
                    <a:pt x="1" y="2020"/>
                    <a:pt x="731" y="3084"/>
                    <a:pt x="1897" y="3494"/>
                  </a:cubicBezTo>
                  <a:cubicBezTo>
                    <a:pt x="2202" y="3596"/>
                    <a:pt x="2505" y="3645"/>
                    <a:pt x="2793" y="3645"/>
                  </a:cubicBezTo>
                  <a:cubicBezTo>
                    <a:pt x="3619" y="3645"/>
                    <a:pt x="4312" y="3243"/>
                    <a:pt x="4512" y="2558"/>
                  </a:cubicBezTo>
                  <a:cubicBezTo>
                    <a:pt x="4781" y="1623"/>
                    <a:pt x="4038" y="547"/>
                    <a:pt x="2859" y="149"/>
                  </a:cubicBezTo>
                  <a:cubicBezTo>
                    <a:pt x="2558" y="48"/>
                    <a:pt x="2259" y="0"/>
                    <a:pt x="1976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3" name="Google Shape;1033;p15"/>
            <p:cNvSpPr/>
            <p:nvPr/>
          </p:nvSpPr>
          <p:spPr>
            <a:xfrm>
              <a:off x="2442482" y="5005116"/>
              <a:ext cx="309139" cy="267692"/>
            </a:xfrm>
            <a:custGeom>
              <a:avLst/>
              <a:gdLst/>
              <a:ahLst/>
              <a:cxnLst/>
              <a:rect l="l" t="t" r="r" b="b"/>
              <a:pathLst>
                <a:path w="4781" h="4140" fill="none" extrusionOk="0">
                  <a:moveTo>
                    <a:pt x="4512" y="2806"/>
                  </a:moveTo>
                  <a:cubicBezTo>
                    <a:pt x="4243" y="3729"/>
                    <a:pt x="3076" y="4139"/>
                    <a:pt x="1897" y="3742"/>
                  </a:cubicBezTo>
                  <a:cubicBezTo>
                    <a:pt x="731" y="3332"/>
                    <a:pt x="1" y="2268"/>
                    <a:pt x="257" y="1346"/>
                  </a:cubicBezTo>
                  <a:cubicBezTo>
                    <a:pt x="526" y="423"/>
                    <a:pt x="1680" y="0"/>
                    <a:pt x="2859" y="397"/>
                  </a:cubicBezTo>
                  <a:cubicBezTo>
                    <a:pt x="4038" y="795"/>
                    <a:pt x="4781" y="1871"/>
                    <a:pt x="4512" y="2806"/>
                  </a:cubicBezTo>
                  <a:close/>
                </a:path>
              </a:pathLst>
            </a:custGeom>
            <a:solidFill>
              <a:schemeClr val="lt2"/>
            </a:solidFill>
            <a:ln w="28575" cap="flat" cmpd="sng">
              <a:solidFill>
                <a:schemeClr val="lt2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4" name="Google Shape;1034;p15"/>
            <p:cNvSpPr/>
            <p:nvPr/>
          </p:nvSpPr>
          <p:spPr>
            <a:xfrm>
              <a:off x="2628123" y="5102043"/>
              <a:ext cx="40671" cy="41447"/>
            </a:xfrm>
            <a:custGeom>
              <a:avLst/>
              <a:gdLst/>
              <a:ahLst/>
              <a:cxnLst/>
              <a:rect l="l" t="t" r="r" b="b"/>
              <a:pathLst>
                <a:path w="629" h="641" fill="none" extrusionOk="0">
                  <a:moveTo>
                    <a:pt x="0" y="0"/>
                  </a:moveTo>
                  <a:cubicBezTo>
                    <a:pt x="308" y="180"/>
                    <a:pt x="526" y="410"/>
                    <a:pt x="628" y="641"/>
                  </a:cubicBezTo>
                </a:path>
              </a:pathLst>
            </a:custGeom>
            <a:solidFill>
              <a:schemeClr val="lt2"/>
            </a:solidFill>
            <a:ln w="28575" cap="rnd" cmpd="sng">
              <a:solidFill>
                <a:schemeClr val="lt2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5" name="Google Shape;1035;p15"/>
            <p:cNvSpPr/>
            <p:nvPr/>
          </p:nvSpPr>
          <p:spPr>
            <a:xfrm>
              <a:off x="2521239" y="5085490"/>
              <a:ext cx="75458" cy="24054"/>
            </a:xfrm>
            <a:custGeom>
              <a:avLst/>
              <a:gdLst/>
              <a:ahLst/>
              <a:cxnLst/>
              <a:rect l="l" t="t" r="r" b="b"/>
              <a:pathLst>
                <a:path w="1167" h="372" fill="none" extrusionOk="0">
                  <a:moveTo>
                    <a:pt x="0" y="372"/>
                  </a:moveTo>
                  <a:cubicBezTo>
                    <a:pt x="77" y="128"/>
                    <a:pt x="423" y="13"/>
                    <a:pt x="731" y="0"/>
                  </a:cubicBezTo>
                  <a:cubicBezTo>
                    <a:pt x="872" y="0"/>
                    <a:pt x="1025" y="26"/>
                    <a:pt x="1166" y="64"/>
                  </a:cubicBezTo>
                </a:path>
              </a:pathLst>
            </a:custGeom>
            <a:solidFill>
              <a:schemeClr val="lt2"/>
            </a:solidFill>
            <a:ln w="28575" cap="rnd" cmpd="sng">
              <a:solidFill>
                <a:schemeClr val="lt2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6" name="Google Shape;1036;p15"/>
            <p:cNvSpPr/>
            <p:nvPr/>
          </p:nvSpPr>
          <p:spPr>
            <a:xfrm>
              <a:off x="1960242" y="4498823"/>
              <a:ext cx="1327470" cy="711777"/>
            </a:xfrm>
            <a:custGeom>
              <a:avLst/>
              <a:gdLst/>
              <a:ahLst/>
              <a:cxnLst/>
              <a:rect l="l" t="t" r="r" b="b"/>
              <a:pathLst>
                <a:path w="20530" h="11008" fill="none" extrusionOk="0">
                  <a:moveTo>
                    <a:pt x="1" y="9560"/>
                  </a:moveTo>
                  <a:lnTo>
                    <a:pt x="9022" y="0"/>
                  </a:lnTo>
                  <a:lnTo>
                    <a:pt x="20530" y="1115"/>
                  </a:lnTo>
                  <a:lnTo>
                    <a:pt x="11790" y="11008"/>
                  </a:lnTo>
                </a:path>
              </a:pathLst>
            </a:custGeom>
            <a:solidFill>
              <a:schemeClr val="lt2"/>
            </a:solidFill>
            <a:ln w="28575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7" name="Google Shape;1037;p15"/>
            <p:cNvSpPr/>
            <p:nvPr/>
          </p:nvSpPr>
          <p:spPr>
            <a:xfrm>
              <a:off x="2444163" y="4604026"/>
              <a:ext cx="732533" cy="92916"/>
            </a:xfrm>
            <a:custGeom>
              <a:avLst/>
              <a:gdLst/>
              <a:ahLst/>
              <a:cxnLst/>
              <a:rect l="l" t="t" r="r" b="b"/>
              <a:pathLst>
                <a:path w="11329" h="1437" fill="none" extrusionOk="0">
                  <a:moveTo>
                    <a:pt x="1" y="1"/>
                  </a:moveTo>
                  <a:lnTo>
                    <a:pt x="11329" y="1436"/>
                  </a:lnTo>
                </a:path>
              </a:pathLst>
            </a:custGeom>
            <a:solidFill>
              <a:schemeClr val="lt2"/>
            </a:solidFill>
            <a:ln w="28575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38" name="Google Shape;1038;p15"/>
          <p:cNvSpPr txBox="1">
            <a:spLocks noGrp="1"/>
          </p:cNvSpPr>
          <p:nvPr>
            <p:ph type="title"/>
          </p:nvPr>
        </p:nvSpPr>
        <p:spPr>
          <a:xfrm>
            <a:off x="3557400" y="3328888"/>
            <a:ext cx="4360200" cy="531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1039" name="Google Shape;1039;p15"/>
          <p:cNvSpPr txBox="1">
            <a:spLocks noGrp="1"/>
          </p:cNvSpPr>
          <p:nvPr>
            <p:ph type="subTitle" idx="1"/>
          </p:nvPr>
        </p:nvSpPr>
        <p:spPr>
          <a:xfrm>
            <a:off x="1226400" y="1739913"/>
            <a:ext cx="6691200" cy="147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3000"/>
              <a:buNone/>
              <a:defRPr sz="30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38707017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 header 1">
    <p:bg>
      <p:bgPr>
        <a:solidFill>
          <a:schemeClr val="accent5"/>
        </a:solidFill>
        <a:effectLst/>
      </p:bgPr>
    </p:bg>
    <p:spTree>
      <p:nvGrpSpPr>
        <p:cNvPr id="1" name="Shape 10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1" name="Google Shape;1041;p16"/>
          <p:cNvSpPr txBox="1">
            <a:spLocks noGrp="1"/>
          </p:cNvSpPr>
          <p:nvPr>
            <p:ph type="title"/>
          </p:nvPr>
        </p:nvSpPr>
        <p:spPr>
          <a:xfrm>
            <a:off x="2129850" y="2556389"/>
            <a:ext cx="48843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5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042" name="Google Shape;1042;p16"/>
          <p:cNvSpPr txBox="1">
            <a:spLocks noGrp="1"/>
          </p:cNvSpPr>
          <p:nvPr>
            <p:ph type="title" idx="2" hasCustomPrompt="1"/>
          </p:nvPr>
        </p:nvSpPr>
        <p:spPr>
          <a:xfrm>
            <a:off x="3967060" y="1720889"/>
            <a:ext cx="1209900" cy="73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1043" name="Google Shape;1043;p16"/>
          <p:cNvSpPr txBox="1">
            <a:spLocks noGrp="1"/>
          </p:cNvSpPr>
          <p:nvPr>
            <p:ph type="subTitle" idx="1"/>
          </p:nvPr>
        </p:nvSpPr>
        <p:spPr>
          <a:xfrm>
            <a:off x="2397910" y="3291084"/>
            <a:ext cx="4348200" cy="35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4" name="Google Shape;1044;p16"/>
          <p:cNvSpPr/>
          <p:nvPr/>
        </p:nvSpPr>
        <p:spPr>
          <a:xfrm>
            <a:off x="4070375" y="3095150"/>
            <a:ext cx="5315360" cy="2236616"/>
          </a:xfrm>
          <a:custGeom>
            <a:avLst/>
            <a:gdLst/>
            <a:ahLst/>
            <a:cxnLst/>
            <a:rect l="l" t="t" r="r" b="b"/>
            <a:pathLst>
              <a:path w="139000" h="98302" extrusionOk="0">
                <a:moveTo>
                  <a:pt x="127607" y="1"/>
                </a:moveTo>
                <a:cubicBezTo>
                  <a:pt x="126733" y="1"/>
                  <a:pt x="125859" y="31"/>
                  <a:pt x="124987" y="93"/>
                </a:cubicBezTo>
                <a:cubicBezTo>
                  <a:pt x="108574" y="1248"/>
                  <a:pt x="93771" y="12312"/>
                  <a:pt x="85929" y="26781"/>
                </a:cubicBezTo>
                <a:cubicBezTo>
                  <a:pt x="83163" y="31857"/>
                  <a:pt x="81005" y="37510"/>
                  <a:pt x="76597" y="41249"/>
                </a:cubicBezTo>
                <a:cubicBezTo>
                  <a:pt x="69211" y="47419"/>
                  <a:pt x="58451" y="46112"/>
                  <a:pt x="48907" y="47206"/>
                </a:cubicBezTo>
                <a:cubicBezTo>
                  <a:pt x="41581" y="47997"/>
                  <a:pt x="34560" y="50520"/>
                  <a:pt x="28268" y="54289"/>
                </a:cubicBezTo>
                <a:cubicBezTo>
                  <a:pt x="16353" y="61401"/>
                  <a:pt x="6961" y="73012"/>
                  <a:pt x="2614" y="86295"/>
                </a:cubicBezTo>
                <a:cubicBezTo>
                  <a:pt x="1338" y="90216"/>
                  <a:pt x="487" y="94228"/>
                  <a:pt x="0" y="98301"/>
                </a:cubicBezTo>
                <a:lnTo>
                  <a:pt x="139000" y="98301"/>
                </a:lnTo>
                <a:lnTo>
                  <a:pt x="139000" y="1735"/>
                </a:lnTo>
                <a:cubicBezTo>
                  <a:pt x="135309" y="595"/>
                  <a:pt x="131456" y="1"/>
                  <a:pt x="127607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5" name="Google Shape;1045;p16"/>
          <p:cNvSpPr/>
          <p:nvPr/>
        </p:nvSpPr>
        <p:spPr>
          <a:xfrm rot="10800000">
            <a:off x="-120666" y="-124981"/>
            <a:ext cx="5017205" cy="2236616"/>
          </a:xfrm>
          <a:custGeom>
            <a:avLst/>
            <a:gdLst/>
            <a:ahLst/>
            <a:cxnLst/>
            <a:rect l="l" t="t" r="r" b="b"/>
            <a:pathLst>
              <a:path w="139000" h="98302" extrusionOk="0">
                <a:moveTo>
                  <a:pt x="127607" y="1"/>
                </a:moveTo>
                <a:cubicBezTo>
                  <a:pt x="126733" y="1"/>
                  <a:pt x="125859" y="31"/>
                  <a:pt x="124987" y="93"/>
                </a:cubicBezTo>
                <a:cubicBezTo>
                  <a:pt x="108574" y="1248"/>
                  <a:pt x="93771" y="12312"/>
                  <a:pt x="85929" y="26781"/>
                </a:cubicBezTo>
                <a:cubicBezTo>
                  <a:pt x="83163" y="31857"/>
                  <a:pt x="81005" y="37510"/>
                  <a:pt x="76597" y="41249"/>
                </a:cubicBezTo>
                <a:cubicBezTo>
                  <a:pt x="69211" y="47419"/>
                  <a:pt x="58451" y="46112"/>
                  <a:pt x="48907" y="47206"/>
                </a:cubicBezTo>
                <a:cubicBezTo>
                  <a:pt x="41581" y="47997"/>
                  <a:pt x="34560" y="50520"/>
                  <a:pt x="28268" y="54289"/>
                </a:cubicBezTo>
                <a:cubicBezTo>
                  <a:pt x="16353" y="61401"/>
                  <a:pt x="6961" y="73012"/>
                  <a:pt x="2614" y="86295"/>
                </a:cubicBezTo>
                <a:cubicBezTo>
                  <a:pt x="1338" y="90216"/>
                  <a:pt x="487" y="94228"/>
                  <a:pt x="0" y="98301"/>
                </a:cubicBezTo>
                <a:lnTo>
                  <a:pt x="139000" y="98301"/>
                </a:lnTo>
                <a:lnTo>
                  <a:pt x="139000" y="1735"/>
                </a:lnTo>
                <a:cubicBezTo>
                  <a:pt x="135309" y="595"/>
                  <a:pt x="131456" y="1"/>
                  <a:pt x="127607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46" name="Google Shape;1046;p16"/>
          <p:cNvGrpSpPr/>
          <p:nvPr/>
        </p:nvGrpSpPr>
        <p:grpSpPr>
          <a:xfrm rot="705560">
            <a:off x="3184691" y="-370993"/>
            <a:ext cx="9932500" cy="3141136"/>
            <a:chOff x="-1441184" y="3615617"/>
            <a:chExt cx="11189918" cy="3538793"/>
          </a:xfrm>
        </p:grpSpPr>
        <p:grpSp>
          <p:nvGrpSpPr>
            <p:cNvPr id="1047" name="Google Shape;1047;p16"/>
            <p:cNvGrpSpPr/>
            <p:nvPr/>
          </p:nvGrpSpPr>
          <p:grpSpPr>
            <a:xfrm>
              <a:off x="-1441184" y="3615617"/>
              <a:ext cx="11189918" cy="3538793"/>
              <a:chOff x="-2247300" y="3512811"/>
              <a:chExt cx="12801645" cy="4048499"/>
            </a:xfrm>
          </p:grpSpPr>
          <p:sp>
            <p:nvSpPr>
              <p:cNvPr id="1048" name="Google Shape;1048;p16"/>
              <p:cNvSpPr/>
              <p:nvPr/>
            </p:nvSpPr>
            <p:spPr>
              <a:xfrm>
                <a:off x="-2247300" y="3512811"/>
                <a:ext cx="12801645" cy="1688725"/>
              </a:xfrm>
              <a:custGeom>
                <a:avLst/>
                <a:gdLst/>
                <a:ahLst/>
                <a:cxnLst/>
                <a:rect l="l" t="t" r="r" b="b"/>
                <a:pathLst>
                  <a:path w="197984" h="26117" fill="none" extrusionOk="0">
                    <a:moveTo>
                      <a:pt x="197984" y="26116"/>
                    </a:moveTo>
                    <a:cubicBezTo>
                      <a:pt x="177481" y="6472"/>
                      <a:pt x="154299" y="4549"/>
                      <a:pt x="142100" y="5959"/>
                    </a:cubicBezTo>
                    <a:cubicBezTo>
                      <a:pt x="119995" y="8522"/>
                      <a:pt x="114190" y="21567"/>
                      <a:pt x="96672" y="22490"/>
                    </a:cubicBezTo>
                    <a:cubicBezTo>
                      <a:pt x="79155" y="23412"/>
                      <a:pt x="64547" y="0"/>
                      <a:pt x="30409" y="4383"/>
                    </a:cubicBezTo>
                    <a:cubicBezTo>
                      <a:pt x="21669" y="5511"/>
                      <a:pt x="4049" y="8176"/>
                      <a:pt x="0" y="1987"/>
                    </a:cubicBezTo>
                  </a:path>
                </a:pathLst>
              </a:custGeom>
              <a:noFill/>
              <a:ln w="28575" cap="flat" cmpd="sng">
                <a:solidFill>
                  <a:schemeClr val="dk1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" name="Google Shape;1049;p16"/>
              <p:cNvSpPr/>
              <p:nvPr/>
            </p:nvSpPr>
            <p:spPr>
              <a:xfrm>
                <a:off x="-2244002" y="3666057"/>
                <a:ext cx="12672390" cy="1858587"/>
              </a:xfrm>
              <a:custGeom>
                <a:avLst/>
                <a:gdLst/>
                <a:ahLst/>
                <a:cxnLst/>
                <a:rect l="l" t="t" r="r" b="b"/>
                <a:pathLst>
                  <a:path w="195985" h="28744" fill="none" extrusionOk="0">
                    <a:moveTo>
                      <a:pt x="195985" y="28744"/>
                    </a:moveTo>
                    <a:cubicBezTo>
                      <a:pt x="176725" y="8843"/>
                      <a:pt x="155914" y="4922"/>
                      <a:pt x="142907" y="6767"/>
                    </a:cubicBezTo>
                    <a:cubicBezTo>
                      <a:pt x="121648" y="9778"/>
                      <a:pt x="111051" y="27885"/>
                      <a:pt x="89599" y="23413"/>
                    </a:cubicBezTo>
                    <a:cubicBezTo>
                      <a:pt x="73286" y="20017"/>
                      <a:pt x="57601" y="1"/>
                      <a:pt x="29281" y="3576"/>
                    </a:cubicBezTo>
                    <a:cubicBezTo>
                      <a:pt x="20529" y="4665"/>
                      <a:pt x="4216" y="8984"/>
                      <a:pt x="0" y="4050"/>
                    </a:cubicBezTo>
                  </a:path>
                </a:pathLst>
              </a:custGeom>
              <a:noFill/>
              <a:ln w="28575" cap="flat" cmpd="sng">
                <a:solidFill>
                  <a:schemeClr val="dk1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0" name="Google Shape;1050;p16"/>
              <p:cNvSpPr/>
              <p:nvPr/>
            </p:nvSpPr>
            <p:spPr>
              <a:xfrm>
                <a:off x="-2240705" y="3822665"/>
                <a:ext cx="12542359" cy="2283662"/>
              </a:xfrm>
              <a:custGeom>
                <a:avLst/>
                <a:gdLst/>
                <a:ahLst/>
                <a:cxnLst/>
                <a:rect l="l" t="t" r="r" b="b"/>
                <a:pathLst>
                  <a:path w="193974" h="35318" fill="none" extrusionOk="0">
                    <a:moveTo>
                      <a:pt x="193973" y="31319"/>
                    </a:moveTo>
                    <a:cubicBezTo>
                      <a:pt x="175969" y="11162"/>
                      <a:pt x="157516" y="5204"/>
                      <a:pt x="143715" y="7510"/>
                    </a:cubicBezTo>
                    <a:cubicBezTo>
                      <a:pt x="123289" y="10919"/>
                      <a:pt x="108065" y="35317"/>
                      <a:pt x="82526" y="24297"/>
                    </a:cubicBezTo>
                    <a:cubicBezTo>
                      <a:pt x="67482" y="17800"/>
                      <a:pt x="50656" y="1"/>
                      <a:pt x="28167" y="2718"/>
                    </a:cubicBezTo>
                    <a:cubicBezTo>
                      <a:pt x="19389" y="3781"/>
                      <a:pt x="4383" y="9740"/>
                      <a:pt x="1" y="6062"/>
                    </a:cubicBezTo>
                  </a:path>
                </a:pathLst>
              </a:custGeom>
              <a:noFill/>
              <a:ln w="28575" cap="flat" cmpd="sng">
                <a:solidFill>
                  <a:schemeClr val="dk1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1" name="Google Shape;1051;p16"/>
              <p:cNvSpPr/>
              <p:nvPr/>
            </p:nvSpPr>
            <p:spPr>
              <a:xfrm>
                <a:off x="-2237407" y="3974295"/>
                <a:ext cx="12413103" cy="2837151"/>
              </a:xfrm>
              <a:custGeom>
                <a:avLst/>
                <a:gdLst/>
                <a:ahLst/>
                <a:cxnLst/>
                <a:rect l="l" t="t" r="r" b="b"/>
                <a:pathLst>
                  <a:path w="191975" h="43878" fill="none" extrusionOk="0">
                    <a:moveTo>
                      <a:pt x="191974" y="33959"/>
                    </a:moveTo>
                    <a:cubicBezTo>
                      <a:pt x="175213" y="13559"/>
                      <a:pt x="159118" y="5537"/>
                      <a:pt x="144522" y="8343"/>
                    </a:cubicBezTo>
                    <a:cubicBezTo>
                      <a:pt x="124916" y="12085"/>
                      <a:pt x="104477" y="43877"/>
                      <a:pt x="75452" y="25245"/>
                    </a:cubicBezTo>
                    <a:cubicBezTo>
                      <a:pt x="61344" y="16198"/>
                      <a:pt x="43711" y="1"/>
                      <a:pt x="27039" y="1936"/>
                    </a:cubicBezTo>
                    <a:cubicBezTo>
                      <a:pt x="18236" y="2961"/>
                      <a:pt x="4537" y="10573"/>
                      <a:pt x="1" y="8151"/>
                    </a:cubicBezTo>
                  </a:path>
                </a:pathLst>
              </a:custGeom>
              <a:noFill/>
              <a:ln w="28575" cap="flat" cmpd="sng">
                <a:solidFill>
                  <a:schemeClr val="dk1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2" name="Google Shape;1052;p16"/>
              <p:cNvSpPr/>
              <p:nvPr/>
            </p:nvSpPr>
            <p:spPr>
              <a:xfrm>
                <a:off x="-2234045" y="4125148"/>
                <a:ext cx="12283784" cy="3436162"/>
              </a:xfrm>
              <a:custGeom>
                <a:avLst/>
                <a:gdLst/>
                <a:ahLst/>
                <a:cxnLst/>
                <a:rect l="l" t="t" r="r" b="b"/>
                <a:pathLst>
                  <a:path w="189975" h="53142" fill="none" extrusionOk="0">
                    <a:moveTo>
                      <a:pt x="189975" y="36624"/>
                    </a:moveTo>
                    <a:cubicBezTo>
                      <a:pt x="174456" y="15980"/>
                      <a:pt x="160719" y="5856"/>
                      <a:pt x="145329" y="9175"/>
                    </a:cubicBezTo>
                    <a:cubicBezTo>
                      <a:pt x="126543" y="13237"/>
                      <a:pt x="100030" y="53141"/>
                      <a:pt x="68378" y="26218"/>
                    </a:cubicBezTo>
                    <a:cubicBezTo>
                      <a:pt x="54872" y="14737"/>
                      <a:pt x="36752" y="0"/>
                      <a:pt x="25924" y="1166"/>
                    </a:cubicBezTo>
                    <a:cubicBezTo>
                      <a:pt x="17095" y="2127"/>
                      <a:pt x="4703" y="11418"/>
                      <a:pt x="0" y="10239"/>
                    </a:cubicBezTo>
                  </a:path>
                </a:pathLst>
              </a:custGeom>
              <a:noFill/>
              <a:ln w="28575" cap="flat" cmpd="sng">
                <a:solidFill>
                  <a:schemeClr val="dk1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053" name="Google Shape;1053;p16"/>
            <p:cNvGrpSpPr/>
            <p:nvPr/>
          </p:nvGrpSpPr>
          <p:grpSpPr>
            <a:xfrm>
              <a:off x="662829" y="4750538"/>
              <a:ext cx="344770" cy="520773"/>
              <a:chOff x="159762" y="4811199"/>
              <a:chExt cx="394428" cy="595782"/>
            </a:xfrm>
          </p:grpSpPr>
          <p:sp>
            <p:nvSpPr>
              <p:cNvPr id="1054" name="Google Shape;1054;p16"/>
              <p:cNvSpPr/>
              <p:nvPr/>
            </p:nvSpPr>
            <p:spPr>
              <a:xfrm>
                <a:off x="344498" y="5198129"/>
                <a:ext cx="209692" cy="194239"/>
              </a:xfrm>
              <a:custGeom>
                <a:avLst/>
                <a:gdLst/>
                <a:ahLst/>
                <a:cxnLst/>
                <a:rect l="l" t="t" r="r" b="b"/>
                <a:pathLst>
                  <a:path w="3243" h="3004" extrusionOk="0">
                    <a:moveTo>
                      <a:pt x="1963" y="0"/>
                    </a:moveTo>
                    <a:cubicBezTo>
                      <a:pt x="1465" y="0"/>
                      <a:pt x="917" y="284"/>
                      <a:pt x="552" y="795"/>
                    </a:cubicBezTo>
                    <a:cubicBezTo>
                      <a:pt x="1" y="1551"/>
                      <a:pt x="65" y="2487"/>
                      <a:pt x="718" y="2858"/>
                    </a:cubicBezTo>
                    <a:cubicBezTo>
                      <a:pt x="892" y="2957"/>
                      <a:pt x="1085" y="3003"/>
                      <a:pt x="1284" y="3003"/>
                    </a:cubicBezTo>
                    <a:cubicBezTo>
                      <a:pt x="1836" y="3003"/>
                      <a:pt x="2436" y="2648"/>
                      <a:pt x="2794" y="2064"/>
                    </a:cubicBezTo>
                    <a:cubicBezTo>
                      <a:pt x="3243" y="1321"/>
                      <a:pt x="3115" y="475"/>
                      <a:pt x="2525" y="142"/>
                    </a:cubicBezTo>
                    <a:cubicBezTo>
                      <a:pt x="2356" y="46"/>
                      <a:pt x="2163" y="0"/>
                      <a:pt x="196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5" name="Google Shape;1055;p16"/>
              <p:cNvSpPr/>
              <p:nvPr/>
            </p:nvSpPr>
            <p:spPr>
              <a:xfrm>
                <a:off x="344498" y="5185714"/>
                <a:ext cx="209692" cy="221267"/>
              </a:xfrm>
              <a:custGeom>
                <a:avLst/>
                <a:gdLst/>
                <a:ahLst/>
                <a:cxnLst/>
                <a:rect l="l" t="t" r="r" b="b"/>
                <a:pathLst>
                  <a:path w="3243" h="3422" fill="none" extrusionOk="0">
                    <a:moveTo>
                      <a:pt x="718" y="3050"/>
                    </a:moveTo>
                    <a:cubicBezTo>
                      <a:pt x="65" y="2679"/>
                      <a:pt x="1" y="1743"/>
                      <a:pt x="552" y="987"/>
                    </a:cubicBezTo>
                    <a:cubicBezTo>
                      <a:pt x="1064" y="270"/>
                      <a:pt x="1936" y="1"/>
                      <a:pt x="2525" y="334"/>
                    </a:cubicBezTo>
                    <a:cubicBezTo>
                      <a:pt x="3115" y="667"/>
                      <a:pt x="3243" y="1513"/>
                      <a:pt x="2794" y="2256"/>
                    </a:cubicBezTo>
                    <a:cubicBezTo>
                      <a:pt x="2307" y="3050"/>
                      <a:pt x="1372" y="3422"/>
                      <a:pt x="718" y="3050"/>
                    </a:cubicBezTo>
                    <a:close/>
                  </a:path>
                </a:pathLst>
              </a:custGeom>
              <a:noFill/>
              <a:ln w="28575" cap="flat" cmpd="sng">
                <a:solidFill>
                  <a:schemeClr val="accent1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6" name="Google Shape;1056;p16"/>
              <p:cNvSpPr/>
              <p:nvPr/>
            </p:nvSpPr>
            <p:spPr>
              <a:xfrm>
                <a:off x="159762" y="4811199"/>
                <a:ext cx="362937" cy="406905"/>
              </a:xfrm>
              <a:custGeom>
                <a:avLst/>
                <a:gdLst/>
                <a:ahLst/>
                <a:cxnLst/>
                <a:rect l="l" t="t" r="r" b="b"/>
                <a:pathLst>
                  <a:path w="5613" h="6293" extrusionOk="0">
                    <a:moveTo>
                      <a:pt x="5613" y="6292"/>
                    </a:moveTo>
                    <a:lnTo>
                      <a:pt x="0" y="0"/>
                    </a:lnTo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7" name="Google Shape;1057;p16"/>
              <p:cNvSpPr/>
              <p:nvPr/>
            </p:nvSpPr>
            <p:spPr>
              <a:xfrm>
                <a:off x="159762" y="4811199"/>
                <a:ext cx="362937" cy="406905"/>
              </a:xfrm>
              <a:custGeom>
                <a:avLst/>
                <a:gdLst/>
                <a:ahLst/>
                <a:cxnLst/>
                <a:rect l="l" t="t" r="r" b="b"/>
                <a:pathLst>
                  <a:path w="5613" h="6293" fill="none" extrusionOk="0">
                    <a:moveTo>
                      <a:pt x="5613" y="6292"/>
                    </a:moveTo>
                    <a:lnTo>
                      <a:pt x="0" y="0"/>
                    </a:lnTo>
                  </a:path>
                </a:pathLst>
              </a:custGeom>
              <a:noFill/>
              <a:ln w="28575" cap="rnd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58" name="Google Shape;1058;p16"/>
            <p:cNvSpPr/>
            <p:nvPr/>
          </p:nvSpPr>
          <p:spPr>
            <a:xfrm>
              <a:off x="4962505" y="4709666"/>
              <a:ext cx="405608" cy="447655"/>
            </a:xfrm>
            <a:custGeom>
              <a:avLst/>
              <a:gdLst/>
              <a:ahLst/>
              <a:cxnLst/>
              <a:rect l="l" t="t" r="r" b="b"/>
              <a:pathLst>
                <a:path w="7177" h="7921" fill="none" extrusionOk="0">
                  <a:moveTo>
                    <a:pt x="2000" y="4294"/>
                  </a:moveTo>
                  <a:cubicBezTo>
                    <a:pt x="3255" y="3986"/>
                    <a:pt x="2051" y="1039"/>
                    <a:pt x="936" y="2102"/>
                  </a:cubicBezTo>
                  <a:cubicBezTo>
                    <a:pt x="1" y="3012"/>
                    <a:pt x="821" y="6152"/>
                    <a:pt x="2474" y="5229"/>
                  </a:cubicBezTo>
                  <a:cubicBezTo>
                    <a:pt x="3871" y="4447"/>
                    <a:pt x="4037" y="1923"/>
                    <a:pt x="4063" y="1"/>
                  </a:cubicBezTo>
                  <a:cubicBezTo>
                    <a:pt x="5331" y="4486"/>
                    <a:pt x="7177" y="7920"/>
                    <a:pt x="7177" y="7920"/>
                  </a:cubicBezTo>
                </a:path>
              </a:pathLst>
            </a:custGeom>
            <a:noFill/>
            <a:ln w="2857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059" name="Google Shape;1059;p16"/>
            <p:cNvGrpSpPr/>
            <p:nvPr/>
          </p:nvGrpSpPr>
          <p:grpSpPr>
            <a:xfrm>
              <a:off x="4997573" y="3858851"/>
              <a:ext cx="451309" cy="496187"/>
              <a:chOff x="5118856" y="3486300"/>
              <a:chExt cx="516312" cy="567655"/>
            </a:xfrm>
          </p:grpSpPr>
          <p:sp>
            <p:nvSpPr>
              <p:cNvPr id="1060" name="Google Shape;1060;p16"/>
              <p:cNvSpPr/>
              <p:nvPr/>
            </p:nvSpPr>
            <p:spPr>
              <a:xfrm>
                <a:off x="5118856" y="3904138"/>
                <a:ext cx="198959" cy="143222"/>
              </a:xfrm>
              <a:custGeom>
                <a:avLst/>
                <a:gdLst/>
                <a:ahLst/>
                <a:cxnLst/>
                <a:rect l="l" t="t" r="r" b="b"/>
                <a:pathLst>
                  <a:path w="3077" h="2215" extrusionOk="0">
                    <a:moveTo>
                      <a:pt x="1613" y="0"/>
                    </a:moveTo>
                    <a:cubicBezTo>
                      <a:pt x="1463" y="0"/>
                      <a:pt x="1308" y="20"/>
                      <a:pt x="1154" y="61"/>
                    </a:cubicBezTo>
                    <a:cubicBezTo>
                      <a:pt x="424" y="253"/>
                      <a:pt x="1" y="855"/>
                      <a:pt x="154" y="1406"/>
                    </a:cubicBezTo>
                    <a:cubicBezTo>
                      <a:pt x="298" y="1891"/>
                      <a:pt x="838" y="2215"/>
                      <a:pt x="1460" y="2215"/>
                    </a:cubicBezTo>
                    <a:cubicBezTo>
                      <a:pt x="1561" y="2215"/>
                      <a:pt x="1665" y="2206"/>
                      <a:pt x="1769" y="2188"/>
                    </a:cubicBezTo>
                    <a:cubicBezTo>
                      <a:pt x="2551" y="2047"/>
                      <a:pt x="3076" y="1419"/>
                      <a:pt x="2897" y="804"/>
                    </a:cubicBezTo>
                    <a:cubicBezTo>
                      <a:pt x="2753" y="312"/>
                      <a:pt x="2216" y="0"/>
                      <a:pt x="161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1" name="Google Shape;1061;p16"/>
              <p:cNvSpPr/>
              <p:nvPr/>
            </p:nvSpPr>
            <p:spPr>
              <a:xfrm>
                <a:off x="5118856" y="3894762"/>
                <a:ext cx="198959" cy="159193"/>
              </a:xfrm>
              <a:custGeom>
                <a:avLst/>
                <a:gdLst/>
                <a:ahLst/>
                <a:cxnLst/>
                <a:rect l="l" t="t" r="r" b="b"/>
                <a:pathLst>
                  <a:path w="3077" h="2462" fill="none" extrusionOk="0">
                    <a:moveTo>
                      <a:pt x="2897" y="949"/>
                    </a:moveTo>
                    <a:cubicBezTo>
                      <a:pt x="3076" y="1564"/>
                      <a:pt x="2551" y="2192"/>
                      <a:pt x="1769" y="2333"/>
                    </a:cubicBezTo>
                    <a:cubicBezTo>
                      <a:pt x="1026" y="2461"/>
                      <a:pt x="321" y="2115"/>
                      <a:pt x="154" y="1551"/>
                    </a:cubicBezTo>
                    <a:cubicBezTo>
                      <a:pt x="1" y="1000"/>
                      <a:pt x="424" y="398"/>
                      <a:pt x="1154" y="206"/>
                    </a:cubicBezTo>
                    <a:cubicBezTo>
                      <a:pt x="1923" y="1"/>
                      <a:pt x="2717" y="334"/>
                      <a:pt x="2897" y="949"/>
                    </a:cubicBezTo>
                    <a:close/>
                  </a:path>
                </a:pathLst>
              </a:custGeom>
              <a:noFill/>
              <a:ln w="28575" cap="flat" cmpd="sng">
                <a:solidFill>
                  <a:schemeClr val="dk2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2" name="Google Shape;1062;p16"/>
              <p:cNvSpPr/>
              <p:nvPr/>
            </p:nvSpPr>
            <p:spPr>
              <a:xfrm>
                <a:off x="5306114" y="3486300"/>
                <a:ext cx="329055" cy="550192"/>
              </a:xfrm>
              <a:custGeom>
                <a:avLst/>
                <a:gdLst/>
                <a:ahLst/>
                <a:cxnLst/>
                <a:rect l="l" t="t" r="r" b="b"/>
                <a:pathLst>
                  <a:path w="5089" h="8509" fill="none" extrusionOk="0">
                    <a:moveTo>
                      <a:pt x="1" y="7740"/>
                    </a:moveTo>
                    <a:lnTo>
                      <a:pt x="3704" y="0"/>
                    </a:lnTo>
                    <a:cubicBezTo>
                      <a:pt x="3704" y="0"/>
                      <a:pt x="5088" y="8509"/>
                      <a:pt x="2295" y="5895"/>
                    </a:cubicBezTo>
                  </a:path>
                </a:pathLst>
              </a:custGeom>
              <a:noFill/>
              <a:ln w="28575" cap="rnd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063" name="Google Shape;1063;p16"/>
            <p:cNvGrpSpPr/>
            <p:nvPr/>
          </p:nvGrpSpPr>
          <p:grpSpPr>
            <a:xfrm>
              <a:off x="5686382" y="4111749"/>
              <a:ext cx="499065" cy="935063"/>
              <a:chOff x="5906877" y="4080403"/>
              <a:chExt cx="570948" cy="1069743"/>
            </a:xfrm>
          </p:grpSpPr>
          <p:sp>
            <p:nvSpPr>
              <p:cNvPr id="1064" name="Google Shape;1064;p16"/>
              <p:cNvSpPr/>
              <p:nvPr/>
            </p:nvSpPr>
            <p:spPr>
              <a:xfrm>
                <a:off x="5941665" y="4813591"/>
                <a:ext cx="280948" cy="315218"/>
              </a:xfrm>
              <a:custGeom>
                <a:avLst/>
                <a:gdLst/>
                <a:ahLst/>
                <a:cxnLst/>
                <a:rect l="l" t="t" r="r" b="b"/>
                <a:pathLst>
                  <a:path w="4345" h="4875" extrusionOk="0">
                    <a:moveTo>
                      <a:pt x="2528" y="1"/>
                    </a:moveTo>
                    <a:cubicBezTo>
                      <a:pt x="1809" y="1"/>
                      <a:pt x="1046" y="548"/>
                      <a:pt x="603" y="1463"/>
                    </a:cubicBezTo>
                    <a:cubicBezTo>
                      <a:pt x="0" y="2680"/>
                      <a:pt x="218" y="4102"/>
                      <a:pt x="1064" y="4654"/>
                    </a:cubicBezTo>
                    <a:cubicBezTo>
                      <a:pt x="1294" y="4803"/>
                      <a:pt x="1549" y="4874"/>
                      <a:pt x="1811" y="4874"/>
                    </a:cubicBezTo>
                    <a:cubicBezTo>
                      <a:pt x="2514" y="4874"/>
                      <a:pt x="3269" y="4361"/>
                      <a:pt x="3717" y="3475"/>
                    </a:cubicBezTo>
                    <a:cubicBezTo>
                      <a:pt x="4345" y="2232"/>
                      <a:pt x="4152" y="771"/>
                      <a:pt x="3268" y="220"/>
                    </a:cubicBezTo>
                    <a:cubicBezTo>
                      <a:pt x="3038" y="71"/>
                      <a:pt x="2786" y="1"/>
                      <a:pt x="252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5" name="Google Shape;1065;p16"/>
              <p:cNvSpPr/>
              <p:nvPr/>
            </p:nvSpPr>
            <p:spPr>
              <a:xfrm>
                <a:off x="5941665" y="4791283"/>
                <a:ext cx="280948" cy="358863"/>
              </a:xfrm>
              <a:custGeom>
                <a:avLst/>
                <a:gdLst/>
                <a:ahLst/>
                <a:cxnLst/>
                <a:rect l="l" t="t" r="r" b="b"/>
                <a:pathLst>
                  <a:path w="4345" h="5550" fill="none" extrusionOk="0">
                    <a:moveTo>
                      <a:pt x="3268" y="565"/>
                    </a:moveTo>
                    <a:cubicBezTo>
                      <a:pt x="4152" y="1116"/>
                      <a:pt x="4345" y="2577"/>
                      <a:pt x="3717" y="3820"/>
                    </a:cubicBezTo>
                    <a:cubicBezTo>
                      <a:pt x="3102" y="5037"/>
                      <a:pt x="1910" y="5550"/>
                      <a:pt x="1064" y="4999"/>
                    </a:cubicBezTo>
                    <a:cubicBezTo>
                      <a:pt x="218" y="4447"/>
                      <a:pt x="0" y="3025"/>
                      <a:pt x="603" y="1808"/>
                    </a:cubicBezTo>
                    <a:cubicBezTo>
                      <a:pt x="1205" y="565"/>
                      <a:pt x="2397" y="1"/>
                      <a:pt x="3268" y="565"/>
                    </a:cubicBezTo>
                    <a:close/>
                  </a:path>
                </a:pathLst>
              </a:custGeom>
              <a:noFill/>
              <a:ln w="28575" cap="flat" cmpd="sng">
                <a:solidFill>
                  <a:schemeClr val="lt2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6" name="Google Shape;1066;p16"/>
              <p:cNvSpPr/>
              <p:nvPr/>
            </p:nvSpPr>
            <p:spPr>
              <a:xfrm>
                <a:off x="5906877" y="4080403"/>
                <a:ext cx="570948" cy="786330"/>
              </a:xfrm>
              <a:custGeom>
                <a:avLst/>
                <a:gdLst/>
                <a:ahLst/>
                <a:cxnLst/>
                <a:rect l="l" t="t" r="r" b="b"/>
                <a:pathLst>
                  <a:path w="8830" h="12161" fill="none" extrusionOk="0">
                    <a:moveTo>
                      <a:pt x="4344" y="12161"/>
                    </a:moveTo>
                    <a:lnTo>
                      <a:pt x="0" y="0"/>
                    </a:lnTo>
                    <a:cubicBezTo>
                      <a:pt x="0" y="0"/>
                      <a:pt x="8829" y="6279"/>
                      <a:pt x="3716" y="6228"/>
                    </a:cubicBezTo>
                  </a:path>
                </a:pathLst>
              </a:custGeom>
              <a:noFill/>
              <a:ln w="28575" cap="rnd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67" name="Google Shape;1067;p16"/>
            <p:cNvSpPr/>
            <p:nvPr/>
          </p:nvSpPr>
          <p:spPr>
            <a:xfrm>
              <a:off x="-1046396" y="4354181"/>
              <a:ext cx="260082" cy="164685"/>
            </a:xfrm>
            <a:custGeom>
              <a:avLst/>
              <a:gdLst/>
              <a:ahLst/>
              <a:cxnLst/>
              <a:rect l="l" t="t" r="r" b="b"/>
              <a:pathLst>
                <a:path w="4602" h="2914" extrusionOk="0">
                  <a:moveTo>
                    <a:pt x="3040" y="0"/>
                  </a:moveTo>
                  <a:cubicBezTo>
                    <a:pt x="2745" y="0"/>
                    <a:pt x="2423" y="45"/>
                    <a:pt x="2090" y="140"/>
                  </a:cubicBezTo>
                  <a:cubicBezTo>
                    <a:pt x="885" y="473"/>
                    <a:pt x="1" y="1344"/>
                    <a:pt x="116" y="2075"/>
                  </a:cubicBezTo>
                  <a:cubicBezTo>
                    <a:pt x="200" y="2606"/>
                    <a:pt x="792" y="2914"/>
                    <a:pt x="1573" y="2914"/>
                  </a:cubicBezTo>
                  <a:cubicBezTo>
                    <a:pt x="1865" y="2914"/>
                    <a:pt x="2184" y="2871"/>
                    <a:pt x="2513" y="2780"/>
                  </a:cubicBezTo>
                  <a:cubicBezTo>
                    <a:pt x="3717" y="2447"/>
                    <a:pt x="4601" y="1575"/>
                    <a:pt x="4486" y="845"/>
                  </a:cubicBezTo>
                  <a:cubicBezTo>
                    <a:pt x="4402" y="314"/>
                    <a:pt x="3819" y="0"/>
                    <a:pt x="304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068" name="Google Shape;1068;p16"/>
            <p:cNvGrpSpPr/>
            <p:nvPr/>
          </p:nvGrpSpPr>
          <p:grpSpPr>
            <a:xfrm>
              <a:off x="-1046505" y="3943715"/>
              <a:ext cx="431019" cy="586675"/>
              <a:chOff x="-1795774" y="3888167"/>
              <a:chExt cx="493101" cy="671176"/>
            </a:xfrm>
          </p:grpSpPr>
          <p:sp>
            <p:nvSpPr>
              <p:cNvPr id="1069" name="Google Shape;1069;p16"/>
              <p:cNvSpPr/>
              <p:nvPr/>
            </p:nvSpPr>
            <p:spPr>
              <a:xfrm>
                <a:off x="-1795774" y="4344672"/>
                <a:ext cx="297565" cy="214671"/>
              </a:xfrm>
              <a:custGeom>
                <a:avLst/>
                <a:gdLst/>
                <a:ahLst/>
                <a:cxnLst/>
                <a:rect l="l" t="t" r="r" b="b"/>
                <a:pathLst>
                  <a:path w="4602" h="3320" fill="none" extrusionOk="0">
                    <a:moveTo>
                      <a:pt x="4486" y="1052"/>
                    </a:moveTo>
                    <a:cubicBezTo>
                      <a:pt x="4601" y="1782"/>
                      <a:pt x="3717" y="2654"/>
                      <a:pt x="2513" y="2987"/>
                    </a:cubicBezTo>
                    <a:cubicBezTo>
                      <a:pt x="1308" y="3320"/>
                      <a:pt x="232" y="3012"/>
                      <a:pt x="116" y="2282"/>
                    </a:cubicBezTo>
                    <a:cubicBezTo>
                      <a:pt x="1" y="1551"/>
                      <a:pt x="885" y="680"/>
                      <a:pt x="2090" y="347"/>
                    </a:cubicBezTo>
                    <a:cubicBezTo>
                      <a:pt x="3307" y="1"/>
                      <a:pt x="4371" y="321"/>
                      <a:pt x="4486" y="1052"/>
                    </a:cubicBezTo>
                    <a:close/>
                  </a:path>
                </a:pathLst>
              </a:custGeom>
              <a:noFill/>
              <a:ln w="28575" cap="flat" cmpd="sng">
                <a:solidFill>
                  <a:schemeClr val="lt2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0" name="Google Shape;1070;p16"/>
              <p:cNvSpPr/>
              <p:nvPr/>
            </p:nvSpPr>
            <p:spPr>
              <a:xfrm>
                <a:off x="-1505770" y="3888167"/>
                <a:ext cx="203097" cy="543597"/>
              </a:xfrm>
              <a:custGeom>
                <a:avLst/>
                <a:gdLst/>
                <a:ahLst/>
                <a:cxnLst/>
                <a:rect l="l" t="t" r="r" b="b"/>
                <a:pathLst>
                  <a:path w="3141" h="8407" fill="none" extrusionOk="0">
                    <a:moveTo>
                      <a:pt x="1" y="8406"/>
                    </a:moveTo>
                    <a:lnTo>
                      <a:pt x="3141" y="0"/>
                    </a:lnTo>
                  </a:path>
                </a:pathLst>
              </a:custGeom>
              <a:noFill/>
              <a:ln w="28575" cap="rnd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071" name="Google Shape;1071;p16"/>
            <p:cNvGrpSpPr/>
            <p:nvPr/>
          </p:nvGrpSpPr>
          <p:grpSpPr>
            <a:xfrm>
              <a:off x="1308118" y="4251523"/>
              <a:ext cx="846041" cy="570058"/>
              <a:chOff x="897994" y="4240309"/>
              <a:chExt cx="967900" cy="652165"/>
            </a:xfrm>
          </p:grpSpPr>
          <p:sp>
            <p:nvSpPr>
              <p:cNvPr id="1072" name="Google Shape;1072;p16"/>
              <p:cNvSpPr/>
              <p:nvPr/>
            </p:nvSpPr>
            <p:spPr>
              <a:xfrm>
                <a:off x="897994" y="4634158"/>
                <a:ext cx="370437" cy="243057"/>
              </a:xfrm>
              <a:custGeom>
                <a:avLst/>
                <a:gdLst/>
                <a:ahLst/>
                <a:cxnLst/>
                <a:rect l="l" t="t" r="r" b="b"/>
                <a:pathLst>
                  <a:path w="5729" h="3759" extrusionOk="0">
                    <a:moveTo>
                      <a:pt x="2551" y="1"/>
                    </a:moveTo>
                    <a:cubicBezTo>
                      <a:pt x="1500" y="1"/>
                      <a:pt x="589" y="473"/>
                      <a:pt x="334" y="1239"/>
                    </a:cubicBezTo>
                    <a:cubicBezTo>
                      <a:pt x="1" y="2213"/>
                      <a:pt x="847" y="3277"/>
                      <a:pt x="2205" y="3635"/>
                    </a:cubicBezTo>
                    <a:cubicBezTo>
                      <a:pt x="2518" y="3719"/>
                      <a:pt x="2834" y="3759"/>
                      <a:pt x="3139" y="3759"/>
                    </a:cubicBezTo>
                    <a:cubicBezTo>
                      <a:pt x="4142" y="3759"/>
                      <a:pt x="5027" y="3328"/>
                      <a:pt x="5332" y="2610"/>
                    </a:cubicBezTo>
                    <a:cubicBezTo>
                      <a:pt x="5729" y="1649"/>
                      <a:pt x="4947" y="522"/>
                      <a:pt x="3538" y="137"/>
                    </a:cubicBezTo>
                    <a:cubicBezTo>
                      <a:pt x="3205" y="44"/>
                      <a:pt x="2872" y="1"/>
                      <a:pt x="255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3" name="Google Shape;1073;p16"/>
              <p:cNvSpPr/>
              <p:nvPr/>
            </p:nvSpPr>
            <p:spPr>
              <a:xfrm>
                <a:off x="897994" y="4617281"/>
                <a:ext cx="370437" cy="275193"/>
              </a:xfrm>
              <a:custGeom>
                <a:avLst/>
                <a:gdLst/>
                <a:ahLst/>
                <a:cxnLst/>
                <a:rect l="l" t="t" r="r" b="b"/>
                <a:pathLst>
                  <a:path w="5729" h="4256" fill="none" extrusionOk="0">
                    <a:moveTo>
                      <a:pt x="5332" y="2871"/>
                    </a:moveTo>
                    <a:cubicBezTo>
                      <a:pt x="4934" y="3807"/>
                      <a:pt x="3550" y="4255"/>
                      <a:pt x="2205" y="3896"/>
                    </a:cubicBezTo>
                    <a:cubicBezTo>
                      <a:pt x="847" y="3538"/>
                      <a:pt x="1" y="2474"/>
                      <a:pt x="334" y="1500"/>
                    </a:cubicBezTo>
                    <a:cubicBezTo>
                      <a:pt x="667" y="501"/>
                      <a:pt x="2115" y="1"/>
                      <a:pt x="3538" y="398"/>
                    </a:cubicBezTo>
                    <a:cubicBezTo>
                      <a:pt x="4947" y="783"/>
                      <a:pt x="5729" y="1910"/>
                      <a:pt x="5332" y="2871"/>
                    </a:cubicBezTo>
                    <a:close/>
                  </a:path>
                </a:pathLst>
              </a:custGeom>
              <a:noFill/>
              <a:ln w="28575" cap="flat" cmpd="sng">
                <a:solidFill>
                  <a:schemeClr val="lt2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4" name="Google Shape;1074;p16"/>
              <p:cNvSpPr/>
              <p:nvPr/>
            </p:nvSpPr>
            <p:spPr>
              <a:xfrm>
                <a:off x="1228605" y="4240309"/>
                <a:ext cx="637289" cy="585044"/>
              </a:xfrm>
              <a:custGeom>
                <a:avLst/>
                <a:gdLst/>
                <a:ahLst/>
                <a:cxnLst/>
                <a:rect l="l" t="t" r="r" b="b"/>
                <a:pathLst>
                  <a:path w="9856" h="9048" fill="none" extrusionOk="0">
                    <a:moveTo>
                      <a:pt x="1" y="9047"/>
                    </a:moveTo>
                    <a:lnTo>
                      <a:pt x="9855" y="0"/>
                    </a:lnTo>
                  </a:path>
                </a:pathLst>
              </a:custGeom>
              <a:noFill/>
              <a:ln w="28575" cap="rnd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075" name="Google Shape;1075;p16"/>
            <p:cNvGrpSpPr/>
            <p:nvPr/>
          </p:nvGrpSpPr>
          <p:grpSpPr>
            <a:xfrm>
              <a:off x="-464914" y="3874196"/>
              <a:ext cx="462896" cy="580907"/>
              <a:chOff x="-1130414" y="3808634"/>
              <a:chExt cx="529568" cy="664577"/>
            </a:xfrm>
          </p:grpSpPr>
          <p:sp>
            <p:nvSpPr>
              <p:cNvPr id="1076" name="Google Shape;1076;p16"/>
              <p:cNvSpPr/>
              <p:nvPr/>
            </p:nvSpPr>
            <p:spPr>
              <a:xfrm>
                <a:off x="-891751" y="3820984"/>
                <a:ext cx="290905" cy="163654"/>
              </a:xfrm>
              <a:custGeom>
                <a:avLst/>
                <a:gdLst/>
                <a:ahLst/>
                <a:cxnLst/>
                <a:rect l="l" t="t" r="r" b="b"/>
                <a:pathLst>
                  <a:path w="4499" h="2531" extrusionOk="0">
                    <a:moveTo>
                      <a:pt x="3318" y="1"/>
                    </a:moveTo>
                    <a:cubicBezTo>
                      <a:pt x="2767" y="1"/>
                      <a:pt x="2047" y="215"/>
                      <a:pt x="1410" y="591"/>
                    </a:cubicBezTo>
                    <a:cubicBezTo>
                      <a:pt x="449" y="1142"/>
                      <a:pt x="0" y="1885"/>
                      <a:pt x="334" y="2269"/>
                    </a:cubicBezTo>
                    <a:cubicBezTo>
                      <a:pt x="481" y="2444"/>
                      <a:pt x="763" y="2530"/>
                      <a:pt x="1119" y="2530"/>
                    </a:cubicBezTo>
                    <a:cubicBezTo>
                      <a:pt x="1598" y="2530"/>
                      <a:pt x="2211" y="2373"/>
                      <a:pt x="2807" y="2064"/>
                    </a:cubicBezTo>
                    <a:cubicBezTo>
                      <a:pt x="3922" y="1501"/>
                      <a:pt x="4498" y="642"/>
                      <a:pt x="4050" y="219"/>
                    </a:cubicBezTo>
                    <a:cubicBezTo>
                      <a:pt x="3892" y="70"/>
                      <a:pt x="3632" y="1"/>
                      <a:pt x="331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7" name="Google Shape;1077;p16"/>
              <p:cNvSpPr/>
              <p:nvPr/>
            </p:nvSpPr>
            <p:spPr>
              <a:xfrm>
                <a:off x="-891751" y="3808634"/>
                <a:ext cx="290905" cy="185639"/>
              </a:xfrm>
              <a:custGeom>
                <a:avLst/>
                <a:gdLst/>
                <a:ahLst/>
                <a:cxnLst/>
                <a:rect l="l" t="t" r="r" b="b"/>
                <a:pathLst>
                  <a:path w="4499" h="2871" fill="none" extrusionOk="0">
                    <a:moveTo>
                      <a:pt x="4050" y="410"/>
                    </a:moveTo>
                    <a:cubicBezTo>
                      <a:pt x="4498" y="833"/>
                      <a:pt x="3922" y="1692"/>
                      <a:pt x="2807" y="2255"/>
                    </a:cubicBezTo>
                    <a:cubicBezTo>
                      <a:pt x="1769" y="2794"/>
                      <a:pt x="680" y="2870"/>
                      <a:pt x="334" y="2460"/>
                    </a:cubicBezTo>
                    <a:cubicBezTo>
                      <a:pt x="0" y="2076"/>
                      <a:pt x="449" y="1333"/>
                      <a:pt x="1410" y="782"/>
                    </a:cubicBezTo>
                    <a:cubicBezTo>
                      <a:pt x="2410" y="192"/>
                      <a:pt x="3614" y="0"/>
                      <a:pt x="4050" y="410"/>
                    </a:cubicBezTo>
                    <a:close/>
                  </a:path>
                </a:pathLst>
              </a:custGeom>
              <a:noFill/>
              <a:ln w="28575" cap="flat" cmpd="sng">
                <a:solidFill>
                  <a:schemeClr val="accent1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8" name="Google Shape;1078;p16"/>
              <p:cNvSpPr/>
              <p:nvPr/>
            </p:nvSpPr>
            <p:spPr>
              <a:xfrm>
                <a:off x="-1130414" y="3927092"/>
                <a:ext cx="258640" cy="546118"/>
              </a:xfrm>
              <a:custGeom>
                <a:avLst/>
                <a:gdLst/>
                <a:ahLst/>
                <a:cxnLst/>
                <a:rect l="l" t="t" r="r" b="b"/>
                <a:pathLst>
                  <a:path w="4000" h="8446" fill="none" extrusionOk="0">
                    <a:moveTo>
                      <a:pt x="3999" y="1"/>
                    </a:moveTo>
                    <a:lnTo>
                      <a:pt x="1" y="8445"/>
                    </a:lnTo>
                  </a:path>
                </a:pathLst>
              </a:custGeom>
              <a:noFill/>
              <a:ln w="28575" cap="rnd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079" name="Google Shape;1079;p16"/>
            <p:cNvGrpSpPr/>
            <p:nvPr/>
          </p:nvGrpSpPr>
          <p:grpSpPr>
            <a:xfrm>
              <a:off x="746817" y="3821293"/>
              <a:ext cx="1197987" cy="508508"/>
              <a:chOff x="255847" y="3748111"/>
              <a:chExt cx="1370537" cy="581751"/>
            </a:xfrm>
          </p:grpSpPr>
          <p:sp>
            <p:nvSpPr>
              <p:cNvPr id="1080" name="Google Shape;1080;p16"/>
              <p:cNvSpPr/>
              <p:nvPr/>
            </p:nvSpPr>
            <p:spPr>
              <a:xfrm>
                <a:off x="255847" y="4064917"/>
                <a:ext cx="279331" cy="148653"/>
              </a:xfrm>
              <a:custGeom>
                <a:avLst/>
                <a:gdLst/>
                <a:ahLst/>
                <a:cxnLst/>
                <a:rect l="l" t="t" r="r" b="b"/>
                <a:pathLst>
                  <a:path w="4320" h="2299" extrusionOk="0">
                    <a:moveTo>
                      <a:pt x="2042" y="1"/>
                    </a:moveTo>
                    <a:cubicBezTo>
                      <a:pt x="1195" y="1"/>
                      <a:pt x="445" y="332"/>
                      <a:pt x="244" y="829"/>
                    </a:cubicBezTo>
                    <a:cubicBezTo>
                      <a:pt x="1" y="1444"/>
                      <a:pt x="667" y="2084"/>
                      <a:pt x="1718" y="2251"/>
                    </a:cubicBezTo>
                    <a:cubicBezTo>
                      <a:pt x="1905" y="2283"/>
                      <a:pt x="2093" y="2298"/>
                      <a:pt x="2277" y="2298"/>
                    </a:cubicBezTo>
                    <a:cubicBezTo>
                      <a:pt x="3122" y="2298"/>
                      <a:pt x="3876" y="1975"/>
                      <a:pt x="4076" y="1469"/>
                    </a:cubicBezTo>
                    <a:cubicBezTo>
                      <a:pt x="4319" y="867"/>
                      <a:pt x="3653" y="226"/>
                      <a:pt x="2589" y="47"/>
                    </a:cubicBezTo>
                    <a:cubicBezTo>
                      <a:pt x="2405" y="16"/>
                      <a:pt x="2221" y="1"/>
                      <a:pt x="204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1" name="Google Shape;1081;p16"/>
              <p:cNvSpPr/>
              <p:nvPr/>
            </p:nvSpPr>
            <p:spPr>
              <a:xfrm>
                <a:off x="255848" y="4056349"/>
                <a:ext cx="279331" cy="165788"/>
              </a:xfrm>
              <a:custGeom>
                <a:avLst/>
                <a:gdLst/>
                <a:ahLst/>
                <a:cxnLst/>
                <a:rect l="l" t="t" r="r" b="b"/>
                <a:pathLst>
                  <a:path w="4320" h="2564" fill="none" extrusionOk="0">
                    <a:moveTo>
                      <a:pt x="4076" y="1602"/>
                    </a:moveTo>
                    <a:cubicBezTo>
                      <a:pt x="3832" y="2217"/>
                      <a:pt x="2768" y="2563"/>
                      <a:pt x="1718" y="2384"/>
                    </a:cubicBezTo>
                    <a:cubicBezTo>
                      <a:pt x="667" y="2217"/>
                      <a:pt x="1" y="1577"/>
                      <a:pt x="244" y="962"/>
                    </a:cubicBezTo>
                    <a:cubicBezTo>
                      <a:pt x="487" y="359"/>
                      <a:pt x="1538" y="1"/>
                      <a:pt x="2589" y="180"/>
                    </a:cubicBezTo>
                    <a:cubicBezTo>
                      <a:pt x="3653" y="359"/>
                      <a:pt x="4319" y="1000"/>
                      <a:pt x="4076" y="1602"/>
                    </a:cubicBezTo>
                    <a:close/>
                  </a:path>
                </a:pathLst>
              </a:custGeom>
              <a:noFill/>
              <a:ln w="28575" cap="flat" cmpd="sng">
                <a:solidFill>
                  <a:schemeClr val="dk2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2" name="Google Shape;1082;p16"/>
              <p:cNvSpPr/>
              <p:nvPr/>
            </p:nvSpPr>
            <p:spPr>
              <a:xfrm>
                <a:off x="882282" y="4172674"/>
                <a:ext cx="279267" cy="148653"/>
              </a:xfrm>
              <a:custGeom>
                <a:avLst/>
                <a:gdLst/>
                <a:ahLst/>
                <a:cxnLst/>
                <a:rect l="l" t="t" r="r" b="b"/>
                <a:pathLst>
                  <a:path w="4319" h="2299" extrusionOk="0">
                    <a:moveTo>
                      <a:pt x="2061" y="1"/>
                    </a:moveTo>
                    <a:cubicBezTo>
                      <a:pt x="1207" y="1"/>
                      <a:pt x="455" y="332"/>
                      <a:pt x="244" y="828"/>
                    </a:cubicBezTo>
                    <a:cubicBezTo>
                      <a:pt x="0" y="1444"/>
                      <a:pt x="654" y="2084"/>
                      <a:pt x="1717" y="2251"/>
                    </a:cubicBezTo>
                    <a:cubicBezTo>
                      <a:pt x="1905" y="2283"/>
                      <a:pt x="2093" y="2298"/>
                      <a:pt x="2277" y="2298"/>
                    </a:cubicBezTo>
                    <a:cubicBezTo>
                      <a:pt x="3122" y="2298"/>
                      <a:pt x="3875" y="1975"/>
                      <a:pt x="4075" y="1469"/>
                    </a:cubicBezTo>
                    <a:cubicBezTo>
                      <a:pt x="4319" y="867"/>
                      <a:pt x="3665" y="226"/>
                      <a:pt x="2614" y="47"/>
                    </a:cubicBezTo>
                    <a:cubicBezTo>
                      <a:pt x="2428" y="15"/>
                      <a:pt x="2242" y="1"/>
                      <a:pt x="206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3" name="Google Shape;1083;p16"/>
              <p:cNvSpPr/>
              <p:nvPr/>
            </p:nvSpPr>
            <p:spPr>
              <a:xfrm>
                <a:off x="882282" y="4164074"/>
                <a:ext cx="279267" cy="165788"/>
              </a:xfrm>
              <a:custGeom>
                <a:avLst/>
                <a:gdLst/>
                <a:ahLst/>
                <a:cxnLst/>
                <a:rect l="l" t="t" r="r" b="b"/>
                <a:pathLst>
                  <a:path w="4319" h="2564" fill="none" extrusionOk="0">
                    <a:moveTo>
                      <a:pt x="4075" y="1602"/>
                    </a:moveTo>
                    <a:cubicBezTo>
                      <a:pt x="3832" y="2217"/>
                      <a:pt x="2768" y="2563"/>
                      <a:pt x="1717" y="2384"/>
                    </a:cubicBezTo>
                    <a:cubicBezTo>
                      <a:pt x="654" y="2217"/>
                      <a:pt x="0" y="1577"/>
                      <a:pt x="244" y="961"/>
                    </a:cubicBezTo>
                    <a:cubicBezTo>
                      <a:pt x="500" y="359"/>
                      <a:pt x="1551" y="0"/>
                      <a:pt x="2614" y="180"/>
                    </a:cubicBezTo>
                    <a:cubicBezTo>
                      <a:pt x="3665" y="359"/>
                      <a:pt x="4319" y="1000"/>
                      <a:pt x="4075" y="1602"/>
                    </a:cubicBezTo>
                    <a:close/>
                  </a:path>
                </a:pathLst>
              </a:custGeom>
              <a:noFill/>
              <a:ln w="28575" cap="flat" cmpd="sng">
                <a:solidFill>
                  <a:schemeClr val="dk2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4" name="Google Shape;1084;p16"/>
              <p:cNvSpPr/>
              <p:nvPr/>
            </p:nvSpPr>
            <p:spPr>
              <a:xfrm>
                <a:off x="506085" y="3748111"/>
                <a:ext cx="1120299" cy="527044"/>
              </a:xfrm>
              <a:custGeom>
                <a:avLst/>
                <a:gdLst/>
                <a:ahLst/>
                <a:cxnLst/>
                <a:rect l="l" t="t" r="r" b="b"/>
                <a:pathLst>
                  <a:path w="17326" h="8151" fill="none" extrusionOk="0">
                    <a:moveTo>
                      <a:pt x="1" y="6664"/>
                    </a:moveTo>
                    <a:lnTo>
                      <a:pt x="8317" y="1"/>
                    </a:lnTo>
                    <a:lnTo>
                      <a:pt x="17326" y="1449"/>
                    </a:lnTo>
                    <a:lnTo>
                      <a:pt x="9829" y="8151"/>
                    </a:lnTo>
                  </a:path>
                </a:pathLst>
              </a:custGeom>
              <a:noFill/>
              <a:ln w="28575" cap="rnd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5" name="Google Shape;1085;p16"/>
              <p:cNvSpPr/>
              <p:nvPr/>
            </p:nvSpPr>
            <p:spPr>
              <a:xfrm>
                <a:off x="928644" y="3847560"/>
                <a:ext cx="577608" cy="101969"/>
              </a:xfrm>
              <a:custGeom>
                <a:avLst/>
                <a:gdLst/>
                <a:ahLst/>
                <a:cxnLst/>
                <a:rect l="l" t="t" r="r" b="b"/>
                <a:pathLst>
                  <a:path w="8933" h="1577" fill="none" extrusionOk="0">
                    <a:moveTo>
                      <a:pt x="1" y="0"/>
                    </a:moveTo>
                    <a:lnTo>
                      <a:pt x="8933" y="1576"/>
                    </a:lnTo>
                  </a:path>
                </a:pathLst>
              </a:custGeom>
              <a:noFill/>
              <a:ln w="2857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086" name="Google Shape;1086;p16"/>
            <p:cNvGrpSpPr/>
            <p:nvPr/>
          </p:nvGrpSpPr>
          <p:grpSpPr>
            <a:xfrm>
              <a:off x="2007779" y="4477490"/>
              <a:ext cx="1389191" cy="676541"/>
              <a:chOff x="1698430" y="4498823"/>
              <a:chExt cx="1589281" cy="773986"/>
            </a:xfrm>
          </p:grpSpPr>
          <p:sp>
            <p:nvSpPr>
              <p:cNvPr id="1087" name="Google Shape;1087;p16"/>
              <p:cNvSpPr/>
              <p:nvPr/>
            </p:nvSpPr>
            <p:spPr>
              <a:xfrm>
                <a:off x="1698430" y="4919182"/>
                <a:ext cx="299182" cy="231677"/>
              </a:xfrm>
              <a:custGeom>
                <a:avLst/>
                <a:gdLst/>
                <a:ahLst/>
                <a:cxnLst/>
                <a:rect l="l" t="t" r="r" b="b"/>
                <a:pathLst>
                  <a:path w="4627" h="3583" extrusionOk="0">
                    <a:moveTo>
                      <a:pt x="1912" y="1"/>
                    </a:moveTo>
                    <a:cubicBezTo>
                      <a:pt x="1110" y="1"/>
                      <a:pt x="438" y="408"/>
                      <a:pt x="257" y="1086"/>
                    </a:cubicBezTo>
                    <a:cubicBezTo>
                      <a:pt x="1" y="1995"/>
                      <a:pt x="718" y="3046"/>
                      <a:pt x="1846" y="3431"/>
                    </a:cubicBezTo>
                    <a:cubicBezTo>
                      <a:pt x="2141" y="3533"/>
                      <a:pt x="2435" y="3582"/>
                      <a:pt x="2714" y="3582"/>
                    </a:cubicBezTo>
                    <a:cubicBezTo>
                      <a:pt x="3512" y="3582"/>
                      <a:pt x="4180" y="3182"/>
                      <a:pt x="4370" y="2508"/>
                    </a:cubicBezTo>
                    <a:cubicBezTo>
                      <a:pt x="4627" y="1598"/>
                      <a:pt x="3909" y="535"/>
                      <a:pt x="2768" y="150"/>
                    </a:cubicBezTo>
                    <a:cubicBezTo>
                      <a:pt x="2477" y="49"/>
                      <a:pt x="2187" y="1"/>
                      <a:pt x="191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8" name="Google Shape;1088;p16"/>
              <p:cNvSpPr/>
              <p:nvPr/>
            </p:nvSpPr>
            <p:spPr>
              <a:xfrm>
                <a:off x="1698430" y="4903146"/>
                <a:ext cx="299182" cy="263554"/>
              </a:xfrm>
              <a:custGeom>
                <a:avLst/>
                <a:gdLst/>
                <a:ahLst/>
                <a:cxnLst/>
                <a:rect l="l" t="t" r="r" b="b"/>
                <a:pathLst>
                  <a:path w="4627" h="4076" fill="none" extrusionOk="0">
                    <a:moveTo>
                      <a:pt x="4370" y="2756"/>
                    </a:moveTo>
                    <a:cubicBezTo>
                      <a:pt x="4114" y="3666"/>
                      <a:pt x="2986" y="4076"/>
                      <a:pt x="1846" y="3679"/>
                    </a:cubicBezTo>
                    <a:cubicBezTo>
                      <a:pt x="718" y="3294"/>
                      <a:pt x="1" y="2243"/>
                      <a:pt x="257" y="1334"/>
                    </a:cubicBezTo>
                    <a:cubicBezTo>
                      <a:pt x="500" y="424"/>
                      <a:pt x="1628" y="1"/>
                      <a:pt x="2768" y="398"/>
                    </a:cubicBezTo>
                    <a:cubicBezTo>
                      <a:pt x="3909" y="783"/>
                      <a:pt x="4627" y="1846"/>
                      <a:pt x="4370" y="2756"/>
                    </a:cubicBezTo>
                    <a:close/>
                  </a:path>
                </a:pathLst>
              </a:custGeom>
              <a:noFill/>
              <a:ln w="28575" cap="flat" cmpd="sng">
                <a:solidFill>
                  <a:schemeClr val="accent1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9" name="Google Shape;1089;p16"/>
              <p:cNvSpPr/>
              <p:nvPr/>
            </p:nvSpPr>
            <p:spPr>
              <a:xfrm>
                <a:off x="2442482" y="5021152"/>
                <a:ext cx="309139" cy="235750"/>
              </a:xfrm>
              <a:custGeom>
                <a:avLst/>
                <a:gdLst/>
                <a:ahLst/>
                <a:cxnLst/>
                <a:rect l="l" t="t" r="r" b="b"/>
                <a:pathLst>
                  <a:path w="4781" h="3646" extrusionOk="0">
                    <a:moveTo>
                      <a:pt x="1976" y="0"/>
                    </a:moveTo>
                    <a:cubicBezTo>
                      <a:pt x="1149" y="0"/>
                      <a:pt x="458" y="410"/>
                      <a:pt x="257" y="1098"/>
                    </a:cubicBezTo>
                    <a:cubicBezTo>
                      <a:pt x="1" y="2020"/>
                      <a:pt x="731" y="3084"/>
                      <a:pt x="1897" y="3494"/>
                    </a:cubicBezTo>
                    <a:cubicBezTo>
                      <a:pt x="2202" y="3596"/>
                      <a:pt x="2505" y="3645"/>
                      <a:pt x="2793" y="3645"/>
                    </a:cubicBezTo>
                    <a:cubicBezTo>
                      <a:pt x="3619" y="3645"/>
                      <a:pt x="4312" y="3243"/>
                      <a:pt x="4512" y="2558"/>
                    </a:cubicBezTo>
                    <a:cubicBezTo>
                      <a:pt x="4781" y="1623"/>
                      <a:pt x="4038" y="547"/>
                      <a:pt x="2859" y="149"/>
                    </a:cubicBezTo>
                    <a:cubicBezTo>
                      <a:pt x="2558" y="48"/>
                      <a:pt x="2259" y="0"/>
                      <a:pt x="197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0" name="Google Shape;1090;p16"/>
              <p:cNvSpPr/>
              <p:nvPr/>
            </p:nvSpPr>
            <p:spPr>
              <a:xfrm>
                <a:off x="2442482" y="5005116"/>
                <a:ext cx="309139" cy="267692"/>
              </a:xfrm>
              <a:custGeom>
                <a:avLst/>
                <a:gdLst/>
                <a:ahLst/>
                <a:cxnLst/>
                <a:rect l="l" t="t" r="r" b="b"/>
                <a:pathLst>
                  <a:path w="4781" h="4140" fill="none" extrusionOk="0">
                    <a:moveTo>
                      <a:pt x="4512" y="2806"/>
                    </a:moveTo>
                    <a:cubicBezTo>
                      <a:pt x="4243" y="3729"/>
                      <a:pt x="3076" y="4139"/>
                      <a:pt x="1897" y="3742"/>
                    </a:cubicBezTo>
                    <a:cubicBezTo>
                      <a:pt x="731" y="3332"/>
                      <a:pt x="1" y="2268"/>
                      <a:pt x="257" y="1346"/>
                    </a:cubicBezTo>
                    <a:cubicBezTo>
                      <a:pt x="526" y="423"/>
                      <a:pt x="1680" y="0"/>
                      <a:pt x="2859" y="397"/>
                    </a:cubicBezTo>
                    <a:cubicBezTo>
                      <a:pt x="4038" y="795"/>
                      <a:pt x="4781" y="1871"/>
                      <a:pt x="4512" y="2806"/>
                    </a:cubicBezTo>
                    <a:close/>
                  </a:path>
                </a:pathLst>
              </a:custGeom>
              <a:noFill/>
              <a:ln w="28575" cap="flat" cmpd="sng">
                <a:solidFill>
                  <a:schemeClr val="accent1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1" name="Google Shape;1091;p16"/>
              <p:cNvSpPr/>
              <p:nvPr/>
            </p:nvSpPr>
            <p:spPr>
              <a:xfrm>
                <a:off x="1960242" y="4498823"/>
                <a:ext cx="1327470" cy="711777"/>
              </a:xfrm>
              <a:custGeom>
                <a:avLst/>
                <a:gdLst/>
                <a:ahLst/>
                <a:cxnLst/>
                <a:rect l="l" t="t" r="r" b="b"/>
                <a:pathLst>
                  <a:path w="20530" h="11008" fill="none" extrusionOk="0">
                    <a:moveTo>
                      <a:pt x="1" y="9560"/>
                    </a:moveTo>
                    <a:lnTo>
                      <a:pt x="9022" y="0"/>
                    </a:lnTo>
                    <a:lnTo>
                      <a:pt x="20530" y="1115"/>
                    </a:lnTo>
                    <a:lnTo>
                      <a:pt x="11790" y="11008"/>
                    </a:lnTo>
                  </a:path>
                </a:pathLst>
              </a:custGeom>
              <a:noFill/>
              <a:ln w="28575" cap="rnd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2" name="Google Shape;1092;p16"/>
              <p:cNvSpPr/>
              <p:nvPr/>
            </p:nvSpPr>
            <p:spPr>
              <a:xfrm>
                <a:off x="2444163" y="4604026"/>
                <a:ext cx="732533" cy="92916"/>
              </a:xfrm>
              <a:custGeom>
                <a:avLst/>
                <a:gdLst/>
                <a:ahLst/>
                <a:cxnLst/>
                <a:rect l="l" t="t" r="r" b="b"/>
                <a:pathLst>
                  <a:path w="11329" h="1437" fill="none" extrusionOk="0">
                    <a:moveTo>
                      <a:pt x="1" y="1"/>
                    </a:moveTo>
                    <a:lnTo>
                      <a:pt x="11329" y="1436"/>
                    </a:lnTo>
                  </a:path>
                </a:pathLst>
              </a:custGeom>
              <a:noFill/>
              <a:ln w="28575" cap="rnd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093" name="Google Shape;1093;p16"/>
            <p:cNvGrpSpPr/>
            <p:nvPr/>
          </p:nvGrpSpPr>
          <p:grpSpPr>
            <a:xfrm>
              <a:off x="6466415" y="3859670"/>
              <a:ext cx="730857" cy="806876"/>
              <a:chOff x="6799261" y="3792016"/>
              <a:chExt cx="836125" cy="923094"/>
            </a:xfrm>
          </p:grpSpPr>
          <p:sp>
            <p:nvSpPr>
              <p:cNvPr id="1094" name="Google Shape;1094;p16"/>
              <p:cNvSpPr/>
              <p:nvPr/>
            </p:nvSpPr>
            <p:spPr>
              <a:xfrm>
                <a:off x="6799261" y="4450327"/>
                <a:ext cx="253597" cy="227733"/>
              </a:xfrm>
              <a:custGeom>
                <a:avLst/>
                <a:gdLst/>
                <a:ahLst/>
                <a:cxnLst/>
                <a:rect l="l" t="t" r="r" b="b"/>
                <a:pathLst>
                  <a:path w="3922" h="3522" extrusionOk="0">
                    <a:moveTo>
                      <a:pt x="2548" y="0"/>
                    </a:moveTo>
                    <a:cubicBezTo>
                      <a:pt x="2122" y="0"/>
                      <a:pt x="1633" y="183"/>
                      <a:pt x="1192" y="545"/>
                    </a:cubicBezTo>
                    <a:cubicBezTo>
                      <a:pt x="346" y="1250"/>
                      <a:pt x="0" y="2352"/>
                      <a:pt x="423" y="3031"/>
                    </a:cubicBezTo>
                    <a:cubicBezTo>
                      <a:pt x="625" y="3358"/>
                      <a:pt x="974" y="3522"/>
                      <a:pt x="1377" y="3522"/>
                    </a:cubicBezTo>
                    <a:cubicBezTo>
                      <a:pt x="1796" y="3522"/>
                      <a:pt x="2273" y="3345"/>
                      <a:pt x="2704" y="2993"/>
                    </a:cubicBezTo>
                    <a:cubicBezTo>
                      <a:pt x="3563" y="2288"/>
                      <a:pt x="3922" y="1173"/>
                      <a:pt x="3499" y="494"/>
                    </a:cubicBezTo>
                    <a:cubicBezTo>
                      <a:pt x="3299" y="164"/>
                      <a:pt x="2952" y="0"/>
                      <a:pt x="254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5" name="Google Shape;1095;p16"/>
              <p:cNvSpPr/>
              <p:nvPr/>
            </p:nvSpPr>
            <p:spPr>
              <a:xfrm>
                <a:off x="6799261" y="4438300"/>
                <a:ext cx="253597" cy="251139"/>
              </a:xfrm>
              <a:custGeom>
                <a:avLst/>
                <a:gdLst/>
                <a:ahLst/>
                <a:cxnLst/>
                <a:rect l="l" t="t" r="r" b="b"/>
                <a:pathLst>
                  <a:path w="3922" h="3884" fill="none" extrusionOk="0">
                    <a:moveTo>
                      <a:pt x="3499" y="680"/>
                    </a:moveTo>
                    <a:cubicBezTo>
                      <a:pt x="3922" y="1359"/>
                      <a:pt x="3563" y="2474"/>
                      <a:pt x="2704" y="3179"/>
                    </a:cubicBezTo>
                    <a:cubicBezTo>
                      <a:pt x="1859" y="3871"/>
                      <a:pt x="833" y="3884"/>
                      <a:pt x="423" y="3217"/>
                    </a:cubicBezTo>
                    <a:cubicBezTo>
                      <a:pt x="0" y="2538"/>
                      <a:pt x="346" y="1436"/>
                      <a:pt x="1192" y="731"/>
                    </a:cubicBezTo>
                    <a:cubicBezTo>
                      <a:pt x="2051" y="27"/>
                      <a:pt x="3089" y="1"/>
                      <a:pt x="3499" y="680"/>
                    </a:cubicBezTo>
                    <a:close/>
                  </a:path>
                </a:pathLst>
              </a:custGeom>
              <a:noFill/>
              <a:ln w="28575" cap="flat" cmpd="sng">
                <a:solidFill>
                  <a:schemeClr val="accent1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6" name="Google Shape;1096;p16"/>
              <p:cNvSpPr/>
              <p:nvPr/>
            </p:nvSpPr>
            <p:spPr>
              <a:xfrm>
                <a:off x="7369310" y="4471213"/>
                <a:ext cx="266076" cy="232323"/>
              </a:xfrm>
              <a:custGeom>
                <a:avLst/>
                <a:gdLst/>
                <a:ahLst/>
                <a:cxnLst/>
                <a:rect l="l" t="t" r="r" b="b"/>
                <a:pathLst>
                  <a:path w="4115" h="3593" extrusionOk="0">
                    <a:moveTo>
                      <a:pt x="2700" y="1"/>
                    </a:moveTo>
                    <a:cubicBezTo>
                      <a:pt x="2254" y="1"/>
                      <a:pt x="1743" y="187"/>
                      <a:pt x="1282" y="556"/>
                    </a:cubicBezTo>
                    <a:cubicBezTo>
                      <a:pt x="385" y="1273"/>
                      <a:pt x="1" y="2401"/>
                      <a:pt x="424" y="3093"/>
                    </a:cubicBezTo>
                    <a:cubicBezTo>
                      <a:pt x="631" y="3426"/>
                      <a:pt x="993" y="3593"/>
                      <a:pt x="1414" y="3593"/>
                    </a:cubicBezTo>
                    <a:cubicBezTo>
                      <a:pt x="1850" y="3593"/>
                      <a:pt x="2350" y="3413"/>
                      <a:pt x="2807" y="3054"/>
                    </a:cubicBezTo>
                    <a:cubicBezTo>
                      <a:pt x="3717" y="2337"/>
                      <a:pt x="4114" y="1196"/>
                      <a:pt x="3691" y="504"/>
                    </a:cubicBezTo>
                    <a:cubicBezTo>
                      <a:pt x="3486" y="168"/>
                      <a:pt x="3122" y="1"/>
                      <a:pt x="270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7" name="Google Shape;1097;p16"/>
              <p:cNvSpPr/>
              <p:nvPr/>
            </p:nvSpPr>
            <p:spPr>
              <a:xfrm>
                <a:off x="7369310" y="4459056"/>
                <a:ext cx="266076" cy="256054"/>
              </a:xfrm>
              <a:custGeom>
                <a:avLst/>
                <a:gdLst/>
                <a:ahLst/>
                <a:cxnLst/>
                <a:rect l="l" t="t" r="r" b="b"/>
                <a:pathLst>
                  <a:path w="4115" h="3960" fill="none" extrusionOk="0">
                    <a:moveTo>
                      <a:pt x="3691" y="692"/>
                    </a:moveTo>
                    <a:cubicBezTo>
                      <a:pt x="4114" y="1384"/>
                      <a:pt x="3717" y="2525"/>
                      <a:pt x="2807" y="3242"/>
                    </a:cubicBezTo>
                    <a:cubicBezTo>
                      <a:pt x="1910" y="3947"/>
                      <a:pt x="847" y="3960"/>
                      <a:pt x="424" y="3281"/>
                    </a:cubicBezTo>
                    <a:cubicBezTo>
                      <a:pt x="1" y="2589"/>
                      <a:pt x="385" y="1461"/>
                      <a:pt x="1282" y="744"/>
                    </a:cubicBezTo>
                    <a:cubicBezTo>
                      <a:pt x="2179" y="26"/>
                      <a:pt x="3269" y="0"/>
                      <a:pt x="3691" y="692"/>
                    </a:cubicBezTo>
                    <a:close/>
                  </a:path>
                </a:pathLst>
              </a:custGeom>
              <a:noFill/>
              <a:ln w="28575" cap="flat" cmpd="sng">
                <a:solidFill>
                  <a:schemeClr val="accent1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8" name="Google Shape;1098;p16"/>
              <p:cNvSpPr/>
              <p:nvPr/>
            </p:nvSpPr>
            <p:spPr>
              <a:xfrm>
                <a:off x="6865538" y="3792016"/>
                <a:ext cx="750767" cy="732533"/>
              </a:xfrm>
              <a:custGeom>
                <a:avLst/>
                <a:gdLst/>
                <a:ahLst/>
                <a:cxnLst/>
                <a:rect l="l" t="t" r="r" b="b"/>
                <a:pathLst>
                  <a:path w="11611" h="11329" fill="none" extrusionOk="0">
                    <a:moveTo>
                      <a:pt x="2615" y="11008"/>
                    </a:moveTo>
                    <a:lnTo>
                      <a:pt x="1" y="1"/>
                    </a:lnTo>
                    <a:lnTo>
                      <a:pt x="8638" y="398"/>
                    </a:lnTo>
                    <a:lnTo>
                      <a:pt x="11611" y="11329"/>
                    </a:lnTo>
                  </a:path>
                </a:pathLst>
              </a:custGeom>
              <a:noFill/>
              <a:ln w="28575" cap="rnd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9" name="Google Shape;1099;p16"/>
              <p:cNvSpPr/>
              <p:nvPr/>
            </p:nvSpPr>
            <p:spPr>
              <a:xfrm>
                <a:off x="6901166" y="3942029"/>
                <a:ext cx="567650" cy="40671"/>
              </a:xfrm>
              <a:custGeom>
                <a:avLst/>
                <a:gdLst/>
                <a:ahLst/>
                <a:cxnLst/>
                <a:rect l="l" t="t" r="r" b="b"/>
                <a:pathLst>
                  <a:path w="8779" h="629" fill="none" extrusionOk="0">
                    <a:moveTo>
                      <a:pt x="1" y="0"/>
                    </a:moveTo>
                    <a:lnTo>
                      <a:pt x="8779" y="628"/>
                    </a:lnTo>
                  </a:path>
                </a:pathLst>
              </a:custGeom>
              <a:noFill/>
              <a:ln w="2857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100" name="Google Shape;1100;p16"/>
            <p:cNvGrpSpPr/>
            <p:nvPr/>
          </p:nvGrpSpPr>
          <p:grpSpPr>
            <a:xfrm>
              <a:off x="3520762" y="3764830"/>
              <a:ext cx="538913" cy="696042"/>
              <a:chOff x="3429335" y="3683515"/>
              <a:chExt cx="616535" cy="796296"/>
            </a:xfrm>
          </p:grpSpPr>
          <p:sp>
            <p:nvSpPr>
              <p:cNvPr id="1101" name="Google Shape;1101;p16"/>
              <p:cNvSpPr/>
              <p:nvPr/>
            </p:nvSpPr>
            <p:spPr>
              <a:xfrm>
                <a:off x="3429335" y="4045163"/>
                <a:ext cx="174129" cy="133458"/>
              </a:xfrm>
              <a:custGeom>
                <a:avLst/>
                <a:gdLst/>
                <a:ahLst/>
                <a:cxnLst/>
                <a:rect l="l" t="t" r="r" b="b"/>
                <a:pathLst>
                  <a:path w="2693" h="2064" extrusionOk="0">
                    <a:moveTo>
                      <a:pt x="1289" y="0"/>
                    </a:moveTo>
                    <a:cubicBezTo>
                      <a:pt x="635" y="0"/>
                      <a:pt x="88" y="392"/>
                      <a:pt x="52" y="917"/>
                    </a:cubicBezTo>
                    <a:cubicBezTo>
                      <a:pt x="1" y="1481"/>
                      <a:pt x="539" y="1993"/>
                      <a:pt x="1257" y="2057"/>
                    </a:cubicBezTo>
                    <a:cubicBezTo>
                      <a:pt x="1306" y="2062"/>
                      <a:pt x="1356" y="2064"/>
                      <a:pt x="1404" y="2064"/>
                    </a:cubicBezTo>
                    <a:cubicBezTo>
                      <a:pt x="2057" y="2064"/>
                      <a:pt x="2593" y="1672"/>
                      <a:pt x="2641" y="1147"/>
                    </a:cubicBezTo>
                    <a:cubicBezTo>
                      <a:pt x="2692" y="571"/>
                      <a:pt x="2154" y="58"/>
                      <a:pt x="1436" y="7"/>
                    </a:cubicBezTo>
                    <a:cubicBezTo>
                      <a:pt x="1387" y="3"/>
                      <a:pt x="1337" y="0"/>
                      <a:pt x="128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2" name="Google Shape;1102;p16"/>
              <p:cNvSpPr/>
              <p:nvPr/>
            </p:nvSpPr>
            <p:spPr>
              <a:xfrm>
                <a:off x="3429335" y="4041413"/>
                <a:ext cx="174129" cy="140959"/>
              </a:xfrm>
              <a:custGeom>
                <a:avLst/>
                <a:gdLst/>
                <a:ahLst/>
                <a:cxnLst/>
                <a:rect l="l" t="t" r="r" b="b"/>
                <a:pathLst>
                  <a:path w="2693" h="2180" fill="none" extrusionOk="0">
                    <a:moveTo>
                      <a:pt x="2641" y="1205"/>
                    </a:moveTo>
                    <a:cubicBezTo>
                      <a:pt x="2590" y="1769"/>
                      <a:pt x="1974" y="2179"/>
                      <a:pt x="1257" y="2115"/>
                    </a:cubicBezTo>
                    <a:cubicBezTo>
                      <a:pt x="539" y="2051"/>
                      <a:pt x="1" y="1539"/>
                      <a:pt x="52" y="975"/>
                    </a:cubicBezTo>
                    <a:cubicBezTo>
                      <a:pt x="91" y="411"/>
                      <a:pt x="719" y="1"/>
                      <a:pt x="1436" y="65"/>
                    </a:cubicBezTo>
                    <a:cubicBezTo>
                      <a:pt x="2154" y="116"/>
                      <a:pt x="2692" y="629"/>
                      <a:pt x="2641" y="1205"/>
                    </a:cubicBezTo>
                    <a:close/>
                  </a:path>
                </a:pathLst>
              </a:custGeom>
              <a:noFill/>
              <a:ln w="28575" cap="flat" cmpd="sng">
                <a:solidFill>
                  <a:schemeClr val="lt2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3" name="Google Shape;1103;p16"/>
              <p:cNvSpPr/>
              <p:nvPr/>
            </p:nvSpPr>
            <p:spPr>
              <a:xfrm>
                <a:off x="3711902" y="4342602"/>
                <a:ext cx="174065" cy="134169"/>
              </a:xfrm>
              <a:custGeom>
                <a:avLst/>
                <a:gdLst/>
                <a:ahLst/>
                <a:cxnLst/>
                <a:rect l="l" t="t" r="r" b="b"/>
                <a:pathLst>
                  <a:path w="2692" h="2075" extrusionOk="0">
                    <a:moveTo>
                      <a:pt x="1289" y="1"/>
                    </a:moveTo>
                    <a:cubicBezTo>
                      <a:pt x="636" y="1"/>
                      <a:pt x="100" y="393"/>
                      <a:pt x="52" y="930"/>
                    </a:cubicBezTo>
                    <a:cubicBezTo>
                      <a:pt x="1" y="1494"/>
                      <a:pt x="539" y="2006"/>
                      <a:pt x="1257" y="2070"/>
                    </a:cubicBezTo>
                    <a:cubicBezTo>
                      <a:pt x="1298" y="2073"/>
                      <a:pt x="1340" y="2075"/>
                      <a:pt x="1381" y="2075"/>
                    </a:cubicBezTo>
                    <a:cubicBezTo>
                      <a:pt x="2045" y="2075"/>
                      <a:pt x="2605" y="1691"/>
                      <a:pt x="2653" y="1148"/>
                    </a:cubicBezTo>
                    <a:cubicBezTo>
                      <a:pt x="2692" y="584"/>
                      <a:pt x="2154" y="71"/>
                      <a:pt x="1436" y="7"/>
                    </a:cubicBezTo>
                    <a:cubicBezTo>
                      <a:pt x="1386" y="3"/>
                      <a:pt x="1337" y="1"/>
                      <a:pt x="128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4" name="Google Shape;1104;p16"/>
              <p:cNvSpPr/>
              <p:nvPr/>
            </p:nvSpPr>
            <p:spPr>
              <a:xfrm>
                <a:off x="3711902" y="4338917"/>
                <a:ext cx="174065" cy="140894"/>
              </a:xfrm>
              <a:custGeom>
                <a:avLst/>
                <a:gdLst/>
                <a:ahLst/>
                <a:cxnLst/>
                <a:rect l="l" t="t" r="r" b="b"/>
                <a:pathLst>
                  <a:path w="2692" h="2179" fill="none" extrusionOk="0">
                    <a:moveTo>
                      <a:pt x="2653" y="1205"/>
                    </a:moveTo>
                    <a:cubicBezTo>
                      <a:pt x="2602" y="1781"/>
                      <a:pt x="1974" y="2179"/>
                      <a:pt x="1257" y="2127"/>
                    </a:cubicBezTo>
                    <a:cubicBezTo>
                      <a:pt x="539" y="2063"/>
                      <a:pt x="1" y="1551"/>
                      <a:pt x="52" y="987"/>
                    </a:cubicBezTo>
                    <a:cubicBezTo>
                      <a:pt x="103" y="410"/>
                      <a:pt x="718" y="0"/>
                      <a:pt x="1436" y="64"/>
                    </a:cubicBezTo>
                    <a:cubicBezTo>
                      <a:pt x="2154" y="128"/>
                      <a:pt x="2692" y="641"/>
                      <a:pt x="2653" y="1205"/>
                    </a:cubicBezTo>
                    <a:close/>
                  </a:path>
                </a:pathLst>
              </a:custGeom>
              <a:noFill/>
              <a:ln w="28575" cap="flat" cmpd="sng">
                <a:solidFill>
                  <a:schemeClr val="lt2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5" name="Google Shape;1105;p16"/>
              <p:cNvSpPr/>
              <p:nvPr/>
            </p:nvSpPr>
            <p:spPr>
              <a:xfrm>
                <a:off x="3595901" y="3683515"/>
                <a:ext cx="449969" cy="749086"/>
              </a:xfrm>
              <a:custGeom>
                <a:avLst/>
                <a:gdLst/>
                <a:ahLst/>
                <a:cxnLst/>
                <a:rect l="l" t="t" r="r" b="b"/>
                <a:pathLst>
                  <a:path w="6959" h="11585" fill="none" extrusionOk="0">
                    <a:moveTo>
                      <a:pt x="1" y="6984"/>
                    </a:moveTo>
                    <a:lnTo>
                      <a:pt x="2897" y="0"/>
                    </a:lnTo>
                    <a:lnTo>
                      <a:pt x="6959" y="4536"/>
                    </a:lnTo>
                    <a:lnTo>
                      <a:pt x="4383" y="11584"/>
                    </a:lnTo>
                  </a:path>
                </a:pathLst>
              </a:custGeom>
              <a:noFill/>
              <a:ln w="28575" cap="rnd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6" name="Google Shape;1106;p16"/>
              <p:cNvSpPr/>
              <p:nvPr/>
            </p:nvSpPr>
            <p:spPr>
              <a:xfrm>
                <a:off x="3744233" y="3777920"/>
                <a:ext cx="262714" cy="303320"/>
              </a:xfrm>
              <a:custGeom>
                <a:avLst/>
                <a:gdLst/>
                <a:ahLst/>
                <a:cxnLst/>
                <a:rect l="l" t="t" r="r" b="b"/>
                <a:pathLst>
                  <a:path w="4063" h="4691" fill="none" extrusionOk="0">
                    <a:moveTo>
                      <a:pt x="0" y="1"/>
                    </a:moveTo>
                    <a:lnTo>
                      <a:pt x="4063" y="4691"/>
                    </a:lnTo>
                  </a:path>
                </a:pathLst>
              </a:custGeom>
              <a:noFill/>
              <a:ln w="28575" cap="rnd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107" name="Google Shape;1107;p16"/>
            <p:cNvGrpSpPr/>
            <p:nvPr/>
          </p:nvGrpSpPr>
          <p:grpSpPr>
            <a:xfrm>
              <a:off x="-684325" y="4565830"/>
              <a:ext cx="538913" cy="696098"/>
              <a:chOff x="-1381427" y="4599887"/>
              <a:chExt cx="616535" cy="796360"/>
            </a:xfrm>
          </p:grpSpPr>
          <p:sp>
            <p:nvSpPr>
              <p:cNvPr id="1108" name="Google Shape;1108;p16"/>
              <p:cNvSpPr/>
              <p:nvPr/>
            </p:nvSpPr>
            <p:spPr>
              <a:xfrm>
                <a:off x="-1381427" y="4960888"/>
                <a:ext cx="174065" cy="134169"/>
              </a:xfrm>
              <a:custGeom>
                <a:avLst/>
                <a:gdLst/>
                <a:ahLst/>
                <a:cxnLst/>
                <a:rect l="l" t="t" r="r" b="b"/>
                <a:pathLst>
                  <a:path w="2692" h="2075" extrusionOk="0">
                    <a:moveTo>
                      <a:pt x="1314" y="1"/>
                    </a:moveTo>
                    <a:cubicBezTo>
                      <a:pt x="649" y="1"/>
                      <a:pt x="88" y="396"/>
                      <a:pt x="51" y="927"/>
                    </a:cubicBezTo>
                    <a:cubicBezTo>
                      <a:pt x="0" y="1491"/>
                      <a:pt x="538" y="2004"/>
                      <a:pt x="1256" y="2068"/>
                    </a:cubicBezTo>
                    <a:cubicBezTo>
                      <a:pt x="1306" y="2072"/>
                      <a:pt x="1355" y="2075"/>
                      <a:pt x="1403" y="2075"/>
                    </a:cubicBezTo>
                    <a:cubicBezTo>
                      <a:pt x="2056" y="2075"/>
                      <a:pt x="2592" y="1683"/>
                      <a:pt x="2640" y="1158"/>
                    </a:cubicBezTo>
                    <a:cubicBezTo>
                      <a:pt x="2691" y="581"/>
                      <a:pt x="2153" y="69"/>
                      <a:pt x="1435" y="5"/>
                    </a:cubicBezTo>
                    <a:cubicBezTo>
                      <a:pt x="1395" y="2"/>
                      <a:pt x="1354" y="1"/>
                      <a:pt x="131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9" name="Google Shape;1109;p16"/>
              <p:cNvSpPr/>
              <p:nvPr/>
            </p:nvSpPr>
            <p:spPr>
              <a:xfrm>
                <a:off x="-1381427" y="4957849"/>
                <a:ext cx="174065" cy="140959"/>
              </a:xfrm>
              <a:custGeom>
                <a:avLst/>
                <a:gdLst/>
                <a:ahLst/>
                <a:cxnLst/>
                <a:rect l="l" t="t" r="r" b="b"/>
                <a:pathLst>
                  <a:path w="2692" h="2180" fill="none" extrusionOk="0">
                    <a:moveTo>
                      <a:pt x="2640" y="1205"/>
                    </a:moveTo>
                    <a:cubicBezTo>
                      <a:pt x="2589" y="1769"/>
                      <a:pt x="1974" y="2179"/>
                      <a:pt x="1256" y="2115"/>
                    </a:cubicBezTo>
                    <a:cubicBezTo>
                      <a:pt x="538" y="2051"/>
                      <a:pt x="0" y="1538"/>
                      <a:pt x="51" y="974"/>
                    </a:cubicBezTo>
                    <a:cubicBezTo>
                      <a:pt x="90" y="411"/>
                      <a:pt x="718" y="1"/>
                      <a:pt x="1435" y="52"/>
                    </a:cubicBezTo>
                    <a:cubicBezTo>
                      <a:pt x="2153" y="116"/>
                      <a:pt x="2691" y="628"/>
                      <a:pt x="2640" y="1205"/>
                    </a:cubicBezTo>
                    <a:close/>
                  </a:path>
                </a:pathLst>
              </a:custGeom>
              <a:noFill/>
              <a:ln w="28575" cap="flat" cmpd="sng">
                <a:solidFill>
                  <a:schemeClr val="dk2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0" name="Google Shape;1110;p16"/>
              <p:cNvSpPr/>
              <p:nvPr/>
            </p:nvSpPr>
            <p:spPr>
              <a:xfrm>
                <a:off x="-1098925" y="5259039"/>
                <a:ext cx="174065" cy="134169"/>
              </a:xfrm>
              <a:custGeom>
                <a:avLst/>
                <a:gdLst/>
                <a:ahLst/>
                <a:cxnLst/>
                <a:rect l="l" t="t" r="r" b="b"/>
                <a:pathLst>
                  <a:path w="2692" h="2075" extrusionOk="0">
                    <a:moveTo>
                      <a:pt x="1289" y="0"/>
                    </a:moveTo>
                    <a:cubicBezTo>
                      <a:pt x="636" y="0"/>
                      <a:pt x="100" y="392"/>
                      <a:pt x="52" y="917"/>
                    </a:cubicBezTo>
                    <a:cubicBezTo>
                      <a:pt x="1" y="1493"/>
                      <a:pt x="539" y="2006"/>
                      <a:pt x="1257" y="2070"/>
                    </a:cubicBezTo>
                    <a:cubicBezTo>
                      <a:pt x="1297" y="2073"/>
                      <a:pt x="1338" y="2074"/>
                      <a:pt x="1378" y="2074"/>
                    </a:cubicBezTo>
                    <a:cubicBezTo>
                      <a:pt x="2044" y="2074"/>
                      <a:pt x="2605" y="1679"/>
                      <a:pt x="2653" y="1148"/>
                    </a:cubicBezTo>
                    <a:cubicBezTo>
                      <a:pt x="2692" y="584"/>
                      <a:pt x="2154" y="71"/>
                      <a:pt x="1436" y="7"/>
                    </a:cubicBezTo>
                    <a:cubicBezTo>
                      <a:pt x="1386" y="3"/>
                      <a:pt x="1337" y="0"/>
                      <a:pt x="128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1" name="Google Shape;1111;p16"/>
              <p:cNvSpPr/>
              <p:nvPr/>
            </p:nvSpPr>
            <p:spPr>
              <a:xfrm>
                <a:off x="-1098925" y="5255289"/>
                <a:ext cx="174065" cy="140959"/>
              </a:xfrm>
              <a:custGeom>
                <a:avLst/>
                <a:gdLst/>
                <a:ahLst/>
                <a:cxnLst/>
                <a:rect l="l" t="t" r="r" b="b"/>
                <a:pathLst>
                  <a:path w="2692" h="2180" fill="none" extrusionOk="0">
                    <a:moveTo>
                      <a:pt x="2653" y="1206"/>
                    </a:moveTo>
                    <a:cubicBezTo>
                      <a:pt x="2602" y="1769"/>
                      <a:pt x="1974" y="2179"/>
                      <a:pt x="1257" y="2128"/>
                    </a:cubicBezTo>
                    <a:cubicBezTo>
                      <a:pt x="539" y="2064"/>
                      <a:pt x="1" y="1551"/>
                      <a:pt x="52" y="975"/>
                    </a:cubicBezTo>
                    <a:cubicBezTo>
                      <a:pt x="103" y="411"/>
                      <a:pt x="718" y="1"/>
                      <a:pt x="1436" y="65"/>
                    </a:cubicBezTo>
                    <a:cubicBezTo>
                      <a:pt x="2154" y="129"/>
                      <a:pt x="2692" y="642"/>
                      <a:pt x="2653" y="1206"/>
                    </a:cubicBezTo>
                    <a:close/>
                  </a:path>
                </a:pathLst>
              </a:custGeom>
              <a:noFill/>
              <a:ln w="28575" cap="flat" cmpd="sng">
                <a:solidFill>
                  <a:schemeClr val="dk2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2" name="Google Shape;1112;p16"/>
              <p:cNvSpPr/>
              <p:nvPr/>
            </p:nvSpPr>
            <p:spPr>
              <a:xfrm>
                <a:off x="-1214926" y="4599887"/>
                <a:ext cx="450034" cy="748310"/>
              </a:xfrm>
              <a:custGeom>
                <a:avLst/>
                <a:gdLst/>
                <a:ahLst/>
                <a:cxnLst/>
                <a:rect l="l" t="t" r="r" b="b"/>
                <a:pathLst>
                  <a:path w="6960" h="11573" fill="none" extrusionOk="0">
                    <a:moveTo>
                      <a:pt x="1" y="6972"/>
                    </a:moveTo>
                    <a:lnTo>
                      <a:pt x="2897" y="1"/>
                    </a:lnTo>
                    <a:lnTo>
                      <a:pt x="6959" y="4537"/>
                    </a:lnTo>
                    <a:lnTo>
                      <a:pt x="4383" y="11572"/>
                    </a:lnTo>
                  </a:path>
                </a:pathLst>
              </a:custGeom>
              <a:noFill/>
              <a:ln w="28575" cap="rnd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3" name="Google Shape;1113;p16"/>
              <p:cNvSpPr/>
              <p:nvPr/>
            </p:nvSpPr>
            <p:spPr>
              <a:xfrm>
                <a:off x="-1066594" y="4694357"/>
                <a:ext cx="262714" cy="303320"/>
              </a:xfrm>
              <a:custGeom>
                <a:avLst/>
                <a:gdLst/>
                <a:ahLst/>
                <a:cxnLst/>
                <a:rect l="l" t="t" r="r" b="b"/>
                <a:pathLst>
                  <a:path w="4063" h="4691" fill="none" extrusionOk="0">
                    <a:moveTo>
                      <a:pt x="1" y="1"/>
                    </a:moveTo>
                    <a:lnTo>
                      <a:pt x="4063" y="4691"/>
                    </a:lnTo>
                  </a:path>
                </a:pathLst>
              </a:custGeom>
              <a:noFill/>
              <a:ln w="28575" cap="rnd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114" name="Google Shape;1114;p16"/>
          <p:cNvGrpSpPr/>
          <p:nvPr/>
        </p:nvGrpSpPr>
        <p:grpSpPr>
          <a:xfrm rot="1644031">
            <a:off x="-716795" y="3280996"/>
            <a:ext cx="4400030" cy="2572778"/>
            <a:chOff x="302500" y="1375325"/>
            <a:chExt cx="2796475" cy="1635150"/>
          </a:xfrm>
        </p:grpSpPr>
        <p:sp>
          <p:nvSpPr>
            <p:cNvPr id="1115" name="Google Shape;1115;p16"/>
            <p:cNvSpPr/>
            <p:nvPr/>
          </p:nvSpPr>
          <p:spPr>
            <a:xfrm>
              <a:off x="302500" y="1375325"/>
              <a:ext cx="2771800" cy="1298450"/>
            </a:xfrm>
            <a:custGeom>
              <a:avLst/>
              <a:gdLst/>
              <a:ahLst/>
              <a:cxnLst/>
              <a:rect l="l" t="t" r="r" b="b"/>
              <a:pathLst>
                <a:path w="110872" h="51938" fill="none" extrusionOk="0">
                  <a:moveTo>
                    <a:pt x="1" y="19556"/>
                  </a:moveTo>
                  <a:cubicBezTo>
                    <a:pt x="45082" y="1"/>
                    <a:pt x="69955" y="51937"/>
                    <a:pt x="110872" y="38393"/>
                  </a:cubicBezTo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6" name="Google Shape;1116;p16"/>
            <p:cNvSpPr/>
            <p:nvPr/>
          </p:nvSpPr>
          <p:spPr>
            <a:xfrm>
              <a:off x="345425" y="1584200"/>
              <a:ext cx="2734975" cy="1175100"/>
            </a:xfrm>
            <a:custGeom>
              <a:avLst/>
              <a:gdLst/>
              <a:ahLst/>
              <a:cxnLst/>
              <a:rect l="l" t="t" r="r" b="b"/>
              <a:pathLst>
                <a:path w="109399" h="47004" fill="none" extrusionOk="0">
                  <a:moveTo>
                    <a:pt x="1" y="17480"/>
                  </a:moveTo>
                  <a:cubicBezTo>
                    <a:pt x="44019" y="1"/>
                    <a:pt x="71967" y="47004"/>
                    <a:pt x="109398" y="32203"/>
                  </a:cubicBezTo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7" name="Google Shape;1117;p16"/>
            <p:cNvSpPr/>
            <p:nvPr/>
          </p:nvSpPr>
          <p:spPr>
            <a:xfrm>
              <a:off x="387725" y="1788275"/>
              <a:ext cx="2699075" cy="1055925"/>
            </a:xfrm>
            <a:custGeom>
              <a:avLst/>
              <a:gdLst/>
              <a:ahLst/>
              <a:cxnLst/>
              <a:rect l="l" t="t" r="r" b="b"/>
              <a:pathLst>
                <a:path w="107963" h="42237" fill="none" extrusionOk="0">
                  <a:moveTo>
                    <a:pt x="0" y="15660"/>
                  </a:moveTo>
                  <a:cubicBezTo>
                    <a:pt x="43134" y="1"/>
                    <a:pt x="73914" y="42237"/>
                    <a:pt x="107962" y="26219"/>
                  </a:cubicBezTo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8" name="Google Shape;1118;p16"/>
            <p:cNvSpPr/>
            <p:nvPr/>
          </p:nvSpPr>
          <p:spPr>
            <a:xfrm>
              <a:off x="432575" y="1989150"/>
              <a:ext cx="2660300" cy="938675"/>
            </a:xfrm>
            <a:custGeom>
              <a:avLst/>
              <a:gdLst/>
              <a:ahLst/>
              <a:cxnLst/>
              <a:rect l="l" t="t" r="r" b="b"/>
              <a:pathLst>
                <a:path w="106412" h="37547" fill="none" extrusionOk="0">
                  <a:moveTo>
                    <a:pt x="0" y="13993"/>
                  </a:moveTo>
                  <a:cubicBezTo>
                    <a:pt x="42352" y="0"/>
                    <a:pt x="75721" y="37546"/>
                    <a:pt x="106412" y="20349"/>
                  </a:cubicBezTo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9" name="Google Shape;1119;p16"/>
            <p:cNvSpPr/>
            <p:nvPr/>
          </p:nvSpPr>
          <p:spPr>
            <a:xfrm>
              <a:off x="476450" y="2184250"/>
              <a:ext cx="2622525" cy="826225"/>
            </a:xfrm>
            <a:custGeom>
              <a:avLst/>
              <a:gdLst/>
              <a:ahLst/>
              <a:cxnLst/>
              <a:rect l="l" t="t" r="r" b="b"/>
              <a:pathLst>
                <a:path w="104901" h="33049" fill="none" extrusionOk="0">
                  <a:moveTo>
                    <a:pt x="1" y="12622"/>
                  </a:moveTo>
                  <a:cubicBezTo>
                    <a:pt x="41763" y="0"/>
                    <a:pt x="77477" y="33048"/>
                    <a:pt x="104900" y="14724"/>
                  </a:cubicBezTo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0" name="Google Shape;1120;p16"/>
            <p:cNvSpPr/>
            <p:nvPr/>
          </p:nvSpPr>
          <p:spPr>
            <a:xfrm>
              <a:off x="302500" y="1864200"/>
              <a:ext cx="173975" cy="635625"/>
            </a:xfrm>
            <a:custGeom>
              <a:avLst/>
              <a:gdLst/>
              <a:ahLst/>
              <a:cxnLst/>
              <a:rect l="l" t="t" r="r" b="b"/>
              <a:pathLst>
                <a:path w="6959" h="25425" fill="none" extrusionOk="0">
                  <a:moveTo>
                    <a:pt x="1" y="1"/>
                  </a:moveTo>
                  <a:lnTo>
                    <a:pt x="6959" y="25424"/>
                  </a:lnTo>
                </a:path>
              </a:pathLst>
            </a:custGeom>
            <a:noFill/>
            <a:ln w="28575" cap="rnd" cmpd="sng">
              <a:solidFill>
                <a:schemeClr val="dk1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1" name="Google Shape;1121;p16"/>
            <p:cNvSpPr/>
            <p:nvPr/>
          </p:nvSpPr>
          <p:spPr>
            <a:xfrm>
              <a:off x="352475" y="1846575"/>
              <a:ext cx="174000" cy="635625"/>
            </a:xfrm>
            <a:custGeom>
              <a:avLst/>
              <a:gdLst/>
              <a:ahLst/>
              <a:cxnLst/>
              <a:rect l="l" t="t" r="r" b="b"/>
              <a:pathLst>
                <a:path w="6960" h="25425" fill="none" extrusionOk="0">
                  <a:moveTo>
                    <a:pt x="1" y="1"/>
                  </a:moveTo>
                  <a:lnTo>
                    <a:pt x="6959" y="25424"/>
                  </a:lnTo>
                </a:path>
              </a:pathLst>
            </a:custGeom>
            <a:noFill/>
            <a:ln w="28575" cap="rnd" cmpd="sng">
              <a:solidFill>
                <a:schemeClr val="dk1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22" name="Google Shape;1122;p16"/>
          <p:cNvGrpSpPr/>
          <p:nvPr/>
        </p:nvGrpSpPr>
        <p:grpSpPr>
          <a:xfrm rot="474155">
            <a:off x="158066" y="4765367"/>
            <a:ext cx="917620" cy="389500"/>
            <a:chOff x="-1548595" y="5064988"/>
            <a:chExt cx="762313" cy="323577"/>
          </a:xfrm>
        </p:grpSpPr>
        <p:sp>
          <p:nvSpPr>
            <p:cNvPr id="1123" name="Google Shape;1123;p16"/>
            <p:cNvSpPr/>
            <p:nvPr/>
          </p:nvSpPr>
          <p:spPr>
            <a:xfrm>
              <a:off x="-1548595" y="5241217"/>
              <a:ext cx="155333" cy="82684"/>
            </a:xfrm>
            <a:custGeom>
              <a:avLst/>
              <a:gdLst/>
              <a:ahLst/>
              <a:cxnLst/>
              <a:rect l="l" t="t" r="r" b="b"/>
              <a:pathLst>
                <a:path w="4319" h="2299" extrusionOk="0">
                  <a:moveTo>
                    <a:pt x="2048" y="1"/>
                  </a:moveTo>
                  <a:cubicBezTo>
                    <a:pt x="1195" y="1"/>
                    <a:pt x="444" y="332"/>
                    <a:pt x="244" y="829"/>
                  </a:cubicBezTo>
                  <a:cubicBezTo>
                    <a:pt x="0" y="1444"/>
                    <a:pt x="666" y="2084"/>
                    <a:pt x="1717" y="2251"/>
                  </a:cubicBezTo>
                  <a:cubicBezTo>
                    <a:pt x="1907" y="2283"/>
                    <a:pt x="2096" y="2298"/>
                    <a:pt x="2281" y="2298"/>
                  </a:cubicBezTo>
                  <a:cubicBezTo>
                    <a:pt x="3130" y="2298"/>
                    <a:pt x="3875" y="1975"/>
                    <a:pt x="4075" y="1469"/>
                  </a:cubicBezTo>
                  <a:cubicBezTo>
                    <a:pt x="4319" y="867"/>
                    <a:pt x="3652" y="226"/>
                    <a:pt x="2601" y="47"/>
                  </a:cubicBezTo>
                  <a:cubicBezTo>
                    <a:pt x="2415" y="16"/>
                    <a:pt x="2229" y="1"/>
                    <a:pt x="204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4" name="Google Shape;1124;p16"/>
            <p:cNvSpPr/>
            <p:nvPr/>
          </p:nvSpPr>
          <p:spPr>
            <a:xfrm>
              <a:off x="-1548595" y="5236433"/>
              <a:ext cx="155333" cy="92214"/>
            </a:xfrm>
            <a:custGeom>
              <a:avLst/>
              <a:gdLst/>
              <a:ahLst/>
              <a:cxnLst/>
              <a:rect l="l" t="t" r="r" b="b"/>
              <a:pathLst>
                <a:path w="4319" h="2564" fill="none" extrusionOk="0">
                  <a:moveTo>
                    <a:pt x="4075" y="1602"/>
                  </a:moveTo>
                  <a:cubicBezTo>
                    <a:pt x="3832" y="2217"/>
                    <a:pt x="2781" y="2563"/>
                    <a:pt x="1717" y="2384"/>
                  </a:cubicBezTo>
                  <a:cubicBezTo>
                    <a:pt x="666" y="2217"/>
                    <a:pt x="0" y="1577"/>
                    <a:pt x="244" y="962"/>
                  </a:cubicBezTo>
                  <a:cubicBezTo>
                    <a:pt x="487" y="359"/>
                    <a:pt x="1538" y="1"/>
                    <a:pt x="2601" y="180"/>
                  </a:cubicBezTo>
                  <a:cubicBezTo>
                    <a:pt x="3652" y="359"/>
                    <a:pt x="4319" y="1000"/>
                    <a:pt x="4075" y="1602"/>
                  </a:cubicBezTo>
                  <a:close/>
                </a:path>
              </a:pathLst>
            </a:custGeom>
            <a:noFill/>
            <a:ln w="28575" cap="flat" cmpd="sng">
              <a:solidFill>
                <a:schemeClr val="accent1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5" name="Google Shape;1125;p16"/>
            <p:cNvSpPr/>
            <p:nvPr/>
          </p:nvSpPr>
          <p:spPr>
            <a:xfrm>
              <a:off x="-1200204" y="5301134"/>
              <a:ext cx="155836" cy="82684"/>
            </a:xfrm>
            <a:custGeom>
              <a:avLst/>
              <a:gdLst/>
              <a:ahLst/>
              <a:cxnLst/>
              <a:rect l="l" t="t" r="r" b="b"/>
              <a:pathLst>
                <a:path w="4333" h="2299" extrusionOk="0">
                  <a:moveTo>
                    <a:pt x="2062" y="1"/>
                  </a:moveTo>
                  <a:cubicBezTo>
                    <a:pt x="1208" y="1"/>
                    <a:pt x="458" y="332"/>
                    <a:pt x="257" y="828"/>
                  </a:cubicBezTo>
                  <a:cubicBezTo>
                    <a:pt x="1" y="1444"/>
                    <a:pt x="667" y="2084"/>
                    <a:pt x="1718" y="2251"/>
                  </a:cubicBezTo>
                  <a:cubicBezTo>
                    <a:pt x="1908" y="2283"/>
                    <a:pt x="2097" y="2298"/>
                    <a:pt x="2282" y="2298"/>
                  </a:cubicBezTo>
                  <a:cubicBezTo>
                    <a:pt x="3131" y="2298"/>
                    <a:pt x="3876" y="1975"/>
                    <a:pt x="4076" y="1469"/>
                  </a:cubicBezTo>
                  <a:cubicBezTo>
                    <a:pt x="4332" y="867"/>
                    <a:pt x="3666" y="226"/>
                    <a:pt x="2615" y="47"/>
                  </a:cubicBezTo>
                  <a:cubicBezTo>
                    <a:pt x="2429" y="15"/>
                    <a:pt x="2243" y="1"/>
                    <a:pt x="206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6" name="Google Shape;1126;p16"/>
            <p:cNvSpPr/>
            <p:nvPr/>
          </p:nvSpPr>
          <p:spPr>
            <a:xfrm>
              <a:off x="-1200204" y="5296351"/>
              <a:ext cx="155836" cy="92214"/>
            </a:xfrm>
            <a:custGeom>
              <a:avLst/>
              <a:gdLst/>
              <a:ahLst/>
              <a:cxnLst/>
              <a:rect l="l" t="t" r="r" b="b"/>
              <a:pathLst>
                <a:path w="4333" h="2564" fill="none" extrusionOk="0">
                  <a:moveTo>
                    <a:pt x="4076" y="1602"/>
                  </a:moveTo>
                  <a:cubicBezTo>
                    <a:pt x="3832" y="2217"/>
                    <a:pt x="2782" y="2563"/>
                    <a:pt x="1718" y="2384"/>
                  </a:cubicBezTo>
                  <a:cubicBezTo>
                    <a:pt x="667" y="2217"/>
                    <a:pt x="1" y="1577"/>
                    <a:pt x="257" y="961"/>
                  </a:cubicBezTo>
                  <a:cubicBezTo>
                    <a:pt x="501" y="359"/>
                    <a:pt x="1551" y="0"/>
                    <a:pt x="2615" y="180"/>
                  </a:cubicBezTo>
                  <a:cubicBezTo>
                    <a:pt x="3666" y="359"/>
                    <a:pt x="4332" y="1000"/>
                    <a:pt x="4076" y="1602"/>
                  </a:cubicBezTo>
                  <a:close/>
                </a:path>
              </a:pathLst>
            </a:custGeom>
            <a:noFill/>
            <a:ln w="28575" cap="flat" cmpd="sng">
              <a:solidFill>
                <a:schemeClr val="accent1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7" name="Google Shape;1127;p16"/>
            <p:cNvSpPr/>
            <p:nvPr/>
          </p:nvSpPr>
          <p:spPr>
            <a:xfrm>
              <a:off x="-1409411" y="5064988"/>
              <a:ext cx="623130" cy="293151"/>
            </a:xfrm>
            <a:custGeom>
              <a:avLst/>
              <a:gdLst/>
              <a:ahLst/>
              <a:cxnLst/>
              <a:rect l="l" t="t" r="r" b="b"/>
              <a:pathLst>
                <a:path w="17326" h="8151" fill="none" extrusionOk="0">
                  <a:moveTo>
                    <a:pt x="0" y="6664"/>
                  </a:moveTo>
                  <a:lnTo>
                    <a:pt x="8329" y="1"/>
                  </a:lnTo>
                  <a:lnTo>
                    <a:pt x="17325" y="1449"/>
                  </a:lnTo>
                  <a:lnTo>
                    <a:pt x="9842" y="8151"/>
                  </a:lnTo>
                </a:path>
              </a:pathLst>
            </a:custGeom>
            <a:noFill/>
            <a:ln w="28575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8" name="Google Shape;1128;p16"/>
            <p:cNvSpPr/>
            <p:nvPr/>
          </p:nvSpPr>
          <p:spPr>
            <a:xfrm>
              <a:off x="-1174381" y="5120302"/>
              <a:ext cx="321275" cy="56717"/>
            </a:xfrm>
            <a:custGeom>
              <a:avLst/>
              <a:gdLst/>
              <a:ahLst/>
              <a:cxnLst/>
              <a:rect l="l" t="t" r="r" b="b"/>
              <a:pathLst>
                <a:path w="8933" h="1577" fill="none" extrusionOk="0">
                  <a:moveTo>
                    <a:pt x="0" y="0"/>
                  </a:moveTo>
                  <a:lnTo>
                    <a:pt x="8932" y="1576"/>
                  </a:lnTo>
                </a:path>
              </a:pathLst>
            </a:custGeom>
            <a:noFill/>
            <a:ln w="28575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29" name="Google Shape;1129;p16"/>
          <p:cNvGrpSpPr/>
          <p:nvPr/>
        </p:nvGrpSpPr>
        <p:grpSpPr>
          <a:xfrm rot="-2418090">
            <a:off x="1176925" y="4032992"/>
            <a:ext cx="1419235" cy="912929"/>
            <a:chOff x="-30260" y="4314762"/>
            <a:chExt cx="1135405" cy="730436"/>
          </a:xfrm>
        </p:grpSpPr>
        <p:sp>
          <p:nvSpPr>
            <p:cNvPr id="1130" name="Google Shape;1130;p16"/>
            <p:cNvSpPr/>
            <p:nvPr/>
          </p:nvSpPr>
          <p:spPr>
            <a:xfrm rot="1144483">
              <a:off x="-7255" y="4548563"/>
              <a:ext cx="197034" cy="152973"/>
            </a:xfrm>
            <a:custGeom>
              <a:avLst/>
              <a:gdLst/>
              <a:ahLst/>
              <a:cxnLst/>
              <a:rect l="l" t="t" r="r" b="b"/>
              <a:pathLst>
                <a:path w="4615" h="3583" extrusionOk="0">
                  <a:moveTo>
                    <a:pt x="1901" y="1"/>
                  </a:moveTo>
                  <a:cubicBezTo>
                    <a:pt x="1102" y="1"/>
                    <a:pt x="435" y="408"/>
                    <a:pt x="244" y="1086"/>
                  </a:cubicBezTo>
                  <a:cubicBezTo>
                    <a:pt x="1" y="1995"/>
                    <a:pt x="706" y="3046"/>
                    <a:pt x="1846" y="3431"/>
                  </a:cubicBezTo>
                  <a:cubicBezTo>
                    <a:pt x="2138" y="3533"/>
                    <a:pt x="2430" y="3582"/>
                    <a:pt x="2707" y="3582"/>
                  </a:cubicBezTo>
                  <a:cubicBezTo>
                    <a:pt x="3499" y="3582"/>
                    <a:pt x="4168" y="3182"/>
                    <a:pt x="4358" y="2508"/>
                  </a:cubicBezTo>
                  <a:cubicBezTo>
                    <a:pt x="4614" y="1598"/>
                    <a:pt x="3896" y="535"/>
                    <a:pt x="2756" y="150"/>
                  </a:cubicBezTo>
                  <a:cubicBezTo>
                    <a:pt x="2465" y="49"/>
                    <a:pt x="2175" y="1"/>
                    <a:pt x="190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1" name="Google Shape;1131;p16"/>
            <p:cNvSpPr/>
            <p:nvPr/>
          </p:nvSpPr>
          <p:spPr>
            <a:xfrm rot="1144483">
              <a:off x="-7234" y="4537978"/>
              <a:ext cx="197034" cy="174022"/>
            </a:xfrm>
            <a:custGeom>
              <a:avLst/>
              <a:gdLst/>
              <a:ahLst/>
              <a:cxnLst/>
              <a:rect l="l" t="t" r="r" b="b"/>
              <a:pathLst>
                <a:path w="4615" h="4076" fill="none" extrusionOk="0">
                  <a:moveTo>
                    <a:pt x="4358" y="2756"/>
                  </a:moveTo>
                  <a:cubicBezTo>
                    <a:pt x="4101" y="3666"/>
                    <a:pt x="2974" y="4076"/>
                    <a:pt x="1846" y="3679"/>
                  </a:cubicBezTo>
                  <a:cubicBezTo>
                    <a:pt x="706" y="3294"/>
                    <a:pt x="1" y="2243"/>
                    <a:pt x="244" y="1334"/>
                  </a:cubicBezTo>
                  <a:cubicBezTo>
                    <a:pt x="501" y="424"/>
                    <a:pt x="1615" y="1"/>
                    <a:pt x="2756" y="398"/>
                  </a:cubicBezTo>
                  <a:cubicBezTo>
                    <a:pt x="3896" y="783"/>
                    <a:pt x="4614" y="1846"/>
                    <a:pt x="4358" y="2756"/>
                  </a:cubicBezTo>
                  <a:close/>
                </a:path>
              </a:pathLst>
            </a:custGeom>
            <a:noFill/>
            <a:ln w="28575" cap="flat" cmpd="sng">
              <a:solidFill>
                <a:schemeClr val="lt2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2" name="Google Shape;1132;p16"/>
            <p:cNvSpPr/>
            <p:nvPr/>
          </p:nvSpPr>
          <p:spPr>
            <a:xfrm rot="1144483">
              <a:off x="433933" y="4773681"/>
              <a:ext cx="204121" cy="155663"/>
            </a:xfrm>
            <a:custGeom>
              <a:avLst/>
              <a:gdLst/>
              <a:ahLst/>
              <a:cxnLst/>
              <a:rect l="l" t="t" r="r" b="b"/>
              <a:pathLst>
                <a:path w="4781" h="3646" extrusionOk="0">
                  <a:moveTo>
                    <a:pt x="1981" y="0"/>
                  </a:moveTo>
                  <a:cubicBezTo>
                    <a:pt x="1156" y="0"/>
                    <a:pt x="457" y="410"/>
                    <a:pt x="257" y="1098"/>
                  </a:cubicBezTo>
                  <a:cubicBezTo>
                    <a:pt x="0" y="2020"/>
                    <a:pt x="731" y="3084"/>
                    <a:pt x="1910" y="3494"/>
                  </a:cubicBezTo>
                  <a:cubicBezTo>
                    <a:pt x="2211" y="3596"/>
                    <a:pt x="2513" y="3645"/>
                    <a:pt x="2800" y="3645"/>
                  </a:cubicBezTo>
                  <a:cubicBezTo>
                    <a:pt x="3624" y="3645"/>
                    <a:pt x="4324" y="3243"/>
                    <a:pt x="4524" y="2558"/>
                  </a:cubicBezTo>
                  <a:cubicBezTo>
                    <a:pt x="4780" y="1623"/>
                    <a:pt x="4037" y="547"/>
                    <a:pt x="2858" y="149"/>
                  </a:cubicBezTo>
                  <a:cubicBezTo>
                    <a:pt x="2561" y="48"/>
                    <a:pt x="2264" y="0"/>
                    <a:pt x="198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3" name="Google Shape;1133;p16"/>
            <p:cNvSpPr/>
            <p:nvPr/>
          </p:nvSpPr>
          <p:spPr>
            <a:xfrm rot="1144483">
              <a:off x="433947" y="4763095"/>
              <a:ext cx="204121" cy="176754"/>
            </a:xfrm>
            <a:custGeom>
              <a:avLst/>
              <a:gdLst/>
              <a:ahLst/>
              <a:cxnLst/>
              <a:rect l="l" t="t" r="r" b="b"/>
              <a:pathLst>
                <a:path w="4781" h="4140" fill="none" extrusionOk="0">
                  <a:moveTo>
                    <a:pt x="4524" y="2806"/>
                  </a:moveTo>
                  <a:cubicBezTo>
                    <a:pt x="4255" y="3729"/>
                    <a:pt x="3076" y="4139"/>
                    <a:pt x="1910" y="3742"/>
                  </a:cubicBezTo>
                  <a:cubicBezTo>
                    <a:pt x="731" y="3332"/>
                    <a:pt x="0" y="2268"/>
                    <a:pt x="257" y="1346"/>
                  </a:cubicBezTo>
                  <a:cubicBezTo>
                    <a:pt x="526" y="423"/>
                    <a:pt x="1692" y="0"/>
                    <a:pt x="2858" y="397"/>
                  </a:cubicBezTo>
                  <a:cubicBezTo>
                    <a:pt x="4037" y="795"/>
                    <a:pt x="4780" y="1871"/>
                    <a:pt x="4524" y="2806"/>
                  </a:cubicBezTo>
                  <a:close/>
                </a:path>
              </a:pathLst>
            </a:custGeom>
            <a:noFill/>
            <a:ln w="28575" cap="flat" cmpd="sng">
              <a:solidFill>
                <a:schemeClr val="lt2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4" name="Google Shape;1134;p16"/>
            <p:cNvSpPr/>
            <p:nvPr/>
          </p:nvSpPr>
          <p:spPr>
            <a:xfrm rot="1144483">
              <a:off x="176442" y="4444991"/>
              <a:ext cx="875957" cy="469978"/>
            </a:xfrm>
            <a:custGeom>
              <a:avLst/>
              <a:gdLst/>
              <a:ahLst/>
              <a:cxnLst/>
              <a:rect l="l" t="t" r="r" b="b"/>
              <a:pathLst>
                <a:path w="20517" h="11008" fill="none" extrusionOk="0">
                  <a:moveTo>
                    <a:pt x="0" y="9560"/>
                  </a:moveTo>
                  <a:lnTo>
                    <a:pt x="9022" y="0"/>
                  </a:lnTo>
                  <a:lnTo>
                    <a:pt x="20516" y="1115"/>
                  </a:lnTo>
                  <a:lnTo>
                    <a:pt x="11790" y="11008"/>
                  </a:lnTo>
                </a:path>
              </a:pathLst>
            </a:custGeom>
            <a:noFill/>
            <a:ln w="28575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5" name="Google Shape;1135;p16"/>
            <p:cNvSpPr/>
            <p:nvPr/>
          </p:nvSpPr>
          <p:spPr>
            <a:xfrm rot="1144483">
              <a:off x="533233" y="4562096"/>
              <a:ext cx="483170" cy="61352"/>
            </a:xfrm>
            <a:custGeom>
              <a:avLst/>
              <a:gdLst/>
              <a:ahLst/>
              <a:cxnLst/>
              <a:rect l="l" t="t" r="r" b="b"/>
              <a:pathLst>
                <a:path w="11317" h="1437" fill="none" extrusionOk="0">
                  <a:moveTo>
                    <a:pt x="1" y="1"/>
                  </a:moveTo>
                  <a:lnTo>
                    <a:pt x="11316" y="1436"/>
                  </a:lnTo>
                </a:path>
              </a:pathLst>
            </a:custGeom>
            <a:noFill/>
            <a:ln w="28575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36" name="Google Shape;1136;p16"/>
          <p:cNvGrpSpPr/>
          <p:nvPr/>
        </p:nvGrpSpPr>
        <p:grpSpPr>
          <a:xfrm rot="-3329021">
            <a:off x="540179" y="3696269"/>
            <a:ext cx="994823" cy="671173"/>
            <a:chOff x="192771" y="3915943"/>
            <a:chExt cx="674372" cy="454968"/>
          </a:xfrm>
        </p:grpSpPr>
        <p:sp>
          <p:nvSpPr>
            <p:cNvPr id="1137" name="Google Shape;1137;p16"/>
            <p:cNvSpPr/>
            <p:nvPr/>
          </p:nvSpPr>
          <p:spPr>
            <a:xfrm rot="1144478">
              <a:off x="213405" y="4106019"/>
              <a:ext cx="222002" cy="145334"/>
            </a:xfrm>
            <a:custGeom>
              <a:avLst/>
              <a:gdLst/>
              <a:ahLst/>
              <a:cxnLst/>
              <a:rect l="l" t="t" r="r" b="b"/>
              <a:pathLst>
                <a:path w="5742" h="3759" extrusionOk="0">
                  <a:moveTo>
                    <a:pt x="2551" y="1"/>
                  </a:moveTo>
                  <a:cubicBezTo>
                    <a:pt x="1499" y="1"/>
                    <a:pt x="589" y="473"/>
                    <a:pt x="333" y="1239"/>
                  </a:cubicBezTo>
                  <a:cubicBezTo>
                    <a:pt x="0" y="2213"/>
                    <a:pt x="846" y="3277"/>
                    <a:pt x="2204" y="3635"/>
                  </a:cubicBezTo>
                  <a:cubicBezTo>
                    <a:pt x="2518" y="3719"/>
                    <a:pt x="2833" y="3759"/>
                    <a:pt x="3138" y="3759"/>
                  </a:cubicBezTo>
                  <a:cubicBezTo>
                    <a:pt x="4141" y="3759"/>
                    <a:pt x="5026" y="3328"/>
                    <a:pt x="5331" y="2610"/>
                  </a:cubicBezTo>
                  <a:cubicBezTo>
                    <a:pt x="5741" y="1649"/>
                    <a:pt x="4947" y="522"/>
                    <a:pt x="3537" y="137"/>
                  </a:cubicBezTo>
                  <a:cubicBezTo>
                    <a:pt x="3205" y="44"/>
                    <a:pt x="2871" y="1"/>
                    <a:pt x="255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8" name="Google Shape;1138;p16"/>
            <p:cNvSpPr/>
            <p:nvPr/>
          </p:nvSpPr>
          <p:spPr>
            <a:xfrm rot="1144478">
              <a:off x="213564" y="4095954"/>
              <a:ext cx="222002" cy="164549"/>
            </a:xfrm>
            <a:custGeom>
              <a:avLst/>
              <a:gdLst/>
              <a:ahLst/>
              <a:cxnLst/>
              <a:rect l="l" t="t" r="r" b="b"/>
              <a:pathLst>
                <a:path w="5742" h="4256" fill="none" extrusionOk="0">
                  <a:moveTo>
                    <a:pt x="5331" y="2871"/>
                  </a:moveTo>
                  <a:cubicBezTo>
                    <a:pt x="4934" y="3807"/>
                    <a:pt x="3550" y="4255"/>
                    <a:pt x="2204" y="3896"/>
                  </a:cubicBezTo>
                  <a:cubicBezTo>
                    <a:pt x="846" y="3538"/>
                    <a:pt x="0" y="2474"/>
                    <a:pt x="333" y="1500"/>
                  </a:cubicBezTo>
                  <a:cubicBezTo>
                    <a:pt x="667" y="501"/>
                    <a:pt x="2115" y="1"/>
                    <a:pt x="3537" y="398"/>
                  </a:cubicBezTo>
                  <a:cubicBezTo>
                    <a:pt x="4947" y="783"/>
                    <a:pt x="5741" y="1910"/>
                    <a:pt x="5331" y="2871"/>
                  </a:cubicBezTo>
                  <a:close/>
                </a:path>
              </a:pathLst>
            </a:custGeom>
            <a:noFill/>
            <a:ln w="28575" cap="flat" cmpd="sng">
              <a:solidFill>
                <a:schemeClr val="accent2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9" name="Google Shape;1139;p16"/>
            <p:cNvSpPr/>
            <p:nvPr/>
          </p:nvSpPr>
          <p:spPr>
            <a:xfrm rot="1144478">
              <a:off x="439909" y="3968516"/>
              <a:ext cx="380520" cy="349821"/>
            </a:xfrm>
            <a:custGeom>
              <a:avLst/>
              <a:gdLst/>
              <a:ahLst/>
              <a:cxnLst/>
              <a:rect l="l" t="t" r="r" b="b"/>
              <a:pathLst>
                <a:path w="9842" h="9048" fill="none" extrusionOk="0">
                  <a:moveTo>
                    <a:pt x="0" y="9047"/>
                  </a:moveTo>
                  <a:lnTo>
                    <a:pt x="9842" y="0"/>
                  </a:lnTo>
                </a:path>
              </a:pathLst>
            </a:custGeom>
            <a:noFill/>
            <a:ln w="28575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0" name="Google Shape;1140;p16"/>
          <p:cNvGrpSpPr/>
          <p:nvPr/>
        </p:nvGrpSpPr>
        <p:grpSpPr>
          <a:xfrm rot="1553687">
            <a:off x="-235756" y="2903944"/>
            <a:ext cx="756056" cy="1681308"/>
            <a:chOff x="442825" y="1623300"/>
            <a:chExt cx="489525" cy="1088600"/>
          </a:xfrm>
        </p:grpSpPr>
        <p:sp>
          <p:nvSpPr>
            <p:cNvPr id="1141" name="Google Shape;1141;p16"/>
            <p:cNvSpPr/>
            <p:nvPr/>
          </p:nvSpPr>
          <p:spPr>
            <a:xfrm>
              <a:off x="442825" y="1623300"/>
              <a:ext cx="489525" cy="1084100"/>
            </a:xfrm>
            <a:custGeom>
              <a:avLst/>
              <a:gdLst/>
              <a:ahLst/>
              <a:cxnLst/>
              <a:rect l="l" t="t" r="r" b="b"/>
              <a:pathLst>
                <a:path w="19581" h="43364" fill="none" extrusionOk="0">
                  <a:moveTo>
                    <a:pt x="12815" y="27705"/>
                  </a:moveTo>
                  <a:cubicBezTo>
                    <a:pt x="8189" y="29909"/>
                    <a:pt x="5869" y="21759"/>
                    <a:pt x="11662" y="19516"/>
                  </a:cubicBezTo>
                  <a:cubicBezTo>
                    <a:pt x="18389" y="16902"/>
                    <a:pt x="19581" y="27987"/>
                    <a:pt x="14378" y="31190"/>
                  </a:cubicBezTo>
                  <a:cubicBezTo>
                    <a:pt x="9176" y="34394"/>
                    <a:pt x="0" y="29332"/>
                    <a:pt x="6613" y="19158"/>
                  </a:cubicBezTo>
                  <a:cubicBezTo>
                    <a:pt x="10995" y="12430"/>
                    <a:pt x="12597" y="3498"/>
                    <a:pt x="7830" y="1000"/>
                  </a:cubicBezTo>
                  <a:cubicBezTo>
                    <a:pt x="5908" y="0"/>
                    <a:pt x="4268" y="8688"/>
                    <a:pt x="11598" y="23143"/>
                  </a:cubicBezTo>
                  <a:cubicBezTo>
                    <a:pt x="18940" y="37597"/>
                    <a:pt x="17505" y="42505"/>
                    <a:pt x="13238" y="43364"/>
                  </a:cubicBezTo>
                </a:path>
              </a:pathLst>
            </a:custGeom>
            <a:noFill/>
            <a:ln w="2857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2" name="Google Shape;1142;p16"/>
            <p:cNvSpPr/>
            <p:nvPr/>
          </p:nvSpPr>
          <p:spPr>
            <a:xfrm>
              <a:off x="678600" y="2571225"/>
              <a:ext cx="151250" cy="140675"/>
            </a:xfrm>
            <a:custGeom>
              <a:avLst/>
              <a:gdLst/>
              <a:ahLst/>
              <a:cxnLst/>
              <a:rect l="l" t="t" r="r" b="b"/>
              <a:pathLst>
                <a:path w="6050" h="5627" extrusionOk="0">
                  <a:moveTo>
                    <a:pt x="3025" y="1"/>
                  </a:moveTo>
                  <a:cubicBezTo>
                    <a:pt x="1359" y="1"/>
                    <a:pt x="1" y="1257"/>
                    <a:pt x="1" y="2807"/>
                  </a:cubicBezTo>
                  <a:cubicBezTo>
                    <a:pt x="1" y="4358"/>
                    <a:pt x="1359" y="5626"/>
                    <a:pt x="3025" y="5626"/>
                  </a:cubicBezTo>
                  <a:cubicBezTo>
                    <a:pt x="4691" y="5626"/>
                    <a:pt x="6049" y="4358"/>
                    <a:pt x="6049" y="2807"/>
                  </a:cubicBezTo>
                  <a:cubicBezTo>
                    <a:pt x="6049" y="1257"/>
                    <a:pt x="4691" y="1"/>
                    <a:pt x="302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3" name="Google Shape;1143;p16"/>
            <p:cNvSpPr/>
            <p:nvPr/>
          </p:nvSpPr>
          <p:spPr>
            <a:xfrm>
              <a:off x="678600" y="2571225"/>
              <a:ext cx="151250" cy="140675"/>
            </a:xfrm>
            <a:custGeom>
              <a:avLst/>
              <a:gdLst/>
              <a:ahLst/>
              <a:cxnLst/>
              <a:rect l="l" t="t" r="r" b="b"/>
              <a:pathLst>
                <a:path w="6050" h="5627" fill="none" extrusionOk="0">
                  <a:moveTo>
                    <a:pt x="6049" y="2807"/>
                  </a:moveTo>
                  <a:cubicBezTo>
                    <a:pt x="6049" y="4358"/>
                    <a:pt x="4691" y="5626"/>
                    <a:pt x="3025" y="5626"/>
                  </a:cubicBezTo>
                  <a:cubicBezTo>
                    <a:pt x="1359" y="5626"/>
                    <a:pt x="1" y="4358"/>
                    <a:pt x="1" y="2807"/>
                  </a:cubicBezTo>
                  <a:cubicBezTo>
                    <a:pt x="1" y="1257"/>
                    <a:pt x="1359" y="1"/>
                    <a:pt x="3025" y="1"/>
                  </a:cubicBezTo>
                  <a:cubicBezTo>
                    <a:pt x="4691" y="1"/>
                    <a:pt x="6049" y="1257"/>
                    <a:pt x="6049" y="2807"/>
                  </a:cubicBezTo>
                  <a:close/>
                </a:path>
              </a:pathLst>
            </a:custGeom>
            <a:noFill/>
            <a:ln w="28575" cap="flat" cmpd="sng">
              <a:solidFill>
                <a:schemeClr val="accent4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750337544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 only 1">
    <p:spTree>
      <p:nvGrpSpPr>
        <p:cNvPr id="1" name="Shape 1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Google Shape;1145;p17"/>
          <p:cNvSpPr/>
          <p:nvPr/>
        </p:nvSpPr>
        <p:spPr>
          <a:xfrm rot="10127380" flipH="1">
            <a:off x="328556" y="-627446"/>
            <a:ext cx="8947639" cy="6231411"/>
          </a:xfrm>
          <a:custGeom>
            <a:avLst/>
            <a:gdLst/>
            <a:ahLst/>
            <a:cxnLst/>
            <a:rect l="l" t="t" r="r" b="b"/>
            <a:pathLst>
              <a:path w="197057" h="142526" extrusionOk="0">
                <a:moveTo>
                  <a:pt x="178150" y="100975"/>
                </a:moveTo>
                <a:cubicBezTo>
                  <a:pt x="175293" y="92768"/>
                  <a:pt x="176083" y="83740"/>
                  <a:pt x="177572" y="75199"/>
                </a:cubicBezTo>
                <a:cubicBezTo>
                  <a:pt x="179092" y="66628"/>
                  <a:pt x="181311" y="58087"/>
                  <a:pt x="181189" y="49393"/>
                </a:cubicBezTo>
                <a:cubicBezTo>
                  <a:pt x="181007" y="35199"/>
                  <a:pt x="174198" y="21186"/>
                  <a:pt x="163074" y="12341"/>
                </a:cubicBezTo>
                <a:cubicBezTo>
                  <a:pt x="151949" y="3496"/>
                  <a:pt x="136751" y="1"/>
                  <a:pt x="122891" y="3223"/>
                </a:cubicBezTo>
                <a:cubicBezTo>
                  <a:pt x="114167" y="5259"/>
                  <a:pt x="105930" y="9818"/>
                  <a:pt x="96963" y="10183"/>
                </a:cubicBezTo>
                <a:cubicBezTo>
                  <a:pt x="87723" y="10578"/>
                  <a:pt x="78969" y="6505"/>
                  <a:pt x="69911" y="4834"/>
                </a:cubicBezTo>
                <a:cubicBezTo>
                  <a:pt x="48360" y="882"/>
                  <a:pt x="25260" y="11703"/>
                  <a:pt x="13223" y="30001"/>
                </a:cubicBezTo>
                <a:cubicBezTo>
                  <a:pt x="1156" y="48299"/>
                  <a:pt x="1" y="72828"/>
                  <a:pt x="8846" y="92859"/>
                </a:cubicBezTo>
                <a:cubicBezTo>
                  <a:pt x="17661" y="112920"/>
                  <a:pt x="35746" y="128300"/>
                  <a:pt x="56446" y="135413"/>
                </a:cubicBezTo>
                <a:cubicBezTo>
                  <a:pt x="77175" y="142526"/>
                  <a:pt x="100215" y="141705"/>
                  <a:pt x="121006" y="134775"/>
                </a:cubicBezTo>
                <a:cubicBezTo>
                  <a:pt x="131189" y="131370"/>
                  <a:pt x="140885" y="126568"/>
                  <a:pt x="151219" y="123650"/>
                </a:cubicBezTo>
                <a:cubicBezTo>
                  <a:pt x="161554" y="120732"/>
                  <a:pt x="172952" y="119790"/>
                  <a:pt x="182800" y="124136"/>
                </a:cubicBezTo>
                <a:lnTo>
                  <a:pt x="197056" y="116628"/>
                </a:lnTo>
                <a:cubicBezTo>
                  <a:pt x="188363" y="116385"/>
                  <a:pt x="181007" y="109212"/>
                  <a:pt x="178150" y="10097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6" name="Google Shape;1146;p17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grpSp>
        <p:nvGrpSpPr>
          <p:cNvPr id="1147" name="Google Shape;1147;p17"/>
          <p:cNvGrpSpPr/>
          <p:nvPr/>
        </p:nvGrpSpPr>
        <p:grpSpPr>
          <a:xfrm rot="-2853807">
            <a:off x="6886805" y="3870881"/>
            <a:ext cx="3293230" cy="1714992"/>
            <a:chOff x="-2001175" y="4949325"/>
            <a:chExt cx="4294904" cy="2236627"/>
          </a:xfrm>
        </p:grpSpPr>
        <p:sp>
          <p:nvSpPr>
            <p:cNvPr id="1148" name="Google Shape;1148;p17"/>
            <p:cNvSpPr/>
            <p:nvPr/>
          </p:nvSpPr>
          <p:spPr>
            <a:xfrm>
              <a:off x="-1847246" y="4949325"/>
              <a:ext cx="4017470" cy="826835"/>
            </a:xfrm>
            <a:custGeom>
              <a:avLst/>
              <a:gdLst/>
              <a:ahLst/>
              <a:cxnLst/>
              <a:rect l="l" t="t" r="r" b="b"/>
              <a:pathLst>
                <a:path w="111705" h="22990" fill="none" extrusionOk="0">
                  <a:moveTo>
                    <a:pt x="0" y="3960"/>
                  </a:moveTo>
                  <a:cubicBezTo>
                    <a:pt x="34189" y="0"/>
                    <a:pt x="48747" y="22989"/>
                    <a:pt x="66277" y="22067"/>
                  </a:cubicBezTo>
                  <a:cubicBezTo>
                    <a:pt x="83794" y="21144"/>
                    <a:pt x="89509" y="7368"/>
                    <a:pt x="111704" y="5536"/>
                  </a:cubicBezTo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9" name="Google Shape;1149;p17"/>
            <p:cNvSpPr/>
            <p:nvPr/>
          </p:nvSpPr>
          <p:spPr>
            <a:xfrm>
              <a:off x="-1885512" y="5029491"/>
              <a:ext cx="4086595" cy="992778"/>
            </a:xfrm>
            <a:custGeom>
              <a:avLst/>
              <a:gdLst/>
              <a:ahLst/>
              <a:cxnLst/>
              <a:rect l="l" t="t" r="r" b="b"/>
              <a:pathLst>
                <a:path w="113627" h="27604" fill="none" extrusionOk="0">
                  <a:moveTo>
                    <a:pt x="1" y="3294"/>
                  </a:moveTo>
                  <a:cubicBezTo>
                    <a:pt x="28346" y="1"/>
                    <a:pt x="44006" y="19735"/>
                    <a:pt x="60306" y="23131"/>
                  </a:cubicBezTo>
                  <a:cubicBezTo>
                    <a:pt x="81757" y="27603"/>
                    <a:pt x="93341" y="7959"/>
                    <a:pt x="113627" y="6485"/>
                  </a:cubicBezTo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0" name="Google Shape;1150;p17"/>
            <p:cNvSpPr/>
            <p:nvPr/>
          </p:nvSpPr>
          <p:spPr>
            <a:xfrm>
              <a:off x="-1924210" y="5109693"/>
              <a:ext cx="4156187" cy="1266975"/>
            </a:xfrm>
            <a:custGeom>
              <a:avLst/>
              <a:gdLst/>
              <a:ahLst/>
              <a:cxnLst/>
              <a:rect l="l" t="t" r="r" b="b"/>
              <a:pathLst>
                <a:path w="115562" h="35228" fill="none" extrusionOk="0">
                  <a:moveTo>
                    <a:pt x="0" y="2628"/>
                  </a:moveTo>
                  <a:cubicBezTo>
                    <a:pt x="22502" y="1"/>
                    <a:pt x="39315" y="17710"/>
                    <a:pt x="54359" y="24207"/>
                  </a:cubicBezTo>
                  <a:cubicBezTo>
                    <a:pt x="79898" y="35227"/>
                    <a:pt x="97185" y="8548"/>
                    <a:pt x="115561" y="7420"/>
                  </a:cubicBezTo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1" name="Google Shape;1151;p17"/>
            <p:cNvSpPr/>
            <p:nvPr/>
          </p:nvSpPr>
          <p:spPr>
            <a:xfrm>
              <a:off x="-1962944" y="5189895"/>
              <a:ext cx="4225780" cy="1578971"/>
            </a:xfrm>
            <a:custGeom>
              <a:avLst/>
              <a:gdLst/>
              <a:ahLst/>
              <a:cxnLst/>
              <a:rect l="l" t="t" r="r" b="b"/>
              <a:pathLst>
                <a:path w="117497" h="43903" fill="none" extrusionOk="0">
                  <a:moveTo>
                    <a:pt x="1" y="1961"/>
                  </a:moveTo>
                  <a:cubicBezTo>
                    <a:pt x="16672" y="0"/>
                    <a:pt x="34318" y="16223"/>
                    <a:pt x="48414" y="25270"/>
                  </a:cubicBezTo>
                  <a:cubicBezTo>
                    <a:pt x="77439" y="43902"/>
                    <a:pt x="101030" y="9124"/>
                    <a:pt x="117497" y="8368"/>
                  </a:cubicBezTo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2" name="Google Shape;1152;p17"/>
            <p:cNvSpPr/>
            <p:nvPr/>
          </p:nvSpPr>
          <p:spPr>
            <a:xfrm>
              <a:off x="-2001175" y="5269629"/>
              <a:ext cx="4294904" cy="1916323"/>
            </a:xfrm>
            <a:custGeom>
              <a:avLst/>
              <a:gdLst/>
              <a:ahLst/>
              <a:cxnLst/>
              <a:rect l="l" t="t" r="r" b="b"/>
              <a:pathLst>
                <a:path w="119419" h="53283" fill="none" extrusionOk="0">
                  <a:moveTo>
                    <a:pt x="0" y="1307"/>
                  </a:moveTo>
                  <a:cubicBezTo>
                    <a:pt x="10816" y="0"/>
                    <a:pt x="28948" y="14878"/>
                    <a:pt x="42455" y="26359"/>
                  </a:cubicBezTo>
                  <a:cubicBezTo>
                    <a:pt x="74119" y="53282"/>
                    <a:pt x="104861" y="9726"/>
                    <a:pt x="119418" y="9316"/>
                  </a:cubicBezTo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53" name="Google Shape;1153;p17"/>
          <p:cNvGrpSpPr/>
          <p:nvPr/>
        </p:nvGrpSpPr>
        <p:grpSpPr>
          <a:xfrm rot="-4145951">
            <a:off x="7299669" y="4725204"/>
            <a:ext cx="1011437" cy="650658"/>
            <a:chOff x="-30260" y="4314762"/>
            <a:chExt cx="1135405" cy="730436"/>
          </a:xfrm>
        </p:grpSpPr>
        <p:sp>
          <p:nvSpPr>
            <p:cNvPr id="1154" name="Google Shape;1154;p17"/>
            <p:cNvSpPr/>
            <p:nvPr/>
          </p:nvSpPr>
          <p:spPr>
            <a:xfrm rot="1144483">
              <a:off x="-7255" y="4548563"/>
              <a:ext cx="197034" cy="152973"/>
            </a:xfrm>
            <a:custGeom>
              <a:avLst/>
              <a:gdLst/>
              <a:ahLst/>
              <a:cxnLst/>
              <a:rect l="l" t="t" r="r" b="b"/>
              <a:pathLst>
                <a:path w="4615" h="3583" extrusionOk="0">
                  <a:moveTo>
                    <a:pt x="1901" y="1"/>
                  </a:moveTo>
                  <a:cubicBezTo>
                    <a:pt x="1102" y="1"/>
                    <a:pt x="435" y="408"/>
                    <a:pt x="244" y="1086"/>
                  </a:cubicBezTo>
                  <a:cubicBezTo>
                    <a:pt x="1" y="1995"/>
                    <a:pt x="706" y="3046"/>
                    <a:pt x="1846" y="3431"/>
                  </a:cubicBezTo>
                  <a:cubicBezTo>
                    <a:pt x="2138" y="3533"/>
                    <a:pt x="2430" y="3582"/>
                    <a:pt x="2707" y="3582"/>
                  </a:cubicBezTo>
                  <a:cubicBezTo>
                    <a:pt x="3499" y="3582"/>
                    <a:pt x="4168" y="3182"/>
                    <a:pt x="4358" y="2508"/>
                  </a:cubicBezTo>
                  <a:cubicBezTo>
                    <a:pt x="4614" y="1598"/>
                    <a:pt x="3896" y="535"/>
                    <a:pt x="2756" y="150"/>
                  </a:cubicBezTo>
                  <a:cubicBezTo>
                    <a:pt x="2465" y="49"/>
                    <a:pt x="2175" y="1"/>
                    <a:pt x="190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5" name="Google Shape;1155;p17"/>
            <p:cNvSpPr/>
            <p:nvPr/>
          </p:nvSpPr>
          <p:spPr>
            <a:xfrm rot="1144483">
              <a:off x="-7234" y="4537978"/>
              <a:ext cx="197034" cy="174022"/>
            </a:xfrm>
            <a:custGeom>
              <a:avLst/>
              <a:gdLst/>
              <a:ahLst/>
              <a:cxnLst/>
              <a:rect l="l" t="t" r="r" b="b"/>
              <a:pathLst>
                <a:path w="4615" h="4076" fill="none" extrusionOk="0">
                  <a:moveTo>
                    <a:pt x="4358" y="2756"/>
                  </a:moveTo>
                  <a:cubicBezTo>
                    <a:pt x="4101" y="3666"/>
                    <a:pt x="2974" y="4076"/>
                    <a:pt x="1846" y="3679"/>
                  </a:cubicBezTo>
                  <a:cubicBezTo>
                    <a:pt x="706" y="3294"/>
                    <a:pt x="1" y="2243"/>
                    <a:pt x="244" y="1334"/>
                  </a:cubicBezTo>
                  <a:cubicBezTo>
                    <a:pt x="501" y="424"/>
                    <a:pt x="1615" y="1"/>
                    <a:pt x="2756" y="398"/>
                  </a:cubicBezTo>
                  <a:cubicBezTo>
                    <a:pt x="3896" y="783"/>
                    <a:pt x="4614" y="1846"/>
                    <a:pt x="4358" y="2756"/>
                  </a:cubicBezTo>
                  <a:close/>
                </a:path>
              </a:pathLst>
            </a:custGeom>
            <a:noFill/>
            <a:ln w="28575" cap="flat" cmpd="sng">
              <a:solidFill>
                <a:schemeClr val="lt2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6" name="Google Shape;1156;p17"/>
            <p:cNvSpPr/>
            <p:nvPr/>
          </p:nvSpPr>
          <p:spPr>
            <a:xfrm rot="1144483">
              <a:off x="433933" y="4773681"/>
              <a:ext cx="204121" cy="155663"/>
            </a:xfrm>
            <a:custGeom>
              <a:avLst/>
              <a:gdLst/>
              <a:ahLst/>
              <a:cxnLst/>
              <a:rect l="l" t="t" r="r" b="b"/>
              <a:pathLst>
                <a:path w="4781" h="3646" extrusionOk="0">
                  <a:moveTo>
                    <a:pt x="1981" y="0"/>
                  </a:moveTo>
                  <a:cubicBezTo>
                    <a:pt x="1156" y="0"/>
                    <a:pt x="457" y="410"/>
                    <a:pt x="257" y="1098"/>
                  </a:cubicBezTo>
                  <a:cubicBezTo>
                    <a:pt x="0" y="2020"/>
                    <a:pt x="731" y="3084"/>
                    <a:pt x="1910" y="3494"/>
                  </a:cubicBezTo>
                  <a:cubicBezTo>
                    <a:pt x="2211" y="3596"/>
                    <a:pt x="2513" y="3645"/>
                    <a:pt x="2800" y="3645"/>
                  </a:cubicBezTo>
                  <a:cubicBezTo>
                    <a:pt x="3624" y="3645"/>
                    <a:pt x="4324" y="3243"/>
                    <a:pt x="4524" y="2558"/>
                  </a:cubicBezTo>
                  <a:cubicBezTo>
                    <a:pt x="4780" y="1623"/>
                    <a:pt x="4037" y="547"/>
                    <a:pt x="2858" y="149"/>
                  </a:cubicBezTo>
                  <a:cubicBezTo>
                    <a:pt x="2561" y="48"/>
                    <a:pt x="2264" y="0"/>
                    <a:pt x="198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7" name="Google Shape;1157;p17"/>
            <p:cNvSpPr/>
            <p:nvPr/>
          </p:nvSpPr>
          <p:spPr>
            <a:xfrm rot="1144483">
              <a:off x="433947" y="4763095"/>
              <a:ext cx="204121" cy="176754"/>
            </a:xfrm>
            <a:custGeom>
              <a:avLst/>
              <a:gdLst/>
              <a:ahLst/>
              <a:cxnLst/>
              <a:rect l="l" t="t" r="r" b="b"/>
              <a:pathLst>
                <a:path w="4781" h="4140" fill="none" extrusionOk="0">
                  <a:moveTo>
                    <a:pt x="4524" y="2806"/>
                  </a:moveTo>
                  <a:cubicBezTo>
                    <a:pt x="4255" y="3729"/>
                    <a:pt x="3076" y="4139"/>
                    <a:pt x="1910" y="3742"/>
                  </a:cubicBezTo>
                  <a:cubicBezTo>
                    <a:pt x="731" y="3332"/>
                    <a:pt x="0" y="2268"/>
                    <a:pt x="257" y="1346"/>
                  </a:cubicBezTo>
                  <a:cubicBezTo>
                    <a:pt x="526" y="423"/>
                    <a:pt x="1692" y="0"/>
                    <a:pt x="2858" y="397"/>
                  </a:cubicBezTo>
                  <a:cubicBezTo>
                    <a:pt x="4037" y="795"/>
                    <a:pt x="4780" y="1871"/>
                    <a:pt x="4524" y="2806"/>
                  </a:cubicBezTo>
                  <a:close/>
                </a:path>
              </a:pathLst>
            </a:custGeom>
            <a:noFill/>
            <a:ln w="28575" cap="flat" cmpd="sng">
              <a:solidFill>
                <a:schemeClr val="lt2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8" name="Google Shape;1158;p17"/>
            <p:cNvSpPr/>
            <p:nvPr/>
          </p:nvSpPr>
          <p:spPr>
            <a:xfrm rot="1144483">
              <a:off x="176442" y="4444991"/>
              <a:ext cx="875957" cy="469978"/>
            </a:xfrm>
            <a:custGeom>
              <a:avLst/>
              <a:gdLst/>
              <a:ahLst/>
              <a:cxnLst/>
              <a:rect l="l" t="t" r="r" b="b"/>
              <a:pathLst>
                <a:path w="20517" h="11008" fill="none" extrusionOk="0">
                  <a:moveTo>
                    <a:pt x="0" y="9560"/>
                  </a:moveTo>
                  <a:lnTo>
                    <a:pt x="9022" y="0"/>
                  </a:lnTo>
                  <a:lnTo>
                    <a:pt x="20516" y="1115"/>
                  </a:lnTo>
                  <a:lnTo>
                    <a:pt x="11790" y="11008"/>
                  </a:lnTo>
                </a:path>
              </a:pathLst>
            </a:custGeom>
            <a:noFill/>
            <a:ln w="28575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9" name="Google Shape;1159;p17"/>
            <p:cNvSpPr/>
            <p:nvPr/>
          </p:nvSpPr>
          <p:spPr>
            <a:xfrm rot="1144483">
              <a:off x="533233" y="4562096"/>
              <a:ext cx="483170" cy="61352"/>
            </a:xfrm>
            <a:custGeom>
              <a:avLst/>
              <a:gdLst/>
              <a:ahLst/>
              <a:cxnLst/>
              <a:rect l="l" t="t" r="r" b="b"/>
              <a:pathLst>
                <a:path w="11317" h="1437" fill="none" extrusionOk="0">
                  <a:moveTo>
                    <a:pt x="1" y="1"/>
                  </a:moveTo>
                  <a:lnTo>
                    <a:pt x="11316" y="1436"/>
                  </a:lnTo>
                </a:path>
              </a:pathLst>
            </a:custGeom>
            <a:noFill/>
            <a:ln w="28575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60" name="Google Shape;1160;p17"/>
          <p:cNvGrpSpPr/>
          <p:nvPr/>
        </p:nvGrpSpPr>
        <p:grpSpPr>
          <a:xfrm rot="-4279482">
            <a:off x="8115291" y="4279435"/>
            <a:ext cx="1043511" cy="442938"/>
            <a:chOff x="255847" y="3748111"/>
            <a:chExt cx="1370537" cy="581751"/>
          </a:xfrm>
        </p:grpSpPr>
        <p:sp>
          <p:nvSpPr>
            <p:cNvPr id="1161" name="Google Shape;1161;p17"/>
            <p:cNvSpPr/>
            <p:nvPr/>
          </p:nvSpPr>
          <p:spPr>
            <a:xfrm>
              <a:off x="255847" y="4064917"/>
              <a:ext cx="279331" cy="148653"/>
            </a:xfrm>
            <a:custGeom>
              <a:avLst/>
              <a:gdLst/>
              <a:ahLst/>
              <a:cxnLst/>
              <a:rect l="l" t="t" r="r" b="b"/>
              <a:pathLst>
                <a:path w="4320" h="2299" extrusionOk="0">
                  <a:moveTo>
                    <a:pt x="2042" y="1"/>
                  </a:moveTo>
                  <a:cubicBezTo>
                    <a:pt x="1195" y="1"/>
                    <a:pt x="445" y="332"/>
                    <a:pt x="244" y="829"/>
                  </a:cubicBezTo>
                  <a:cubicBezTo>
                    <a:pt x="1" y="1444"/>
                    <a:pt x="667" y="2084"/>
                    <a:pt x="1718" y="2251"/>
                  </a:cubicBezTo>
                  <a:cubicBezTo>
                    <a:pt x="1905" y="2283"/>
                    <a:pt x="2093" y="2298"/>
                    <a:pt x="2277" y="2298"/>
                  </a:cubicBezTo>
                  <a:cubicBezTo>
                    <a:pt x="3122" y="2298"/>
                    <a:pt x="3876" y="1975"/>
                    <a:pt x="4076" y="1469"/>
                  </a:cubicBezTo>
                  <a:cubicBezTo>
                    <a:pt x="4319" y="867"/>
                    <a:pt x="3653" y="226"/>
                    <a:pt x="2589" y="47"/>
                  </a:cubicBezTo>
                  <a:cubicBezTo>
                    <a:pt x="2405" y="16"/>
                    <a:pt x="2221" y="1"/>
                    <a:pt x="204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2" name="Google Shape;1162;p17"/>
            <p:cNvSpPr/>
            <p:nvPr/>
          </p:nvSpPr>
          <p:spPr>
            <a:xfrm>
              <a:off x="255848" y="4056349"/>
              <a:ext cx="279331" cy="165788"/>
            </a:xfrm>
            <a:custGeom>
              <a:avLst/>
              <a:gdLst/>
              <a:ahLst/>
              <a:cxnLst/>
              <a:rect l="l" t="t" r="r" b="b"/>
              <a:pathLst>
                <a:path w="4320" h="2564" fill="none" extrusionOk="0">
                  <a:moveTo>
                    <a:pt x="4076" y="1602"/>
                  </a:moveTo>
                  <a:cubicBezTo>
                    <a:pt x="3832" y="2217"/>
                    <a:pt x="2768" y="2563"/>
                    <a:pt x="1718" y="2384"/>
                  </a:cubicBezTo>
                  <a:cubicBezTo>
                    <a:pt x="667" y="2217"/>
                    <a:pt x="1" y="1577"/>
                    <a:pt x="244" y="962"/>
                  </a:cubicBezTo>
                  <a:cubicBezTo>
                    <a:pt x="487" y="359"/>
                    <a:pt x="1538" y="1"/>
                    <a:pt x="2589" y="180"/>
                  </a:cubicBezTo>
                  <a:cubicBezTo>
                    <a:pt x="3653" y="359"/>
                    <a:pt x="4319" y="1000"/>
                    <a:pt x="4076" y="1602"/>
                  </a:cubicBezTo>
                  <a:close/>
                </a:path>
              </a:pathLst>
            </a:custGeom>
            <a:noFill/>
            <a:ln w="28575" cap="flat" cmpd="sng">
              <a:solidFill>
                <a:schemeClr val="dk2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3" name="Google Shape;1163;p17"/>
            <p:cNvSpPr/>
            <p:nvPr/>
          </p:nvSpPr>
          <p:spPr>
            <a:xfrm>
              <a:off x="882282" y="4172674"/>
              <a:ext cx="279267" cy="148653"/>
            </a:xfrm>
            <a:custGeom>
              <a:avLst/>
              <a:gdLst/>
              <a:ahLst/>
              <a:cxnLst/>
              <a:rect l="l" t="t" r="r" b="b"/>
              <a:pathLst>
                <a:path w="4319" h="2299" extrusionOk="0">
                  <a:moveTo>
                    <a:pt x="2061" y="1"/>
                  </a:moveTo>
                  <a:cubicBezTo>
                    <a:pt x="1207" y="1"/>
                    <a:pt x="455" y="332"/>
                    <a:pt x="244" y="828"/>
                  </a:cubicBezTo>
                  <a:cubicBezTo>
                    <a:pt x="0" y="1444"/>
                    <a:pt x="654" y="2084"/>
                    <a:pt x="1717" y="2251"/>
                  </a:cubicBezTo>
                  <a:cubicBezTo>
                    <a:pt x="1905" y="2283"/>
                    <a:pt x="2093" y="2298"/>
                    <a:pt x="2277" y="2298"/>
                  </a:cubicBezTo>
                  <a:cubicBezTo>
                    <a:pt x="3122" y="2298"/>
                    <a:pt x="3875" y="1975"/>
                    <a:pt x="4075" y="1469"/>
                  </a:cubicBezTo>
                  <a:cubicBezTo>
                    <a:pt x="4319" y="867"/>
                    <a:pt x="3665" y="226"/>
                    <a:pt x="2614" y="47"/>
                  </a:cubicBezTo>
                  <a:cubicBezTo>
                    <a:pt x="2428" y="15"/>
                    <a:pt x="2242" y="1"/>
                    <a:pt x="206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4" name="Google Shape;1164;p17"/>
            <p:cNvSpPr/>
            <p:nvPr/>
          </p:nvSpPr>
          <p:spPr>
            <a:xfrm>
              <a:off x="882282" y="4164074"/>
              <a:ext cx="279267" cy="165788"/>
            </a:xfrm>
            <a:custGeom>
              <a:avLst/>
              <a:gdLst/>
              <a:ahLst/>
              <a:cxnLst/>
              <a:rect l="l" t="t" r="r" b="b"/>
              <a:pathLst>
                <a:path w="4319" h="2564" fill="none" extrusionOk="0">
                  <a:moveTo>
                    <a:pt x="4075" y="1602"/>
                  </a:moveTo>
                  <a:cubicBezTo>
                    <a:pt x="3832" y="2217"/>
                    <a:pt x="2768" y="2563"/>
                    <a:pt x="1717" y="2384"/>
                  </a:cubicBezTo>
                  <a:cubicBezTo>
                    <a:pt x="654" y="2217"/>
                    <a:pt x="0" y="1577"/>
                    <a:pt x="244" y="961"/>
                  </a:cubicBezTo>
                  <a:cubicBezTo>
                    <a:pt x="500" y="359"/>
                    <a:pt x="1551" y="0"/>
                    <a:pt x="2614" y="180"/>
                  </a:cubicBezTo>
                  <a:cubicBezTo>
                    <a:pt x="3665" y="359"/>
                    <a:pt x="4319" y="1000"/>
                    <a:pt x="4075" y="1602"/>
                  </a:cubicBezTo>
                  <a:close/>
                </a:path>
              </a:pathLst>
            </a:custGeom>
            <a:noFill/>
            <a:ln w="28575" cap="flat" cmpd="sng">
              <a:solidFill>
                <a:schemeClr val="dk2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5" name="Google Shape;1165;p17"/>
            <p:cNvSpPr/>
            <p:nvPr/>
          </p:nvSpPr>
          <p:spPr>
            <a:xfrm>
              <a:off x="506085" y="3748111"/>
              <a:ext cx="1120299" cy="527044"/>
            </a:xfrm>
            <a:custGeom>
              <a:avLst/>
              <a:gdLst/>
              <a:ahLst/>
              <a:cxnLst/>
              <a:rect l="l" t="t" r="r" b="b"/>
              <a:pathLst>
                <a:path w="17326" h="8151" fill="none" extrusionOk="0">
                  <a:moveTo>
                    <a:pt x="1" y="6664"/>
                  </a:moveTo>
                  <a:lnTo>
                    <a:pt x="8317" y="1"/>
                  </a:lnTo>
                  <a:lnTo>
                    <a:pt x="17326" y="1449"/>
                  </a:lnTo>
                  <a:lnTo>
                    <a:pt x="9829" y="8151"/>
                  </a:lnTo>
                </a:path>
              </a:pathLst>
            </a:custGeom>
            <a:noFill/>
            <a:ln w="2857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6" name="Google Shape;1166;p17"/>
            <p:cNvSpPr/>
            <p:nvPr/>
          </p:nvSpPr>
          <p:spPr>
            <a:xfrm>
              <a:off x="928644" y="3847560"/>
              <a:ext cx="577608" cy="101969"/>
            </a:xfrm>
            <a:custGeom>
              <a:avLst/>
              <a:gdLst/>
              <a:ahLst/>
              <a:cxnLst/>
              <a:rect l="l" t="t" r="r" b="b"/>
              <a:pathLst>
                <a:path w="8933" h="1577" fill="none" extrusionOk="0">
                  <a:moveTo>
                    <a:pt x="1" y="0"/>
                  </a:moveTo>
                  <a:lnTo>
                    <a:pt x="8933" y="1576"/>
                  </a:lnTo>
                </a:path>
              </a:pathLst>
            </a:custGeom>
            <a:noFill/>
            <a:ln w="2857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67" name="Google Shape;1167;p17"/>
          <p:cNvGrpSpPr/>
          <p:nvPr/>
        </p:nvGrpSpPr>
        <p:grpSpPr>
          <a:xfrm rot="-6092271">
            <a:off x="8523081" y="3515919"/>
            <a:ext cx="911007" cy="614722"/>
            <a:chOff x="192771" y="3915943"/>
            <a:chExt cx="674372" cy="454968"/>
          </a:xfrm>
        </p:grpSpPr>
        <p:sp>
          <p:nvSpPr>
            <p:cNvPr id="1168" name="Google Shape;1168;p17"/>
            <p:cNvSpPr/>
            <p:nvPr/>
          </p:nvSpPr>
          <p:spPr>
            <a:xfrm rot="1144478">
              <a:off x="213405" y="4106019"/>
              <a:ext cx="222002" cy="145334"/>
            </a:xfrm>
            <a:custGeom>
              <a:avLst/>
              <a:gdLst/>
              <a:ahLst/>
              <a:cxnLst/>
              <a:rect l="l" t="t" r="r" b="b"/>
              <a:pathLst>
                <a:path w="5742" h="3759" extrusionOk="0">
                  <a:moveTo>
                    <a:pt x="2551" y="1"/>
                  </a:moveTo>
                  <a:cubicBezTo>
                    <a:pt x="1499" y="1"/>
                    <a:pt x="589" y="473"/>
                    <a:pt x="333" y="1239"/>
                  </a:cubicBezTo>
                  <a:cubicBezTo>
                    <a:pt x="0" y="2213"/>
                    <a:pt x="846" y="3277"/>
                    <a:pt x="2204" y="3635"/>
                  </a:cubicBezTo>
                  <a:cubicBezTo>
                    <a:pt x="2518" y="3719"/>
                    <a:pt x="2833" y="3759"/>
                    <a:pt x="3138" y="3759"/>
                  </a:cubicBezTo>
                  <a:cubicBezTo>
                    <a:pt x="4141" y="3759"/>
                    <a:pt x="5026" y="3328"/>
                    <a:pt x="5331" y="2610"/>
                  </a:cubicBezTo>
                  <a:cubicBezTo>
                    <a:pt x="5741" y="1649"/>
                    <a:pt x="4947" y="522"/>
                    <a:pt x="3537" y="137"/>
                  </a:cubicBezTo>
                  <a:cubicBezTo>
                    <a:pt x="3205" y="44"/>
                    <a:pt x="2871" y="1"/>
                    <a:pt x="255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9" name="Google Shape;1169;p17"/>
            <p:cNvSpPr/>
            <p:nvPr/>
          </p:nvSpPr>
          <p:spPr>
            <a:xfrm rot="1144478">
              <a:off x="213564" y="4095954"/>
              <a:ext cx="222002" cy="164549"/>
            </a:xfrm>
            <a:custGeom>
              <a:avLst/>
              <a:gdLst/>
              <a:ahLst/>
              <a:cxnLst/>
              <a:rect l="l" t="t" r="r" b="b"/>
              <a:pathLst>
                <a:path w="5742" h="4256" fill="none" extrusionOk="0">
                  <a:moveTo>
                    <a:pt x="5331" y="2871"/>
                  </a:moveTo>
                  <a:cubicBezTo>
                    <a:pt x="4934" y="3807"/>
                    <a:pt x="3550" y="4255"/>
                    <a:pt x="2204" y="3896"/>
                  </a:cubicBezTo>
                  <a:cubicBezTo>
                    <a:pt x="846" y="3538"/>
                    <a:pt x="0" y="2474"/>
                    <a:pt x="333" y="1500"/>
                  </a:cubicBezTo>
                  <a:cubicBezTo>
                    <a:pt x="667" y="501"/>
                    <a:pt x="2115" y="1"/>
                    <a:pt x="3537" y="398"/>
                  </a:cubicBezTo>
                  <a:cubicBezTo>
                    <a:pt x="4947" y="783"/>
                    <a:pt x="5741" y="1910"/>
                    <a:pt x="5331" y="2871"/>
                  </a:cubicBezTo>
                  <a:close/>
                </a:path>
              </a:pathLst>
            </a:custGeom>
            <a:noFill/>
            <a:ln w="28575" cap="flat" cmpd="sng">
              <a:solidFill>
                <a:schemeClr val="accent1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0" name="Google Shape;1170;p17"/>
            <p:cNvSpPr/>
            <p:nvPr/>
          </p:nvSpPr>
          <p:spPr>
            <a:xfrm rot="1144478">
              <a:off x="439909" y="3968516"/>
              <a:ext cx="380520" cy="349821"/>
            </a:xfrm>
            <a:custGeom>
              <a:avLst/>
              <a:gdLst/>
              <a:ahLst/>
              <a:cxnLst/>
              <a:rect l="l" t="t" r="r" b="b"/>
              <a:pathLst>
                <a:path w="9842" h="9048" fill="none" extrusionOk="0">
                  <a:moveTo>
                    <a:pt x="0" y="9047"/>
                  </a:moveTo>
                  <a:lnTo>
                    <a:pt x="9842" y="0"/>
                  </a:lnTo>
                </a:path>
              </a:pathLst>
            </a:custGeom>
            <a:noFill/>
            <a:ln w="28575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71" name="Google Shape;1171;p17"/>
          <p:cNvGrpSpPr/>
          <p:nvPr/>
        </p:nvGrpSpPr>
        <p:grpSpPr>
          <a:xfrm rot="10604155" flipH="1">
            <a:off x="-728708" y="-643172"/>
            <a:ext cx="3692637" cy="2366339"/>
            <a:chOff x="5734826" y="-804276"/>
            <a:chExt cx="4389388" cy="2812835"/>
          </a:xfrm>
        </p:grpSpPr>
        <p:sp>
          <p:nvSpPr>
            <p:cNvPr id="1172" name="Google Shape;1172;p17"/>
            <p:cNvSpPr/>
            <p:nvPr/>
          </p:nvSpPr>
          <p:spPr>
            <a:xfrm rot="-4358582" flipH="1">
              <a:off x="7248663" y="-1224309"/>
              <a:ext cx="1241811" cy="3851447"/>
            </a:xfrm>
            <a:custGeom>
              <a:avLst/>
              <a:gdLst/>
              <a:ahLst/>
              <a:cxnLst/>
              <a:rect l="l" t="t" r="r" b="b"/>
              <a:pathLst>
                <a:path w="42828" h="132830" fill="none" extrusionOk="0">
                  <a:moveTo>
                    <a:pt x="1915" y="1"/>
                  </a:moveTo>
                  <a:cubicBezTo>
                    <a:pt x="0" y="6658"/>
                    <a:pt x="3405" y="13831"/>
                    <a:pt x="8329" y="18694"/>
                  </a:cubicBezTo>
                  <a:cubicBezTo>
                    <a:pt x="13253" y="23527"/>
                    <a:pt x="19575" y="26658"/>
                    <a:pt x="25350" y="30427"/>
                  </a:cubicBezTo>
                  <a:cubicBezTo>
                    <a:pt x="31156" y="34196"/>
                    <a:pt x="36749" y="39029"/>
                    <a:pt x="38937" y="45564"/>
                  </a:cubicBezTo>
                  <a:cubicBezTo>
                    <a:pt x="42828" y="57236"/>
                    <a:pt x="34864" y="69090"/>
                    <a:pt x="31095" y="80792"/>
                  </a:cubicBezTo>
                  <a:cubicBezTo>
                    <a:pt x="25350" y="98483"/>
                    <a:pt x="29818" y="119121"/>
                    <a:pt x="42372" y="132830"/>
                  </a:cubicBezTo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1173" name="Google Shape;1173;p17"/>
            <p:cNvSpPr/>
            <p:nvPr/>
          </p:nvSpPr>
          <p:spPr>
            <a:xfrm rot="-4358582" flipH="1">
              <a:off x="7326254" y="-1336692"/>
              <a:ext cx="1241840" cy="3851418"/>
            </a:xfrm>
            <a:custGeom>
              <a:avLst/>
              <a:gdLst/>
              <a:ahLst/>
              <a:cxnLst/>
              <a:rect l="l" t="t" r="r" b="b"/>
              <a:pathLst>
                <a:path w="42829" h="132829" fill="none" extrusionOk="0">
                  <a:moveTo>
                    <a:pt x="1916" y="0"/>
                  </a:moveTo>
                  <a:cubicBezTo>
                    <a:pt x="1" y="6626"/>
                    <a:pt x="3405" y="13800"/>
                    <a:pt x="8329" y="18663"/>
                  </a:cubicBezTo>
                  <a:cubicBezTo>
                    <a:pt x="13253" y="23496"/>
                    <a:pt x="19545" y="26657"/>
                    <a:pt x="25351" y="30426"/>
                  </a:cubicBezTo>
                  <a:cubicBezTo>
                    <a:pt x="31126" y="34195"/>
                    <a:pt x="36749" y="38998"/>
                    <a:pt x="38938" y="45533"/>
                  </a:cubicBezTo>
                  <a:cubicBezTo>
                    <a:pt x="42828" y="57205"/>
                    <a:pt x="34865" y="69059"/>
                    <a:pt x="31065" y="80761"/>
                  </a:cubicBezTo>
                  <a:cubicBezTo>
                    <a:pt x="25320" y="98451"/>
                    <a:pt x="29819" y="119090"/>
                    <a:pt x="42372" y="132829"/>
                  </a:cubicBezTo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1174" name="Google Shape;1174;p17"/>
            <p:cNvSpPr/>
            <p:nvPr/>
          </p:nvSpPr>
          <p:spPr>
            <a:xfrm rot="-4358582" flipH="1">
              <a:off x="7403016" y="-1449372"/>
              <a:ext cx="1241811" cy="3851447"/>
            </a:xfrm>
            <a:custGeom>
              <a:avLst/>
              <a:gdLst/>
              <a:ahLst/>
              <a:cxnLst/>
              <a:rect l="l" t="t" r="r" b="b"/>
              <a:pathLst>
                <a:path w="42828" h="132830" fill="none" extrusionOk="0">
                  <a:moveTo>
                    <a:pt x="1915" y="1"/>
                  </a:moveTo>
                  <a:cubicBezTo>
                    <a:pt x="0" y="6627"/>
                    <a:pt x="3404" y="13801"/>
                    <a:pt x="8329" y="18664"/>
                  </a:cubicBezTo>
                  <a:cubicBezTo>
                    <a:pt x="13253" y="23497"/>
                    <a:pt x="19545" y="26658"/>
                    <a:pt x="25350" y="30427"/>
                  </a:cubicBezTo>
                  <a:cubicBezTo>
                    <a:pt x="31125" y="34196"/>
                    <a:pt x="36718" y="38998"/>
                    <a:pt x="38937" y="45534"/>
                  </a:cubicBezTo>
                  <a:cubicBezTo>
                    <a:pt x="42828" y="57205"/>
                    <a:pt x="34864" y="69090"/>
                    <a:pt x="31065" y="80762"/>
                  </a:cubicBezTo>
                  <a:cubicBezTo>
                    <a:pt x="25320" y="98483"/>
                    <a:pt x="29788" y="119091"/>
                    <a:pt x="42372" y="132830"/>
                  </a:cubicBezTo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1175" name="Google Shape;1175;p17"/>
            <p:cNvSpPr/>
            <p:nvPr/>
          </p:nvSpPr>
          <p:spPr>
            <a:xfrm rot="-4358582" flipH="1">
              <a:off x="7479458" y="-1562448"/>
              <a:ext cx="1242710" cy="3851447"/>
            </a:xfrm>
            <a:custGeom>
              <a:avLst/>
              <a:gdLst/>
              <a:ahLst/>
              <a:cxnLst/>
              <a:rect l="l" t="t" r="r" b="b"/>
              <a:pathLst>
                <a:path w="42859" h="132830" fill="none" extrusionOk="0">
                  <a:moveTo>
                    <a:pt x="1915" y="1"/>
                  </a:moveTo>
                  <a:cubicBezTo>
                    <a:pt x="0" y="6627"/>
                    <a:pt x="3405" y="13831"/>
                    <a:pt x="8329" y="18664"/>
                  </a:cubicBezTo>
                  <a:cubicBezTo>
                    <a:pt x="13253" y="23527"/>
                    <a:pt x="19575" y="26658"/>
                    <a:pt x="25350" y="30427"/>
                  </a:cubicBezTo>
                  <a:cubicBezTo>
                    <a:pt x="31156" y="34196"/>
                    <a:pt x="36749" y="38998"/>
                    <a:pt x="38937" y="45564"/>
                  </a:cubicBezTo>
                  <a:cubicBezTo>
                    <a:pt x="42858" y="57205"/>
                    <a:pt x="34894" y="69090"/>
                    <a:pt x="31095" y="80762"/>
                  </a:cubicBezTo>
                  <a:cubicBezTo>
                    <a:pt x="25350" y="98482"/>
                    <a:pt x="29818" y="119091"/>
                    <a:pt x="42372" y="132829"/>
                  </a:cubicBezTo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1176" name="Google Shape;1176;p17"/>
            <p:cNvSpPr/>
            <p:nvPr/>
          </p:nvSpPr>
          <p:spPr>
            <a:xfrm rot="-4358582" flipH="1">
              <a:off x="7137186" y="-1084286"/>
              <a:ext cx="1241811" cy="3851447"/>
            </a:xfrm>
            <a:custGeom>
              <a:avLst/>
              <a:gdLst/>
              <a:ahLst/>
              <a:cxnLst/>
              <a:rect l="l" t="t" r="r" b="b"/>
              <a:pathLst>
                <a:path w="42828" h="132830" fill="none" extrusionOk="0">
                  <a:moveTo>
                    <a:pt x="1915" y="1"/>
                  </a:moveTo>
                  <a:cubicBezTo>
                    <a:pt x="0" y="6658"/>
                    <a:pt x="3405" y="13831"/>
                    <a:pt x="8329" y="18694"/>
                  </a:cubicBezTo>
                  <a:cubicBezTo>
                    <a:pt x="13253" y="23527"/>
                    <a:pt x="19575" y="26658"/>
                    <a:pt x="25350" y="30427"/>
                  </a:cubicBezTo>
                  <a:cubicBezTo>
                    <a:pt x="31156" y="34196"/>
                    <a:pt x="36749" y="39029"/>
                    <a:pt x="38937" y="45564"/>
                  </a:cubicBezTo>
                  <a:cubicBezTo>
                    <a:pt x="42828" y="57236"/>
                    <a:pt x="34864" y="69090"/>
                    <a:pt x="31095" y="80792"/>
                  </a:cubicBezTo>
                  <a:cubicBezTo>
                    <a:pt x="25350" y="98483"/>
                    <a:pt x="29818" y="119121"/>
                    <a:pt x="42372" y="132830"/>
                  </a:cubicBezTo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1177" name="Google Shape;1177;p17"/>
          <p:cNvGrpSpPr/>
          <p:nvPr/>
        </p:nvGrpSpPr>
        <p:grpSpPr>
          <a:xfrm rot="-3964310">
            <a:off x="464141" y="-61578"/>
            <a:ext cx="1097078" cy="705683"/>
            <a:chOff x="-30260" y="4314762"/>
            <a:chExt cx="1135405" cy="730436"/>
          </a:xfrm>
        </p:grpSpPr>
        <p:sp>
          <p:nvSpPr>
            <p:cNvPr id="1178" name="Google Shape;1178;p17"/>
            <p:cNvSpPr/>
            <p:nvPr/>
          </p:nvSpPr>
          <p:spPr>
            <a:xfrm rot="1144483">
              <a:off x="-7255" y="4548563"/>
              <a:ext cx="197034" cy="152973"/>
            </a:xfrm>
            <a:custGeom>
              <a:avLst/>
              <a:gdLst/>
              <a:ahLst/>
              <a:cxnLst/>
              <a:rect l="l" t="t" r="r" b="b"/>
              <a:pathLst>
                <a:path w="4615" h="3583" extrusionOk="0">
                  <a:moveTo>
                    <a:pt x="1901" y="1"/>
                  </a:moveTo>
                  <a:cubicBezTo>
                    <a:pt x="1102" y="1"/>
                    <a:pt x="435" y="408"/>
                    <a:pt x="244" y="1086"/>
                  </a:cubicBezTo>
                  <a:cubicBezTo>
                    <a:pt x="1" y="1995"/>
                    <a:pt x="706" y="3046"/>
                    <a:pt x="1846" y="3431"/>
                  </a:cubicBezTo>
                  <a:cubicBezTo>
                    <a:pt x="2138" y="3533"/>
                    <a:pt x="2430" y="3582"/>
                    <a:pt x="2707" y="3582"/>
                  </a:cubicBezTo>
                  <a:cubicBezTo>
                    <a:pt x="3499" y="3582"/>
                    <a:pt x="4168" y="3182"/>
                    <a:pt x="4358" y="2508"/>
                  </a:cubicBezTo>
                  <a:cubicBezTo>
                    <a:pt x="4614" y="1598"/>
                    <a:pt x="3896" y="535"/>
                    <a:pt x="2756" y="150"/>
                  </a:cubicBezTo>
                  <a:cubicBezTo>
                    <a:pt x="2465" y="49"/>
                    <a:pt x="2175" y="1"/>
                    <a:pt x="190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9" name="Google Shape;1179;p17"/>
            <p:cNvSpPr/>
            <p:nvPr/>
          </p:nvSpPr>
          <p:spPr>
            <a:xfrm rot="1144483">
              <a:off x="-7234" y="4537978"/>
              <a:ext cx="197034" cy="174022"/>
            </a:xfrm>
            <a:custGeom>
              <a:avLst/>
              <a:gdLst/>
              <a:ahLst/>
              <a:cxnLst/>
              <a:rect l="l" t="t" r="r" b="b"/>
              <a:pathLst>
                <a:path w="4615" h="4076" fill="none" extrusionOk="0">
                  <a:moveTo>
                    <a:pt x="4358" y="2756"/>
                  </a:moveTo>
                  <a:cubicBezTo>
                    <a:pt x="4101" y="3666"/>
                    <a:pt x="2974" y="4076"/>
                    <a:pt x="1846" y="3679"/>
                  </a:cubicBezTo>
                  <a:cubicBezTo>
                    <a:pt x="706" y="3294"/>
                    <a:pt x="1" y="2243"/>
                    <a:pt x="244" y="1334"/>
                  </a:cubicBezTo>
                  <a:cubicBezTo>
                    <a:pt x="501" y="424"/>
                    <a:pt x="1615" y="1"/>
                    <a:pt x="2756" y="398"/>
                  </a:cubicBezTo>
                  <a:cubicBezTo>
                    <a:pt x="3896" y="783"/>
                    <a:pt x="4614" y="1846"/>
                    <a:pt x="4358" y="2756"/>
                  </a:cubicBezTo>
                  <a:close/>
                </a:path>
              </a:pathLst>
            </a:custGeom>
            <a:noFill/>
            <a:ln w="28575" cap="flat" cmpd="sng">
              <a:solidFill>
                <a:schemeClr val="lt2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0" name="Google Shape;1180;p17"/>
            <p:cNvSpPr/>
            <p:nvPr/>
          </p:nvSpPr>
          <p:spPr>
            <a:xfrm rot="1144483">
              <a:off x="433933" y="4773681"/>
              <a:ext cx="204121" cy="155663"/>
            </a:xfrm>
            <a:custGeom>
              <a:avLst/>
              <a:gdLst/>
              <a:ahLst/>
              <a:cxnLst/>
              <a:rect l="l" t="t" r="r" b="b"/>
              <a:pathLst>
                <a:path w="4781" h="3646" extrusionOk="0">
                  <a:moveTo>
                    <a:pt x="1981" y="0"/>
                  </a:moveTo>
                  <a:cubicBezTo>
                    <a:pt x="1156" y="0"/>
                    <a:pt x="457" y="410"/>
                    <a:pt x="257" y="1098"/>
                  </a:cubicBezTo>
                  <a:cubicBezTo>
                    <a:pt x="0" y="2020"/>
                    <a:pt x="731" y="3084"/>
                    <a:pt x="1910" y="3494"/>
                  </a:cubicBezTo>
                  <a:cubicBezTo>
                    <a:pt x="2211" y="3596"/>
                    <a:pt x="2513" y="3645"/>
                    <a:pt x="2800" y="3645"/>
                  </a:cubicBezTo>
                  <a:cubicBezTo>
                    <a:pt x="3624" y="3645"/>
                    <a:pt x="4324" y="3243"/>
                    <a:pt x="4524" y="2558"/>
                  </a:cubicBezTo>
                  <a:cubicBezTo>
                    <a:pt x="4780" y="1623"/>
                    <a:pt x="4037" y="547"/>
                    <a:pt x="2858" y="149"/>
                  </a:cubicBezTo>
                  <a:cubicBezTo>
                    <a:pt x="2561" y="48"/>
                    <a:pt x="2264" y="0"/>
                    <a:pt x="198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1" name="Google Shape;1181;p17"/>
            <p:cNvSpPr/>
            <p:nvPr/>
          </p:nvSpPr>
          <p:spPr>
            <a:xfrm rot="1144483">
              <a:off x="433947" y="4763095"/>
              <a:ext cx="204121" cy="176754"/>
            </a:xfrm>
            <a:custGeom>
              <a:avLst/>
              <a:gdLst/>
              <a:ahLst/>
              <a:cxnLst/>
              <a:rect l="l" t="t" r="r" b="b"/>
              <a:pathLst>
                <a:path w="4781" h="4140" fill="none" extrusionOk="0">
                  <a:moveTo>
                    <a:pt x="4524" y="2806"/>
                  </a:moveTo>
                  <a:cubicBezTo>
                    <a:pt x="4255" y="3729"/>
                    <a:pt x="3076" y="4139"/>
                    <a:pt x="1910" y="3742"/>
                  </a:cubicBezTo>
                  <a:cubicBezTo>
                    <a:pt x="731" y="3332"/>
                    <a:pt x="0" y="2268"/>
                    <a:pt x="257" y="1346"/>
                  </a:cubicBezTo>
                  <a:cubicBezTo>
                    <a:pt x="526" y="423"/>
                    <a:pt x="1692" y="0"/>
                    <a:pt x="2858" y="397"/>
                  </a:cubicBezTo>
                  <a:cubicBezTo>
                    <a:pt x="4037" y="795"/>
                    <a:pt x="4780" y="1871"/>
                    <a:pt x="4524" y="2806"/>
                  </a:cubicBezTo>
                  <a:close/>
                </a:path>
              </a:pathLst>
            </a:custGeom>
            <a:noFill/>
            <a:ln w="28575" cap="flat" cmpd="sng">
              <a:solidFill>
                <a:schemeClr val="lt2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2" name="Google Shape;1182;p17"/>
            <p:cNvSpPr/>
            <p:nvPr/>
          </p:nvSpPr>
          <p:spPr>
            <a:xfrm rot="1144483">
              <a:off x="176442" y="4444991"/>
              <a:ext cx="875957" cy="469978"/>
            </a:xfrm>
            <a:custGeom>
              <a:avLst/>
              <a:gdLst/>
              <a:ahLst/>
              <a:cxnLst/>
              <a:rect l="l" t="t" r="r" b="b"/>
              <a:pathLst>
                <a:path w="20517" h="11008" fill="none" extrusionOk="0">
                  <a:moveTo>
                    <a:pt x="0" y="9560"/>
                  </a:moveTo>
                  <a:lnTo>
                    <a:pt x="9022" y="0"/>
                  </a:lnTo>
                  <a:lnTo>
                    <a:pt x="20516" y="1115"/>
                  </a:lnTo>
                  <a:lnTo>
                    <a:pt x="11790" y="11008"/>
                  </a:lnTo>
                </a:path>
              </a:pathLst>
            </a:custGeom>
            <a:noFill/>
            <a:ln w="28575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3" name="Google Shape;1183;p17"/>
            <p:cNvSpPr/>
            <p:nvPr/>
          </p:nvSpPr>
          <p:spPr>
            <a:xfrm rot="1144483">
              <a:off x="533233" y="4562096"/>
              <a:ext cx="483170" cy="61352"/>
            </a:xfrm>
            <a:custGeom>
              <a:avLst/>
              <a:gdLst/>
              <a:ahLst/>
              <a:cxnLst/>
              <a:rect l="l" t="t" r="r" b="b"/>
              <a:pathLst>
                <a:path w="11317" h="1437" fill="none" extrusionOk="0">
                  <a:moveTo>
                    <a:pt x="1" y="1"/>
                  </a:moveTo>
                  <a:lnTo>
                    <a:pt x="11316" y="1436"/>
                  </a:lnTo>
                </a:path>
              </a:pathLst>
            </a:custGeom>
            <a:noFill/>
            <a:ln w="28575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84" name="Google Shape;1184;p17"/>
          <p:cNvGrpSpPr/>
          <p:nvPr/>
        </p:nvGrpSpPr>
        <p:grpSpPr>
          <a:xfrm rot="-5000475">
            <a:off x="-34096" y="366178"/>
            <a:ext cx="768845" cy="518744"/>
            <a:chOff x="192771" y="3915943"/>
            <a:chExt cx="674372" cy="454968"/>
          </a:xfrm>
        </p:grpSpPr>
        <p:sp>
          <p:nvSpPr>
            <p:cNvPr id="1185" name="Google Shape;1185;p17"/>
            <p:cNvSpPr/>
            <p:nvPr/>
          </p:nvSpPr>
          <p:spPr>
            <a:xfrm rot="1144478">
              <a:off x="213405" y="4106019"/>
              <a:ext cx="222002" cy="145334"/>
            </a:xfrm>
            <a:custGeom>
              <a:avLst/>
              <a:gdLst/>
              <a:ahLst/>
              <a:cxnLst/>
              <a:rect l="l" t="t" r="r" b="b"/>
              <a:pathLst>
                <a:path w="5742" h="3759" extrusionOk="0">
                  <a:moveTo>
                    <a:pt x="2551" y="1"/>
                  </a:moveTo>
                  <a:cubicBezTo>
                    <a:pt x="1499" y="1"/>
                    <a:pt x="589" y="473"/>
                    <a:pt x="333" y="1239"/>
                  </a:cubicBezTo>
                  <a:cubicBezTo>
                    <a:pt x="0" y="2213"/>
                    <a:pt x="846" y="3277"/>
                    <a:pt x="2204" y="3635"/>
                  </a:cubicBezTo>
                  <a:cubicBezTo>
                    <a:pt x="2518" y="3719"/>
                    <a:pt x="2833" y="3759"/>
                    <a:pt x="3138" y="3759"/>
                  </a:cubicBezTo>
                  <a:cubicBezTo>
                    <a:pt x="4141" y="3759"/>
                    <a:pt x="5026" y="3328"/>
                    <a:pt x="5331" y="2610"/>
                  </a:cubicBezTo>
                  <a:cubicBezTo>
                    <a:pt x="5741" y="1649"/>
                    <a:pt x="4947" y="522"/>
                    <a:pt x="3537" y="137"/>
                  </a:cubicBezTo>
                  <a:cubicBezTo>
                    <a:pt x="3205" y="44"/>
                    <a:pt x="2871" y="1"/>
                    <a:pt x="255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6" name="Google Shape;1186;p17"/>
            <p:cNvSpPr/>
            <p:nvPr/>
          </p:nvSpPr>
          <p:spPr>
            <a:xfrm rot="1144478">
              <a:off x="213564" y="4095954"/>
              <a:ext cx="222002" cy="164549"/>
            </a:xfrm>
            <a:custGeom>
              <a:avLst/>
              <a:gdLst/>
              <a:ahLst/>
              <a:cxnLst/>
              <a:rect l="l" t="t" r="r" b="b"/>
              <a:pathLst>
                <a:path w="5742" h="4256" fill="none" extrusionOk="0">
                  <a:moveTo>
                    <a:pt x="5331" y="2871"/>
                  </a:moveTo>
                  <a:cubicBezTo>
                    <a:pt x="4934" y="3807"/>
                    <a:pt x="3550" y="4255"/>
                    <a:pt x="2204" y="3896"/>
                  </a:cubicBezTo>
                  <a:cubicBezTo>
                    <a:pt x="846" y="3538"/>
                    <a:pt x="0" y="2474"/>
                    <a:pt x="333" y="1500"/>
                  </a:cubicBezTo>
                  <a:cubicBezTo>
                    <a:pt x="667" y="501"/>
                    <a:pt x="2115" y="1"/>
                    <a:pt x="3537" y="398"/>
                  </a:cubicBezTo>
                  <a:cubicBezTo>
                    <a:pt x="4947" y="783"/>
                    <a:pt x="5741" y="1910"/>
                    <a:pt x="5331" y="2871"/>
                  </a:cubicBezTo>
                  <a:close/>
                </a:path>
              </a:pathLst>
            </a:custGeom>
            <a:noFill/>
            <a:ln w="28575" cap="flat" cmpd="sng">
              <a:solidFill>
                <a:schemeClr val="dk2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7" name="Google Shape;1187;p17"/>
            <p:cNvSpPr/>
            <p:nvPr/>
          </p:nvSpPr>
          <p:spPr>
            <a:xfrm rot="1144478">
              <a:off x="439909" y="3968516"/>
              <a:ext cx="380520" cy="349821"/>
            </a:xfrm>
            <a:custGeom>
              <a:avLst/>
              <a:gdLst/>
              <a:ahLst/>
              <a:cxnLst/>
              <a:rect l="l" t="t" r="r" b="b"/>
              <a:pathLst>
                <a:path w="9842" h="9048" fill="none" extrusionOk="0">
                  <a:moveTo>
                    <a:pt x="0" y="9047"/>
                  </a:moveTo>
                  <a:lnTo>
                    <a:pt x="9842" y="0"/>
                  </a:lnTo>
                </a:path>
              </a:pathLst>
            </a:custGeom>
            <a:noFill/>
            <a:ln w="2857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88" name="Google Shape;1188;p17"/>
          <p:cNvGrpSpPr/>
          <p:nvPr/>
        </p:nvGrpSpPr>
        <p:grpSpPr>
          <a:xfrm rot="2306266" flipH="1">
            <a:off x="1412970" y="-132931"/>
            <a:ext cx="585101" cy="394238"/>
            <a:chOff x="897994" y="4240309"/>
            <a:chExt cx="967900" cy="652165"/>
          </a:xfrm>
        </p:grpSpPr>
        <p:sp>
          <p:nvSpPr>
            <p:cNvPr id="1189" name="Google Shape;1189;p17"/>
            <p:cNvSpPr/>
            <p:nvPr/>
          </p:nvSpPr>
          <p:spPr>
            <a:xfrm>
              <a:off x="897994" y="4634158"/>
              <a:ext cx="370437" cy="243057"/>
            </a:xfrm>
            <a:custGeom>
              <a:avLst/>
              <a:gdLst/>
              <a:ahLst/>
              <a:cxnLst/>
              <a:rect l="l" t="t" r="r" b="b"/>
              <a:pathLst>
                <a:path w="5729" h="3759" extrusionOk="0">
                  <a:moveTo>
                    <a:pt x="2551" y="1"/>
                  </a:moveTo>
                  <a:cubicBezTo>
                    <a:pt x="1500" y="1"/>
                    <a:pt x="589" y="473"/>
                    <a:pt x="334" y="1239"/>
                  </a:cubicBezTo>
                  <a:cubicBezTo>
                    <a:pt x="1" y="2213"/>
                    <a:pt x="847" y="3277"/>
                    <a:pt x="2205" y="3635"/>
                  </a:cubicBezTo>
                  <a:cubicBezTo>
                    <a:pt x="2518" y="3719"/>
                    <a:pt x="2834" y="3759"/>
                    <a:pt x="3139" y="3759"/>
                  </a:cubicBezTo>
                  <a:cubicBezTo>
                    <a:pt x="4142" y="3759"/>
                    <a:pt x="5027" y="3328"/>
                    <a:pt x="5332" y="2610"/>
                  </a:cubicBezTo>
                  <a:cubicBezTo>
                    <a:pt x="5729" y="1649"/>
                    <a:pt x="4947" y="522"/>
                    <a:pt x="3538" y="137"/>
                  </a:cubicBezTo>
                  <a:cubicBezTo>
                    <a:pt x="3205" y="44"/>
                    <a:pt x="2872" y="1"/>
                    <a:pt x="2551" y="1"/>
                  </a:cubicBez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0" name="Google Shape;1190;p17"/>
            <p:cNvSpPr/>
            <p:nvPr/>
          </p:nvSpPr>
          <p:spPr>
            <a:xfrm>
              <a:off x="897994" y="4617281"/>
              <a:ext cx="370437" cy="275193"/>
            </a:xfrm>
            <a:custGeom>
              <a:avLst/>
              <a:gdLst/>
              <a:ahLst/>
              <a:cxnLst/>
              <a:rect l="l" t="t" r="r" b="b"/>
              <a:pathLst>
                <a:path w="5729" h="4256" fill="none" extrusionOk="0">
                  <a:moveTo>
                    <a:pt x="5332" y="2871"/>
                  </a:moveTo>
                  <a:cubicBezTo>
                    <a:pt x="4934" y="3807"/>
                    <a:pt x="3550" y="4255"/>
                    <a:pt x="2205" y="3896"/>
                  </a:cubicBezTo>
                  <a:cubicBezTo>
                    <a:pt x="847" y="3538"/>
                    <a:pt x="1" y="2474"/>
                    <a:pt x="334" y="1500"/>
                  </a:cubicBezTo>
                  <a:cubicBezTo>
                    <a:pt x="667" y="501"/>
                    <a:pt x="2115" y="1"/>
                    <a:pt x="3538" y="398"/>
                  </a:cubicBezTo>
                  <a:cubicBezTo>
                    <a:pt x="4947" y="783"/>
                    <a:pt x="5729" y="1910"/>
                    <a:pt x="5332" y="2871"/>
                  </a:cubicBezTo>
                  <a:close/>
                </a:path>
              </a:pathLst>
            </a:custGeom>
            <a:solidFill>
              <a:schemeClr val="accent1"/>
            </a:solidFill>
            <a:ln w="28575" cap="flat" cmpd="sng">
              <a:solidFill>
                <a:schemeClr val="accent1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1" name="Google Shape;1191;p17"/>
            <p:cNvSpPr/>
            <p:nvPr/>
          </p:nvSpPr>
          <p:spPr>
            <a:xfrm>
              <a:off x="1109306" y="4705155"/>
              <a:ext cx="71320" cy="49788"/>
            </a:xfrm>
            <a:custGeom>
              <a:avLst/>
              <a:gdLst/>
              <a:ahLst/>
              <a:cxnLst/>
              <a:rect l="l" t="t" r="r" b="b"/>
              <a:pathLst>
                <a:path w="1103" h="770" fill="none" extrusionOk="0">
                  <a:moveTo>
                    <a:pt x="0" y="0"/>
                  </a:moveTo>
                  <a:cubicBezTo>
                    <a:pt x="628" y="180"/>
                    <a:pt x="987" y="513"/>
                    <a:pt x="1103" y="769"/>
                  </a:cubicBezTo>
                </a:path>
              </a:pathLst>
            </a:custGeom>
            <a:solidFill>
              <a:schemeClr val="accent1"/>
            </a:solidFill>
            <a:ln w="28575" cap="rnd" cmpd="sng">
              <a:solidFill>
                <a:schemeClr val="accent1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2" name="Google Shape;1192;p17"/>
            <p:cNvSpPr/>
            <p:nvPr/>
          </p:nvSpPr>
          <p:spPr>
            <a:xfrm>
              <a:off x="994145" y="4698495"/>
              <a:ext cx="65501" cy="19980"/>
            </a:xfrm>
            <a:custGeom>
              <a:avLst/>
              <a:gdLst/>
              <a:ahLst/>
              <a:cxnLst/>
              <a:rect l="l" t="t" r="r" b="b"/>
              <a:pathLst>
                <a:path w="1013" h="309" fill="none" extrusionOk="0">
                  <a:moveTo>
                    <a:pt x="0" y="308"/>
                  </a:moveTo>
                  <a:cubicBezTo>
                    <a:pt x="218" y="142"/>
                    <a:pt x="564" y="14"/>
                    <a:pt x="1013" y="1"/>
                  </a:cubicBezTo>
                </a:path>
              </a:pathLst>
            </a:custGeom>
            <a:solidFill>
              <a:schemeClr val="accent1"/>
            </a:solidFill>
            <a:ln w="28575" cap="rnd" cmpd="sng">
              <a:solidFill>
                <a:schemeClr val="accent1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3" name="Google Shape;1193;p17"/>
            <p:cNvSpPr/>
            <p:nvPr/>
          </p:nvSpPr>
          <p:spPr>
            <a:xfrm>
              <a:off x="1228605" y="4240309"/>
              <a:ext cx="637289" cy="585044"/>
            </a:xfrm>
            <a:custGeom>
              <a:avLst/>
              <a:gdLst/>
              <a:ahLst/>
              <a:cxnLst/>
              <a:rect l="l" t="t" r="r" b="b"/>
              <a:pathLst>
                <a:path w="9856" h="9048" fill="none" extrusionOk="0">
                  <a:moveTo>
                    <a:pt x="1" y="9047"/>
                  </a:moveTo>
                  <a:lnTo>
                    <a:pt x="9855" y="0"/>
                  </a:lnTo>
                </a:path>
              </a:pathLst>
            </a:custGeom>
            <a:solidFill>
              <a:schemeClr val="accent1"/>
            </a:solidFill>
            <a:ln w="28575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94" name="Google Shape;1194;p17"/>
          <p:cNvGrpSpPr/>
          <p:nvPr/>
        </p:nvGrpSpPr>
        <p:grpSpPr>
          <a:xfrm rot="-1036137">
            <a:off x="152286" y="1174621"/>
            <a:ext cx="309652" cy="580173"/>
            <a:chOff x="5906877" y="4080403"/>
            <a:chExt cx="570948" cy="1069743"/>
          </a:xfrm>
        </p:grpSpPr>
        <p:sp>
          <p:nvSpPr>
            <p:cNvPr id="1195" name="Google Shape;1195;p17"/>
            <p:cNvSpPr/>
            <p:nvPr/>
          </p:nvSpPr>
          <p:spPr>
            <a:xfrm>
              <a:off x="5941665" y="4813591"/>
              <a:ext cx="280948" cy="315218"/>
            </a:xfrm>
            <a:custGeom>
              <a:avLst/>
              <a:gdLst/>
              <a:ahLst/>
              <a:cxnLst/>
              <a:rect l="l" t="t" r="r" b="b"/>
              <a:pathLst>
                <a:path w="4345" h="4875" extrusionOk="0">
                  <a:moveTo>
                    <a:pt x="2528" y="1"/>
                  </a:moveTo>
                  <a:cubicBezTo>
                    <a:pt x="1809" y="1"/>
                    <a:pt x="1046" y="548"/>
                    <a:pt x="603" y="1463"/>
                  </a:cubicBezTo>
                  <a:cubicBezTo>
                    <a:pt x="0" y="2680"/>
                    <a:pt x="218" y="4102"/>
                    <a:pt x="1064" y="4654"/>
                  </a:cubicBezTo>
                  <a:cubicBezTo>
                    <a:pt x="1294" y="4803"/>
                    <a:pt x="1549" y="4874"/>
                    <a:pt x="1811" y="4874"/>
                  </a:cubicBezTo>
                  <a:cubicBezTo>
                    <a:pt x="2514" y="4874"/>
                    <a:pt x="3269" y="4361"/>
                    <a:pt x="3717" y="3475"/>
                  </a:cubicBezTo>
                  <a:cubicBezTo>
                    <a:pt x="4345" y="2232"/>
                    <a:pt x="4152" y="771"/>
                    <a:pt x="3268" y="220"/>
                  </a:cubicBezTo>
                  <a:cubicBezTo>
                    <a:pt x="3038" y="71"/>
                    <a:pt x="2786" y="1"/>
                    <a:pt x="2528" y="1"/>
                  </a:cubicBez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6" name="Google Shape;1196;p17"/>
            <p:cNvSpPr/>
            <p:nvPr/>
          </p:nvSpPr>
          <p:spPr>
            <a:xfrm>
              <a:off x="5941665" y="4791283"/>
              <a:ext cx="280948" cy="358863"/>
            </a:xfrm>
            <a:custGeom>
              <a:avLst/>
              <a:gdLst/>
              <a:ahLst/>
              <a:cxnLst/>
              <a:rect l="l" t="t" r="r" b="b"/>
              <a:pathLst>
                <a:path w="4345" h="5550" fill="none" extrusionOk="0">
                  <a:moveTo>
                    <a:pt x="3268" y="565"/>
                  </a:moveTo>
                  <a:cubicBezTo>
                    <a:pt x="4152" y="1116"/>
                    <a:pt x="4345" y="2577"/>
                    <a:pt x="3717" y="3820"/>
                  </a:cubicBezTo>
                  <a:cubicBezTo>
                    <a:pt x="3102" y="5037"/>
                    <a:pt x="1910" y="5550"/>
                    <a:pt x="1064" y="4999"/>
                  </a:cubicBezTo>
                  <a:cubicBezTo>
                    <a:pt x="218" y="4447"/>
                    <a:pt x="0" y="3025"/>
                    <a:pt x="603" y="1808"/>
                  </a:cubicBezTo>
                  <a:cubicBezTo>
                    <a:pt x="1205" y="565"/>
                    <a:pt x="2397" y="1"/>
                    <a:pt x="3268" y="565"/>
                  </a:cubicBezTo>
                  <a:close/>
                </a:path>
              </a:pathLst>
            </a:custGeom>
            <a:solidFill>
              <a:schemeClr val="dk2"/>
            </a:solidFill>
            <a:ln w="28575" cap="flat" cmpd="sng">
              <a:solidFill>
                <a:schemeClr val="accent1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7" name="Google Shape;1197;p17"/>
            <p:cNvSpPr/>
            <p:nvPr/>
          </p:nvSpPr>
          <p:spPr>
            <a:xfrm>
              <a:off x="5906877" y="4080403"/>
              <a:ext cx="570948" cy="786330"/>
            </a:xfrm>
            <a:custGeom>
              <a:avLst/>
              <a:gdLst/>
              <a:ahLst/>
              <a:cxnLst/>
              <a:rect l="l" t="t" r="r" b="b"/>
              <a:pathLst>
                <a:path w="8830" h="12161" fill="none" extrusionOk="0">
                  <a:moveTo>
                    <a:pt x="4344" y="12161"/>
                  </a:moveTo>
                  <a:lnTo>
                    <a:pt x="0" y="0"/>
                  </a:lnTo>
                  <a:cubicBezTo>
                    <a:pt x="0" y="0"/>
                    <a:pt x="8829" y="6279"/>
                    <a:pt x="3716" y="6228"/>
                  </a:cubicBezTo>
                </a:path>
              </a:pathLst>
            </a:custGeom>
            <a:solidFill>
              <a:schemeClr val="dk2"/>
            </a:solidFill>
            <a:ln w="28575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8454510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3"/>
          <p:cNvSpPr/>
          <p:nvPr/>
        </p:nvSpPr>
        <p:spPr>
          <a:xfrm flipH="1">
            <a:off x="5997400" y="2571823"/>
            <a:ext cx="3146595" cy="2530839"/>
          </a:xfrm>
          <a:custGeom>
            <a:avLst/>
            <a:gdLst/>
            <a:ahLst/>
            <a:cxnLst/>
            <a:rect l="l" t="t" r="r" b="b"/>
            <a:pathLst>
              <a:path w="18359" h="10906" extrusionOk="0">
                <a:moveTo>
                  <a:pt x="1" y="0"/>
                </a:moveTo>
                <a:lnTo>
                  <a:pt x="1" y="10906"/>
                </a:lnTo>
                <a:lnTo>
                  <a:pt x="16606" y="10906"/>
                </a:lnTo>
                <a:cubicBezTo>
                  <a:pt x="17306" y="9072"/>
                  <a:pt x="18359" y="5994"/>
                  <a:pt x="18359" y="5994"/>
                </a:cubicBezTo>
                <a:cubicBezTo>
                  <a:pt x="18359" y="5994"/>
                  <a:pt x="16820" y="5994"/>
                  <a:pt x="16240" y="5670"/>
                </a:cubicBezTo>
                <a:cubicBezTo>
                  <a:pt x="15727" y="5377"/>
                  <a:pt x="15413" y="4740"/>
                  <a:pt x="14640" y="4740"/>
                </a:cubicBezTo>
                <a:cubicBezTo>
                  <a:pt x="14557" y="4740"/>
                  <a:pt x="14470" y="4747"/>
                  <a:pt x="14377" y="4763"/>
                </a:cubicBezTo>
                <a:lnTo>
                  <a:pt x="13797" y="5006"/>
                </a:lnTo>
                <a:cubicBezTo>
                  <a:pt x="13797" y="5006"/>
                  <a:pt x="13554" y="4277"/>
                  <a:pt x="12339" y="4196"/>
                </a:cubicBezTo>
                <a:cubicBezTo>
                  <a:pt x="12272" y="4192"/>
                  <a:pt x="12208" y="4191"/>
                  <a:pt x="12146" y="4191"/>
                </a:cubicBezTo>
                <a:cubicBezTo>
                  <a:pt x="11730" y="4191"/>
                  <a:pt x="11411" y="4261"/>
                  <a:pt x="11166" y="4332"/>
                </a:cubicBezTo>
                <a:cubicBezTo>
                  <a:pt x="10937" y="4396"/>
                  <a:pt x="10767" y="4462"/>
                  <a:pt x="10627" y="4462"/>
                </a:cubicBezTo>
                <a:cubicBezTo>
                  <a:pt x="10535" y="4462"/>
                  <a:pt x="10456" y="4434"/>
                  <a:pt x="10382" y="4358"/>
                </a:cubicBezTo>
                <a:cubicBezTo>
                  <a:pt x="10058" y="4034"/>
                  <a:pt x="10058" y="3791"/>
                  <a:pt x="9316" y="3548"/>
                </a:cubicBezTo>
                <a:cubicBezTo>
                  <a:pt x="8587" y="3305"/>
                  <a:pt x="9235" y="3062"/>
                  <a:pt x="8020" y="2725"/>
                </a:cubicBezTo>
                <a:cubicBezTo>
                  <a:pt x="6792" y="2401"/>
                  <a:pt x="7278" y="1834"/>
                  <a:pt x="6144" y="1753"/>
                </a:cubicBezTo>
                <a:cubicBezTo>
                  <a:pt x="4994" y="1672"/>
                  <a:pt x="5156" y="1186"/>
                  <a:pt x="4346" y="1024"/>
                </a:cubicBezTo>
                <a:cubicBezTo>
                  <a:pt x="4259" y="1006"/>
                  <a:pt x="4178" y="998"/>
                  <a:pt x="4100" y="998"/>
                </a:cubicBezTo>
                <a:cubicBezTo>
                  <a:pt x="3826" y="998"/>
                  <a:pt x="3599" y="1095"/>
                  <a:pt x="3390" y="1199"/>
                </a:cubicBezTo>
                <a:cubicBezTo>
                  <a:pt x="3183" y="1297"/>
                  <a:pt x="2992" y="1396"/>
                  <a:pt x="2789" y="1396"/>
                </a:cubicBezTo>
                <a:cubicBezTo>
                  <a:pt x="2712" y="1396"/>
                  <a:pt x="2633" y="1382"/>
                  <a:pt x="2551" y="1348"/>
                </a:cubicBezTo>
                <a:cubicBezTo>
                  <a:pt x="1984" y="1105"/>
                  <a:pt x="1741" y="687"/>
                  <a:pt x="999" y="525"/>
                </a:cubicBezTo>
                <a:cubicBezTo>
                  <a:pt x="568" y="431"/>
                  <a:pt x="202" y="188"/>
                  <a:pt x="1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5" name="Google Shape;245;p3"/>
          <p:cNvSpPr/>
          <p:nvPr/>
        </p:nvSpPr>
        <p:spPr>
          <a:xfrm flipH="1">
            <a:off x="25" y="3869007"/>
            <a:ext cx="9143961" cy="937922"/>
          </a:xfrm>
          <a:custGeom>
            <a:avLst/>
            <a:gdLst/>
            <a:ahLst/>
            <a:cxnLst/>
            <a:rect l="l" t="t" r="r" b="b"/>
            <a:pathLst>
              <a:path w="53351" h="10705" extrusionOk="0">
                <a:moveTo>
                  <a:pt x="1" y="0"/>
                </a:moveTo>
                <a:lnTo>
                  <a:pt x="1" y="10705"/>
                </a:lnTo>
                <a:lnTo>
                  <a:pt x="53351" y="6075"/>
                </a:lnTo>
                <a:lnTo>
                  <a:pt x="53351" y="431"/>
                </a:lnTo>
                <a:cubicBezTo>
                  <a:pt x="50211" y="280"/>
                  <a:pt x="46158" y="14"/>
                  <a:pt x="42519" y="14"/>
                </a:cubicBezTo>
                <a:cubicBezTo>
                  <a:pt x="40918" y="14"/>
                  <a:pt x="39398" y="65"/>
                  <a:pt x="38071" y="201"/>
                </a:cubicBezTo>
                <a:cubicBezTo>
                  <a:pt x="36591" y="351"/>
                  <a:pt x="33181" y="406"/>
                  <a:pt x="28961" y="406"/>
                </a:cubicBezTo>
                <a:cubicBezTo>
                  <a:pt x="18777" y="406"/>
                  <a:pt x="3875" y="85"/>
                  <a:pt x="1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6" name="Google Shape;246;p3"/>
          <p:cNvSpPr/>
          <p:nvPr/>
        </p:nvSpPr>
        <p:spPr>
          <a:xfrm flipH="1">
            <a:off x="6007683" y="3749736"/>
            <a:ext cx="3126028" cy="1404231"/>
          </a:xfrm>
          <a:custGeom>
            <a:avLst/>
            <a:gdLst/>
            <a:ahLst/>
            <a:cxnLst/>
            <a:rect l="l" t="t" r="r" b="b"/>
            <a:pathLst>
              <a:path w="18239" h="8318" extrusionOk="0">
                <a:moveTo>
                  <a:pt x="1" y="1"/>
                </a:moveTo>
                <a:lnTo>
                  <a:pt x="1" y="8318"/>
                </a:lnTo>
                <a:lnTo>
                  <a:pt x="13690" y="5279"/>
                </a:lnTo>
                <a:lnTo>
                  <a:pt x="4469" y="2917"/>
                </a:lnTo>
                <a:cubicBezTo>
                  <a:pt x="4469" y="2917"/>
                  <a:pt x="9883" y="2823"/>
                  <a:pt x="13959" y="2823"/>
                </a:cubicBezTo>
                <a:cubicBezTo>
                  <a:pt x="15997" y="2823"/>
                  <a:pt x="17711" y="2849"/>
                  <a:pt x="18239" y="2917"/>
                </a:cubicBezTo>
                <a:cubicBezTo>
                  <a:pt x="17131" y="2243"/>
                  <a:pt x="14594" y="1582"/>
                  <a:pt x="11704" y="1015"/>
                </a:cubicBezTo>
                <a:cubicBezTo>
                  <a:pt x="6737" y="380"/>
                  <a:pt x="2175" y="11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7" name="Google Shape;247;p3"/>
          <p:cNvSpPr/>
          <p:nvPr/>
        </p:nvSpPr>
        <p:spPr>
          <a:xfrm flipH="1">
            <a:off x="59" y="3986898"/>
            <a:ext cx="5844827" cy="1142665"/>
          </a:xfrm>
          <a:custGeom>
            <a:avLst/>
            <a:gdLst/>
            <a:ahLst/>
            <a:cxnLst/>
            <a:rect l="l" t="t" r="r" b="b"/>
            <a:pathLst>
              <a:path w="34102" h="12070" extrusionOk="0">
                <a:moveTo>
                  <a:pt x="34102" y="0"/>
                </a:moveTo>
                <a:cubicBezTo>
                  <a:pt x="29744" y="107"/>
                  <a:pt x="22224" y="862"/>
                  <a:pt x="15216" y="1889"/>
                </a:cubicBezTo>
                <a:cubicBezTo>
                  <a:pt x="5104" y="3373"/>
                  <a:pt x="1" y="4063"/>
                  <a:pt x="1" y="4063"/>
                </a:cubicBezTo>
                <a:lnTo>
                  <a:pt x="27152" y="12069"/>
                </a:lnTo>
                <a:lnTo>
                  <a:pt x="34102" y="12069"/>
                </a:lnTo>
                <a:lnTo>
                  <a:pt x="34102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8" name="Google Shape;248;p3"/>
          <p:cNvSpPr/>
          <p:nvPr/>
        </p:nvSpPr>
        <p:spPr>
          <a:xfrm flipH="1">
            <a:off x="54" y="4191630"/>
            <a:ext cx="2547407" cy="937929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9" name="Google Shape;249;p3"/>
          <p:cNvSpPr/>
          <p:nvPr/>
        </p:nvSpPr>
        <p:spPr>
          <a:xfrm flipH="1">
            <a:off x="25" y="4078050"/>
            <a:ext cx="9143961" cy="1051464"/>
          </a:xfrm>
          <a:custGeom>
            <a:avLst/>
            <a:gdLst/>
            <a:ahLst/>
            <a:cxnLst/>
            <a:rect l="l" t="t" r="r" b="b"/>
            <a:pathLst>
              <a:path w="53351" h="10519" extrusionOk="0">
                <a:moveTo>
                  <a:pt x="1" y="1"/>
                </a:moveTo>
                <a:lnTo>
                  <a:pt x="1" y="10518"/>
                </a:lnTo>
                <a:lnTo>
                  <a:pt x="53351" y="10518"/>
                </a:lnTo>
                <a:lnTo>
                  <a:pt x="53351" y="6857"/>
                </a:lnTo>
                <a:cubicBezTo>
                  <a:pt x="34695" y="1135"/>
                  <a:pt x="10557" y="150"/>
                  <a:pt x="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0" name="Google Shape;250;p3"/>
          <p:cNvSpPr txBox="1">
            <a:spLocks noGrp="1"/>
          </p:cNvSpPr>
          <p:nvPr>
            <p:ph type="title"/>
          </p:nvPr>
        </p:nvSpPr>
        <p:spPr>
          <a:xfrm>
            <a:off x="912075" y="2492668"/>
            <a:ext cx="2808000" cy="56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400"/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251" name="Google Shape;251;p3"/>
          <p:cNvSpPr txBox="1">
            <a:spLocks noGrp="1"/>
          </p:cNvSpPr>
          <p:nvPr>
            <p:ph type="body" idx="1"/>
          </p:nvPr>
        </p:nvSpPr>
        <p:spPr>
          <a:xfrm>
            <a:off x="912075" y="3030288"/>
            <a:ext cx="2808000" cy="67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>
                <a:solidFill>
                  <a:schemeClr val="dk1"/>
                </a:solidFill>
              </a:defRPr>
            </a:lvl1pPr>
            <a:lvl2pPr marL="914400" lvl="1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marL="1371600" lvl="2" indent="-330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3pPr>
            <a:lvl4pPr marL="1828800" lvl="3" indent="-330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marL="2286000" lvl="4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marL="2743200" lvl="5" indent="-330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marL="3200400" lvl="6" indent="-330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marL="3657600" lvl="7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marL="4114800" lvl="8" indent="-330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>
            <a:endParaRPr/>
          </a:p>
        </p:txBody>
      </p:sp>
      <p:sp>
        <p:nvSpPr>
          <p:cNvPr id="252" name="Google Shape;252;p3"/>
          <p:cNvSpPr txBox="1">
            <a:spLocks noGrp="1"/>
          </p:cNvSpPr>
          <p:nvPr>
            <p:ph type="title" idx="2" hasCustomPrompt="1"/>
          </p:nvPr>
        </p:nvSpPr>
        <p:spPr>
          <a:xfrm>
            <a:off x="912075" y="1413632"/>
            <a:ext cx="2808000" cy="719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4800"/>
              <a:buNone/>
              <a:defRPr sz="60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r>
              <a:t>xx%</a:t>
            </a:r>
          </a:p>
        </p:txBody>
      </p:sp>
      <p:sp>
        <p:nvSpPr>
          <p:cNvPr id="253" name="Google Shape;253;p3"/>
          <p:cNvSpPr/>
          <p:nvPr/>
        </p:nvSpPr>
        <p:spPr>
          <a:xfrm rot="-10548207">
            <a:off x="-1293209" y="-1100402"/>
            <a:ext cx="4931986" cy="2403165"/>
          </a:xfrm>
          <a:custGeom>
            <a:avLst/>
            <a:gdLst/>
            <a:ahLst/>
            <a:cxnLst/>
            <a:rect l="l" t="t" r="r" b="b"/>
            <a:pathLst>
              <a:path w="19522" h="11895" extrusionOk="0">
                <a:moveTo>
                  <a:pt x="10693" y="1"/>
                </a:moveTo>
                <a:cubicBezTo>
                  <a:pt x="8668" y="1"/>
                  <a:pt x="6967" y="1310"/>
                  <a:pt x="6361" y="3121"/>
                </a:cubicBezTo>
                <a:cubicBezTo>
                  <a:pt x="6251" y="3079"/>
                  <a:pt x="6144" y="3053"/>
                  <a:pt x="6024" y="3053"/>
                </a:cubicBezTo>
                <a:cubicBezTo>
                  <a:pt x="5807" y="3053"/>
                  <a:pt x="5619" y="3134"/>
                  <a:pt x="5470" y="3283"/>
                </a:cubicBezTo>
                <a:cubicBezTo>
                  <a:pt x="5321" y="3254"/>
                  <a:pt x="5159" y="3241"/>
                  <a:pt x="4984" y="3241"/>
                </a:cubicBezTo>
                <a:cubicBezTo>
                  <a:pt x="3646" y="3241"/>
                  <a:pt x="2567" y="4323"/>
                  <a:pt x="2567" y="5658"/>
                </a:cubicBezTo>
                <a:cubicBezTo>
                  <a:pt x="2567" y="5713"/>
                  <a:pt x="2567" y="5765"/>
                  <a:pt x="2580" y="5807"/>
                </a:cubicBezTo>
                <a:cubicBezTo>
                  <a:pt x="2298" y="5590"/>
                  <a:pt x="1958" y="5457"/>
                  <a:pt x="1569" y="5457"/>
                </a:cubicBezTo>
                <a:cubicBezTo>
                  <a:pt x="704" y="5457"/>
                  <a:pt x="1" y="6157"/>
                  <a:pt x="1" y="7022"/>
                </a:cubicBezTo>
                <a:cubicBezTo>
                  <a:pt x="1" y="7900"/>
                  <a:pt x="704" y="8600"/>
                  <a:pt x="1569" y="8600"/>
                </a:cubicBezTo>
                <a:cubicBezTo>
                  <a:pt x="2068" y="8600"/>
                  <a:pt x="2512" y="8373"/>
                  <a:pt x="2810" y="8007"/>
                </a:cubicBezTo>
                <a:cubicBezTo>
                  <a:pt x="2917" y="8049"/>
                  <a:pt x="3053" y="8075"/>
                  <a:pt x="3189" y="8075"/>
                </a:cubicBezTo>
                <a:cubicBezTo>
                  <a:pt x="3458" y="8075"/>
                  <a:pt x="3701" y="7968"/>
                  <a:pt x="3889" y="7806"/>
                </a:cubicBezTo>
                <a:cubicBezTo>
                  <a:pt x="4226" y="7981"/>
                  <a:pt x="4592" y="8075"/>
                  <a:pt x="4984" y="8075"/>
                </a:cubicBezTo>
                <a:cubicBezTo>
                  <a:pt x="5091" y="8075"/>
                  <a:pt x="5185" y="8062"/>
                  <a:pt x="5279" y="8049"/>
                </a:cubicBezTo>
                <a:lnTo>
                  <a:pt x="5279" y="8049"/>
                </a:lnTo>
                <a:cubicBezTo>
                  <a:pt x="5052" y="8357"/>
                  <a:pt x="4903" y="8736"/>
                  <a:pt x="4903" y="9141"/>
                </a:cubicBezTo>
                <a:cubicBezTo>
                  <a:pt x="4903" y="10113"/>
                  <a:pt x="5684" y="10910"/>
                  <a:pt x="6672" y="10910"/>
                </a:cubicBezTo>
                <a:cubicBezTo>
                  <a:pt x="7644" y="10910"/>
                  <a:pt x="8425" y="10113"/>
                  <a:pt x="8425" y="9141"/>
                </a:cubicBezTo>
                <a:lnTo>
                  <a:pt x="8425" y="9115"/>
                </a:lnTo>
                <a:cubicBezTo>
                  <a:pt x="8600" y="9034"/>
                  <a:pt x="8762" y="8924"/>
                  <a:pt x="8911" y="8791"/>
                </a:cubicBezTo>
                <a:cubicBezTo>
                  <a:pt x="9465" y="9021"/>
                  <a:pt x="10058" y="9141"/>
                  <a:pt x="10693" y="9141"/>
                </a:cubicBezTo>
                <a:cubicBezTo>
                  <a:pt x="10868" y="9141"/>
                  <a:pt x="11046" y="9128"/>
                  <a:pt x="11221" y="9115"/>
                </a:cubicBezTo>
                <a:lnTo>
                  <a:pt x="11221" y="9264"/>
                </a:lnTo>
                <a:cubicBezTo>
                  <a:pt x="11221" y="10722"/>
                  <a:pt x="12394" y="11895"/>
                  <a:pt x="13839" y="11895"/>
                </a:cubicBezTo>
                <a:cubicBezTo>
                  <a:pt x="14542" y="11895"/>
                  <a:pt x="15161" y="11613"/>
                  <a:pt x="15634" y="11179"/>
                </a:cubicBezTo>
                <a:lnTo>
                  <a:pt x="15744" y="11179"/>
                </a:lnTo>
                <a:cubicBezTo>
                  <a:pt x="16363" y="11179"/>
                  <a:pt x="16878" y="10667"/>
                  <a:pt x="16878" y="10032"/>
                </a:cubicBezTo>
                <a:cubicBezTo>
                  <a:pt x="16878" y="9815"/>
                  <a:pt x="16823" y="9614"/>
                  <a:pt x="16716" y="9452"/>
                </a:cubicBezTo>
                <a:cubicBezTo>
                  <a:pt x="18294" y="9290"/>
                  <a:pt x="19522" y="7968"/>
                  <a:pt x="19522" y="6348"/>
                </a:cubicBezTo>
                <a:cubicBezTo>
                  <a:pt x="19522" y="4631"/>
                  <a:pt x="18132" y="3241"/>
                  <a:pt x="16418" y="3241"/>
                </a:cubicBezTo>
                <a:cubicBezTo>
                  <a:pt x="16175" y="3241"/>
                  <a:pt x="15945" y="3270"/>
                  <a:pt x="15728" y="3309"/>
                </a:cubicBezTo>
                <a:cubicBezTo>
                  <a:pt x="15728" y="3254"/>
                  <a:pt x="15744" y="3189"/>
                  <a:pt x="15744" y="3121"/>
                </a:cubicBezTo>
                <a:cubicBezTo>
                  <a:pt x="15744" y="2175"/>
                  <a:pt x="14973" y="1407"/>
                  <a:pt x="14027" y="1407"/>
                </a:cubicBezTo>
                <a:lnTo>
                  <a:pt x="13988" y="1407"/>
                </a:lnTo>
                <a:cubicBezTo>
                  <a:pt x="13165" y="542"/>
                  <a:pt x="11989" y="1"/>
                  <a:pt x="10693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15072263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Title only 2">
    <p:spTree>
      <p:nvGrpSpPr>
        <p:cNvPr id="1" name="Shape 1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9" name="Google Shape;1199;p18"/>
          <p:cNvSpPr/>
          <p:nvPr/>
        </p:nvSpPr>
        <p:spPr>
          <a:xfrm rot="-948378" flipH="1">
            <a:off x="24041" y="-322840"/>
            <a:ext cx="8947240" cy="6231620"/>
          </a:xfrm>
          <a:custGeom>
            <a:avLst/>
            <a:gdLst/>
            <a:ahLst/>
            <a:cxnLst/>
            <a:rect l="l" t="t" r="r" b="b"/>
            <a:pathLst>
              <a:path w="197057" h="142526" extrusionOk="0">
                <a:moveTo>
                  <a:pt x="178150" y="100975"/>
                </a:moveTo>
                <a:cubicBezTo>
                  <a:pt x="175293" y="92768"/>
                  <a:pt x="176083" y="83740"/>
                  <a:pt x="177572" y="75199"/>
                </a:cubicBezTo>
                <a:cubicBezTo>
                  <a:pt x="179092" y="66628"/>
                  <a:pt x="181311" y="58087"/>
                  <a:pt x="181189" y="49393"/>
                </a:cubicBezTo>
                <a:cubicBezTo>
                  <a:pt x="181007" y="35199"/>
                  <a:pt x="174198" y="21186"/>
                  <a:pt x="163074" y="12341"/>
                </a:cubicBezTo>
                <a:cubicBezTo>
                  <a:pt x="151949" y="3496"/>
                  <a:pt x="136751" y="1"/>
                  <a:pt x="122891" y="3223"/>
                </a:cubicBezTo>
                <a:cubicBezTo>
                  <a:pt x="114167" y="5259"/>
                  <a:pt x="105930" y="9818"/>
                  <a:pt x="96963" y="10183"/>
                </a:cubicBezTo>
                <a:cubicBezTo>
                  <a:pt x="87723" y="10578"/>
                  <a:pt x="78969" y="6505"/>
                  <a:pt x="69911" y="4834"/>
                </a:cubicBezTo>
                <a:cubicBezTo>
                  <a:pt x="48360" y="882"/>
                  <a:pt x="25260" y="11703"/>
                  <a:pt x="13223" y="30001"/>
                </a:cubicBezTo>
                <a:cubicBezTo>
                  <a:pt x="1156" y="48299"/>
                  <a:pt x="1" y="72828"/>
                  <a:pt x="8846" y="92859"/>
                </a:cubicBezTo>
                <a:cubicBezTo>
                  <a:pt x="17661" y="112920"/>
                  <a:pt x="35746" y="128300"/>
                  <a:pt x="56446" y="135413"/>
                </a:cubicBezTo>
                <a:cubicBezTo>
                  <a:pt x="77175" y="142526"/>
                  <a:pt x="100215" y="141705"/>
                  <a:pt x="121006" y="134775"/>
                </a:cubicBezTo>
                <a:cubicBezTo>
                  <a:pt x="131189" y="131370"/>
                  <a:pt x="140885" y="126568"/>
                  <a:pt x="151219" y="123650"/>
                </a:cubicBezTo>
                <a:cubicBezTo>
                  <a:pt x="161554" y="120732"/>
                  <a:pt x="172952" y="119790"/>
                  <a:pt x="182800" y="124136"/>
                </a:cubicBezTo>
                <a:lnTo>
                  <a:pt x="197056" y="116628"/>
                </a:lnTo>
                <a:cubicBezTo>
                  <a:pt x="188363" y="116385"/>
                  <a:pt x="181007" y="109212"/>
                  <a:pt x="178150" y="10097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0" name="Google Shape;1200;p18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grpSp>
        <p:nvGrpSpPr>
          <p:cNvPr id="1201" name="Google Shape;1201;p18"/>
          <p:cNvGrpSpPr/>
          <p:nvPr/>
        </p:nvGrpSpPr>
        <p:grpSpPr>
          <a:xfrm rot="-9447556" flipH="1">
            <a:off x="-1172105" y="3494103"/>
            <a:ext cx="4617126" cy="2404428"/>
            <a:chOff x="-2001175" y="4949325"/>
            <a:chExt cx="4294904" cy="2236627"/>
          </a:xfrm>
        </p:grpSpPr>
        <p:sp>
          <p:nvSpPr>
            <p:cNvPr id="1202" name="Google Shape;1202;p18"/>
            <p:cNvSpPr/>
            <p:nvPr/>
          </p:nvSpPr>
          <p:spPr>
            <a:xfrm>
              <a:off x="-1847246" y="4949325"/>
              <a:ext cx="4017470" cy="826835"/>
            </a:xfrm>
            <a:custGeom>
              <a:avLst/>
              <a:gdLst/>
              <a:ahLst/>
              <a:cxnLst/>
              <a:rect l="l" t="t" r="r" b="b"/>
              <a:pathLst>
                <a:path w="111705" h="22990" fill="none" extrusionOk="0">
                  <a:moveTo>
                    <a:pt x="0" y="3960"/>
                  </a:moveTo>
                  <a:cubicBezTo>
                    <a:pt x="34189" y="0"/>
                    <a:pt x="48747" y="22989"/>
                    <a:pt x="66277" y="22067"/>
                  </a:cubicBezTo>
                  <a:cubicBezTo>
                    <a:pt x="83794" y="21144"/>
                    <a:pt x="89509" y="7368"/>
                    <a:pt x="111704" y="5536"/>
                  </a:cubicBezTo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3" name="Google Shape;1203;p18"/>
            <p:cNvSpPr/>
            <p:nvPr/>
          </p:nvSpPr>
          <p:spPr>
            <a:xfrm>
              <a:off x="-1885512" y="5029491"/>
              <a:ext cx="4086595" cy="992778"/>
            </a:xfrm>
            <a:custGeom>
              <a:avLst/>
              <a:gdLst/>
              <a:ahLst/>
              <a:cxnLst/>
              <a:rect l="l" t="t" r="r" b="b"/>
              <a:pathLst>
                <a:path w="113627" h="27604" fill="none" extrusionOk="0">
                  <a:moveTo>
                    <a:pt x="1" y="3294"/>
                  </a:moveTo>
                  <a:cubicBezTo>
                    <a:pt x="28346" y="1"/>
                    <a:pt x="44006" y="19735"/>
                    <a:pt x="60306" y="23131"/>
                  </a:cubicBezTo>
                  <a:cubicBezTo>
                    <a:pt x="81757" y="27603"/>
                    <a:pt x="93341" y="7959"/>
                    <a:pt x="113627" y="6485"/>
                  </a:cubicBezTo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4" name="Google Shape;1204;p18"/>
            <p:cNvSpPr/>
            <p:nvPr/>
          </p:nvSpPr>
          <p:spPr>
            <a:xfrm>
              <a:off x="-1924210" y="5109693"/>
              <a:ext cx="4156187" cy="1266975"/>
            </a:xfrm>
            <a:custGeom>
              <a:avLst/>
              <a:gdLst/>
              <a:ahLst/>
              <a:cxnLst/>
              <a:rect l="l" t="t" r="r" b="b"/>
              <a:pathLst>
                <a:path w="115562" h="35228" fill="none" extrusionOk="0">
                  <a:moveTo>
                    <a:pt x="0" y="2628"/>
                  </a:moveTo>
                  <a:cubicBezTo>
                    <a:pt x="22502" y="1"/>
                    <a:pt x="39315" y="17710"/>
                    <a:pt x="54359" y="24207"/>
                  </a:cubicBezTo>
                  <a:cubicBezTo>
                    <a:pt x="79898" y="35227"/>
                    <a:pt x="97185" y="8548"/>
                    <a:pt x="115561" y="7420"/>
                  </a:cubicBezTo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5" name="Google Shape;1205;p18"/>
            <p:cNvSpPr/>
            <p:nvPr/>
          </p:nvSpPr>
          <p:spPr>
            <a:xfrm>
              <a:off x="-1962944" y="5189895"/>
              <a:ext cx="4225780" cy="1578971"/>
            </a:xfrm>
            <a:custGeom>
              <a:avLst/>
              <a:gdLst/>
              <a:ahLst/>
              <a:cxnLst/>
              <a:rect l="l" t="t" r="r" b="b"/>
              <a:pathLst>
                <a:path w="117497" h="43903" fill="none" extrusionOk="0">
                  <a:moveTo>
                    <a:pt x="1" y="1961"/>
                  </a:moveTo>
                  <a:cubicBezTo>
                    <a:pt x="16672" y="0"/>
                    <a:pt x="34318" y="16223"/>
                    <a:pt x="48414" y="25270"/>
                  </a:cubicBezTo>
                  <a:cubicBezTo>
                    <a:pt x="77439" y="43902"/>
                    <a:pt x="101030" y="9124"/>
                    <a:pt x="117497" y="8368"/>
                  </a:cubicBezTo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6" name="Google Shape;1206;p18"/>
            <p:cNvSpPr/>
            <p:nvPr/>
          </p:nvSpPr>
          <p:spPr>
            <a:xfrm>
              <a:off x="-2001175" y="5269629"/>
              <a:ext cx="4294904" cy="1916323"/>
            </a:xfrm>
            <a:custGeom>
              <a:avLst/>
              <a:gdLst/>
              <a:ahLst/>
              <a:cxnLst/>
              <a:rect l="l" t="t" r="r" b="b"/>
              <a:pathLst>
                <a:path w="119419" h="53283" fill="none" extrusionOk="0">
                  <a:moveTo>
                    <a:pt x="0" y="1307"/>
                  </a:moveTo>
                  <a:cubicBezTo>
                    <a:pt x="10816" y="0"/>
                    <a:pt x="28948" y="14878"/>
                    <a:pt x="42455" y="26359"/>
                  </a:cubicBezTo>
                  <a:cubicBezTo>
                    <a:pt x="74119" y="53282"/>
                    <a:pt x="104861" y="9726"/>
                    <a:pt x="119418" y="9316"/>
                  </a:cubicBezTo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07" name="Google Shape;1207;p18"/>
          <p:cNvGrpSpPr/>
          <p:nvPr/>
        </p:nvGrpSpPr>
        <p:grpSpPr>
          <a:xfrm>
            <a:off x="2543215" y="4507037"/>
            <a:ext cx="284173" cy="413603"/>
            <a:chOff x="-726285" y="4045012"/>
            <a:chExt cx="284173" cy="413603"/>
          </a:xfrm>
        </p:grpSpPr>
        <p:sp>
          <p:nvSpPr>
            <p:cNvPr id="1208" name="Google Shape;1208;p18"/>
            <p:cNvSpPr/>
            <p:nvPr/>
          </p:nvSpPr>
          <p:spPr>
            <a:xfrm rot="1144478">
              <a:off x="-640402" y="4316990"/>
              <a:ext cx="124920" cy="116143"/>
            </a:xfrm>
            <a:custGeom>
              <a:avLst/>
              <a:gdLst/>
              <a:ahLst/>
              <a:cxnLst/>
              <a:rect l="l" t="t" r="r" b="b"/>
              <a:pathLst>
                <a:path w="3231" h="3004" extrusionOk="0">
                  <a:moveTo>
                    <a:pt x="1950" y="0"/>
                  </a:moveTo>
                  <a:cubicBezTo>
                    <a:pt x="1452" y="0"/>
                    <a:pt x="905" y="284"/>
                    <a:pt x="539" y="795"/>
                  </a:cubicBezTo>
                  <a:cubicBezTo>
                    <a:pt x="1" y="1551"/>
                    <a:pt x="65" y="2487"/>
                    <a:pt x="706" y="2858"/>
                  </a:cubicBezTo>
                  <a:cubicBezTo>
                    <a:pt x="879" y="2957"/>
                    <a:pt x="1072" y="3003"/>
                    <a:pt x="1272" y="3003"/>
                  </a:cubicBezTo>
                  <a:cubicBezTo>
                    <a:pt x="1824" y="3003"/>
                    <a:pt x="2424" y="2648"/>
                    <a:pt x="2782" y="2064"/>
                  </a:cubicBezTo>
                  <a:cubicBezTo>
                    <a:pt x="3230" y="1321"/>
                    <a:pt x="3102" y="475"/>
                    <a:pt x="2513" y="142"/>
                  </a:cubicBezTo>
                  <a:cubicBezTo>
                    <a:pt x="2343" y="46"/>
                    <a:pt x="2151" y="0"/>
                    <a:pt x="195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9" name="Google Shape;1209;p18"/>
            <p:cNvSpPr/>
            <p:nvPr/>
          </p:nvSpPr>
          <p:spPr>
            <a:xfrm rot="1144478">
              <a:off x="-640616" y="4309531"/>
              <a:ext cx="124920" cy="132304"/>
            </a:xfrm>
            <a:custGeom>
              <a:avLst/>
              <a:gdLst/>
              <a:ahLst/>
              <a:cxnLst/>
              <a:rect l="l" t="t" r="r" b="b"/>
              <a:pathLst>
                <a:path w="3231" h="3422" fill="none" extrusionOk="0">
                  <a:moveTo>
                    <a:pt x="706" y="3050"/>
                  </a:moveTo>
                  <a:cubicBezTo>
                    <a:pt x="65" y="2679"/>
                    <a:pt x="1" y="1743"/>
                    <a:pt x="539" y="987"/>
                  </a:cubicBezTo>
                  <a:cubicBezTo>
                    <a:pt x="1052" y="270"/>
                    <a:pt x="1923" y="1"/>
                    <a:pt x="2513" y="334"/>
                  </a:cubicBezTo>
                  <a:cubicBezTo>
                    <a:pt x="3102" y="667"/>
                    <a:pt x="3230" y="1513"/>
                    <a:pt x="2782" y="2256"/>
                  </a:cubicBezTo>
                  <a:cubicBezTo>
                    <a:pt x="2295" y="3050"/>
                    <a:pt x="1359" y="3422"/>
                    <a:pt x="706" y="3050"/>
                  </a:cubicBezTo>
                  <a:close/>
                </a:path>
              </a:pathLst>
            </a:custGeom>
            <a:noFill/>
            <a:ln w="28575" cap="flat" cmpd="sng">
              <a:solidFill>
                <a:schemeClr val="accent3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0" name="Google Shape;1210;p18"/>
            <p:cNvSpPr/>
            <p:nvPr/>
          </p:nvSpPr>
          <p:spPr>
            <a:xfrm rot="1144478">
              <a:off x="-692474" y="4073717"/>
              <a:ext cx="216551" cy="243305"/>
            </a:xfrm>
            <a:custGeom>
              <a:avLst/>
              <a:gdLst/>
              <a:ahLst/>
              <a:cxnLst/>
              <a:rect l="l" t="t" r="r" b="b"/>
              <a:pathLst>
                <a:path w="5601" h="6293" extrusionOk="0">
                  <a:moveTo>
                    <a:pt x="5600" y="6292"/>
                  </a:moveTo>
                  <a:lnTo>
                    <a:pt x="0" y="0"/>
                  </a:ln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1" name="Google Shape;1211;p18"/>
            <p:cNvSpPr/>
            <p:nvPr/>
          </p:nvSpPr>
          <p:spPr>
            <a:xfrm rot="1144478">
              <a:off x="-692474" y="4073717"/>
              <a:ext cx="216551" cy="243305"/>
            </a:xfrm>
            <a:custGeom>
              <a:avLst/>
              <a:gdLst/>
              <a:ahLst/>
              <a:cxnLst/>
              <a:rect l="l" t="t" r="r" b="b"/>
              <a:pathLst>
                <a:path w="5601" h="6293" fill="none" extrusionOk="0">
                  <a:moveTo>
                    <a:pt x="5600" y="6292"/>
                  </a:moveTo>
                  <a:lnTo>
                    <a:pt x="0" y="0"/>
                  </a:lnTo>
                </a:path>
              </a:pathLst>
            </a:custGeom>
            <a:noFill/>
            <a:ln w="28575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12" name="Google Shape;1212;p18"/>
          <p:cNvSpPr/>
          <p:nvPr/>
        </p:nvSpPr>
        <p:spPr>
          <a:xfrm rot="3547459">
            <a:off x="1630496" y="4321295"/>
            <a:ext cx="547470" cy="603131"/>
          </a:xfrm>
          <a:custGeom>
            <a:avLst/>
            <a:gdLst/>
            <a:ahLst/>
            <a:cxnLst/>
            <a:rect l="l" t="t" r="r" b="b"/>
            <a:pathLst>
              <a:path w="7190" h="7921" fill="none" extrusionOk="0">
                <a:moveTo>
                  <a:pt x="2012" y="4294"/>
                </a:moveTo>
                <a:cubicBezTo>
                  <a:pt x="3255" y="3986"/>
                  <a:pt x="2050" y="1039"/>
                  <a:pt x="948" y="2102"/>
                </a:cubicBezTo>
                <a:cubicBezTo>
                  <a:pt x="0" y="3012"/>
                  <a:pt x="820" y="6152"/>
                  <a:pt x="2473" y="5229"/>
                </a:cubicBezTo>
                <a:cubicBezTo>
                  <a:pt x="3870" y="4447"/>
                  <a:pt x="4049" y="1923"/>
                  <a:pt x="4062" y="1"/>
                </a:cubicBezTo>
                <a:cubicBezTo>
                  <a:pt x="5331" y="4486"/>
                  <a:pt x="7189" y="7920"/>
                  <a:pt x="7189" y="7920"/>
                </a:cubicBezTo>
              </a:path>
            </a:pathLst>
          </a:custGeom>
          <a:noFill/>
          <a:ln w="28575" cap="rnd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13" name="Google Shape;1213;p18"/>
          <p:cNvGrpSpPr/>
          <p:nvPr/>
        </p:nvGrpSpPr>
        <p:grpSpPr>
          <a:xfrm rot="-4488281">
            <a:off x="40239" y="4373003"/>
            <a:ext cx="674345" cy="454950"/>
            <a:chOff x="192771" y="3915943"/>
            <a:chExt cx="674372" cy="454968"/>
          </a:xfrm>
        </p:grpSpPr>
        <p:sp>
          <p:nvSpPr>
            <p:cNvPr id="1214" name="Google Shape;1214;p18"/>
            <p:cNvSpPr/>
            <p:nvPr/>
          </p:nvSpPr>
          <p:spPr>
            <a:xfrm rot="1144478">
              <a:off x="213405" y="4106019"/>
              <a:ext cx="222002" cy="145334"/>
            </a:xfrm>
            <a:custGeom>
              <a:avLst/>
              <a:gdLst/>
              <a:ahLst/>
              <a:cxnLst/>
              <a:rect l="l" t="t" r="r" b="b"/>
              <a:pathLst>
                <a:path w="5742" h="3759" extrusionOk="0">
                  <a:moveTo>
                    <a:pt x="2551" y="1"/>
                  </a:moveTo>
                  <a:cubicBezTo>
                    <a:pt x="1499" y="1"/>
                    <a:pt x="589" y="473"/>
                    <a:pt x="333" y="1239"/>
                  </a:cubicBezTo>
                  <a:cubicBezTo>
                    <a:pt x="0" y="2213"/>
                    <a:pt x="846" y="3277"/>
                    <a:pt x="2204" y="3635"/>
                  </a:cubicBezTo>
                  <a:cubicBezTo>
                    <a:pt x="2518" y="3719"/>
                    <a:pt x="2833" y="3759"/>
                    <a:pt x="3138" y="3759"/>
                  </a:cubicBezTo>
                  <a:cubicBezTo>
                    <a:pt x="4141" y="3759"/>
                    <a:pt x="5026" y="3328"/>
                    <a:pt x="5331" y="2610"/>
                  </a:cubicBezTo>
                  <a:cubicBezTo>
                    <a:pt x="5741" y="1649"/>
                    <a:pt x="4947" y="522"/>
                    <a:pt x="3537" y="137"/>
                  </a:cubicBezTo>
                  <a:cubicBezTo>
                    <a:pt x="3205" y="44"/>
                    <a:pt x="2871" y="1"/>
                    <a:pt x="255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5" name="Google Shape;1215;p18"/>
            <p:cNvSpPr/>
            <p:nvPr/>
          </p:nvSpPr>
          <p:spPr>
            <a:xfrm rot="1144478">
              <a:off x="213564" y="4095954"/>
              <a:ext cx="222002" cy="164549"/>
            </a:xfrm>
            <a:custGeom>
              <a:avLst/>
              <a:gdLst/>
              <a:ahLst/>
              <a:cxnLst/>
              <a:rect l="l" t="t" r="r" b="b"/>
              <a:pathLst>
                <a:path w="5742" h="4256" fill="none" extrusionOk="0">
                  <a:moveTo>
                    <a:pt x="5331" y="2871"/>
                  </a:moveTo>
                  <a:cubicBezTo>
                    <a:pt x="4934" y="3807"/>
                    <a:pt x="3550" y="4255"/>
                    <a:pt x="2204" y="3896"/>
                  </a:cubicBezTo>
                  <a:cubicBezTo>
                    <a:pt x="846" y="3538"/>
                    <a:pt x="0" y="2474"/>
                    <a:pt x="333" y="1500"/>
                  </a:cubicBezTo>
                  <a:cubicBezTo>
                    <a:pt x="667" y="501"/>
                    <a:pt x="2115" y="1"/>
                    <a:pt x="3537" y="398"/>
                  </a:cubicBezTo>
                  <a:cubicBezTo>
                    <a:pt x="4947" y="783"/>
                    <a:pt x="5741" y="1910"/>
                    <a:pt x="5331" y="2871"/>
                  </a:cubicBezTo>
                  <a:close/>
                </a:path>
              </a:pathLst>
            </a:custGeom>
            <a:noFill/>
            <a:ln w="28575" cap="flat" cmpd="sng">
              <a:solidFill>
                <a:schemeClr val="dk2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6" name="Google Shape;1216;p18"/>
            <p:cNvSpPr/>
            <p:nvPr/>
          </p:nvSpPr>
          <p:spPr>
            <a:xfrm rot="1144478">
              <a:off x="439909" y="3968516"/>
              <a:ext cx="380520" cy="349821"/>
            </a:xfrm>
            <a:custGeom>
              <a:avLst/>
              <a:gdLst/>
              <a:ahLst/>
              <a:cxnLst/>
              <a:rect l="l" t="t" r="r" b="b"/>
              <a:pathLst>
                <a:path w="9842" h="9048" fill="none" extrusionOk="0">
                  <a:moveTo>
                    <a:pt x="0" y="9047"/>
                  </a:moveTo>
                  <a:lnTo>
                    <a:pt x="9842" y="0"/>
                  </a:lnTo>
                </a:path>
              </a:pathLst>
            </a:custGeom>
            <a:noFill/>
            <a:ln w="2857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17" name="Google Shape;1217;p18"/>
          <p:cNvGrpSpPr/>
          <p:nvPr/>
        </p:nvGrpSpPr>
        <p:grpSpPr>
          <a:xfrm rot="-3395269">
            <a:off x="-426463" y="4352431"/>
            <a:ext cx="819545" cy="347870"/>
            <a:chOff x="-1548595" y="5064988"/>
            <a:chExt cx="762313" cy="323577"/>
          </a:xfrm>
        </p:grpSpPr>
        <p:sp>
          <p:nvSpPr>
            <p:cNvPr id="1218" name="Google Shape;1218;p18"/>
            <p:cNvSpPr/>
            <p:nvPr/>
          </p:nvSpPr>
          <p:spPr>
            <a:xfrm>
              <a:off x="-1548595" y="5241217"/>
              <a:ext cx="155333" cy="82684"/>
            </a:xfrm>
            <a:custGeom>
              <a:avLst/>
              <a:gdLst/>
              <a:ahLst/>
              <a:cxnLst/>
              <a:rect l="l" t="t" r="r" b="b"/>
              <a:pathLst>
                <a:path w="4319" h="2299" extrusionOk="0">
                  <a:moveTo>
                    <a:pt x="2048" y="1"/>
                  </a:moveTo>
                  <a:cubicBezTo>
                    <a:pt x="1195" y="1"/>
                    <a:pt x="444" y="332"/>
                    <a:pt x="244" y="829"/>
                  </a:cubicBezTo>
                  <a:cubicBezTo>
                    <a:pt x="0" y="1444"/>
                    <a:pt x="666" y="2084"/>
                    <a:pt x="1717" y="2251"/>
                  </a:cubicBezTo>
                  <a:cubicBezTo>
                    <a:pt x="1907" y="2283"/>
                    <a:pt x="2096" y="2298"/>
                    <a:pt x="2281" y="2298"/>
                  </a:cubicBezTo>
                  <a:cubicBezTo>
                    <a:pt x="3130" y="2298"/>
                    <a:pt x="3875" y="1975"/>
                    <a:pt x="4075" y="1469"/>
                  </a:cubicBezTo>
                  <a:cubicBezTo>
                    <a:pt x="4319" y="867"/>
                    <a:pt x="3652" y="226"/>
                    <a:pt x="2601" y="47"/>
                  </a:cubicBezTo>
                  <a:cubicBezTo>
                    <a:pt x="2415" y="16"/>
                    <a:pt x="2229" y="1"/>
                    <a:pt x="204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9" name="Google Shape;1219;p18"/>
            <p:cNvSpPr/>
            <p:nvPr/>
          </p:nvSpPr>
          <p:spPr>
            <a:xfrm>
              <a:off x="-1548595" y="5236433"/>
              <a:ext cx="155333" cy="92214"/>
            </a:xfrm>
            <a:custGeom>
              <a:avLst/>
              <a:gdLst/>
              <a:ahLst/>
              <a:cxnLst/>
              <a:rect l="l" t="t" r="r" b="b"/>
              <a:pathLst>
                <a:path w="4319" h="2564" fill="none" extrusionOk="0">
                  <a:moveTo>
                    <a:pt x="4075" y="1602"/>
                  </a:moveTo>
                  <a:cubicBezTo>
                    <a:pt x="3832" y="2217"/>
                    <a:pt x="2781" y="2563"/>
                    <a:pt x="1717" y="2384"/>
                  </a:cubicBezTo>
                  <a:cubicBezTo>
                    <a:pt x="666" y="2217"/>
                    <a:pt x="0" y="1577"/>
                    <a:pt x="244" y="962"/>
                  </a:cubicBezTo>
                  <a:cubicBezTo>
                    <a:pt x="487" y="359"/>
                    <a:pt x="1538" y="1"/>
                    <a:pt x="2601" y="180"/>
                  </a:cubicBezTo>
                  <a:cubicBezTo>
                    <a:pt x="3652" y="359"/>
                    <a:pt x="4319" y="1000"/>
                    <a:pt x="4075" y="1602"/>
                  </a:cubicBezTo>
                  <a:close/>
                </a:path>
              </a:pathLst>
            </a:custGeom>
            <a:noFill/>
            <a:ln w="28575" cap="flat" cmpd="sng">
              <a:solidFill>
                <a:schemeClr val="accent1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0" name="Google Shape;1220;p18"/>
            <p:cNvSpPr/>
            <p:nvPr/>
          </p:nvSpPr>
          <p:spPr>
            <a:xfrm>
              <a:off x="-1200204" y="5301134"/>
              <a:ext cx="155836" cy="82684"/>
            </a:xfrm>
            <a:custGeom>
              <a:avLst/>
              <a:gdLst/>
              <a:ahLst/>
              <a:cxnLst/>
              <a:rect l="l" t="t" r="r" b="b"/>
              <a:pathLst>
                <a:path w="4333" h="2299" extrusionOk="0">
                  <a:moveTo>
                    <a:pt x="2062" y="1"/>
                  </a:moveTo>
                  <a:cubicBezTo>
                    <a:pt x="1208" y="1"/>
                    <a:pt x="458" y="332"/>
                    <a:pt x="257" y="828"/>
                  </a:cubicBezTo>
                  <a:cubicBezTo>
                    <a:pt x="1" y="1444"/>
                    <a:pt x="667" y="2084"/>
                    <a:pt x="1718" y="2251"/>
                  </a:cubicBezTo>
                  <a:cubicBezTo>
                    <a:pt x="1908" y="2283"/>
                    <a:pt x="2097" y="2298"/>
                    <a:pt x="2282" y="2298"/>
                  </a:cubicBezTo>
                  <a:cubicBezTo>
                    <a:pt x="3131" y="2298"/>
                    <a:pt x="3876" y="1975"/>
                    <a:pt x="4076" y="1469"/>
                  </a:cubicBezTo>
                  <a:cubicBezTo>
                    <a:pt x="4332" y="867"/>
                    <a:pt x="3666" y="226"/>
                    <a:pt x="2615" y="47"/>
                  </a:cubicBezTo>
                  <a:cubicBezTo>
                    <a:pt x="2429" y="15"/>
                    <a:pt x="2243" y="1"/>
                    <a:pt x="206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1" name="Google Shape;1221;p18"/>
            <p:cNvSpPr/>
            <p:nvPr/>
          </p:nvSpPr>
          <p:spPr>
            <a:xfrm>
              <a:off x="-1200204" y="5296351"/>
              <a:ext cx="155836" cy="92214"/>
            </a:xfrm>
            <a:custGeom>
              <a:avLst/>
              <a:gdLst/>
              <a:ahLst/>
              <a:cxnLst/>
              <a:rect l="l" t="t" r="r" b="b"/>
              <a:pathLst>
                <a:path w="4333" h="2564" fill="none" extrusionOk="0">
                  <a:moveTo>
                    <a:pt x="4076" y="1602"/>
                  </a:moveTo>
                  <a:cubicBezTo>
                    <a:pt x="3832" y="2217"/>
                    <a:pt x="2782" y="2563"/>
                    <a:pt x="1718" y="2384"/>
                  </a:cubicBezTo>
                  <a:cubicBezTo>
                    <a:pt x="667" y="2217"/>
                    <a:pt x="1" y="1577"/>
                    <a:pt x="257" y="961"/>
                  </a:cubicBezTo>
                  <a:cubicBezTo>
                    <a:pt x="501" y="359"/>
                    <a:pt x="1551" y="0"/>
                    <a:pt x="2615" y="180"/>
                  </a:cubicBezTo>
                  <a:cubicBezTo>
                    <a:pt x="3666" y="359"/>
                    <a:pt x="4332" y="1000"/>
                    <a:pt x="4076" y="1602"/>
                  </a:cubicBezTo>
                  <a:close/>
                </a:path>
              </a:pathLst>
            </a:custGeom>
            <a:noFill/>
            <a:ln w="28575" cap="flat" cmpd="sng">
              <a:solidFill>
                <a:schemeClr val="accent1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2" name="Google Shape;1222;p18"/>
            <p:cNvSpPr/>
            <p:nvPr/>
          </p:nvSpPr>
          <p:spPr>
            <a:xfrm>
              <a:off x="-1409411" y="5064988"/>
              <a:ext cx="623130" cy="293151"/>
            </a:xfrm>
            <a:custGeom>
              <a:avLst/>
              <a:gdLst/>
              <a:ahLst/>
              <a:cxnLst/>
              <a:rect l="l" t="t" r="r" b="b"/>
              <a:pathLst>
                <a:path w="17326" h="8151" fill="none" extrusionOk="0">
                  <a:moveTo>
                    <a:pt x="0" y="6664"/>
                  </a:moveTo>
                  <a:lnTo>
                    <a:pt x="8329" y="1"/>
                  </a:lnTo>
                  <a:lnTo>
                    <a:pt x="17325" y="1449"/>
                  </a:lnTo>
                  <a:lnTo>
                    <a:pt x="9842" y="8151"/>
                  </a:lnTo>
                </a:path>
              </a:pathLst>
            </a:custGeom>
            <a:noFill/>
            <a:ln w="28575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3" name="Google Shape;1223;p18"/>
            <p:cNvSpPr/>
            <p:nvPr/>
          </p:nvSpPr>
          <p:spPr>
            <a:xfrm>
              <a:off x="-1174381" y="5120302"/>
              <a:ext cx="321275" cy="56717"/>
            </a:xfrm>
            <a:custGeom>
              <a:avLst/>
              <a:gdLst/>
              <a:ahLst/>
              <a:cxnLst/>
              <a:rect l="l" t="t" r="r" b="b"/>
              <a:pathLst>
                <a:path w="8933" h="1577" fill="none" extrusionOk="0">
                  <a:moveTo>
                    <a:pt x="0" y="0"/>
                  </a:moveTo>
                  <a:lnTo>
                    <a:pt x="8932" y="1576"/>
                  </a:lnTo>
                </a:path>
              </a:pathLst>
            </a:custGeom>
            <a:noFill/>
            <a:ln w="28575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4" name="Google Shape;1224;p18"/>
          <p:cNvGrpSpPr/>
          <p:nvPr/>
        </p:nvGrpSpPr>
        <p:grpSpPr>
          <a:xfrm rot="-2549233">
            <a:off x="579286" y="4162190"/>
            <a:ext cx="1135362" cy="730408"/>
            <a:chOff x="-30260" y="4314762"/>
            <a:chExt cx="1135405" cy="730436"/>
          </a:xfrm>
        </p:grpSpPr>
        <p:sp>
          <p:nvSpPr>
            <p:cNvPr id="1225" name="Google Shape;1225;p18"/>
            <p:cNvSpPr/>
            <p:nvPr/>
          </p:nvSpPr>
          <p:spPr>
            <a:xfrm rot="1144483">
              <a:off x="-7255" y="4548563"/>
              <a:ext cx="197034" cy="152973"/>
            </a:xfrm>
            <a:custGeom>
              <a:avLst/>
              <a:gdLst/>
              <a:ahLst/>
              <a:cxnLst/>
              <a:rect l="l" t="t" r="r" b="b"/>
              <a:pathLst>
                <a:path w="4615" h="3583" extrusionOk="0">
                  <a:moveTo>
                    <a:pt x="1901" y="1"/>
                  </a:moveTo>
                  <a:cubicBezTo>
                    <a:pt x="1102" y="1"/>
                    <a:pt x="435" y="408"/>
                    <a:pt x="244" y="1086"/>
                  </a:cubicBezTo>
                  <a:cubicBezTo>
                    <a:pt x="1" y="1995"/>
                    <a:pt x="706" y="3046"/>
                    <a:pt x="1846" y="3431"/>
                  </a:cubicBezTo>
                  <a:cubicBezTo>
                    <a:pt x="2138" y="3533"/>
                    <a:pt x="2430" y="3582"/>
                    <a:pt x="2707" y="3582"/>
                  </a:cubicBezTo>
                  <a:cubicBezTo>
                    <a:pt x="3499" y="3582"/>
                    <a:pt x="4168" y="3182"/>
                    <a:pt x="4358" y="2508"/>
                  </a:cubicBezTo>
                  <a:cubicBezTo>
                    <a:pt x="4614" y="1598"/>
                    <a:pt x="3896" y="535"/>
                    <a:pt x="2756" y="150"/>
                  </a:cubicBezTo>
                  <a:cubicBezTo>
                    <a:pt x="2465" y="49"/>
                    <a:pt x="2175" y="1"/>
                    <a:pt x="190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6" name="Google Shape;1226;p18"/>
            <p:cNvSpPr/>
            <p:nvPr/>
          </p:nvSpPr>
          <p:spPr>
            <a:xfrm rot="1144483">
              <a:off x="-7234" y="4537978"/>
              <a:ext cx="197034" cy="174022"/>
            </a:xfrm>
            <a:custGeom>
              <a:avLst/>
              <a:gdLst/>
              <a:ahLst/>
              <a:cxnLst/>
              <a:rect l="l" t="t" r="r" b="b"/>
              <a:pathLst>
                <a:path w="4615" h="4076" fill="none" extrusionOk="0">
                  <a:moveTo>
                    <a:pt x="4358" y="2756"/>
                  </a:moveTo>
                  <a:cubicBezTo>
                    <a:pt x="4101" y="3666"/>
                    <a:pt x="2974" y="4076"/>
                    <a:pt x="1846" y="3679"/>
                  </a:cubicBezTo>
                  <a:cubicBezTo>
                    <a:pt x="706" y="3294"/>
                    <a:pt x="1" y="2243"/>
                    <a:pt x="244" y="1334"/>
                  </a:cubicBezTo>
                  <a:cubicBezTo>
                    <a:pt x="501" y="424"/>
                    <a:pt x="1615" y="1"/>
                    <a:pt x="2756" y="398"/>
                  </a:cubicBezTo>
                  <a:cubicBezTo>
                    <a:pt x="3896" y="783"/>
                    <a:pt x="4614" y="1846"/>
                    <a:pt x="4358" y="2756"/>
                  </a:cubicBezTo>
                  <a:close/>
                </a:path>
              </a:pathLst>
            </a:custGeom>
            <a:noFill/>
            <a:ln w="28575" cap="flat" cmpd="sng">
              <a:solidFill>
                <a:schemeClr val="lt2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7" name="Google Shape;1227;p18"/>
            <p:cNvSpPr/>
            <p:nvPr/>
          </p:nvSpPr>
          <p:spPr>
            <a:xfrm rot="1144483">
              <a:off x="433933" y="4773681"/>
              <a:ext cx="204121" cy="155663"/>
            </a:xfrm>
            <a:custGeom>
              <a:avLst/>
              <a:gdLst/>
              <a:ahLst/>
              <a:cxnLst/>
              <a:rect l="l" t="t" r="r" b="b"/>
              <a:pathLst>
                <a:path w="4781" h="3646" extrusionOk="0">
                  <a:moveTo>
                    <a:pt x="1981" y="0"/>
                  </a:moveTo>
                  <a:cubicBezTo>
                    <a:pt x="1156" y="0"/>
                    <a:pt x="457" y="410"/>
                    <a:pt x="257" y="1098"/>
                  </a:cubicBezTo>
                  <a:cubicBezTo>
                    <a:pt x="0" y="2020"/>
                    <a:pt x="731" y="3084"/>
                    <a:pt x="1910" y="3494"/>
                  </a:cubicBezTo>
                  <a:cubicBezTo>
                    <a:pt x="2211" y="3596"/>
                    <a:pt x="2513" y="3645"/>
                    <a:pt x="2800" y="3645"/>
                  </a:cubicBezTo>
                  <a:cubicBezTo>
                    <a:pt x="3624" y="3645"/>
                    <a:pt x="4324" y="3243"/>
                    <a:pt x="4524" y="2558"/>
                  </a:cubicBezTo>
                  <a:cubicBezTo>
                    <a:pt x="4780" y="1623"/>
                    <a:pt x="4037" y="547"/>
                    <a:pt x="2858" y="149"/>
                  </a:cubicBezTo>
                  <a:cubicBezTo>
                    <a:pt x="2561" y="48"/>
                    <a:pt x="2264" y="0"/>
                    <a:pt x="198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8" name="Google Shape;1228;p18"/>
            <p:cNvSpPr/>
            <p:nvPr/>
          </p:nvSpPr>
          <p:spPr>
            <a:xfrm rot="1144483">
              <a:off x="433947" y="4763095"/>
              <a:ext cx="204121" cy="176754"/>
            </a:xfrm>
            <a:custGeom>
              <a:avLst/>
              <a:gdLst/>
              <a:ahLst/>
              <a:cxnLst/>
              <a:rect l="l" t="t" r="r" b="b"/>
              <a:pathLst>
                <a:path w="4781" h="4140" fill="none" extrusionOk="0">
                  <a:moveTo>
                    <a:pt x="4524" y="2806"/>
                  </a:moveTo>
                  <a:cubicBezTo>
                    <a:pt x="4255" y="3729"/>
                    <a:pt x="3076" y="4139"/>
                    <a:pt x="1910" y="3742"/>
                  </a:cubicBezTo>
                  <a:cubicBezTo>
                    <a:pt x="731" y="3332"/>
                    <a:pt x="0" y="2268"/>
                    <a:pt x="257" y="1346"/>
                  </a:cubicBezTo>
                  <a:cubicBezTo>
                    <a:pt x="526" y="423"/>
                    <a:pt x="1692" y="0"/>
                    <a:pt x="2858" y="397"/>
                  </a:cubicBezTo>
                  <a:cubicBezTo>
                    <a:pt x="4037" y="795"/>
                    <a:pt x="4780" y="1871"/>
                    <a:pt x="4524" y="2806"/>
                  </a:cubicBezTo>
                  <a:close/>
                </a:path>
              </a:pathLst>
            </a:custGeom>
            <a:noFill/>
            <a:ln w="28575" cap="flat" cmpd="sng">
              <a:solidFill>
                <a:schemeClr val="lt2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9" name="Google Shape;1229;p18"/>
            <p:cNvSpPr/>
            <p:nvPr/>
          </p:nvSpPr>
          <p:spPr>
            <a:xfrm rot="1144483">
              <a:off x="176442" y="4444991"/>
              <a:ext cx="875957" cy="469978"/>
            </a:xfrm>
            <a:custGeom>
              <a:avLst/>
              <a:gdLst/>
              <a:ahLst/>
              <a:cxnLst/>
              <a:rect l="l" t="t" r="r" b="b"/>
              <a:pathLst>
                <a:path w="20517" h="11008" fill="none" extrusionOk="0">
                  <a:moveTo>
                    <a:pt x="0" y="9560"/>
                  </a:moveTo>
                  <a:lnTo>
                    <a:pt x="9022" y="0"/>
                  </a:lnTo>
                  <a:lnTo>
                    <a:pt x="20516" y="1115"/>
                  </a:lnTo>
                  <a:lnTo>
                    <a:pt x="11790" y="11008"/>
                  </a:lnTo>
                </a:path>
              </a:pathLst>
            </a:custGeom>
            <a:noFill/>
            <a:ln w="28575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0" name="Google Shape;1230;p18"/>
            <p:cNvSpPr/>
            <p:nvPr/>
          </p:nvSpPr>
          <p:spPr>
            <a:xfrm rot="1144483">
              <a:off x="533233" y="4562096"/>
              <a:ext cx="483170" cy="61352"/>
            </a:xfrm>
            <a:custGeom>
              <a:avLst/>
              <a:gdLst/>
              <a:ahLst/>
              <a:cxnLst/>
              <a:rect l="l" t="t" r="r" b="b"/>
              <a:pathLst>
                <a:path w="11317" h="1437" fill="none" extrusionOk="0">
                  <a:moveTo>
                    <a:pt x="1" y="1"/>
                  </a:moveTo>
                  <a:lnTo>
                    <a:pt x="11316" y="1436"/>
                  </a:lnTo>
                </a:path>
              </a:pathLst>
            </a:custGeom>
            <a:noFill/>
            <a:ln w="28575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31" name="Google Shape;1231;p18"/>
          <p:cNvGrpSpPr/>
          <p:nvPr/>
        </p:nvGrpSpPr>
        <p:grpSpPr>
          <a:xfrm rot="35931">
            <a:off x="6736188" y="-659431"/>
            <a:ext cx="3780581" cy="1968787"/>
            <a:chOff x="-2001175" y="4949325"/>
            <a:chExt cx="4294904" cy="2236627"/>
          </a:xfrm>
        </p:grpSpPr>
        <p:sp>
          <p:nvSpPr>
            <p:cNvPr id="1232" name="Google Shape;1232;p18"/>
            <p:cNvSpPr/>
            <p:nvPr/>
          </p:nvSpPr>
          <p:spPr>
            <a:xfrm>
              <a:off x="-1847246" y="4949325"/>
              <a:ext cx="4017470" cy="826835"/>
            </a:xfrm>
            <a:custGeom>
              <a:avLst/>
              <a:gdLst/>
              <a:ahLst/>
              <a:cxnLst/>
              <a:rect l="l" t="t" r="r" b="b"/>
              <a:pathLst>
                <a:path w="111705" h="22990" fill="none" extrusionOk="0">
                  <a:moveTo>
                    <a:pt x="0" y="3960"/>
                  </a:moveTo>
                  <a:cubicBezTo>
                    <a:pt x="34189" y="0"/>
                    <a:pt x="48747" y="22989"/>
                    <a:pt x="66277" y="22067"/>
                  </a:cubicBezTo>
                  <a:cubicBezTo>
                    <a:pt x="83794" y="21144"/>
                    <a:pt x="89509" y="7368"/>
                    <a:pt x="111704" y="5536"/>
                  </a:cubicBezTo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3" name="Google Shape;1233;p18"/>
            <p:cNvSpPr/>
            <p:nvPr/>
          </p:nvSpPr>
          <p:spPr>
            <a:xfrm>
              <a:off x="-1885512" y="5029491"/>
              <a:ext cx="4086595" cy="992778"/>
            </a:xfrm>
            <a:custGeom>
              <a:avLst/>
              <a:gdLst/>
              <a:ahLst/>
              <a:cxnLst/>
              <a:rect l="l" t="t" r="r" b="b"/>
              <a:pathLst>
                <a:path w="113627" h="27604" fill="none" extrusionOk="0">
                  <a:moveTo>
                    <a:pt x="1" y="3294"/>
                  </a:moveTo>
                  <a:cubicBezTo>
                    <a:pt x="28346" y="1"/>
                    <a:pt x="44006" y="19735"/>
                    <a:pt x="60306" y="23131"/>
                  </a:cubicBezTo>
                  <a:cubicBezTo>
                    <a:pt x="81757" y="27603"/>
                    <a:pt x="93341" y="7959"/>
                    <a:pt x="113627" y="6485"/>
                  </a:cubicBezTo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4" name="Google Shape;1234;p18"/>
            <p:cNvSpPr/>
            <p:nvPr/>
          </p:nvSpPr>
          <p:spPr>
            <a:xfrm>
              <a:off x="-1924210" y="5109693"/>
              <a:ext cx="4156187" cy="1266975"/>
            </a:xfrm>
            <a:custGeom>
              <a:avLst/>
              <a:gdLst/>
              <a:ahLst/>
              <a:cxnLst/>
              <a:rect l="l" t="t" r="r" b="b"/>
              <a:pathLst>
                <a:path w="115562" h="35228" fill="none" extrusionOk="0">
                  <a:moveTo>
                    <a:pt x="0" y="2628"/>
                  </a:moveTo>
                  <a:cubicBezTo>
                    <a:pt x="22502" y="1"/>
                    <a:pt x="39315" y="17710"/>
                    <a:pt x="54359" y="24207"/>
                  </a:cubicBezTo>
                  <a:cubicBezTo>
                    <a:pt x="79898" y="35227"/>
                    <a:pt x="97185" y="8548"/>
                    <a:pt x="115561" y="7420"/>
                  </a:cubicBezTo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5" name="Google Shape;1235;p18"/>
            <p:cNvSpPr/>
            <p:nvPr/>
          </p:nvSpPr>
          <p:spPr>
            <a:xfrm>
              <a:off x="-1962944" y="5189895"/>
              <a:ext cx="4225780" cy="1578971"/>
            </a:xfrm>
            <a:custGeom>
              <a:avLst/>
              <a:gdLst/>
              <a:ahLst/>
              <a:cxnLst/>
              <a:rect l="l" t="t" r="r" b="b"/>
              <a:pathLst>
                <a:path w="117497" h="43903" fill="none" extrusionOk="0">
                  <a:moveTo>
                    <a:pt x="1" y="1961"/>
                  </a:moveTo>
                  <a:cubicBezTo>
                    <a:pt x="16672" y="0"/>
                    <a:pt x="34318" y="16223"/>
                    <a:pt x="48414" y="25270"/>
                  </a:cubicBezTo>
                  <a:cubicBezTo>
                    <a:pt x="77439" y="43902"/>
                    <a:pt x="101030" y="9124"/>
                    <a:pt x="117497" y="8368"/>
                  </a:cubicBezTo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6" name="Google Shape;1236;p18"/>
            <p:cNvSpPr/>
            <p:nvPr/>
          </p:nvSpPr>
          <p:spPr>
            <a:xfrm>
              <a:off x="-2001175" y="5269629"/>
              <a:ext cx="4294904" cy="1916323"/>
            </a:xfrm>
            <a:custGeom>
              <a:avLst/>
              <a:gdLst/>
              <a:ahLst/>
              <a:cxnLst/>
              <a:rect l="l" t="t" r="r" b="b"/>
              <a:pathLst>
                <a:path w="119419" h="53283" fill="none" extrusionOk="0">
                  <a:moveTo>
                    <a:pt x="0" y="1307"/>
                  </a:moveTo>
                  <a:cubicBezTo>
                    <a:pt x="10816" y="0"/>
                    <a:pt x="28948" y="14878"/>
                    <a:pt x="42455" y="26359"/>
                  </a:cubicBezTo>
                  <a:cubicBezTo>
                    <a:pt x="74119" y="53282"/>
                    <a:pt x="104861" y="9726"/>
                    <a:pt x="119418" y="9316"/>
                  </a:cubicBezTo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37" name="Google Shape;1237;p18"/>
          <p:cNvGrpSpPr/>
          <p:nvPr/>
        </p:nvGrpSpPr>
        <p:grpSpPr>
          <a:xfrm rot="-181404">
            <a:off x="7470622" y="-190479"/>
            <a:ext cx="1126939" cy="548823"/>
            <a:chOff x="1698430" y="4498823"/>
            <a:chExt cx="1589281" cy="773986"/>
          </a:xfrm>
        </p:grpSpPr>
        <p:sp>
          <p:nvSpPr>
            <p:cNvPr id="1238" name="Google Shape;1238;p18"/>
            <p:cNvSpPr/>
            <p:nvPr/>
          </p:nvSpPr>
          <p:spPr>
            <a:xfrm>
              <a:off x="1698430" y="4919182"/>
              <a:ext cx="299182" cy="231677"/>
            </a:xfrm>
            <a:custGeom>
              <a:avLst/>
              <a:gdLst/>
              <a:ahLst/>
              <a:cxnLst/>
              <a:rect l="l" t="t" r="r" b="b"/>
              <a:pathLst>
                <a:path w="4627" h="3583" extrusionOk="0">
                  <a:moveTo>
                    <a:pt x="1912" y="1"/>
                  </a:moveTo>
                  <a:cubicBezTo>
                    <a:pt x="1110" y="1"/>
                    <a:pt x="438" y="408"/>
                    <a:pt x="257" y="1086"/>
                  </a:cubicBezTo>
                  <a:cubicBezTo>
                    <a:pt x="1" y="1995"/>
                    <a:pt x="718" y="3046"/>
                    <a:pt x="1846" y="3431"/>
                  </a:cubicBezTo>
                  <a:cubicBezTo>
                    <a:pt x="2141" y="3533"/>
                    <a:pt x="2435" y="3582"/>
                    <a:pt x="2714" y="3582"/>
                  </a:cubicBezTo>
                  <a:cubicBezTo>
                    <a:pt x="3512" y="3582"/>
                    <a:pt x="4180" y="3182"/>
                    <a:pt x="4370" y="2508"/>
                  </a:cubicBezTo>
                  <a:cubicBezTo>
                    <a:pt x="4627" y="1598"/>
                    <a:pt x="3909" y="535"/>
                    <a:pt x="2768" y="150"/>
                  </a:cubicBezTo>
                  <a:cubicBezTo>
                    <a:pt x="2477" y="49"/>
                    <a:pt x="2187" y="1"/>
                    <a:pt x="1912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9" name="Google Shape;1239;p18"/>
            <p:cNvSpPr/>
            <p:nvPr/>
          </p:nvSpPr>
          <p:spPr>
            <a:xfrm>
              <a:off x="1698430" y="4903146"/>
              <a:ext cx="299182" cy="263554"/>
            </a:xfrm>
            <a:custGeom>
              <a:avLst/>
              <a:gdLst/>
              <a:ahLst/>
              <a:cxnLst/>
              <a:rect l="l" t="t" r="r" b="b"/>
              <a:pathLst>
                <a:path w="4627" h="4076" fill="none" extrusionOk="0">
                  <a:moveTo>
                    <a:pt x="4370" y="2756"/>
                  </a:moveTo>
                  <a:cubicBezTo>
                    <a:pt x="4114" y="3666"/>
                    <a:pt x="2986" y="4076"/>
                    <a:pt x="1846" y="3679"/>
                  </a:cubicBezTo>
                  <a:cubicBezTo>
                    <a:pt x="718" y="3294"/>
                    <a:pt x="1" y="2243"/>
                    <a:pt x="257" y="1334"/>
                  </a:cubicBezTo>
                  <a:cubicBezTo>
                    <a:pt x="500" y="424"/>
                    <a:pt x="1628" y="1"/>
                    <a:pt x="2768" y="398"/>
                  </a:cubicBezTo>
                  <a:cubicBezTo>
                    <a:pt x="3909" y="783"/>
                    <a:pt x="4627" y="1846"/>
                    <a:pt x="4370" y="2756"/>
                  </a:cubicBezTo>
                  <a:close/>
                </a:path>
              </a:pathLst>
            </a:custGeom>
            <a:solidFill>
              <a:schemeClr val="lt2"/>
            </a:solidFill>
            <a:ln w="28575" cap="flat" cmpd="sng">
              <a:solidFill>
                <a:schemeClr val="lt2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0" name="Google Shape;1240;p18"/>
            <p:cNvSpPr/>
            <p:nvPr/>
          </p:nvSpPr>
          <p:spPr>
            <a:xfrm>
              <a:off x="1883231" y="5003435"/>
              <a:ext cx="33171" cy="38990"/>
            </a:xfrm>
            <a:custGeom>
              <a:avLst/>
              <a:gdLst/>
              <a:ahLst/>
              <a:cxnLst/>
              <a:rect l="l" t="t" r="r" b="b"/>
              <a:pathLst>
                <a:path w="513" h="603" fill="none" extrusionOk="0">
                  <a:moveTo>
                    <a:pt x="0" y="0"/>
                  </a:moveTo>
                  <a:cubicBezTo>
                    <a:pt x="256" y="180"/>
                    <a:pt x="436" y="398"/>
                    <a:pt x="513" y="603"/>
                  </a:cubicBezTo>
                </a:path>
              </a:pathLst>
            </a:custGeom>
            <a:solidFill>
              <a:schemeClr val="lt2"/>
            </a:solidFill>
            <a:ln w="28575" cap="rnd" cmpd="sng">
              <a:solidFill>
                <a:schemeClr val="lt2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1" name="Google Shape;1241;p18"/>
            <p:cNvSpPr/>
            <p:nvPr/>
          </p:nvSpPr>
          <p:spPr>
            <a:xfrm>
              <a:off x="1777122" y="4983520"/>
              <a:ext cx="68863" cy="23278"/>
            </a:xfrm>
            <a:custGeom>
              <a:avLst/>
              <a:gdLst/>
              <a:ahLst/>
              <a:cxnLst/>
              <a:rect l="l" t="t" r="r" b="b"/>
              <a:pathLst>
                <a:path w="1065" h="360" fill="none" extrusionOk="0">
                  <a:moveTo>
                    <a:pt x="1" y="360"/>
                  </a:moveTo>
                  <a:cubicBezTo>
                    <a:pt x="78" y="103"/>
                    <a:pt x="411" y="14"/>
                    <a:pt x="667" y="14"/>
                  </a:cubicBezTo>
                  <a:cubicBezTo>
                    <a:pt x="795" y="1"/>
                    <a:pt x="936" y="26"/>
                    <a:pt x="1065" y="52"/>
                  </a:cubicBezTo>
                </a:path>
              </a:pathLst>
            </a:custGeom>
            <a:solidFill>
              <a:schemeClr val="lt2"/>
            </a:solidFill>
            <a:ln w="28575" cap="rnd" cmpd="sng">
              <a:solidFill>
                <a:schemeClr val="lt2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2" name="Google Shape;1242;p18"/>
            <p:cNvSpPr/>
            <p:nvPr/>
          </p:nvSpPr>
          <p:spPr>
            <a:xfrm>
              <a:off x="2442482" y="5021152"/>
              <a:ext cx="309139" cy="235750"/>
            </a:xfrm>
            <a:custGeom>
              <a:avLst/>
              <a:gdLst/>
              <a:ahLst/>
              <a:cxnLst/>
              <a:rect l="l" t="t" r="r" b="b"/>
              <a:pathLst>
                <a:path w="4781" h="3646" extrusionOk="0">
                  <a:moveTo>
                    <a:pt x="1976" y="0"/>
                  </a:moveTo>
                  <a:cubicBezTo>
                    <a:pt x="1149" y="0"/>
                    <a:pt x="458" y="410"/>
                    <a:pt x="257" y="1098"/>
                  </a:cubicBezTo>
                  <a:cubicBezTo>
                    <a:pt x="1" y="2020"/>
                    <a:pt x="731" y="3084"/>
                    <a:pt x="1897" y="3494"/>
                  </a:cubicBezTo>
                  <a:cubicBezTo>
                    <a:pt x="2202" y="3596"/>
                    <a:pt x="2505" y="3645"/>
                    <a:pt x="2793" y="3645"/>
                  </a:cubicBezTo>
                  <a:cubicBezTo>
                    <a:pt x="3619" y="3645"/>
                    <a:pt x="4312" y="3243"/>
                    <a:pt x="4512" y="2558"/>
                  </a:cubicBezTo>
                  <a:cubicBezTo>
                    <a:pt x="4781" y="1623"/>
                    <a:pt x="4038" y="547"/>
                    <a:pt x="2859" y="149"/>
                  </a:cubicBezTo>
                  <a:cubicBezTo>
                    <a:pt x="2558" y="48"/>
                    <a:pt x="2259" y="0"/>
                    <a:pt x="1976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3" name="Google Shape;1243;p18"/>
            <p:cNvSpPr/>
            <p:nvPr/>
          </p:nvSpPr>
          <p:spPr>
            <a:xfrm>
              <a:off x="2442482" y="5005116"/>
              <a:ext cx="309139" cy="267692"/>
            </a:xfrm>
            <a:custGeom>
              <a:avLst/>
              <a:gdLst/>
              <a:ahLst/>
              <a:cxnLst/>
              <a:rect l="l" t="t" r="r" b="b"/>
              <a:pathLst>
                <a:path w="4781" h="4140" fill="none" extrusionOk="0">
                  <a:moveTo>
                    <a:pt x="4512" y="2806"/>
                  </a:moveTo>
                  <a:cubicBezTo>
                    <a:pt x="4243" y="3729"/>
                    <a:pt x="3076" y="4139"/>
                    <a:pt x="1897" y="3742"/>
                  </a:cubicBezTo>
                  <a:cubicBezTo>
                    <a:pt x="731" y="3332"/>
                    <a:pt x="1" y="2268"/>
                    <a:pt x="257" y="1346"/>
                  </a:cubicBezTo>
                  <a:cubicBezTo>
                    <a:pt x="526" y="423"/>
                    <a:pt x="1680" y="0"/>
                    <a:pt x="2859" y="397"/>
                  </a:cubicBezTo>
                  <a:cubicBezTo>
                    <a:pt x="4038" y="795"/>
                    <a:pt x="4781" y="1871"/>
                    <a:pt x="4512" y="2806"/>
                  </a:cubicBezTo>
                  <a:close/>
                </a:path>
              </a:pathLst>
            </a:custGeom>
            <a:solidFill>
              <a:schemeClr val="lt2"/>
            </a:solidFill>
            <a:ln w="28575" cap="flat" cmpd="sng">
              <a:solidFill>
                <a:schemeClr val="lt2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4" name="Google Shape;1244;p18"/>
            <p:cNvSpPr/>
            <p:nvPr/>
          </p:nvSpPr>
          <p:spPr>
            <a:xfrm>
              <a:off x="2628123" y="5102043"/>
              <a:ext cx="40671" cy="41447"/>
            </a:xfrm>
            <a:custGeom>
              <a:avLst/>
              <a:gdLst/>
              <a:ahLst/>
              <a:cxnLst/>
              <a:rect l="l" t="t" r="r" b="b"/>
              <a:pathLst>
                <a:path w="629" h="641" fill="none" extrusionOk="0">
                  <a:moveTo>
                    <a:pt x="0" y="0"/>
                  </a:moveTo>
                  <a:cubicBezTo>
                    <a:pt x="308" y="180"/>
                    <a:pt x="526" y="410"/>
                    <a:pt x="628" y="641"/>
                  </a:cubicBezTo>
                </a:path>
              </a:pathLst>
            </a:custGeom>
            <a:solidFill>
              <a:schemeClr val="lt2"/>
            </a:solidFill>
            <a:ln w="28575" cap="rnd" cmpd="sng">
              <a:solidFill>
                <a:schemeClr val="lt2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5" name="Google Shape;1245;p18"/>
            <p:cNvSpPr/>
            <p:nvPr/>
          </p:nvSpPr>
          <p:spPr>
            <a:xfrm>
              <a:off x="2521239" y="5085490"/>
              <a:ext cx="75458" cy="24054"/>
            </a:xfrm>
            <a:custGeom>
              <a:avLst/>
              <a:gdLst/>
              <a:ahLst/>
              <a:cxnLst/>
              <a:rect l="l" t="t" r="r" b="b"/>
              <a:pathLst>
                <a:path w="1167" h="372" fill="none" extrusionOk="0">
                  <a:moveTo>
                    <a:pt x="0" y="372"/>
                  </a:moveTo>
                  <a:cubicBezTo>
                    <a:pt x="77" y="128"/>
                    <a:pt x="423" y="13"/>
                    <a:pt x="731" y="0"/>
                  </a:cubicBezTo>
                  <a:cubicBezTo>
                    <a:pt x="872" y="0"/>
                    <a:pt x="1025" y="26"/>
                    <a:pt x="1166" y="64"/>
                  </a:cubicBezTo>
                </a:path>
              </a:pathLst>
            </a:custGeom>
            <a:solidFill>
              <a:schemeClr val="lt2"/>
            </a:solidFill>
            <a:ln w="28575" cap="rnd" cmpd="sng">
              <a:solidFill>
                <a:schemeClr val="lt2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6" name="Google Shape;1246;p18"/>
            <p:cNvSpPr/>
            <p:nvPr/>
          </p:nvSpPr>
          <p:spPr>
            <a:xfrm>
              <a:off x="1960242" y="4498823"/>
              <a:ext cx="1327470" cy="711777"/>
            </a:xfrm>
            <a:custGeom>
              <a:avLst/>
              <a:gdLst/>
              <a:ahLst/>
              <a:cxnLst/>
              <a:rect l="l" t="t" r="r" b="b"/>
              <a:pathLst>
                <a:path w="20530" h="11008" fill="none" extrusionOk="0">
                  <a:moveTo>
                    <a:pt x="1" y="9560"/>
                  </a:moveTo>
                  <a:lnTo>
                    <a:pt x="9022" y="0"/>
                  </a:lnTo>
                  <a:lnTo>
                    <a:pt x="20530" y="1115"/>
                  </a:lnTo>
                  <a:lnTo>
                    <a:pt x="11790" y="11008"/>
                  </a:lnTo>
                </a:path>
              </a:pathLst>
            </a:custGeom>
            <a:solidFill>
              <a:schemeClr val="lt2"/>
            </a:solidFill>
            <a:ln w="28575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7" name="Google Shape;1247;p18"/>
            <p:cNvSpPr/>
            <p:nvPr/>
          </p:nvSpPr>
          <p:spPr>
            <a:xfrm>
              <a:off x="2444163" y="4604026"/>
              <a:ext cx="732533" cy="92916"/>
            </a:xfrm>
            <a:custGeom>
              <a:avLst/>
              <a:gdLst/>
              <a:ahLst/>
              <a:cxnLst/>
              <a:rect l="l" t="t" r="r" b="b"/>
              <a:pathLst>
                <a:path w="11329" h="1437" fill="none" extrusionOk="0">
                  <a:moveTo>
                    <a:pt x="1" y="1"/>
                  </a:moveTo>
                  <a:lnTo>
                    <a:pt x="11329" y="1436"/>
                  </a:lnTo>
                </a:path>
              </a:pathLst>
            </a:custGeom>
            <a:solidFill>
              <a:schemeClr val="lt2"/>
            </a:solidFill>
            <a:ln w="28575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48" name="Google Shape;1248;p18"/>
          <p:cNvGrpSpPr/>
          <p:nvPr/>
        </p:nvGrpSpPr>
        <p:grpSpPr>
          <a:xfrm rot="-2243800">
            <a:off x="8571224" y="381136"/>
            <a:ext cx="686405" cy="462496"/>
            <a:chOff x="897994" y="4240309"/>
            <a:chExt cx="967900" cy="652165"/>
          </a:xfrm>
        </p:grpSpPr>
        <p:sp>
          <p:nvSpPr>
            <p:cNvPr id="1249" name="Google Shape;1249;p18"/>
            <p:cNvSpPr/>
            <p:nvPr/>
          </p:nvSpPr>
          <p:spPr>
            <a:xfrm>
              <a:off x="897994" y="4634158"/>
              <a:ext cx="370437" cy="243057"/>
            </a:xfrm>
            <a:custGeom>
              <a:avLst/>
              <a:gdLst/>
              <a:ahLst/>
              <a:cxnLst/>
              <a:rect l="l" t="t" r="r" b="b"/>
              <a:pathLst>
                <a:path w="5729" h="3759" extrusionOk="0">
                  <a:moveTo>
                    <a:pt x="2551" y="1"/>
                  </a:moveTo>
                  <a:cubicBezTo>
                    <a:pt x="1500" y="1"/>
                    <a:pt x="589" y="473"/>
                    <a:pt x="334" y="1239"/>
                  </a:cubicBezTo>
                  <a:cubicBezTo>
                    <a:pt x="1" y="2213"/>
                    <a:pt x="847" y="3277"/>
                    <a:pt x="2205" y="3635"/>
                  </a:cubicBezTo>
                  <a:cubicBezTo>
                    <a:pt x="2518" y="3719"/>
                    <a:pt x="2834" y="3759"/>
                    <a:pt x="3139" y="3759"/>
                  </a:cubicBezTo>
                  <a:cubicBezTo>
                    <a:pt x="4142" y="3759"/>
                    <a:pt x="5027" y="3328"/>
                    <a:pt x="5332" y="2610"/>
                  </a:cubicBezTo>
                  <a:cubicBezTo>
                    <a:pt x="5729" y="1649"/>
                    <a:pt x="4947" y="522"/>
                    <a:pt x="3538" y="137"/>
                  </a:cubicBezTo>
                  <a:cubicBezTo>
                    <a:pt x="3205" y="44"/>
                    <a:pt x="2872" y="1"/>
                    <a:pt x="2551" y="1"/>
                  </a:cubicBez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0" name="Google Shape;1250;p18"/>
            <p:cNvSpPr/>
            <p:nvPr/>
          </p:nvSpPr>
          <p:spPr>
            <a:xfrm>
              <a:off x="897994" y="4617281"/>
              <a:ext cx="370437" cy="275193"/>
            </a:xfrm>
            <a:custGeom>
              <a:avLst/>
              <a:gdLst/>
              <a:ahLst/>
              <a:cxnLst/>
              <a:rect l="l" t="t" r="r" b="b"/>
              <a:pathLst>
                <a:path w="5729" h="4256" fill="none" extrusionOk="0">
                  <a:moveTo>
                    <a:pt x="5332" y="2871"/>
                  </a:moveTo>
                  <a:cubicBezTo>
                    <a:pt x="4934" y="3807"/>
                    <a:pt x="3550" y="4255"/>
                    <a:pt x="2205" y="3896"/>
                  </a:cubicBezTo>
                  <a:cubicBezTo>
                    <a:pt x="847" y="3538"/>
                    <a:pt x="1" y="2474"/>
                    <a:pt x="334" y="1500"/>
                  </a:cubicBezTo>
                  <a:cubicBezTo>
                    <a:pt x="667" y="501"/>
                    <a:pt x="2115" y="1"/>
                    <a:pt x="3538" y="398"/>
                  </a:cubicBezTo>
                  <a:cubicBezTo>
                    <a:pt x="4947" y="783"/>
                    <a:pt x="5729" y="1910"/>
                    <a:pt x="5332" y="2871"/>
                  </a:cubicBezTo>
                  <a:close/>
                </a:path>
              </a:pathLst>
            </a:custGeom>
            <a:solidFill>
              <a:schemeClr val="accent1"/>
            </a:solidFill>
            <a:ln w="28575" cap="flat" cmpd="sng">
              <a:solidFill>
                <a:schemeClr val="accent1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1" name="Google Shape;1251;p18"/>
            <p:cNvSpPr/>
            <p:nvPr/>
          </p:nvSpPr>
          <p:spPr>
            <a:xfrm>
              <a:off x="1109306" y="4705155"/>
              <a:ext cx="71320" cy="49788"/>
            </a:xfrm>
            <a:custGeom>
              <a:avLst/>
              <a:gdLst/>
              <a:ahLst/>
              <a:cxnLst/>
              <a:rect l="l" t="t" r="r" b="b"/>
              <a:pathLst>
                <a:path w="1103" h="770" fill="none" extrusionOk="0">
                  <a:moveTo>
                    <a:pt x="0" y="0"/>
                  </a:moveTo>
                  <a:cubicBezTo>
                    <a:pt x="628" y="180"/>
                    <a:pt x="987" y="513"/>
                    <a:pt x="1103" y="769"/>
                  </a:cubicBezTo>
                </a:path>
              </a:pathLst>
            </a:custGeom>
            <a:solidFill>
              <a:schemeClr val="accent1"/>
            </a:solidFill>
            <a:ln w="28575" cap="rnd" cmpd="sng">
              <a:solidFill>
                <a:schemeClr val="accent1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2" name="Google Shape;1252;p18"/>
            <p:cNvSpPr/>
            <p:nvPr/>
          </p:nvSpPr>
          <p:spPr>
            <a:xfrm>
              <a:off x="994145" y="4698495"/>
              <a:ext cx="65501" cy="19980"/>
            </a:xfrm>
            <a:custGeom>
              <a:avLst/>
              <a:gdLst/>
              <a:ahLst/>
              <a:cxnLst/>
              <a:rect l="l" t="t" r="r" b="b"/>
              <a:pathLst>
                <a:path w="1013" h="309" fill="none" extrusionOk="0">
                  <a:moveTo>
                    <a:pt x="0" y="308"/>
                  </a:moveTo>
                  <a:cubicBezTo>
                    <a:pt x="218" y="142"/>
                    <a:pt x="564" y="14"/>
                    <a:pt x="1013" y="1"/>
                  </a:cubicBezTo>
                </a:path>
              </a:pathLst>
            </a:custGeom>
            <a:solidFill>
              <a:schemeClr val="accent1"/>
            </a:solidFill>
            <a:ln w="28575" cap="rnd" cmpd="sng">
              <a:solidFill>
                <a:schemeClr val="accent1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3" name="Google Shape;1253;p18"/>
            <p:cNvSpPr/>
            <p:nvPr/>
          </p:nvSpPr>
          <p:spPr>
            <a:xfrm>
              <a:off x="1228605" y="4240309"/>
              <a:ext cx="637289" cy="585044"/>
            </a:xfrm>
            <a:custGeom>
              <a:avLst/>
              <a:gdLst/>
              <a:ahLst/>
              <a:cxnLst/>
              <a:rect l="l" t="t" r="r" b="b"/>
              <a:pathLst>
                <a:path w="9856" h="9048" fill="none" extrusionOk="0">
                  <a:moveTo>
                    <a:pt x="1" y="9047"/>
                  </a:moveTo>
                  <a:lnTo>
                    <a:pt x="9855" y="0"/>
                  </a:lnTo>
                </a:path>
              </a:pathLst>
            </a:custGeom>
            <a:solidFill>
              <a:schemeClr val="accent1"/>
            </a:solidFill>
            <a:ln w="28575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773855972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 and Text 1">
    <p:spTree>
      <p:nvGrpSpPr>
        <p:cNvPr id="1" name="Shape 1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5" name="Google Shape;1255;p19"/>
          <p:cNvSpPr/>
          <p:nvPr/>
        </p:nvSpPr>
        <p:spPr>
          <a:xfrm rot="-195">
            <a:off x="2772300" y="-371441"/>
            <a:ext cx="8685780" cy="5889887"/>
          </a:xfrm>
          <a:custGeom>
            <a:avLst/>
            <a:gdLst/>
            <a:ahLst/>
            <a:cxnLst/>
            <a:rect l="l" t="t" r="r" b="b"/>
            <a:pathLst>
              <a:path w="197057" h="142526" extrusionOk="0">
                <a:moveTo>
                  <a:pt x="178150" y="100975"/>
                </a:moveTo>
                <a:cubicBezTo>
                  <a:pt x="175293" y="92768"/>
                  <a:pt x="176083" y="83740"/>
                  <a:pt x="177572" y="75199"/>
                </a:cubicBezTo>
                <a:cubicBezTo>
                  <a:pt x="179092" y="66628"/>
                  <a:pt x="181311" y="58087"/>
                  <a:pt x="181189" y="49393"/>
                </a:cubicBezTo>
                <a:cubicBezTo>
                  <a:pt x="181007" y="35199"/>
                  <a:pt x="174198" y="21186"/>
                  <a:pt x="163074" y="12341"/>
                </a:cubicBezTo>
                <a:cubicBezTo>
                  <a:pt x="151949" y="3496"/>
                  <a:pt x="136751" y="1"/>
                  <a:pt x="122891" y="3223"/>
                </a:cubicBezTo>
                <a:cubicBezTo>
                  <a:pt x="114167" y="5259"/>
                  <a:pt x="105930" y="9818"/>
                  <a:pt x="96963" y="10183"/>
                </a:cubicBezTo>
                <a:cubicBezTo>
                  <a:pt x="87723" y="10578"/>
                  <a:pt x="78969" y="6505"/>
                  <a:pt x="69911" y="4834"/>
                </a:cubicBezTo>
                <a:cubicBezTo>
                  <a:pt x="48360" y="882"/>
                  <a:pt x="25260" y="11703"/>
                  <a:pt x="13223" y="30001"/>
                </a:cubicBezTo>
                <a:cubicBezTo>
                  <a:pt x="1156" y="48299"/>
                  <a:pt x="1" y="72828"/>
                  <a:pt x="8846" y="92859"/>
                </a:cubicBezTo>
                <a:cubicBezTo>
                  <a:pt x="17661" y="112920"/>
                  <a:pt x="35746" y="128300"/>
                  <a:pt x="56446" y="135413"/>
                </a:cubicBezTo>
                <a:cubicBezTo>
                  <a:pt x="77175" y="142526"/>
                  <a:pt x="100215" y="141705"/>
                  <a:pt x="121006" y="134775"/>
                </a:cubicBezTo>
                <a:cubicBezTo>
                  <a:pt x="131189" y="131370"/>
                  <a:pt x="140885" y="126568"/>
                  <a:pt x="151219" y="123650"/>
                </a:cubicBezTo>
                <a:cubicBezTo>
                  <a:pt x="161554" y="120732"/>
                  <a:pt x="172952" y="119790"/>
                  <a:pt x="182800" y="124136"/>
                </a:cubicBezTo>
                <a:lnTo>
                  <a:pt x="197056" y="116628"/>
                </a:lnTo>
                <a:cubicBezTo>
                  <a:pt x="188363" y="116385"/>
                  <a:pt x="181007" y="109212"/>
                  <a:pt x="178150" y="10097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56" name="Google Shape;1256;p19"/>
          <p:cNvGrpSpPr/>
          <p:nvPr/>
        </p:nvGrpSpPr>
        <p:grpSpPr>
          <a:xfrm rot="1733086" flipH="1">
            <a:off x="-3162295" y="3356722"/>
            <a:ext cx="8557404" cy="2706265"/>
            <a:chOff x="-2247300" y="3512811"/>
            <a:chExt cx="12801645" cy="4048499"/>
          </a:xfrm>
        </p:grpSpPr>
        <p:sp>
          <p:nvSpPr>
            <p:cNvPr id="1257" name="Google Shape;1257;p19"/>
            <p:cNvSpPr/>
            <p:nvPr/>
          </p:nvSpPr>
          <p:spPr>
            <a:xfrm>
              <a:off x="-2247300" y="3512811"/>
              <a:ext cx="12801645" cy="1688725"/>
            </a:xfrm>
            <a:custGeom>
              <a:avLst/>
              <a:gdLst/>
              <a:ahLst/>
              <a:cxnLst/>
              <a:rect l="l" t="t" r="r" b="b"/>
              <a:pathLst>
                <a:path w="197984" h="26117" fill="none" extrusionOk="0">
                  <a:moveTo>
                    <a:pt x="197984" y="26116"/>
                  </a:moveTo>
                  <a:cubicBezTo>
                    <a:pt x="177481" y="6472"/>
                    <a:pt x="154299" y="4549"/>
                    <a:pt x="142100" y="5959"/>
                  </a:cubicBezTo>
                  <a:cubicBezTo>
                    <a:pt x="119995" y="8522"/>
                    <a:pt x="114190" y="21567"/>
                    <a:pt x="96672" y="22490"/>
                  </a:cubicBezTo>
                  <a:cubicBezTo>
                    <a:pt x="79155" y="23412"/>
                    <a:pt x="64547" y="0"/>
                    <a:pt x="30409" y="4383"/>
                  </a:cubicBezTo>
                  <a:cubicBezTo>
                    <a:pt x="21669" y="5511"/>
                    <a:pt x="4049" y="8176"/>
                    <a:pt x="0" y="1987"/>
                  </a:cubicBezTo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8" name="Google Shape;1258;p19"/>
            <p:cNvSpPr/>
            <p:nvPr/>
          </p:nvSpPr>
          <p:spPr>
            <a:xfrm>
              <a:off x="-2244002" y="3666057"/>
              <a:ext cx="12672390" cy="1858587"/>
            </a:xfrm>
            <a:custGeom>
              <a:avLst/>
              <a:gdLst/>
              <a:ahLst/>
              <a:cxnLst/>
              <a:rect l="l" t="t" r="r" b="b"/>
              <a:pathLst>
                <a:path w="195985" h="28744" fill="none" extrusionOk="0">
                  <a:moveTo>
                    <a:pt x="195985" y="28744"/>
                  </a:moveTo>
                  <a:cubicBezTo>
                    <a:pt x="176725" y="8843"/>
                    <a:pt x="155914" y="4922"/>
                    <a:pt x="142907" y="6767"/>
                  </a:cubicBezTo>
                  <a:cubicBezTo>
                    <a:pt x="121648" y="9778"/>
                    <a:pt x="111051" y="27885"/>
                    <a:pt x="89599" y="23413"/>
                  </a:cubicBezTo>
                  <a:cubicBezTo>
                    <a:pt x="73286" y="20017"/>
                    <a:pt x="57601" y="1"/>
                    <a:pt x="29281" y="3576"/>
                  </a:cubicBezTo>
                  <a:cubicBezTo>
                    <a:pt x="20529" y="4665"/>
                    <a:pt x="4216" y="8984"/>
                    <a:pt x="0" y="4050"/>
                  </a:cubicBezTo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9" name="Google Shape;1259;p19"/>
            <p:cNvSpPr/>
            <p:nvPr/>
          </p:nvSpPr>
          <p:spPr>
            <a:xfrm>
              <a:off x="-2240705" y="3822665"/>
              <a:ext cx="12542359" cy="2283662"/>
            </a:xfrm>
            <a:custGeom>
              <a:avLst/>
              <a:gdLst/>
              <a:ahLst/>
              <a:cxnLst/>
              <a:rect l="l" t="t" r="r" b="b"/>
              <a:pathLst>
                <a:path w="193974" h="35318" fill="none" extrusionOk="0">
                  <a:moveTo>
                    <a:pt x="193973" y="31319"/>
                  </a:moveTo>
                  <a:cubicBezTo>
                    <a:pt x="175969" y="11162"/>
                    <a:pt x="157516" y="5204"/>
                    <a:pt x="143715" y="7510"/>
                  </a:cubicBezTo>
                  <a:cubicBezTo>
                    <a:pt x="123289" y="10919"/>
                    <a:pt x="108065" y="35317"/>
                    <a:pt x="82526" y="24297"/>
                  </a:cubicBezTo>
                  <a:cubicBezTo>
                    <a:pt x="67482" y="17800"/>
                    <a:pt x="50656" y="1"/>
                    <a:pt x="28167" y="2718"/>
                  </a:cubicBezTo>
                  <a:cubicBezTo>
                    <a:pt x="19389" y="3781"/>
                    <a:pt x="4383" y="9740"/>
                    <a:pt x="1" y="6062"/>
                  </a:cubicBezTo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0" name="Google Shape;1260;p19"/>
            <p:cNvSpPr/>
            <p:nvPr/>
          </p:nvSpPr>
          <p:spPr>
            <a:xfrm>
              <a:off x="-2237407" y="3974295"/>
              <a:ext cx="12413103" cy="2837151"/>
            </a:xfrm>
            <a:custGeom>
              <a:avLst/>
              <a:gdLst/>
              <a:ahLst/>
              <a:cxnLst/>
              <a:rect l="l" t="t" r="r" b="b"/>
              <a:pathLst>
                <a:path w="191975" h="43878" fill="none" extrusionOk="0">
                  <a:moveTo>
                    <a:pt x="191974" y="33959"/>
                  </a:moveTo>
                  <a:cubicBezTo>
                    <a:pt x="175213" y="13559"/>
                    <a:pt x="159118" y="5537"/>
                    <a:pt x="144522" y="8343"/>
                  </a:cubicBezTo>
                  <a:cubicBezTo>
                    <a:pt x="124916" y="12085"/>
                    <a:pt x="104477" y="43877"/>
                    <a:pt x="75452" y="25245"/>
                  </a:cubicBezTo>
                  <a:cubicBezTo>
                    <a:pt x="61344" y="16198"/>
                    <a:pt x="43711" y="1"/>
                    <a:pt x="27039" y="1936"/>
                  </a:cubicBezTo>
                  <a:cubicBezTo>
                    <a:pt x="18236" y="2961"/>
                    <a:pt x="4537" y="10573"/>
                    <a:pt x="1" y="8151"/>
                  </a:cubicBezTo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1" name="Google Shape;1261;p19"/>
            <p:cNvSpPr/>
            <p:nvPr/>
          </p:nvSpPr>
          <p:spPr>
            <a:xfrm>
              <a:off x="-2234045" y="4125148"/>
              <a:ext cx="12283784" cy="3436162"/>
            </a:xfrm>
            <a:custGeom>
              <a:avLst/>
              <a:gdLst/>
              <a:ahLst/>
              <a:cxnLst/>
              <a:rect l="l" t="t" r="r" b="b"/>
              <a:pathLst>
                <a:path w="189975" h="53142" fill="none" extrusionOk="0">
                  <a:moveTo>
                    <a:pt x="189975" y="36624"/>
                  </a:moveTo>
                  <a:cubicBezTo>
                    <a:pt x="174456" y="15980"/>
                    <a:pt x="160719" y="5856"/>
                    <a:pt x="145329" y="9175"/>
                  </a:cubicBezTo>
                  <a:cubicBezTo>
                    <a:pt x="126543" y="13237"/>
                    <a:pt x="100030" y="53141"/>
                    <a:pt x="68378" y="26218"/>
                  </a:cubicBezTo>
                  <a:cubicBezTo>
                    <a:pt x="54872" y="14737"/>
                    <a:pt x="36752" y="0"/>
                    <a:pt x="25924" y="1166"/>
                  </a:cubicBezTo>
                  <a:cubicBezTo>
                    <a:pt x="17095" y="2127"/>
                    <a:pt x="4703" y="11418"/>
                    <a:pt x="0" y="10239"/>
                  </a:cubicBezTo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62" name="Google Shape;1262;p19"/>
          <p:cNvGrpSpPr/>
          <p:nvPr/>
        </p:nvGrpSpPr>
        <p:grpSpPr>
          <a:xfrm rot="1733086" flipH="1">
            <a:off x="3497288" y="5333739"/>
            <a:ext cx="263660" cy="398257"/>
            <a:chOff x="159762" y="4811199"/>
            <a:chExt cx="394428" cy="595782"/>
          </a:xfrm>
        </p:grpSpPr>
        <p:sp>
          <p:nvSpPr>
            <p:cNvPr id="1263" name="Google Shape;1263;p19"/>
            <p:cNvSpPr/>
            <p:nvPr/>
          </p:nvSpPr>
          <p:spPr>
            <a:xfrm>
              <a:off x="344498" y="5198129"/>
              <a:ext cx="209692" cy="194239"/>
            </a:xfrm>
            <a:custGeom>
              <a:avLst/>
              <a:gdLst/>
              <a:ahLst/>
              <a:cxnLst/>
              <a:rect l="l" t="t" r="r" b="b"/>
              <a:pathLst>
                <a:path w="3243" h="3004" extrusionOk="0">
                  <a:moveTo>
                    <a:pt x="1963" y="0"/>
                  </a:moveTo>
                  <a:cubicBezTo>
                    <a:pt x="1465" y="0"/>
                    <a:pt x="917" y="284"/>
                    <a:pt x="552" y="795"/>
                  </a:cubicBezTo>
                  <a:cubicBezTo>
                    <a:pt x="1" y="1551"/>
                    <a:pt x="65" y="2487"/>
                    <a:pt x="718" y="2858"/>
                  </a:cubicBezTo>
                  <a:cubicBezTo>
                    <a:pt x="892" y="2957"/>
                    <a:pt x="1085" y="3003"/>
                    <a:pt x="1284" y="3003"/>
                  </a:cubicBezTo>
                  <a:cubicBezTo>
                    <a:pt x="1836" y="3003"/>
                    <a:pt x="2436" y="2648"/>
                    <a:pt x="2794" y="2064"/>
                  </a:cubicBezTo>
                  <a:cubicBezTo>
                    <a:pt x="3243" y="1321"/>
                    <a:pt x="3115" y="475"/>
                    <a:pt x="2525" y="142"/>
                  </a:cubicBezTo>
                  <a:cubicBezTo>
                    <a:pt x="2356" y="46"/>
                    <a:pt x="2163" y="0"/>
                    <a:pt x="196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4" name="Google Shape;1264;p19"/>
            <p:cNvSpPr/>
            <p:nvPr/>
          </p:nvSpPr>
          <p:spPr>
            <a:xfrm>
              <a:off x="344498" y="5185714"/>
              <a:ext cx="209692" cy="221267"/>
            </a:xfrm>
            <a:custGeom>
              <a:avLst/>
              <a:gdLst/>
              <a:ahLst/>
              <a:cxnLst/>
              <a:rect l="l" t="t" r="r" b="b"/>
              <a:pathLst>
                <a:path w="3243" h="3422" fill="none" extrusionOk="0">
                  <a:moveTo>
                    <a:pt x="718" y="3050"/>
                  </a:moveTo>
                  <a:cubicBezTo>
                    <a:pt x="65" y="2679"/>
                    <a:pt x="1" y="1743"/>
                    <a:pt x="552" y="987"/>
                  </a:cubicBezTo>
                  <a:cubicBezTo>
                    <a:pt x="1064" y="270"/>
                    <a:pt x="1936" y="1"/>
                    <a:pt x="2525" y="334"/>
                  </a:cubicBezTo>
                  <a:cubicBezTo>
                    <a:pt x="3115" y="667"/>
                    <a:pt x="3243" y="1513"/>
                    <a:pt x="2794" y="2256"/>
                  </a:cubicBezTo>
                  <a:cubicBezTo>
                    <a:pt x="2307" y="3050"/>
                    <a:pt x="1372" y="3422"/>
                    <a:pt x="718" y="3050"/>
                  </a:cubicBezTo>
                  <a:close/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5" name="Google Shape;1265;p19"/>
            <p:cNvSpPr/>
            <p:nvPr/>
          </p:nvSpPr>
          <p:spPr>
            <a:xfrm>
              <a:off x="159762" y="4811199"/>
              <a:ext cx="362937" cy="406905"/>
            </a:xfrm>
            <a:custGeom>
              <a:avLst/>
              <a:gdLst/>
              <a:ahLst/>
              <a:cxnLst/>
              <a:rect l="l" t="t" r="r" b="b"/>
              <a:pathLst>
                <a:path w="5613" h="6293" extrusionOk="0">
                  <a:moveTo>
                    <a:pt x="5613" y="6292"/>
                  </a:moveTo>
                  <a:lnTo>
                    <a:pt x="0" y="0"/>
                  </a:ln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6" name="Google Shape;1266;p19"/>
            <p:cNvSpPr/>
            <p:nvPr/>
          </p:nvSpPr>
          <p:spPr>
            <a:xfrm>
              <a:off x="159762" y="4811199"/>
              <a:ext cx="362937" cy="406905"/>
            </a:xfrm>
            <a:custGeom>
              <a:avLst/>
              <a:gdLst/>
              <a:ahLst/>
              <a:cxnLst/>
              <a:rect l="l" t="t" r="r" b="b"/>
              <a:pathLst>
                <a:path w="5613" h="6293" fill="none" extrusionOk="0">
                  <a:moveTo>
                    <a:pt x="5613" y="6292"/>
                  </a:moveTo>
                  <a:lnTo>
                    <a:pt x="0" y="0"/>
                  </a:lnTo>
                </a:path>
              </a:pathLst>
            </a:custGeom>
            <a:noFill/>
            <a:ln w="285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67" name="Google Shape;1267;p19"/>
          <p:cNvSpPr/>
          <p:nvPr/>
        </p:nvSpPr>
        <p:spPr>
          <a:xfrm rot="1732673" flipH="1">
            <a:off x="451036" y="3863166"/>
            <a:ext cx="310185" cy="342340"/>
          </a:xfrm>
          <a:custGeom>
            <a:avLst/>
            <a:gdLst/>
            <a:ahLst/>
            <a:cxnLst/>
            <a:rect l="l" t="t" r="r" b="b"/>
            <a:pathLst>
              <a:path w="7177" h="7921" fill="none" extrusionOk="0">
                <a:moveTo>
                  <a:pt x="2000" y="4294"/>
                </a:moveTo>
                <a:cubicBezTo>
                  <a:pt x="3255" y="3986"/>
                  <a:pt x="2051" y="1039"/>
                  <a:pt x="936" y="2102"/>
                </a:cubicBezTo>
                <a:cubicBezTo>
                  <a:pt x="1" y="3012"/>
                  <a:pt x="821" y="6152"/>
                  <a:pt x="2474" y="5229"/>
                </a:cubicBezTo>
                <a:cubicBezTo>
                  <a:pt x="3871" y="4447"/>
                  <a:pt x="4037" y="1923"/>
                  <a:pt x="4063" y="1"/>
                </a:cubicBezTo>
                <a:cubicBezTo>
                  <a:pt x="5331" y="4486"/>
                  <a:pt x="7177" y="7920"/>
                  <a:pt x="7177" y="7920"/>
                </a:cubicBezTo>
              </a:path>
            </a:pathLst>
          </a:custGeom>
          <a:noFill/>
          <a:ln w="28575" cap="rnd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68" name="Google Shape;1268;p19"/>
          <p:cNvGrpSpPr/>
          <p:nvPr/>
        </p:nvGrpSpPr>
        <p:grpSpPr>
          <a:xfrm rot="1733086" flipH="1">
            <a:off x="29897" y="3154454"/>
            <a:ext cx="381657" cy="715082"/>
            <a:chOff x="5906877" y="4080403"/>
            <a:chExt cx="570948" cy="1069743"/>
          </a:xfrm>
        </p:grpSpPr>
        <p:sp>
          <p:nvSpPr>
            <p:cNvPr id="1269" name="Google Shape;1269;p19"/>
            <p:cNvSpPr/>
            <p:nvPr/>
          </p:nvSpPr>
          <p:spPr>
            <a:xfrm>
              <a:off x="5941665" y="4813591"/>
              <a:ext cx="280948" cy="315218"/>
            </a:xfrm>
            <a:custGeom>
              <a:avLst/>
              <a:gdLst/>
              <a:ahLst/>
              <a:cxnLst/>
              <a:rect l="l" t="t" r="r" b="b"/>
              <a:pathLst>
                <a:path w="4345" h="4875" extrusionOk="0">
                  <a:moveTo>
                    <a:pt x="2528" y="1"/>
                  </a:moveTo>
                  <a:cubicBezTo>
                    <a:pt x="1809" y="1"/>
                    <a:pt x="1046" y="548"/>
                    <a:pt x="603" y="1463"/>
                  </a:cubicBezTo>
                  <a:cubicBezTo>
                    <a:pt x="0" y="2680"/>
                    <a:pt x="218" y="4102"/>
                    <a:pt x="1064" y="4654"/>
                  </a:cubicBezTo>
                  <a:cubicBezTo>
                    <a:pt x="1294" y="4803"/>
                    <a:pt x="1549" y="4874"/>
                    <a:pt x="1811" y="4874"/>
                  </a:cubicBezTo>
                  <a:cubicBezTo>
                    <a:pt x="2514" y="4874"/>
                    <a:pt x="3269" y="4361"/>
                    <a:pt x="3717" y="3475"/>
                  </a:cubicBezTo>
                  <a:cubicBezTo>
                    <a:pt x="4345" y="2232"/>
                    <a:pt x="4152" y="771"/>
                    <a:pt x="3268" y="220"/>
                  </a:cubicBezTo>
                  <a:cubicBezTo>
                    <a:pt x="3038" y="71"/>
                    <a:pt x="2786" y="1"/>
                    <a:pt x="252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0" name="Google Shape;1270;p19"/>
            <p:cNvSpPr/>
            <p:nvPr/>
          </p:nvSpPr>
          <p:spPr>
            <a:xfrm>
              <a:off x="5941665" y="4791283"/>
              <a:ext cx="280948" cy="358863"/>
            </a:xfrm>
            <a:custGeom>
              <a:avLst/>
              <a:gdLst/>
              <a:ahLst/>
              <a:cxnLst/>
              <a:rect l="l" t="t" r="r" b="b"/>
              <a:pathLst>
                <a:path w="4345" h="5550" fill="none" extrusionOk="0">
                  <a:moveTo>
                    <a:pt x="3268" y="565"/>
                  </a:moveTo>
                  <a:cubicBezTo>
                    <a:pt x="4152" y="1116"/>
                    <a:pt x="4345" y="2577"/>
                    <a:pt x="3717" y="3820"/>
                  </a:cubicBezTo>
                  <a:cubicBezTo>
                    <a:pt x="3102" y="5037"/>
                    <a:pt x="1910" y="5550"/>
                    <a:pt x="1064" y="4999"/>
                  </a:cubicBezTo>
                  <a:cubicBezTo>
                    <a:pt x="218" y="4447"/>
                    <a:pt x="0" y="3025"/>
                    <a:pt x="603" y="1808"/>
                  </a:cubicBezTo>
                  <a:cubicBezTo>
                    <a:pt x="1205" y="565"/>
                    <a:pt x="2397" y="1"/>
                    <a:pt x="3268" y="565"/>
                  </a:cubicBezTo>
                  <a:close/>
                </a:path>
              </a:pathLst>
            </a:custGeom>
            <a:noFill/>
            <a:ln w="28575" cap="flat" cmpd="sng">
              <a:solidFill>
                <a:schemeClr val="lt2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1" name="Google Shape;1271;p19"/>
            <p:cNvSpPr/>
            <p:nvPr/>
          </p:nvSpPr>
          <p:spPr>
            <a:xfrm>
              <a:off x="5906877" y="4080403"/>
              <a:ext cx="570948" cy="786330"/>
            </a:xfrm>
            <a:custGeom>
              <a:avLst/>
              <a:gdLst/>
              <a:ahLst/>
              <a:cxnLst/>
              <a:rect l="l" t="t" r="r" b="b"/>
              <a:pathLst>
                <a:path w="8830" h="12161" fill="none" extrusionOk="0">
                  <a:moveTo>
                    <a:pt x="4344" y="12161"/>
                  </a:moveTo>
                  <a:lnTo>
                    <a:pt x="0" y="0"/>
                  </a:lnTo>
                  <a:cubicBezTo>
                    <a:pt x="0" y="0"/>
                    <a:pt x="8829" y="6279"/>
                    <a:pt x="3716" y="6228"/>
                  </a:cubicBezTo>
                </a:path>
              </a:pathLst>
            </a:custGeom>
            <a:noFill/>
            <a:ln w="28575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72" name="Google Shape;1272;p19"/>
          <p:cNvGrpSpPr/>
          <p:nvPr/>
        </p:nvGrpSpPr>
        <p:grpSpPr>
          <a:xfrm rot="223104">
            <a:off x="4319535" y="4963406"/>
            <a:ext cx="489097" cy="546230"/>
            <a:chOff x="5491728" y="4594881"/>
            <a:chExt cx="639501" cy="714204"/>
          </a:xfrm>
        </p:grpSpPr>
        <p:sp>
          <p:nvSpPr>
            <p:cNvPr id="1273" name="Google Shape;1273;p19"/>
            <p:cNvSpPr/>
            <p:nvPr/>
          </p:nvSpPr>
          <p:spPr>
            <a:xfrm rot="1509493" flipH="1">
              <a:off x="5674061" y="5086641"/>
              <a:ext cx="260075" cy="164680"/>
            </a:xfrm>
            <a:custGeom>
              <a:avLst/>
              <a:gdLst/>
              <a:ahLst/>
              <a:cxnLst/>
              <a:rect l="l" t="t" r="r" b="b"/>
              <a:pathLst>
                <a:path w="4602" h="2914" extrusionOk="0">
                  <a:moveTo>
                    <a:pt x="3040" y="0"/>
                  </a:moveTo>
                  <a:cubicBezTo>
                    <a:pt x="2745" y="0"/>
                    <a:pt x="2423" y="45"/>
                    <a:pt x="2090" y="140"/>
                  </a:cubicBezTo>
                  <a:cubicBezTo>
                    <a:pt x="885" y="473"/>
                    <a:pt x="1" y="1344"/>
                    <a:pt x="116" y="2075"/>
                  </a:cubicBezTo>
                  <a:cubicBezTo>
                    <a:pt x="200" y="2606"/>
                    <a:pt x="792" y="2914"/>
                    <a:pt x="1573" y="2914"/>
                  </a:cubicBezTo>
                  <a:cubicBezTo>
                    <a:pt x="1865" y="2914"/>
                    <a:pt x="2184" y="2871"/>
                    <a:pt x="2513" y="2780"/>
                  </a:cubicBezTo>
                  <a:cubicBezTo>
                    <a:pt x="3717" y="2447"/>
                    <a:pt x="4601" y="1575"/>
                    <a:pt x="4486" y="845"/>
                  </a:cubicBezTo>
                  <a:cubicBezTo>
                    <a:pt x="4402" y="314"/>
                    <a:pt x="3819" y="0"/>
                    <a:pt x="304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74" name="Google Shape;1274;p19"/>
            <p:cNvGrpSpPr/>
            <p:nvPr/>
          </p:nvGrpSpPr>
          <p:grpSpPr>
            <a:xfrm rot="1509639" flipH="1">
              <a:off x="5595986" y="4658670"/>
              <a:ext cx="430984" cy="586627"/>
              <a:chOff x="-1795774" y="3888167"/>
              <a:chExt cx="493101" cy="671176"/>
            </a:xfrm>
          </p:grpSpPr>
          <p:sp>
            <p:nvSpPr>
              <p:cNvPr id="1275" name="Google Shape;1275;p19"/>
              <p:cNvSpPr/>
              <p:nvPr/>
            </p:nvSpPr>
            <p:spPr>
              <a:xfrm>
                <a:off x="-1795774" y="4344672"/>
                <a:ext cx="297565" cy="214671"/>
              </a:xfrm>
              <a:custGeom>
                <a:avLst/>
                <a:gdLst/>
                <a:ahLst/>
                <a:cxnLst/>
                <a:rect l="l" t="t" r="r" b="b"/>
                <a:pathLst>
                  <a:path w="4602" h="3320" fill="none" extrusionOk="0">
                    <a:moveTo>
                      <a:pt x="4486" y="1052"/>
                    </a:moveTo>
                    <a:cubicBezTo>
                      <a:pt x="4601" y="1782"/>
                      <a:pt x="3717" y="2654"/>
                      <a:pt x="2513" y="2987"/>
                    </a:cubicBezTo>
                    <a:cubicBezTo>
                      <a:pt x="1308" y="3320"/>
                      <a:pt x="232" y="3012"/>
                      <a:pt x="116" y="2282"/>
                    </a:cubicBezTo>
                    <a:cubicBezTo>
                      <a:pt x="1" y="1551"/>
                      <a:pt x="885" y="680"/>
                      <a:pt x="2090" y="347"/>
                    </a:cubicBezTo>
                    <a:cubicBezTo>
                      <a:pt x="3307" y="1"/>
                      <a:pt x="4371" y="321"/>
                      <a:pt x="4486" y="1052"/>
                    </a:cubicBezTo>
                    <a:close/>
                  </a:path>
                </a:pathLst>
              </a:custGeom>
              <a:noFill/>
              <a:ln w="28575" cap="flat" cmpd="sng">
                <a:solidFill>
                  <a:schemeClr val="lt2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6" name="Google Shape;1276;p19"/>
              <p:cNvSpPr/>
              <p:nvPr/>
            </p:nvSpPr>
            <p:spPr>
              <a:xfrm>
                <a:off x="-1505770" y="3888167"/>
                <a:ext cx="203097" cy="543597"/>
              </a:xfrm>
              <a:custGeom>
                <a:avLst/>
                <a:gdLst/>
                <a:ahLst/>
                <a:cxnLst/>
                <a:rect l="l" t="t" r="r" b="b"/>
                <a:pathLst>
                  <a:path w="3141" h="8407" fill="none" extrusionOk="0">
                    <a:moveTo>
                      <a:pt x="1" y="8406"/>
                    </a:moveTo>
                    <a:lnTo>
                      <a:pt x="3141" y="0"/>
                    </a:lnTo>
                  </a:path>
                </a:pathLst>
              </a:custGeom>
              <a:noFill/>
              <a:ln w="28575" cap="rnd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277" name="Google Shape;1277;p19"/>
          <p:cNvGrpSpPr/>
          <p:nvPr/>
        </p:nvGrpSpPr>
        <p:grpSpPr>
          <a:xfrm rot="-1286215">
            <a:off x="2224354" y="4494121"/>
            <a:ext cx="646985" cy="435935"/>
            <a:chOff x="897994" y="4240309"/>
            <a:chExt cx="967900" cy="652165"/>
          </a:xfrm>
        </p:grpSpPr>
        <p:sp>
          <p:nvSpPr>
            <p:cNvPr id="1278" name="Google Shape;1278;p19"/>
            <p:cNvSpPr/>
            <p:nvPr/>
          </p:nvSpPr>
          <p:spPr>
            <a:xfrm>
              <a:off x="897994" y="4634158"/>
              <a:ext cx="370437" cy="243057"/>
            </a:xfrm>
            <a:custGeom>
              <a:avLst/>
              <a:gdLst/>
              <a:ahLst/>
              <a:cxnLst/>
              <a:rect l="l" t="t" r="r" b="b"/>
              <a:pathLst>
                <a:path w="5729" h="3759" extrusionOk="0">
                  <a:moveTo>
                    <a:pt x="2551" y="1"/>
                  </a:moveTo>
                  <a:cubicBezTo>
                    <a:pt x="1500" y="1"/>
                    <a:pt x="589" y="473"/>
                    <a:pt x="334" y="1239"/>
                  </a:cubicBezTo>
                  <a:cubicBezTo>
                    <a:pt x="1" y="2213"/>
                    <a:pt x="847" y="3277"/>
                    <a:pt x="2205" y="3635"/>
                  </a:cubicBezTo>
                  <a:cubicBezTo>
                    <a:pt x="2518" y="3719"/>
                    <a:pt x="2834" y="3759"/>
                    <a:pt x="3139" y="3759"/>
                  </a:cubicBezTo>
                  <a:cubicBezTo>
                    <a:pt x="4142" y="3759"/>
                    <a:pt x="5027" y="3328"/>
                    <a:pt x="5332" y="2610"/>
                  </a:cubicBezTo>
                  <a:cubicBezTo>
                    <a:pt x="5729" y="1649"/>
                    <a:pt x="4947" y="522"/>
                    <a:pt x="3538" y="137"/>
                  </a:cubicBezTo>
                  <a:cubicBezTo>
                    <a:pt x="3205" y="44"/>
                    <a:pt x="2872" y="1"/>
                    <a:pt x="255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9" name="Google Shape;1279;p19"/>
            <p:cNvSpPr/>
            <p:nvPr/>
          </p:nvSpPr>
          <p:spPr>
            <a:xfrm>
              <a:off x="897994" y="4617281"/>
              <a:ext cx="370437" cy="275193"/>
            </a:xfrm>
            <a:custGeom>
              <a:avLst/>
              <a:gdLst/>
              <a:ahLst/>
              <a:cxnLst/>
              <a:rect l="l" t="t" r="r" b="b"/>
              <a:pathLst>
                <a:path w="5729" h="4256" fill="none" extrusionOk="0">
                  <a:moveTo>
                    <a:pt x="5332" y="2871"/>
                  </a:moveTo>
                  <a:cubicBezTo>
                    <a:pt x="4934" y="3807"/>
                    <a:pt x="3550" y="4255"/>
                    <a:pt x="2205" y="3896"/>
                  </a:cubicBezTo>
                  <a:cubicBezTo>
                    <a:pt x="847" y="3538"/>
                    <a:pt x="1" y="2474"/>
                    <a:pt x="334" y="1500"/>
                  </a:cubicBezTo>
                  <a:cubicBezTo>
                    <a:pt x="667" y="501"/>
                    <a:pt x="2115" y="1"/>
                    <a:pt x="3538" y="398"/>
                  </a:cubicBezTo>
                  <a:cubicBezTo>
                    <a:pt x="4947" y="783"/>
                    <a:pt x="5729" y="1910"/>
                    <a:pt x="5332" y="2871"/>
                  </a:cubicBezTo>
                  <a:close/>
                </a:path>
              </a:pathLst>
            </a:custGeom>
            <a:noFill/>
            <a:ln w="28575" cap="flat" cmpd="sng">
              <a:solidFill>
                <a:schemeClr val="lt2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0" name="Google Shape;1280;p19"/>
            <p:cNvSpPr/>
            <p:nvPr/>
          </p:nvSpPr>
          <p:spPr>
            <a:xfrm>
              <a:off x="1228605" y="4240309"/>
              <a:ext cx="637289" cy="585044"/>
            </a:xfrm>
            <a:custGeom>
              <a:avLst/>
              <a:gdLst/>
              <a:ahLst/>
              <a:cxnLst/>
              <a:rect l="l" t="t" r="r" b="b"/>
              <a:pathLst>
                <a:path w="9856" h="9048" fill="none" extrusionOk="0">
                  <a:moveTo>
                    <a:pt x="1" y="9047"/>
                  </a:moveTo>
                  <a:lnTo>
                    <a:pt x="9855" y="0"/>
                  </a:lnTo>
                </a:path>
              </a:pathLst>
            </a:custGeom>
            <a:noFill/>
            <a:ln w="28575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81" name="Google Shape;1281;p19"/>
          <p:cNvGrpSpPr/>
          <p:nvPr/>
        </p:nvGrpSpPr>
        <p:grpSpPr>
          <a:xfrm rot="-1286215">
            <a:off x="3885689" y="4912124"/>
            <a:ext cx="353986" cy="444231"/>
            <a:chOff x="-1130414" y="3808634"/>
            <a:chExt cx="529568" cy="664577"/>
          </a:xfrm>
        </p:grpSpPr>
        <p:sp>
          <p:nvSpPr>
            <p:cNvPr id="1282" name="Google Shape;1282;p19"/>
            <p:cNvSpPr/>
            <p:nvPr/>
          </p:nvSpPr>
          <p:spPr>
            <a:xfrm>
              <a:off x="-891751" y="3820984"/>
              <a:ext cx="290905" cy="163654"/>
            </a:xfrm>
            <a:custGeom>
              <a:avLst/>
              <a:gdLst/>
              <a:ahLst/>
              <a:cxnLst/>
              <a:rect l="l" t="t" r="r" b="b"/>
              <a:pathLst>
                <a:path w="4499" h="2531" extrusionOk="0">
                  <a:moveTo>
                    <a:pt x="3318" y="1"/>
                  </a:moveTo>
                  <a:cubicBezTo>
                    <a:pt x="2767" y="1"/>
                    <a:pt x="2047" y="215"/>
                    <a:pt x="1410" y="591"/>
                  </a:cubicBezTo>
                  <a:cubicBezTo>
                    <a:pt x="449" y="1142"/>
                    <a:pt x="0" y="1885"/>
                    <a:pt x="334" y="2269"/>
                  </a:cubicBezTo>
                  <a:cubicBezTo>
                    <a:pt x="481" y="2444"/>
                    <a:pt x="763" y="2530"/>
                    <a:pt x="1119" y="2530"/>
                  </a:cubicBezTo>
                  <a:cubicBezTo>
                    <a:pt x="1598" y="2530"/>
                    <a:pt x="2211" y="2373"/>
                    <a:pt x="2807" y="2064"/>
                  </a:cubicBezTo>
                  <a:cubicBezTo>
                    <a:pt x="3922" y="1501"/>
                    <a:pt x="4498" y="642"/>
                    <a:pt x="4050" y="219"/>
                  </a:cubicBezTo>
                  <a:cubicBezTo>
                    <a:pt x="3892" y="70"/>
                    <a:pt x="3632" y="1"/>
                    <a:pt x="331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3" name="Google Shape;1283;p19"/>
            <p:cNvSpPr/>
            <p:nvPr/>
          </p:nvSpPr>
          <p:spPr>
            <a:xfrm>
              <a:off x="-891751" y="3808634"/>
              <a:ext cx="290905" cy="185639"/>
            </a:xfrm>
            <a:custGeom>
              <a:avLst/>
              <a:gdLst/>
              <a:ahLst/>
              <a:cxnLst/>
              <a:rect l="l" t="t" r="r" b="b"/>
              <a:pathLst>
                <a:path w="4499" h="2871" fill="none" extrusionOk="0">
                  <a:moveTo>
                    <a:pt x="4050" y="410"/>
                  </a:moveTo>
                  <a:cubicBezTo>
                    <a:pt x="4498" y="833"/>
                    <a:pt x="3922" y="1692"/>
                    <a:pt x="2807" y="2255"/>
                  </a:cubicBezTo>
                  <a:cubicBezTo>
                    <a:pt x="1769" y="2794"/>
                    <a:pt x="680" y="2870"/>
                    <a:pt x="334" y="2460"/>
                  </a:cubicBezTo>
                  <a:cubicBezTo>
                    <a:pt x="0" y="2076"/>
                    <a:pt x="449" y="1333"/>
                    <a:pt x="1410" y="782"/>
                  </a:cubicBezTo>
                  <a:cubicBezTo>
                    <a:pt x="2410" y="192"/>
                    <a:pt x="3614" y="0"/>
                    <a:pt x="4050" y="410"/>
                  </a:cubicBezTo>
                  <a:close/>
                </a:path>
              </a:pathLst>
            </a:custGeom>
            <a:noFill/>
            <a:ln w="28575" cap="flat" cmpd="sng">
              <a:solidFill>
                <a:schemeClr val="accent1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4" name="Google Shape;1284;p19"/>
            <p:cNvSpPr/>
            <p:nvPr/>
          </p:nvSpPr>
          <p:spPr>
            <a:xfrm>
              <a:off x="-1130414" y="3927092"/>
              <a:ext cx="258640" cy="546118"/>
            </a:xfrm>
            <a:custGeom>
              <a:avLst/>
              <a:gdLst/>
              <a:ahLst/>
              <a:cxnLst/>
              <a:rect l="l" t="t" r="r" b="b"/>
              <a:pathLst>
                <a:path w="4000" h="8446" fill="none" extrusionOk="0">
                  <a:moveTo>
                    <a:pt x="3999" y="1"/>
                  </a:moveTo>
                  <a:lnTo>
                    <a:pt x="1" y="8445"/>
                  </a:lnTo>
                </a:path>
              </a:pathLst>
            </a:custGeom>
            <a:noFill/>
            <a:ln w="28575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85" name="Google Shape;1285;p19"/>
          <p:cNvGrpSpPr/>
          <p:nvPr/>
        </p:nvGrpSpPr>
        <p:grpSpPr>
          <a:xfrm rot="-1286215">
            <a:off x="3030094" y="4559747"/>
            <a:ext cx="916125" cy="388867"/>
            <a:chOff x="255847" y="3748111"/>
            <a:chExt cx="1370537" cy="581751"/>
          </a:xfrm>
        </p:grpSpPr>
        <p:sp>
          <p:nvSpPr>
            <p:cNvPr id="1286" name="Google Shape;1286;p19"/>
            <p:cNvSpPr/>
            <p:nvPr/>
          </p:nvSpPr>
          <p:spPr>
            <a:xfrm>
              <a:off x="255847" y="4064917"/>
              <a:ext cx="279331" cy="148653"/>
            </a:xfrm>
            <a:custGeom>
              <a:avLst/>
              <a:gdLst/>
              <a:ahLst/>
              <a:cxnLst/>
              <a:rect l="l" t="t" r="r" b="b"/>
              <a:pathLst>
                <a:path w="4320" h="2299" extrusionOk="0">
                  <a:moveTo>
                    <a:pt x="2042" y="1"/>
                  </a:moveTo>
                  <a:cubicBezTo>
                    <a:pt x="1195" y="1"/>
                    <a:pt x="445" y="332"/>
                    <a:pt x="244" y="829"/>
                  </a:cubicBezTo>
                  <a:cubicBezTo>
                    <a:pt x="1" y="1444"/>
                    <a:pt x="667" y="2084"/>
                    <a:pt x="1718" y="2251"/>
                  </a:cubicBezTo>
                  <a:cubicBezTo>
                    <a:pt x="1905" y="2283"/>
                    <a:pt x="2093" y="2298"/>
                    <a:pt x="2277" y="2298"/>
                  </a:cubicBezTo>
                  <a:cubicBezTo>
                    <a:pt x="3122" y="2298"/>
                    <a:pt x="3876" y="1975"/>
                    <a:pt x="4076" y="1469"/>
                  </a:cubicBezTo>
                  <a:cubicBezTo>
                    <a:pt x="4319" y="867"/>
                    <a:pt x="3653" y="226"/>
                    <a:pt x="2589" y="47"/>
                  </a:cubicBezTo>
                  <a:cubicBezTo>
                    <a:pt x="2405" y="16"/>
                    <a:pt x="2221" y="1"/>
                    <a:pt x="204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7" name="Google Shape;1287;p19"/>
            <p:cNvSpPr/>
            <p:nvPr/>
          </p:nvSpPr>
          <p:spPr>
            <a:xfrm>
              <a:off x="255848" y="4056349"/>
              <a:ext cx="279331" cy="165788"/>
            </a:xfrm>
            <a:custGeom>
              <a:avLst/>
              <a:gdLst/>
              <a:ahLst/>
              <a:cxnLst/>
              <a:rect l="l" t="t" r="r" b="b"/>
              <a:pathLst>
                <a:path w="4320" h="2564" fill="none" extrusionOk="0">
                  <a:moveTo>
                    <a:pt x="4076" y="1602"/>
                  </a:moveTo>
                  <a:cubicBezTo>
                    <a:pt x="3832" y="2217"/>
                    <a:pt x="2768" y="2563"/>
                    <a:pt x="1718" y="2384"/>
                  </a:cubicBezTo>
                  <a:cubicBezTo>
                    <a:pt x="667" y="2217"/>
                    <a:pt x="1" y="1577"/>
                    <a:pt x="244" y="962"/>
                  </a:cubicBezTo>
                  <a:cubicBezTo>
                    <a:pt x="487" y="359"/>
                    <a:pt x="1538" y="1"/>
                    <a:pt x="2589" y="180"/>
                  </a:cubicBezTo>
                  <a:cubicBezTo>
                    <a:pt x="3653" y="359"/>
                    <a:pt x="4319" y="1000"/>
                    <a:pt x="4076" y="1602"/>
                  </a:cubicBezTo>
                  <a:close/>
                </a:path>
              </a:pathLst>
            </a:custGeom>
            <a:noFill/>
            <a:ln w="28575" cap="flat" cmpd="sng">
              <a:solidFill>
                <a:schemeClr val="dk2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8" name="Google Shape;1288;p19"/>
            <p:cNvSpPr/>
            <p:nvPr/>
          </p:nvSpPr>
          <p:spPr>
            <a:xfrm>
              <a:off x="882282" y="4172674"/>
              <a:ext cx="279267" cy="148653"/>
            </a:xfrm>
            <a:custGeom>
              <a:avLst/>
              <a:gdLst/>
              <a:ahLst/>
              <a:cxnLst/>
              <a:rect l="l" t="t" r="r" b="b"/>
              <a:pathLst>
                <a:path w="4319" h="2299" extrusionOk="0">
                  <a:moveTo>
                    <a:pt x="2061" y="1"/>
                  </a:moveTo>
                  <a:cubicBezTo>
                    <a:pt x="1207" y="1"/>
                    <a:pt x="455" y="332"/>
                    <a:pt x="244" y="828"/>
                  </a:cubicBezTo>
                  <a:cubicBezTo>
                    <a:pt x="0" y="1444"/>
                    <a:pt x="654" y="2084"/>
                    <a:pt x="1717" y="2251"/>
                  </a:cubicBezTo>
                  <a:cubicBezTo>
                    <a:pt x="1905" y="2283"/>
                    <a:pt x="2093" y="2298"/>
                    <a:pt x="2277" y="2298"/>
                  </a:cubicBezTo>
                  <a:cubicBezTo>
                    <a:pt x="3122" y="2298"/>
                    <a:pt x="3875" y="1975"/>
                    <a:pt x="4075" y="1469"/>
                  </a:cubicBezTo>
                  <a:cubicBezTo>
                    <a:pt x="4319" y="867"/>
                    <a:pt x="3665" y="226"/>
                    <a:pt x="2614" y="47"/>
                  </a:cubicBezTo>
                  <a:cubicBezTo>
                    <a:pt x="2428" y="15"/>
                    <a:pt x="2242" y="1"/>
                    <a:pt x="206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9" name="Google Shape;1289;p19"/>
            <p:cNvSpPr/>
            <p:nvPr/>
          </p:nvSpPr>
          <p:spPr>
            <a:xfrm>
              <a:off x="882282" y="4164074"/>
              <a:ext cx="279267" cy="165788"/>
            </a:xfrm>
            <a:custGeom>
              <a:avLst/>
              <a:gdLst/>
              <a:ahLst/>
              <a:cxnLst/>
              <a:rect l="l" t="t" r="r" b="b"/>
              <a:pathLst>
                <a:path w="4319" h="2564" fill="none" extrusionOk="0">
                  <a:moveTo>
                    <a:pt x="4075" y="1602"/>
                  </a:moveTo>
                  <a:cubicBezTo>
                    <a:pt x="3832" y="2217"/>
                    <a:pt x="2768" y="2563"/>
                    <a:pt x="1717" y="2384"/>
                  </a:cubicBezTo>
                  <a:cubicBezTo>
                    <a:pt x="654" y="2217"/>
                    <a:pt x="0" y="1577"/>
                    <a:pt x="244" y="961"/>
                  </a:cubicBezTo>
                  <a:cubicBezTo>
                    <a:pt x="500" y="359"/>
                    <a:pt x="1551" y="0"/>
                    <a:pt x="2614" y="180"/>
                  </a:cubicBezTo>
                  <a:cubicBezTo>
                    <a:pt x="3665" y="359"/>
                    <a:pt x="4319" y="1000"/>
                    <a:pt x="4075" y="1602"/>
                  </a:cubicBezTo>
                  <a:close/>
                </a:path>
              </a:pathLst>
            </a:custGeom>
            <a:noFill/>
            <a:ln w="28575" cap="flat" cmpd="sng">
              <a:solidFill>
                <a:schemeClr val="dk2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0" name="Google Shape;1290;p19"/>
            <p:cNvSpPr/>
            <p:nvPr/>
          </p:nvSpPr>
          <p:spPr>
            <a:xfrm>
              <a:off x="506085" y="3748111"/>
              <a:ext cx="1120299" cy="527044"/>
            </a:xfrm>
            <a:custGeom>
              <a:avLst/>
              <a:gdLst/>
              <a:ahLst/>
              <a:cxnLst/>
              <a:rect l="l" t="t" r="r" b="b"/>
              <a:pathLst>
                <a:path w="17326" h="8151" fill="none" extrusionOk="0">
                  <a:moveTo>
                    <a:pt x="1" y="6664"/>
                  </a:moveTo>
                  <a:lnTo>
                    <a:pt x="8317" y="1"/>
                  </a:lnTo>
                  <a:lnTo>
                    <a:pt x="17326" y="1449"/>
                  </a:lnTo>
                  <a:lnTo>
                    <a:pt x="9829" y="8151"/>
                  </a:lnTo>
                </a:path>
              </a:pathLst>
            </a:custGeom>
            <a:noFill/>
            <a:ln w="2857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1" name="Google Shape;1291;p19"/>
            <p:cNvSpPr/>
            <p:nvPr/>
          </p:nvSpPr>
          <p:spPr>
            <a:xfrm>
              <a:off x="928644" y="3847560"/>
              <a:ext cx="577608" cy="101969"/>
            </a:xfrm>
            <a:custGeom>
              <a:avLst/>
              <a:gdLst/>
              <a:ahLst/>
              <a:cxnLst/>
              <a:rect l="l" t="t" r="r" b="b"/>
              <a:pathLst>
                <a:path w="8933" h="1577" fill="none" extrusionOk="0">
                  <a:moveTo>
                    <a:pt x="1" y="0"/>
                  </a:moveTo>
                  <a:lnTo>
                    <a:pt x="8933" y="1576"/>
                  </a:lnTo>
                </a:path>
              </a:pathLst>
            </a:custGeom>
            <a:noFill/>
            <a:ln w="2857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92" name="Google Shape;1292;p19"/>
          <p:cNvGrpSpPr/>
          <p:nvPr/>
        </p:nvGrpSpPr>
        <p:grpSpPr>
          <a:xfrm rot="-1286215">
            <a:off x="957308" y="4495379"/>
            <a:ext cx="1062343" cy="517365"/>
            <a:chOff x="1698430" y="4498823"/>
            <a:chExt cx="1589281" cy="773986"/>
          </a:xfrm>
        </p:grpSpPr>
        <p:sp>
          <p:nvSpPr>
            <p:cNvPr id="1293" name="Google Shape;1293;p19"/>
            <p:cNvSpPr/>
            <p:nvPr/>
          </p:nvSpPr>
          <p:spPr>
            <a:xfrm>
              <a:off x="1698430" y="4919182"/>
              <a:ext cx="299182" cy="231677"/>
            </a:xfrm>
            <a:custGeom>
              <a:avLst/>
              <a:gdLst/>
              <a:ahLst/>
              <a:cxnLst/>
              <a:rect l="l" t="t" r="r" b="b"/>
              <a:pathLst>
                <a:path w="4627" h="3583" extrusionOk="0">
                  <a:moveTo>
                    <a:pt x="1912" y="1"/>
                  </a:moveTo>
                  <a:cubicBezTo>
                    <a:pt x="1110" y="1"/>
                    <a:pt x="438" y="408"/>
                    <a:pt x="257" y="1086"/>
                  </a:cubicBezTo>
                  <a:cubicBezTo>
                    <a:pt x="1" y="1995"/>
                    <a:pt x="718" y="3046"/>
                    <a:pt x="1846" y="3431"/>
                  </a:cubicBezTo>
                  <a:cubicBezTo>
                    <a:pt x="2141" y="3533"/>
                    <a:pt x="2435" y="3582"/>
                    <a:pt x="2714" y="3582"/>
                  </a:cubicBezTo>
                  <a:cubicBezTo>
                    <a:pt x="3512" y="3582"/>
                    <a:pt x="4180" y="3182"/>
                    <a:pt x="4370" y="2508"/>
                  </a:cubicBezTo>
                  <a:cubicBezTo>
                    <a:pt x="4627" y="1598"/>
                    <a:pt x="3909" y="535"/>
                    <a:pt x="2768" y="150"/>
                  </a:cubicBezTo>
                  <a:cubicBezTo>
                    <a:pt x="2477" y="49"/>
                    <a:pt x="2187" y="1"/>
                    <a:pt x="191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4" name="Google Shape;1294;p19"/>
            <p:cNvSpPr/>
            <p:nvPr/>
          </p:nvSpPr>
          <p:spPr>
            <a:xfrm>
              <a:off x="1698430" y="4903146"/>
              <a:ext cx="299182" cy="263554"/>
            </a:xfrm>
            <a:custGeom>
              <a:avLst/>
              <a:gdLst/>
              <a:ahLst/>
              <a:cxnLst/>
              <a:rect l="l" t="t" r="r" b="b"/>
              <a:pathLst>
                <a:path w="4627" h="4076" fill="none" extrusionOk="0">
                  <a:moveTo>
                    <a:pt x="4370" y="2756"/>
                  </a:moveTo>
                  <a:cubicBezTo>
                    <a:pt x="4114" y="3666"/>
                    <a:pt x="2986" y="4076"/>
                    <a:pt x="1846" y="3679"/>
                  </a:cubicBezTo>
                  <a:cubicBezTo>
                    <a:pt x="718" y="3294"/>
                    <a:pt x="1" y="2243"/>
                    <a:pt x="257" y="1334"/>
                  </a:cubicBezTo>
                  <a:cubicBezTo>
                    <a:pt x="500" y="424"/>
                    <a:pt x="1628" y="1"/>
                    <a:pt x="2768" y="398"/>
                  </a:cubicBezTo>
                  <a:cubicBezTo>
                    <a:pt x="3909" y="783"/>
                    <a:pt x="4627" y="1846"/>
                    <a:pt x="4370" y="2756"/>
                  </a:cubicBezTo>
                  <a:close/>
                </a:path>
              </a:pathLst>
            </a:custGeom>
            <a:noFill/>
            <a:ln w="28575" cap="flat" cmpd="sng">
              <a:solidFill>
                <a:schemeClr val="accent1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5" name="Google Shape;1295;p19"/>
            <p:cNvSpPr/>
            <p:nvPr/>
          </p:nvSpPr>
          <p:spPr>
            <a:xfrm>
              <a:off x="2442482" y="5021152"/>
              <a:ext cx="309139" cy="235750"/>
            </a:xfrm>
            <a:custGeom>
              <a:avLst/>
              <a:gdLst/>
              <a:ahLst/>
              <a:cxnLst/>
              <a:rect l="l" t="t" r="r" b="b"/>
              <a:pathLst>
                <a:path w="4781" h="3646" extrusionOk="0">
                  <a:moveTo>
                    <a:pt x="1976" y="0"/>
                  </a:moveTo>
                  <a:cubicBezTo>
                    <a:pt x="1149" y="0"/>
                    <a:pt x="458" y="410"/>
                    <a:pt x="257" y="1098"/>
                  </a:cubicBezTo>
                  <a:cubicBezTo>
                    <a:pt x="1" y="2020"/>
                    <a:pt x="731" y="3084"/>
                    <a:pt x="1897" y="3494"/>
                  </a:cubicBezTo>
                  <a:cubicBezTo>
                    <a:pt x="2202" y="3596"/>
                    <a:pt x="2505" y="3645"/>
                    <a:pt x="2793" y="3645"/>
                  </a:cubicBezTo>
                  <a:cubicBezTo>
                    <a:pt x="3619" y="3645"/>
                    <a:pt x="4312" y="3243"/>
                    <a:pt x="4512" y="2558"/>
                  </a:cubicBezTo>
                  <a:cubicBezTo>
                    <a:pt x="4781" y="1623"/>
                    <a:pt x="4038" y="547"/>
                    <a:pt x="2859" y="149"/>
                  </a:cubicBezTo>
                  <a:cubicBezTo>
                    <a:pt x="2558" y="48"/>
                    <a:pt x="2259" y="0"/>
                    <a:pt x="197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6" name="Google Shape;1296;p19"/>
            <p:cNvSpPr/>
            <p:nvPr/>
          </p:nvSpPr>
          <p:spPr>
            <a:xfrm>
              <a:off x="2442482" y="5005116"/>
              <a:ext cx="309139" cy="267692"/>
            </a:xfrm>
            <a:custGeom>
              <a:avLst/>
              <a:gdLst/>
              <a:ahLst/>
              <a:cxnLst/>
              <a:rect l="l" t="t" r="r" b="b"/>
              <a:pathLst>
                <a:path w="4781" h="4140" fill="none" extrusionOk="0">
                  <a:moveTo>
                    <a:pt x="4512" y="2806"/>
                  </a:moveTo>
                  <a:cubicBezTo>
                    <a:pt x="4243" y="3729"/>
                    <a:pt x="3076" y="4139"/>
                    <a:pt x="1897" y="3742"/>
                  </a:cubicBezTo>
                  <a:cubicBezTo>
                    <a:pt x="731" y="3332"/>
                    <a:pt x="1" y="2268"/>
                    <a:pt x="257" y="1346"/>
                  </a:cubicBezTo>
                  <a:cubicBezTo>
                    <a:pt x="526" y="423"/>
                    <a:pt x="1680" y="0"/>
                    <a:pt x="2859" y="397"/>
                  </a:cubicBezTo>
                  <a:cubicBezTo>
                    <a:pt x="4038" y="795"/>
                    <a:pt x="4781" y="1871"/>
                    <a:pt x="4512" y="2806"/>
                  </a:cubicBezTo>
                  <a:close/>
                </a:path>
              </a:pathLst>
            </a:custGeom>
            <a:noFill/>
            <a:ln w="28575" cap="flat" cmpd="sng">
              <a:solidFill>
                <a:schemeClr val="accent1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7" name="Google Shape;1297;p19"/>
            <p:cNvSpPr/>
            <p:nvPr/>
          </p:nvSpPr>
          <p:spPr>
            <a:xfrm>
              <a:off x="1960242" y="4498823"/>
              <a:ext cx="1327470" cy="711777"/>
            </a:xfrm>
            <a:custGeom>
              <a:avLst/>
              <a:gdLst/>
              <a:ahLst/>
              <a:cxnLst/>
              <a:rect l="l" t="t" r="r" b="b"/>
              <a:pathLst>
                <a:path w="20530" h="11008" fill="none" extrusionOk="0">
                  <a:moveTo>
                    <a:pt x="1" y="9560"/>
                  </a:moveTo>
                  <a:lnTo>
                    <a:pt x="9022" y="0"/>
                  </a:lnTo>
                  <a:lnTo>
                    <a:pt x="20530" y="1115"/>
                  </a:lnTo>
                  <a:lnTo>
                    <a:pt x="11790" y="11008"/>
                  </a:lnTo>
                </a:path>
              </a:pathLst>
            </a:custGeom>
            <a:noFill/>
            <a:ln w="28575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8" name="Google Shape;1298;p19"/>
            <p:cNvSpPr/>
            <p:nvPr/>
          </p:nvSpPr>
          <p:spPr>
            <a:xfrm>
              <a:off x="2444163" y="4604026"/>
              <a:ext cx="732533" cy="92916"/>
            </a:xfrm>
            <a:custGeom>
              <a:avLst/>
              <a:gdLst/>
              <a:ahLst/>
              <a:cxnLst/>
              <a:rect l="l" t="t" r="r" b="b"/>
              <a:pathLst>
                <a:path w="11329" h="1437" fill="none" extrusionOk="0">
                  <a:moveTo>
                    <a:pt x="1" y="1"/>
                  </a:moveTo>
                  <a:lnTo>
                    <a:pt x="11329" y="1436"/>
                  </a:lnTo>
                </a:path>
              </a:pathLst>
            </a:custGeom>
            <a:noFill/>
            <a:ln w="28575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99" name="Google Shape;1299;p19"/>
          <p:cNvGrpSpPr/>
          <p:nvPr/>
        </p:nvGrpSpPr>
        <p:grpSpPr>
          <a:xfrm rot="1733086" flipH="1">
            <a:off x="-541853" y="2660796"/>
            <a:ext cx="558917" cy="617053"/>
            <a:chOff x="6799261" y="3792016"/>
            <a:chExt cx="836125" cy="923094"/>
          </a:xfrm>
        </p:grpSpPr>
        <p:sp>
          <p:nvSpPr>
            <p:cNvPr id="1300" name="Google Shape;1300;p19"/>
            <p:cNvSpPr/>
            <p:nvPr/>
          </p:nvSpPr>
          <p:spPr>
            <a:xfrm>
              <a:off x="6799261" y="4450327"/>
              <a:ext cx="253597" cy="227733"/>
            </a:xfrm>
            <a:custGeom>
              <a:avLst/>
              <a:gdLst/>
              <a:ahLst/>
              <a:cxnLst/>
              <a:rect l="l" t="t" r="r" b="b"/>
              <a:pathLst>
                <a:path w="3922" h="3522" extrusionOk="0">
                  <a:moveTo>
                    <a:pt x="2548" y="0"/>
                  </a:moveTo>
                  <a:cubicBezTo>
                    <a:pt x="2122" y="0"/>
                    <a:pt x="1633" y="183"/>
                    <a:pt x="1192" y="545"/>
                  </a:cubicBezTo>
                  <a:cubicBezTo>
                    <a:pt x="346" y="1250"/>
                    <a:pt x="0" y="2352"/>
                    <a:pt x="423" y="3031"/>
                  </a:cubicBezTo>
                  <a:cubicBezTo>
                    <a:pt x="625" y="3358"/>
                    <a:pt x="974" y="3522"/>
                    <a:pt x="1377" y="3522"/>
                  </a:cubicBezTo>
                  <a:cubicBezTo>
                    <a:pt x="1796" y="3522"/>
                    <a:pt x="2273" y="3345"/>
                    <a:pt x="2704" y="2993"/>
                  </a:cubicBezTo>
                  <a:cubicBezTo>
                    <a:pt x="3563" y="2288"/>
                    <a:pt x="3922" y="1173"/>
                    <a:pt x="3499" y="494"/>
                  </a:cubicBezTo>
                  <a:cubicBezTo>
                    <a:pt x="3299" y="164"/>
                    <a:pt x="2952" y="0"/>
                    <a:pt x="25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1" name="Google Shape;1301;p19"/>
            <p:cNvSpPr/>
            <p:nvPr/>
          </p:nvSpPr>
          <p:spPr>
            <a:xfrm>
              <a:off x="6799261" y="4438300"/>
              <a:ext cx="253597" cy="251139"/>
            </a:xfrm>
            <a:custGeom>
              <a:avLst/>
              <a:gdLst/>
              <a:ahLst/>
              <a:cxnLst/>
              <a:rect l="l" t="t" r="r" b="b"/>
              <a:pathLst>
                <a:path w="3922" h="3884" fill="none" extrusionOk="0">
                  <a:moveTo>
                    <a:pt x="3499" y="680"/>
                  </a:moveTo>
                  <a:cubicBezTo>
                    <a:pt x="3922" y="1359"/>
                    <a:pt x="3563" y="2474"/>
                    <a:pt x="2704" y="3179"/>
                  </a:cubicBezTo>
                  <a:cubicBezTo>
                    <a:pt x="1859" y="3871"/>
                    <a:pt x="833" y="3884"/>
                    <a:pt x="423" y="3217"/>
                  </a:cubicBezTo>
                  <a:cubicBezTo>
                    <a:pt x="0" y="2538"/>
                    <a:pt x="346" y="1436"/>
                    <a:pt x="1192" y="731"/>
                  </a:cubicBezTo>
                  <a:cubicBezTo>
                    <a:pt x="2051" y="27"/>
                    <a:pt x="3089" y="1"/>
                    <a:pt x="3499" y="680"/>
                  </a:cubicBezTo>
                  <a:close/>
                </a:path>
              </a:pathLst>
            </a:custGeom>
            <a:noFill/>
            <a:ln w="28575" cap="flat" cmpd="sng">
              <a:solidFill>
                <a:schemeClr val="accent1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2" name="Google Shape;1302;p19"/>
            <p:cNvSpPr/>
            <p:nvPr/>
          </p:nvSpPr>
          <p:spPr>
            <a:xfrm>
              <a:off x="7369310" y="4471213"/>
              <a:ext cx="266076" cy="232323"/>
            </a:xfrm>
            <a:custGeom>
              <a:avLst/>
              <a:gdLst/>
              <a:ahLst/>
              <a:cxnLst/>
              <a:rect l="l" t="t" r="r" b="b"/>
              <a:pathLst>
                <a:path w="4115" h="3593" extrusionOk="0">
                  <a:moveTo>
                    <a:pt x="2700" y="1"/>
                  </a:moveTo>
                  <a:cubicBezTo>
                    <a:pt x="2254" y="1"/>
                    <a:pt x="1743" y="187"/>
                    <a:pt x="1282" y="556"/>
                  </a:cubicBezTo>
                  <a:cubicBezTo>
                    <a:pt x="385" y="1273"/>
                    <a:pt x="1" y="2401"/>
                    <a:pt x="424" y="3093"/>
                  </a:cubicBezTo>
                  <a:cubicBezTo>
                    <a:pt x="631" y="3426"/>
                    <a:pt x="993" y="3593"/>
                    <a:pt x="1414" y="3593"/>
                  </a:cubicBezTo>
                  <a:cubicBezTo>
                    <a:pt x="1850" y="3593"/>
                    <a:pt x="2350" y="3413"/>
                    <a:pt x="2807" y="3054"/>
                  </a:cubicBezTo>
                  <a:cubicBezTo>
                    <a:pt x="3717" y="2337"/>
                    <a:pt x="4114" y="1196"/>
                    <a:pt x="3691" y="504"/>
                  </a:cubicBezTo>
                  <a:cubicBezTo>
                    <a:pt x="3486" y="168"/>
                    <a:pt x="3122" y="1"/>
                    <a:pt x="270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3" name="Google Shape;1303;p19"/>
            <p:cNvSpPr/>
            <p:nvPr/>
          </p:nvSpPr>
          <p:spPr>
            <a:xfrm>
              <a:off x="7369310" y="4459056"/>
              <a:ext cx="266076" cy="256054"/>
            </a:xfrm>
            <a:custGeom>
              <a:avLst/>
              <a:gdLst/>
              <a:ahLst/>
              <a:cxnLst/>
              <a:rect l="l" t="t" r="r" b="b"/>
              <a:pathLst>
                <a:path w="4115" h="3960" fill="none" extrusionOk="0">
                  <a:moveTo>
                    <a:pt x="3691" y="692"/>
                  </a:moveTo>
                  <a:cubicBezTo>
                    <a:pt x="4114" y="1384"/>
                    <a:pt x="3717" y="2525"/>
                    <a:pt x="2807" y="3242"/>
                  </a:cubicBezTo>
                  <a:cubicBezTo>
                    <a:pt x="1910" y="3947"/>
                    <a:pt x="847" y="3960"/>
                    <a:pt x="424" y="3281"/>
                  </a:cubicBezTo>
                  <a:cubicBezTo>
                    <a:pt x="1" y="2589"/>
                    <a:pt x="385" y="1461"/>
                    <a:pt x="1282" y="744"/>
                  </a:cubicBezTo>
                  <a:cubicBezTo>
                    <a:pt x="2179" y="26"/>
                    <a:pt x="3269" y="0"/>
                    <a:pt x="3691" y="692"/>
                  </a:cubicBezTo>
                  <a:close/>
                </a:path>
              </a:pathLst>
            </a:custGeom>
            <a:noFill/>
            <a:ln w="28575" cap="flat" cmpd="sng">
              <a:solidFill>
                <a:schemeClr val="accent1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4" name="Google Shape;1304;p19"/>
            <p:cNvSpPr/>
            <p:nvPr/>
          </p:nvSpPr>
          <p:spPr>
            <a:xfrm>
              <a:off x="6865538" y="3792016"/>
              <a:ext cx="750767" cy="732533"/>
            </a:xfrm>
            <a:custGeom>
              <a:avLst/>
              <a:gdLst/>
              <a:ahLst/>
              <a:cxnLst/>
              <a:rect l="l" t="t" r="r" b="b"/>
              <a:pathLst>
                <a:path w="11611" h="11329" fill="none" extrusionOk="0">
                  <a:moveTo>
                    <a:pt x="2615" y="11008"/>
                  </a:moveTo>
                  <a:lnTo>
                    <a:pt x="1" y="1"/>
                  </a:lnTo>
                  <a:lnTo>
                    <a:pt x="8638" y="398"/>
                  </a:lnTo>
                  <a:lnTo>
                    <a:pt x="11611" y="11329"/>
                  </a:lnTo>
                </a:path>
              </a:pathLst>
            </a:custGeom>
            <a:noFill/>
            <a:ln w="28575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5" name="Google Shape;1305;p19"/>
            <p:cNvSpPr/>
            <p:nvPr/>
          </p:nvSpPr>
          <p:spPr>
            <a:xfrm>
              <a:off x="6901166" y="3942029"/>
              <a:ext cx="567650" cy="40671"/>
            </a:xfrm>
            <a:custGeom>
              <a:avLst/>
              <a:gdLst/>
              <a:ahLst/>
              <a:cxnLst/>
              <a:rect l="l" t="t" r="r" b="b"/>
              <a:pathLst>
                <a:path w="8779" h="629" fill="none" extrusionOk="0">
                  <a:moveTo>
                    <a:pt x="1" y="0"/>
                  </a:moveTo>
                  <a:lnTo>
                    <a:pt x="8779" y="628"/>
                  </a:lnTo>
                </a:path>
              </a:pathLst>
            </a:custGeom>
            <a:noFill/>
            <a:ln w="28575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06" name="Google Shape;1306;p19"/>
          <p:cNvGrpSpPr/>
          <p:nvPr/>
        </p:nvGrpSpPr>
        <p:grpSpPr>
          <a:xfrm rot="1733086" flipH="1">
            <a:off x="731158" y="4175482"/>
            <a:ext cx="412130" cy="532293"/>
            <a:chOff x="3429335" y="3683515"/>
            <a:chExt cx="616535" cy="796296"/>
          </a:xfrm>
        </p:grpSpPr>
        <p:sp>
          <p:nvSpPr>
            <p:cNvPr id="1307" name="Google Shape;1307;p19"/>
            <p:cNvSpPr/>
            <p:nvPr/>
          </p:nvSpPr>
          <p:spPr>
            <a:xfrm>
              <a:off x="3429335" y="4045163"/>
              <a:ext cx="174129" cy="133458"/>
            </a:xfrm>
            <a:custGeom>
              <a:avLst/>
              <a:gdLst/>
              <a:ahLst/>
              <a:cxnLst/>
              <a:rect l="l" t="t" r="r" b="b"/>
              <a:pathLst>
                <a:path w="2693" h="2064" extrusionOk="0">
                  <a:moveTo>
                    <a:pt x="1289" y="0"/>
                  </a:moveTo>
                  <a:cubicBezTo>
                    <a:pt x="635" y="0"/>
                    <a:pt x="88" y="392"/>
                    <a:pt x="52" y="917"/>
                  </a:cubicBezTo>
                  <a:cubicBezTo>
                    <a:pt x="1" y="1481"/>
                    <a:pt x="539" y="1993"/>
                    <a:pt x="1257" y="2057"/>
                  </a:cubicBezTo>
                  <a:cubicBezTo>
                    <a:pt x="1306" y="2062"/>
                    <a:pt x="1356" y="2064"/>
                    <a:pt x="1404" y="2064"/>
                  </a:cubicBezTo>
                  <a:cubicBezTo>
                    <a:pt x="2057" y="2064"/>
                    <a:pt x="2593" y="1672"/>
                    <a:pt x="2641" y="1147"/>
                  </a:cubicBezTo>
                  <a:cubicBezTo>
                    <a:pt x="2692" y="571"/>
                    <a:pt x="2154" y="58"/>
                    <a:pt x="1436" y="7"/>
                  </a:cubicBezTo>
                  <a:cubicBezTo>
                    <a:pt x="1387" y="3"/>
                    <a:pt x="1337" y="0"/>
                    <a:pt x="128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8" name="Google Shape;1308;p19"/>
            <p:cNvSpPr/>
            <p:nvPr/>
          </p:nvSpPr>
          <p:spPr>
            <a:xfrm>
              <a:off x="3429335" y="4041413"/>
              <a:ext cx="174129" cy="140959"/>
            </a:xfrm>
            <a:custGeom>
              <a:avLst/>
              <a:gdLst/>
              <a:ahLst/>
              <a:cxnLst/>
              <a:rect l="l" t="t" r="r" b="b"/>
              <a:pathLst>
                <a:path w="2693" h="2180" fill="none" extrusionOk="0">
                  <a:moveTo>
                    <a:pt x="2641" y="1205"/>
                  </a:moveTo>
                  <a:cubicBezTo>
                    <a:pt x="2590" y="1769"/>
                    <a:pt x="1974" y="2179"/>
                    <a:pt x="1257" y="2115"/>
                  </a:cubicBezTo>
                  <a:cubicBezTo>
                    <a:pt x="539" y="2051"/>
                    <a:pt x="1" y="1539"/>
                    <a:pt x="52" y="975"/>
                  </a:cubicBezTo>
                  <a:cubicBezTo>
                    <a:pt x="91" y="411"/>
                    <a:pt x="719" y="1"/>
                    <a:pt x="1436" y="65"/>
                  </a:cubicBezTo>
                  <a:cubicBezTo>
                    <a:pt x="2154" y="116"/>
                    <a:pt x="2692" y="629"/>
                    <a:pt x="2641" y="1205"/>
                  </a:cubicBezTo>
                  <a:close/>
                </a:path>
              </a:pathLst>
            </a:custGeom>
            <a:noFill/>
            <a:ln w="28575" cap="flat" cmpd="sng">
              <a:solidFill>
                <a:schemeClr val="lt2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9" name="Google Shape;1309;p19"/>
            <p:cNvSpPr/>
            <p:nvPr/>
          </p:nvSpPr>
          <p:spPr>
            <a:xfrm>
              <a:off x="3711902" y="4342602"/>
              <a:ext cx="174065" cy="134169"/>
            </a:xfrm>
            <a:custGeom>
              <a:avLst/>
              <a:gdLst/>
              <a:ahLst/>
              <a:cxnLst/>
              <a:rect l="l" t="t" r="r" b="b"/>
              <a:pathLst>
                <a:path w="2692" h="2075" extrusionOk="0">
                  <a:moveTo>
                    <a:pt x="1289" y="1"/>
                  </a:moveTo>
                  <a:cubicBezTo>
                    <a:pt x="636" y="1"/>
                    <a:pt x="100" y="393"/>
                    <a:pt x="52" y="930"/>
                  </a:cubicBezTo>
                  <a:cubicBezTo>
                    <a:pt x="1" y="1494"/>
                    <a:pt x="539" y="2006"/>
                    <a:pt x="1257" y="2070"/>
                  </a:cubicBezTo>
                  <a:cubicBezTo>
                    <a:pt x="1298" y="2073"/>
                    <a:pt x="1340" y="2075"/>
                    <a:pt x="1381" y="2075"/>
                  </a:cubicBezTo>
                  <a:cubicBezTo>
                    <a:pt x="2045" y="2075"/>
                    <a:pt x="2605" y="1691"/>
                    <a:pt x="2653" y="1148"/>
                  </a:cubicBezTo>
                  <a:cubicBezTo>
                    <a:pt x="2692" y="584"/>
                    <a:pt x="2154" y="71"/>
                    <a:pt x="1436" y="7"/>
                  </a:cubicBezTo>
                  <a:cubicBezTo>
                    <a:pt x="1386" y="3"/>
                    <a:pt x="1337" y="1"/>
                    <a:pt x="128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0" name="Google Shape;1310;p19"/>
            <p:cNvSpPr/>
            <p:nvPr/>
          </p:nvSpPr>
          <p:spPr>
            <a:xfrm>
              <a:off x="3711902" y="4338917"/>
              <a:ext cx="174065" cy="140894"/>
            </a:xfrm>
            <a:custGeom>
              <a:avLst/>
              <a:gdLst/>
              <a:ahLst/>
              <a:cxnLst/>
              <a:rect l="l" t="t" r="r" b="b"/>
              <a:pathLst>
                <a:path w="2692" h="2179" fill="none" extrusionOk="0">
                  <a:moveTo>
                    <a:pt x="2653" y="1205"/>
                  </a:moveTo>
                  <a:cubicBezTo>
                    <a:pt x="2602" y="1781"/>
                    <a:pt x="1974" y="2179"/>
                    <a:pt x="1257" y="2127"/>
                  </a:cubicBezTo>
                  <a:cubicBezTo>
                    <a:pt x="539" y="2063"/>
                    <a:pt x="1" y="1551"/>
                    <a:pt x="52" y="987"/>
                  </a:cubicBezTo>
                  <a:cubicBezTo>
                    <a:pt x="103" y="410"/>
                    <a:pt x="718" y="0"/>
                    <a:pt x="1436" y="64"/>
                  </a:cubicBezTo>
                  <a:cubicBezTo>
                    <a:pt x="2154" y="128"/>
                    <a:pt x="2692" y="641"/>
                    <a:pt x="2653" y="1205"/>
                  </a:cubicBezTo>
                  <a:close/>
                </a:path>
              </a:pathLst>
            </a:custGeom>
            <a:noFill/>
            <a:ln w="28575" cap="flat" cmpd="sng">
              <a:solidFill>
                <a:schemeClr val="lt2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1" name="Google Shape;1311;p19"/>
            <p:cNvSpPr/>
            <p:nvPr/>
          </p:nvSpPr>
          <p:spPr>
            <a:xfrm>
              <a:off x="3595901" y="3683515"/>
              <a:ext cx="449969" cy="749086"/>
            </a:xfrm>
            <a:custGeom>
              <a:avLst/>
              <a:gdLst/>
              <a:ahLst/>
              <a:cxnLst/>
              <a:rect l="l" t="t" r="r" b="b"/>
              <a:pathLst>
                <a:path w="6959" h="11585" fill="none" extrusionOk="0">
                  <a:moveTo>
                    <a:pt x="1" y="6984"/>
                  </a:moveTo>
                  <a:lnTo>
                    <a:pt x="2897" y="0"/>
                  </a:lnTo>
                  <a:lnTo>
                    <a:pt x="6959" y="4536"/>
                  </a:lnTo>
                  <a:lnTo>
                    <a:pt x="4383" y="11584"/>
                  </a:lnTo>
                </a:path>
              </a:pathLst>
            </a:custGeom>
            <a:noFill/>
            <a:ln w="28575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2" name="Google Shape;1312;p19"/>
            <p:cNvSpPr/>
            <p:nvPr/>
          </p:nvSpPr>
          <p:spPr>
            <a:xfrm>
              <a:off x="3744233" y="3777920"/>
              <a:ext cx="262714" cy="303320"/>
            </a:xfrm>
            <a:custGeom>
              <a:avLst/>
              <a:gdLst/>
              <a:ahLst/>
              <a:cxnLst/>
              <a:rect l="l" t="t" r="r" b="b"/>
              <a:pathLst>
                <a:path w="4063" h="4691" fill="none" extrusionOk="0">
                  <a:moveTo>
                    <a:pt x="0" y="1"/>
                  </a:moveTo>
                  <a:lnTo>
                    <a:pt x="4063" y="4691"/>
                  </a:lnTo>
                </a:path>
              </a:pathLst>
            </a:custGeom>
            <a:noFill/>
            <a:ln w="28575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13" name="Google Shape;1313;p19"/>
          <p:cNvGrpSpPr/>
          <p:nvPr/>
        </p:nvGrpSpPr>
        <p:grpSpPr>
          <a:xfrm rot="1733086" flipH="1">
            <a:off x="4731206" y="4861364"/>
            <a:ext cx="412130" cy="532336"/>
            <a:chOff x="-1381427" y="4599887"/>
            <a:chExt cx="616535" cy="796360"/>
          </a:xfrm>
        </p:grpSpPr>
        <p:sp>
          <p:nvSpPr>
            <p:cNvPr id="1314" name="Google Shape;1314;p19"/>
            <p:cNvSpPr/>
            <p:nvPr/>
          </p:nvSpPr>
          <p:spPr>
            <a:xfrm>
              <a:off x="-1381427" y="4960888"/>
              <a:ext cx="174065" cy="134169"/>
            </a:xfrm>
            <a:custGeom>
              <a:avLst/>
              <a:gdLst/>
              <a:ahLst/>
              <a:cxnLst/>
              <a:rect l="l" t="t" r="r" b="b"/>
              <a:pathLst>
                <a:path w="2692" h="2075" extrusionOk="0">
                  <a:moveTo>
                    <a:pt x="1314" y="1"/>
                  </a:moveTo>
                  <a:cubicBezTo>
                    <a:pt x="649" y="1"/>
                    <a:pt x="88" y="396"/>
                    <a:pt x="51" y="927"/>
                  </a:cubicBezTo>
                  <a:cubicBezTo>
                    <a:pt x="0" y="1491"/>
                    <a:pt x="538" y="2004"/>
                    <a:pt x="1256" y="2068"/>
                  </a:cubicBezTo>
                  <a:cubicBezTo>
                    <a:pt x="1306" y="2072"/>
                    <a:pt x="1355" y="2075"/>
                    <a:pt x="1403" y="2075"/>
                  </a:cubicBezTo>
                  <a:cubicBezTo>
                    <a:pt x="2056" y="2075"/>
                    <a:pt x="2592" y="1683"/>
                    <a:pt x="2640" y="1158"/>
                  </a:cubicBezTo>
                  <a:cubicBezTo>
                    <a:pt x="2691" y="581"/>
                    <a:pt x="2153" y="69"/>
                    <a:pt x="1435" y="5"/>
                  </a:cubicBezTo>
                  <a:cubicBezTo>
                    <a:pt x="1395" y="2"/>
                    <a:pt x="1354" y="1"/>
                    <a:pt x="131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5" name="Google Shape;1315;p19"/>
            <p:cNvSpPr/>
            <p:nvPr/>
          </p:nvSpPr>
          <p:spPr>
            <a:xfrm>
              <a:off x="-1381427" y="4957849"/>
              <a:ext cx="174065" cy="140959"/>
            </a:xfrm>
            <a:custGeom>
              <a:avLst/>
              <a:gdLst/>
              <a:ahLst/>
              <a:cxnLst/>
              <a:rect l="l" t="t" r="r" b="b"/>
              <a:pathLst>
                <a:path w="2692" h="2180" fill="none" extrusionOk="0">
                  <a:moveTo>
                    <a:pt x="2640" y="1205"/>
                  </a:moveTo>
                  <a:cubicBezTo>
                    <a:pt x="2589" y="1769"/>
                    <a:pt x="1974" y="2179"/>
                    <a:pt x="1256" y="2115"/>
                  </a:cubicBezTo>
                  <a:cubicBezTo>
                    <a:pt x="538" y="2051"/>
                    <a:pt x="0" y="1538"/>
                    <a:pt x="51" y="974"/>
                  </a:cubicBezTo>
                  <a:cubicBezTo>
                    <a:pt x="90" y="411"/>
                    <a:pt x="718" y="1"/>
                    <a:pt x="1435" y="52"/>
                  </a:cubicBezTo>
                  <a:cubicBezTo>
                    <a:pt x="2153" y="116"/>
                    <a:pt x="2691" y="628"/>
                    <a:pt x="2640" y="1205"/>
                  </a:cubicBezTo>
                  <a:close/>
                </a:path>
              </a:pathLst>
            </a:custGeom>
            <a:noFill/>
            <a:ln w="28575" cap="flat" cmpd="sng">
              <a:solidFill>
                <a:schemeClr val="dk2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6" name="Google Shape;1316;p19"/>
            <p:cNvSpPr/>
            <p:nvPr/>
          </p:nvSpPr>
          <p:spPr>
            <a:xfrm>
              <a:off x="-1098925" y="5259039"/>
              <a:ext cx="174065" cy="134169"/>
            </a:xfrm>
            <a:custGeom>
              <a:avLst/>
              <a:gdLst/>
              <a:ahLst/>
              <a:cxnLst/>
              <a:rect l="l" t="t" r="r" b="b"/>
              <a:pathLst>
                <a:path w="2692" h="2075" extrusionOk="0">
                  <a:moveTo>
                    <a:pt x="1289" y="0"/>
                  </a:moveTo>
                  <a:cubicBezTo>
                    <a:pt x="636" y="0"/>
                    <a:pt x="100" y="392"/>
                    <a:pt x="52" y="917"/>
                  </a:cubicBezTo>
                  <a:cubicBezTo>
                    <a:pt x="1" y="1493"/>
                    <a:pt x="539" y="2006"/>
                    <a:pt x="1257" y="2070"/>
                  </a:cubicBezTo>
                  <a:cubicBezTo>
                    <a:pt x="1297" y="2073"/>
                    <a:pt x="1338" y="2074"/>
                    <a:pt x="1378" y="2074"/>
                  </a:cubicBezTo>
                  <a:cubicBezTo>
                    <a:pt x="2044" y="2074"/>
                    <a:pt x="2605" y="1679"/>
                    <a:pt x="2653" y="1148"/>
                  </a:cubicBezTo>
                  <a:cubicBezTo>
                    <a:pt x="2692" y="584"/>
                    <a:pt x="2154" y="71"/>
                    <a:pt x="1436" y="7"/>
                  </a:cubicBezTo>
                  <a:cubicBezTo>
                    <a:pt x="1386" y="3"/>
                    <a:pt x="1337" y="0"/>
                    <a:pt x="128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7" name="Google Shape;1317;p19"/>
            <p:cNvSpPr/>
            <p:nvPr/>
          </p:nvSpPr>
          <p:spPr>
            <a:xfrm>
              <a:off x="-1098925" y="5255289"/>
              <a:ext cx="174065" cy="140959"/>
            </a:xfrm>
            <a:custGeom>
              <a:avLst/>
              <a:gdLst/>
              <a:ahLst/>
              <a:cxnLst/>
              <a:rect l="l" t="t" r="r" b="b"/>
              <a:pathLst>
                <a:path w="2692" h="2180" fill="none" extrusionOk="0">
                  <a:moveTo>
                    <a:pt x="2653" y="1206"/>
                  </a:moveTo>
                  <a:cubicBezTo>
                    <a:pt x="2602" y="1769"/>
                    <a:pt x="1974" y="2179"/>
                    <a:pt x="1257" y="2128"/>
                  </a:cubicBezTo>
                  <a:cubicBezTo>
                    <a:pt x="539" y="2064"/>
                    <a:pt x="1" y="1551"/>
                    <a:pt x="52" y="975"/>
                  </a:cubicBezTo>
                  <a:cubicBezTo>
                    <a:pt x="103" y="411"/>
                    <a:pt x="718" y="1"/>
                    <a:pt x="1436" y="65"/>
                  </a:cubicBezTo>
                  <a:cubicBezTo>
                    <a:pt x="2154" y="129"/>
                    <a:pt x="2692" y="642"/>
                    <a:pt x="2653" y="1206"/>
                  </a:cubicBezTo>
                  <a:close/>
                </a:path>
              </a:pathLst>
            </a:custGeom>
            <a:noFill/>
            <a:ln w="28575" cap="flat" cmpd="sng">
              <a:solidFill>
                <a:schemeClr val="dk2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8" name="Google Shape;1318;p19"/>
            <p:cNvSpPr/>
            <p:nvPr/>
          </p:nvSpPr>
          <p:spPr>
            <a:xfrm>
              <a:off x="-1214926" y="4599887"/>
              <a:ext cx="450034" cy="748310"/>
            </a:xfrm>
            <a:custGeom>
              <a:avLst/>
              <a:gdLst/>
              <a:ahLst/>
              <a:cxnLst/>
              <a:rect l="l" t="t" r="r" b="b"/>
              <a:pathLst>
                <a:path w="6960" h="11573" fill="none" extrusionOk="0">
                  <a:moveTo>
                    <a:pt x="1" y="6972"/>
                  </a:moveTo>
                  <a:lnTo>
                    <a:pt x="2897" y="1"/>
                  </a:lnTo>
                  <a:lnTo>
                    <a:pt x="6959" y="4537"/>
                  </a:lnTo>
                  <a:lnTo>
                    <a:pt x="4383" y="11572"/>
                  </a:lnTo>
                </a:path>
              </a:pathLst>
            </a:custGeom>
            <a:noFill/>
            <a:ln w="2857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9" name="Google Shape;1319;p19"/>
            <p:cNvSpPr/>
            <p:nvPr/>
          </p:nvSpPr>
          <p:spPr>
            <a:xfrm>
              <a:off x="-1066594" y="4694357"/>
              <a:ext cx="262714" cy="303320"/>
            </a:xfrm>
            <a:custGeom>
              <a:avLst/>
              <a:gdLst/>
              <a:ahLst/>
              <a:cxnLst/>
              <a:rect l="l" t="t" r="r" b="b"/>
              <a:pathLst>
                <a:path w="4063" h="4691" fill="none" extrusionOk="0">
                  <a:moveTo>
                    <a:pt x="1" y="1"/>
                  </a:moveTo>
                  <a:lnTo>
                    <a:pt x="4063" y="4691"/>
                  </a:lnTo>
                </a:path>
              </a:pathLst>
            </a:custGeom>
            <a:noFill/>
            <a:ln w="2857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20" name="Google Shape;1320;p19"/>
          <p:cNvGrpSpPr/>
          <p:nvPr/>
        </p:nvGrpSpPr>
        <p:grpSpPr>
          <a:xfrm rot="1385326">
            <a:off x="6308460" y="-214460"/>
            <a:ext cx="3039911" cy="1424201"/>
            <a:chOff x="5250782" y="5679875"/>
            <a:chExt cx="3039575" cy="1424044"/>
          </a:xfrm>
        </p:grpSpPr>
        <p:grpSp>
          <p:nvGrpSpPr>
            <p:cNvPr id="1321" name="Google Shape;1321;p19"/>
            <p:cNvGrpSpPr/>
            <p:nvPr/>
          </p:nvGrpSpPr>
          <p:grpSpPr>
            <a:xfrm>
              <a:off x="5250782" y="5679875"/>
              <a:ext cx="3039575" cy="1424044"/>
              <a:chOff x="5250782" y="5679875"/>
              <a:chExt cx="3039575" cy="1424044"/>
            </a:xfrm>
          </p:grpSpPr>
          <p:sp>
            <p:nvSpPr>
              <p:cNvPr id="1322" name="Google Shape;1322;p19"/>
              <p:cNvSpPr/>
              <p:nvPr/>
            </p:nvSpPr>
            <p:spPr>
              <a:xfrm>
                <a:off x="5250782" y="5760619"/>
                <a:ext cx="3039575" cy="1343300"/>
              </a:xfrm>
              <a:custGeom>
                <a:avLst/>
                <a:gdLst/>
                <a:ahLst/>
                <a:cxnLst/>
                <a:rect l="l" t="t" r="r" b="b"/>
                <a:pathLst>
                  <a:path w="86845" h="38380" fill="none" extrusionOk="0">
                    <a:moveTo>
                      <a:pt x="1" y="0"/>
                    </a:moveTo>
                    <a:cubicBezTo>
                      <a:pt x="12662" y="18222"/>
                      <a:pt x="37471" y="38379"/>
                      <a:pt x="71736" y="21644"/>
                    </a:cubicBezTo>
                    <a:cubicBezTo>
                      <a:pt x="77875" y="18658"/>
                      <a:pt x="86845" y="12251"/>
                      <a:pt x="86845" y="12251"/>
                    </a:cubicBezTo>
                  </a:path>
                </a:pathLst>
              </a:custGeom>
              <a:noFill/>
              <a:ln w="28575" cap="flat" cmpd="sng">
                <a:solidFill>
                  <a:schemeClr val="dk1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3" name="Google Shape;1323;p19"/>
              <p:cNvSpPr/>
              <p:nvPr/>
            </p:nvSpPr>
            <p:spPr>
              <a:xfrm>
                <a:off x="5454864" y="5740424"/>
                <a:ext cx="2815330" cy="1167950"/>
              </a:xfrm>
              <a:custGeom>
                <a:avLst/>
                <a:gdLst/>
                <a:ahLst/>
                <a:cxnLst/>
                <a:rect l="l" t="t" r="r" b="b"/>
                <a:pathLst>
                  <a:path w="80438" h="33370" fill="none" extrusionOk="0">
                    <a:moveTo>
                      <a:pt x="1" y="1"/>
                    </a:moveTo>
                    <a:cubicBezTo>
                      <a:pt x="11816" y="15967"/>
                      <a:pt x="34100" y="33369"/>
                      <a:pt x="65457" y="19043"/>
                    </a:cubicBezTo>
                    <a:cubicBezTo>
                      <a:pt x="71672" y="16211"/>
                      <a:pt x="80437" y="10047"/>
                      <a:pt x="80437" y="10047"/>
                    </a:cubicBezTo>
                  </a:path>
                </a:pathLst>
              </a:custGeom>
              <a:noFill/>
              <a:ln w="28575" cap="flat" cmpd="sng">
                <a:solidFill>
                  <a:schemeClr val="dk1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4" name="Google Shape;1324;p19"/>
              <p:cNvSpPr/>
              <p:nvPr/>
            </p:nvSpPr>
            <p:spPr>
              <a:xfrm>
                <a:off x="5658947" y="5720264"/>
                <a:ext cx="2591505" cy="995680"/>
              </a:xfrm>
              <a:custGeom>
                <a:avLst/>
                <a:gdLst/>
                <a:ahLst/>
                <a:cxnLst/>
                <a:rect l="l" t="t" r="r" b="b"/>
                <a:pathLst>
                  <a:path w="74043" h="28448" fill="none" extrusionOk="0">
                    <a:moveTo>
                      <a:pt x="0" y="0"/>
                    </a:moveTo>
                    <a:cubicBezTo>
                      <a:pt x="10957" y="13699"/>
                      <a:pt x="30781" y="28448"/>
                      <a:pt x="59177" y="16441"/>
                    </a:cubicBezTo>
                    <a:cubicBezTo>
                      <a:pt x="65482" y="13775"/>
                      <a:pt x="74042" y="7842"/>
                      <a:pt x="74042" y="7842"/>
                    </a:cubicBezTo>
                  </a:path>
                </a:pathLst>
              </a:custGeom>
              <a:noFill/>
              <a:ln w="28575" cap="flat" cmpd="sng">
                <a:solidFill>
                  <a:schemeClr val="dk1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5" name="Google Shape;1325;p19"/>
              <p:cNvSpPr/>
              <p:nvPr/>
            </p:nvSpPr>
            <p:spPr>
              <a:xfrm>
                <a:off x="5862994" y="5700070"/>
                <a:ext cx="2367715" cy="827085"/>
              </a:xfrm>
              <a:custGeom>
                <a:avLst/>
                <a:gdLst/>
                <a:ahLst/>
                <a:cxnLst/>
                <a:rect l="l" t="t" r="r" b="b"/>
                <a:pathLst>
                  <a:path w="67649" h="23631" fill="none" extrusionOk="0">
                    <a:moveTo>
                      <a:pt x="1" y="0"/>
                    </a:moveTo>
                    <a:cubicBezTo>
                      <a:pt x="10111" y="11444"/>
                      <a:pt x="27513" y="23630"/>
                      <a:pt x="52886" y="13840"/>
                    </a:cubicBezTo>
                    <a:cubicBezTo>
                      <a:pt x="59293" y="11380"/>
                      <a:pt x="67648" y="5652"/>
                      <a:pt x="67648" y="5652"/>
                    </a:cubicBezTo>
                  </a:path>
                </a:pathLst>
              </a:custGeom>
              <a:noFill/>
              <a:ln w="28575" cap="flat" cmpd="sng">
                <a:solidFill>
                  <a:schemeClr val="dk1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6" name="Google Shape;1326;p19"/>
              <p:cNvSpPr/>
              <p:nvPr/>
            </p:nvSpPr>
            <p:spPr>
              <a:xfrm>
                <a:off x="6067076" y="5679875"/>
                <a:ext cx="2143435" cy="662025"/>
              </a:xfrm>
              <a:custGeom>
                <a:avLst/>
                <a:gdLst/>
                <a:ahLst/>
                <a:cxnLst/>
                <a:rect l="l" t="t" r="r" b="b"/>
                <a:pathLst>
                  <a:path w="61241" h="18915" fill="none" extrusionOk="0">
                    <a:moveTo>
                      <a:pt x="0" y="1"/>
                    </a:moveTo>
                    <a:cubicBezTo>
                      <a:pt x="9252" y="9176"/>
                      <a:pt x="24284" y="18915"/>
                      <a:pt x="46607" y="11239"/>
                    </a:cubicBezTo>
                    <a:cubicBezTo>
                      <a:pt x="53129" y="8996"/>
                      <a:pt x="61241" y="3448"/>
                      <a:pt x="61241" y="3448"/>
                    </a:cubicBezTo>
                  </a:path>
                </a:pathLst>
              </a:custGeom>
              <a:noFill/>
              <a:ln w="28575" cap="flat" cmpd="sng">
                <a:solidFill>
                  <a:schemeClr val="dk1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27" name="Google Shape;1327;p19"/>
            <p:cNvGrpSpPr/>
            <p:nvPr/>
          </p:nvGrpSpPr>
          <p:grpSpPr>
            <a:xfrm>
              <a:off x="7430972" y="6160663"/>
              <a:ext cx="178080" cy="499239"/>
              <a:chOff x="7430972" y="6160663"/>
              <a:chExt cx="178080" cy="499239"/>
            </a:xfrm>
          </p:grpSpPr>
          <p:sp>
            <p:nvSpPr>
              <p:cNvPr id="1328" name="Google Shape;1328;p19"/>
              <p:cNvSpPr/>
              <p:nvPr/>
            </p:nvSpPr>
            <p:spPr>
              <a:xfrm>
                <a:off x="7430972" y="6169903"/>
                <a:ext cx="178080" cy="129675"/>
              </a:xfrm>
              <a:custGeom>
                <a:avLst/>
                <a:gdLst/>
                <a:ahLst/>
                <a:cxnLst/>
                <a:rect l="l" t="t" r="r" b="b"/>
                <a:pathLst>
                  <a:path w="5088" h="3705" extrusionOk="0">
                    <a:moveTo>
                      <a:pt x="2858" y="1"/>
                    </a:moveTo>
                    <a:cubicBezTo>
                      <a:pt x="2417" y="1"/>
                      <a:pt x="1952" y="111"/>
                      <a:pt x="1525" y="339"/>
                    </a:cubicBezTo>
                    <a:cubicBezTo>
                      <a:pt x="449" y="916"/>
                      <a:pt x="0" y="2031"/>
                      <a:pt x="461" y="2851"/>
                    </a:cubicBezTo>
                    <a:cubicBezTo>
                      <a:pt x="778" y="3397"/>
                      <a:pt x="1435" y="3705"/>
                      <a:pt x="2173" y="3705"/>
                    </a:cubicBezTo>
                    <a:cubicBezTo>
                      <a:pt x="2542" y="3705"/>
                      <a:pt x="2930" y="3628"/>
                      <a:pt x="3306" y="3466"/>
                    </a:cubicBezTo>
                    <a:cubicBezTo>
                      <a:pt x="4485" y="2953"/>
                      <a:pt x="5087" y="1774"/>
                      <a:pt x="4562" y="864"/>
                    </a:cubicBezTo>
                    <a:cubicBezTo>
                      <a:pt x="4243" y="299"/>
                      <a:pt x="3583" y="1"/>
                      <a:pt x="285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9" name="Google Shape;1329;p19"/>
              <p:cNvSpPr/>
              <p:nvPr/>
            </p:nvSpPr>
            <p:spPr>
              <a:xfrm>
                <a:off x="7430972" y="6160663"/>
                <a:ext cx="178080" cy="147595"/>
              </a:xfrm>
              <a:custGeom>
                <a:avLst/>
                <a:gdLst/>
                <a:ahLst/>
                <a:cxnLst/>
                <a:rect l="l" t="t" r="r" b="b"/>
                <a:pathLst>
                  <a:path w="5088" h="4217" fill="none" extrusionOk="0">
                    <a:moveTo>
                      <a:pt x="4562" y="1128"/>
                    </a:moveTo>
                    <a:cubicBezTo>
                      <a:pt x="5087" y="2038"/>
                      <a:pt x="4485" y="3217"/>
                      <a:pt x="3306" y="3730"/>
                    </a:cubicBezTo>
                    <a:cubicBezTo>
                      <a:pt x="2179" y="4217"/>
                      <a:pt x="936" y="3935"/>
                      <a:pt x="461" y="3115"/>
                    </a:cubicBezTo>
                    <a:cubicBezTo>
                      <a:pt x="0" y="2295"/>
                      <a:pt x="449" y="1180"/>
                      <a:pt x="1525" y="603"/>
                    </a:cubicBezTo>
                    <a:cubicBezTo>
                      <a:pt x="2653" y="1"/>
                      <a:pt x="4050" y="219"/>
                      <a:pt x="4562" y="1128"/>
                    </a:cubicBezTo>
                    <a:close/>
                  </a:path>
                </a:pathLst>
              </a:custGeom>
              <a:noFill/>
              <a:ln w="28575" cap="flat" cmpd="sng">
                <a:solidFill>
                  <a:schemeClr val="accent1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0" name="Google Shape;1330;p19"/>
              <p:cNvSpPr/>
              <p:nvPr/>
            </p:nvSpPr>
            <p:spPr>
              <a:xfrm>
                <a:off x="7442172" y="6256667"/>
                <a:ext cx="78960" cy="403235"/>
              </a:xfrm>
              <a:custGeom>
                <a:avLst/>
                <a:gdLst/>
                <a:ahLst/>
                <a:cxnLst/>
                <a:rect l="l" t="t" r="r" b="b"/>
                <a:pathLst>
                  <a:path w="2256" h="11521" fill="none" extrusionOk="0">
                    <a:moveTo>
                      <a:pt x="1" y="0"/>
                    </a:moveTo>
                    <a:lnTo>
                      <a:pt x="2256" y="11520"/>
                    </a:lnTo>
                  </a:path>
                </a:pathLst>
              </a:custGeom>
              <a:noFill/>
              <a:ln w="28575" cap="rnd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31" name="Google Shape;1331;p19"/>
            <p:cNvGrpSpPr/>
            <p:nvPr/>
          </p:nvGrpSpPr>
          <p:grpSpPr>
            <a:xfrm>
              <a:off x="6614678" y="6088459"/>
              <a:ext cx="414922" cy="480370"/>
              <a:chOff x="6614678" y="6088459"/>
              <a:chExt cx="414922" cy="480370"/>
            </a:xfrm>
          </p:grpSpPr>
          <p:sp>
            <p:nvSpPr>
              <p:cNvPr id="1332" name="Google Shape;1332;p19"/>
              <p:cNvSpPr/>
              <p:nvPr/>
            </p:nvSpPr>
            <p:spPr>
              <a:xfrm>
                <a:off x="6614678" y="6421025"/>
                <a:ext cx="187075" cy="139125"/>
              </a:xfrm>
              <a:custGeom>
                <a:avLst/>
                <a:gdLst/>
                <a:ahLst/>
                <a:cxnLst/>
                <a:rect l="l" t="t" r="r" b="b"/>
                <a:pathLst>
                  <a:path w="5345" h="3975" extrusionOk="0">
                    <a:moveTo>
                      <a:pt x="3112" y="1"/>
                    </a:moveTo>
                    <a:cubicBezTo>
                      <a:pt x="2758" y="1"/>
                      <a:pt x="2384" y="65"/>
                      <a:pt x="2013" y="199"/>
                    </a:cubicBezTo>
                    <a:cubicBezTo>
                      <a:pt x="744" y="673"/>
                      <a:pt x="1" y="1801"/>
                      <a:pt x="270" y="2762"/>
                    </a:cubicBezTo>
                    <a:cubicBezTo>
                      <a:pt x="488" y="3507"/>
                      <a:pt x="1268" y="3974"/>
                      <a:pt x="2211" y="3974"/>
                    </a:cubicBezTo>
                    <a:cubicBezTo>
                      <a:pt x="2485" y="3974"/>
                      <a:pt x="2772" y="3935"/>
                      <a:pt x="3063" y="3851"/>
                    </a:cubicBezTo>
                    <a:cubicBezTo>
                      <a:pt x="4422" y="3467"/>
                      <a:pt x="5344" y="2275"/>
                      <a:pt x="5050" y="1211"/>
                    </a:cubicBezTo>
                    <a:cubicBezTo>
                      <a:pt x="4827" y="441"/>
                      <a:pt x="4040" y="1"/>
                      <a:pt x="311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3" name="Google Shape;1333;p19"/>
              <p:cNvSpPr/>
              <p:nvPr/>
            </p:nvSpPr>
            <p:spPr>
              <a:xfrm>
                <a:off x="6614678" y="6410945"/>
                <a:ext cx="187075" cy="157885"/>
              </a:xfrm>
              <a:custGeom>
                <a:avLst/>
                <a:gdLst/>
                <a:ahLst/>
                <a:cxnLst/>
                <a:rect l="l" t="t" r="r" b="b"/>
                <a:pathLst>
                  <a:path w="5345" h="4511" fill="none" extrusionOk="0">
                    <a:moveTo>
                      <a:pt x="5050" y="1499"/>
                    </a:moveTo>
                    <a:cubicBezTo>
                      <a:pt x="5344" y="2563"/>
                      <a:pt x="4422" y="3755"/>
                      <a:pt x="3063" y="4139"/>
                    </a:cubicBezTo>
                    <a:cubicBezTo>
                      <a:pt x="1769" y="4511"/>
                      <a:pt x="552" y="4011"/>
                      <a:pt x="270" y="3050"/>
                    </a:cubicBezTo>
                    <a:cubicBezTo>
                      <a:pt x="1" y="2089"/>
                      <a:pt x="744" y="961"/>
                      <a:pt x="2013" y="487"/>
                    </a:cubicBezTo>
                    <a:cubicBezTo>
                      <a:pt x="3358" y="0"/>
                      <a:pt x="4742" y="436"/>
                      <a:pt x="5050" y="1499"/>
                    </a:cubicBezTo>
                    <a:close/>
                  </a:path>
                </a:pathLst>
              </a:custGeom>
              <a:noFill/>
              <a:ln w="28575" cap="flat" cmpd="sng">
                <a:solidFill>
                  <a:schemeClr val="dk2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4" name="Google Shape;1334;p19"/>
              <p:cNvSpPr/>
              <p:nvPr/>
            </p:nvSpPr>
            <p:spPr>
              <a:xfrm>
                <a:off x="6792756" y="6088459"/>
                <a:ext cx="236845" cy="403690"/>
              </a:xfrm>
              <a:custGeom>
                <a:avLst/>
                <a:gdLst/>
                <a:ahLst/>
                <a:cxnLst/>
                <a:rect l="l" t="t" r="r" b="b"/>
                <a:pathLst>
                  <a:path w="6767" h="11534" fill="none" extrusionOk="0">
                    <a:moveTo>
                      <a:pt x="0" y="11534"/>
                    </a:moveTo>
                    <a:lnTo>
                      <a:pt x="2627" y="1"/>
                    </a:lnTo>
                    <a:cubicBezTo>
                      <a:pt x="2627" y="1"/>
                      <a:pt x="6766" y="6549"/>
                      <a:pt x="4267" y="8048"/>
                    </a:cubicBezTo>
                    <a:cubicBezTo>
                      <a:pt x="3204" y="8548"/>
                      <a:pt x="2845" y="6408"/>
                      <a:pt x="2845" y="6408"/>
                    </a:cubicBezTo>
                  </a:path>
                </a:pathLst>
              </a:custGeom>
              <a:noFill/>
              <a:ln w="28575" cap="rnd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35" name="Google Shape;1335;p19"/>
            <p:cNvGrpSpPr/>
            <p:nvPr/>
          </p:nvGrpSpPr>
          <p:grpSpPr>
            <a:xfrm>
              <a:off x="5913673" y="5891587"/>
              <a:ext cx="705527" cy="512220"/>
              <a:chOff x="5913673" y="5891587"/>
              <a:chExt cx="705527" cy="512220"/>
            </a:xfrm>
          </p:grpSpPr>
          <p:sp>
            <p:nvSpPr>
              <p:cNvPr id="1336" name="Google Shape;1336;p19"/>
              <p:cNvSpPr/>
              <p:nvPr/>
            </p:nvSpPr>
            <p:spPr>
              <a:xfrm>
                <a:off x="6274728" y="6231222"/>
                <a:ext cx="203665" cy="146195"/>
              </a:xfrm>
              <a:custGeom>
                <a:avLst/>
                <a:gdLst/>
                <a:ahLst/>
                <a:cxnLst/>
                <a:rect l="l" t="t" r="r" b="b"/>
                <a:pathLst>
                  <a:path w="5819" h="4177" extrusionOk="0">
                    <a:moveTo>
                      <a:pt x="3028" y="1"/>
                    </a:moveTo>
                    <a:cubicBezTo>
                      <a:pt x="2761" y="1"/>
                      <a:pt x="2488" y="33"/>
                      <a:pt x="2217" y="99"/>
                    </a:cubicBezTo>
                    <a:cubicBezTo>
                      <a:pt x="833" y="432"/>
                      <a:pt x="0" y="1547"/>
                      <a:pt x="295" y="2611"/>
                    </a:cubicBezTo>
                    <a:cubicBezTo>
                      <a:pt x="542" y="3540"/>
                      <a:pt x="1581" y="4176"/>
                      <a:pt x="2780" y="4176"/>
                    </a:cubicBezTo>
                    <a:cubicBezTo>
                      <a:pt x="2953" y="4176"/>
                      <a:pt x="3129" y="4163"/>
                      <a:pt x="3307" y="4136"/>
                    </a:cubicBezTo>
                    <a:cubicBezTo>
                      <a:pt x="4793" y="3905"/>
                      <a:pt x="5818" y="2752"/>
                      <a:pt x="5498" y="1573"/>
                    </a:cubicBezTo>
                    <a:cubicBezTo>
                      <a:pt x="5247" y="613"/>
                      <a:pt x="4198" y="1"/>
                      <a:pt x="302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7" name="Google Shape;1337;p19"/>
              <p:cNvSpPr/>
              <p:nvPr/>
            </p:nvSpPr>
            <p:spPr>
              <a:xfrm>
                <a:off x="6274728" y="6222122"/>
                <a:ext cx="203665" cy="161490"/>
              </a:xfrm>
              <a:custGeom>
                <a:avLst/>
                <a:gdLst/>
                <a:ahLst/>
                <a:cxnLst/>
                <a:rect l="l" t="t" r="r" b="b"/>
                <a:pathLst>
                  <a:path w="5819" h="4614" fill="none" extrusionOk="0">
                    <a:moveTo>
                      <a:pt x="5498" y="1833"/>
                    </a:moveTo>
                    <a:cubicBezTo>
                      <a:pt x="5818" y="3012"/>
                      <a:pt x="4793" y="4165"/>
                      <a:pt x="3307" y="4396"/>
                    </a:cubicBezTo>
                    <a:cubicBezTo>
                      <a:pt x="1897" y="4613"/>
                      <a:pt x="577" y="3934"/>
                      <a:pt x="295" y="2871"/>
                    </a:cubicBezTo>
                    <a:cubicBezTo>
                      <a:pt x="0" y="1807"/>
                      <a:pt x="833" y="692"/>
                      <a:pt x="2217" y="359"/>
                    </a:cubicBezTo>
                    <a:cubicBezTo>
                      <a:pt x="3678" y="0"/>
                      <a:pt x="5190" y="654"/>
                      <a:pt x="5498" y="1833"/>
                    </a:cubicBezTo>
                    <a:close/>
                  </a:path>
                </a:pathLst>
              </a:custGeom>
              <a:noFill/>
              <a:ln w="28575" cap="flat" cmpd="sng">
                <a:solidFill>
                  <a:schemeClr val="lt2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8" name="Google Shape;1338;p19"/>
              <p:cNvSpPr/>
              <p:nvPr/>
            </p:nvSpPr>
            <p:spPr>
              <a:xfrm>
                <a:off x="6106100" y="5891587"/>
                <a:ext cx="513100" cy="440895"/>
              </a:xfrm>
              <a:custGeom>
                <a:avLst/>
                <a:gdLst/>
                <a:ahLst/>
                <a:cxnLst/>
                <a:rect l="l" t="t" r="r" b="b"/>
                <a:pathLst>
                  <a:path w="14660" h="12597" fill="none" extrusionOk="0">
                    <a:moveTo>
                      <a:pt x="0" y="12597"/>
                    </a:moveTo>
                    <a:lnTo>
                      <a:pt x="3985" y="1845"/>
                    </a:lnTo>
                    <a:lnTo>
                      <a:pt x="14660" y="0"/>
                    </a:lnTo>
                    <a:lnTo>
                      <a:pt x="10470" y="11674"/>
                    </a:lnTo>
                  </a:path>
                </a:pathLst>
              </a:custGeom>
              <a:noFill/>
              <a:ln w="28575" cap="rnd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9" name="Google Shape;1339;p19"/>
              <p:cNvSpPr/>
              <p:nvPr/>
            </p:nvSpPr>
            <p:spPr>
              <a:xfrm>
                <a:off x="5913673" y="6251172"/>
                <a:ext cx="203210" cy="146090"/>
              </a:xfrm>
              <a:custGeom>
                <a:avLst/>
                <a:gdLst/>
                <a:ahLst/>
                <a:cxnLst/>
                <a:rect l="l" t="t" r="r" b="b"/>
                <a:pathLst>
                  <a:path w="5806" h="4174" extrusionOk="0">
                    <a:moveTo>
                      <a:pt x="3007" y="1"/>
                    </a:moveTo>
                    <a:cubicBezTo>
                      <a:pt x="2747" y="1"/>
                      <a:pt x="2482" y="30"/>
                      <a:pt x="2218" y="93"/>
                    </a:cubicBezTo>
                    <a:cubicBezTo>
                      <a:pt x="834" y="426"/>
                      <a:pt x="1" y="1541"/>
                      <a:pt x="283" y="2605"/>
                    </a:cubicBezTo>
                    <a:cubicBezTo>
                      <a:pt x="539" y="3530"/>
                      <a:pt x="1571" y="4174"/>
                      <a:pt x="2764" y="4174"/>
                    </a:cubicBezTo>
                    <a:cubicBezTo>
                      <a:pt x="2942" y="4174"/>
                      <a:pt x="3124" y="4159"/>
                      <a:pt x="3307" y="4129"/>
                    </a:cubicBezTo>
                    <a:cubicBezTo>
                      <a:pt x="4793" y="3899"/>
                      <a:pt x="5806" y="2746"/>
                      <a:pt x="5498" y="1579"/>
                    </a:cubicBezTo>
                    <a:cubicBezTo>
                      <a:pt x="5236" y="614"/>
                      <a:pt x="4182" y="1"/>
                      <a:pt x="300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0" name="Google Shape;1340;p19"/>
              <p:cNvSpPr/>
              <p:nvPr/>
            </p:nvSpPr>
            <p:spPr>
              <a:xfrm>
                <a:off x="5913673" y="6242282"/>
                <a:ext cx="203210" cy="161525"/>
              </a:xfrm>
              <a:custGeom>
                <a:avLst/>
                <a:gdLst/>
                <a:ahLst/>
                <a:cxnLst/>
                <a:rect l="l" t="t" r="r" b="b"/>
                <a:pathLst>
                  <a:path w="5806" h="4615" fill="none" extrusionOk="0">
                    <a:moveTo>
                      <a:pt x="5498" y="1833"/>
                    </a:moveTo>
                    <a:cubicBezTo>
                      <a:pt x="5806" y="3000"/>
                      <a:pt x="4793" y="4153"/>
                      <a:pt x="3307" y="4383"/>
                    </a:cubicBezTo>
                    <a:cubicBezTo>
                      <a:pt x="1897" y="4614"/>
                      <a:pt x="577" y="3922"/>
                      <a:pt x="283" y="2859"/>
                    </a:cubicBezTo>
                    <a:cubicBezTo>
                      <a:pt x="1" y="1795"/>
                      <a:pt x="834" y="680"/>
                      <a:pt x="2218" y="347"/>
                    </a:cubicBezTo>
                    <a:cubicBezTo>
                      <a:pt x="3679" y="1"/>
                      <a:pt x="5178" y="654"/>
                      <a:pt x="5498" y="1833"/>
                    </a:cubicBezTo>
                    <a:close/>
                  </a:path>
                </a:pathLst>
              </a:custGeom>
              <a:noFill/>
              <a:ln w="28575" cap="flat" cmpd="sng">
                <a:solidFill>
                  <a:schemeClr val="lt2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1" name="Google Shape;1341;p19"/>
              <p:cNvSpPr/>
              <p:nvPr/>
            </p:nvSpPr>
            <p:spPr>
              <a:xfrm>
                <a:off x="6213269" y="5990251"/>
                <a:ext cx="370510" cy="53410"/>
              </a:xfrm>
              <a:custGeom>
                <a:avLst/>
                <a:gdLst/>
                <a:ahLst/>
                <a:cxnLst/>
                <a:rect l="l" t="t" r="r" b="b"/>
                <a:pathLst>
                  <a:path w="10586" h="1526" fill="none" extrusionOk="0">
                    <a:moveTo>
                      <a:pt x="1" y="1525"/>
                    </a:moveTo>
                    <a:lnTo>
                      <a:pt x="10586" y="0"/>
                    </a:lnTo>
                  </a:path>
                </a:pathLst>
              </a:custGeom>
              <a:noFill/>
              <a:ln w="28575" cap="rnd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342" name="Google Shape;1342;p19"/>
          <p:cNvSpPr txBox="1">
            <a:spLocks noGrp="1"/>
          </p:cNvSpPr>
          <p:nvPr>
            <p:ph type="title"/>
          </p:nvPr>
        </p:nvSpPr>
        <p:spPr>
          <a:xfrm>
            <a:off x="3684425" y="1699200"/>
            <a:ext cx="4741200" cy="1004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343" name="Google Shape;1343;p19"/>
          <p:cNvSpPr txBox="1">
            <a:spLocks noGrp="1"/>
          </p:cNvSpPr>
          <p:nvPr>
            <p:ph type="subTitle" idx="1"/>
          </p:nvPr>
        </p:nvSpPr>
        <p:spPr>
          <a:xfrm>
            <a:off x="3684425" y="2703900"/>
            <a:ext cx="4049100" cy="74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01809191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1_Title and Text 1">
    <p:spTree>
      <p:nvGrpSpPr>
        <p:cNvPr id="1" name="Shape 1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5" name="Google Shape;1345;p20"/>
          <p:cNvSpPr/>
          <p:nvPr/>
        </p:nvSpPr>
        <p:spPr>
          <a:xfrm rot="10434358" flipH="1">
            <a:off x="2217349" y="-1157765"/>
            <a:ext cx="10130307" cy="7054961"/>
          </a:xfrm>
          <a:custGeom>
            <a:avLst/>
            <a:gdLst/>
            <a:ahLst/>
            <a:cxnLst/>
            <a:rect l="l" t="t" r="r" b="b"/>
            <a:pathLst>
              <a:path w="197057" h="142526" extrusionOk="0">
                <a:moveTo>
                  <a:pt x="178150" y="100975"/>
                </a:moveTo>
                <a:cubicBezTo>
                  <a:pt x="175293" y="92768"/>
                  <a:pt x="176083" y="83740"/>
                  <a:pt x="177572" y="75199"/>
                </a:cubicBezTo>
                <a:cubicBezTo>
                  <a:pt x="179092" y="66628"/>
                  <a:pt x="181311" y="58087"/>
                  <a:pt x="181189" y="49393"/>
                </a:cubicBezTo>
                <a:cubicBezTo>
                  <a:pt x="181007" y="35199"/>
                  <a:pt x="174198" y="21186"/>
                  <a:pt x="163074" y="12341"/>
                </a:cubicBezTo>
                <a:cubicBezTo>
                  <a:pt x="151949" y="3496"/>
                  <a:pt x="136751" y="1"/>
                  <a:pt x="122891" y="3223"/>
                </a:cubicBezTo>
                <a:cubicBezTo>
                  <a:pt x="114167" y="5259"/>
                  <a:pt x="105930" y="9818"/>
                  <a:pt x="96963" y="10183"/>
                </a:cubicBezTo>
                <a:cubicBezTo>
                  <a:pt x="87723" y="10578"/>
                  <a:pt x="78969" y="6505"/>
                  <a:pt x="69911" y="4834"/>
                </a:cubicBezTo>
                <a:cubicBezTo>
                  <a:pt x="48360" y="882"/>
                  <a:pt x="25260" y="11703"/>
                  <a:pt x="13223" y="30001"/>
                </a:cubicBezTo>
                <a:cubicBezTo>
                  <a:pt x="1156" y="48299"/>
                  <a:pt x="1" y="72828"/>
                  <a:pt x="8846" y="92859"/>
                </a:cubicBezTo>
                <a:cubicBezTo>
                  <a:pt x="17661" y="112920"/>
                  <a:pt x="35746" y="128300"/>
                  <a:pt x="56446" y="135413"/>
                </a:cubicBezTo>
                <a:cubicBezTo>
                  <a:pt x="77175" y="142526"/>
                  <a:pt x="100215" y="141705"/>
                  <a:pt x="121006" y="134775"/>
                </a:cubicBezTo>
                <a:cubicBezTo>
                  <a:pt x="131189" y="131370"/>
                  <a:pt x="140885" y="126568"/>
                  <a:pt x="151219" y="123650"/>
                </a:cubicBezTo>
                <a:cubicBezTo>
                  <a:pt x="161554" y="120732"/>
                  <a:pt x="172952" y="119790"/>
                  <a:pt x="182800" y="124136"/>
                </a:cubicBezTo>
                <a:lnTo>
                  <a:pt x="197056" y="116628"/>
                </a:lnTo>
                <a:cubicBezTo>
                  <a:pt x="188363" y="116385"/>
                  <a:pt x="181007" y="109212"/>
                  <a:pt x="178150" y="10097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346" name="Google Shape;1346;p20"/>
          <p:cNvGrpSpPr/>
          <p:nvPr/>
        </p:nvGrpSpPr>
        <p:grpSpPr>
          <a:xfrm>
            <a:off x="-568320" y="-674564"/>
            <a:ext cx="3344598" cy="2753152"/>
            <a:chOff x="-568320" y="-674564"/>
            <a:chExt cx="3344598" cy="2753152"/>
          </a:xfrm>
        </p:grpSpPr>
        <p:grpSp>
          <p:nvGrpSpPr>
            <p:cNvPr id="1347" name="Google Shape;1347;p20"/>
            <p:cNvGrpSpPr/>
            <p:nvPr/>
          </p:nvGrpSpPr>
          <p:grpSpPr>
            <a:xfrm rot="-1799872" flipH="1">
              <a:off x="-415907" y="-10056"/>
              <a:ext cx="3039771" cy="1424136"/>
              <a:chOff x="5250782" y="5679875"/>
              <a:chExt cx="3039575" cy="1424044"/>
            </a:xfrm>
          </p:grpSpPr>
          <p:sp>
            <p:nvSpPr>
              <p:cNvPr id="1348" name="Google Shape;1348;p20"/>
              <p:cNvSpPr/>
              <p:nvPr/>
            </p:nvSpPr>
            <p:spPr>
              <a:xfrm>
                <a:off x="5250782" y="5760619"/>
                <a:ext cx="3039575" cy="1343300"/>
              </a:xfrm>
              <a:custGeom>
                <a:avLst/>
                <a:gdLst/>
                <a:ahLst/>
                <a:cxnLst/>
                <a:rect l="l" t="t" r="r" b="b"/>
                <a:pathLst>
                  <a:path w="86845" h="38380" fill="none" extrusionOk="0">
                    <a:moveTo>
                      <a:pt x="1" y="0"/>
                    </a:moveTo>
                    <a:cubicBezTo>
                      <a:pt x="12662" y="18222"/>
                      <a:pt x="37471" y="38379"/>
                      <a:pt x="71736" y="21644"/>
                    </a:cubicBezTo>
                    <a:cubicBezTo>
                      <a:pt x="77875" y="18658"/>
                      <a:pt x="86845" y="12251"/>
                      <a:pt x="86845" y="12251"/>
                    </a:cubicBezTo>
                  </a:path>
                </a:pathLst>
              </a:custGeom>
              <a:noFill/>
              <a:ln w="28575" cap="flat" cmpd="sng">
                <a:solidFill>
                  <a:schemeClr val="dk1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9" name="Google Shape;1349;p20"/>
              <p:cNvSpPr/>
              <p:nvPr/>
            </p:nvSpPr>
            <p:spPr>
              <a:xfrm>
                <a:off x="5454864" y="5740424"/>
                <a:ext cx="2815330" cy="1167950"/>
              </a:xfrm>
              <a:custGeom>
                <a:avLst/>
                <a:gdLst/>
                <a:ahLst/>
                <a:cxnLst/>
                <a:rect l="l" t="t" r="r" b="b"/>
                <a:pathLst>
                  <a:path w="80438" h="33370" fill="none" extrusionOk="0">
                    <a:moveTo>
                      <a:pt x="1" y="1"/>
                    </a:moveTo>
                    <a:cubicBezTo>
                      <a:pt x="11816" y="15967"/>
                      <a:pt x="34100" y="33369"/>
                      <a:pt x="65457" y="19043"/>
                    </a:cubicBezTo>
                    <a:cubicBezTo>
                      <a:pt x="71672" y="16211"/>
                      <a:pt x="80437" y="10047"/>
                      <a:pt x="80437" y="10047"/>
                    </a:cubicBezTo>
                  </a:path>
                </a:pathLst>
              </a:custGeom>
              <a:noFill/>
              <a:ln w="28575" cap="flat" cmpd="sng">
                <a:solidFill>
                  <a:schemeClr val="dk1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0" name="Google Shape;1350;p20"/>
              <p:cNvSpPr/>
              <p:nvPr/>
            </p:nvSpPr>
            <p:spPr>
              <a:xfrm>
                <a:off x="5658947" y="5720264"/>
                <a:ext cx="2591505" cy="995680"/>
              </a:xfrm>
              <a:custGeom>
                <a:avLst/>
                <a:gdLst/>
                <a:ahLst/>
                <a:cxnLst/>
                <a:rect l="l" t="t" r="r" b="b"/>
                <a:pathLst>
                  <a:path w="74043" h="28448" fill="none" extrusionOk="0">
                    <a:moveTo>
                      <a:pt x="0" y="0"/>
                    </a:moveTo>
                    <a:cubicBezTo>
                      <a:pt x="10957" y="13699"/>
                      <a:pt x="30781" y="28448"/>
                      <a:pt x="59177" y="16441"/>
                    </a:cubicBezTo>
                    <a:cubicBezTo>
                      <a:pt x="65482" y="13775"/>
                      <a:pt x="74042" y="7842"/>
                      <a:pt x="74042" y="7842"/>
                    </a:cubicBezTo>
                  </a:path>
                </a:pathLst>
              </a:custGeom>
              <a:noFill/>
              <a:ln w="28575" cap="flat" cmpd="sng">
                <a:solidFill>
                  <a:schemeClr val="dk1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1" name="Google Shape;1351;p20"/>
              <p:cNvSpPr/>
              <p:nvPr/>
            </p:nvSpPr>
            <p:spPr>
              <a:xfrm>
                <a:off x="5862994" y="5700070"/>
                <a:ext cx="2367715" cy="827085"/>
              </a:xfrm>
              <a:custGeom>
                <a:avLst/>
                <a:gdLst/>
                <a:ahLst/>
                <a:cxnLst/>
                <a:rect l="l" t="t" r="r" b="b"/>
                <a:pathLst>
                  <a:path w="67649" h="23631" fill="none" extrusionOk="0">
                    <a:moveTo>
                      <a:pt x="1" y="0"/>
                    </a:moveTo>
                    <a:cubicBezTo>
                      <a:pt x="10111" y="11444"/>
                      <a:pt x="27513" y="23630"/>
                      <a:pt x="52886" y="13840"/>
                    </a:cubicBezTo>
                    <a:cubicBezTo>
                      <a:pt x="59293" y="11380"/>
                      <a:pt x="67648" y="5652"/>
                      <a:pt x="67648" y="5652"/>
                    </a:cubicBezTo>
                  </a:path>
                </a:pathLst>
              </a:custGeom>
              <a:noFill/>
              <a:ln w="28575" cap="flat" cmpd="sng">
                <a:solidFill>
                  <a:schemeClr val="dk1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2" name="Google Shape;1352;p20"/>
              <p:cNvSpPr/>
              <p:nvPr/>
            </p:nvSpPr>
            <p:spPr>
              <a:xfrm>
                <a:off x="6067076" y="5679875"/>
                <a:ext cx="2143435" cy="662025"/>
              </a:xfrm>
              <a:custGeom>
                <a:avLst/>
                <a:gdLst/>
                <a:ahLst/>
                <a:cxnLst/>
                <a:rect l="l" t="t" r="r" b="b"/>
                <a:pathLst>
                  <a:path w="61241" h="18915" fill="none" extrusionOk="0">
                    <a:moveTo>
                      <a:pt x="0" y="1"/>
                    </a:moveTo>
                    <a:cubicBezTo>
                      <a:pt x="9252" y="9176"/>
                      <a:pt x="24284" y="18915"/>
                      <a:pt x="46607" y="11239"/>
                    </a:cubicBezTo>
                    <a:cubicBezTo>
                      <a:pt x="53129" y="8996"/>
                      <a:pt x="61241" y="3448"/>
                      <a:pt x="61241" y="3448"/>
                    </a:cubicBezTo>
                  </a:path>
                </a:pathLst>
              </a:custGeom>
              <a:noFill/>
              <a:ln w="28575" cap="flat" cmpd="sng">
                <a:solidFill>
                  <a:schemeClr val="dk1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53" name="Google Shape;1353;p20"/>
            <p:cNvGrpSpPr/>
            <p:nvPr/>
          </p:nvGrpSpPr>
          <p:grpSpPr>
            <a:xfrm rot="-1799872" flipH="1">
              <a:off x="298834" y="614421"/>
              <a:ext cx="178092" cy="499271"/>
              <a:chOff x="7430972" y="6160663"/>
              <a:chExt cx="178080" cy="499239"/>
            </a:xfrm>
          </p:grpSpPr>
          <p:sp>
            <p:nvSpPr>
              <p:cNvPr id="1354" name="Google Shape;1354;p20"/>
              <p:cNvSpPr/>
              <p:nvPr/>
            </p:nvSpPr>
            <p:spPr>
              <a:xfrm>
                <a:off x="7430972" y="6169903"/>
                <a:ext cx="178080" cy="129675"/>
              </a:xfrm>
              <a:custGeom>
                <a:avLst/>
                <a:gdLst/>
                <a:ahLst/>
                <a:cxnLst/>
                <a:rect l="l" t="t" r="r" b="b"/>
                <a:pathLst>
                  <a:path w="5088" h="3705" extrusionOk="0">
                    <a:moveTo>
                      <a:pt x="2858" y="1"/>
                    </a:moveTo>
                    <a:cubicBezTo>
                      <a:pt x="2417" y="1"/>
                      <a:pt x="1952" y="111"/>
                      <a:pt x="1525" y="339"/>
                    </a:cubicBezTo>
                    <a:cubicBezTo>
                      <a:pt x="449" y="916"/>
                      <a:pt x="0" y="2031"/>
                      <a:pt x="461" y="2851"/>
                    </a:cubicBezTo>
                    <a:cubicBezTo>
                      <a:pt x="778" y="3397"/>
                      <a:pt x="1435" y="3705"/>
                      <a:pt x="2173" y="3705"/>
                    </a:cubicBezTo>
                    <a:cubicBezTo>
                      <a:pt x="2542" y="3705"/>
                      <a:pt x="2930" y="3628"/>
                      <a:pt x="3306" y="3466"/>
                    </a:cubicBezTo>
                    <a:cubicBezTo>
                      <a:pt x="4485" y="2953"/>
                      <a:pt x="5087" y="1774"/>
                      <a:pt x="4562" y="864"/>
                    </a:cubicBezTo>
                    <a:cubicBezTo>
                      <a:pt x="4243" y="299"/>
                      <a:pt x="3583" y="1"/>
                      <a:pt x="285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5" name="Google Shape;1355;p20"/>
              <p:cNvSpPr/>
              <p:nvPr/>
            </p:nvSpPr>
            <p:spPr>
              <a:xfrm>
                <a:off x="7430972" y="6160663"/>
                <a:ext cx="178080" cy="147595"/>
              </a:xfrm>
              <a:custGeom>
                <a:avLst/>
                <a:gdLst/>
                <a:ahLst/>
                <a:cxnLst/>
                <a:rect l="l" t="t" r="r" b="b"/>
                <a:pathLst>
                  <a:path w="5088" h="4217" fill="none" extrusionOk="0">
                    <a:moveTo>
                      <a:pt x="4562" y="1128"/>
                    </a:moveTo>
                    <a:cubicBezTo>
                      <a:pt x="5087" y="2038"/>
                      <a:pt x="4485" y="3217"/>
                      <a:pt x="3306" y="3730"/>
                    </a:cubicBezTo>
                    <a:cubicBezTo>
                      <a:pt x="2179" y="4217"/>
                      <a:pt x="936" y="3935"/>
                      <a:pt x="461" y="3115"/>
                    </a:cubicBezTo>
                    <a:cubicBezTo>
                      <a:pt x="0" y="2295"/>
                      <a:pt x="449" y="1180"/>
                      <a:pt x="1525" y="603"/>
                    </a:cubicBezTo>
                    <a:cubicBezTo>
                      <a:pt x="2653" y="1"/>
                      <a:pt x="4050" y="219"/>
                      <a:pt x="4562" y="1128"/>
                    </a:cubicBezTo>
                    <a:close/>
                  </a:path>
                </a:pathLst>
              </a:custGeom>
              <a:noFill/>
              <a:ln w="28575" cap="flat" cmpd="sng">
                <a:solidFill>
                  <a:schemeClr val="accent1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6" name="Google Shape;1356;p20"/>
              <p:cNvSpPr/>
              <p:nvPr/>
            </p:nvSpPr>
            <p:spPr>
              <a:xfrm>
                <a:off x="7442172" y="6256667"/>
                <a:ext cx="78960" cy="403235"/>
              </a:xfrm>
              <a:custGeom>
                <a:avLst/>
                <a:gdLst/>
                <a:ahLst/>
                <a:cxnLst/>
                <a:rect l="l" t="t" r="r" b="b"/>
                <a:pathLst>
                  <a:path w="2256" h="11521" fill="none" extrusionOk="0">
                    <a:moveTo>
                      <a:pt x="1" y="0"/>
                    </a:moveTo>
                    <a:lnTo>
                      <a:pt x="2256" y="11520"/>
                    </a:lnTo>
                  </a:path>
                </a:pathLst>
              </a:custGeom>
              <a:noFill/>
              <a:ln w="28575" cap="rnd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57" name="Google Shape;1357;p20"/>
            <p:cNvGrpSpPr/>
            <p:nvPr/>
          </p:nvGrpSpPr>
          <p:grpSpPr>
            <a:xfrm rot="-1799872" flipH="1">
              <a:off x="896413" y="890013"/>
              <a:ext cx="414949" cy="480402"/>
              <a:chOff x="6614678" y="6088459"/>
              <a:chExt cx="414922" cy="480370"/>
            </a:xfrm>
          </p:grpSpPr>
          <p:sp>
            <p:nvSpPr>
              <p:cNvPr id="1358" name="Google Shape;1358;p20"/>
              <p:cNvSpPr/>
              <p:nvPr/>
            </p:nvSpPr>
            <p:spPr>
              <a:xfrm>
                <a:off x="6614678" y="6421025"/>
                <a:ext cx="187075" cy="139125"/>
              </a:xfrm>
              <a:custGeom>
                <a:avLst/>
                <a:gdLst/>
                <a:ahLst/>
                <a:cxnLst/>
                <a:rect l="l" t="t" r="r" b="b"/>
                <a:pathLst>
                  <a:path w="5345" h="3975" extrusionOk="0">
                    <a:moveTo>
                      <a:pt x="3112" y="1"/>
                    </a:moveTo>
                    <a:cubicBezTo>
                      <a:pt x="2758" y="1"/>
                      <a:pt x="2384" y="65"/>
                      <a:pt x="2013" y="199"/>
                    </a:cubicBezTo>
                    <a:cubicBezTo>
                      <a:pt x="744" y="673"/>
                      <a:pt x="1" y="1801"/>
                      <a:pt x="270" y="2762"/>
                    </a:cubicBezTo>
                    <a:cubicBezTo>
                      <a:pt x="488" y="3507"/>
                      <a:pt x="1268" y="3974"/>
                      <a:pt x="2211" y="3974"/>
                    </a:cubicBezTo>
                    <a:cubicBezTo>
                      <a:pt x="2485" y="3974"/>
                      <a:pt x="2772" y="3935"/>
                      <a:pt x="3063" y="3851"/>
                    </a:cubicBezTo>
                    <a:cubicBezTo>
                      <a:pt x="4422" y="3467"/>
                      <a:pt x="5344" y="2275"/>
                      <a:pt x="5050" y="1211"/>
                    </a:cubicBezTo>
                    <a:cubicBezTo>
                      <a:pt x="4827" y="441"/>
                      <a:pt x="4040" y="1"/>
                      <a:pt x="311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9" name="Google Shape;1359;p20"/>
              <p:cNvSpPr/>
              <p:nvPr/>
            </p:nvSpPr>
            <p:spPr>
              <a:xfrm>
                <a:off x="6614678" y="6410945"/>
                <a:ext cx="187075" cy="157885"/>
              </a:xfrm>
              <a:custGeom>
                <a:avLst/>
                <a:gdLst/>
                <a:ahLst/>
                <a:cxnLst/>
                <a:rect l="l" t="t" r="r" b="b"/>
                <a:pathLst>
                  <a:path w="5345" h="4511" fill="none" extrusionOk="0">
                    <a:moveTo>
                      <a:pt x="5050" y="1499"/>
                    </a:moveTo>
                    <a:cubicBezTo>
                      <a:pt x="5344" y="2563"/>
                      <a:pt x="4422" y="3755"/>
                      <a:pt x="3063" y="4139"/>
                    </a:cubicBezTo>
                    <a:cubicBezTo>
                      <a:pt x="1769" y="4511"/>
                      <a:pt x="552" y="4011"/>
                      <a:pt x="270" y="3050"/>
                    </a:cubicBezTo>
                    <a:cubicBezTo>
                      <a:pt x="1" y="2089"/>
                      <a:pt x="744" y="961"/>
                      <a:pt x="2013" y="487"/>
                    </a:cubicBezTo>
                    <a:cubicBezTo>
                      <a:pt x="3358" y="0"/>
                      <a:pt x="4742" y="436"/>
                      <a:pt x="5050" y="1499"/>
                    </a:cubicBezTo>
                    <a:close/>
                  </a:path>
                </a:pathLst>
              </a:custGeom>
              <a:noFill/>
              <a:ln w="28575" cap="flat" cmpd="sng">
                <a:solidFill>
                  <a:schemeClr val="dk2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0" name="Google Shape;1360;p20"/>
              <p:cNvSpPr/>
              <p:nvPr/>
            </p:nvSpPr>
            <p:spPr>
              <a:xfrm>
                <a:off x="6792756" y="6088459"/>
                <a:ext cx="236845" cy="403690"/>
              </a:xfrm>
              <a:custGeom>
                <a:avLst/>
                <a:gdLst/>
                <a:ahLst/>
                <a:cxnLst/>
                <a:rect l="l" t="t" r="r" b="b"/>
                <a:pathLst>
                  <a:path w="6767" h="11534" fill="none" extrusionOk="0">
                    <a:moveTo>
                      <a:pt x="0" y="11534"/>
                    </a:moveTo>
                    <a:lnTo>
                      <a:pt x="2627" y="1"/>
                    </a:lnTo>
                    <a:cubicBezTo>
                      <a:pt x="2627" y="1"/>
                      <a:pt x="6766" y="6549"/>
                      <a:pt x="4267" y="8048"/>
                    </a:cubicBezTo>
                    <a:cubicBezTo>
                      <a:pt x="3204" y="8548"/>
                      <a:pt x="2845" y="6408"/>
                      <a:pt x="2845" y="6408"/>
                    </a:cubicBezTo>
                  </a:path>
                </a:pathLst>
              </a:custGeom>
              <a:noFill/>
              <a:ln w="28575" cap="rnd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61" name="Google Shape;1361;p20"/>
            <p:cNvGrpSpPr/>
            <p:nvPr/>
          </p:nvGrpSpPr>
          <p:grpSpPr>
            <a:xfrm rot="-1799872" flipH="1">
              <a:off x="760922" y="58517"/>
              <a:ext cx="705573" cy="512253"/>
              <a:chOff x="5913673" y="5891587"/>
              <a:chExt cx="705527" cy="512220"/>
            </a:xfrm>
          </p:grpSpPr>
          <p:sp>
            <p:nvSpPr>
              <p:cNvPr id="1362" name="Google Shape;1362;p20"/>
              <p:cNvSpPr/>
              <p:nvPr/>
            </p:nvSpPr>
            <p:spPr>
              <a:xfrm>
                <a:off x="6274728" y="6231222"/>
                <a:ext cx="203665" cy="146195"/>
              </a:xfrm>
              <a:custGeom>
                <a:avLst/>
                <a:gdLst/>
                <a:ahLst/>
                <a:cxnLst/>
                <a:rect l="l" t="t" r="r" b="b"/>
                <a:pathLst>
                  <a:path w="5819" h="4177" extrusionOk="0">
                    <a:moveTo>
                      <a:pt x="3028" y="1"/>
                    </a:moveTo>
                    <a:cubicBezTo>
                      <a:pt x="2761" y="1"/>
                      <a:pt x="2488" y="33"/>
                      <a:pt x="2217" y="99"/>
                    </a:cubicBezTo>
                    <a:cubicBezTo>
                      <a:pt x="833" y="432"/>
                      <a:pt x="0" y="1547"/>
                      <a:pt x="295" y="2611"/>
                    </a:cubicBezTo>
                    <a:cubicBezTo>
                      <a:pt x="542" y="3540"/>
                      <a:pt x="1581" y="4176"/>
                      <a:pt x="2780" y="4176"/>
                    </a:cubicBezTo>
                    <a:cubicBezTo>
                      <a:pt x="2953" y="4176"/>
                      <a:pt x="3129" y="4163"/>
                      <a:pt x="3307" y="4136"/>
                    </a:cubicBezTo>
                    <a:cubicBezTo>
                      <a:pt x="4793" y="3905"/>
                      <a:pt x="5818" y="2752"/>
                      <a:pt x="5498" y="1573"/>
                    </a:cubicBezTo>
                    <a:cubicBezTo>
                      <a:pt x="5247" y="613"/>
                      <a:pt x="4198" y="1"/>
                      <a:pt x="302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3" name="Google Shape;1363;p20"/>
              <p:cNvSpPr/>
              <p:nvPr/>
            </p:nvSpPr>
            <p:spPr>
              <a:xfrm>
                <a:off x="6274728" y="6222122"/>
                <a:ext cx="203665" cy="161490"/>
              </a:xfrm>
              <a:custGeom>
                <a:avLst/>
                <a:gdLst/>
                <a:ahLst/>
                <a:cxnLst/>
                <a:rect l="l" t="t" r="r" b="b"/>
                <a:pathLst>
                  <a:path w="5819" h="4614" fill="none" extrusionOk="0">
                    <a:moveTo>
                      <a:pt x="5498" y="1833"/>
                    </a:moveTo>
                    <a:cubicBezTo>
                      <a:pt x="5818" y="3012"/>
                      <a:pt x="4793" y="4165"/>
                      <a:pt x="3307" y="4396"/>
                    </a:cubicBezTo>
                    <a:cubicBezTo>
                      <a:pt x="1897" y="4613"/>
                      <a:pt x="577" y="3934"/>
                      <a:pt x="295" y="2871"/>
                    </a:cubicBezTo>
                    <a:cubicBezTo>
                      <a:pt x="0" y="1807"/>
                      <a:pt x="833" y="692"/>
                      <a:pt x="2217" y="359"/>
                    </a:cubicBezTo>
                    <a:cubicBezTo>
                      <a:pt x="3678" y="0"/>
                      <a:pt x="5190" y="654"/>
                      <a:pt x="5498" y="1833"/>
                    </a:cubicBezTo>
                    <a:close/>
                  </a:path>
                </a:pathLst>
              </a:custGeom>
              <a:noFill/>
              <a:ln w="28575" cap="flat" cmpd="sng">
                <a:solidFill>
                  <a:schemeClr val="lt2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4" name="Google Shape;1364;p20"/>
              <p:cNvSpPr/>
              <p:nvPr/>
            </p:nvSpPr>
            <p:spPr>
              <a:xfrm>
                <a:off x="6106100" y="5891587"/>
                <a:ext cx="513100" cy="440895"/>
              </a:xfrm>
              <a:custGeom>
                <a:avLst/>
                <a:gdLst/>
                <a:ahLst/>
                <a:cxnLst/>
                <a:rect l="l" t="t" r="r" b="b"/>
                <a:pathLst>
                  <a:path w="14660" h="12597" fill="none" extrusionOk="0">
                    <a:moveTo>
                      <a:pt x="0" y="12597"/>
                    </a:moveTo>
                    <a:lnTo>
                      <a:pt x="3985" y="1845"/>
                    </a:lnTo>
                    <a:lnTo>
                      <a:pt x="14660" y="0"/>
                    </a:lnTo>
                    <a:lnTo>
                      <a:pt x="10470" y="11674"/>
                    </a:lnTo>
                  </a:path>
                </a:pathLst>
              </a:custGeom>
              <a:noFill/>
              <a:ln w="28575" cap="rnd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5" name="Google Shape;1365;p20"/>
              <p:cNvSpPr/>
              <p:nvPr/>
            </p:nvSpPr>
            <p:spPr>
              <a:xfrm>
                <a:off x="5913673" y="6251172"/>
                <a:ext cx="203210" cy="146090"/>
              </a:xfrm>
              <a:custGeom>
                <a:avLst/>
                <a:gdLst/>
                <a:ahLst/>
                <a:cxnLst/>
                <a:rect l="l" t="t" r="r" b="b"/>
                <a:pathLst>
                  <a:path w="5806" h="4174" extrusionOk="0">
                    <a:moveTo>
                      <a:pt x="3007" y="1"/>
                    </a:moveTo>
                    <a:cubicBezTo>
                      <a:pt x="2747" y="1"/>
                      <a:pt x="2482" y="30"/>
                      <a:pt x="2218" y="93"/>
                    </a:cubicBezTo>
                    <a:cubicBezTo>
                      <a:pt x="834" y="426"/>
                      <a:pt x="1" y="1541"/>
                      <a:pt x="283" y="2605"/>
                    </a:cubicBezTo>
                    <a:cubicBezTo>
                      <a:pt x="539" y="3530"/>
                      <a:pt x="1571" y="4174"/>
                      <a:pt x="2764" y="4174"/>
                    </a:cubicBezTo>
                    <a:cubicBezTo>
                      <a:pt x="2942" y="4174"/>
                      <a:pt x="3124" y="4159"/>
                      <a:pt x="3307" y="4129"/>
                    </a:cubicBezTo>
                    <a:cubicBezTo>
                      <a:pt x="4793" y="3899"/>
                      <a:pt x="5806" y="2746"/>
                      <a:pt x="5498" y="1579"/>
                    </a:cubicBezTo>
                    <a:cubicBezTo>
                      <a:pt x="5236" y="614"/>
                      <a:pt x="4182" y="1"/>
                      <a:pt x="300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6" name="Google Shape;1366;p20"/>
              <p:cNvSpPr/>
              <p:nvPr/>
            </p:nvSpPr>
            <p:spPr>
              <a:xfrm>
                <a:off x="5913673" y="6242282"/>
                <a:ext cx="203210" cy="161525"/>
              </a:xfrm>
              <a:custGeom>
                <a:avLst/>
                <a:gdLst/>
                <a:ahLst/>
                <a:cxnLst/>
                <a:rect l="l" t="t" r="r" b="b"/>
                <a:pathLst>
                  <a:path w="5806" h="4615" fill="none" extrusionOk="0">
                    <a:moveTo>
                      <a:pt x="5498" y="1833"/>
                    </a:moveTo>
                    <a:cubicBezTo>
                      <a:pt x="5806" y="3000"/>
                      <a:pt x="4793" y="4153"/>
                      <a:pt x="3307" y="4383"/>
                    </a:cubicBezTo>
                    <a:cubicBezTo>
                      <a:pt x="1897" y="4614"/>
                      <a:pt x="577" y="3922"/>
                      <a:pt x="283" y="2859"/>
                    </a:cubicBezTo>
                    <a:cubicBezTo>
                      <a:pt x="1" y="1795"/>
                      <a:pt x="834" y="680"/>
                      <a:pt x="2218" y="347"/>
                    </a:cubicBezTo>
                    <a:cubicBezTo>
                      <a:pt x="3679" y="1"/>
                      <a:pt x="5178" y="654"/>
                      <a:pt x="5498" y="1833"/>
                    </a:cubicBezTo>
                    <a:close/>
                  </a:path>
                </a:pathLst>
              </a:custGeom>
              <a:noFill/>
              <a:ln w="28575" cap="flat" cmpd="sng">
                <a:solidFill>
                  <a:schemeClr val="lt2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7" name="Google Shape;1367;p20"/>
              <p:cNvSpPr/>
              <p:nvPr/>
            </p:nvSpPr>
            <p:spPr>
              <a:xfrm>
                <a:off x="6213269" y="5990251"/>
                <a:ext cx="370510" cy="53410"/>
              </a:xfrm>
              <a:custGeom>
                <a:avLst/>
                <a:gdLst/>
                <a:ahLst/>
                <a:cxnLst/>
                <a:rect l="l" t="t" r="r" b="b"/>
                <a:pathLst>
                  <a:path w="10586" h="1526" fill="none" extrusionOk="0">
                    <a:moveTo>
                      <a:pt x="1" y="1525"/>
                    </a:moveTo>
                    <a:lnTo>
                      <a:pt x="10586" y="0"/>
                    </a:lnTo>
                  </a:path>
                </a:pathLst>
              </a:custGeom>
              <a:noFill/>
              <a:ln w="28575" cap="rnd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68" name="Google Shape;1368;p20"/>
            <p:cNvGrpSpPr/>
            <p:nvPr/>
          </p:nvGrpSpPr>
          <p:grpSpPr>
            <a:xfrm rot="3730530">
              <a:off x="2034813" y="-3228"/>
              <a:ext cx="538917" cy="592507"/>
              <a:chOff x="5118856" y="3486300"/>
              <a:chExt cx="516312" cy="567655"/>
            </a:xfrm>
          </p:grpSpPr>
          <p:sp>
            <p:nvSpPr>
              <p:cNvPr id="1369" name="Google Shape;1369;p20"/>
              <p:cNvSpPr/>
              <p:nvPr/>
            </p:nvSpPr>
            <p:spPr>
              <a:xfrm>
                <a:off x="5118856" y="3904138"/>
                <a:ext cx="198959" cy="143222"/>
              </a:xfrm>
              <a:custGeom>
                <a:avLst/>
                <a:gdLst/>
                <a:ahLst/>
                <a:cxnLst/>
                <a:rect l="l" t="t" r="r" b="b"/>
                <a:pathLst>
                  <a:path w="3077" h="2215" extrusionOk="0">
                    <a:moveTo>
                      <a:pt x="1613" y="0"/>
                    </a:moveTo>
                    <a:cubicBezTo>
                      <a:pt x="1463" y="0"/>
                      <a:pt x="1308" y="20"/>
                      <a:pt x="1154" y="61"/>
                    </a:cubicBezTo>
                    <a:cubicBezTo>
                      <a:pt x="424" y="253"/>
                      <a:pt x="1" y="855"/>
                      <a:pt x="154" y="1406"/>
                    </a:cubicBezTo>
                    <a:cubicBezTo>
                      <a:pt x="298" y="1891"/>
                      <a:pt x="838" y="2215"/>
                      <a:pt x="1460" y="2215"/>
                    </a:cubicBezTo>
                    <a:cubicBezTo>
                      <a:pt x="1561" y="2215"/>
                      <a:pt x="1665" y="2206"/>
                      <a:pt x="1769" y="2188"/>
                    </a:cubicBezTo>
                    <a:cubicBezTo>
                      <a:pt x="2551" y="2047"/>
                      <a:pt x="3076" y="1419"/>
                      <a:pt x="2897" y="804"/>
                    </a:cubicBezTo>
                    <a:cubicBezTo>
                      <a:pt x="2753" y="312"/>
                      <a:pt x="2216" y="0"/>
                      <a:pt x="161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0" name="Google Shape;1370;p20"/>
              <p:cNvSpPr/>
              <p:nvPr/>
            </p:nvSpPr>
            <p:spPr>
              <a:xfrm>
                <a:off x="5118856" y="3894762"/>
                <a:ext cx="198959" cy="159193"/>
              </a:xfrm>
              <a:custGeom>
                <a:avLst/>
                <a:gdLst/>
                <a:ahLst/>
                <a:cxnLst/>
                <a:rect l="l" t="t" r="r" b="b"/>
                <a:pathLst>
                  <a:path w="3077" h="2462" fill="none" extrusionOk="0">
                    <a:moveTo>
                      <a:pt x="2897" y="949"/>
                    </a:moveTo>
                    <a:cubicBezTo>
                      <a:pt x="3076" y="1564"/>
                      <a:pt x="2551" y="2192"/>
                      <a:pt x="1769" y="2333"/>
                    </a:cubicBezTo>
                    <a:cubicBezTo>
                      <a:pt x="1026" y="2461"/>
                      <a:pt x="321" y="2115"/>
                      <a:pt x="154" y="1551"/>
                    </a:cubicBezTo>
                    <a:cubicBezTo>
                      <a:pt x="1" y="1000"/>
                      <a:pt x="424" y="398"/>
                      <a:pt x="1154" y="206"/>
                    </a:cubicBezTo>
                    <a:cubicBezTo>
                      <a:pt x="1923" y="1"/>
                      <a:pt x="2717" y="334"/>
                      <a:pt x="2897" y="949"/>
                    </a:cubicBezTo>
                    <a:close/>
                  </a:path>
                </a:pathLst>
              </a:custGeom>
              <a:solidFill>
                <a:schemeClr val="lt2"/>
              </a:solidFill>
              <a:ln w="28575" cap="flat" cmpd="sng">
                <a:solidFill>
                  <a:schemeClr val="lt2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1" name="Google Shape;1371;p20"/>
              <p:cNvSpPr/>
              <p:nvPr/>
            </p:nvSpPr>
            <p:spPr>
              <a:xfrm>
                <a:off x="5306114" y="3486300"/>
                <a:ext cx="329055" cy="550192"/>
              </a:xfrm>
              <a:custGeom>
                <a:avLst/>
                <a:gdLst/>
                <a:ahLst/>
                <a:cxnLst/>
                <a:rect l="l" t="t" r="r" b="b"/>
                <a:pathLst>
                  <a:path w="5089" h="8509" fill="none" extrusionOk="0">
                    <a:moveTo>
                      <a:pt x="1" y="7740"/>
                    </a:moveTo>
                    <a:lnTo>
                      <a:pt x="3704" y="0"/>
                    </a:lnTo>
                    <a:cubicBezTo>
                      <a:pt x="3704" y="0"/>
                      <a:pt x="5088" y="8509"/>
                      <a:pt x="2295" y="5895"/>
                    </a:cubicBezTo>
                  </a:path>
                </a:pathLst>
              </a:custGeom>
              <a:solidFill>
                <a:schemeClr val="lt2"/>
              </a:solidFill>
              <a:ln w="28575" cap="rnd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372" name="Google Shape;1372;p20"/>
          <p:cNvGrpSpPr/>
          <p:nvPr/>
        </p:nvGrpSpPr>
        <p:grpSpPr>
          <a:xfrm>
            <a:off x="5504584" y="2573844"/>
            <a:ext cx="4978503" cy="5350963"/>
            <a:chOff x="4665210" y="1821416"/>
            <a:chExt cx="5750841" cy="6181082"/>
          </a:xfrm>
        </p:grpSpPr>
        <p:grpSp>
          <p:nvGrpSpPr>
            <p:cNvPr id="1373" name="Google Shape;1373;p20"/>
            <p:cNvGrpSpPr/>
            <p:nvPr/>
          </p:nvGrpSpPr>
          <p:grpSpPr>
            <a:xfrm rot="7538757">
              <a:off x="4934979" y="3242186"/>
              <a:ext cx="5211304" cy="3339541"/>
              <a:chOff x="5734826" y="-804276"/>
              <a:chExt cx="4389388" cy="2812835"/>
            </a:xfrm>
          </p:grpSpPr>
          <p:sp>
            <p:nvSpPr>
              <p:cNvPr id="1374" name="Google Shape;1374;p20"/>
              <p:cNvSpPr/>
              <p:nvPr/>
            </p:nvSpPr>
            <p:spPr>
              <a:xfrm rot="-4358582" flipH="1">
                <a:off x="7248663" y="-1224309"/>
                <a:ext cx="1241811" cy="3851447"/>
              </a:xfrm>
              <a:custGeom>
                <a:avLst/>
                <a:gdLst/>
                <a:ahLst/>
                <a:cxnLst/>
                <a:rect l="l" t="t" r="r" b="b"/>
                <a:pathLst>
                  <a:path w="42828" h="132830" fill="none" extrusionOk="0">
                    <a:moveTo>
                      <a:pt x="1915" y="1"/>
                    </a:moveTo>
                    <a:cubicBezTo>
                      <a:pt x="0" y="6658"/>
                      <a:pt x="3405" y="13831"/>
                      <a:pt x="8329" y="18694"/>
                    </a:cubicBezTo>
                    <a:cubicBezTo>
                      <a:pt x="13253" y="23527"/>
                      <a:pt x="19575" y="26658"/>
                      <a:pt x="25350" y="30427"/>
                    </a:cubicBezTo>
                    <a:cubicBezTo>
                      <a:pt x="31156" y="34196"/>
                      <a:pt x="36749" y="39029"/>
                      <a:pt x="38937" y="45564"/>
                    </a:cubicBezTo>
                    <a:cubicBezTo>
                      <a:pt x="42828" y="57236"/>
                      <a:pt x="34864" y="69090"/>
                      <a:pt x="31095" y="80792"/>
                    </a:cubicBezTo>
                    <a:cubicBezTo>
                      <a:pt x="25350" y="98483"/>
                      <a:pt x="29818" y="119121"/>
                      <a:pt x="42372" y="132830"/>
                    </a:cubicBezTo>
                  </a:path>
                </a:pathLst>
              </a:custGeom>
              <a:noFill/>
              <a:ln w="28575" cap="flat" cmpd="sng">
                <a:solidFill>
                  <a:schemeClr val="dk1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dk1"/>
                  </a:solidFill>
                </a:endParaRPr>
              </a:p>
            </p:txBody>
          </p:sp>
          <p:sp>
            <p:nvSpPr>
              <p:cNvPr id="1375" name="Google Shape;1375;p20"/>
              <p:cNvSpPr/>
              <p:nvPr/>
            </p:nvSpPr>
            <p:spPr>
              <a:xfrm rot="-4358582" flipH="1">
                <a:off x="7326254" y="-1336692"/>
                <a:ext cx="1241840" cy="3851418"/>
              </a:xfrm>
              <a:custGeom>
                <a:avLst/>
                <a:gdLst/>
                <a:ahLst/>
                <a:cxnLst/>
                <a:rect l="l" t="t" r="r" b="b"/>
                <a:pathLst>
                  <a:path w="42829" h="132829" fill="none" extrusionOk="0">
                    <a:moveTo>
                      <a:pt x="1916" y="0"/>
                    </a:moveTo>
                    <a:cubicBezTo>
                      <a:pt x="1" y="6626"/>
                      <a:pt x="3405" y="13800"/>
                      <a:pt x="8329" y="18663"/>
                    </a:cubicBezTo>
                    <a:cubicBezTo>
                      <a:pt x="13253" y="23496"/>
                      <a:pt x="19545" y="26657"/>
                      <a:pt x="25351" y="30426"/>
                    </a:cubicBezTo>
                    <a:cubicBezTo>
                      <a:pt x="31126" y="34195"/>
                      <a:pt x="36749" y="38998"/>
                      <a:pt x="38938" y="45533"/>
                    </a:cubicBezTo>
                    <a:cubicBezTo>
                      <a:pt x="42828" y="57205"/>
                      <a:pt x="34865" y="69059"/>
                      <a:pt x="31065" y="80761"/>
                    </a:cubicBezTo>
                    <a:cubicBezTo>
                      <a:pt x="25320" y="98451"/>
                      <a:pt x="29819" y="119090"/>
                      <a:pt x="42372" y="132829"/>
                    </a:cubicBezTo>
                  </a:path>
                </a:pathLst>
              </a:custGeom>
              <a:noFill/>
              <a:ln w="28575" cap="flat" cmpd="sng">
                <a:solidFill>
                  <a:schemeClr val="dk1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dk1"/>
                  </a:solidFill>
                </a:endParaRPr>
              </a:p>
            </p:txBody>
          </p:sp>
          <p:sp>
            <p:nvSpPr>
              <p:cNvPr id="1376" name="Google Shape;1376;p20"/>
              <p:cNvSpPr/>
              <p:nvPr/>
            </p:nvSpPr>
            <p:spPr>
              <a:xfrm rot="-4358582" flipH="1">
                <a:off x="7403016" y="-1449372"/>
                <a:ext cx="1241811" cy="3851447"/>
              </a:xfrm>
              <a:custGeom>
                <a:avLst/>
                <a:gdLst/>
                <a:ahLst/>
                <a:cxnLst/>
                <a:rect l="l" t="t" r="r" b="b"/>
                <a:pathLst>
                  <a:path w="42828" h="132830" fill="none" extrusionOk="0">
                    <a:moveTo>
                      <a:pt x="1915" y="1"/>
                    </a:moveTo>
                    <a:cubicBezTo>
                      <a:pt x="0" y="6627"/>
                      <a:pt x="3404" y="13801"/>
                      <a:pt x="8329" y="18664"/>
                    </a:cubicBezTo>
                    <a:cubicBezTo>
                      <a:pt x="13253" y="23497"/>
                      <a:pt x="19545" y="26658"/>
                      <a:pt x="25350" y="30427"/>
                    </a:cubicBezTo>
                    <a:cubicBezTo>
                      <a:pt x="31125" y="34196"/>
                      <a:pt x="36718" y="38998"/>
                      <a:pt x="38937" y="45534"/>
                    </a:cubicBezTo>
                    <a:cubicBezTo>
                      <a:pt x="42828" y="57205"/>
                      <a:pt x="34864" y="69090"/>
                      <a:pt x="31065" y="80762"/>
                    </a:cubicBezTo>
                    <a:cubicBezTo>
                      <a:pt x="25320" y="98483"/>
                      <a:pt x="29788" y="119091"/>
                      <a:pt x="42372" y="132830"/>
                    </a:cubicBezTo>
                  </a:path>
                </a:pathLst>
              </a:custGeom>
              <a:noFill/>
              <a:ln w="28575" cap="flat" cmpd="sng">
                <a:solidFill>
                  <a:schemeClr val="dk1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dk1"/>
                  </a:solidFill>
                </a:endParaRPr>
              </a:p>
            </p:txBody>
          </p:sp>
          <p:sp>
            <p:nvSpPr>
              <p:cNvPr id="1377" name="Google Shape;1377;p20"/>
              <p:cNvSpPr/>
              <p:nvPr/>
            </p:nvSpPr>
            <p:spPr>
              <a:xfrm rot="-4358582" flipH="1">
                <a:off x="7479458" y="-1562448"/>
                <a:ext cx="1242710" cy="3851447"/>
              </a:xfrm>
              <a:custGeom>
                <a:avLst/>
                <a:gdLst/>
                <a:ahLst/>
                <a:cxnLst/>
                <a:rect l="l" t="t" r="r" b="b"/>
                <a:pathLst>
                  <a:path w="42859" h="132830" fill="none" extrusionOk="0">
                    <a:moveTo>
                      <a:pt x="1915" y="1"/>
                    </a:moveTo>
                    <a:cubicBezTo>
                      <a:pt x="0" y="6627"/>
                      <a:pt x="3405" y="13831"/>
                      <a:pt x="8329" y="18664"/>
                    </a:cubicBezTo>
                    <a:cubicBezTo>
                      <a:pt x="13253" y="23527"/>
                      <a:pt x="19575" y="26658"/>
                      <a:pt x="25350" y="30427"/>
                    </a:cubicBezTo>
                    <a:cubicBezTo>
                      <a:pt x="31156" y="34196"/>
                      <a:pt x="36749" y="38998"/>
                      <a:pt x="38937" y="45564"/>
                    </a:cubicBezTo>
                    <a:cubicBezTo>
                      <a:pt x="42858" y="57205"/>
                      <a:pt x="34894" y="69090"/>
                      <a:pt x="31095" y="80762"/>
                    </a:cubicBezTo>
                    <a:cubicBezTo>
                      <a:pt x="25350" y="98482"/>
                      <a:pt x="29818" y="119091"/>
                      <a:pt x="42372" y="132829"/>
                    </a:cubicBezTo>
                  </a:path>
                </a:pathLst>
              </a:custGeom>
              <a:noFill/>
              <a:ln w="28575" cap="flat" cmpd="sng">
                <a:solidFill>
                  <a:schemeClr val="dk1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dk1"/>
                  </a:solidFill>
                </a:endParaRPr>
              </a:p>
            </p:txBody>
          </p:sp>
          <p:sp>
            <p:nvSpPr>
              <p:cNvPr id="1378" name="Google Shape;1378;p20"/>
              <p:cNvSpPr/>
              <p:nvPr/>
            </p:nvSpPr>
            <p:spPr>
              <a:xfrm rot="-4358582" flipH="1">
                <a:off x="7137186" y="-1084286"/>
                <a:ext cx="1241811" cy="3851447"/>
              </a:xfrm>
              <a:custGeom>
                <a:avLst/>
                <a:gdLst/>
                <a:ahLst/>
                <a:cxnLst/>
                <a:rect l="l" t="t" r="r" b="b"/>
                <a:pathLst>
                  <a:path w="42828" h="132830" fill="none" extrusionOk="0">
                    <a:moveTo>
                      <a:pt x="1915" y="1"/>
                    </a:moveTo>
                    <a:cubicBezTo>
                      <a:pt x="0" y="6658"/>
                      <a:pt x="3405" y="13831"/>
                      <a:pt x="8329" y="18694"/>
                    </a:cubicBezTo>
                    <a:cubicBezTo>
                      <a:pt x="13253" y="23527"/>
                      <a:pt x="19575" y="26658"/>
                      <a:pt x="25350" y="30427"/>
                    </a:cubicBezTo>
                    <a:cubicBezTo>
                      <a:pt x="31156" y="34196"/>
                      <a:pt x="36749" y="39029"/>
                      <a:pt x="38937" y="45564"/>
                    </a:cubicBezTo>
                    <a:cubicBezTo>
                      <a:pt x="42828" y="57236"/>
                      <a:pt x="34864" y="69090"/>
                      <a:pt x="31095" y="80792"/>
                    </a:cubicBezTo>
                    <a:cubicBezTo>
                      <a:pt x="25350" y="98483"/>
                      <a:pt x="29818" y="119121"/>
                      <a:pt x="42372" y="132830"/>
                    </a:cubicBezTo>
                  </a:path>
                </a:pathLst>
              </a:custGeom>
              <a:noFill/>
              <a:ln w="28575" cap="flat" cmpd="sng">
                <a:solidFill>
                  <a:schemeClr val="dk1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dk1"/>
                  </a:solidFill>
                </a:endParaRPr>
              </a:p>
            </p:txBody>
          </p:sp>
        </p:grpSp>
        <p:grpSp>
          <p:nvGrpSpPr>
            <p:cNvPr id="1379" name="Google Shape;1379;p20"/>
            <p:cNvGrpSpPr/>
            <p:nvPr/>
          </p:nvGrpSpPr>
          <p:grpSpPr>
            <a:xfrm rot="516397">
              <a:off x="8084062" y="3449189"/>
              <a:ext cx="499033" cy="935001"/>
              <a:chOff x="5906877" y="4080403"/>
              <a:chExt cx="570948" cy="1069743"/>
            </a:xfrm>
          </p:grpSpPr>
          <p:sp>
            <p:nvSpPr>
              <p:cNvPr id="1380" name="Google Shape;1380;p20"/>
              <p:cNvSpPr/>
              <p:nvPr/>
            </p:nvSpPr>
            <p:spPr>
              <a:xfrm>
                <a:off x="5941665" y="4813591"/>
                <a:ext cx="280948" cy="315218"/>
              </a:xfrm>
              <a:custGeom>
                <a:avLst/>
                <a:gdLst/>
                <a:ahLst/>
                <a:cxnLst/>
                <a:rect l="l" t="t" r="r" b="b"/>
                <a:pathLst>
                  <a:path w="4345" h="4875" extrusionOk="0">
                    <a:moveTo>
                      <a:pt x="2528" y="1"/>
                    </a:moveTo>
                    <a:cubicBezTo>
                      <a:pt x="1809" y="1"/>
                      <a:pt x="1046" y="548"/>
                      <a:pt x="603" y="1463"/>
                    </a:cubicBezTo>
                    <a:cubicBezTo>
                      <a:pt x="0" y="2680"/>
                      <a:pt x="218" y="4102"/>
                      <a:pt x="1064" y="4654"/>
                    </a:cubicBezTo>
                    <a:cubicBezTo>
                      <a:pt x="1294" y="4803"/>
                      <a:pt x="1549" y="4874"/>
                      <a:pt x="1811" y="4874"/>
                    </a:cubicBezTo>
                    <a:cubicBezTo>
                      <a:pt x="2514" y="4874"/>
                      <a:pt x="3269" y="4361"/>
                      <a:pt x="3717" y="3475"/>
                    </a:cubicBezTo>
                    <a:cubicBezTo>
                      <a:pt x="4345" y="2232"/>
                      <a:pt x="4152" y="771"/>
                      <a:pt x="3268" y="220"/>
                    </a:cubicBezTo>
                    <a:cubicBezTo>
                      <a:pt x="3038" y="71"/>
                      <a:pt x="2786" y="1"/>
                      <a:pt x="252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1" name="Google Shape;1381;p20"/>
              <p:cNvSpPr/>
              <p:nvPr/>
            </p:nvSpPr>
            <p:spPr>
              <a:xfrm>
                <a:off x="5941665" y="4791283"/>
                <a:ext cx="280948" cy="358863"/>
              </a:xfrm>
              <a:custGeom>
                <a:avLst/>
                <a:gdLst/>
                <a:ahLst/>
                <a:cxnLst/>
                <a:rect l="l" t="t" r="r" b="b"/>
                <a:pathLst>
                  <a:path w="4345" h="5550" fill="none" extrusionOk="0">
                    <a:moveTo>
                      <a:pt x="3268" y="565"/>
                    </a:moveTo>
                    <a:cubicBezTo>
                      <a:pt x="4152" y="1116"/>
                      <a:pt x="4345" y="2577"/>
                      <a:pt x="3717" y="3820"/>
                    </a:cubicBezTo>
                    <a:cubicBezTo>
                      <a:pt x="3102" y="5037"/>
                      <a:pt x="1910" y="5550"/>
                      <a:pt x="1064" y="4999"/>
                    </a:cubicBezTo>
                    <a:cubicBezTo>
                      <a:pt x="218" y="4447"/>
                      <a:pt x="0" y="3025"/>
                      <a:pt x="603" y="1808"/>
                    </a:cubicBezTo>
                    <a:cubicBezTo>
                      <a:pt x="1205" y="565"/>
                      <a:pt x="2397" y="1"/>
                      <a:pt x="3268" y="565"/>
                    </a:cubicBezTo>
                    <a:close/>
                  </a:path>
                </a:pathLst>
              </a:custGeom>
              <a:noFill/>
              <a:ln w="28575" cap="flat" cmpd="sng">
                <a:solidFill>
                  <a:schemeClr val="lt2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2" name="Google Shape;1382;p20"/>
              <p:cNvSpPr/>
              <p:nvPr/>
            </p:nvSpPr>
            <p:spPr>
              <a:xfrm>
                <a:off x="5906877" y="4080403"/>
                <a:ext cx="570948" cy="786330"/>
              </a:xfrm>
              <a:custGeom>
                <a:avLst/>
                <a:gdLst/>
                <a:ahLst/>
                <a:cxnLst/>
                <a:rect l="l" t="t" r="r" b="b"/>
                <a:pathLst>
                  <a:path w="8830" h="12161" fill="none" extrusionOk="0">
                    <a:moveTo>
                      <a:pt x="4344" y="12161"/>
                    </a:moveTo>
                    <a:lnTo>
                      <a:pt x="0" y="0"/>
                    </a:lnTo>
                    <a:cubicBezTo>
                      <a:pt x="0" y="0"/>
                      <a:pt x="8829" y="6279"/>
                      <a:pt x="3716" y="6228"/>
                    </a:cubicBezTo>
                  </a:path>
                </a:pathLst>
              </a:custGeom>
              <a:noFill/>
              <a:ln w="28575" cap="rnd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83" name="Google Shape;1383;p20"/>
            <p:cNvGrpSpPr/>
            <p:nvPr/>
          </p:nvGrpSpPr>
          <p:grpSpPr>
            <a:xfrm rot="-5390845">
              <a:off x="6515448" y="3664990"/>
              <a:ext cx="1492155" cy="959870"/>
              <a:chOff x="-30260" y="4314762"/>
              <a:chExt cx="1135405" cy="730436"/>
            </a:xfrm>
          </p:grpSpPr>
          <p:sp>
            <p:nvSpPr>
              <p:cNvPr id="1384" name="Google Shape;1384;p20"/>
              <p:cNvSpPr/>
              <p:nvPr/>
            </p:nvSpPr>
            <p:spPr>
              <a:xfrm rot="1144483">
                <a:off x="-7255" y="4548563"/>
                <a:ext cx="197034" cy="152973"/>
              </a:xfrm>
              <a:custGeom>
                <a:avLst/>
                <a:gdLst/>
                <a:ahLst/>
                <a:cxnLst/>
                <a:rect l="l" t="t" r="r" b="b"/>
                <a:pathLst>
                  <a:path w="4615" h="3583" extrusionOk="0">
                    <a:moveTo>
                      <a:pt x="1901" y="1"/>
                    </a:moveTo>
                    <a:cubicBezTo>
                      <a:pt x="1102" y="1"/>
                      <a:pt x="435" y="408"/>
                      <a:pt x="244" y="1086"/>
                    </a:cubicBezTo>
                    <a:cubicBezTo>
                      <a:pt x="1" y="1995"/>
                      <a:pt x="706" y="3046"/>
                      <a:pt x="1846" y="3431"/>
                    </a:cubicBezTo>
                    <a:cubicBezTo>
                      <a:pt x="2138" y="3533"/>
                      <a:pt x="2430" y="3582"/>
                      <a:pt x="2707" y="3582"/>
                    </a:cubicBezTo>
                    <a:cubicBezTo>
                      <a:pt x="3499" y="3582"/>
                      <a:pt x="4168" y="3182"/>
                      <a:pt x="4358" y="2508"/>
                    </a:cubicBezTo>
                    <a:cubicBezTo>
                      <a:pt x="4614" y="1598"/>
                      <a:pt x="3896" y="535"/>
                      <a:pt x="2756" y="150"/>
                    </a:cubicBezTo>
                    <a:cubicBezTo>
                      <a:pt x="2465" y="49"/>
                      <a:pt x="2175" y="1"/>
                      <a:pt x="190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5" name="Google Shape;1385;p20"/>
              <p:cNvSpPr/>
              <p:nvPr/>
            </p:nvSpPr>
            <p:spPr>
              <a:xfrm rot="1144483">
                <a:off x="-7234" y="4537978"/>
                <a:ext cx="197034" cy="174022"/>
              </a:xfrm>
              <a:custGeom>
                <a:avLst/>
                <a:gdLst/>
                <a:ahLst/>
                <a:cxnLst/>
                <a:rect l="l" t="t" r="r" b="b"/>
                <a:pathLst>
                  <a:path w="4615" h="4076" fill="none" extrusionOk="0">
                    <a:moveTo>
                      <a:pt x="4358" y="2756"/>
                    </a:moveTo>
                    <a:cubicBezTo>
                      <a:pt x="4101" y="3666"/>
                      <a:pt x="2974" y="4076"/>
                      <a:pt x="1846" y="3679"/>
                    </a:cubicBezTo>
                    <a:cubicBezTo>
                      <a:pt x="706" y="3294"/>
                      <a:pt x="1" y="2243"/>
                      <a:pt x="244" y="1334"/>
                    </a:cubicBezTo>
                    <a:cubicBezTo>
                      <a:pt x="501" y="424"/>
                      <a:pt x="1615" y="1"/>
                      <a:pt x="2756" y="398"/>
                    </a:cubicBezTo>
                    <a:cubicBezTo>
                      <a:pt x="3896" y="783"/>
                      <a:pt x="4614" y="1846"/>
                      <a:pt x="4358" y="2756"/>
                    </a:cubicBezTo>
                    <a:close/>
                  </a:path>
                </a:pathLst>
              </a:custGeom>
              <a:noFill/>
              <a:ln w="28575" cap="flat" cmpd="sng">
                <a:solidFill>
                  <a:schemeClr val="lt2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6" name="Google Shape;1386;p20"/>
              <p:cNvSpPr/>
              <p:nvPr/>
            </p:nvSpPr>
            <p:spPr>
              <a:xfrm rot="1144483">
                <a:off x="433933" y="4773681"/>
                <a:ext cx="204121" cy="155663"/>
              </a:xfrm>
              <a:custGeom>
                <a:avLst/>
                <a:gdLst/>
                <a:ahLst/>
                <a:cxnLst/>
                <a:rect l="l" t="t" r="r" b="b"/>
                <a:pathLst>
                  <a:path w="4781" h="3646" extrusionOk="0">
                    <a:moveTo>
                      <a:pt x="1981" y="0"/>
                    </a:moveTo>
                    <a:cubicBezTo>
                      <a:pt x="1156" y="0"/>
                      <a:pt x="457" y="410"/>
                      <a:pt x="257" y="1098"/>
                    </a:cubicBezTo>
                    <a:cubicBezTo>
                      <a:pt x="0" y="2020"/>
                      <a:pt x="731" y="3084"/>
                      <a:pt x="1910" y="3494"/>
                    </a:cubicBezTo>
                    <a:cubicBezTo>
                      <a:pt x="2211" y="3596"/>
                      <a:pt x="2513" y="3645"/>
                      <a:pt x="2800" y="3645"/>
                    </a:cubicBezTo>
                    <a:cubicBezTo>
                      <a:pt x="3624" y="3645"/>
                      <a:pt x="4324" y="3243"/>
                      <a:pt x="4524" y="2558"/>
                    </a:cubicBezTo>
                    <a:cubicBezTo>
                      <a:pt x="4780" y="1623"/>
                      <a:pt x="4037" y="547"/>
                      <a:pt x="2858" y="149"/>
                    </a:cubicBezTo>
                    <a:cubicBezTo>
                      <a:pt x="2561" y="48"/>
                      <a:pt x="2264" y="0"/>
                      <a:pt x="198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7" name="Google Shape;1387;p20"/>
              <p:cNvSpPr/>
              <p:nvPr/>
            </p:nvSpPr>
            <p:spPr>
              <a:xfrm rot="1144483">
                <a:off x="433947" y="4763095"/>
                <a:ext cx="204121" cy="176754"/>
              </a:xfrm>
              <a:custGeom>
                <a:avLst/>
                <a:gdLst/>
                <a:ahLst/>
                <a:cxnLst/>
                <a:rect l="l" t="t" r="r" b="b"/>
                <a:pathLst>
                  <a:path w="4781" h="4140" fill="none" extrusionOk="0">
                    <a:moveTo>
                      <a:pt x="4524" y="2806"/>
                    </a:moveTo>
                    <a:cubicBezTo>
                      <a:pt x="4255" y="3729"/>
                      <a:pt x="3076" y="4139"/>
                      <a:pt x="1910" y="3742"/>
                    </a:cubicBezTo>
                    <a:cubicBezTo>
                      <a:pt x="731" y="3332"/>
                      <a:pt x="0" y="2268"/>
                      <a:pt x="257" y="1346"/>
                    </a:cubicBezTo>
                    <a:cubicBezTo>
                      <a:pt x="526" y="423"/>
                      <a:pt x="1692" y="0"/>
                      <a:pt x="2858" y="397"/>
                    </a:cubicBezTo>
                    <a:cubicBezTo>
                      <a:pt x="4037" y="795"/>
                      <a:pt x="4780" y="1871"/>
                      <a:pt x="4524" y="2806"/>
                    </a:cubicBezTo>
                    <a:close/>
                  </a:path>
                </a:pathLst>
              </a:custGeom>
              <a:noFill/>
              <a:ln w="28575" cap="flat" cmpd="sng">
                <a:solidFill>
                  <a:schemeClr val="lt2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8" name="Google Shape;1388;p20"/>
              <p:cNvSpPr/>
              <p:nvPr/>
            </p:nvSpPr>
            <p:spPr>
              <a:xfrm rot="1144483">
                <a:off x="176442" y="4444991"/>
                <a:ext cx="875957" cy="469978"/>
              </a:xfrm>
              <a:custGeom>
                <a:avLst/>
                <a:gdLst/>
                <a:ahLst/>
                <a:cxnLst/>
                <a:rect l="l" t="t" r="r" b="b"/>
                <a:pathLst>
                  <a:path w="20517" h="11008" fill="none" extrusionOk="0">
                    <a:moveTo>
                      <a:pt x="0" y="9560"/>
                    </a:moveTo>
                    <a:lnTo>
                      <a:pt x="9022" y="0"/>
                    </a:lnTo>
                    <a:lnTo>
                      <a:pt x="20516" y="1115"/>
                    </a:lnTo>
                    <a:lnTo>
                      <a:pt x="11790" y="11008"/>
                    </a:lnTo>
                  </a:path>
                </a:pathLst>
              </a:custGeom>
              <a:noFill/>
              <a:ln w="28575" cap="rnd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9" name="Google Shape;1389;p20"/>
              <p:cNvSpPr/>
              <p:nvPr/>
            </p:nvSpPr>
            <p:spPr>
              <a:xfrm rot="1144483">
                <a:off x="533233" y="4562096"/>
                <a:ext cx="483170" cy="61352"/>
              </a:xfrm>
              <a:custGeom>
                <a:avLst/>
                <a:gdLst/>
                <a:ahLst/>
                <a:cxnLst/>
                <a:rect l="l" t="t" r="r" b="b"/>
                <a:pathLst>
                  <a:path w="11317" h="1437" fill="none" extrusionOk="0">
                    <a:moveTo>
                      <a:pt x="1" y="1"/>
                    </a:moveTo>
                    <a:lnTo>
                      <a:pt x="11316" y="1436"/>
                    </a:lnTo>
                  </a:path>
                </a:pathLst>
              </a:custGeom>
              <a:noFill/>
              <a:ln w="28575" cap="rnd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90" name="Google Shape;1390;p20"/>
            <p:cNvGrpSpPr/>
            <p:nvPr/>
          </p:nvGrpSpPr>
          <p:grpSpPr>
            <a:xfrm rot="-3591523">
              <a:off x="5937350" y="4476416"/>
              <a:ext cx="1045803" cy="705634"/>
              <a:chOff x="192771" y="3915943"/>
              <a:chExt cx="674372" cy="454968"/>
            </a:xfrm>
          </p:grpSpPr>
          <p:sp>
            <p:nvSpPr>
              <p:cNvPr id="1391" name="Google Shape;1391;p20"/>
              <p:cNvSpPr/>
              <p:nvPr/>
            </p:nvSpPr>
            <p:spPr>
              <a:xfrm rot="1144478">
                <a:off x="213405" y="4106019"/>
                <a:ext cx="222002" cy="145334"/>
              </a:xfrm>
              <a:custGeom>
                <a:avLst/>
                <a:gdLst/>
                <a:ahLst/>
                <a:cxnLst/>
                <a:rect l="l" t="t" r="r" b="b"/>
                <a:pathLst>
                  <a:path w="5742" h="3759" extrusionOk="0">
                    <a:moveTo>
                      <a:pt x="2551" y="1"/>
                    </a:moveTo>
                    <a:cubicBezTo>
                      <a:pt x="1499" y="1"/>
                      <a:pt x="589" y="473"/>
                      <a:pt x="333" y="1239"/>
                    </a:cubicBezTo>
                    <a:cubicBezTo>
                      <a:pt x="0" y="2213"/>
                      <a:pt x="846" y="3277"/>
                      <a:pt x="2204" y="3635"/>
                    </a:cubicBezTo>
                    <a:cubicBezTo>
                      <a:pt x="2518" y="3719"/>
                      <a:pt x="2833" y="3759"/>
                      <a:pt x="3138" y="3759"/>
                    </a:cubicBezTo>
                    <a:cubicBezTo>
                      <a:pt x="4141" y="3759"/>
                      <a:pt x="5026" y="3328"/>
                      <a:pt x="5331" y="2610"/>
                    </a:cubicBezTo>
                    <a:cubicBezTo>
                      <a:pt x="5741" y="1649"/>
                      <a:pt x="4947" y="522"/>
                      <a:pt x="3537" y="137"/>
                    </a:cubicBezTo>
                    <a:cubicBezTo>
                      <a:pt x="3205" y="44"/>
                      <a:pt x="2871" y="1"/>
                      <a:pt x="255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2" name="Google Shape;1392;p20"/>
              <p:cNvSpPr/>
              <p:nvPr/>
            </p:nvSpPr>
            <p:spPr>
              <a:xfrm rot="1144478">
                <a:off x="213564" y="4095954"/>
                <a:ext cx="222002" cy="164549"/>
              </a:xfrm>
              <a:custGeom>
                <a:avLst/>
                <a:gdLst/>
                <a:ahLst/>
                <a:cxnLst/>
                <a:rect l="l" t="t" r="r" b="b"/>
                <a:pathLst>
                  <a:path w="5742" h="4256" fill="none" extrusionOk="0">
                    <a:moveTo>
                      <a:pt x="5331" y="2871"/>
                    </a:moveTo>
                    <a:cubicBezTo>
                      <a:pt x="4934" y="3807"/>
                      <a:pt x="3550" y="4255"/>
                      <a:pt x="2204" y="3896"/>
                    </a:cubicBezTo>
                    <a:cubicBezTo>
                      <a:pt x="846" y="3538"/>
                      <a:pt x="0" y="2474"/>
                      <a:pt x="333" y="1500"/>
                    </a:cubicBezTo>
                    <a:cubicBezTo>
                      <a:pt x="667" y="501"/>
                      <a:pt x="2115" y="1"/>
                      <a:pt x="3537" y="398"/>
                    </a:cubicBezTo>
                    <a:cubicBezTo>
                      <a:pt x="4947" y="783"/>
                      <a:pt x="5741" y="1910"/>
                      <a:pt x="5331" y="2871"/>
                    </a:cubicBezTo>
                    <a:close/>
                  </a:path>
                </a:pathLst>
              </a:custGeom>
              <a:noFill/>
              <a:ln w="28575" cap="flat" cmpd="sng">
                <a:solidFill>
                  <a:schemeClr val="dk2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3" name="Google Shape;1393;p20"/>
              <p:cNvSpPr/>
              <p:nvPr/>
            </p:nvSpPr>
            <p:spPr>
              <a:xfrm rot="1144478">
                <a:off x="439909" y="3968516"/>
                <a:ext cx="380520" cy="349821"/>
              </a:xfrm>
              <a:custGeom>
                <a:avLst/>
                <a:gdLst/>
                <a:ahLst/>
                <a:cxnLst/>
                <a:rect l="l" t="t" r="r" b="b"/>
                <a:pathLst>
                  <a:path w="9842" h="9048" fill="none" extrusionOk="0">
                    <a:moveTo>
                      <a:pt x="0" y="9047"/>
                    </a:moveTo>
                    <a:lnTo>
                      <a:pt x="9842" y="0"/>
                    </a:lnTo>
                  </a:path>
                </a:pathLst>
              </a:custGeom>
              <a:noFill/>
              <a:ln w="28575" cap="rnd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94" name="Google Shape;1394;p20"/>
            <p:cNvGrpSpPr/>
            <p:nvPr/>
          </p:nvGrpSpPr>
          <p:grpSpPr>
            <a:xfrm rot="1340220">
              <a:off x="4781479" y="4463179"/>
              <a:ext cx="1197969" cy="508501"/>
              <a:chOff x="255848" y="3748111"/>
              <a:chExt cx="1370536" cy="581751"/>
            </a:xfrm>
          </p:grpSpPr>
          <p:sp>
            <p:nvSpPr>
              <p:cNvPr id="1395" name="Google Shape;1395;p20"/>
              <p:cNvSpPr/>
              <p:nvPr/>
            </p:nvSpPr>
            <p:spPr>
              <a:xfrm>
                <a:off x="255848" y="4064949"/>
                <a:ext cx="279331" cy="148653"/>
              </a:xfrm>
              <a:custGeom>
                <a:avLst/>
                <a:gdLst/>
                <a:ahLst/>
                <a:cxnLst/>
                <a:rect l="l" t="t" r="r" b="b"/>
                <a:pathLst>
                  <a:path w="4320" h="2299" extrusionOk="0">
                    <a:moveTo>
                      <a:pt x="2042" y="1"/>
                    </a:moveTo>
                    <a:cubicBezTo>
                      <a:pt x="1195" y="1"/>
                      <a:pt x="445" y="332"/>
                      <a:pt x="244" y="829"/>
                    </a:cubicBezTo>
                    <a:cubicBezTo>
                      <a:pt x="1" y="1444"/>
                      <a:pt x="667" y="2084"/>
                      <a:pt x="1718" y="2251"/>
                    </a:cubicBezTo>
                    <a:cubicBezTo>
                      <a:pt x="1905" y="2283"/>
                      <a:pt x="2093" y="2298"/>
                      <a:pt x="2277" y="2298"/>
                    </a:cubicBezTo>
                    <a:cubicBezTo>
                      <a:pt x="3122" y="2298"/>
                      <a:pt x="3876" y="1975"/>
                      <a:pt x="4076" y="1469"/>
                    </a:cubicBezTo>
                    <a:cubicBezTo>
                      <a:pt x="4319" y="867"/>
                      <a:pt x="3653" y="226"/>
                      <a:pt x="2589" y="47"/>
                    </a:cubicBezTo>
                    <a:cubicBezTo>
                      <a:pt x="2405" y="16"/>
                      <a:pt x="2221" y="1"/>
                      <a:pt x="204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6" name="Google Shape;1396;p20"/>
              <p:cNvSpPr/>
              <p:nvPr/>
            </p:nvSpPr>
            <p:spPr>
              <a:xfrm>
                <a:off x="255848" y="4056349"/>
                <a:ext cx="279331" cy="165788"/>
              </a:xfrm>
              <a:custGeom>
                <a:avLst/>
                <a:gdLst/>
                <a:ahLst/>
                <a:cxnLst/>
                <a:rect l="l" t="t" r="r" b="b"/>
                <a:pathLst>
                  <a:path w="4320" h="2564" fill="none" extrusionOk="0">
                    <a:moveTo>
                      <a:pt x="4076" y="1602"/>
                    </a:moveTo>
                    <a:cubicBezTo>
                      <a:pt x="3832" y="2217"/>
                      <a:pt x="2768" y="2563"/>
                      <a:pt x="1718" y="2384"/>
                    </a:cubicBezTo>
                    <a:cubicBezTo>
                      <a:pt x="667" y="2217"/>
                      <a:pt x="1" y="1577"/>
                      <a:pt x="244" y="962"/>
                    </a:cubicBezTo>
                    <a:cubicBezTo>
                      <a:pt x="487" y="359"/>
                      <a:pt x="1538" y="1"/>
                      <a:pt x="2589" y="180"/>
                    </a:cubicBezTo>
                    <a:cubicBezTo>
                      <a:pt x="3653" y="359"/>
                      <a:pt x="4319" y="1000"/>
                      <a:pt x="4076" y="1602"/>
                    </a:cubicBezTo>
                    <a:close/>
                  </a:path>
                </a:pathLst>
              </a:custGeom>
              <a:solidFill>
                <a:schemeClr val="dk2"/>
              </a:solidFill>
              <a:ln w="28575" cap="flat" cmpd="sng">
                <a:solidFill>
                  <a:schemeClr val="dk2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7" name="Google Shape;1397;p20"/>
              <p:cNvSpPr/>
              <p:nvPr/>
            </p:nvSpPr>
            <p:spPr>
              <a:xfrm>
                <a:off x="342041" y="4115190"/>
                <a:ext cx="52245" cy="2522"/>
              </a:xfrm>
              <a:custGeom>
                <a:avLst/>
                <a:gdLst/>
                <a:ahLst/>
                <a:cxnLst/>
                <a:rect l="l" t="t" r="r" b="b"/>
                <a:pathLst>
                  <a:path w="808" h="39" fill="none" extrusionOk="0">
                    <a:moveTo>
                      <a:pt x="0" y="39"/>
                    </a:moveTo>
                    <a:cubicBezTo>
                      <a:pt x="103" y="13"/>
                      <a:pt x="231" y="0"/>
                      <a:pt x="372" y="0"/>
                    </a:cubicBezTo>
                    <a:cubicBezTo>
                      <a:pt x="526" y="0"/>
                      <a:pt x="667" y="13"/>
                      <a:pt x="808" y="26"/>
                    </a:cubicBezTo>
                  </a:path>
                </a:pathLst>
              </a:custGeom>
              <a:solidFill>
                <a:schemeClr val="dk2"/>
              </a:solidFill>
              <a:ln w="28575" cap="rnd" cmpd="sng">
                <a:solidFill>
                  <a:schemeClr val="dk2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8" name="Google Shape;1398;p20"/>
              <p:cNvSpPr/>
              <p:nvPr/>
            </p:nvSpPr>
            <p:spPr>
              <a:xfrm>
                <a:off x="882282" y="4172674"/>
                <a:ext cx="279267" cy="148653"/>
              </a:xfrm>
              <a:custGeom>
                <a:avLst/>
                <a:gdLst/>
                <a:ahLst/>
                <a:cxnLst/>
                <a:rect l="l" t="t" r="r" b="b"/>
                <a:pathLst>
                  <a:path w="4319" h="2299" extrusionOk="0">
                    <a:moveTo>
                      <a:pt x="2061" y="1"/>
                    </a:moveTo>
                    <a:cubicBezTo>
                      <a:pt x="1207" y="1"/>
                      <a:pt x="455" y="332"/>
                      <a:pt x="244" y="828"/>
                    </a:cubicBezTo>
                    <a:cubicBezTo>
                      <a:pt x="0" y="1444"/>
                      <a:pt x="654" y="2084"/>
                      <a:pt x="1717" y="2251"/>
                    </a:cubicBezTo>
                    <a:cubicBezTo>
                      <a:pt x="1905" y="2283"/>
                      <a:pt x="2093" y="2298"/>
                      <a:pt x="2277" y="2298"/>
                    </a:cubicBezTo>
                    <a:cubicBezTo>
                      <a:pt x="3122" y="2298"/>
                      <a:pt x="3875" y="1975"/>
                      <a:pt x="4075" y="1469"/>
                    </a:cubicBezTo>
                    <a:cubicBezTo>
                      <a:pt x="4319" y="867"/>
                      <a:pt x="3665" y="226"/>
                      <a:pt x="2614" y="47"/>
                    </a:cubicBezTo>
                    <a:cubicBezTo>
                      <a:pt x="2428" y="15"/>
                      <a:pt x="2242" y="1"/>
                      <a:pt x="206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9" name="Google Shape;1399;p20"/>
              <p:cNvSpPr/>
              <p:nvPr/>
            </p:nvSpPr>
            <p:spPr>
              <a:xfrm>
                <a:off x="882282" y="4164074"/>
                <a:ext cx="279267" cy="165788"/>
              </a:xfrm>
              <a:custGeom>
                <a:avLst/>
                <a:gdLst/>
                <a:ahLst/>
                <a:cxnLst/>
                <a:rect l="l" t="t" r="r" b="b"/>
                <a:pathLst>
                  <a:path w="4319" h="2564" fill="none" extrusionOk="0">
                    <a:moveTo>
                      <a:pt x="4075" y="1602"/>
                    </a:moveTo>
                    <a:cubicBezTo>
                      <a:pt x="3832" y="2217"/>
                      <a:pt x="2768" y="2563"/>
                      <a:pt x="1717" y="2384"/>
                    </a:cubicBezTo>
                    <a:cubicBezTo>
                      <a:pt x="654" y="2217"/>
                      <a:pt x="0" y="1577"/>
                      <a:pt x="244" y="961"/>
                    </a:cubicBezTo>
                    <a:cubicBezTo>
                      <a:pt x="500" y="359"/>
                      <a:pt x="1551" y="0"/>
                      <a:pt x="2614" y="180"/>
                    </a:cubicBezTo>
                    <a:cubicBezTo>
                      <a:pt x="3665" y="359"/>
                      <a:pt x="4319" y="1000"/>
                      <a:pt x="4075" y="1602"/>
                    </a:cubicBezTo>
                    <a:close/>
                  </a:path>
                </a:pathLst>
              </a:custGeom>
              <a:solidFill>
                <a:schemeClr val="dk2"/>
              </a:solidFill>
              <a:ln w="28575" cap="flat" cmpd="sng">
                <a:solidFill>
                  <a:schemeClr val="dk2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0" name="Google Shape;1400;p20"/>
              <p:cNvSpPr/>
              <p:nvPr/>
            </p:nvSpPr>
            <p:spPr>
              <a:xfrm>
                <a:off x="970932" y="4222915"/>
                <a:ext cx="50629" cy="2522"/>
              </a:xfrm>
              <a:custGeom>
                <a:avLst/>
                <a:gdLst/>
                <a:ahLst/>
                <a:cxnLst/>
                <a:rect l="l" t="t" r="r" b="b"/>
                <a:pathLst>
                  <a:path w="783" h="39" fill="none" extrusionOk="0">
                    <a:moveTo>
                      <a:pt x="0" y="39"/>
                    </a:moveTo>
                    <a:cubicBezTo>
                      <a:pt x="103" y="13"/>
                      <a:pt x="218" y="0"/>
                      <a:pt x="346" y="0"/>
                    </a:cubicBezTo>
                    <a:cubicBezTo>
                      <a:pt x="500" y="0"/>
                      <a:pt x="641" y="13"/>
                      <a:pt x="782" y="26"/>
                    </a:cubicBezTo>
                  </a:path>
                </a:pathLst>
              </a:custGeom>
              <a:solidFill>
                <a:schemeClr val="dk2"/>
              </a:solidFill>
              <a:ln w="28575" cap="rnd" cmpd="sng">
                <a:solidFill>
                  <a:schemeClr val="dk2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1" name="Google Shape;1401;p20"/>
              <p:cNvSpPr/>
              <p:nvPr/>
            </p:nvSpPr>
            <p:spPr>
              <a:xfrm>
                <a:off x="506085" y="3748111"/>
                <a:ext cx="1120299" cy="527044"/>
              </a:xfrm>
              <a:custGeom>
                <a:avLst/>
                <a:gdLst/>
                <a:ahLst/>
                <a:cxnLst/>
                <a:rect l="l" t="t" r="r" b="b"/>
                <a:pathLst>
                  <a:path w="17326" h="8151" fill="none" extrusionOk="0">
                    <a:moveTo>
                      <a:pt x="1" y="6664"/>
                    </a:moveTo>
                    <a:lnTo>
                      <a:pt x="8317" y="1"/>
                    </a:lnTo>
                    <a:lnTo>
                      <a:pt x="17326" y="1449"/>
                    </a:lnTo>
                    <a:lnTo>
                      <a:pt x="9829" y="8151"/>
                    </a:lnTo>
                  </a:path>
                </a:pathLst>
              </a:custGeom>
              <a:solidFill>
                <a:schemeClr val="dk2"/>
              </a:solidFill>
              <a:ln w="28575" cap="rnd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2" name="Google Shape;1402;p20"/>
              <p:cNvSpPr/>
              <p:nvPr/>
            </p:nvSpPr>
            <p:spPr>
              <a:xfrm>
                <a:off x="928644" y="3847560"/>
                <a:ext cx="577608" cy="101969"/>
              </a:xfrm>
              <a:custGeom>
                <a:avLst/>
                <a:gdLst/>
                <a:ahLst/>
                <a:cxnLst/>
                <a:rect l="l" t="t" r="r" b="b"/>
                <a:pathLst>
                  <a:path w="8933" h="1577" fill="none" extrusionOk="0">
                    <a:moveTo>
                      <a:pt x="1" y="0"/>
                    </a:moveTo>
                    <a:lnTo>
                      <a:pt x="8933" y="1576"/>
                    </a:lnTo>
                  </a:path>
                </a:pathLst>
              </a:custGeom>
              <a:solidFill>
                <a:schemeClr val="dk2"/>
              </a:solidFill>
              <a:ln w="28575" cap="rnd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403" name="Google Shape;1403;p20"/>
            <p:cNvSpPr/>
            <p:nvPr/>
          </p:nvSpPr>
          <p:spPr>
            <a:xfrm rot="2943764">
              <a:off x="8462964" y="3345712"/>
              <a:ext cx="676726" cy="746894"/>
            </a:xfrm>
            <a:custGeom>
              <a:avLst/>
              <a:gdLst/>
              <a:ahLst/>
              <a:cxnLst/>
              <a:rect l="l" t="t" r="r" b="b"/>
              <a:pathLst>
                <a:path w="7177" h="7921" fill="none" extrusionOk="0">
                  <a:moveTo>
                    <a:pt x="2000" y="4294"/>
                  </a:moveTo>
                  <a:cubicBezTo>
                    <a:pt x="3255" y="3986"/>
                    <a:pt x="2051" y="1039"/>
                    <a:pt x="936" y="2102"/>
                  </a:cubicBezTo>
                  <a:cubicBezTo>
                    <a:pt x="1" y="3012"/>
                    <a:pt x="821" y="6152"/>
                    <a:pt x="2474" y="5229"/>
                  </a:cubicBezTo>
                  <a:cubicBezTo>
                    <a:pt x="3871" y="4447"/>
                    <a:pt x="4037" y="1923"/>
                    <a:pt x="4063" y="1"/>
                  </a:cubicBezTo>
                  <a:cubicBezTo>
                    <a:pt x="5331" y="4486"/>
                    <a:pt x="7177" y="7920"/>
                    <a:pt x="7177" y="7920"/>
                  </a:cubicBezTo>
                </a:path>
              </a:pathLst>
            </a:custGeom>
            <a:noFill/>
            <a:ln w="2857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04" name="Google Shape;1404;p20"/>
          <p:cNvSpPr txBox="1">
            <a:spLocks noGrp="1"/>
          </p:cNvSpPr>
          <p:nvPr>
            <p:ph type="title"/>
          </p:nvPr>
        </p:nvSpPr>
        <p:spPr>
          <a:xfrm>
            <a:off x="5132375" y="1491450"/>
            <a:ext cx="2601600" cy="1080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405" name="Google Shape;1405;p20"/>
          <p:cNvSpPr txBox="1">
            <a:spLocks noGrp="1"/>
          </p:cNvSpPr>
          <p:nvPr>
            <p:ph type="subTitle" idx="1"/>
          </p:nvPr>
        </p:nvSpPr>
        <p:spPr>
          <a:xfrm>
            <a:off x="5132375" y="2571750"/>
            <a:ext cx="2601600" cy="1080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7863281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Title and Text 3">
    <p:spTree>
      <p:nvGrpSpPr>
        <p:cNvPr id="1" name="Shape 1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7" name="Google Shape;1407;p21"/>
          <p:cNvSpPr/>
          <p:nvPr/>
        </p:nvSpPr>
        <p:spPr>
          <a:xfrm rot="-10434358">
            <a:off x="-4412051" y="-1157765"/>
            <a:ext cx="10130307" cy="7054961"/>
          </a:xfrm>
          <a:custGeom>
            <a:avLst/>
            <a:gdLst/>
            <a:ahLst/>
            <a:cxnLst/>
            <a:rect l="l" t="t" r="r" b="b"/>
            <a:pathLst>
              <a:path w="197057" h="142526" extrusionOk="0">
                <a:moveTo>
                  <a:pt x="178150" y="100975"/>
                </a:moveTo>
                <a:cubicBezTo>
                  <a:pt x="175293" y="92768"/>
                  <a:pt x="176083" y="83740"/>
                  <a:pt x="177572" y="75199"/>
                </a:cubicBezTo>
                <a:cubicBezTo>
                  <a:pt x="179092" y="66628"/>
                  <a:pt x="181311" y="58087"/>
                  <a:pt x="181189" y="49393"/>
                </a:cubicBezTo>
                <a:cubicBezTo>
                  <a:pt x="181007" y="35199"/>
                  <a:pt x="174198" y="21186"/>
                  <a:pt x="163074" y="12341"/>
                </a:cubicBezTo>
                <a:cubicBezTo>
                  <a:pt x="151949" y="3496"/>
                  <a:pt x="136751" y="1"/>
                  <a:pt x="122891" y="3223"/>
                </a:cubicBezTo>
                <a:cubicBezTo>
                  <a:pt x="114167" y="5259"/>
                  <a:pt x="105930" y="9818"/>
                  <a:pt x="96963" y="10183"/>
                </a:cubicBezTo>
                <a:cubicBezTo>
                  <a:pt x="87723" y="10578"/>
                  <a:pt x="78969" y="6505"/>
                  <a:pt x="69911" y="4834"/>
                </a:cubicBezTo>
                <a:cubicBezTo>
                  <a:pt x="48360" y="882"/>
                  <a:pt x="25260" y="11703"/>
                  <a:pt x="13223" y="30001"/>
                </a:cubicBezTo>
                <a:cubicBezTo>
                  <a:pt x="1156" y="48299"/>
                  <a:pt x="1" y="72828"/>
                  <a:pt x="8846" y="92859"/>
                </a:cubicBezTo>
                <a:cubicBezTo>
                  <a:pt x="17661" y="112920"/>
                  <a:pt x="35746" y="128300"/>
                  <a:pt x="56446" y="135413"/>
                </a:cubicBezTo>
                <a:cubicBezTo>
                  <a:pt x="77175" y="142526"/>
                  <a:pt x="100215" y="141705"/>
                  <a:pt x="121006" y="134775"/>
                </a:cubicBezTo>
                <a:cubicBezTo>
                  <a:pt x="131189" y="131370"/>
                  <a:pt x="140885" y="126568"/>
                  <a:pt x="151219" y="123650"/>
                </a:cubicBezTo>
                <a:cubicBezTo>
                  <a:pt x="161554" y="120732"/>
                  <a:pt x="172952" y="119790"/>
                  <a:pt x="182800" y="124136"/>
                </a:cubicBezTo>
                <a:lnTo>
                  <a:pt x="197056" y="116628"/>
                </a:lnTo>
                <a:cubicBezTo>
                  <a:pt x="188363" y="116385"/>
                  <a:pt x="181007" y="109212"/>
                  <a:pt x="178150" y="10097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8" name="Google Shape;1408;p21"/>
          <p:cNvSpPr txBox="1">
            <a:spLocks noGrp="1"/>
          </p:cNvSpPr>
          <p:nvPr>
            <p:ph type="title"/>
          </p:nvPr>
        </p:nvSpPr>
        <p:spPr>
          <a:xfrm>
            <a:off x="1493825" y="1572125"/>
            <a:ext cx="2601600" cy="1080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409" name="Google Shape;1409;p21"/>
          <p:cNvSpPr txBox="1">
            <a:spLocks noGrp="1"/>
          </p:cNvSpPr>
          <p:nvPr>
            <p:ph type="subTitle" idx="1"/>
          </p:nvPr>
        </p:nvSpPr>
        <p:spPr>
          <a:xfrm>
            <a:off x="1493825" y="2652425"/>
            <a:ext cx="2601600" cy="1080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1410" name="Google Shape;1410;p21"/>
          <p:cNvGrpSpPr/>
          <p:nvPr/>
        </p:nvGrpSpPr>
        <p:grpSpPr>
          <a:xfrm rot="-1599143">
            <a:off x="-617319" y="-930426"/>
            <a:ext cx="3856421" cy="2254920"/>
            <a:chOff x="302500" y="1375325"/>
            <a:chExt cx="2796475" cy="1635150"/>
          </a:xfrm>
        </p:grpSpPr>
        <p:sp>
          <p:nvSpPr>
            <p:cNvPr id="1411" name="Google Shape;1411;p21"/>
            <p:cNvSpPr/>
            <p:nvPr/>
          </p:nvSpPr>
          <p:spPr>
            <a:xfrm>
              <a:off x="302500" y="1375325"/>
              <a:ext cx="2771800" cy="1298450"/>
            </a:xfrm>
            <a:custGeom>
              <a:avLst/>
              <a:gdLst/>
              <a:ahLst/>
              <a:cxnLst/>
              <a:rect l="l" t="t" r="r" b="b"/>
              <a:pathLst>
                <a:path w="110872" h="51938" fill="none" extrusionOk="0">
                  <a:moveTo>
                    <a:pt x="1" y="19556"/>
                  </a:moveTo>
                  <a:cubicBezTo>
                    <a:pt x="45082" y="1"/>
                    <a:pt x="69955" y="51937"/>
                    <a:pt x="110872" y="38393"/>
                  </a:cubicBezTo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2" name="Google Shape;1412;p21"/>
            <p:cNvSpPr/>
            <p:nvPr/>
          </p:nvSpPr>
          <p:spPr>
            <a:xfrm>
              <a:off x="345425" y="1584200"/>
              <a:ext cx="2734975" cy="1175100"/>
            </a:xfrm>
            <a:custGeom>
              <a:avLst/>
              <a:gdLst/>
              <a:ahLst/>
              <a:cxnLst/>
              <a:rect l="l" t="t" r="r" b="b"/>
              <a:pathLst>
                <a:path w="109399" h="47004" fill="none" extrusionOk="0">
                  <a:moveTo>
                    <a:pt x="1" y="17480"/>
                  </a:moveTo>
                  <a:cubicBezTo>
                    <a:pt x="44019" y="1"/>
                    <a:pt x="71967" y="47004"/>
                    <a:pt x="109398" y="32203"/>
                  </a:cubicBezTo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3" name="Google Shape;1413;p21"/>
            <p:cNvSpPr/>
            <p:nvPr/>
          </p:nvSpPr>
          <p:spPr>
            <a:xfrm>
              <a:off x="387725" y="1788275"/>
              <a:ext cx="2699075" cy="1055925"/>
            </a:xfrm>
            <a:custGeom>
              <a:avLst/>
              <a:gdLst/>
              <a:ahLst/>
              <a:cxnLst/>
              <a:rect l="l" t="t" r="r" b="b"/>
              <a:pathLst>
                <a:path w="107963" h="42237" fill="none" extrusionOk="0">
                  <a:moveTo>
                    <a:pt x="0" y="15660"/>
                  </a:moveTo>
                  <a:cubicBezTo>
                    <a:pt x="43134" y="1"/>
                    <a:pt x="73914" y="42237"/>
                    <a:pt x="107962" y="26219"/>
                  </a:cubicBezTo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4" name="Google Shape;1414;p21"/>
            <p:cNvSpPr/>
            <p:nvPr/>
          </p:nvSpPr>
          <p:spPr>
            <a:xfrm>
              <a:off x="432575" y="1989150"/>
              <a:ext cx="2660300" cy="938675"/>
            </a:xfrm>
            <a:custGeom>
              <a:avLst/>
              <a:gdLst/>
              <a:ahLst/>
              <a:cxnLst/>
              <a:rect l="l" t="t" r="r" b="b"/>
              <a:pathLst>
                <a:path w="106412" h="37547" fill="none" extrusionOk="0">
                  <a:moveTo>
                    <a:pt x="0" y="13993"/>
                  </a:moveTo>
                  <a:cubicBezTo>
                    <a:pt x="42352" y="0"/>
                    <a:pt x="75721" y="37546"/>
                    <a:pt x="106412" y="20349"/>
                  </a:cubicBezTo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5" name="Google Shape;1415;p21"/>
            <p:cNvSpPr/>
            <p:nvPr/>
          </p:nvSpPr>
          <p:spPr>
            <a:xfrm>
              <a:off x="476450" y="2184250"/>
              <a:ext cx="2622525" cy="826225"/>
            </a:xfrm>
            <a:custGeom>
              <a:avLst/>
              <a:gdLst/>
              <a:ahLst/>
              <a:cxnLst/>
              <a:rect l="l" t="t" r="r" b="b"/>
              <a:pathLst>
                <a:path w="104901" h="33049" fill="none" extrusionOk="0">
                  <a:moveTo>
                    <a:pt x="1" y="12622"/>
                  </a:moveTo>
                  <a:cubicBezTo>
                    <a:pt x="41763" y="0"/>
                    <a:pt x="77477" y="33048"/>
                    <a:pt x="104900" y="14724"/>
                  </a:cubicBezTo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6" name="Google Shape;1416;p21"/>
            <p:cNvSpPr/>
            <p:nvPr/>
          </p:nvSpPr>
          <p:spPr>
            <a:xfrm>
              <a:off x="302500" y="1864200"/>
              <a:ext cx="173975" cy="635625"/>
            </a:xfrm>
            <a:custGeom>
              <a:avLst/>
              <a:gdLst/>
              <a:ahLst/>
              <a:cxnLst/>
              <a:rect l="l" t="t" r="r" b="b"/>
              <a:pathLst>
                <a:path w="6959" h="25425" fill="none" extrusionOk="0">
                  <a:moveTo>
                    <a:pt x="1" y="1"/>
                  </a:moveTo>
                  <a:lnTo>
                    <a:pt x="6959" y="25424"/>
                  </a:lnTo>
                </a:path>
              </a:pathLst>
            </a:custGeom>
            <a:noFill/>
            <a:ln w="28575" cap="rnd" cmpd="sng">
              <a:solidFill>
                <a:schemeClr val="dk1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7" name="Google Shape;1417;p21"/>
            <p:cNvSpPr/>
            <p:nvPr/>
          </p:nvSpPr>
          <p:spPr>
            <a:xfrm>
              <a:off x="352475" y="1846575"/>
              <a:ext cx="174000" cy="635625"/>
            </a:xfrm>
            <a:custGeom>
              <a:avLst/>
              <a:gdLst/>
              <a:ahLst/>
              <a:cxnLst/>
              <a:rect l="l" t="t" r="r" b="b"/>
              <a:pathLst>
                <a:path w="6960" h="25425" fill="none" extrusionOk="0">
                  <a:moveTo>
                    <a:pt x="1" y="1"/>
                  </a:moveTo>
                  <a:lnTo>
                    <a:pt x="6959" y="25424"/>
                  </a:lnTo>
                </a:path>
              </a:pathLst>
            </a:custGeom>
            <a:noFill/>
            <a:ln w="28575" cap="rnd" cmpd="sng">
              <a:solidFill>
                <a:schemeClr val="dk1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18" name="Google Shape;1418;p21"/>
          <p:cNvGrpSpPr/>
          <p:nvPr/>
        </p:nvGrpSpPr>
        <p:grpSpPr>
          <a:xfrm rot="-3862230">
            <a:off x="1075298" y="-30502"/>
            <a:ext cx="871827" cy="588283"/>
            <a:chOff x="192771" y="3915943"/>
            <a:chExt cx="674372" cy="454968"/>
          </a:xfrm>
        </p:grpSpPr>
        <p:sp>
          <p:nvSpPr>
            <p:cNvPr id="1419" name="Google Shape;1419;p21"/>
            <p:cNvSpPr/>
            <p:nvPr/>
          </p:nvSpPr>
          <p:spPr>
            <a:xfrm rot="1144478">
              <a:off x="213405" y="4106019"/>
              <a:ext cx="222002" cy="145334"/>
            </a:xfrm>
            <a:custGeom>
              <a:avLst/>
              <a:gdLst/>
              <a:ahLst/>
              <a:cxnLst/>
              <a:rect l="l" t="t" r="r" b="b"/>
              <a:pathLst>
                <a:path w="5742" h="3759" extrusionOk="0">
                  <a:moveTo>
                    <a:pt x="2551" y="1"/>
                  </a:moveTo>
                  <a:cubicBezTo>
                    <a:pt x="1499" y="1"/>
                    <a:pt x="589" y="473"/>
                    <a:pt x="333" y="1239"/>
                  </a:cubicBezTo>
                  <a:cubicBezTo>
                    <a:pt x="0" y="2213"/>
                    <a:pt x="846" y="3277"/>
                    <a:pt x="2204" y="3635"/>
                  </a:cubicBezTo>
                  <a:cubicBezTo>
                    <a:pt x="2518" y="3719"/>
                    <a:pt x="2833" y="3759"/>
                    <a:pt x="3138" y="3759"/>
                  </a:cubicBezTo>
                  <a:cubicBezTo>
                    <a:pt x="4141" y="3759"/>
                    <a:pt x="5026" y="3328"/>
                    <a:pt x="5331" y="2610"/>
                  </a:cubicBezTo>
                  <a:cubicBezTo>
                    <a:pt x="5741" y="1649"/>
                    <a:pt x="4947" y="522"/>
                    <a:pt x="3537" y="137"/>
                  </a:cubicBezTo>
                  <a:cubicBezTo>
                    <a:pt x="3205" y="44"/>
                    <a:pt x="2871" y="1"/>
                    <a:pt x="255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0" name="Google Shape;1420;p21"/>
            <p:cNvSpPr/>
            <p:nvPr/>
          </p:nvSpPr>
          <p:spPr>
            <a:xfrm rot="1144478">
              <a:off x="213564" y="4095954"/>
              <a:ext cx="222002" cy="164549"/>
            </a:xfrm>
            <a:custGeom>
              <a:avLst/>
              <a:gdLst/>
              <a:ahLst/>
              <a:cxnLst/>
              <a:rect l="l" t="t" r="r" b="b"/>
              <a:pathLst>
                <a:path w="5742" h="4256" fill="none" extrusionOk="0">
                  <a:moveTo>
                    <a:pt x="5331" y="2871"/>
                  </a:moveTo>
                  <a:cubicBezTo>
                    <a:pt x="4934" y="3807"/>
                    <a:pt x="3550" y="4255"/>
                    <a:pt x="2204" y="3896"/>
                  </a:cubicBezTo>
                  <a:cubicBezTo>
                    <a:pt x="846" y="3538"/>
                    <a:pt x="0" y="2474"/>
                    <a:pt x="333" y="1500"/>
                  </a:cubicBezTo>
                  <a:cubicBezTo>
                    <a:pt x="667" y="501"/>
                    <a:pt x="2115" y="1"/>
                    <a:pt x="3537" y="398"/>
                  </a:cubicBezTo>
                  <a:cubicBezTo>
                    <a:pt x="4947" y="783"/>
                    <a:pt x="5741" y="1910"/>
                    <a:pt x="5331" y="2871"/>
                  </a:cubicBezTo>
                  <a:close/>
                </a:path>
              </a:pathLst>
            </a:custGeom>
            <a:noFill/>
            <a:ln w="28575" cap="flat" cmpd="sng">
              <a:solidFill>
                <a:schemeClr val="dk2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1" name="Google Shape;1421;p21"/>
            <p:cNvSpPr/>
            <p:nvPr/>
          </p:nvSpPr>
          <p:spPr>
            <a:xfrm rot="1144478">
              <a:off x="439909" y="3968516"/>
              <a:ext cx="380520" cy="349821"/>
            </a:xfrm>
            <a:custGeom>
              <a:avLst/>
              <a:gdLst/>
              <a:ahLst/>
              <a:cxnLst/>
              <a:rect l="l" t="t" r="r" b="b"/>
              <a:pathLst>
                <a:path w="9842" h="9048" fill="none" extrusionOk="0">
                  <a:moveTo>
                    <a:pt x="0" y="9047"/>
                  </a:moveTo>
                  <a:lnTo>
                    <a:pt x="9842" y="0"/>
                  </a:lnTo>
                </a:path>
              </a:pathLst>
            </a:custGeom>
            <a:noFill/>
            <a:ln w="2857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22" name="Google Shape;1422;p21"/>
          <p:cNvGrpSpPr/>
          <p:nvPr/>
        </p:nvGrpSpPr>
        <p:grpSpPr>
          <a:xfrm rot="-2769249">
            <a:off x="2239607" y="11477"/>
            <a:ext cx="1059746" cy="449827"/>
            <a:chOff x="-1548595" y="5064988"/>
            <a:chExt cx="762313" cy="323577"/>
          </a:xfrm>
        </p:grpSpPr>
        <p:sp>
          <p:nvSpPr>
            <p:cNvPr id="1423" name="Google Shape;1423;p21"/>
            <p:cNvSpPr/>
            <p:nvPr/>
          </p:nvSpPr>
          <p:spPr>
            <a:xfrm>
              <a:off x="-1548595" y="5241217"/>
              <a:ext cx="155333" cy="82684"/>
            </a:xfrm>
            <a:custGeom>
              <a:avLst/>
              <a:gdLst/>
              <a:ahLst/>
              <a:cxnLst/>
              <a:rect l="l" t="t" r="r" b="b"/>
              <a:pathLst>
                <a:path w="4319" h="2299" extrusionOk="0">
                  <a:moveTo>
                    <a:pt x="2048" y="1"/>
                  </a:moveTo>
                  <a:cubicBezTo>
                    <a:pt x="1195" y="1"/>
                    <a:pt x="444" y="332"/>
                    <a:pt x="244" y="829"/>
                  </a:cubicBezTo>
                  <a:cubicBezTo>
                    <a:pt x="0" y="1444"/>
                    <a:pt x="666" y="2084"/>
                    <a:pt x="1717" y="2251"/>
                  </a:cubicBezTo>
                  <a:cubicBezTo>
                    <a:pt x="1907" y="2283"/>
                    <a:pt x="2096" y="2298"/>
                    <a:pt x="2281" y="2298"/>
                  </a:cubicBezTo>
                  <a:cubicBezTo>
                    <a:pt x="3130" y="2298"/>
                    <a:pt x="3875" y="1975"/>
                    <a:pt x="4075" y="1469"/>
                  </a:cubicBezTo>
                  <a:cubicBezTo>
                    <a:pt x="4319" y="867"/>
                    <a:pt x="3652" y="226"/>
                    <a:pt x="2601" y="47"/>
                  </a:cubicBezTo>
                  <a:cubicBezTo>
                    <a:pt x="2415" y="16"/>
                    <a:pt x="2229" y="1"/>
                    <a:pt x="204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4" name="Google Shape;1424;p21"/>
            <p:cNvSpPr/>
            <p:nvPr/>
          </p:nvSpPr>
          <p:spPr>
            <a:xfrm>
              <a:off x="-1548595" y="5236433"/>
              <a:ext cx="155333" cy="92214"/>
            </a:xfrm>
            <a:custGeom>
              <a:avLst/>
              <a:gdLst/>
              <a:ahLst/>
              <a:cxnLst/>
              <a:rect l="l" t="t" r="r" b="b"/>
              <a:pathLst>
                <a:path w="4319" h="2564" fill="none" extrusionOk="0">
                  <a:moveTo>
                    <a:pt x="4075" y="1602"/>
                  </a:moveTo>
                  <a:cubicBezTo>
                    <a:pt x="3832" y="2217"/>
                    <a:pt x="2781" y="2563"/>
                    <a:pt x="1717" y="2384"/>
                  </a:cubicBezTo>
                  <a:cubicBezTo>
                    <a:pt x="666" y="2217"/>
                    <a:pt x="0" y="1577"/>
                    <a:pt x="244" y="962"/>
                  </a:cubicBezTo>
                  <a:cubicBezTo>
                    <a:pt x="487" y="359"/>
                    <a:pt x="1538" y="1"/>
                    <a:pt x="2601" y="180"/>
                  </a:cubicBezTo>
                  <a:cubicBezTo>
                    <a:pt x="3652" y="359"/>
                    <a:pt x="4319" y="1000"/>
                    <a:pt x="4075" y="1602"/>
                  </a:cubicBezTo>
                  <a:close/>
                </a:path>
              </a:pathLst>
            </a:custGeom>
            <a:noFill/>
            <a:ln w="28575" cap="flat" cmpd="sng">
              <a:solidFill>
                <a:schemeClr val="accent1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5" name="Google Shape;1425;p21"/>
            <p:cNvSpPr/>
            <p:nvPr/>
          </p:nvSpPr>
          <p:spPr>
            <a:xfrm>
              <a:off x="-1200204" y="5301134"/>
              <a:ext cx="155836" cy="82684"/>
            </a:xfrm>
            <a:custGeom>
              <a:avLst/>
              <a:gdLst/>
              <a:ahLst/>
              <a:cxnLst/>
              <a:rect l="l" t="t" r="r" b="b"/>
              <a:pathLst>
                <a:path w="4333" h="2299" extrusionOk="0">
                  <a:moveTo>
                    <a:pt x="2062" y="1"/>
                  </a:moveTo>
                  <a:cubicBezTo>
                    <a:pt x="1208" y="1"/>
                    <a:pt x="458" y="332"/>
                    <a:pt x="257" y="828"/>
                  </a:cubicBezTo>
                  <a:cubicBezTo>
                    <a:pt x="1" y="1444"/>
                    <a:pt x="667" y="2084"/>
                    <a:pt x="1718" y="2251"/>
                  </a:cubicBezTo>
                  <a:cubicBezTo>
                    <a:pt x="1908" y="2283"/>
                    <a:pt x="2097" y="2298"/>
                    <a:pt x="2282" y="2298"/>
                  </a:cubicBezTo>
                  <a:cubicBezTo>
                    <a:pt x="3131" y="2298"/>
                    <a:pt x="3876" y="1975"/>
                    <a:pt x="4076" y="1469"/>
                  </a:cubicBezTo>
                  <a:cubicBezTo>
                    <a:pt x="4332" y="867"/>
                    <a:pt x="3666" y="226"/>
                    <a:pt x="2615" y="47"/>
                  </a:cubicBezTo>
                  <a:cubicBezTo>
                    <a:pt x="2429" y="15"/>
                    <a:pt x="2243" y="1"/>
                    <a:pt x="206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6" name="Google Shape;1426;p21"/>
            <p:cNvSpPr/>
            <p:nvPr/>
          </p:nvSpPr>
          <p:spPr>
            <a:xfrm>
              <a:off x="-1200204" y="5296351"/>
              <a:ext cx="155836" cy="92214"/>
            </a:xfrm>
            <a:custGeom>
              <a:avLst/>
              <a:gdLst/>
              <a:ahLst/>
              <a:cxnLst/>
              <a:rect l="l" t="t" r="r" b="b"/>
              <a:pathLst>
                <a:path w="4333" h="2564" fill="none" extrusionOk="0">
                  <a:moveTo>
                    <a:pt x="4076" y="1602"/>
                  </a:moveTo>
                  <a:cubicBezTo>
                    <a:pt x="3832" y="2217"/>
                    <a:pt x="2782" y="2563"/>
                    <a:pt x="1718" y="2384"/>
                  </a:cubicBezTo>
                  <a:cubicBezTo>
                    <a:pt x="667" y="2217"/>
                    <a:pt x="1" y="1577"/>
                    <a:pt x="257" y="961"/>
                  </a:cubicBezTo>
                  <a:cubicBezTo>
                    <a:pt x="501" y="359"/>
                    <a:pt x="1551" y="0"/>
                    <a:pt x="2615" y="180"/>
                  </a:cubicBezTo>
                  <a:cubicBezTo>
                    <a:pt x="3666" y="359"/>
                    <a:pt x="4332" y="1000"/>
                    <a:pt x="4076" y="1602"/>
                  </a:cubicBezTo>
                  <a:close/>
                </a:path>
              </a:pathLst>
            </a:custGeom>
            <a:noFill/>
            <a:ln w="28575" cap="flat" cmpd="sng">
              <a:solidFill>
                <a:schemeClr val="accent1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7" name="Google Shape;1427;p21"/>
            <p:cNvSpPr/>
            <p:nvPr/>
          </p:nvSpPr>
          <p:spPr>
            <a:xfrm>
              <a:off x="-1409411" y="5064988"/>
              <a:ext cx="623130" cy="293151"/>
            </a:xfrm>
            <a:custGeom>
              <a:avLst/>
              <a:gdLst/>
              <a:ahLst/>
              <a:cxnLst/>
              <a:rect l="l" t="t" r="r" b="b"/>
              <a:pathLst>
                <a:path w="17326" h="8151" fill="none" extrusionOk="0">
                  <a:moveTo>
                    <a:pt x="0" y="6664"/>
                  </a:moveTo>
                  <a:lnTo>
                    <a:pt x="8329" y="1"/>
                  </a:lnTo>
                  <a:lnTo>
                    <a:pt x="17325" y="1449"/>
                  </a:lnTo>
                  <a:lnTo>
                    <a:pt x="9842" y="8151"/>
                  </a:lnTo>
                </a:path>
              </a:pathLst>
            </a:custGeom>
            <a:noFill/>
            <a:ln w="28575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8" name="Google Shape;1428;p21"/>
            <p:cNvSpPr/>
            <p:nvPr/>
          </p:nvSpPr>
          <p:spPr>
            <a:xfrm>
              <a:off x="-1174381" y="5120302"/>
              <a:ext cx="321275" cy="56717"/>
            </a:xfrm>
            <a:custGeom>
              <a:avLst/>
              <a:gdLst/>
              <a:ahLst/>
              <a:cxnLst/>
              <a:rect l="l" t="t" r="r" b="b"/>
              <a:pathLst>
                <a:path w="8933" h="1577" fill="none" extrusionOk="0">
                  <a:moveTo>
                    <a:pt x="0" y="0"/>
                  </a:moveTo>
                  <a:lnTo>
                    <a:pt x="8932" y="1576"/>
                  </a:lnTo>
                </a:path>
              </a:pathLst>
            </a:custGeom>
            <a:noFill/>
            <a:ln w="28575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29" name="Google Shape;1429;p21"/>
          <p:cNvGrpSpPr/>
          <p:nvPr/>
        </p:nvGrpSpPr>
        <p:grpSpPr>
          <a:xfrm rot="-5661299">
            <a:off x="1573808" y="-762832"/>
            <a:ext cx="1244022" cy="800239"/>
            <a:chOff x="-30260" y="4314762"/>
            <a:chExt cx="1135405" cy="730436"/>
          </a:xfrm>
        </p:grpSpPr>
        <p:sp>
          <p:nvSpPr>
            <p:cNvPr id="1430" name="Google Shape;1430;p21"/>
            <p:cNvSpPr/>
            <p:nvPr/>
          </p:nvSpPr>
          <p:spPr>
            <a:xfrm rot="1144483">
              <a:off x="-7255" y="4548563"/>
              <a:ext cx="197034" cy="152973"/>
            </a:xfrm>
            <a:custGeom>
              <a:avLst/>
              <a:gdLst/>
              <a:ahLst/>
              <a:cxnLst/>
              <a:rect l="l" t="t" r="r" b="b"/>
              <a:pathLst>
                <a:path w="4615" h="3583" extrusionOk="0">
                  <a:moveTo>
                    <a:pt x="1901" y="1"/>
                  </a:moveTo>
                  <a:cubicBezTo>
                    <a:pt x="1102" y="1"/>
                    <a:pt x="435" y="408"/>
                    <a:pt x="244" y="1086"/>
                  </a:cubicBezTo>
                  <a:cubicBezTo>
                    <a:pt x="1" y="1995"/>
                    <a:pt x="706" y="3046"/>
                    <a:pt x="1846" y="3431"/>
                  </a:cubicBezTo>
                  <a:cubicBezTo>
                    <a:pt x="2138" y="3533"/>
                    <a:pt x="2430" y="3582"/>
                    <a:pt x="2707" y="3582"/>
                  </a:cubicBezTo>
                  <a:cubicBezTo>
                    <a:pt x="3499" y="3582"/>
                    <a:pt x="4168" y="3182"/>
                    <a:pt x="4358" y="2508"/>
                  </a:cubicBezTo>
                  <a:cubicBezTo>
                    <a:pt x="4614" y="1598"/>
                    <a:pt x="3896" y="535"/>
                    <a:pt x="2756" y="150"/>
                  </a:cubicBezTo>
                  <a:cubicBezTo>
                    <a:pt x="2465" y="49"/>
                    <a:pt x="2175" y="1"/>
                    <a:pt x="190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1" name="Google Shape;1431;p21"/>
            <p:cNvSpPr/>
            <p:nvPr/>
          </p:nvSpPr>
          <p:spPr>
            <a:xfrm rot="1144483">
              <a:off x="-7234" y="4537978"/>
              <a:ext cx="197034" cy="174022"/>
            </a:xfrm>
            <a:custGeom>
              <a:avLst/>
              <a:gdLst/>
              <a:ahLst/>
              <a:cxnLst/>
              <a:rect l="l" t="t" r="r" b="b"/>
              <a:pathLst>
                <a:path w="4615" h="4076" fill="none" extrusionOk="0">
                  <a:moveTo>
                    <a:pt x="4358" y="2756"/>
                  </a:moveTo>
                  <a:cubicBezTo>
                    <a:pt x="4101" y="3666"/>
                    <a:pt x="2974" y="4076"/>
                    <a:pt x="1846" y="3679"/>
                  </a:cubicBezTo>
                  <a:cubicBezTo>
                    <a:pt x="706" y="3294"/>
                    <a:pt x="1" y="2243"/>
                    <a:pt x="244" y="1334"/>
                  </a:cubicBezTo>
                  <a:cubicBezTo>
                    <a:pt x="501" y="424"/>
                    <a:pt x="1615" y="1"/>
                    <a:pt x="2756" y="398"/>
                  </a:cubicBezTo>
                  <a:cubicBezTo>
                    <a:pt x="3896" y="783"/>
                    <a:pt x="4614" y="1846"/>
                    <a:pt x="4358" y="2756"/>
                  </a:cubicBezTo>
                  <a:close/>
                </a:path>
              </a:pathLst>
            </a:custGeom>
            <a:noFill/>
            <a:ln w="28575" cap="flat" cmpd="sng">
              <a:solidFill>
                <a:schemeClr val="lt2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2" name="Google Shape;1432;p21"/>
            <p:cNvSpPr/>
            <p:nvPr/>
          </p:nvSpPr>
          <p:spPr>
            <a:xfrm rot="1144483">
              <a:off x="433933" y="4773681"/>
              <a:ext cx="204121" cy="155663"/>
            </a:xfrm>
            <a:custGeom>
              <a:avLst/>
              <a:gdLst/>
              <a:ahLst/>
              <a:cxnLst/>
              <a:rect l="l" t="t" r="r" b="b"/>
              <a:pathLst>
                <a:path w="4781" h="3646" extrusionOk="0">
                  <a:moveTo>
                    <a:pt x="1981" y="0"/>
                  </a:moveTo>
                  <a:cubicBezTo>
                    <a:pt x="1156" y="0"/>
                    <a:pt x="457" y="410"/>
                    <a:pt x="257" y="1098"/>
                  </a:cubicBezTo>
                  <a:cubicBezTo>
                    <a:pt x="0" y="2020"/>
                    <a:pt x="731" y="3084"/>
                    <a:pt x="1910" y="3494"/>
                  </a:cubicBezTo>
                  <a:cubicBezTo>
                    <a:pt x="2211" y="3596"/>
                    <a:pt x="2513" y="3645"/>
                    <a:pt x="2800" y="3645"/>
                  </a:cubicBezTo>
                  <a:cubicBezTo>
                    <a:pt x="3624" y="3645"/>
                    <a:pt x="4324" y="3243"/>
                    <a:pt x="4524" y="2558"/>
                  </a:cubicBezTo>
                  <a:cubicBezTo>
                    <a:pt x="4780" y="1623"/>
                    <a:pt x="4037" y="547"/>
                    <a:pt x="2858" y="149"/>
                  </a:cubicBezTo>
                  <a:cubicBezTo>
                    <a:pt x="2561" y="48"/>
                    <a:pt x="2264" y="0"/>
                    <a:pt x="198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3" name="Google Shape;1433;p21"/>
            <p:cNvSpPr/>
            <p:nvPr/>
          </p:nvSpPr>
          <p:spPr>
            <a:xfrm rot="1144483">
              <a:off x="433947" y="4763095"/>
              <a:ext cx="204121" cy="176754"/>
            </a:xfrm>
            <a:custGeom>
              <a:avLst/>
              <a:gdLst/>
              <a:ahLst/>
              <a:cxnLst/>
              <a:rect l="l" t="t" r="r" b="b"/>
              <a:pathLst>
                <a:path w="4781" h="4140" fill="none" extrusionOk="0">
                  <a:moveTo>
                    <a:pt x="4524" y="2806"/>
                  </a:moveTo>
                  <a:cubicBezTo>
                    <a:pt x="4255" y="3729"/>
                    <a:pt x="3076" y="4139"/>
                    <a:pt x="1910" y="3742"/>
                  </a:cubicBezTo>
                  <a:cubicBezTo>
                    <a:pt x="731" y="3332"/>
                    <a:pt x="0" y="2268"/>
                    <a:pt x="257" y="1346"/>
                  </a:cubicBezTo>
                  <a:cubicBezTo>
                    <a:pt x="526" y="423"/>
                    <a:pt x="1692" y="0"/>
                    <a:pt x="2858" y="397"/>
                  </a:cubicBezTo>
                  <a:cubicBezTo>
                    <a:pt x="4037" y="795"/>
                    <a:pt x="4780" y="1871"/>
                    <a:pt x="4524" y="2806"/>
                  </a:cubicBezTo>
                  <a:close/>
                </a:path>
              </a:pathLst>
            </a:custGeom>
            <a:noFill/>
            <a:ln w="28575" cap="flat" cmpd="sng">
              <a:solidFill>
                <a:schemeClr val="lt2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4" name="Google Shape;1434;p21"/>
            <p:cNvSpPr/>
            <p:nvPr/>
          </p:nvSpPr>
          <p:spPr>
            <a:xfrm rot="1144483">
              <a:off x="176442" y="4444991"/>
              <a:ext cx="875957" cy="469978"/>
            </a:xfrm>
            <a:custGeom>
              <a:avLst/>
              <a:gdLst/>
              <a:ahLst/>
              <a:cxnLst/>
              <a:rect l="l" t="t" r="r" b="b"/>
              <a:pathLst>
                <a:path w="20517" h="11008" fill="none" extrusionOk="0">
                  <a:moveTo>
                    <a:pt x="0" y="9560"/>
                  </a:moveTo>
                  <a:lnTo>
                    <a:pt x="9022" y="0"/>
                  </a:lnTo>
                  <a:lnTo>
                    <a:pt x="20516" y="1115"/>
                  </a:lnTo>
                  <a:lnTo>
                    <a:pt x="11790" y="11008"/>
                  </a:lnTo>
                </a:path>
              </a:pathLst>
            </a:custGeom>
            <a:noFill/>
            <a:ln w="28575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5" name="Google Shape;1435;p21"/>
            <p:cNvSpPr/>
            <p:nvPr/>
          </p:nvSpPr>
          <p:spPr>
            <a:xfrm rot="1144483">
              <a:off x="533233" y="4562096"/>
              <a:ext cx="483170" cy="61352"/>
            </a:xfrm>
            <a:custGeom>
              <a:avLst/>
              <a:gdLst/>
              <a:ahLst/>
              <a:cxnLst/>
              <a:rect l="l" t="t" r="r" b="b"/>
              <a:pathLst>
                <a:path w="11317" h="1437" fill="none" extrusionOk="0">
                  <a:moveTo>
                    <a:pt x="1" y="1"/>
                  </a:moveTo>
                  <a:lnTo>
                    <a:pt x="11316" y="1436"/>
                  </a:lnTo>
                </a:path>
              </a:pathLst>
            </a:custGeom>
            <a:noFill/>
            <a:ln w="28575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36" name="Google Shape;1436;p21"/>
          <p:cNvGrpSpPr/>
          <p:nvPr/>
        </p:nvGrpSpPr>
        <p:grpSpPr>
          <a:xfrm rot="-6572862">
            <a:off x="265515" y="-56849"/>
            <a:ext cx="871909" cy="588252"/>
            <a:chOff x="192771" y="3915943"/>
            <a:chExt cx="674372" cy="454968"/>
          </a:xfrm>
        </p:grpSpPr>
        <p:sp>
          <p:nvSpPr>
            <p:cNvPr id="1437" name="Google Shape;1437;p21"/>
            <p:cNvSpPr/>
            <p:nvPr/>
          </p:nvSpPr>
          <p:spPr>
            <a:xfrm rot="1144478">
              <a:off x="213405" y="4106019"/>
              <a:ext cx="222002" cy="145334"/>
            </a:xfrm>
            <a:custGeom>
              <a:avLst/>
              <a:gdLst/>
              <a:ahLst/>
              <a:cxnLst/>
              <a:rect l="l" t="t" r="r" b="b"/>
              <a:pathLst>
                <a:path w="5742" h="3759" extrusionOk="0">
                  <a:moveTo>
                    <a:pt x="2551" y="1"/>
                  </a:moveTo>
                  <a:cubicBezTo>
                    <a:pt x="1499" y="1"/>
                    <a:pt x="589" y="473"/>
                    <a:pt x="333" y="1239"/>
                  </a:cubicBezTo>
                  <a:cubicBezTo>
                    <a:pt x="0" y="2213"/>
                    <a:pt x="846" y="3277"/>
                    <a:pt x="2204" y="3635"/>
                  </a:cubicBezTo>
                  <a:cubicBezTo>
                    <a:pt x="2518" y="3719"/>
                    <a:pt x="2833" y="3759"/>
                    <a:pt x="3138" y="3759"/>
                  </a:cubicBezTo>
                  <a:cubicBezTo>
                    <a:pt x="4141" y="3759"/>
                    <a:pt x="5026" y="3328"/>
                    <a:pt x="5331" y="2610"/>
                  </a:cubicBezTo>
                  <a:cubicBezTo>
                    <a:pt x="5741" y="1649"/>
                    <a:pt x="4947" y="522"/>
                    <a:pt x="3537" y="137"/>
                  </a:cubicBezTo>
                  <a:cubicBezTo>
                    <a:pt x="3205" y="44"/>
                    <a:pt x="2871" y="1"/>
                    <a:pt x="255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8" name="Google Shape;1438;p21"/>
            <p:cNvSpPr/>
            <p:nvPr/>
          </p:nvSpPr>
          <p:spPr>
            <a:xfrm rot="1144478">
              <a:off x="213564" y="4095954"/>
              <a:ext cx="222002" cy="164549"/>
            </a:xfrm>
            <a:custGeom>
              <a:avLst/>
              <a:gdLst/>
              <a:ahLst/>
              <a:cxnLst/>
              <a:rect l="l" t="t" r="r" b="b"/>
              <a:pathLst>
                <a:path w="5742" h="4256" fill="none" extrusionOk="0">
                  <a:moveTo>
                    <a:pt x="5331" y="2871"/>
                  </a:moveTo>
                  <a:cubicBezTo>
                    <a:pt x="4934" y="3807"/>
                    <a:pt x="3550" y="4255"/>
                    <a:pt x="2204" y="3896"/>
                  </a:cubicBezTo>
                  <a:cubicBezTo>
                    <a:pt x="846" y="3538"/>
                    <a:pt x="0" y="2474"/>
                    <a:pt x="333" y="1500"/>
                  </a:cubicBezTo>
                  <a:cubicBezTo>
                    <a:pt x="667" y="501"/>
                    <a:pt x="2115" y="1"/>
                    <a:pt x="3537" y="398"/>
                  </a:cubicBezTo>
                  <a:cubicBezTo>
                    <a:pt x="4947" y="783"/>
                    <a:pt x="5741" y="1910"/>
                    <a:pt x="5331" y="2871"/>
                  </a:cubicBezTo>
                  <a:close/>
                </a:path>
              </a:pathLst>
            </a:custGeom>
            <a:noFill/>
            <a:ln w="28575" cap="flat" cmpd="sng">
              <a:solidFill>
                <a:schemeClr val="dk2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9" name="Google Shape;1439;p21"/>
            <p:cNvSpPr/>
            <p:nvPr/>
          </p:nvSpPr>
          <p:spPr>
            <a:xfrm rot="1144478">
              <a:off x="439909" y="3968516"/>
              <a:ext cx="380520" cy="349821"/>
            </a:xfrm>
            <a:custGeom>
              <a:avLst/>
              <a:gdLst/>
              <a:ahLst/>
              <a:cxnLst/>
              <a:rect l="l" t="t" r="r" b="b"/>
              <a:pathLst>
                <a:path w="9842" h="9048" fill="none" extrusionOk="0">
                  <a:moveTo>
                    <a:pt x="0" y="9047"/>
                  </a:moveTo>
                  <a:lnTo>
                    <a:pt x="9842" y="0"/>
                  </a:lnTo>
                </a:path>
              </a:pathLst>
            </a:custGeom>
            <a:noFill/>
            <a:ln w="2857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40" name="Google Shape;1440;p21"/>
          <p:cNvGrpSpPr/>
          <p:nvPr/>
        </p:nvGrpSpPr>
        <p:grpSpPr>
          <a:xfrm rot="-2970561">
            <a:off x="-388677" y="-16621"/>
            <a:ext cx="662602" cy="1473487"/>
            <a:chOff x="442825" y="1623300"/>
            <a:chExt cx="489525" cy="1088600"/>
          </a:xfrm>
        </p:grpSpPr>
        <p:sp>
          <p:nvSpPr>
            <p:cNvPr id="1441" name="Google Shape;1441;p21"/>
            <p:cNvSpPr/>
            <p:nvPr/>
          </p:nvSpPr>
          <p:spPr>
            <a:xfrm>
              <a:off x="442825" y="1623300"/>
              <a:ext cx="489525" cy="1084100"/>
            </a:xfrm>
            <a:custGeom>
              <a:avLst/>
              <a:gdLst/>
              <a:ahLst/>
              <a:cxnLst/>
              <a:rect l="l" t="t" r="r" b="b"/>
              <a:pathLst>
                <a:path w="19581" h="43364" fill="none" extrusionOk="0">
                  <a:moveTo>
                    <a:pt x="12815" y="27705"/>
                  </a:moveTo>
                  <a:cubicBezTo>
                    <a:pt x="8189" y="29909"/>
                    <a:pt x="5869" y="21759"/>
                    <a:pt x="11662" y="19516"/>
                  </a:cubicBezTo>
                  <a:cubicBezTo>
                    <a:pt x="18389" y="16902"/>
                    <a:pt x="19581" y="27987"/>
                    <a:pt x="14378" y="31190"/>
                  </a:cubicBezTo>
                  <a:cubicBezTo>
                    <a:pt x="9176" y="34394"/>
                    <a:pt x="0" y="29332"/>
                    <a:pt x="6613" y="19158"/>
                  </a:cubicBezTo>
                  <a:cubicBezTo>
                    <a:pt x="10995" y="12430"/>
                    <a:pt x="12597" y="3498"/>
                    <a:pt x="7830" y="1000"/>
                  </a:cubicBezTo>
                  <a:cubicBezTo>
                    <a:pt x="5908" y="0"/>
                    <a:pt x="4268" y="8688"/>
                    <a:pt x="11598" y="23143"/>
                  </a:cubicBezTo>
                  <a:cubicBezTo>
                    <a:pt x="18940" y="37597"/>
                    <a:pt x="17505" y="42505"/>
                    <a:pt x="13238" y="43364"/>
                  </a:cubicBezTo>
                </a:path>
              </a:pathLst>
            </a:custGeom>
            <a:noFill/>
            <a:ln w="28575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2" name="Google Shape;1442;p21"/>
            <p:cNvSpPr/>
            <p:nvPr/>
          </p:nvSpPr>
          <p:spPr>
            <a:xfrm>
              <a:off x="678600" y="2571225"/>
              <a:ext cx="151250" cy="140675"/>
            </a:xfrm>
            <a:custGeom>
              <a:avLst/>
              <a:gdLst/>
              <a:ahLst/>
              <a:cxnLst/>
              <a:rect l="l" t="t" r="r" b="b"/>
              <a:pathLst>
                <a:path w="6050" h="5627" extrusionOk="0">
                  <a:moveTo>
                    <a:pt x="3025" y="1"/>
                  </a:moveTo>
                  <a:cubicBezTo>
                    <a:pt x="1359" y="1"/>
                    <a:pt x="1" y="1257"/>
                    <a:pt x="1" y="2807"/>
                  </a:cubicBezTo>
                  <a:cubicBezTo>
                    <a:pt x="1" y="4358"/>
                    <a:pt x="1359" y="5626"/>
                    <a:pt x="3025" y="5626"/>
                  </a:cubicBezTo>
                  <a:cubicBezTo>
                    <a:pt x="4691" y="5626"/>
                    <a:pt x="6049" y="4358"/>
                    <a:pt x="6049" y="2807"/>
                  </a:cubicBezTo>
                  <a:cubicBezTo>
                    <a:pt x="6049" y="1257"/>
                    <a:pt x="4691" y="1"/>
                    <a:pt x="302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3" name="Google Shape;1443;p21"/>
            <p:cNvSpPr/>
            <p:nvPr/>
          </p:nvSpPr>
          <p:spPr>
            <a:xfrm>
              <a:off x="678600" y="2571225"/>
              <a:ext cx="151250" cy="140675"/>
            </a:xfrm>
            <a:custGeom>
              <a:avLst/>
              <a:gdLst/>
              <a:ahLst/>
              <a:cxnLst/>
              <a:rect l="l" t="t" r="r" b="b"/>
              <a:pathLst>
                <a:path w="6050" h="5627" fill="none" extrusionOk="0">
                  <a:moveTo>
                    <a:pt x="6049" y="2807"/>
                  </a:moveTo>
                  <a:cubicBezTo>
                    <a:pt x="6049" y="4358"/>
                    <a:pt x="4691" y="5626"/>
                    <a:pt x="3025" y="5626"/>
                  </a:cubicBezTo>
                  <a:cubicBezTo>
                    <a:pt x="1359" y="5626"/>
                    <a:pt x="1" y="4358"/>
                    <a:pt x="1" y="2807"/>
                  </a:cubicBezTo>
                  <a:cubicBezTo>
                    <a:pt x="1" y="1257"/>
                    <a:pt x="1359" y="1"/>
                    <a:pt x="3025" y="1"/>
                  </a:cubicBezTo>
                  <a:cubicBezTo>
                    <a:pt x="4691" y="1"/>
                    <a:pt x="6049" y="1257"/>
                    <a:pt x="6049" y="2807"/>
                  </a:cubicBezTo>
                  <a:close/>
                </a:path>
              </a:pathLst>
            </a:custGeom>
            <a:noFill/>
            <a:ln w="28575" cap="flat" cmpd="sng">
              <a:solidFill>
                <a:schemeClr val="accent3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44" name="Google Shape;1444;p21"/>
          <p:cNvGrpSpPr/>
          <p:nvPr/>
        </p:nvGrpSpPr>
        <p:grpSpPr>
          <a:xfrm rot="7015635" flipH="1">
            <a:off x="7785389" y="3629994"/>
            <a:ext cx="2928565" cy="2329716"/>
            <a:chOff x="-1221177" y="-856963"/>
            <a:chExt cx="3089277" cy="2457565"/>
          </a:xfrm>
        </p:grpSpPr>
        <p:sp>
          <p:nvSpPr>
            <p:cNvPr id="1445" name="Google Shape;1445;p21"/>
            <p:cNvSpPr/>
            <p:nvPr/>
          </p:nvSpPr>
          <p:spPr>
            <a:xfrm>
              <a:off x="-1221177" y="-564373"/>
              <a:ext cx="3089277" cy="2164975"/>
            </a:xfrm>
            <a:custGeom>
              <a:avLst/>
              <a:gdLst/>
              <a:ahLst/>
              <a:cxnLst/>
              <a:rect l="l" t="t" r="r" b="b"/>
              <a:pathLst>
                <a:path w="65482" h="45890" fill="none" extrusionOk="0">
                  <a:moveTo>
                    <a:pt x="0" y="40751"/>
                  </a:moveTo>
                  <a:cubicBezTo>
                    <a:pt x="18837" y="45889"/>
                    <a:pt x="46927" y="45492"/>
                    <a:pt x="60600" y="14866"/>
                  </a:cubicBezTo>
                  <a:cubicBezTo>
                    <a:pt x="63047" y="9381"/>
                    <a:pt x="65482" y="1"/>
                    <a:pt x="65482" y="1"/>
                  </a:cubicBezTo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6" name="Google Shape;1446;p21"/>
            <p:cNvSpPr/>
            <p:nvPr/>
          </p:nvSpPr>
          <p:spPr>
            <a:xfrm>
              <a:off x="-1050729" y="-637497"/>
              <a:ext cx="2826970" cy="2014998"/>
            </a:xfrm>
            <a:custGeom>
              <a:avLst/>
              <a:gdLst/>
              <a:ahLst/>
              <a:cxnLst/>
              <a:rect l="l" t="t" r="r" b="b"/>
              <a:pathLst>
                <a:path w="59922" h="42711" fill="none" extrusionOk="0">
                  <a:moveTo>
                    <a:pt x="1" y="38610"/>
                  </a:moveTo>
                  <a:cubicBezTo>
                    <a:pt x="16980" y="42711"/>
                    <a:pt x="41814" y="41878"/>
                    <a:pt x="54885" y="14519"/>
                  </a:cubicBezTo>
                  <a:cubicBezTo>
                    <a:pt x="57474" y="9099"/>
                    <a:pt x="59921" y="0"/>
                    <a:pt x="59921" y="0"/>
                  </a:cubicBezTo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7" name="Google Shape;1447;p21"/>
            <p:cNvSpPr/>
            <p:nvPr/>
          </p:nvSpPr>
          <p:spPr>
            <a:xfrm>
              <a:off x="-880847" y="-710668"/>
              <a:ext cx="2564569" cy="1865729"/>
            </a:xfrm>
            <a:custGeom>
              <a:avLst/>
              <a:gdLst/>
              <a:ahLst/>
              <a:cxnLst/>
              <a:rect l="l" t="t" r="r" b="b"/>
              <a:pathLst>
                <a:path w="54360" h="39547" fill="none" extrusionOk="0">
                  <a:moveTo>
                    <a:pt x="1" y="36483"/>
                  </a:moveTo>
                  <a:cubicBezTo>
                    <a:pt x="15134" y="39546"/>
                    <a:pt x="36817" y="38303"/>
                    <a:pt x="49195" y="14186"/>
                  </a:cubicBezTo>
                  <a:cubicBezTo>
                    <a:pt x="51938" y="8830"/>
                    <a:pt x="54360" y="1"/>
                    <a:pt x="54360" y="1"/>
                  </a:cubicBezTo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8" name="Google Shape;1448;p21"/>
            <p:cNvSpPr/>
            <p:nvPr/>
          </p:nvSpPr>
          <p:spPr>
            <a:xfrm>
              <a:off x="-710353" y="-783792"/>
              <a:ext cx="2302168" cy="1715751"/>
            </a:xfrm>
            <a:custGeom>
              <a:avLst/>
              <a:gdLst/>
              <a:ahLst/>
              <a:cxnLst/>
              <a:rect l="l" t="t" r="r" b="b"/>
              <a:pathLst>
                <a:path w="48798" h="36368" fill="none" extrusionOk="0">
                  <a:moveTo>
                    <a:pt x="0" y="34356"/>
                  </a:moveTo>
                  <a:cubicBezTo>
                    <a:pt x="13276" y="36368"/>
                    <a:pt x="31883" y="34766"/>
                    <a:pt x="43480" y="13853"/>
                  </a:cubicBezTo>
                  <a:cubicBezTo>
                    <a:pt x="46401" y="8573"/>
                    <a:pt x="48798" y="0"/>
                    <a:pt x="48798" y="0"/>
                  </a:cubicBezTo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9" name="Google Shape;1449;p21"/>
            <p:cNvSpPr/>
            <p:nvPr/>
          </p:nvSpPr>
          <p:spPr>
            <a:xfrm>
              <a:off x="-540471" y="-856963"/>
              <a:ext cx="2040380" cy="1565868"/>
            </a:xfrm>
            <a:custGeom>
              <a:avLst/>
              <a:gdLst/>
              <a:ahLst/>
              <a:cxnLst/>
              <a:rect l="l" t="t" r="r" b="b"/>
              <a:pathLst>
                <a:path w="43249" h="33191" fill="none" extrusionOk="0">
                  <a:moveTo>
                    <a:pt x="0" y="32229"/>
                  </a:moveTo>
                  <a:cubicBezTo>
                    <a:pt x="11431" y="33190"/>
                    <a:pt x="27051" y="31294"/>
                    <a:pt x="37777" y="13520"/>
                  </a:cubicBezTo>
                  <a:cubicBezTo>
                    <a:pt x="40904" y="8317"/>
                    <a:pt x="43249" y="1"/>
                    <a:pt x="43249" y="1"/>
                  </a:cubicBezTo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50" name="Google Shape;1450;p21"/>
          <p:cNvGrpSpPr/>
          <p:nvPr/>
        </p:nvGrpSpPr>
        <p:grpSpPr>
          <a:xfrm rot="-2050371">
            <a:off x="8611852" y="3505877"/>
            <a:ext cx="1124709" cy="547738"/>
            <a:chOff x="1698430" y="4498823"/>
            <a:chExt cx="1589281" cy="773986"/>
          </a:xfrm>
        </p:grpSpPr>
        <p:sp>
          <p:nvSpPr>
            <p:cNvPr id="1451" name="Google Shape;1451;p21"/>
            <p:cNvSpPr/>
            <p:nvPr/>
          </p:nvSpPr>
          <p:spPr>
            <a:xfrm>
              <a:off x="1698430" y="4919182"/>
              <a:ext cx="299182" cy="231677"/>
            </a:xfrm>
            <a:custGeom>
              <a:avLst/>
              <a:gdLst/>
              <a:ahLst/>
              <a:cxnLst/>
              <a:rect l="l" t="t" r="r" b="b"/>
              <a:pathLst>
                <a:path w="4627" h="3583" extrusionOk="0">
                  <a:moveTo>
                    <a:pt x="1912" y="1"/>
                  </a:moveTo>
                  <a:cubicBezTo>
                    <a:pt x="1110" y="1"/>
                    <a:pt x="438" y="408"/>
                    <a:pt x="257" y="1086"/>
                  </a:cubicBezTo>
                  <a:cubicBezTo>
                    <a:pt x="1" y="1995"/>
                    <a:pt x="718" y="3046"/>
                    <a:pt x="1846" y="3431"/>
                  </a:cubicBezTo>
                  <a:cubicBezTo>
                    <a:pt x="2141" y="3533"/>
                    <a:pt x="2435" y="3582"/>
                    <a:pt x="2714" y="3582"/>
                  </a:cubicBezTo>
                  <a:cubicBezTo>
                    <a:pt x="3512" y="3582"/>
                    <a:pt x="4180" y="3182"/>
                    <a:pt x="4370" y="2508"/>
                  </a:cubicBezTo>
                  <a:cubicBezTo>
                    <a:pt x="4627" y="1598"/>
                    <a:pt x="3909" y="535"/>
                    <a:pt x="2768" y="150"/>
                  </a:cubicBezTo>
                  <a:cubicBezTo>
                    <a:pt x="2477" y="49"/>
                    <a:pt x="2187" y="1"/>
                    <a:pt x="1912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2" name="Google Shape;1452;p21"/>
            <p:cNvSpPr/>
            <p:nvPr/>
          </p:nvSpPr>
          <p:spPr>
            <a:xfrm>
              <a:off x="1698430" y="4903146"/>
              <a:ext cx="299182" cy="263554"/>
            </a:xfrm>
            <a:custGeom>
              <a:avLst/>
              <a:gdLst/>
              <a:ahLst/>
              <a:cxnLst/>
              <a:rect l="l" t="t" r="r" b="b"/>
              <a:pathLst>
                <a:path w="4627" h="4076" fill="none" extrusionOk="0">
                  <a:moveTo>
                    <a:pt x="4370" y="2756"/>
                  </a:moveTo>
                  <a:cubicBezTo>
                    <a:pt x="4114" y="3666"/>
                    <a:pt x="2986" y="4076"/>
                    <a:pt x="1846" y="3679"/>
                  </a:cubicBezTo>
                  <a:cubicBezTo>
                    <a:pt x="718" y="3294"/>
                    <a:pt x="1" y="2243"/>
                    <a:pt x="257" y="1334"/>
                  </a:cubicBezTo>
                  <a:cubicBezTo>
                    <a:pt x="500" y="424"/>
                    <a:pt x="1628" y="1"/>
                    <a:pt x="2768" y="398"/>
                  </a:cubicBezTo>
                  <a:cubicBezTo>
                    <a:pt x="3909" y="783"/>
                    <a:pt x="4627" y="1846"/>
                    <a:pt x="4370" y="2756"/>
                  </a:cubicBezTo>
                  <a:close/>
                </a:path>
              </a:pathLst>
            </a:custGeom>
            <a:solidFill>
              <a:schemeClr val="lt2"/>
            </a:solidFill>
            <a:ln w="28575" cap="flat" cmpd="sng">
              <a:solidFill>
                <a:schemeClr val="lt2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3" name="Google Shape;1453;p21"/>
            <p:cNvSpPr/>
            <p:nvPr/>
          </p:nvSpPr>
          <p:spPr>
            <a:xfrm>
              <a:off x="1883231" y="5003435"/>
              <a:ext cx="33171" cy="38990"/>
            </a:xfrm>
            <a:custGeom>
              <a:avLst/>
              <a:gdLst/>
              <a:ahLst/>
              <a:cxnLst/>
              <a:rect l="l" t="t" r="r" b="b"/>
              <a:pathLst>
                <a:path w="513" h="603" fill="none" extrusionOk="0">
                  <a:moveTo>
                    <a:pt x="0" y="0"/>
                  </a:moveTo>
                  <a:cubicBezTo>
                    <a:pt x="256" y="180"/>
                    <a:pt x="436" y="398"/>
                    <a:pt x="513" y="603"/>
                  </a:cubicBezTo>
                </a:path>
              </a:pathLst>
            </a:custGeom>
            <a:solidFill>
              <a:schemeClr val="lt2"/>
            </a:solidFill>
            <a:ln w="28575" cap="rnd" cmpd="sng">
              <a:solidFill>
                <a:schemeClr val="lt2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4" name="Google Shape;1454;p21"/>
            <p:cNvSpPr/>
            <p:nvPr/>
          </p:nvSpPr>
          <p:spPr>
            <a:xfrm>
              <a:off x="1777122" y="4983520"/>
              <a:ext cx="68863" cy="23278"/>
            </a:xfrm>
            <a:custGeom>
              <a:avLst/>
              <a:gdLst/>
              <a:ahLst/>
              <a:cxnLst/>
              <a:rect l="l" t="t" r="r" b="b"/>
              <a:pathLst>
                <a:path w="1065" h="360" fill="none" extrusionOk="0">
                  <a:moveTo>
                    <a:pt x="1" y="360"/>
                  </a:moveTo>
                  <a:cubicBezTo>
                    <a:pt x="78" y="103"/>
                    <a:pt x="411" y="14"/>
                    <a:pt x="667" y="14"/>
                  </a:cubicBezTo>
                  <a:cubicBezTo>
                    <a:pt x="795" y="1"/>
                    <a:pt x="936" y="26"/>
                    <a:pt x="1065" y="52"/>
                  </a:cubicBezTo>
                </a:path>
              </a:pathLst>
            </a:custGeom>
            <a:solidFill>
              <a:schemeClr val="lt2"/>
            </a:solidFill>
            <a:ln w="28575" cap="rnd" cmpd="sng">
              <a:solidFill>
                <a:schemeClr val="lt2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5" name="Google Shape;1455;p21"/>
            <p:cNvSpPr/>
            <p:nvPr/>
          </p:nvSpPr>
          <p:spPr>
            <a:xfrm>
              <a:off x="2442482" y="5021152"/>
              <a:ext cx="309139" cy="235750"/>
            </a:xfrm>
            <a:custGeom>
              <a:avLst/>
              <a:gdLst/>
              <a:ahLst/>
              <a:cxnLst/>
              <a:rect l="l" t="t" r="r" b="b"/>
              <a:pathLst>
                <a:path w="4781" h="3646" extrusionOk="0">
                  <a:moveTo>
                    <a:pt x="1976" y="0"/>
                  </a:moveTo>
                  <a:cubicBezTo>
                    <a:pt x="1149" y="0"/>
                    <a:pt x="458" y="410"/>
                    <a:pt x="257" y="1098"/>
                  </a:cubicBezTo>
                  <a:cubicBezTo>
                    <a:pt x="1" y="2020"/>
                    <a:pt x="731" y="3084"/>
                    <a:pt x="1897" y="3494"/>
                  </a:cubicBezTo>
                  <a:cubicBezTo>
                    <a:pt x="2202" y="3596"/>
                    <a:pt x="2505" y="3645"/>
                    <a:pt x="2793" y="3645"/>
                  </a:cubicBezTo>
                  <a:cubicBezTo>
                    <a:pt x="3619" y="3645"/>
                    <a:pt x="4312" y="3243"/>
                    <a:pt x="4512" y="2558"/>
                  </a:cubicBezTo>
                  <a:cubicBezTo>
                    <a:pt x="4781" y="1623"/>
                    <a:pt x="4038" y="547"/>
                    <a:pt x="2859" y="149"/>
                  </a:cubicBezTo>
                  <a:cubicBezTo>
                    <a:pt x="2558" y="48"/>
                    <a:pt x="2259" y="0"/>
                    <a:pt x="1976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6" name="Google Shape;1456;p21"/>
            <p:cNvSpPr/>
            <p:nvPr/>
          </p:nvSpPr>
          <p:spPr>
            <a:xfrm>
              <a:off x="2442482" y="5005116"/>
              <a:ext cx="309139" cy="267692"/>
            </a:xfrm>
            <a:custGeom>
              <a:avLst/>
              <a:gdLst/>
              <a:ahLst/>
              <a:cxnLst/>
              <a:rect l="l" t="t" r="r" b="b"/>
              <a:pathLst>
                <a:path w="4781" h="4140" fill="none" extrusionOk="0">
                  <a:moveTo>
                    <a:pt x="4512" y="2806"/>
                  </a:moveTo>
                  <a:cubicBezTo>
                    <a:pt x="4243" y="3729"/>
                    <a:pt x="3076" y="4139"/>
                    <a:pt x="1897" y="3742"/>
                  </a:cubicBezTo>
                  <a:cubicBezTo>
                    <a:pt x="731" y="3332"/>
                    <a:pt x="1" y="2268"/>
                    <a:pt x="257" y="1346"/>
                  </a:cubicBezTo>
                  <a:cubicBezTo>
                    <a:pt x="526" y="423"/>
                    <a:pt x="1680" y="0"/>
                    <a:pt x="2859" y="397"/>
                  </a:cubicBezTo>
                  <a:cubicBezTo>
                    <a:pt x="4038" y="795"/>
                    <a:pt x="4781" y="1871"/>
                    <a:pt x="4512" y="2806"/>
                  </a:cubicBezTo>
                  <a:close/>
                </a:path>
              </a:pathLst>
            </a:custGeom>
            <a:solidFill>
              <a:schemeClr val="lt2"/>
            </a:solidFill>
            <a:ln w="28575" cap="flat" cmpd="sng">
              <a:solidFill>
                <a:schemeClr val="lt2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7" name="Google Shape;1457;p21"/>
            <p:cNvSpPr/>
            <p:nvPr/>
          </p:nvSpPr>
          <p:spPr>
            <a:xfrm>
              <a:off x="2628123" y="5102043"/>
              <a:ext cx="40671" cy="41447"/>
            </a:xfrm>
            <a:custGeom>
              <a:avLst/>
              <a:gdLst/>
              <a:ahLst/>
              <a:cxnLst/>
              <a:rect l="l" t="t" r="r" b="b"/>
              <a:pathLst>
                <a:path w="629" h="641" fill="none" extrusionOk="0">
                  <a:moveTo>
                    <a:pt x="0" y="0"/>
                  </a:moveTo>
                  <a:cubicBezTo>
                    <a:pt x="308" y="180"/>
                    <a:pt x="526" y="410"/>
                    <a:pt x="628" y="641"/>
                  </a:cubicBezTo>
                </a:path>
              </a:pathLst>
            </a:custGeom>
            <a:solidFill>
              <a:schemeClr val="lt2"/>
            </a:solidFill>
            <a:ln w="28575" cap="rnd" cmpd="sng">
              <a:solidFill>
                <a:schemeClr val="lt2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8" name="Google Shape;1458;p21"/>
            <p:cNvSpPr/>
            <p:nvPr/>
          </p:nvSpPr>
          <p:spPr>
            <a:xfrm>
              <a:off x="2521239" y="5085490"/>
              <a:ext cx="75458" cy="24054"/>
            </a:xfrm>
            <a:custGeom>
              <a:avLst/>
              <a:gdLst/>
              <a:ahLst/>
              <a:cxnLst/>
              <a:rect l="l" t="t" r="r" b="b"/>
              <a:pathLst>
                <a:path w="1167" h="372" fill="none" extrusionOk="0">
                  <a:moveTo>
                    <a:pt x="0" y="372"/>
                  </a:moveTo>
                  <a:cubicBezTo>
                    <a:pt x="77" y="128"/>
                    <a:pt x="423" y="13"/>
                    <a:pt x="731" y="0"/>
                  </a:cubicBezTo>
                  <a:cubicBezTo>
                    <a:pt x="872" y="0"/>
                    <a:pt x="1025" y="26"/>
                    <a:pt x="1166" y="64"/>
                  </a:cubicBezTo>
                </a:path>
              </a:pathLst>
            </a:custGeom>
            <a:solidFill>
              <a:schemeClr val="lt2"/>
            </a:solidFill>
            <a:ln w="28575" cap="rnd" cmpd="sng">
              <a:solidFill>
                <a:schemeClr val="lt2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9" name="Google Shape;1459;p21"/>
            <p:cNvSpPr/>
            <p:nvPr/>
          </p:nvSpPr>
          <p:spPr>
            <a:xfrm>
              <a:off x="1960242" y="4498823"/>
              <a:ext cx="1327470" cy="711777"/>
            </a:xfrm>
            <a:custGeom>
              <a:avLst/>
              <a:gdLst/>
              <a:ahLst/>
              <a:cxnLst/>
              <a:rect l="l" t="t" r="r" b="b"/>
              <a:pathLst>
                <a:path w="20530" h="11008" fill="none" extrusionOk="0">
                  <a:moveTo>
                    <a:pt x="1" y="9560"/>
                  </a:moveTo>
                  <a:lnTo>
                    <a:pt x="9022" y="0"/>
                  </a:lnTo>
                  <a:lnTo>
                    <a:pt x="20530" y="1115"/>
                  </a:lnTo>
                  <a:lnTo>
                    <a:pt x="11790" y="11008"/>
                  </a:lnTo>
                </a:path>
              </a:pathLst>
            </a:custGeom>
            <a:solidFill>
              <a:schemeClr val="lt2"/>
            </a:solidFill>
            <a:ln w="28575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0" name="Google Shape;1460;p21"/>
            <p:cNvSpPr/>
            <p:nvPr/>
          </p:nvSpPr>
          <p:spPr>
            <a:xfrm>
              <a:off x="2444163" y="4604026"/>
              <a:ext cx="732533" cy="92916"/>
            </a:xfrm>
            <a:custGeom>
              <a:avLst/>
              <a:gdLst/>
              <a:ahLst/>
              <a:cxnLst/>
              <a:rect l="l" t="t" r="r" b="b"/>
              <a:pathLst>
                <a:path w="11329" h="1437" fill="none" extrusionOk="0">
                  <a:moveTo>
                    <a:pt x="1" y="1"/>
                  </a:moveTo>
                  <a:lnTo>
                    <a:pt x="11329" y="1436"/>
                  </a:lnTo>
                </a:path>
              </a:pathLst>
            </a:custGeom>
            <a:solidFill>
              <a:schemeClr val="lt2"/>
            </a:solidFill>
            <a:ln w="28575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61" name="Google Shape;1461;p21"/>
          <p:cNvGrpSpPr/>
          <p:nvPr/>
        </p:nvGrpSpPr>
        <p:grpSpPr>
          <a:xfrm rot="-4278387">
            <a:off x="7884324" y="4627120"/>
            <a:ext cx="684915" cy="461492"/>
            <a:chOff x="897994" y="4240309"/>
            <a:chExt cx="967900" cy="652165"/>
          </a:xfrm>
        </p:grpSpPr>
        <p:sp>
          <p:nvSpPr>
            <p:cNvPr id="1462" name="Google Shape;1462;p21"/>
            <p:cNvSpPr/>
            <p:nvPr/>
          </p:nvSpPr>
          <p:spPr>
            <a:xfrm>
              <a:off x="897994" y="4634158"/>
              <a:ext cx="370437" cy="243057"/>
            </a:xfrm>
            <a:custGeom>
              <a:avLst/>
              <a:gdLst/>
              <a:ahLst/>
              <a:cxnLst/>
              <a:rect l="l" t="t" r="r" b="b"/>
              <a:pathLst>
                <a:path w="5729" h="3759" extrusionOk="0">
                  <a:moveTo>
                    <a:pt x="2551" y="1"/>
                  </a:moveTo>
                  <a:cubicBezTo>
                    <a:pt x="1500" y="1"/>
                    <a:pt x="589" y="473"/>
                    <a:pt x="334" y="1239"/>
                  </a:cubicBezTo>
                  <a:cubicBezTo>
                    <a:pt x="1" y="2213"/>
                    <a:pt x="847" y="3277"/>
                    <a:pt x="2205" y="3635"/>
                  </a:cubicBezTo>
                  <a:cubicBezTo>
                    <a:pt x="2518" y="3719"/>
                    <a:pt x="2834" y="3759"/>
                    <a:pt x="3139" y="3759"/>
                  </a:cubicBezTo>
                  <a:cubicBezTo>
                    <a:pt x="4142" y="3759"/>
                    <a:pt x="5027" y="3328"/>
                    <a:pt x="5332" y="2610"/>
                  </a:cubicBezTo>
                  <a:cubicBezTo>
                    <a:pt x="5729" y="1649"/>
                    <a:pt x="4947" y="522"/>
                    <a:pt x="3538" y="137"/>
                  </a:cubicBezTo>
                  <a:cubicBezTo>
                    <a:pt x="3205" y="44"/>
                    <a:pt x="2872" y="1"/>
                    <a:pt x="2551" y="1"/>
                  </a:cubicBez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3" name="Google Shape;1463;p21"/>
            <p:cNvSpPr/>
            <p:nvPr/>
          </p:nvSpPr>
          <p:spPr>
            <a:xfrm>
              <a:off x="897994" y="4617281"/>
              <a:ext cx="370437" cy="275193"/>
            </a:xfrm>
            <a:custGeom>
              <a:avLst/>
              <a:gdLst/>
              <a:ahLst/>
              <a:cxnLst/>
              <a:rect l="l" t="t" r="r" b="b"/>
              <a:pathLst>
                <a:path w="5729" h="4256" fill="none" extrusionOk="0">
                  <a:moveTo>
                    <a:pt x="5332" y="2871"/>
                  </a:moveTo>
                  <a:cubicBezTo>
                    <a:pt x="4934" y="3807"/>
                    <a:pt x="3550" y="4255"/>
                    <a:pt x="2205" y="3896"/>
                  </a:cubicBezTo>
                  <a:cubicBezTo>
                    <a:pt x="847" y="3538"/>
                    <a:pt x="1" y="2474"/>
                    <a:pt x="334" y="1500"/>
                  </a:cubicBezTo>
                  <a:cubicBezTo>
                    <a:pt x="667" y="501"/>
                    <a:pt x="2115" y="1"/>
                    <a:pt x="3538" y="398"/>
                  </a:cubicBezTo>
                  <a:cubicBezTo>
                    <a:pt x="4947" y="783"/>
                    <a:pt x="5729" y="1910"/>
                    <a:pt x="5332" y="2871"/>
                  </a:cubicBezTo>
                  <a:close/>
                </a:path>
              </a:pathLst>
            </a:custGeom>
            <a:solidFill>
              <a:schemeClr val="accent1"/>
            </a:solidFill>
            <a:ln w="28575" cap="flat" cmpd="sng">
              <a:solidFill>
                <a:schemeClr val="accent1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4" name="Google Shape;1464;p21"/>
            <p:cNvSpPr/>
            <p:nvPr/>
          </p:nvSpPr>
          <p:spPr>
            <a:xfrm>
              <a:off x="1109306" y="4705155"/>
              <a:ext cx="71320" cy="49788"/>
            </a:xfrm>
            <a:custGeom>
              <a:avLst/>
              <a:gdLst/>
              <a:ahLst/>
              <a:cxnLst/>
              <a:rect l="l" t="t" r="r" b="b"/>
              <a:pathLst>
                <a:path w="1103" h="770" fill="none" extrusionOk="0">
                  <a:moveTo>
                    <a:pt x="0" y="0"/>
                  </a:moveTo>
                  <a:cubicBezTo>
                    <a:pt x="628" y="180"/>
                    <a:pt x="987" y="513"/>
                    <a:pt x="1103" y="769"/>
                  </a:cubicBezTo>
                </a:path>
              </a:pathLst>
            </a:custGeom>
            <a:solidFill>
              <a:schemeClr val="accent1"/>
            </a:solidFill>
            <a:ln w="28575" cap="rnd" cmpd="sng">
              <a:solidFill>
                <a:schemeClr val="accent1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5" name="Google Shape;1465;p21"/>
            <p:cNvSpPr/>
            <p:nvPr/>
          </p:nvSpPr>
          <p:spPr>
            <a:xfrm>
              <a:off x="994145" y="4698495"/>
              <a:ext cx="65501" cy="19980"/>
            </a:xfrm>
            <a:custGeom>
              <a:avLst/>
              <a:gdLst/>
              <a:ahLst/>
              <a:cxnLst/>
              <a:rect l="l" t="t" r="r" b="b"/>
              <a:pathLst>
                <a:path w="1013" h="309" fill="none" extrusionOk="0">
                  <a:moveTo>
                    <a:pt x="0" y="308"/>
                  </a:moveTo>
                  <a:cubicBezTo>
                    <a:pt x="218" y="142"/>
                    <a:pt x="564" y="14"/>
                    <a:pt x="1013" y="1"/>
                  </a:cubicBezTo>
                </a:path>
              </a:pathLst>
            </a:custGeom>
            <a:solidFill>
              <a:schemeClr val="accent1"/>
            </a:solidFill>
            <a:ln w="28575" cap="rnd" cmpd="sng">
              <a:solidFill>
                <a:schemeClr val="accent1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6" name="Google Shape;1466;p21"/>
            <p:cNvSpPr/>
            <p:nvPr/>
          </p:nvSpPr>
          <p:spPr>
            <a:xfrm>
              <a:off x="1228605" y="4240309"/>
              <a:ext cx="637289" cy="585044"/>
            </a:xfrm>
            <a:custGeom>
              <a:avLst/>
              <a:gdLst/>
              <a:ahLst/>
              <a:cxnLst/>
              <a:rect l="l" t="t" r="r" b="b"/>
              <a:pathLst>
                <a:path w="9856" h="9048" fill="none" extrusionOk="0">
                  <a:moveTo>
                    <a:pt x="1" y="9047"/>
                  </a:moveTo>
                  <a:lnTo>
                    <a:pt x="9855" y="0"/>
                  </a:lnTo>
                </a:path>
              </a:pathLst>
            </a:custGeom>
            <a:solidFill>
              <a:schemeClr val="accent1"/>
            </a:solidFill>
            <a:ln w="28575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67" name="Google Shape;1467;p21"/>
          <p:cNvGrpSpPr/>
          <p:nvPr/>
        </p:nvGrpSpPr>
        <p:grpSpPr>
          <a:xfrm rot="-5126204">
            <a:off x="8291014" y="4589028"/>
            <a:ext cx="969851" cy="411672"/>
            <a:chOff x="255848" y="3748111"/>
            <a:chExt cx="1370536" cy="581751"/>
          </a:xfrm>
        </p:grpSpPr>
        <p:sp>
          <p:nvSpPr>
            <p:cNvPr id="1468" name="Google Shape;1468;p21"/>
            <p:cNvSpPr/>
            <p:nvPr/>
          </p:nvSpPr>
          <p:spPr>
            <a:xfrm>
              <a:off x="255848" y="4064949"/>
              <a:ext cx="279331" cy="148653"/>
            </a:xfrm>
            <a:custGeom>
              <a:avLst/>
              <a:gdLst/>
              <a:ahLst/>
              <a:cxnLst/>
              <a:rect l="l" t="t" r="r" b="b"/>
              <a:pathLst>
                <a:path w="4320" h="2299" extrusionOk="0">
                  <a:moveTo>
                    <a:pt x="2042" y="1"/>
                  </a:moveTo>
                  <a:cubicBezTo>
                    <a:pt x="1195" y="1"/>
                    <a:pt x="445" y="332"/>
                    <a:pt x="244" y="829"/>
                  </a:cubicBezTo>
                  <a:cubicBezTo>
                    <a:pt x="1" y="1444"/>
                    <a:pt x="667" y="2084"/>
                    <a:pt x="1718" y="2251"/>
                  </a:cubicBezTo>
                  <a:cubicBezTo>
                    <a:pt x="1905" y="2283"/>
                    <a:pt x="2093" y="2298"/>
                    <a:pt x="2277" y="2298"/>
                  </a:cubicBezTo>
                  <a:cubicBezTo>
                    <a:pt x="3122" y="2298"/>
                    <a:pt x="3876" y="1975"/>
                    <a:pt x="4076" y="1469"/>
                  </a:cubicBezTo>
                  <a:cubicBezTo>
                    <a:pt x="4319" y="867"/>
                    <a:pt x="3653" y="226"/>
                    <a:pt x="2589" y="47"/>
                  </a:cubicBezTo>
                  <a:cubicBezTo>
                    <a:pt x="2405" y="16"/>
                    <a:pt x="2221" y="1"/>
                    <a:pt x="204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9" name="Google Shape;1469;p21"/>
            <p:cNvSpPr/>
            <p:nvPr/>
          </p:nvSpPr>
          <p:spPr>
            <a:xfrm>
              <a:off x="255848" y="4056349"/>
              <a:ext cx="279331" cy="165788"/>
            </a:xfrm>
            <a:custGeom>
              <a:avLst/>
              <a:gdLst/>
              <a:ahLst/>
              <a:cxnLst/>
              <a:rect l="l" t="t" r="r" b="b"/>
              <a:pathLst>
                <a:path w="4320" h="2564" fill="none" extrusionOk="0">
                  <a:moveTo>
                    <a:pt x="4076" y="1602"/>
                  </a:moveTo>
                  <a:cubicBezTo>
                    <a:pt x="3832" y="2217"/>
                    <a:pt x="2768" y="2563"/>
                    <a:pt x="1718" y="2384"/>
                  </a:cubicBezTo>
                  <a:cubicBezTo>
                    <a:pt x="667" y="2217"/>
                    <a:pt x="1" y="1577"/>
                    <a:pt x="244" y="962"/>
                  </a:cubicBezTo>
                  <a:cubicBezTo>
                    <a:pt x="487" y="359"/>
                    <a:pt x="1538" y="1"/>
                    <a:pt x="2589" y="180"/>
                  </a:cubicBezTo>
                  <a:cubicBezTo>
                    <a:pt x="3653" y="359"/>
                    <a:pt x="4319" y="1000"/>
                    <a:pt x="4076" y="1602"/>
                  </a:cubicBezTo>
                  <a:close/>
                </a:path>
              </a:pathLst>
            </a:custGeom>
            <a:solidFill>
              <a:schemeClr val="dk2"/>
            </a:solidFill>
            <a:ln w="28575" cap="flat" cmpd="sng">
              <a:solidFill>
                <a:schemeClr val="dk2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0" name="Google Shape;1470;p21"/>
            <p:cNvSpPr/>
            <p:nvPr/>
          </p:nvSpPr>
          <p:spPr>
            <a:xfrm>
              <a:off x="342041" y="4115190"/>
              <a:ext cx="52245" cy="2522"/>
            </a:xfrm>
            <a:custGeom>
              <a:avLst/>
              <a:gdLst/>
              <a:ahLst/>
              <a:cxnLst/>
              <a:rect l="l" t="t" r="r" b="b"/>
              <a:pathLst>
                <a:path w="808" h="39" fill="none" extrusionOk="0">
                  <a:moveTo>
                    <a:pt x="0" y="39"/>
                  </a:moveTo>
                  <a:cubicBezTo>
                    <a:pt x="103" y="13"/>
                    <a:pt x="231" y="0"/>
                    <a:pt x="372" y="0"/>
                  </a:cubicBezTo>
                  <a:cubicBezTo>
                    <a:pt x="526" y="0"/>
                    <a:pt x="667" y="13"/>
                    <a:pt x="808" y="26"/>
                  </a:cubicBezTo>
                </a:path>
              </a:pathLst>
            </a:custGeom>
            <a:solidFill>
              <a:schemeClr val="dk2"/>
            </a:solidFill>
            <a:ln w="28575" cap="rnd" cmpd="sng">
              <a:solidFill>
                <a:schemeClr val="dk2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1" name="Google Shape;1471;p21"/>
            <p:cNvSpPr/>
            <p:nvPr/>
          </p:nvSpPr>
          <p:spPr>
            <a:xfrm>
              <a:off x="882282" y="4172674"/>
              <a:ext cx="279267" cy="148653"/>
            </a:xfrm>
            <a:custGeom>
              <a:avLst/>
              <a:gdLst/>
              <a:ahLst/>
              <a:cxnLst/>
              <a:rect l="l" t="t" r="r" b="b"/>
              <a:pathLst>
                <a:path w="4319" h="2299" extrusionOk="0">
                  <a:moveTo>
                    <a:pt x="2061" y="1"/>
                  </a:moveTo>
                  <a:cubicBezTo>
                    <a:pt x="1207" y="1"/>
                    <a:pt x="455" y="332"/>
                    <a:pt x="244" y="828"/>
                  </a:cubicBezTo>
                  <a:cubicBezTo>
                    <a:pt x="0" y="1444"/>
                    <a:pt x="654" y="2084"/>
                    <a:pt x="1717" y="2251"/>
                  </a:cubicBezTo>
                  <a:cubicBezTo>
                    <a:pt x="1905" y="2283"/>
                    <a:pt x="2093" y="2298"/>
                    <a:pt x="2277" y="2298"/>
                  </a:cubicBezTo>
                  <a:cubicBezTo>
                    <a:pt x="3122" y="2298"/>
                    <a:pt x="3875" y="1975"/>
                    <a:pt x="4075" y="1469"/>
                  </a:cubicBezTo>
                  <a:cubicBezTo>
                    <a:pt x="4319" y="867"/>
                    <a:pt x="3665" y="226"/>
                    <a:pt x="2614" y="47"/>
                  </a:cubicBezTo>
                  <a:cubicBezTo>
                    <a:pt x="2428" y="15"/>
                    <a:pt x="2242" y="1"/>
                    <a:pt x="2061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2" name="Google Shape;1472;p21"/>
            <p:cNvSpPr/>
            <p:nvPr/>
          </p:nvSpPr>
          <p:spPr>
            <a:xfrm>
              <a:off x="882282" y="4164074"/>
              <a:ext cx="279267" cy="165788"/>
            </a:xfrm>
            <a:custGeom>
              <a:avLst/>
              <a:gdLst/>
              <a:ahLst/>
              <a:cxnLst/>
              <a:rect l="l" t="t" r="r" b="b"/>
              <a:pathLst>
                <a:path w="4319" h="2564" fill="none" extrusionOk="0">
                  <a:moveTo>
                    <a:pt x="4075" y="1602"/>
                  </a:moveTo>
                  <a:cubicBezTo>
                    <a:pt x="3832" y="2217"/>
                    <a:pt x="2768" y="2563"/>
                    <a:pt x="1717" y="2384"/>
                  </a:cubicBezTo>
                  <a:cubicBezTo>
                    <a:pt x="654" y="2217"/>
                    <a:pt x="0" y="1577"/>
                    <a:pt x="244" y="961"/>
                  </a:cubicBezTo>
                  <a:cubicBezTo>
                    <a:pt x="500" y="359"/>
                    <a:pt x="1551" y="0"/>
                    <a:pt x="2614" y="180"/>
                  </a:cubicBezTo>
                  <a:cubicBezTo>
                    <a:pt x="3665" y="359"/>
                    <a:pt x="4319" y="1000"/>
                    <a:pt x="4075" y="1602"/>
                  </a:cubicBezTo>
                  <a:close/>
                </a:path>
              </a:pathLst>
            </a:custGeom>
            <a:solidFill>
              <a:schemeClr val="dk2"/>
            </a:solidFill>
            <a:ln w="28575" cap="flat" cmpd="sng">
              <a:solidFill>
                <a:schemeClr val="dk2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3" name="Google Shape;1473;p21"/>
            <p:cNvSpPr/>
            <p:nvPr/>
          </p:nvSpPr>
          <p:spPr>
            <a:xfrm>
              <a:off x="970932" y="4222915"/>
              <a:ext cx="50629" cy="2522"/>
            </a:xfrm>
            <a:custGeom>
              <a:avLst/>
              <a:gdLst/>
              <a:ahLst/>
              <a:cxnLst/>
              <a:rect l="l" t="t" r="r" b="b"/>
              <a:pathLst>
                <a:path w="783" h="39" fill="none" extrusionOk="0">
                  <a:moveTo>
                    <a:pt x="0" y="39"/>
                  </a:moveTo>
                  <a:cubicBezTo>
                    <a:pt x="103" y="13"/>
                    <a:pt x="218" y="0"/>
                    <a:pt x="346" y="0"/>
                  </a:cubicBezTo>
                  <a:cubicBezTo>
                    <a:pt x="500" y="0"/>
                    <a:pt x="641" y="13"/>
                    <a:pt x="782" y="26"/>
                  </a:cubicBezTo>
                </a:path>
              </a:pathLst>
            </a:custGeom>
            <a:solidFill>
              <a:schemeClr val="dk2"/>
            </a:solidFill>
            <a:ln w="28575" cap="rnd" cmpd="sng">
              <a:solidFill>
                <a:schemeClr val="dk2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4" name="Google Shape;1474;p21"/>
            <p:cNvSpPr/>
            <p:nvPr/>
          </p:nvSpPr>
          <p:spPr>
            <a:xfrm>
              <a:off x="506085" y="3748111"/>
              <a:ext cx="1120299" cy="527044"/>
            </a:xfrm>
            <a:custGeom>
              <a:avLst/>
              <a:gdLst/>
              <a:ahLst/>
              <a:cxnLst/>
              <a:rect l="l" t="t" r="r" b="b"/>
              <a:pathLst>
                <a:path w="17326" h="8151" fill="none" extrusionOk="0">
                  <a:moveTo>
                    <a:pt x="1" y="6664"/>
                  </a:moveTo>
                  <a:lnTo>
                    <a:pt x="8317" y="1"/>
                  </a:lnTo>
                  <a:lnTo>
                    <a:pt x="17326" y="1449"/>
                  </a:lnTo>
                  <a:lnTo>
                    <a:pt x="9829" y="8151"/>
                  </a:lnTo>
                </a:path>
              </a:pathLst>
            </a:custGeom>
            <a:solidFill>
              <a:schemeClr val="dk2"/>
            </a:solidFill>
            <a:ln w="2857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5" name="Google Shape;1475;p21"/>
            <p:cNvSpPr/>
            <p:nvPr/>
          </p:nvSpPr>
          <p:spPr>
            <a:xfrm>
              <a:off x="928644" y="3847560"/>
              <a:ext cx="577608" cy="101969"/>
            </a:xfrm>
            <a:custGeom>
              <a:avLst/>
              <a:gdLst/>
              <a:ahLst/>
              <a:cxnLst/>
              <a:rect l="l" t="t" r="r" b="b"/>
              <a:pathLst>
                <a:path w="8933" h="1577" fill="none" extrusionOk="0">
                  <a:moveTo>
                    <a:pt x="1" y="0"/>
                  </a:moveTo>
                  <a:lnTo>
                    <a:pt x="8933" y="1576"/>
                  </a:lnTo>
                </a:path>
              </a:pathLst>
            </a:custGeom>
            <a:solidFill>
              <a:schemeClr val="dk2"/>
            </a:solidFill>
            <a:ln w="2857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448419949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spTree>
      <p:nvGrpSpPr>
        <p:cNvPr id="1" name="Shape 14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7" name="Google Shape;1477;p22"/>
          <p:cNvSpPr/>
          <p:nvPr/>
        </p:nvSpPr>
        <p:spPr>
          <a:xfrm rot="10242491" flipH="1">
            <a:off x="241382" y="-679434"/>
            <a:ext cx="9144208" cy="6200724"/>
          </a:xfrm>
          <a:custGeom>
            <a:avLst/>
            <a:gdLst/>
            <a:ahLst/>
            <a:cxnLst/>
            <a:rect l="l" t="t" r="r" b="b"/>
            <a:pathLst>
              <a:path w="197057" h="142526" extrusionOk="0">
                <a:moveTo>
                  <a:pt x="178150" y="100975"/>
                </a:moveTo>
                <a:cubicBezTo>
                  <a:pt x="175293" y="92768"/>
                  <a:pt x="176083" y="83740"/>
                  <a:pt x="177572" y="75199"/>
                </a:cubicBezTo>
                <a:cubicBezTo>
                  <a:pt x="179092" y="66628"/>
                  <a:pt x="181311" y="58087"/>
                  <a:pt x="181189" y="49393"/>
                </a:cubicBezTo>
                <a:cubicBezTo>
                  <a:pt x="181007" y="35199"/>
                  <a:pt x="174198" y="21186"/>
                  <a:pt x="163074" y="12341"/>
                </a:cubicBezTo>
                <a:cubicBezTo>
                  <a:pt x="151949" y="3496"/>
                  <a:pt x="136751" y="1"/>
                  <a:pt x="122891" y="3223"/>
                </a:cubicBezTo>
                <a:cubicBezTo>
                  <a:pt x="114167" y="5259"/>
                  <a:pt x="105930" y="9818"/>
                  <a:pt x="96963" y="10183"/>
                </a:cubicBezTo>
                <a:cubicBezTo>
                  <a:pt x="87723" y="10578"/>
                  <a:pt x="78969" y="6505"/>
                  <a:pt x="69911" y="4834"/>
                </a:cubicBezTo>
                <a:cubicBezTo>
                  <a:pt x="48360" y="882"/>
                  <a:pt x="25260" y="11703"/>
                  <a:pt x="13223" y="30001"/>
                </a:cubicBezTo>
                <a:cubicBezTo>
                  <a:pt x="1156" y="48299"/>
                  <a:pt x="1" y="72828"/>
                  <a:pt x="8846" y="92859"/>
                </a:cubicBezTo>
                <a:cubicBezTo>
                  <a:pt x="17661" y="112920"/>
                  <a:pt x="35746" y="128300"/>
                  <a:pt x="56446" y="135413"/>
                </a:cubicBezTo>
                <a:cubicBezTo>
                  <a:pt x="77175" y="142526"/>
                  <a:pt x="100215" y="141705"/>
                  <a:pt x="121006" y="134775"/>
                </a:cubicBezTo>
                <a:cubicBezTo>
                  <a:pt x="131189" y="131370"/>
                  <a:pt x="140885" y="126568"/>
                  <a:pt x="151219" y="123650"/>
                </a:cubicBezTo>
                <a:cubicBezTo>
                  <a:pt x="161554" y="120732"/>
                  <a:pt x="172952" y="119790"/>
                  <a:pt x="182800" y="124136"/>
                </a:cubicBezTo>
                <a:lnTo>
                  <a:pt x="197056" y="116628"/>
                </a:lnTo>
                <a:cubicBezTo>
                  <a:pt x="188363" y="116385"/>
                  <a:pt x="181007" y="109212"/>
                  <a:pt x="178150" y="10097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78" name="Google Shape;1478;p22"/>
          <p:cNvSpPr txBox="1">
            <a:spLocks noGrp="1"/>
          </p:cNvSpPr>
          <p:nvPr>
            <p:ph type="body" idx="1"/>
          </p:nvPr>
        </p:nvSpPr>
        <p:spPr>
          <a:xfrm>
            <a:off x="4648582" y="1069083"/>
            <a:ext cx="3775200" cy="353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L="457200" lvl="0" indent="-3111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Char char="●"/>
              <a:defRPr sz="1300">
                <a:solidFill>
                  <a:schemeClr val="dk1"/>
                </a:solidFill>
              </a:defRPr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479" name="Google Shape;1479;p22"/>
          <p:cNvSpPr txBox="1">
            <a:spLocks noGrp="1"/>
          </p:cNvSpPr>
          <p:nvPr>
            <p:ph type="body" idx="2"/>
          </p:nvPr>
        </p:nvSpPr>
        <p:spPr>
          <a:xfrm>
            <a:off x="720225" y="1067575"/>
            <a:ext cx="3775200" cy="354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L="457200" lvl="0" indent="-3111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Char char="●"/>
              <a:defRPr sz="1300">
                <a:solidFill>
                  <a:schemeClr val="dk1"/>
                </a:solidFill>
              </a:defRPr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480" name="Google Shape;1480;p22"/>
          <p:cNvSpPr txBox="1">
            <a:spLocks noGrp="1"/>
          </p:cNvSpPr>
          <p:nvPr>
            <p:ph type="title"/>
          </p:nvPr>
        </p:nvSpPr>
        <p:spPr>
          <a:xfrm>
            <a:off x="713100" y="538950"/>
            <a:ext cx="7717800" cy="52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grpSp>
        <p:nvGrpSpPr>
          <p:cNvPr id="1481" name="Google Shape;1481;p22"/>
          <p:cNvGrpSpPr/>
          <p:nvPr/>
        </p:nvGrpSpPr>
        <p:grpSpPr>
          <a:xfrm rot="-2957398">
            <a:off x="-998816" y="-362599"/>
            <a:ext cx="3039896" cy="1424194"/>
            <a:chOff x="5250782" y="5679875"/>
            <a:chExt cx="3039575" cy="1424044"/>
          </a:xfrm>
        </p:grpSpPr>
        <p:grpSp>
          <p:nvGrpSpPr>
            <p:cNvPr id="1482" name="Google Shape;1482;p22"/>
            <p:cNvGrpSpPr/>
            <p:nvPr/>
          </p:nvGrpSpPr>
          <p:grpSpPr>
            <a:xfrm>
              <a:off x="5250782" y="5679875"/>
              <a:ext cx="3039575" cy="1424044"/>
              <a:chOff x="5250782" y="5679875"/>
              <a:chExt cx="3039575" cy="1424044"/>
            </a:xfrm>
          </p:grpSpPr>
          <p:sp>
            <p:nvSpPr>
              <p:cNvPr id="1483" name="Google Shape;1483;p22"/>
              <p:cNvSpPr/>
              <p:nvPr/>
            </p:nvSpPr>
            <p:spPr>
              <a:xfrm>
                <a:off x="5250782" y="5760619"/>
                <a:ext cx="3039575" cy="1343300"/>
              </a:xfrm>
              <a:custGeom>
                <a:avLst/>
                <a:gdLst/>
                <a:ahLst/>
                <a:cxnLst/>
                <a:rect l="l" t="t" r="r" b="b"/>
                <a:pathLst>
                  <a:path w="86845" h="38380" fill="none" extrusionOk="0">
                    <a:moveTo>
                      <a:pt x="1" y="0"/>
                    </a:moveTo>
                    <a:cubicBezTo>
                      <a:pt x="12662" y="18222"/>
                      <a:pt x="37471" y="38379"/>
                      <a:pt x="71736" y="21644"/>
                    </a:cubicBezTo>
                    <a:cubicBezTo>
                      <a:pt x="77875" y="18658"/>
                      <a:pt x="86845" y="12251"/>
                      <a:pt x="86845" y="12251"/>
                    </a:cubicBezTo>
                  </a:path>
                </a:pathLst>
              </a:custGeom>
              <a:noFill/>
              <a:ln w="28575" cap="flat" cmpd="sng">
                <a:solidFill>
                  <a:schemeClr val="dk1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4" name="Google Shape;1484;p22"/>
              <p:cNvSpPr/>
              <p:nvPr/>
            </p:nvSpPr>
            <p:spPr>
              <a:xfrm>
                <a:off x="5454864" y="5740424"/>
                <a:ext cx="2815330" cy="1167950"/>
              </a:xfrm>
              <a:custGeom>
                <a:avLst/>
                <a:gdLst/>
                <a:ahLst/>
                <a:cxnLst/>
                <a:rect l="l" t="t" r="r" b="b"/>
                <a:pathLst>
                  <a:path w="80438" h="33370" fill="none" extrusionOk="0">
                    <a:moveTo>
                      <a:pt x="1" y="1"/>
                    </a:moveTo>
                    <a:cubicBezTo>
                      <a:pt x="11816" y="15967"/>
                      <a:pt x="34100" y="33369"/>
                      <a:pt x="65457" y="19043"/>
                    </a:cubicBezTo>
                    <a:cubicBezTo>
                      <a:pt x="71672" y="16211"/>
                      <a:pt x="80437" y="10047"/>
                      <a:pt x="80437" y="10047"/>
                    </a:cubicBezTo>
                  </a:path>
                </a:pathLst>
              </a:custGeom>
              <a:noFill/>
              <a:ln w="28575" cap="flat" cmpd="sng">
                <a:solidFill>
                  <a:schemeClr val="dk1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5" name="Google Shape;1485;p22"/>
              <p:cNvSpPr/>
              <p:nvPr/>
            </p:nvSpPr>
            <p:spPr>
              <a:xfrm>
                <a:off x="5658947" y="5720264"/>
                <a:ext cx="2591505" cy="995680"/>
              </a:xfrm>
              <a:custGeom>
                <a:avLst/>
                <a:gdLst/>
                <a:ahLst/>
                <a:cxnLst/>
                <a:rect l="l" t="t" r="r" b="b"/>
                <a:pathLst>
                  <a:path w="74043" h="28448" fill="none" extrusionOk="0">
                    <a:moveTo>
                      <a:pt x="0" y="0"/>
                    </a:moveTo>
                    <a:cubicBezTo>
                      <a:pt x="10957" y="13699"/>
                      <a:pt x="30781" y="28448"/>
                      <a:pt x="59177" y="16441"/>
                    </a:cubicBezTo>
                    <a:cubicBezTo>
                      <a:pt x="65482" y="13775"/>
                      <a:pt x="74042" y="7842"/>
                      <a:pt x="74042" y="7842"/>
                    </a:cubicBezTo>
                  </a:path>
                </a:pathLst>
              </a:custGeom>
              <a:noFill/>
              <a:ln w="28575" cap="flat" cmpd="sng">
                <a:solidFill>
                  <a:schemeClr val="dk1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6" name="Google Shape;1486;p22"/>
              <p:cNvSpPr/>
              <p:nvPr/>
            </p:nvSpPr>
            <p:spPr>
              <a:xfrm>
                <a:off x="5862994" y="5700070"/>
                <a:ext cx="2367715" cy="827085"/>
              </a:xfrm>
              <a:custGeom>
                <a:avLst/>
                <a:gdLst/>
                <a:ahLst/>
                <a:cxnLst/>
                <a:rect l="l" t="t" r="r" b="b"/>
                <a:pathLst>
                  <a:path w="67649" h="23631" fill="none" extrusionOk="0">
                    <a:moveTo>
                      <a:pt x="1" y="0"/>
                    </a:moveTo>
                    <a:cubicBezTo>
                      <a:pt x="10111" y="11444"/>
                      <a:pt x="27513" y="23630"/>
                      <a:pt x="52886" y="13840"/>
                    </a:cubicBezTo>
                    <a:cubicBezTo>
                      <a:pt x="59293" y="11380"/>
                      <a:pt x="67648" y="5652"/>
                      <a:pt x="67648" y="5652"/>
                    </a:cubicBezTo>
                  </a:path>
                </a:pathLst>
              </a:custGeom>
              <a:noFill/>
              <a:ln w="28575" cap="flat" cmpd="sng">
                <a:solidFill>
                  <a:schemeClr val="dk1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7" name="Google Shape;1487;p22"/>
              <p:cNvSpPr/>
              <p:nvPr/>
            </p:nvSpPr>
            <p:spPr>
              <a:xfrm>
                <a:off x="6067076" y="5679875"/>
                <a:ext cx="2143435" cy="662025"/>
              </a:xfrm>
              <a:custGeom>
                <a:avLst/>
                <a:gdLst/>
                <a:ahLst/>
                <a:cxnLst/>
                <a:rect l="l" t="t" r="r" b="b"/>
                <a:pathLst>
                  <a:path w="61241" h="18915" fill="none" extrusionOk="0">
                    <a:moveTo>
                      <a:pt x="0" y="1"/>
                    </a:moveTo>
                    <a:cubicBezTo>
                      <a:pt x="9252" y="9176"/>
                      <a:pt x="24284" y="18915"/>
                      <a:pt x="46607" y="11239"/>
                    </a:cubicBezTo>
                    <a:cubicBezTo>
                      <a:pt x="53129" y="8996"/>
                      <a:pt x="61241" y="3448"/>
                      <a:pt x="61241" y="3448"/>
                    </a:cubicBezTo>
                  </a:path>
                </a:pathLst>
              </a:custGeom>
              <a:noFill/>
              <a:ln w="28575" cap="flat" cmpd="sng">
                <a:solidFill>
                  <a:schemeClr val="dk1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88" name="Google Shape;1488;p22"/>
            <p:cNvGrpSpPr/>
            <p:nvPr/>
          </p:nvGrpSpPr>
          <p:grpSpPr>
            <a:xfrm>
              <a:off x="7430972" y="6160663"/>
              <a:ext cx="178080" cy="499239"/>
              <a:chOff x="7430972" y="6160663"/>
              <a:chExt cx="178080" cy="499239"/>
            </a:xfrm>
          </p:grpSpPr>
          <p:sp>
            <p:nvSpPr>
              <p:cNvPr id="1489" name="Google Shape;1489;p22"/>
              <p:cNvSpPr/>
              <p:nvPr/>
            </p:nvSpPr>
            <p:spPr>
              <a:xfrm>
                <a:off x="7430972" y="6169903"/>
                <a:ext cx="178080" cy="129675"/>
              </a:xfrm>
              <a:custGeom>
                <a:avLst/>
                <a:gdLst/>
                <a:ahLst/>
                <a:cxnLst/>
                <a:rect l="l" t="t" r="r" b="b"/>
                <a:pathLst>
                  <a:path w="5088" h="3705" extrusionOk="0">
                    <a:moveTo>
                      <a:pt x="2858" y="1"/>
                    </a:moveTo>
                    <a:cubicBezTo>
                      <a:pt x="2417" y="1"/>
                      <a:pt x="1952" y="111"/>
                      <a:pt x="1525" y="339"/>
                    </a:cubicBezTo>
                    <a:cubicBezTo>
                      <a:pt x="449" y="916"/>
                      <a:pt x="0" y="2031"/>
                      <a:pt x="461" y="2851"/>
                    </a:cubicBezTo>
                    <a:cubicBezTo>
                      <a:pt x="778" y="3397"/>
                      <a:pt x="1435" y="3705"/>
                      <a:pt x="2173" y="3705"/>
                    </a:cubicBezTo>
                    <a:cubicBezTo>
                      <a:pt x="2542" y="3705"/>
                      <a:pt x="2930" y="3628"/>
                      <a:pt x="3306" y="3466"/>
                    </a:cubicBezTo>
                    <a:cubicBezTo>
                      <a:pt x="4485" y="2953"/>
                      <a:pt x="5087" y="1774"/>
                      <a:pt x="4562" y="864"/>
                    </a:cubicBezTo>
                    <a:cubicBezTo>
                      <a:pt x="4243" y="299"/>
                      <a:pt x="3583" y="1"/>
                      <a:pt x="285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0" name="Google Shape;1490;p22"/>
              <p:cNvSpPr/>
              <p:nvPr/>
            </p:nvSpPr>
            <p:spPr>
              <a:xfrm>
                <a:off x="7430972" y="6160663"/>
                <a:ext cx="178080" cy="147595"/>
              </a:xfrm>
              <a:custGeom>
                <a:avLst/>
                <a:gdLst/>
                <a:ahLst/>
                <a:cxnLst/>
                <a:rect l="l" t="t" r="r" b="b"/>
                <a:pathLst>
                  <a:path w="5088" h="4217" fill="none" extrusionOk="0">
                    <a:moveTo>
                      <a:pt x="4562" y="1128"/>
                    </a:moveTo>
                    <a:cubicBezTo>
                      <a:pt x="5087" y="2038"/>
                      <a:pt x="4485" y="3217"/>
                      <a:pt x="3306" y="3730"/>
                    </a:cubicBezTo>
                    <a:cubicBezTo>
                      <a:pt x="2179" y="4217"/>
                      <a:pt x="936" y="3935"/>
                      <a:pt x="461" y="3115"/>
                    </a:cubicBezTo>
                    <a:cubicBezTo>
                      <a:pt x="0" y="2295"/>
                      <a:pt x="449" y="1180"/>
                      <a:pt x="1525" y="603"/>
                    </a:cubicBezTo>
                    <a:cubicBezTo>
                      <a:pt x="2653" y="1"/>
                      <a:pt x="4050" y="219"/>
                      <a:pt x="4562" y="1128"/>
                    </a:cubicBezTo>
                    <a:close/>
                  </a:path>
                </a:pathLst>
              </a:custGeom>
              <a:noFill/>
              <a:ln w="28575" cap="flat" cmpd="sng">
                <a:solidFill>
                  <a:schemeClr val="accent1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1" name="Google Shape;1491;p22"/>
              <p:cNvSpPr/>
              <p:nvPr/>
            </p:nvSpPr>
            <p:spPr>
              <a:xfrm>
                <a:off x="7442172" y="6256667"/>
                <a:ext cx="78960" cy="403235"/>
              </a:xfrm>
              <a:custGeom>
                <a:avLst/>
                <a:gdLst/>
                <a:ahLst/>
                <a:cxnLst/>
                <a:rect l="l" t="t" r="r" b="b"/>
                <a:pathLst>
                  <a:path w="2256" h="11521" fill="none" extrusionOk="0">
                    <a:moveTo>
                      <a:pt x="1" y="0"/>
                    </a:moveTo>
                    <a:lnTo>
                      <a:pt x="2256" y="11520"/>
                    </a:lnTo>
                  </a:path>
                </a:pathLst>
              </a:custGeom>
              <a:noFill/>
              <a:ln w="28575" cap="rnd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92" name="Google Shape;1492;p22"/>
            <p:cNvGrpSpPr/>
            <p:nvPr/>
          </p:nvGrpSpPr>
          <p:grpSpPr>
            <a:xfrm>
              <a:off x="6614678" y="6088459"/>
              <a:ext cx="414922" cy="480370"/>
              <a:chOff x="6614678" y="6088459"/>
              <a:chExt cx="414922" cy="480370"/>
            </a:xfrm>
          </p:grpSpPr>
          <p:sp>
            <p:nvSpPr>
              <p:cNvPr id="1493" name="Google Shape;1493;p22"/>
              <p:cNvSpPr/>
              <p:nvPr/>
            </p:nvSpPr>
            <p:spPr>
              <a:xfrm>
                <a:off x="6614678" y="6421025"/>
                <a:ext cx="187075" cy="139125"/>
              </a:xfrm>
              <a:custGeom>
                <a:avLst/>
                <a:gdLst/>
                <a:ahLst/>
                <a:cxnLst/>
                <a:rect l="l" t="t" r="r" b="b"/>
                <a:pathLst>
                  <a:path w="5345" h="3975" extrusionOk="0">
                    <a:moveTo>
                      <a:pt x="3112" y="1"/>
                    </a:moveTo>
                    <a:cubicBezTo>
                      <a:pt x="2758" y="1"/>
                      <a:pt x="2384" y="65"/>
                      <a:pt x="2013" y="199"/>
                    </a:cubicBezTo>
                    <a:cubicBezTo>
                      <a:pt x="744" y="673"/>
                      <a:pt x="1" y="1801"/>
                      <a:pt x="270" y="2762"/>
                    </a:cubicBezTo>
                    <a:cubicBezTo>
                      <a:pt x="488" y="3507"/>
                      <a:pt x="1268" y="3974"/>
                      <a:pt x="2211" y="3974"/>
                    </a:cubicBezTo>
                    <a:cubicBezTo>
                      <a:pt x="2485" y="3974"/>
                      <a:pt x="2772" y="3935"/>
                      <a:pt x="3063" y="3851"/>
                    </a:cubicBezTo>
                    <a:cubicBezTo>
                      <a:pt x="4422" y="3467"/>
                      <a:pt x="5344" y="2275"/>
                      <a:pt x="5050" y="1211"/>
                    </a:cubicBezTo>
                    <a:cubicBezTo>
                      <a:pt x="4827" y="441"/>
                      <a:pt x="4040" y="1"/>
                      <a:pt x="311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4" name="Google Shape;1494;p22"/>
              <p:cNvSpPr/>
              <p:nvPr/>
            </p:nvSpPr>
            <p:spPr>
              <a:xfrm>
                <a:off x="6614678" y="6410945"/>
                <a:ext cx="187075" cy="157885"/>
              </a:xfrm>
              <a:custGeom>
                <a:avLst/>
                <a:gdLst/>
                <a:ahLst/>
                <a:cxnLst/>
                <a:rect l="l" t="t" r="r" b="b"/>
                <a:pathLst>
                  <a:path w="5345" h="4511" fill="none" extrusionOk="0">
                    <a:moveTo>
                      <a:pt x="5050" y="1499"/>
                    </a:moveTo>
                    <a:cubicBezTo>
                      <a:pt x="5344" y="2563"/>
                      <a:pt x="4422" y="3755"/>
                      <a:pt x="3063" y="4139"/>
                    </a:cubicBezTo>
                    <a:cubicBezTo>
                      <a:pt x="1769" y="4511"/>
                      <a:pt x="552" y="4011"/>
                      <a:pt x="270" y="3050"/>
                    </a:cubicBezTo>
                    <a:cubicBezTo>
                      <a:pt x="1" y="2089"/>
                      <a:pt x="744" y="961"/>
                      <a:pt x="2013" y="487"/>
                    </a:cubicBezTo>
                    <a:cubicBezTo>
                      <a:pt x="3358" y="0"/>
                      <a:pt x="4742" y="436"/>
                      <a:pt x="5050" y="1499"/>
                    </a:cubicBezTo>
                    <a:close/>
                  </a:path>
                </a:pathLst>
              </a:custGeom>
              <a:noFill/>
              <a:ln w="28575" cap="flat" cmpd="sng">
                <a:solidFill>
                  <a:schemeClr val="dk2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5" name="Google Shape;1495;p22"/>
              <p:cNvSpPr/>
              <p:nvPr/>
            </p:nvSpPr>
            <p:spPr>
              <a:xfrm>
                <a:off x="6792756" y="6088459"/>
                <a:ext cx="236845" cy="403690"/>
              </a:xfrm>
              <a:custGeom>
                <a:avLst/>
                <a:gdLst/>
                <a:ahLst/>
                <a:cxnLst/>
                <a:rect l="l" t="t" r="r" b="b"/>
                <a:pathLst>
                  <a:path w="6767" h="11534" fill="none" extrusionOk="0">
                    <a:moveTo>
                      <a:pt x="0" y="11534"/>
                    </a:moveTo>
                    <a:lnTo>
                      <a:pt x="2627" y="1"/>
                    </a:lnTo>
                    <a:cubicBezTo>
                      <a:pt x="2627" y="1"/>
                      <a:pt x="6766" y="6549"/>
                      <a:pt x="4267" y="8048"/>
                    </a:cubicBezTo>
                    <a:cubicBezTo>
                      <a:pt x="3204" y="8548"/>
                      <a:pt x="2845" y="6408"/>
                      <a:pt x="2845" y="6408"/>
                    </a:cubicBezTo>
                  </a:path>
                </a:pathLst>
              </a:custGeom>
              <a:noFill/>
              <a:ln w="28575" cap="rnd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96" name="Google Shape;1496;p22"/>
            <p:cNvGrpSpPr/>
            <p:nvPr/>
          </p:nvGrpSpPr>
          <p:grpSpPr>
            <a:xfrm>
              <a:off x="5913673" y="5891587"/>
              <a:ext cx="705527" cy="512220"/>
              <a:chOff x="5913673" y="5891587"/>
              <a:chExt cx="705527" cy="512220"/>
            </a:xfrm>
          </p:grpSpPr>
          <p:sp>
            <p:nvSpPr>
              <p:cNvPr id="1497" name="Google Shape;1497;p22"/>
              <p:cNvSpPr/>
              <p:nvPr/>
            </p:nvSpPr>
            <p:spPr>
              <a:xfrm>
                <a:off x="6274728" y="6231222"/>
                <a:ext cx="203665" cy="146195"/>
              </a:xfrm>
              <a:custGeom>
                <a:avLst/>
                <a:gdLst/>
                <a:ahLst/>
                <a:cxnLst/>
                <a:rect l="l" t="t" r="r" b="b"/>
                <a:pathLst>
                  <a:path w="5819" h="4177" extrusionOk="0">
                    <a:moveTo>
                      <a:pt x="3028" y="1"/>
                    </a:moveTo>
                    <a:cubicBezTo>
                      <a:pt x="2761" y="1"/>
                      <a:pt x="2488" y="33"/>
                      <a:pt x="2217" y="99"/>
                    </a:cubicBezTo>
                    <a:cubicBezTo>
                      <a:pt x="833" y="432"/>
                      <a:pt x="0" y="1547"/>
                      <a:pt x="295" y="2611"/>
                    </a:cubicBezTo>
                    <a:cubicBezTo>
                      <a:pt x="542" y="3540"/>
                      <a:pt x="1581" y="4176"/>
                      <a:pt x="2780" y="4176"/>
                    </a:cubicBezTo>
                    <a:cubicBezTo>
                      <a:pt x="2953" y="4176"/>
                      <a:pt x="3129" y="4163"/>
                      <a:pt x="3307" y="4136"/>
                    </a:cubicBezTo>
                    <a:cubicBezTo>
                      <a:pt x="4793" y="3905"/>
                      <a:pt x="5818" y="2752"/>
                      <a:pt x="5498" y="1573"/>
                    </a:cubicBezTo>
                    <a:cubicBezTo>
                      <a:pt x="5247" y="613"/>
                      <a:pt x="4198" y="1"/>
                      <a:pt x="302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8" name="Google Shape;1498;p22"/>
              <p:cNvSpPr/>
              <p:nvPr/>
            </p:nvSpPr>
            <p:spPr>
              <a:xfrm>
                <a:off x="6274728" y="6222122"/>
                <a:ext cx="203665" cy="161490"/>
              </a:xfrm>
              <a:custGeom>
                <a:avLst/>
                <a:gdLst/>
                <a:ahLst/>
                <a:cxnLst/>
                <a:rect l="l" t="t" r="r" b="b"/>
                <a:pathLst>
                  <a:path w="5819" h="4614" fill="none" extrusionOk="0">
                    <a:moveTo>
                      <a:pt x="5498" y="1833"/>
                    </a:moveTo>
                    <a:cubicBezTo>
                      <a:pt x="5818" y="3012"/>
                      <a:pt x="4793" y="4165"/>
                      <a:pt x="3307" y="4396"/>
                    </a:cubicBezTo>
                    <a:cubicBezTo>
                      <a:pt x="1897" y="4613"/>
                      <a:pt x="577" y="3934"/>
                      <a:pt x="295" y="2871"/>
                    </a:cubicBezTo>
                    <a:cubicBezTo>
                      <a:pt x="0" y="1807"/>
                      <a:pt x="833" y="692"/>
                      <a:pt x="2217" y="359"/>
                    </a:cubicBezTo>
                    <a:cubicBezTo>
                      <a:pt x="3678" y="0"/>
                      <a:pt x="5190" y="654"/>
                      <a:pt x="5498" y="1833"/>
                    </a:cubicBezTo>
                    <a:close/>
                  </a:path>
                </a:pathLst>
              </a:custGeom>
              <a:noFill/>
              <a:ln w="28575" cap="flat" cmpd="sng">
                <a:solidFill>
                  <a:schemeClr val="lt2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9" name="Google Shape;1499;p22"/>
              <p:cNvSpPr/>
              <p:nvPr/>
            </p:nvSpPr>
            <p:spPr>
              <a:xfrm>
                <a:off x="6106100" y="5891587"/>
                <a:ext cx="513100" cy="440895"/>
              </a:xfrm>
              <a:custGeom>
                <a:avLst/>
                <a:gdLst/>
                <a:ahLst/>
                <a:cxnLst/>
                <a:rect l="l" t="t" r="r" b="b"/>
                <a:pathLst>
                  <a:path w="14660" h="12597" fill="none" extrusionOk="0">
                    <a:moveTo>
                      <a:pt x="0" y="12597"/>
                    </a:moveTo>
                    <a:lnTo>
                      <a:pt x="3985" y="1845"/>
                    </a:lnTo>
                    <a:lnTo>
                      <a:pt x="14660" y="0"/>
                    </a:lnTo>
                    <a:lnTo>
                      <a:pt x="10470" y="11674"/>
                    </a:lnTo>
                  </a:path>
                </a:pathLst>
              </a:custGeom>
              <a:noFill/>
              <a:ln w="28575" cap="rnd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0" name="Google Shape;1500;p22"/>
              <p:cNvSpPr/>
              <p:nvPr/>
            </p:nvSpPr>
            <p:spPr>
              <a:xfrm>
                <a:off x="5913673" y="6251172"/>
                <a:ext cx="203210" cy="146090"/>
              </a:xfrm>
              <a:custGeom>
                <a:avLst/>
                <a:gdLst/>
                <a:ahLst/>
                <a:cxnLst/>
                <a:rect l="l" t="t" r="r" b="b"/>
                <a:pathLst>
                  <a:path w="5806" h="4174" extrusionOk="0">
                    <a:moveTo>
                      <a:pt x="3007" y="1"/>
                    </a:moveTo>
                    <a:cubicBezTo>
                      <a:pt x="2747" y="1"/>
                      <a:pt x="2482" y="30"/>
                      <a:pt x="2218" y="93"/>
                    </a:cubicBezTo>
                    <a:cubicBezTo>
                      <a:pt x="834" y="426"/>
                      <a:pt x="1" y="1541"/>
                      <a:pt x="283" y="2605"/>
                    </a:cubicBezTo>
                    <a:cubicBezTo>
                      <a:pt x="539" y="3530"/>
                      <a:pt x="1571" y="4174"/>
                      <a:pt x="2764" y="4174"/>
                    </a:cubicBezTo>
                    <a:cubicBezTo>
                      <a:pt x="2942" y="4174"/>
                      <a:pt x="3124" y="4159"/>
                      <a:pt x="3307" y="4129"/>
                    </a:cubicBezTo>
                    <a:cubicBezTo>
                      <a:pt x="4793" y="3899"/>
                      <a:pt x="5806" y="2746"/>
                      <a:pt x="5498" y="1579"/>
                    </a:cubicBezTo>
                    <a:cubicBezTo>
                      <a:pt x="5236" y="614"/>
                      <a:pt x="4182" y="1"/>
                      <a:pt x="300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1" name="Google Shape;1501;p22"/>
              <p:cNvSpPr/>
              <p:nvPr/>
            </p:nvSpPr>
            <p:spPr>
              <a:xfrm>
                <a:off x="5913673" y="6242282"/>
                <a:ext cx="203210" cy="161525"/>
              </a:xfrm>
              <a:custGeom>
                <a:avLst/>
                <a:gdLst/>
                <a:ahLst/>
                <a:cxnLst/>
                <a:rect l="l" t="t" r="r" b="b"/>
                <a:pathLst>
                  <a:path w="5806" h="4615" fill="none" extrusionOk="0">
                    <a:moveTo>
                      <a:pt x="5498" y="1833"/>
                    </a:moveTo>
                    <a:cubicBezTo>
                      <a:pt x="5806" y="3000"/>
                      <a:pt x="4793" y="4153"/>
                      <a:pt x="3307" y="4383"/>
                    </a:cubicBezTo>
                    <a:cubicBezTo>
                      <a:pt x="1897" y="4614"/>
                      <a:pt x="577" y="3922"/>
                      <a:pt x="283" y="2859"/>
                    </a:cubicBezTo>
                    <a:cubicBezTo>
                      <a:pt x="1" y="1795"/>
                      <a:pt x="834" y="680"/>
                      <a:pt x="2218" y="347"/>
                    </a:cubicBezTo>
                    <a:cubicBezTo>
                      <a:pt x="3679" y="1"/>
                      <a:pt x="5178" y="654"/>
                      <a:pt x="5498" y="1833"/>
                    </a:cubicBezTo>
                    <a:close/>
                  </a:path>
                </a:pathLst>
              </a:custGeom>
              <a:noFill/>
              <a:ln w="28575" cap="flat" cmpd="sng">
                <a:solidFill>
                  <a:schemeClr val="lt2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2" name="Google Shape;1502;p22"/>
              <p:cNvSpPr/>
              <p:nvPr/>
            </p:nvSpPr>
            <p:spPr>
              <a:xfrm>
                <a:off x="6213269" y="5990251"/>
                <a:ext cx="370510" cy="53410"/>
              </a:xfrm>
              <a:custGeom>
                <a:avLst/>
                <a:gdLst/>
                <a:ahLst/>
                <a:cxnLst/>
                <a:rect l="l" t="t" r="r" b="b"/>
                <a:pathLst>
                  <a:path w="10586" h="1526" fill="none" extrusionOk="0">
                    <a:moveTo>
                      <a:pt x="1" y="1525"/>
                    </a:moveTo>
                    <a:lnTo>
                      <a:pt x="10586" y="0"/>
                    </a:lnTo>
                  </a:path>
                </a:pathLst>
              </a:custGeom>
              <a:noFill/>
              <a:ln w="28575" cap="rnd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03" name="Google Shape;1503;p22"/>
          <p:cNvGrpSpPr/>
          <p:nvPr/>
        </p:nvGrpSpPr>
        <p:grpSpPr>
          <a:xfrm rot="7015726" flipH="1">
            <a:off x="7447734" y="3710275"/>
            <a:ext cx="2764018" cy="2198816"/>
            <a:chOff x="-1221177" y="-856963"/>
            <a:chExt cx="3089277" cy="2457565"/>
          </a:xfrm>
        </p:grpSpPr>
        <p:sp>
          <p:nvSpPr>
            <p:cNvPr id="1504" name="Google Shape;1504;p22"/>
            <p:cNvSpPr/>
            <p:nvPr/>
          </p:nvSpPr>
          <p:spPr>
            <a:xfrm>
              <a:off x="-1221177" y="-564373"/>
              <a:ext cx="3089277" cy="2164975"/>
            </a:xfrm>
            <a:custGeom>
              <a:avLst/>
              <a:gdLst/>
              <a:ahLst/>
              <a:cxnLst/>
              <a:rect l="l" t="t" r="r" b="b"/>
              <a:pathLst>
                <a:path w="65482" h="45890" fill="none" extrusionOk="0">
                  <a:moveTo>
                    <a:pt x="0" y="40751"/>
                  </a:moveTo>
                  <a:cubicBezTo>
                    <a:pt x="18837" y="45889"/>
                    <a:pt x="46927" y="45492"/>
                    <a:pt x="60600" y="14866"/>
                  </a:cubicBezTo>
                  <a:cubicBezTo>
                    <a:pt x="63047" y="9381"/>
                    <a:pt x="65482" y="1"/>
                    <a:pt x="65482" y="1"/>
                  </a:cubicBezTo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5" name="Google Shape;1505;p22"/>
            <p:cNvSpPr/>
            <p:nvPr/>
          </p:nvSpPr>
          <p:spPr>
            <a:xfrm>
              <a:off x="-1050729" y="-637497"/>
              <a:ext cx="2826970" cy="2014998"/>
            </a:xfrm>
            <a:custGeom>
              <a:avLst/>
              <a:gdLst/>
              <a:ahLst/>
              <a:cxnLst/>
              <a:rect l="l" t="t" r="r" b="b"/>
              <a:pathLst>
                <a:path w="59922" h="42711" fill="none" extrusionOk="0">
                  <a:moveTo>
                    <a:pt x="1" y="38610"/>
                  </a:moveTo>
                  <a:cubicBezTo>
                    <a:pt x="16980" y="42711"/>
                    <a:pt x="41814" y="41878"/>
                    <a:pt x="54885" y="14519"/>
                  </a:cubicBezTo>
                  <a:cubicBezTo>
                    <a:pt x="57474" y="9099"/>
                    <a:pt x="59921" y="0"/>
                    <a:pt x="59921" y="0"/>
                  </a:cubicBezTo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6" name="Google Shape;1506;p22"/>
            <p:cNvSpPr/>
            <p:nvPr/>
          </p:nvSpPr>
          <p:spPr>
            <a:xfrm>
              <a:off x="-880847" y="-710668"/>
              <a:ext cx="2564569" cy="1865729"/>
            </a:xfrm>
            <a:custGeom>
              <a:avLst/>
              <a:gdLst/>
              <a:ahLst/>
              <a:cxnLst/>
              <a:rect l="l" t="t" r="r" b="b"/>
              <a:pathLst>
                <a:path w="54360" h="39547" fill="none" extrusionOk="0">
                  <a:moveTo>
                    <a:pt x="1" y="36483"/>
                  </a:moveTo>
                  <a:cubicBezTo>
                    <a:pt x="15134" y="39546"/>
                    <a:pt x="36817" y="38303"/>
                    <a:pt x="49195" y="14186"/>
                  </a:cubicBezTo>
                  <a:cubicBezTo>
                    <a:pt x="51938" y="8830"/>
                    <a:pt x="54360" y="1"/>
                    <a:pt x="54360" y="1"/>
                  </a:cubicBezTo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7" name="Google Shape;1507;p22"/>
            <p:cNvSpPr/>
            <p:nvPr/>
          </p:nvSpPr>
          <p:spPr>
            <a:xfrm>
              <a:off x="-710353" y="-783792"/>
              <a:ext cx="2302168" cy="1715751"/>
            </a:xfrm>
            <a:custGeom>
              <a:avLst/>
              <a:gdLst/>
              <a:ahLst/>
              <a:cxnLst/>
              <a:rect l="l" t="t" r="r" b="b"/>
              <a:pathLst>
                <a:path w="48798" h="36368" fill="none" extrusionOk="0">
                  <a:moveTo>
                    <a:pt x="0" y="34356"/>
                  </a:moveTo>
                  <a:cubicBezTo>
                    <a:pt x="13276" y="36368"/>
                    <a:pt x="31883" y="34766"/>
                    <a:pt x="43480" y="13853"/>
                  </a:cubicBezTo>
                  <a:cubicBezTo>
                    <a:pt x="46401" y="8573"/>
                    <a:pt x="48798" y="0"/>
                    <a:pt x="48798" y="0"/>
                  </a:cubicBezTo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8" name="Google Shape;1508;p22"/>
            <p:cNvSpPr/>
            <p:nvPr/>
          </p:nvSpPr>
          <p:spPr>
            <a:xfrm>
              <a:off x="-540471" y="-856963"/>
              <a:ext cx="2040380" cy="1565868"/>
            </a:xfrm>
            <a:custGeom>
              <a:avLst/>
              <a:gdLst/>
              <a:ahLst/>
              <a:cxnLst/>
              <a:rect l="l" t="t" r="r" b="b"/>
              <a:pathLst>
                <a:path w="43249" h="33191" fill="none" extrusionOk="0">
                  <a:moveTo>
                    <a:pt x="0" y="32229"/>
                  </a:moveTo>
                  <a:cubicBezTo>
                    <a:pt x="11431" y="33190"/>
                    <a:pt x="27051" y="31294"/>
                    <a:pt x="37777" y="13520"/>
                  </a:cubicBezTo>
                  <a:cubicBezTo>
                    <a:pt x="40904" y="8317"/>
                    <a:pt x="43249" y="1"/>
                    <a:pt x="43249" y="1"/>
                  </a:cubicBezTo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09" name="Google Shape;1509;p22"/>
          <p:cNvGrpSpPr/>
          <p:nvPr/>
        </p:nvGrpSpPr>
        <p:grpSpPr>
          <a:xfrm rot="-1616585" flipH="1">
            <a:off x="9350015" y="3910218"/>
            <a:ext cx="372211" cy="435439"/>
            <a:chOff x="828772" y="314668"/>
            <a:chExt cx="416010" cy="486680"/>
          </a:xfrm>
        </p:grpSpPr>
        <p:sp>
          <p:nvSpPr>
            <p:cNvPr id="1510" name="Google Shape;1510;p22"/>
            <p:cNvSpPr/>
            <p:nvPr/>
          </p:nvSpPr>
          <p:spPr>
            <a:xfrm>
              <a:off x="828772" y="325849"/>
              <a:ext cx="182624" cy="180501"/>
            </a:xfrm>
            <a:custGeom>
              <a:avLst/>
              <a:gdLst/>
              <a:ahLst/>
              <a:cxnLst/>
              <a:rect l="l" t="t" r="r" b="b"/>
              <a:pathLst>
                <a:path w="3871" h="3826" extrusionOk="0">
                  <a:moveTo>
                    <a:pt x="2277" y="1"/>
                  </a:moveTo>
                  <a:cubicBezTo>
                    <a:pt x="1531" y="1"/>
                    <a:pt x="747" y="588"/>
                    <a:pt x="398" y="1455"/>
                  </a:cubicBezTo>
                  <a:cubicBezTo>
                    <a:pt x="1" y="2454"/>
                    <a:pt x="321" y="3454"/>
                    <a:pt x="1103" y="3748"/>
                  </a:cubicBezTo>
                  <a:cubicBezTo>
                    <a:pt x="1245" y="3800"/>
                    <a:pt x="1395" y="3825"/>
                    <a:pt x="1548" y="3825"/>
                  </a:cubicBezTo>
                  <a:cubicBezTo>
                    <a:pt x="2224" y="3825"/>
                    <a:pt x="2961" y="3340"/>
                    <a:pt x="3358" y="2557"/>
                  </a:cubicBezTo>
                  <a:cubicBezTo>
                    <a:pt x="3871" y="1544"/>
                    <a:pt x="3602" y="417"/>
                    <a:pt x="2743" y="83"/>
                  </a:cubicBezTo>
                  <a:cubicBezTo>
                    <a:pt x="2593" y="27"/>
                    <a:pt x="2436" y="1"/>
                    <a:pt x="2277" y="1"/>
                  </a:cubicBez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1" name="Google Shape;1511;p22"/>
            <p:cNvSpPr/>
            <p:nvPr/>
          </p:nvSpPr>
          <p:spPr>
            <a:xfrm>
              <a:off x="828772" y="314668"/>
              <a:ext cx="182624" cy="201354"/>
            </a:xfrm>
            <a:custGeom>
              <a:avLst/>
              <a:gdLst/>
              <a:ahLst/>
              <a:cxnLst/>
              <a:rect l="l" t="t" r="r" b="b"/>
              <a:pathLst>
                <a:path w="3871" h="4268" fill="none" extrusionOk="0">
                  <a:moveTo>
                    <a:pt x="2743" y="320"/>
                  </a:moveTo>
                  <a:cubicBezTo>
                    <a:pt x="3602" y="654"/>
                    <a:pt x="3871" y="1781"/>
                    <a:pt x="3358" y="2794"/>
                  </a:cubicBezTo>
                  <a:cubicBezTo>
                    <a:pt x="2871" y="3755"/>
                    <a:pt x="1872" y="4267"/>
                    <a:pt x="1103" y="3985"/>
                  </a:cubicBezTo>
                  <a:cubicBezTo>
                    <a:pt x="321" y="3691"/>
                    <a:pt x="1" y="2691"/>
                    <a:pt x="398" y="1692"/>
                  </a:cubicBezTo>
                  <a:cubicBezTo>
                    <a:pt x="821" y="641"/>
                    <a:pt x="1885" y="0"/>
                    <a:pt x="2743" y="320"/>
                  </a:cubicBezTo>
                  <a:close/>
                </a:path>
              </a:pathLst>
            </a:custGeom>
            <a:solidFill>
              <a:schemeClr val="accent1"/>
            </a:solidFill>
            <a:ln w="28575" cap="flat" cmpd="sng">
              <a:solidFill>
                <a:schemeClr val="accent1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2" name="Google Shape;1512;p22"/>
            <p:cNvSpPr/>
            <p:nvPr/>
          </p:nvSpPr>
          <p:spPr>
            <a:xfrm>
              <a:off x="897084" y="366656"/>
              <a:ext cx="26655" cy="18777"/>
            </a:xfrm>
            <a:custGeom>
              <a:avLst/>
              <a:gdLst/>
              <a:ahLst/>
              <a:cxnLst/>
              <a:rect l="l" t="t" r="r" b="b"/>
              <a:pathLst>
                <a:path w="565" h="398" fill="none" extrusionOk="0">
                  <a:moveTo>
                    <a:pt x="1" y="397"/>
                  </a:moveTo>
                  <a:cubicBezTo>
                    <a:pt x="168" y="205"/>
                    <a:pt x="373" y="64"/>
                    <a:pt x="565" y="0"/>
                  </a:cubicBezTo>
                </a:path>
              </a:pathLst>
            </a:custGeom>
            <a:solidFill>
              <a:schemeClr val="accent1"/>
            </a:solidFill>
            <a:ln w="19050" cap="rnd" cmpd="sng">
              <a:solidFill>
                <a:schemeClr val="accent1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3" name="Google Shape;1513;p22"/>
            <p:cNvSpPr/>
            <p:nvPr/>
          </p:nvSpPr>
          <p:spPr>
            <a:xfrm>
              <a:off x="875949" y="411380"/>
              <a:ext cx="7926" cy="47791"/>
            </a:xfrm>
            <a:custGeom>
              <a:avLst/>
              <a:gdLst/>
              <a:ahLst/>
              <a:cxnLst/>
              <a:rect l="l" t="t" r="r" b="b"/>
              <a:pathLst>
                <a:path w="168" h="1013" fill="none" extrusionOk="0">
                  <a:moveTo>
                    <a:pt x="167" y="1013"/>
                  </a:moveTo>
                  <a:cubicBezTo>
                    <a:pt x="141" y="974"/>
                    <a:pt x="129" y="936"/>
                    <a:pt x="103" y="897"/>
                  </a:cubicBezTo>
                  <a:cubicBezTo>
                    <a:pt x="0" y="654"/>
                    <a:pt x="0" y="334"/>
                    <a:pt x="116" y="0"/>
                  </a:cubicBezTo>
                </a:path>
              </a:pathLst>
            </a:custGeom>
            <a:solidFill>
              <a:schemeClr val="accent1"/>
            </a:solidFill>
            <a:ln w="19050" cap="rnd" cmpd="sng">
              <a:solidFill>
                <a:schemeClr val="accent1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4" name="Google Shape;1514;p22"/>
            <p:cNvSpPr/>
            <p:nvPr/>
          </p:nvSpPr>
          <p:spPr>
            <a:xfrm>
              <a:off x="865664" y="494788"/>
              <a:ext cx="379118" cy="306559"/>
            </a:xfrm>
            <a:custGeom>
              <a:avLst/>
              <a:gdLst/>
              <a:ahLst/>
              <a:cxnLst/>
              <a:rect l="l" t="t" r="r" b="b"/>
              <a:pathLst>
                <a:path w="8036" h="6498" fill="none" extrusionOk="0">
                  <a:moveTo>
                    <a:pt x="1" y="1"/>
                  </a:moveTo>
                  <a:lnTo>
                    <a:pt x="8035" y="6498"/>
                  </a:lnTo>
                </a:path>
              </a:pathLst>
            </a:custGeom>
            <a:solidFill>
              <a:schemeClr val="accent1"/>
            </a:solidFill>
            <a:ln w="28575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15" name="Google Shape;1515;p22"/>
          <p:cNvGrpSpPr/>
          <p:nvPr/>
        </p:nvGrpSpPr>
        <p:grpSpPr>
          <a:xfrm rot="-1616585" flipH="1">
            <a:off x="8768139" y="4243248"/>
            <a:ext cx="305138" cy="558226"/>
            <a:chOff x="323987" y="610889"/>
            <a:chExt cx="341044" cy="623914"/>
          </a:xfrm>
        </p:grpSpPr>
        <p:sp>
          <p:nvSpPr>
            <p:cNvPr id="1516" name="Google Shape;1516;p22"/>
            <p:cNvSpPr/>
            <p:nvPr/>
          </p:nvSpPr>
          <p:spPr>
            <a:xfrm>
              <a:off x="323987" y="1036281"/>
              <a:ext cx="204986" cy="187814"/>
            </a:xfrm>
            <a:custGeom>
              <a:avLst/>
              <a:gdLst/>
              <a:ahLst/>
              <a:cxnLst/>
              <a:rect l="l" t="t" r="r" b="b"/>
              <a:pathLst>
                <a:path w="4345" h="3981" extrusionOk="0">
                  <a:moveTo>
                    <a:pt x="2671" y="0"/>
                  </a:moveTo>
                  <a:cubicBezTo>
                    <a:pt x="2077" y="0"/>
                    <a:pt x="1416" y="308"/>
                    <a:pt x="911" y="876"/>
                  </a:cubicBezTo>
                  <a:cubicBezTo>
                    <a:pt x="116" y="1760"/>
                    <a:pt x="1" y="2952"/>
                    <a:pt x="616" y="3580"/>
                  </a:cubicBezTo>
                  <a:cubicBezTo>
                    <a:pt x="879" y="3848"/>
                    <a:pt x="1237" y="3980"/>
                    <a:pt x="1629" y="3980"/>
                  </a:cubicBezTo>
                  <a:cubicBezTo>
                    <a:pt x="2154" y="3980"/>
                    <a:pt x="2738" y="3742"/>
                    <a:pt x="3230" y="3272"/>
                  </a:cubicBezTo>
                  <a:cubicBezTo>
                    <a:pt x="4127" y="2414"/>
                    <a:pt x="4345" y="1106"/>
                    <a:pt x="3679" y="402"/>
                  </a:cubicBezTo>
                  <a:cubicBezTo>
                    <a:pt x="3411" y="130"/>
                    <a:pt x="3055" y="0"/>
                    <a:pt x="2671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7" name="Google Shape;1517;p22"/>
            <p:cNvSpPr/>
            <p:nvPr/>
          </p:nvSpPr>
          <p:spPr>
            <a:xfrm>
              <a:off x="323987" y="1022552"/>
              <a:ext cx="204986" cy="212252"/>
            </a:xfrm>
            <a:custGeom>
              <a:avLst/>
              <a:gdLst/>
              <a:ahLst/>
              <a:cxnLst/>
              <a:rect l="l" t="t" r="r" b="b"/>
              <a:pathLst>
                <a:path w="4345" h="4499" fill="none" extrusionOk="0">
                  <a:moveTo>
                    <a:pt x="3679" y="693"/>
                  </a:moveTo>
                  <a:cubicBezTo>
                    <a:pt x="4345" y="1397"/>
                    <a:pt x="4127" y="2705"/>
                    <a:pt x="3230" y="3563"/>
                  </a:cubicBezTo>
                  <a:cubicBezTo>
                    <a:pt x="2371" y="4383"/>
                    <a:pt x="1231" y="4499"/>
                    <a:pt x="616" y="3871"/>
                  </a:cubicBezTo>
                  <a:cubicBezTo>
                    <a:pt x="1" y="3243"/>
                    <a:pt x="116" y="2051"/>
                    <a:pt x="911" y="1167"/>
                  </a:cubicBezTo>
                  <a:cubicBezTo>
                    <a:pt x="1744" y="231"/>
                    <a:pt x="2999" y="1"/>
                    <a:pt x="3679" y="693"/>
                  </a:cubicBezTo>
                  <a:close/>
                </a:path>
              </a:pathLst>
            </a:custGeom>
            <a:solidFill>
              <a:schemeClr val="dk2"/>
            </a:solidFill>
            <a:ln w="28575" cap="flat" cmpd="sng">
              <a:solidFill>
                <a:schemeClr val="dk2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8" name="Google Shape;1518;p22"/>
            <p:cNvSpPr/>
            <p:nvPr/>
          </p:nvSpPr>
          <p:spPr>
            <a:xfrm>
              <a:off x="399563" y="1077560"/>
              <a:ext cx="61708" cy="29675"/>
            </a:xfrm>
            <a:custGeom>
              <a:avLst/>
              <a:gdLst/>
              <a:ahLst/>
              <a:cxnLst/>
              <a:rect l="l" t="t" r="r" b="b"/>
              <a:pathLst>
                <a:path w="1308" h="629" fill="none" extrusionOk="0">
                  <a:moveTo>
                    <a:pt x="1" y="629"/>
                  </a:moveTo>
                  <a:cubicBezTo>
                    <a:pt x="154" y="462"/>
                    <a:pt x="334" y="321"/>
                    <a:pt x="513" y="219"/>
                  </a:cubicBezTo>
                  <a:cubicBezTo>
                    <a:pt x="769" y="78"/>
                    <a:pt x="1103" y="1"/>
                    <a:pt x="1308" y="116"/>
                  </a:cubicBezTo>
                </a:path>
              </a:pathLst>
            </a:custGeom>
            <a:solidFill>
              <a:schemeClr val="dk2"/>
            </a:solidFill>
            <a:ln w="19050" cap="rnd" cmpd="sng">
              <a:solidFill>
                <a:schemeClr val="dk2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9" name="Google Shape;1519;p22"/>
            <p:cNvSpPr/>
            <p:nvPr/>
          </p:nvSpPr>
          <p:spPr>
            <a:xfrm>
              <a:off x="376588" y="1133181"/>
              <a:ext cx="8539" cy="41186"/>
            </a:xfrm>
            <a:custGeom>
              <a:avLst/>
              <a:gdLst/>
              <a:ahLst/>
              <a:cxnLst/>
              <a:rect l="l" t="t" r="r" b="b"/>
              <a:pathLst>
                <a:path w="181" h="873" fill="none" extrusionOk="0">
                  <a:moveTo>
                    <a:pt x="180" y="872"/>
                  </a:moveTo>
                  <a:cubicBezTo>
                    <a:pt x="26" y="731"/>
                    <a:pt x="1" y="385"/>
                    <a:pt x="142" y="1"/>
                  </a:cubicBezTo>
                </a:path>
              </a:pathLst>
            </a:custGeom>
            <a:solidFill>
              <a:schemeClr val="dk2"/>
            </a:solidFill>
            <a:ln w="19050" cap="rnd" cmpd="sng">
              <a:solidFill>
                <a:schemeClr val="dk2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0" name="Google Shape;1520;p22"/>
            <p:cNvSpPr/>
            <p:nvPr/>
          </p:nvSpPr>
          <p:spPr>
            <a:xfrm>
              <a:off x="386259" y="610889"/>
              <a:ext cx="278772" cy="473379"/>
            </a:xfrm>
            <a:custGeom>
              <a:avLst/>
              <a:gdLst/>
              <a:ahLst/>
              <a:cxnLst/>
              <a:rect l="l" t="t" r="r" b="b"/>
              <a:pathLst>
                <a:path w="5909" h="10034" fill="none" extrusionOk="0">
                  <a:moveTo>
                    <a:pt x="2717" y="10034"/>
                  </a:moveTo>
                  <a:lnTo>
                    <a:pt x="1" y="0"/>
                  </a:lnTo>
                  <a:cubicBezTo>
                    <a:pt x="1" y="0"/>
                    <a:pt x="5908" y="3370"/>
                    <a:pt x="4588" y="5562"/>
                  </a:cubicBezTo>
                  <a:cubicBezTo>
                    <a:pt x="3973" y="6394"/>
                    <a:pt x="2807" y="4882"/>
                    <a:pt x="2807" y="4882"/>
                  </a:cubicBezTo>
                </a:path>
              </a:pathLst>
            </a:custGeom>
            <a:solidFill>
              <a:schemeClr val="dk2"/>
            </a:solidFill>
            <a:ln w="2857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21" name="Google Shape;1521;p22"/>
          <p:cNvGrpSpPr/>
          <p:nvPr/>
        </p:nvGrpSpPr>
        <p:grpSpPr>
          <a:xfrm flipH="1">
            <a:off x="7461287" y="4551260"/>
            <a:ext cx="1061322" cy="516868"/>
            <a:chOff x="1698430" y="4498823"/>
            <a:chExt cx="1589281" cy="773986"/>
          </a:xfrm>
        </p:grpSpPr>
        <p:sp>
          <p:nvSpPr>
            <p:cNvPr id="1522" name="Google Shape;1522;p22"/>
            <p:cNvSpPr/>
            <p:nvPr/>
          </p:nvSpPr>
          <p:spPr>
            <a:xfrm>
              <a:off x="1698430" y="4919182"/>
              <a:ext cx="299182" cy="231677"/>
            </a:xfrm>
            <a:custGeom>
              <a:avLst/>
              <a:gdLst/>
              <a:ahLst/>
              <a:cxnLst/>
              <a:rect l="l" t="t" r="r" b="b"/>
              <a:pathLst>
                <a:path w="4627" h="3583" extrusionOk="0">
                  <a:moveTo>
                    <a:pt x="1912" y="1"/>
                  </a:moveTo>
                  <a:cubicBezTo>
                    <a:pt x="1110" y="1"/>
                    <a:pt x="438" y="408"/>
                    <a:pt x="257" y="1086"/>
                  </a:cubicBezTo>
                  <a:cubicBezTo>
                    <a:pt x="1" y="1995"/>
                    <a:pt x="718" y="3046"/>
                    <a:pt x="1846" y="3431"/>
                  </a:cubicBezTo>
                  <a:cubicBezTo>
                    <a:pt x="2141" y="3533"/>
                    <a:pt x="2435" y="3582"/>
                    <a:pt x="2714" y="3582"/>
                  </a:cubicBezTo>
                  <a:cubicBezTo>
                    <a:pt x="3512" y="3582"/>
                    <a:pt x="4180" y="3182"/>
                    <a:pt x="4370" y="2508"/>
                  </a:cubicBezTo>
                  <a:cubicBezTo>
                    <a:pt x="4627" y="1598"/>
                    <a:pt x="3909" y="535"/>
                    <a:pt x="2768" y="150"/>
                  </a:cubicBezTo>
                  <a:cubicBezTo>
                    <a:pt x="2477" y="49"/>
                    <a:pt x="2187" y="1"/>
                    <a:pt x="1912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3" name="Google Shape;1523;p22"/>
            <p:cNvSpPr/>
            <p:nvPr/>
          </p:nvSpPr>
          <p:spPr>
            <a:xfrm>
              <a:off x="1698430" y="4903146"/>
              <a:ext cx="299182" cy="263554"/>
            </a:xfrm>
            <a:custGeom>
              <a:avLst/>
              <a:gdLst/>
              <a:ahLst/>
              <a:cxnLst/>
              <a:rect l="l" t="t" r="r" b="b"/>
              <a:pathLst>
                <a:path w="4627" h="4076" fill="none" extrusionOk="0">
                  <a:moveTo>
                    <a:pt x="4370" y="2756"/>
                  </a:moveTo>
                  <a:cubicBezTo>
                    <a:pt x="4114" y="3666"/>
                    <a:pt x="2986" y="4076"/>
                    <a:pt x="1846" y="3679"/>
                  </a:cubicBezTo>
                  <a:cubicBezTo>
                    <a:pt x="718" y="3294"/>
                    <a:pt x="1" y="2243"/>
                    <a:pt x="257" y="1334"/>
                  </a:cubicBezTo>
                  <a:cubicBezTo>
                    <a:pt x="500" y="424"/>
                    <a:pt x="1628" y="1"/>
                    <a:pt x="2768" y="398"/>
                  </a:cubicBezTo>
                  <a:cubicBezTo>
                    <a:pt x="3909" y="783"/>
                    <a:pt x="4627" y="1846"/>
                    <a:pt x="4370" y="2756"/>
                  </a:cubicBezTo>
                  <a:close/>
                </a:path>
              </a:pathLst>
            </a:custGeom>
            <a:solidFill>
              <a:schemeClr val="lt2"/>
            </a:solidFill>
            <a:ln w="28575" cap="flat" cmpd="sng">
              <a:solidFill>
                <a:schemeClr val="lt2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4" name="Google Shape;1524;p22"/>
            <p:cNvSpPr/>
            <p:nvPr/>
          </p:nvSpPr>
          <p:spPr>
            <a:xfrm>
              <a:off x="1883231" y="5003435"/>
              <a:ext cx="33171" cy="38990"/>
            </a:xfrm>
            <a:custGeom>
              <a:avLst/>
              <a:gdLst/>
              <a:ahLst/>
              <a:cxnLst/>
              <a:rect l="l" t="t" r="r" b="b"/>
              <a:pathLst>
                <a:path w="513" h="603" fill="none" extrusionOk="0">
                  <a:moveTo>
                    <a:pt x="0" y="0"/>
                  </a:moveTo>
                  <a:cubicBezTo>
                    <a:pt x="256" y="180"/>
                    <a:pt x="436" y="398"/>
                    <a:pt x="513" y="603"/>
                  </a:cubicBezTo>
                </a:path>
              </a:pathLst>
            </a:custGeom>
            <a:solidFill>
              <a:schemeClr val="lt2"/>
            </a:solidFill>
            <a:ln w="28575" cap="rnd" cmpd="sng">
              <a:solidFill>
                <a:schemeClr val="lt2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5" name="Google Shape;1525;p22"/>
            <p:cNvSpPr/>
            <p:nvPr/>
          </p:nvSpPr>
          <p:spPr>
            <a:xfrm>
              <a:off x="1777122" y="4983520"/>
              <a:ext cx="68863" cy="23278"/>
            </a:xfrm>
            <a:custGeom>
              <a:avLst/>
              <a:gdLst/>
              <a:ahLst/>
              <a:cxnLst/>
              <a:rect l="l" t="t" r="r" b="b"/>
              <a:pathLst>
                <a:path w="1065" h="360" fill="none" extrusionOk="0">
                  <a:moveTo>
                    <a:pt x="1" y="360"/>
                  </a:moveTo>
                  <a:cubicBezTo>
                    <a:pt x="78" y="103"/>
                    <a:pt x="411" y="14"/>
                    <a:pt x="667" y="14"/>
                  </a:cubicBezTo>
                  <a:cubicBezTo>
                    <a:pt x="795" y="1"/>
                    <a:pt x="936" y="26"/>
                    <a:pt x="1065" y="52"/>
                  </a:cubicBezTo>
                </a:path>
              </a:pathLst>
            </a:custGeom>
            <a:solidFill>
              <a:schemeClr val="lt2"/>
            </a:solidFill>
            <a:ln w="28575" cap="rnd" cmpd="sng">
              <a:solidFill>
                <a:schemeClr val="lt2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6" name="Google Shape;1526;p22"/>
            <p:cNvSpPr/>
            <p:nvPr/>
          </p:nvSpPr>
          <p:spPr>
            <a:xfrm>
              <a:off x="2442482" y="5021152"/>
              <a:ext cx="309139" cy="235750"/>
            </a:xfrm>
            <a:custGeom>
              <a:avLst/>
              <a:gdLst/>
              <a:ahLst/>
              <a:cxnLst/>
              <a:rect l="l" t="t" r="r" b="b"/>
              <a:pathLst>
                <a:path w="4781" h="3646" extrusionOk="0">
                  <a:moveTo>
                    <a:pt x="1976" y="0"/>
                  </a:moveTo>
                  <a:cubicBezTo>
                    <a:pt x="1149" y="0"/>
                    <a:pt x="458" y="410"/>
                    <a:pt x="257" y="1098"/>
                  </a:cubicBezTo>
                  <a:cubicBezTo>
                    <a:pt x="1" y="2020"/>
                    <a:pt x="731" y="3084"/>
                    <a:pt x="1897" y="3494"/>
                  </a:cubicBezTo>
                  <a:cubicBezTo>
                    <a:pt x="2202" y="3596"/>
                    <a:pt x="2505" y="3645"/>
                    <a:pt x="2793" y="3645"/>
                  </a:cubicBezTo>
                  <a:cubicBezTo>
                    <a:pt x="3619" y="3645"/>
                    <a:pt x="4312" y="3243"/>
                    <a:pt x="4512" y="2558"/>
                  </a:cubicBezTo>
                  <a:cubicBezTo>
                    <a:pt x="4781" y="1623"/>
                    <a:pt x="4038" y="547"/>
                    <a:pt x="2859" y="149"/>
                  </a:cubicBezTo>
                  <a:cubicBezTo>
                    <a:pt x="2558" y="48"/>
                    <a:pt x="2259" y="0"/>
                    <a:pt x="1976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7" name="Google Shape;1527;p22"/>
            <p:cNvSpPr/>
            <p:nvPr/>
          </p:nvSpPr>
          <p:spPr>
            <a:xfrm>
              <a:off x="2442482" y="5005116"/>
              <a:ext cx="309139" cy="267692"/>
            </a:xfrm>
            <a:custGeom>
              <a:avLst/>
              <a:gdLst/>
              <a:ahLst/>
              <a:cxnLst/>
              <a:rect l="l" t="t" r="r" b="b"/>
              <a:pathLst>
                <a:path w="4781" h="4140" fill="none" extrusionOk="0">
                  <a:moveTo>
                    <a:pt x="4512" y="2806"/>
                  </a:moveTo>
                  <a:cubicBezTo>
                    <a:pt x="4243" y="3729"/>
                    <a:pt x="3076" y="4139"/>
                    <a:pt x="1897" y="3742"/>
                  </a:cubicBezTo>
                  <a:cubicBezTo>
                    <a:pt x="731" y="3332"/>
                    <a:pt x="1" y="2268"/>
                    <a:pt x="257" y="1346"/>
                  </a:cubicBezTo>
                  <a:cubicBezTo>
                    <a:pt x="526" y="423"/>
                    <a:pt x="1680" y="0"/>
                    <a:pt x="2859" y="397"/>
                  </a:cubicBezTo>
                  <a:cubicBezTo>
                    <a:pt x="4038" y="795"/>
                    <a:pt x="4781" y="1871"/>
                    <a:pt x="4512" y="2806"/>
                  </a:cubicBezTo>
                  <a:close/>
                </a:path>
              </a:pathLst>
            </a:custGeom>
            <a:solidFill>
              <a:schemeClr val="lt2"/>
            </a:solidFill>
            <a:ln w="28575" cap="flat" cmpd="sng">
              <a:solidFill>
                <a:schemeClr val="lt2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8" name="Google Shape;1528;p22"/>
            <p:cNvSpPr/>
            <p:nvPr/>
          </p:nvSpPr>
          <p:spPr>
            <a:xfrm>
              <a:off x="2628123" y="5102043"/>
              <a:ext cx="40671" cy="41447"/>
            </a:xfrm>
            <a:custGeom>
              <a:avLst/>
              <a:gdLst/>
              <a:ahLst/>
              <a:cxnLst/>
              <a:rect l="l" t="t" r="r" b="b"/>
              <a:pathLst>
                <a:path w="629" h="641" fill="none" extrusionOk="0">
                  <a:moveTo>
                    <a:pt x="0" y="0"/>
                  </a:moveTo>
                  <a:cubicBezTo>
                    <a:pt x="308" y="180"/>
                    <a:pt x="526" y="410"/>
                    <a:pt x="628" y="641"/>
                  </a:cubicBezTo>
                </a:path>
              </a:pathLst>
            </a:custGeom>
            <a:solidFill>
              <a:schemeClr val="lt2"/>
            </a:solidFill>
            <a:ln w="28575" cap="rnd" cmpd="sng">
              <a:solidFill>
                <a:schemeClr val="lt2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9" name="Google Shape;1529;p22"/>
            <p:cNvSpPr/>
            <p:nvPr/>
          </p:nvSpPr>
          <p:spPr>
            <a:xfrm>
              <a:off x="2521239" y="5085490"/>
              <a:ext cx="75458" cy="24054"/>
            </a:xfrm>
            <a:custGeom>
              <a:avLst/>
              <a:gdLst/>
              <a:ahLst/>
              <a:cxnLst/>
              <a:rect l="l" t="t" r="r" b="b"/>
              <a:pathLst>
                <a:path w="1167" h="372" fill="none" extrusionOk="0">
                  <a:moveTo>
                    <a:pt x="0" y="372"/>
                  </a:moveTo>
                  <a:cubicBezTo>
                    <a:pt x="77" y="128"/>
                    <a:pt x="423" y="13"/>
                    <a:pt x="731" y="0"/>
                  </a:cubicBezTo>
                  <a:cubicBezTo>
                    <a:pt x="872" y="0"/>
                    <a:pt x="1025" y="26"/>
                    <a:pt x="1166" y="64"/>
                  </a:cubicBezTo>
                </a:path>
              </a:pathLst>
            </a:custGeom>
            <a:solidFill>
              <a:schemeClr val="lt2"/>
            </a:solidFill>
            <a:ln w="28575" cap="rnd" cmpd="sng">
              <a:solidFill>
                <a:schemeClr val="lt2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0" name="Google Shape;1530;p22"/>
            <p:cNvSpPr/>
            <p:nvPr/>
          </p:nvSpPr>
          <p:spPr>
            <a:xfrm>
              <a:off x="1960242" y="4498823"/>
              <a:ext cx="1327470" cy="711777"/>
            </a:xfrm>
            <a:custGeom>
              <a:avLst/>
              <a:gdLst/>
              <a:ahLst/>
              <a:cxnLst/>
              <a:rect l="l" t="t" r="r" b="b"/>
              <a:pathLst>
                <a:path w="20530" h="11008" fill="none" extrusionOk="0">
                  <a:moveTo>
                    <a:pt x="1" y="9560"/>
                  </a:moveTo>
                  <a:lnTo>
                    <a:pt x="9022" y="0"/>
                  </a:lnTo>
                  <a:lnTo>
                    <a:pt x="20530" y="1115"/>
                  </a:lnTo>
                  <a:lnTo>
                    <a:pt x="11790" y="11008"/>
                  </a:lnTo>
                </a:path>
              </a:pathLst>
            </a:custGeom>
            <a:solidFill>
              <a:schemeClr val="lt2"/>
            </a:solidFill>
            <a:ln w="28575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1" name="Google Shape;1531;p22"/>
            <p:cNvSpPr/>
            <p:nvPr/>
          </p:nvSpPr>
          <p:spPr>
            <a:xfrm>
              <a:off x="2444163" y="4604026"/>
              <a:ext cx="732533" cy="92916"/>
            </a:xfrm>
            <a:custGeom>
              <a:avLst/>
              <a:gdLst/>
              <a:ahLst/>
              <a:cxnLst/>
              <a:rect l="l" t="t" r="r" b="b"/>
              <a:pathLst>
                <a:path w="11329" h="1437" fill="none" extrusionOk="0">
                  <a:moveTo>
                    <a:pt x="1" y="1"/>
                  </a:moveTo>
                  <a:lnTo>
                    <a:pt x="11329" y="1436"/>
                  </a:lnTo>
                </a:path>
              </a:pathLst>
            </a:custGeom>
            <a:solidFill>
              <a:schemeClr val="lt2"/>
            </a:solidFill>
            <a:ln w="28575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32" name="Google Shape;1532;p22"/>
          <p:cNvSpPr/>
          <p:nvPr/>
        </p:nvSpPr>
        <p:spPr>
          <a:xfrm flipH="1">
            <a:off x="10075936" y="3536097"/>
            <a:ext cx="309903" cy="342029"/>
          </a:xfrm>
          <a:custGeom>
            <a:avLst/>
            <a:gdLst/>
            <a:ahLst/>
            <a:cxnLst/>
            <a:rect l="l" t="t" r="r" b="b"/>
            <a:pathLst>
              <a:path w="7177" h="7921" fill="none" extrusionOk="0">
                <a:moveTo>
                  <a:pt x="2000" y="4294"/>
                </a:moveTo>
                <a:cubicBezTo>
                  <a:pt x="3255" y="3986"/>
                  <a:pt x="2051" y="1039"/>
                  <a:pt x="936" y="2102"/>
                </a:cubicBezTo>
                <a:cubicBezTo>
                  <a:pt x="1" y="3012"/>
                  <a:pt x="821" y="6152"/>
                  <a:pt x="2474" y="5229"/>
                </a:cubicBezTo>
                <a:cubicBezTo>
                  <a:pt x="3871" y="4447"/>
                  <a:pt x="4037" y="1923"/>
                  <a:pt x="4063" y="1"/>
                </a:cubicBezTo>
                <a:cubicBezTo>
                  <a:pt x="5331" y="4486"/>
                  <a:pt x="7177" y="7920"/>
                  <a:pt x="7177" y="7920"/>
                </a:cubicBezTo>
              </a:path>
            </a:pathLst>
          </a:custGeom>
          <a:solidFill>
            <a:schemeClr val="accent1"/>
          </a:solidFill>
          <a:ln w="28575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43256932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bg>
      <p:bgPr>
        <a:solidFill>
          <a:schemeClr val="accent5"/>
        </a:solidFill>
        <a:effectLst/>
      </p:bgPr>
    </p:bg>
    <p:spTree>
      <p:nvGrpSpPr>
        <p:cNvPr id="1" name="Shape 1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4" name="Google Shape;1534;p23"/>
          <p:cNvSpPr/>
          <p:nvPr/>
        </p:nvSpPr>
        <p:spPr>
          <a:xfrm rot="-5400000">
            <a:off x="5220900" y="86601"/>
            <a:ext cx="6547595" cy="3740391"/>
          </a:xfrm>
          <a:custGeom>
            <a:avLst/>
            <a:gdLst/>
            <a:ahLst/>
            <a:cxnLst/>
            <a:rect l="l" t="t" r="r" b="b"/>
            <a:pathLst>
              <a:path w="139000" h="98302" extrusionOk="0">
                <a:moveTo>
                  <a:pt x="127607" y="1"/>
                </a:moveTo>
                <a:cubicBezTo>
                  <a:pt x="126733" y="1"/>
                  <a:pt x="125859" y="31"/>
                  <a:pt x="124987" y="93"/>
                </a:cubicBezTo>
                <a:cubicBezTo>
                  <a:pt x="108574" y="1248"/>
                  <a:pt x="93771" y="12312"/>
                  <a:pt x="85929" y="26781"/>
                </a:cubicBezTo>
                <a:cubicBezTo>
                  <a:pt x="83163" y="31857"/>
                  <a:pt x="81005" y="37510"/>
                  <a:pt x="76597" y="41249"/>
                </a:cubicBezTo>
                <a:cubicBezTo>
                  <a:pt x="69211" y="47419"/>
                  <a:pt x="58451" y="46112"/>
                  <a:pt x="48907" y="47206"/>
                </a:cubicBezTo>
                <a:cubicBezTo>
                  <a:pt x="41581" y="47997"/>
                  <a:pt x="34560" y="50520"/>
                  <a:pt x="28268" y="54289"/>
                </a:cubicBezTo>
                <a:cubicBezTo>
                  <a:pt x="16353" y="61401"/>
                  <a:pt x="6961" y="73012"/>
                  <a:pt x="2614" y="86295"/>
                </a:cubicBezTo>
                <a:cubicBezTo>
                  <a:pt x="1338" y="90216"/>
                  <a:pt x="487" y="94228"/>
                  <a:pt x="0" y="98301"/>
                </a:cubicBezTo>
                <a:lnTo>
                  <a:pt x="139000" y="98301"/>
                </a:lnTo>
                <a:lnTo>
                  <a:pt x="139000" y="1735"/>
                </a:lnTo>
                <a:cubicBezTo>
                  <a:pt x="135309" y="595"/>
                  <a:pt x="131456" y="1"/>
                  <a:pt x="127607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35" name="Google Shape;1535;p23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536" name="Google Shape;1536;p23"/>
          <p:cNvSpPr txBox="1">
            <a:spLocks noGrp="1"/>
          </p:cNvSpPr>
          <p:nvPr>
            <p:ph type="title" idx="2"/>
          </p:nvPr>
        </p:nvSpPr>
        <p:spPr>
          <a:xfrm>
            <a:off x="1150012" y="3119525"/>
            <a:ext cx="1750500" cy="405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537" name="Google Shape;1537;p23"/>
          <p:cNvSpPr txBox="1">
            <a:spLocks noGrp="1"/>
          </p:cNvSpPr>
          <p:nvPr>
            <p:ph type="subTitle" idx="1"/>
          </p:nvPr>
        </p:nvSpPr>
        <p:spPr>
          <a:xfrm>
            <a:off x="944212" y="3534344"/>
            <a:ext cx="2162100" cy="605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38" name="Google Shape;1538;p23"/>
          <p:cNvSpPr txBox="1">
            <a:spLocks noGrp="1"/>
          </p:cNvSpPr>
          <p:nvPr>
            <p:ph type="title" idx="3"/>
          </p:nvPr>
        </p:nvSpPr>
        <p:spPr>
          <a:xfrm>
            <a:off x="3696799" y="3119525"/>
            <a:ext cx="1750500" cy="405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539" name="Google Shape;1539;p23"/>
          <p:cNvSpPr txBox="1">
            <a:spLocks noGrp="1"/>
          </p:cNvSpPr>
          <p:nvPr>
            <p:ph type="subTitle" idx="4"/>
          </p:nvPr>
        </p:nvSpPr>
        <p:spPr>
          <a:xfrm>
            <a:off x="3491000" y="3534344"/>
            <a:ext cx="2162100" cy="605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40" name="Google Shape;1540;p23"/>
          <p:cNvSpPr txBox="1">
            <a:spLocks noGrp="1"/>
          </p:cNvSpPr>
          <p:nvPr>
            <p:ph type="title" idx="5"/>
          </p:nvPr>
        </p:nvSpPr>
        <p:spPr>
          <a:xfrm>
            <a:off x="6243512" y="3119525"/>
            <a:ext cx="1750500" cy="405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541" name="Google Shape;1541;p23"/>
          <p:cNvSpPr txBox="1">
            <a:spLocks noGrp="1"/>
          </p:cNvSpPr>
          <p:nvPr>
            <p:ph type="subTitle" idx="6"/>
          </p:nvPr>
        </p:nvSpPr>
        <p:spPr>
          <a:xfrm>
            <a:off x="6037688" y="3534344"/>
            <a:ext cx="2162100" cy="605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42" name="Google Shape;1542;p23"/>
          <p:cNvSpPr/>
          <p:nvPr/>
        </p:nvSpPr>
        <p:spPr>
          <a:xfrm rot="10800000" flipH="1">
            <a:off x="-177662" y="4173525"/>
            <a:ext cx="5472817" cy="1542588"/>
          </a:xfrm>
          <a:custGeom>
            <a:avLst/>
            <a:gdLst/>
            <a:ahLst/>
            <a:cxnLst/>
            <a:rect l="l" t="t" r="r" b="b"/>
            <a:pathLst>
              <a:path w="188393" h="72388" extrusionOk="0">
                <a:moveTo>
                  <a:pt x="0" y="0"/>
                </a:moveTo>
                <a:lnTo>
                  <a:pt x="0" y="38937"/>
                </a:lnTo>
                <a:cubicBezTo>
                  <a:pt x="2097" y="42463"/>
                  <a:pt x="4225" y="45958"/>
                  <a:pt x="6657" y="49241"/>
                </a:cubicBezTo>
                <a:cubicBezTo>
                  <a:pt x="13587" y="58785"/>
                  <a:pt x="23131" y="66749"/>
                  <a:pt x="34347" y="70366"/>
                </a:cubicBezTo>
                <a:cubicBezTo>
                  <a:pt x="38490" y="71698"/>
                  <a:pt x="42872" y="72387"/>
                  <a:pt x="47238" y="72387"/>
                </a:cubicBezTo>
                <a:cubicBezTo>
                  <a:pt x="54724" y="72387"/>
                  <a:pt x="62163" y="70361"/>
                  <a:pt x="68269" y="66080"/>
                </a:cubicBezTo>
                <a:cubicBezTo>
                  <a:pt x="75655" y="60882"/>
                  <a:pt x="80883" y="52706"/>
                  <a:pt x="89059" y="48906"/>
                </a:cubicBezTo>
                <a:cubicBezTo>
                  <a:pt x="93071" y="47034"/>
                  <a:pt x="97313" y="46399"/>
                  <a:pt x="101674" y="46399"/>
                </a:cubicBezTo>
                <a:cubicBezTo>
                  <a:pt x="107789" y="46399"/>
                  <a:pt x="114134" y="47647"/>
                  <a:pt x="120397" y="48481"/>
                </a:cubicBezTo>
                <a:cubicBezTo>
                  <a:pt x="122464" y="48755"/>
                  <a:pt x="124501" y="48998"/>
                  <a:pt x="126537" y="49119"/>
                </a:cubicBezTo>
                <a:cubicBezTo>
                  <a:pt x="127739" y="49198"/>
                  <a:pt x="128942" y="49236"/>
                  <a:pt x="130145" y="49236"/>
                </a:cubicBezTo>
                <a:cubicBezTo>
                  <a:pt x="148078" y="49236"/>
                  <a:pt x="165910" y="40630"/>
                  <a:pt x="176933" y="26444"/>
                </a:cubicBezTo>
                <a:cubicBezTo>
                  <a:pt x="182891" y="18754"/>
                  <a:pt x="186782" y="9575"/>
                  <a:pt x="18839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543" name="Google Shape;1543;p23"/>
          <p:cNvGrpSpPr/>
          <p:nvPr/>
        </p:nvGrpSpPr>
        <p:grpSpPr>
          <a:xfrm rot="-2225443">
            <a:off x="-378159" y="-691768"/>
            <a:ext cx="3091023" cy="1807279"/>
            <a:chOff x="302500" y="1375325"/>
            <a:chExt cx="2796475" cy="1635150"/>
          </a:xfrm>
        </p:grpSpPr>
        <p:sp>
          <p:nvSpPr>
            <p:cNvPr id="1544" name="Google Shape;1544;p23"/>
            <p:cNvSpPr/>
            <p:nvPr/>
          </p:nvSpPr>
          <p:spPr>
            <a:xfrm>
              <a:off x="302500" y="1375325"/>
              <a:ext cx="2771800" cy="1298450"/>
            </a:xfrm>
            <a:custGeom>
              <a:avLst/>
              <a:gdLst/>
              <a:ahLst/>
              <a:cxnLst/>
              <a:rect l="l" t="t" r="r" b="b"/>
              <a:pathLst>
                <a:path w="110872" h="51938" fill="none" extrusionOk="0">
                  <a:moveTo>
                    <a:pt x="1" y="19556"/>
                  </a:moveTo>
                  <a:cubicBezTo>
                    <a:pt x="45082" y="1"/>
                    <a:pt x="69955" y="51937"/>
                    <a:pt x="110872" y="38393"/>
                  </a:cubicBezTo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5" name="Google Shape;1545;p23"/>
            <p:cNvSpPr/>
            <p:nvPr/>
          </p:nvSpPr>
          <p:spPr>
            <a:xfrm>
              <a:off x="345425" y="1584200"/>
              <a:ext cx="2734975" cy="1175100"/>
            </a:xfrm>
            <a:custGeom>
              <a:avLst/>
              <a:gdLst/>
              <a:ahLst/>
              <a:cxnLst/>
              <a:rect l="l" t="t" r="r" b="b"/>
              <a:pathLst>
                <a:path w="109399" h="47004" fill="none" extrusionOk="0">
                  <a:moveTo>
                    <a:pt x="1" y="17480"/>
                  </a:moveTo>
                  <a:cubicBezTo>
                    <a:pt x="44019" y="1"/>
                    <a:pt x="71967" y="47004"/>
                    <a:pt x="109398" y="32203"/>
                  </a:cubicBezTo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6" name="Google Shape;1546;p23"/>
            <p:cNvSpPr/>
            <p:nvPr/>
          </p:nvSpPr>
          <p:spPr>
            <a:xfrm>
              <a:off x="387725" y="1788275"/>
              <a:ext cx="2699075" cy="1055925"/>
            </a:xfrm>
            <a:custGeom>
              <a:avLst/>
              <a:gdLst/>
              <a:ahLst/>
              <a:cxnLst/>
              <a:rect l="l" t="t" r="r" b="b"/>
              <a:pathLst>
                <a:path w="107963" h="42237" fill="none" extrusionOk="0">
                  <a:moveTo>
                    <a:pt x="0" y="15660"/>
                  </a:moveTo>
                  <a:cubicBezTo>
                    <a:pt x="43134" y="1"/>
                    <a:pt x="73914" y="42237"/>
                    <a:pt x="107962" y="26219"/>
                  </a:cubicBezTo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7" name="Google Shape;1547;p23"/>
            <p:cNvSpPr/>
            <p:nvPr/>
          </p:nvSpPr>
          <p:spPr>
            <a:xfrm>
              <a:off x="432575" y="1989150"/>
              <a:ext cx="2660300" cy="938675"/>
            </a:xfrm>
            <a:custGeom>
              <a:avLst/>
              <a:gdLst/>
              <a:ahLst/>
              <a:cxnLst/>
              <a:rect l="l" t="t" r="r" b="b"/>
              <a:pathLst>
                <a:path w="106412" h="37547" fill="none" extrusionOk="0">
                  <a:moveTo>
                    <a:pt x="0" y="13993"/>
                  </a:moveTo>
                  <a:cubicBezTo>
                    <a:pt x="42352" y="0"/>
                    <a:pt x="75721" y="37546"/>
                    <a:pt x="106412" y="20349"/>
                  </a:cubicBezTo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8" name="Google Shape;1548;p23"/>
            <p:cNvSpPr/>
            <p:nvPr/>
          </p:nvSpPr>
          <p:spPr>
            <a:xfrm>
              <a:off x="476450" y="2184250"/>
              <a:ext cx="2622525" cy="826225"/>
            </a:xfrm>
            <a:custGeom>
              <a:avLst/>
              <a:gdLst/>
              <a:ahLst/>
              <a:cxnLst/>
              <a:rect l="l" t="t" r="r" b="b"/>
              <a:pathLst>
                <a:path w="104901" h="33049" fill="none" extrusionOk="0">
                  <a:moveTo>
                    <a:pt x="1" y="12622"/>
                  </a:moveTo>
                  <a:cubicBezTo>
                    <a:pt x="41763" y="0"/>
                    <a:pt x="77477" y="33048"/>
                    <a:pt x="104900" y="14724"/>
                  </a:cubicBezTo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9" name="Google Shape;1549;p23"/>
            <p:cNvSpPr/>
            <p:nvPr/>
          </p:nvSpPr>
          <p:spPr>
            <a:xfrm>
              <a:off x="302500" y="1864200"/>
              <a:ext cx="173975" cy="635625"/>
            </a:xfrm>
            <a:custGeom>
              <a:avLst/>
              <a:gdLst/>
              <a:ahLst/>
              <a:cxnLst/>
              <a:rect l="l" t="t" r="r" b="b"/>
              <a:pathLst>
                <a:path w="6959" h="25425" fill="none" extrusionOk="0">
                  <a:moveTo>
                    <a:pt x="1" y="1"/>
                  </a:moveTo>
                  <a:lnTo>
                    <a:pt x="6959" y="25424"/>
                  </a:lnTo>
                </a:path>
              </a:pathLst>
            </a:custGeom>
            <a:noFill/>
            <a:ln w="28575" cap="rnd" cmpd="sng">
              <a:solidFill>
                <a:schemeClr val="dk1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0" name="Google Shape;1550;p23"/>
            <p:cNvSpPr/>
            <p:nvPr/>
          </p:nvSpPr>
          <p:spPr>
            <a:xfrm>
              <a:off x="352475" y="1846575"/>
              <a:ext cx="174000" cy="635625"/>
            </a:xfrm>
            <a:custGeom>
              <a:avLst/>
              <a:gdLst/>
              <a:ahLst/>
              <a:cxnLst/>
              <a:rect l="l" t="t" r="r" b="b"/>
              <a:pathLst>
                <a:path w="6960" h="25425" fill="none" extrusionOk="0">
                  <a:moveTo>
                    <a:pt x="1" y="1"/>
                  </a:moveTo>
                  <a:lnTo>
                    <a:pt x="6959" y="25424"/>
                  </a:lnTo>
                </a:path>
              </a:pathLst>
            </a:custGeom>
            <a:noFill/>
            <a:ln w="28575" cap="rnd" cmpd="sng">
              <a:solidFill>
                <a:schemeClr val="dk1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51" name="Google Shape;1551;p23"/>
          <p:cNvGrpSpPr/>
          <p:nvPr/>
        </p:nvGrpSpPr>
        <p:grpSpPr>
          <a:xfrm rot="-4488301">
            <a:off x="985103" y="-435"/>
            <a:ext cx="698802" cy="471450"/>
            <a:chOff x="192771" y="3915943"/>
            <a:chExt cx="674372" cy="454968"/>
          </a:xfrm>
        </p:grpSpPr>
        <p:sp>
          <p:nvSpPr>
            <p:cNvPr id="1552" name="Google Shape;1552;p23"/>
            <p:cNvSpPr/>
            <p:nvPr/>
          </p:nvSpPr>
          <p:spPr>
            <a:xfrm rot="1144478">
              <a:off x="213405" y="4106019"/>
              <a:ext cx="222002" cy="145334"/>
            </a:xfrm>
            <a:custGeom>
              <a:avLst/>
              <a:gdLst/>
              <a:ahLst/>
              <a:cxnLst/>
              <a:rect l="l" t="t" r="r" b="b"/>
              <a:pathLst>
                <a:path w="5742" h="3759" extrusionOk="0">
                  <a:moveTo>
                    <a:pt x="2551" y="1"/>
                  </a:moveTo>
                  <a:cubicBezTo>
                    <a:pt x="1499" y="1"/>
                    <a:pt x="589" y="473"/>
                    <a:pt x="333" y="1239"/>
                  </a:cubicBezTo>
                  <a:cubicBezTo>
                    <a:pt x="0" y="2213"/>
                    <a:pt x="846" y="3277"/>
                    <a:pt x="2204" y="3635"/>
                  </a:cubicBezTo>
                  <a:cubicBezTo>
                    <a:pt x="2518" y="3719"/>
                    <a:pt x="2833" y="3759"/>
                    <a:pt x="3138" y="3759"/>
                  </a:cubicBezTo>
                  <a:cubicBezTo>
                    <a:pt x="4141" y="3759"/>
                    <a:pt x="5026" y="3328"/>
                    <a:pt x="5331" y="2610"/>
                  </a:cubicBezTo>
                  <a:cubicBezTo>
                    <a:pt x="5741" y="1649"/>
                    <a:pt x="4947" y="522"/>
                    <a:pt x="3537" y="137"/>
                  </a:cubicBezTo>
                  <a:cubicBezTo>
                    <a:pt x="3205" y="44"/>
                    <a:pt x="2871" y="1"/>
                    <a:pt x="255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3" name="Google Shape;1553;p23"/>
            <p:cNvSpPr/>
            <p:nvPr/>
          </p:nvSpPr>
          <p:spPr>
            <a:xfrm rot="1144478">
              <a:off x="213564" y="4095954"/>
              <a:ext cx="222002" cy="164549"/>
            </a:xfrm>
            <a:custGeom>
              <a:avLst/>
              <a:gdLst/>
              <a:ahLst/>
              <a:cxnLst/>
              <a:rect l="l" t="t" r="r" b="b"/>
              <a:pathLst>
                <a:path w="5742" h="4256" fill="none" extrusionOk="0">
                  <a:moveTo>
                    <a:pt x="5331" y="2871"/>
                  </a:moveTo>
                  <a:cubicBezTo>
                    <a:pt x="4934" y="3807"/>
                    <a:pt x="3550" y="4255"/>
                    <a:pt x="2204" y="3896"/>
                  </a:cubicBezTo>
                  <a:cubicBezTo>
                    <a:pt x="846" y="3538"/>
                    <a:pt x="0" y="2474"/>
                    <a:pt x="333" y="1500"/>
                  </a:cubicBezTo>
                  <a:cubicBezTo>
                    <a:pt x="667" y="501"/>
                    <a:pt x="2115" y="1"/>
                    <a:pt x="3537" y="398"/>
                  </a:cubicBezTo>
                  <a:cubicBezTo>
                    <a:pt x="4947" y="783"/>
                    <a:pt x="5741" y="1910"/>
                    <a:pt x="5331" y="2871"/>
                  </a:cubicBezTo>
                  <a:close/>
                </a:path>
              </a:pathLst>
            </a:custGeom>
            <a:noFill/>
            <a:ln w="28575" cap="flat" cmpd="sng">
              <a:solidFill>
                <a:schemeClr val="dk2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4" name="Google Shape;1554;p23"/>
            <p:cNvSpPr/>
            <p:nvPr/>
          </p:nvSpPr>
          <p:spPr>
            <a:xfrm rot="1144478">
              <a:off x="439909" y="3968516"/>
              <a:ext cx="380520" cy="349821"/>
            </a:xfrm>
            <a:custGeom>
              <a:avLst/>
              <a:gdLst/>
              <a:ahLst/>
              <a:cxnLst/>
              <a:rect l="l" t="t" r="r" b="b"/>
              <a:pathLst>
                <a:path w="9842" h="9048" fill="none" extrusionOk="0">
                  <a:moveTo>
                    <a:pt x="0" y="9047"/>
                  </a:moveTo>
                  <a:lnTo>
                    <a:pt x="9842" y="0"/>
                  </a:lnTo>
                </a:path>
              </a:pathLst>
            </a:custGeom>
            <a:noFill/>
            <a:ln w="2857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55" name="Google Shape;1555;p23"/>
          <p:cNvGrpSpPr/>
          <p:nvPr/>
        </p:nvGrpSpPr>
        <p:grpSpPr>
          <a:xfrm rot="-3395284">
            <a:off x="145387" y="271934"/>
            <a:ext cx="849315" cy="360488"/>
            <a:chOff x="-1548595" y="5064988"/>
            <a:chExt cx="762313" cy="323577"/>
          </a:xfrm>
        </p:grpSpPr>
        <p:sp>
          <p:nvSpPr>
            <p:cNvPr id="1556" name="Google Shape;1556;p23"/>
            <p:cNvSpPr/>
            <p:nvPr/>
          </p:nvSpPr>
          <p:spPr>
            <a:xfrm>
              <a:off x="-1548595" y="5241217"/>
              <a:ext cx="155333" cy="82684"/>
            </a:xfrm>
            <a:custGeom>
              <a:avLst/>
              <a:gdLst/>
              <a:ahLst/>
              <a:cxnLst/>
              <a:rect l="l" t="t" r="r" b="b"/>
              <a:pathLst>
                <a:path w="4319" h="2299" extrusionOk="0">
                  <a:moveTo>
                    <a:pt x="2048" y="1"/>
                  </a:moveTo>
                  <a:cubicBezTo>
                    <a:pt x="1195" y="1"/>
                    <a:pt x="444" y="332"/>
                    <a:pt x="244" y="829"/>
                  </a:cubicBezTo>
                  <a:cubicBezTo>
                    <a:pt x="0" y="1444"/>
                    <a:pt x="666" y="2084"/>
                    <a:pt x="1717" y="2251"/>
                  </a:cubicBezTo>
                  <a:cubicBezTo>
                    <a:pt x="1907" y="2283"/>
                    <a:pt x="2096" y="2298"/>
                    <a:pt x="2281" y="2298"/>
                  </a:cubicBezTo>
                  <a:cubicBezTo>
                    <a:pt x="3130" y="2298"/>
                    <a:pt x="3875" y="1975"/>
                    <a:pt x="4075" y="1469"/>
                  </a:cubicBezTo>
                  <a:cubicBezTo>
                    <a:pt x="4319" y="867"/>
                    <a:pt x="3652" y="226"/>
                    <a:pt x="2601" y="47"/>
                  </a:cubicBezTo>
                  <a:cubicBezTo>
                    <a:pt x="2415" y="16"/>
                    <a:pt x="2229" y="1"/>
                    <a:pt x="204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7" name="Google Shape;1557;p23"/>
            <p:cNvSpPr/>
            <p:nvPr/>
          </p:nvSpPr>
          <p:spPr>
            <a:xfrm>
              <a:off x="-1548595" y="5236433"/>
              <a:ext cx="155333" cy="92214"/>
            </a:xfrm>
            <a:custGeom>
              <a:avLst/>
              <a:gdLst/>
              <a:ahLst/>
              <a:cxnLst/>
              <a:rect l="l" t="t" r="r" b="b"/>
              <a:pathLst>
                <a:path w="4319" h="2564" fill="none" extrusionOk="0">
                  <a:moveTo>
                    <a:pt x="4075" y="1602"/>
                  </a:moveTo>
                  <a:cubicBezTo>
                    <a:pt x="3832" y="2217"/>
                    <a:pt x="2781" y="2563"/>
                    <a:pt x="1717" y="2384"/>
                  </a:cubicBezTo>
                  <a:cubicBezTo>
                    <a:pt x="666" y="2217"/>
                    <a:pt x="0" y="1577"/>
                    <a:pt x="244" y="962"/>
                  </a:cubicBezTo>
                  <a:cubicBezTo>
                    <a:pt x="487" y="359"/>
                    <a:pt x="1538" y="1"/>
                    <a:pt x="2601" y="180"/>
                  </a:cubicBezTo>
                  <a:cubicBezTo>
                    <a:pt x="3652" y="359"/>
                    <a:pt x="4319" y="1000"/>
                    <a:pt x="4075" y="1602"/>
                  </a:cubicBezTo>
                  <a:close/>
                </a:path>
              </a:pathLst>
            </a:custGeom>
            <a:noFill/>
            <a:ln w="28575" cap="flat" cmpd="sng">
              <a:solidFill>
                <a:schemeClr val="accent1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8" name="Google Shape;1558;p23"/>
            <p:cNvSpPr/>
            <p:nvPr/>
          </p:nvSpPr>
          <p:spPr>
            <a:xfrm>
              <a:off x="-1200204" y="5301134"/>
              <a:ext cx="155836" cy="82684"/>
            </a:xfrm>
            <a:custGeom>
              <a:avLst/>
              <a:gdLst/>
              <a:ahLst/>
              <a:cxnLst/>
              <a:rect l="l" t="t" r="r" b="b"/>
              <a:pathLst>
                <a:path w="4333" h="2299" extrusionOk="0">
                  <a:moveTo>
                    <a:pt x="2062" y="1"/>
                  </a:moveTo>
                  <a:cubicBezTo>
                    <a:pt x="1208" y="1"/>
                    <a:pt x="458" y="332"/>
                    <a:pt x="257" y="828"/>
                  </a:cubicBezTo>
                  <a:cubicBezTo>
                    <a:pt x="1" y="1444"/>
                    <a:pt x="667" y="2084"/>
                    <a:pt x="1718" y="2251"/>
                  </a:cubicBezTo>
                  <a:cubicBezTo>
                    <a:pt x="1908" y="2283"/>
                    <a:pt x="2097" y="2298"/>
                    <a:pt x="2282" y="2298"/>
                  </a:cubicBezTo>
                  <a:cubicBezTo>
                    <a:pt x="3131" y="2298"/>
                    <a:pt x="3876" y="1975"/>
                    <a:pt x="4076" y="1469"/>
                  </a:cubicBezTo>
                  <a:cubicBezTo>
                    <a:pt x="4332" y="867"/>
                    <a:pt x="3666" y="226"/>
                    <a:pt x="2615" y="47"/>
                  </a:cubicBezTo>
                  <a:cubicBezTo>
                    <a:pt x="2429" y="15"/>
                    <a:pt x="2243" y="1"/>
                    <a:pt x="206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9" name="Google Shape;1559;p23"/>
            <p:cNvSpPr/>
            <p:nvPr/>
          </p:nvSpPr>
          <p:spPr>
            <a:xfrm>
              <a:off x="-1200204" y="5296351"/>
              <a:ext cx="155836" cy="92214"/>
            </a:xfrm>
            <a:custGeom>
              <a:avLst/>
              <a:gdLst/>
              <a:ahLst/>
              <a:cxnLst/>
              <a:rect l="l" t="t" r="r" b="b"/>
              <a:pathLst>
                <a:path w="4333" h="2564" fill="none" extrusionOk="0">
                  <a:moveTo>
                    <a:pt x="4076" y="1602"/>
                  </a:moveTo>
                  <a:cubicBezTo>
                    <a:pt x="3832" y="2217"/>
                    <a:pt x="2782" y="2563"/>
                    <a:pt x="1718" y="2384"/>
                  </a:cubicBezTo>
                  <a:cubicBezTo>
                    <a:pt x="667" y="2217"/>
                    <a:pt x="1" y="1577"/>
                    <a:pt x="257" y="961"/>
                  </a:cubicBezTo>
                  <a:cubicBezTo>
                    <a:pt x="501" y="359"/>
                    <a:pt x="1551" y="0"/>
                    <a:pt x="2615" y="180"/>
                  </a:cubicBezTo>
                  <a:cubicBezTo>
                    <a:pt x="3666" y="359"/>
                    <a:pt x="4332" y="1000"/>
                    <a:pt x="4076" y="1602"/>
                  </a:cubicBezTo>
                  <a:close/>
                </a:path>
              </a:pathLst>
            </a:custGeom>
            <a:noFill/>
            <a:ln w="28575" cap="flat" cmpd="sng">
              <a:solidFill>
                <a:schemeClr val="accent1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0" name="Google Shape;1560;p23"/>
            <p:cNvSpPr/>
            <p:nvPr/>
          </p:nvSpPr>
          <p:spPr>
            <a:xfrm>
              <a:off x="-1409411" y="5064988"/>
              <a:ext cx="623130" cy="293151"/>
            </a:xfrm>
            <a:custGeom>
              <a:avLst/>
              <a:gdLst/>
              <a:ahLst/>
              <a:cxnLst/>
              <a:rect l="l" t="t" r="r" b="b"/>
              <a:pathLst>
                <a:path w="17326" h="8151" fill="none" extrusionOk="0">
                  <a:moveTo>
                    <a:pt x="0" y="6664"/>
                  </a:moveTo>
                  <a:lnTo>
                    <a:pt x="8329" y="1"/>
                  </a:lnTo>
                  <a:lnTo>
                    <a:pt x="17325" y="1449"/>
                  </a:lnTo>
                  <a:lnTo>
                    <a:pt x="9842" y="8151"/>
                  </a:lnTo>
                </a:path>
              </a:pathLst>
            </a:custGeom>
            <a:noFill/>
            <a:ln w="28575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1" name="Google Shape;1561;p23"/>
            <p:cNvSpPr/>
            <p:nvPr/>
          </p:nvSpPr>
          <p:spPr>
            <a:xfrm>
              <a:off x="-1174381" y="5120302"/>
              <a:ext cx="321275" cy="56717"/>
            </a:xfrm>
            <a:custGeom>
              <a:avLst/>
              <a:gdLst/>
              <a:ahLst/>
              <a:cxnLst/>
              <a:rect l="l" t="t" r="r" b="b"/>
              <a:pathLst>
                <a:path w="8933" h="1577" fill="none" extrusionOk="0">
                  <a:moveTo>
                    <a:pt x="0" y="0"/>
                  </a:moveTo>
                  <a:lnTo>
                    <a:pt x="8932" y="1576"/>
                  </a:lnTo>
                </a:path>
              </a:pathLst>
            </a:custGeom>
            <a:noFill/>
            <a:ln w="28575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62" name="Google Shape;1562;p23"/>
          <p:cNvGrpSpPr/>
          <p:nvPr/>
        </p:nvGrpSpPr>
        <p:grpSpPr>
          <a:xfrm rot="-2902215">
            <a:off x="1831843" y="-411033"/>
            <a:ext cx="996940" cy="641358"/>
            <a:chOff x="-30260" y="4314762"/>
            <a:chExt cx="1135405" cy="730436"/>
          </a:xfrm>
        </p:grpSpPr>
        <p:sp>
          <p:nvSpPr>
            <p:cNvPr id="1563" name="Google Shape;1563;p23"/>
            <p:cNvSpPr/>
            <p:nvPr/>
          </p:nvSpPr>
          <p:spPr>
            <a:xfrm rot="1144483">
              <a:off x="-7255" y="4548563"/>
              <a:ext cx="197034" cy="152973"/>
            </a:xfrm>
            <a:custGeom>
              <a:avLst/>
              <a:gdLst/>
              <a:ahLst/>
              <a:cxnLst/>
              <a:rect l="l" t="t" r="r" b="b"/>
              <a:pathLst>
                <a:path w="4615" h="3583" extrusionOk="0">
                  <a:moveTo>
                    <a:pt x="1901" y="1"/>
                  </a:moveTo>
                  <a:cubicBezTo>
                    <a:pt x="1102" y="1"/>
                    <a:pt x="435" y="408"/>
                    <a:pt x="244" y="1086"/>
                  </a:cubicBezTo>
                  <a:cubicBezTo>
                    <a:pt x="1" y="1995"/>
                    <a:pt x="706" y="3046"/>
                    <a:pt x="1846" y="3431"/>
                  </a:cubicBezTo>
                  <a:cubicBezTo>
                    <a:pt x="2138" y="3533"/>
                    <a:pt x="2430" y="3582"/>
                    <a:pt x="2707" y="3582"/>
                  </a:cubicBezTo>
                  <a:cubicBezTo>
                    <a:pt x="3499" y="3582"/>
                    <a:pt x="4168" y="3182"/>
                    <a:pt x="4358" y="2508"/>
                  </a:cubicBezTo>
                  <a:cubicBezTo>
                    <a:pt x="4614" y="1598"/>
                    <a:pt x="3896" y="535"/>
                    <a:pt x="2756" y="150"/>
                  </a:cubicBezTo>
                  <a:cubicBezTo>
                    <a:pt x="2465" y="49"/>
                    <a:pt x="2175" y="1"/>
                    <a:pt x="190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4" name="Google Shape;1564;p23"/>
            <p:cNvSpPr/>
            <p:nvPr/>
          </p:nvSpPr>
          <p:spPr>
            <a:xfrm rot="1144483">
              <a:off x="-7234" y="4537978"/>
              <a:ext cx="197034" cy="174022"/>
            </a:xfrm>
            <a:custGeom>
              <a:avLst/>
              <a:gdLst/>
              <a:ahLst/>
              <a:cxnLst/>
              <a:rect l="l" t="t" r="r" b="b"/>
              <a:pathLst>
                <a:path w="4615" h="4076" fill="none" extrusionOk="0">
                  <a:moveTo>
                    <a:pt x="4358" y="2756"/>
                  </a:moveTo>
                  <a:cubicBezTo>
                    <a:pt x="4101" y="3666"/>
                    <a:pt x="2974" y="4076"/>
                    <a:pt x="1846" y="3679"/>
                  </a:cubicBezTo>
                  <a:cubicBezTo>
                    <a:pt x="706" y="3294"/>
                    <a:pt x="1" y="2243"/>
                    <a:pt x="244" y="1334"/>
                  </a:cubicBezTo>
                  <a:cubicBezTo>
                    <a:pt x="501" y="424"/>
                    <a:pt x="1615" y="1"/>
                    <a:pt x="2756" y="398"/>
                  </a:cubicBezTo>
                  <a:cubicBezTo>
                    <a:pt x="3896" y="783"/>
                    <a:pt x="4614" y="1846"/>
                    <a:pt x="4358" y="2756"/>
                  </a:cubicBezTo>
                  <a:close/>
                </a:path>
              </a:pathLst>
            </a:custGeom>
            <a:noFill/>
            <a:ln w="28575" cap="flat" cmpd="sng">
              <a:solidFill>
                <a:schemeClr val="lt2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5" name="Google Shape;1565;p23"/>
            <p:cNvSpPr/>
            <p:nvPr/>
          </p:nvSpPr>
          <p:spPr>
            <a:xfrm rot="1144483">
              <a:off x="433933" y="4773681"/>
              <a:ext cx="204121" cy="155663"/>
            </a:xfrm>
            <a:custGeom>
              <a:avLst/>
              <a:gdLst/>
              <a:ahLst/>
              <a:cxnLst/>
              <a:rect l="l" t="t" r="r" b="b"/>
              <a:pathLst>
                <a:path w="4781" h="3646" extrusionOk="0">
                  <a:moveTo>
                    <a:pt x="1981" y="0"/>
                  </a:moveTo>
                  <a:cubicBezTo>
                    <a:pt x="1156" y="0"/>
                    <a:pt x="457" y="410"/>
                    <a:pt x="257" y="1098"/>
                  </a:cubicBezTo>
                  <a:cubicBezTo>
                    <a:pt x="0" y="2020"/>
                    <a:pt x="731" y="3084"/>
                    <a:pt x="1910" y="3494"/>
                  </a:cubicBezTo>
                  <a:cubicBezTo>
                    <a:pt x="2211" y="3596"/>
                    <a:pt x="2513" y="3645"/>
                    <a:pt x="2800" y="3645"/>
                  </a:cubicBezTo>
                  <a:cubicBezTo>
                    <a:pt x="3624" y="3645"/>
                    <a:pt x="4324" y="3243"/>
                    <a:pt x="4524" y="2558"/>
                  </a:cubicBezTo>
                  <a:cubicBezTo>
                    <a:pt x="4780" y="1623"/>
                    <a:pt x="4037" y="547"/>
                    <a:pt x="2858" y="149"/>
                  </a:cubicBezTo>
                  <a:cubicBezTo>
                    <a:pt x="2561" y="48"/>
                    <a:pt x="2264" y="0"/>
                    <a:pt x="198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6" name="Google Shape;1566;p23"/>
            <p:cNvSpPr/>
            <p:nvPr/>
          </p:nvSpPr>
          <p:spPr>
            <a:xfrm rot="1144483">
              <a:off x="433947" y="4763095"/>
              <a:ext cx="204121" cy="176754"/>
            </a:xfrm>
            <a:custGeom>
              <a:avLst/>
              <a:gdLst/>
              <a:ahLst/>
              <a:cxnLst/>
              <a:rect l="l" t="t" r="r" b="b"/>
              <a:pathLst>
                <a:path w="4781" h="4140" fill="none" extrusionOk="0">
                  <a:moveTo>
                    <a:pt x="4524" y="2806"/>
                  </a:moveTo>
                  <a:cubicBezTo>
                    <a:pt x="4255" y="3729"/>
                    <a:pt x="3076" y="4139"/>
                    <a:pt x="1910" y="3742"/>
                  </a:cubicBezTo>
                  <a:cubicBezTo>
                    <a:pt x="731" y="3332"/>
                    <a:pt x="0" y="2268"/>
                    <a:pt x="257" y="1346"/>
                  </a:cubicBezTo>
                  <a:cubicBezTo>
                    <a:pt x="526" y="423"/>
                    <a:pt x="1692" y="0"/>
                    <a:pt x="2858" y="397"/>
                  </a:cubicBezTo>
                  <a:cubicBezTo>
                    <a:pt x="4037" y="795"/>
                    <a:pt x="4780" y="1871"/>
                    <a:pt x="4524" y="2806"/>
                  </a:cubicBezTo>
                  <a:close/>
                </a:path>
              </a:pathLst>
            </a:custGeom>
            <a:noFill/>
            <a:ln w="28575" cap="flat" cmpd="sng">
              <a:solidFill>
                <a:schemeClr val="lt2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7" name="Google Shape;1567;p23"/>
            <p:cNvSpPr/>
            <p:nvPr/>
          </p:nvSpPr>
          <p:spPr>
            <a:xfrm rot="1144483">
              <a:off x="176442" y="4444991"/>
              <a:ext cx="875957" cy="469978"/>
            </a:xfrm>
            <a:custGeom>
              <a:avLst/>
              <a:gdLst/>
              <a:ahLst/>
              <a:cxnLst/>
              <a:rect l="l" t="t" r="r" b="b"/>
              <a:pathLst>
                <a:path w="20517" h="11008" fill="none" extrusionOk="0">
                  <a:moveTo>
                    <a:pt x="0" y="9560"/>
                  </a:moveTo>
                  <a:lnTo>
                    <a:pt x="9022" y="0"/>
                  </a:lnTo>
                  <a:lnTo>
                    <a:pt x="20516" y="1115"/>
                  </a:lnTo>
                  <a:lnTo>
                    <a:pt x="11790" y="11008"/>
                  </a:lnTo>
                </a:path>
              </a:pathLst>
            </a:custGeom>
            <a:noFill/>
            <a:ln w="28575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8" name="Google Shape;1568;p23"/>
            <p:cNvSpPr/>
            <p:nvPr/>
          </p:nvSpPr>
          <p:spPr>
            <a:xfrm rot="1144483">
              <a:off x="533233" y="4562096"/>
              <a:ext cx="483170" cy="61352"/>
            </a:xfrm>
            <a:custGeom>
              <a:avLst/>
              <a:gdLst/>
              <a:ahLst/>
              <a:cxnLst/>
              <a:rect l="l" t="t" r="r" b="b"/>
              <a:pathLst>
                <a:path w="11317" h="1437" fill="none" extrusionOk="0">
                  <a:moveTo>
                    <a:pt x="1" y="1"/>
                  </a:moveTo>
                  <a:lnTo>
                    <a:pt x="11316" y="1436"/>
                  </a:lnTo>
                </a:path>
              </a:pathLst>
            </a:custGeom>
            <a:noFill/>
            <a:ln w="28575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69" name="Google Shape;1569;p23"/>
          <p:cNvGrpSpPr/>
          <p:nvPr/>
        </p:nvGrpSpPr>
        <p:grpSpPr>
          <a:xfrm rot="-3345989">
            <a:off x="7200228" y="4232851"/>
            <a:ext cx="3039753" cy="1424127"/>
            <a:chOff x="5250782" y="5679875"/>
            <a:chExt cx="3039575" cy="1424044"/>
          </a:xfrm>
        </p:grpSpPr>
        <p:grpSp>
          <p:nvGrpSpPr>
            <p:cNvPr id="1570" name="Google Shape;1570;p23"/>
            <p:cNvGrpSpPr/>
            <p:nvPr/>
          </p:nvGrpSpPr>
          <p:grpSpPr>
            <a:xfrm>
              <a:off x="5250782" y="5679875"/>
              <a:ext cx="3039575" cy="1424044"/>
              <a:chOff x="5250782" y="5679875"/>
              <a:chExt cx="3039575" cy="1424044"/>
            </a:xfrm>
          </p:grpSpPr>
          <p:sp>
            <p:nvSpPr>
              <p:cNvPr id="1571" name="Google Shape;1571;p23"/>
              <p:cNvSpPr/>
              <p:nvPr/>
            </p:nvSpPr>
            <p:spPr>
              <a:xfrm>
                <a:off x="5250782" y="5760619"/>
                <a:ext cx="3039575" cy="1343300"/>
              </a:xfrm>
              <a:custGeom>
                <a:avLst/>
                <a:gdLst/>
                <a:ahLst/>
                <a:cxnLst/>
                <a:rect l="l" t="t" r="r" b="b"/>
                <a:pathLst>
                  <a:path w="86845" h="38380" fill="none" extrusionOk="0">
                    <a:moveTo>
                      <a:pt x="1" y="0"/>
                    </a:moveTo>
                    <a:cubicBezTo>
                      <a:pt x="12662" y="18222"/>
                      <a:pt x="37471" y="38379"/>
                      <a:pt x="71736" y="21644"/>
                    </a:cubicBezTo>
                    <a:cubicBezTo>
                      <a:pt x="77875" y="18658"/>
                      <a:pt x="86845" y="12251"/>
                      <a:pt x="86845" y="12251"/>
                    </a:cubicBezTo>
                  </a:path>
                </a:pathLst>
              </a:custGeom>
              <a:noFill/>
              <a:ln w="28575" cap="flat" cmpd="sng">
                <a:solidFill>
                  <a:schemeClr val="dk1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72" name="Google Shape;1572;p23"/>
              <p:cNvSpPr/>
              <p:nvPr/>
            </p:nvSpPr>
            <p:spPr>
              <a:xfrm>
                <a:off x="5454864" y="5740424"/>
                <a:ext cx="2815330" cy="1167950"/>
              </a:xfrm>
              <a:custGeom>
                <a:avLst/>
                <a:gdLst/>
                <a:ahLst/>
                <a:cxnLst/>
                <a:rect l="l" t="t" r="r" b="b"/>
                <a:pathLst>
                  <a:path w="80438" h="33370" fill="none" extrusionOk="0">
                    <a:moveTo>
                      <a:pt x="1" y="1"/>
                    </a:moveTo>
                    <a:cubicBezTo>
                      <a:pt x="11816" y="15967"/>
                      <a:pt x="34100" y="33369"/>
                      <a:pt x="65457" y="19043"/>
                    </a:cubicBezTo>
                    <a:cubicBezTo>
                      <a:pt x="71672" y="16211"/>
                      <a:pt x="80437" y="10047"/>
                      <a:pt x="80437" y="10047"/>
                    </a:cubicBezTo>
                  </a:path>
                </a:pathLst>
              </a:custGeom>
              <a:noFill/>
              <a:ln w="28575" cap="flat" cmpd="sng">
                <a:solidFill>
                  <a:schemeClr val="dk1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73" name="Google Shape;1573;p23"/>
              <p:cNvSpPr/>
              <p:nvPr/>
            </p:nvSpPr>
            <p:spPr>
              <a:xfrm>
                <a:off x="5658947" y="5720264"/>
                <a:ext cx="2591505" cy="995680"/>
              </a:xfrm>
              <a:custGeom>
                <a:avLst/>
                <a:gdLst/>
                <a:ahLst/>
                <a:cxnLst/>
                <a:rect l="l" t="t" r="r" b="b"/>
                <a:pathLst>
                  <a:path w="74043" h="28448" fill="none" extrusionOk="0">
                    <a:moveTo>
                      <a:pt x="0" y="0"/>
                    </a:moveTo>
                    <a:cubicBezTo>
                      <a:pt x="10957" y="13699"/>
                      <a:pt x="30781" y="28448"/>
                      <a:pt x="59177" y="16441"/>
                    </a:cubicBezTo>
                    <a:cubicBezTo>
                      <a:pt x="65482" y="13775"/>
                      <a:pt x="74042" y="7842"/>
                      <a:pt x="74042" y="7842"/>
                    </a:cubicBezTo>
                  </a:path>
                </a:pathLst>
              </a:custGeom>
              <a:noFill/>
              <a:ln w="28575" cap="flat" cmpd="sng">
                <a:solidFill>
                  <a:schemeClr val="dk1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74" name="Google Shape;1574;p23"/>
              <p:cNvSpPr/>
              <p:nvPr/>
            </p:nvSpPr>
            <p:spPr>
              <a:xfrm>
                <a:off x="5862994" y="5700070"/>
                <a:ext cx="2367715" cy="827085"/>
              </a:xfrm>
              <a:custGeom>
                <a:avLst/>
                <a:gdLst/>
                <a:ahLst/>
                <a:cxnLst/>
                <a:rect l="l" t="t" r="r" b="b"/>
                <a:pathLst>
                  <a:path w="67649" h="23631" fill="none" extrusionOk="0">
                    <a:moveTo>
                      <a:pt x="1" y="0"/>
                    </a:moveTo>
                    <a:cubicBezTo>
                      <a:pt x="10111" y="11444"/>
                      <a:pt x="27513" y="23630"/>
                      <a:pt x="52886" y="13840"/>
                    </a:cubicBezTo>
                    <a:cubicBezTo>
                      <a:pt x="59293" y="11380"/>
                      <a:pt x="67648" y="5652"/>
                      <a:pt x="67648" y="5652"/>
                    </a:cubicBezTo>
                  </a:path>
                </a:pathLst>
              </a:custGeom>
              <a:noFill/>
              <a:ln w="28575" cap="flat" cmpd="sng">
                <a:solidFill>
                  <a:schemeClr val="dk1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75" name="Google Shape;1575;p23"/>
              <p:cNvSpPr/>
              <p:nvPr/>
            </p:nvSpPr>
            <p:spPr>
              <a:xfrm>
                <a:off x="6067076" y="5679875"/>
                <a:ext cx="2143435" cy="662025"/>
              </a:xfrm>
              <a:custGeom>
                <a:avLst/>
                <a:gdLst/>
                <a:ahLst/>
                <a:cxnLst/>
                <a:rect l="l" t="t" r="r" b="b"/>
                <a:pathLst>
                  <a:path w="61241" h="18915" fill="none" extrusionOk="0">
                    <a:moveTo>
                      <a:pt x="0" y="1"/>
                    </a:moveTo>
                    <a:cubicBezTo>
                      <a:pt x="9252" y="9176"/>
                      <a:pt x="24284" y="18915"/>
                      <a:pt x="46607" y="11239"/>
                    </a:cubicBezTo>
                    <a:cubicBezTo>
                      <a:pt x="53129" y="8996"/>
                      <a:pt x="61241" y="3448"/>
                      <a:pt x="61241" y="3448"/>
                    </a:cubicBezTo>
                  </a:path>
                </a:pathLst>
              </a:custGeom>
              <a:noFill/>
              <a:ln w="28575" cap="flat" cmpd="sng">
                <a:solidFill>
                  <a:schemeClr val="dk1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76" name="Google Shape;1576;p23"/>
            <p:cNvGrpSpPr/>
            <p:nvPr/>
          </p:nvGrpSpPr>
          <p:grpSpPr>
            <a:xfrm>
              <a:off x="7430972" y="6160663"/>
              <a:ext cx="178080" cy="499239"/>
              <a:chOff x="7430972" y="6160663"/>
              <a:chExt cx="178080" cy="499239"/>
            </a:xfrm>
          </p:grpSpPr>
          <p:sp>
            <p:nvSpPr>
              <p:cNvPr id="1577" name="Google Shape;1577;p23"/>
              <p:cNvSpPr/>
              <p:nvPr/>
            </p:nvSpPr>
            <p:spPr>
              <a:xfrm>
                <a:off x="7430972" y="6169903"/>
                <a:ext cx="178080" cy="129675"/>
              </a:xfrm>
              <a:custGeom>
                <a:avLst/>
                <a:gdLst/>
                <a:ahLst/>
                <a:cxnLst/>
                <a:rect l="l" t="t" r="r" b="b"/>
                <a:pathLst>
                  <a:path w="5088" h="3705" extrusionOk="0">
                    <a:moveTo>
                      <a:pt x="2858" y="1"/>
                    </a:moveTo>
                    <a:cubicBezTo>
                      <a:pt x="2417" y="1"/>
                      <a:pt x="1952" y="111"/>
                      <a:pt x="1525" y="339"/>
                    </a:cubicBezTo>
                    <a:cubicBezTo>
                      <a:pt x="449" y="916"/>
                      <a:pt x="0" y="2031"/>
                      <a:pt x="461" y="2851"/>
                    </a:cubicBezTo>
                    <a:cubicBezTo>
                      <a:pt x="778" y="3397"/>
                      <a:pt x="1435" y="3705"/>
                      <a:pt x="2173" y="3705"/>
                    </a:cubicBezTo>
                    <a:cubicBezTo>
                      <a:pt x="2542" y="3705"/>
                      <a:pt x="2930" y="3628"/>
                      <a:pt x="3306" y="3466"/>
                    </a:cubicBezTo>
                    <a:cubicBezTo>
                      <a:pt x="4485" y="2953"/>
                      <a:pt x="5087" y="1774"/>
                      <a:pt x="4562" y="864"/>
                    </a:cubicBezTo>
                    <a:cubicBezTo>
                      <a:pt x="4243" y="299"/>
                      <a:pt x="3583" y="1"/>
                      <a:pt x="285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78" name="Google Shape;1578;p23"/>
              <p:cNvSpPr/>
              <p:nvPr/>
            </p:nvSpPr>
            <p:spPr>
              <a:xfrm>
                <a:off x="7430972" y="6160663"/>
                <a:ext cx="178080" cy="147595"/>
              </a:xfrm>
              <a:custGeom>
                <a:avLst/>
                <a:gdLst/>
                <a:ahLst/>
                <a:cxnLst/>
                <a:rect l="l" t="t" r="r" b="b"/>
                <a:pathLst>
                  <a:path w="5088" h="4217" fill="none" extrusionOk="0">
                    <a:moveTo>
                      <a:pt x="4562" y="1128"/>
                    </a:moveTo>
                    <a:cubicBezTo>
                      <a:pt x="5087" y="2038"/>
                      <a:pt x="4485" y="3217"/>
                      <a:pt x="3306" y="3730"/>
                    </a:cubicBezTo>
                    <a:cubicBezTo>
                      <a:pt x="2179" y="4217"/>
                      <a:pt x="936" y="3935"/>
                      <a:pt x="461" y="3115"/>
                    </a:cubicBezTo>
                    <a:cubicBezTo>
                      <a:pt x="0" y="2295"/>
                      <a:pt x="449" y="1180"/>
                      <a:pt x="1525" y="603"/>
                    </a:cubicBezTo>
                    <a:cubicBezTo>
                      <a:pt x="2653" y="1"/>
                      <a:pt x="4050" y="219"/>
                      <a:pt x="4562" y="1128"/>
                    </a:cubicBezTo>
                    <a:close/>
                  </a:path>
                </a:pathLst>
              </a:custGeom>
              <a:noFill/>
              <a:ln w="28575" cap="flat" cmpd="sng">
                <a:solidFill>
                  <a:schemeClr val="accent1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79" name="Google Shape;1579;p23"/>
              <p:cNvSpPr/>
              <p:nvPr/>
            </p:nvSpPr>
            <p:spPr>
              <a:xfrm>
                <a:off x="7442172" y="6256667"/>
                <a:ext cx="78960" cy="403235"/>
              </a:xfrm>
              <a:custGeom>
                <a:avLst/>
                <a:gdLst/>
                <a:ahLst/>
                <a:cxnLst/>
                <a:rect l="l" t="t" r="r" b="b"/>
                <a:pathLst>
                  <a:path w="2256" h="11521" fill="none" extrusionOk="0">
                    <a:moveTo>
                      <a:pt x="1" y="0"/>
                    </a:moveTo>
                    <a:lnTo>
                      <a:pt x="2256" y="11520"/>
                    </a:lnTo>
                  </a:path>
                </a:pathLst>
              </a:custGeom>
              <a:noFill/>
              <a:ln w="28575" cap="rnd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80" name="Google Shape;1580;p23"/>
            <p:cNvGrpSpPr/>
            <p:nvPr/>
          </p:nvGrpSpPr>
          <p:grpSpPr>
            <a:xfrm>
              <a:off x="6614678" y="6088459"/>
              <a:ext cx="414922" cy="480370"/>
              <a:chOff x="6614678" y="6088459"/>
              <a:chExt cx="414922" cy="480370"/>
            </a:xfrm>
          </p:grpSpPr>
          <p:sp>
            <p:nvSpPr>
              <p:cNvPr id="1581" name="Google Shape;1581;p23"/>
              <p:cNvSpPr/>
              <p:nvPr/>
            </p:nvSpPr>
            <p:spPr>
              <a:xfrm>
                <a:off x="6614678" y="6421025"/>
                <a:ext cx="187075" cy="139125"/>
              </a:xfrm>
              <a:custGeom>
                <a:avLst/>
                <a:gdLst/>
                <a:ahLst/>
                <a:cxnLst/>
                <a:rect l="l" t="t" r="r" b="b"/>
                <a:pathLst>
                  <a:path w="5345" h="3975" extrusionOk="0">
                    <a:moveTo>
                      <a:pt x="3112" y="1"/>
                    </a:moveTo>
                    <a:cubicBezTo>
                      <a:pt x="2758" y="1"/>
                      <a:pt x="2384" y="65"/>
                      <a:pt x="2013" y="199"/>
                    </a:cubicBezTo>
                    <a:cubicBezTo>
                      <a:pt x="744" y="673"/>
                      <a:pt x="1" y="1801"/>
                      <a:pt x="270" y="2762"/>
                    </a:cubicBezTo>
                    <a:cubicBezTo>
                      <a:pt x="488" y="3507"/>
                      <a:pt x="1268" y="3974"/>
                      <a:pt x="2211" y="3974"/>
                    </a:cubicBezTo>
                    <a:cubicBezTo>
                      <a:pt x="2485" y="3974"/>
                      <a:pt x="2772" y="3935"/>
                      <a:pt x="3063" y="3851"/>
                    </a:cubicBezTo>
                    <a:cubicBezTo>
                      <a:pt x="4422" y="3467"/>
                      <a:pt x="5344" y="2275"/>
                      <a:pt x="5050" y="1211"/>
                    </a:cubicBezTo>
                    <a:cubicBezTo>
                      <a:pt x="4827" y="441"/>
                      <a:pt x="4040" y="1"/>
                      <a:pt x="311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2" name="Google Shape;1582;p23"/>
              <p:cNvSpPr/>
              <p:nvPr/>
            </p:nvSpPr>
            <p:spPr>
              <a:xfrm>
                <a:off x="6614678" y="6410945"/>
                <a:ext cx="187075" cy="157885"/>
              </a:xfrm>
              <a:custGeom>
                <a:avLst/>
                <a:gdLst/>
                <a:ahLst/>
                <a:cxnLst/>
                <a:rect l="l" t="t" r="r" b="b"/>
                <a:pathLst>
                  <a:path w="5345" h="4511" fill="none" extrusionOk="0">
                    <a:moveTo>
                      <a:pt x="5050" y="1499"/>
                    </a:moveTo>
                    <a:cubicBezTo>
                      <a:pt x="5344" y="2563"/>
                      <a:pt x="4422" y="3755"/>
                      <a:pt x="3063" y="4139"/>
                    </a:cubicBezTo>
                    <a:cubicBezTo>
                      <a:pt x="1769" y="4511"/>
                      <a:pt x="552" y="4011"/>
                      <a:pt x="270" y="3050"/>
                    </a:cubicBezTo>
                    <a:cubicBezTo>
                      <a:pt x="1" y="2089"/>
                      <a:pt x="744" y="961"/>
                      <a:pt x="2013" y="487"/>
                    </a:cubicBezTo>
                    <a:cubicBezTo>
                      <a:pt x="3358" y="0"/>
                      <a:pt x="4742" y="436"/>
                      <a:pt x="5050" y="1499"/>
                    </a:cubicBezTo>
                    <a:close/>
                  </a:path>
                </a:pathLst>
              </a:custGeom>
              <a:noFill/>
              <a:ln w="28575" cap="flat" cmpd="sng">
                <a:solidFill>
                  <a:schemeClr val="dk2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3" name="Google Shape;1583;p23"/>
              <p:cNvSpPr/>
              <p:nvPr/>
            </p:nvSpPr>
            <p:spPr>
              <a:xfrm>
                <a:off x="6792756" y="6088459"/>
                <a:ext cx="236845" cy="403690"/>
              </a:xfrm>
              <a:custGeom>
                <a:avLst/>
                <a:gdLst/>
                <a:ahLst/>
                <a:cxnLst/>
                <a:rect l="l" t="t" r="r" b="b"/>
                <a:pathLst>
                  <a:path w="6767" h="11534" fill="none" extrusionOk="0">
                    <a:moveTo>
                      <a:pt x="0" y="11534"/>
                    </a:moveTo>
                    <a:lnTo>
                      <a:pt x="2627" y="1"/>
                    </a:lnTo>
                    <a:cubicBezTo>
                      <a:pt x="2627" y="1"/>
                      <a:pt x="6766" y="6549"/>
                      <a:pt x="4267" y="8048"/>
                    </a:cubicBezTo>
                    <a:cubicBezTo>
                      <a:pt x="3204" y="8548"/>
                      <a:pt x="2845" y="6408"/>
                      <a:pt x="2845" y="6408"/>
                    </a:cubicBezTo>
                  </a:path>
                </a:pathLst>
              </a:custGeom>
              <a:noFill/>
              <a:ln w="28575" cap="rnd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84" name="Google Shape;1584;p23"/>
            <p:cNvGrpSpPr/>
            <p:nvPr/>
          </p:nvGrpSpPr>
          <p:grpSpPr>
            <a:xfrm>
              <a:off x="5913673" y="5891587"/>
              <a:ext cx="705527" cy="512220"/>
              <a:chOff x="5913673" y="5891587"/>
              <a:chExt cx="705527" cy="512220"/>
            </a:xfrm>
          </p:grpSpPr>
          <p:sp>
            <p:nvSpPr>
              <p:cNvPr id="1585" name="Google Shape;1585;p23"/>
              <p:cNvSpPr/>
              <p:nvPr/>
            </p:nvSpPr>
            <p:spPr>
              <a:xfrm>
                <a:off x="6274728" y="6231222"/>
                <a:ext cx="203665" cy="146195"/>
              </a:xfrm>
              <a:custGeom>
                <a:avLst/>
                <a:gdLst/>
                <a:ahLst/>
                <a:cxnLst/>
                <a:rect l="l" t="t" r="r" b="b"/>
                <a:pathLst>
                  <a:path w="5819" h="4177" extrusionOk="0">
                    <a:moveTo>
                      <a:pt x="3028" y="1"/>
                    </a:moveTo>
                    <a:cubicBezTo>
                      <a:pt x="2761" y="1"/>
                      <a:pt x="2488" y="33"/>
                      <a:pt x="2217" y="99"/>
                    </a:cubicBezTo>
                    <a:cubicBezTo>
                      <a:pt x="833" y="432"/>
                      <a:pt x="0" y="1547"/>
                      <a:pt x="295" y="2611"/>
                    </a:cubicBezTo>
                    <a:cubicBezTo>
                      <a:pt x="542" y="3540"/>
                      <a:pt x="1581" y="4176"/>
                      <a:pt x="2780" y="4176"/>
                    </a:cubicBezTo>
                    <a:cubicBezTo>
                      <a:pt x="2953" y="4176"/>
                      <a:pt x="3129" y="4163"/>
                      <a:pt x="3307" y="4136"/>
                    </a:cubicBezTo>
                    <a:cubicBezTo>
                      <a:pt x="4793" y="3905"/>
                      <a:pt x="5818" y="2752"/>
                      <a:pt x="5498" y="1573"/>
                    </a:cubicBezTo>
                    <a:cubicBezTo>
                      <a:pt x="5247" y="613"/>
                      <a:pt x="4198" y="1"/>
                      <a:pt x="302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6" name="Google Shape;1586;p23"/>
              <p:cNvSpPr/>
              <p:nvPr/>
            </p:nvSpPr>
            <p:spPr>
              <a:xfrm>
                <a:off x="6274728" y="6222122"/>
                <a:ext cx="203665" cy="161490"/>
              </a:xfrm>
              <a:custGeom>
                <a:avLst/>
                <a:gdLst/>
                <a:ahLst/>
                <a:cxnLst/>
                <a:rect l="l" t="t" r="r" b="b"/>
                <a:pathLst>
                  <a:path w="5819" h="4614" fill="none" extrusionOk="0">
                    <a:moveTo>
                      <a:pt x="5498" y="1833"/>
                    </a:moveTo>
                    <a:cubicBezTo>
                      <a:pt x="5818" y="3012"/>
                      <a:pt x="4793" y="4165"/>
                      <a:pt x="3307" y="4396"/>
                    </a:cubicBezTo>
                    <a:cubicBezTo>
                      <a:pt x="1897" y="4613"/>
                      <a:pt x="577" y="3934"/>
                      <a:pt x="295" y="2871"/>
                    </a:cubicBezTo>
                    <a:cubicBezTo>
                      <a:pt x="0" y="1807"/>
                      <a:pt x="833" y="692"/>
                      <a:pt x="2217" y="359"/>
                    </a:cubicBezTo>
                    <a:cubicBezTo>
                      <a:pt x="3678" y="0"/>
                      <a:pt x="5190" y="654"/>
                      <a:pt x="5498" y="1833"/>
                    </a:cubicBezTo>
                    <a:close/>
                  </a:path>
                </a:pathLst>
              </a:custGeom>
              <a:noFill/>
              <a:ln w="28575" cap="flat" cmpd="sng">
                <a:solidFill>
                  <a:schemeClr val="lt2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7" name="Google Shape;1587;p23"/>
              <p:cNvSpPr/>
              <p:nvPr/>
            </p:nvSpPr>
            <p:spPr>
              <a:xfrm>
                <a:off x="6106100" y="5891587"/>
                <a:ext cx="513100" cy="440895"/>
              </a:xfrm>
              <a:custGeom>
                <a:avLst/>
                <a:gdLst/>
                <a:ahLst/>
                <a:cxnLst/>
                <a:rect l="l" t="t" r="r" b="b"/>
                <a:pathLst>
                  <a:path w="14660" h="12597" fill="none" extrusionOk="0">
                    <a:moveTo>
                      <a:pt x="0" y="12597"/>
                    </a:moveTo>
                    <a:lnTo>
                      <a:pt x="3985" y="1845"/>
                    </a:lnTo>
                    <a:lnTo>
                      <a:pt x="14660" y="0"/>
                    </a:lnTo>
                    <a:lnTo>
                      <a:pt x="10470" y="11674"/>
                    </a:lnTo>
                  </a:path>
                </a:pathLst>
              </a:custGeom>
              <a:noFill/>
              <a:ln w="28575" cap="rnd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8" name="Google Shape;1588;p23"/>
              <p:cNvSpPr/>
              <p:nvPr/>
            </p:nvSpPr>
            <p:spPr>
              <a:xfrm>
                <a:off x="5913673" y="6251172"/>
                <a:ext cx="203210" cy="146090"/>
              </a:xfrm>
              <a:custGeom>
                <a:avLst/>
                <a:gdLst/>
                <a:ahLst/>
                <a:cxnLst/>
                <a:rect l="l" t="t" r="r" b="b"/>
                <a:pathLst>
                  <a:path w="5806" h="4174" extrusionOk="0">
                    <a:moveTo>
                      <a:pt x="3007" y="1"/>
                    </a:moveTo>
                    <a:cubicBezTo>
                      <a:pt x="2747" y="1"/>
                      <a:pt x="2482" y="30"/>
                      <a:pt x="2218" y="93"/>
                    </a:cubicBezTo>
                    <a:cubicBezTo>
                      <a:pt x="834" y="426"/>
                      <a:pt x="1" y="1541"/>
                      <a:pt x="283" y="2605"/>
                    </a:cubicBezTo>
                    <a:cubicBezTo>
                      <a:pt x="539" y="3530"/>
                      <a:pt x="1571" y="4174"/>
                      <a:pt x="2764" y="4174"/>
                    </a:cubicBezTo>
                    <a:cubicBezTo>
                      <a:pt x="2942" y="4174"/>
                      <a:pt x="3124" y="4159"/>
                      <a:pt x="3307" y="4129"/>
                    </a:cubicBezTo>
                    <a:cubicBezTo>
                      <a:pt x="4793" y="3899"/>
                      <a:pt x="5806" y="2746"/>
                      <a:pt x="5498" y="1579"/>
                    </a:cubicBezTo>
                    <a:cubicBezTo>
                      <a:pt x="5236" y="614"/>
                      <a:pt x="4182" y="1"/>
                      <a:pt x="300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9" name="Google Shape;1589;p23"/>
              <p:cNvSpPr/>
              <p:nvPr/>
            </p:nvSpPr>
            <p:spPr>
              <a:xfrm>
                <a:off x="5913673" y="6242282"/>
                <a:ext cx="203210" cy="161525"/>
              </a:xfrm>
              <a:custGeom>
                <a:avLst/>
                <a:gdLst/>
                <a:ahLst/>
                <a:cxnLst/>
                <a:rect l="l" t="t" r="r" b="b"/>
                <a:pathLst>
                  <a:path w="5806" h="4615" fill="none" extrusionOk="0">
                    <a:moveTo>
                      <a:pt x="5498" y="1833"/>
                    </a:moveTo>
                    <a:cubicBezTo>
                      <a:pt x="5806" y="3000"/>
                      <a:pt x="4793" y="4153"/>
                      <a:pt x="3307" y="4383"/>
                    </a:cubicBezTo>
                    <a:cubicBezTo>
                      <a:pt x="1897" y="4614"/>
                      <a:pt x="577" y="3922"/>
                      <a:pt x="283" y="2859"/>
                    </a:cubicBezTo>
                    <a:cubicBezTo>
                      <a:pt x="1" y="1795"/>
                      <a:pt x="834" y="680"/>
                      <a:pt x="2218" y="347"/>
                    </a:cubicBezTo>
                    <a:cubicBezTo>
                      <a:pt x="3679" y="1"/>
                      <a:pt x="5178" y="654"/>
                      <a:pt x="5498" y="1833"/>
                    </a:cubicBezTo>
                    <a:close/>
                  </a:path>
                </a:pathLst>
              </a:custGeom>
              <a:noFill/>
              <a:ln w="28575" cap="flat" cmpd="sng">
                <a:solidFill>
                  <a:schemeClr val="lt2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0" name="Google Shape;1590;p23"/>
              <p:cNvSpPr/>
              <p:nvPr/>
            </p:nvSpPr>
            <p:spPr>
              <a:xfrm>
                <a:off x="6213269" y="5990251"/>
                <a:ext cx="370510" cy="53410"/>
              </a:xfrm>
              <a:custGeom>
                <a:avLst/>
                <a:gdLst/>
                <a:ahLst/>
                <a:cxnLst/>
                <a:rect l="l" t="t" r="r" b="b"/>
                <a:pathLst>
                  <a:path w="10586" h="1526" fill="none" extrusionOk="0">
                    <a:moveTo>
                      <a:pt x="1" y="1525"/>
                    </a:moveTo>
                    <a:lnTo>
                      <a:pt x="10586" y="0"/>
                    </a:lnTo>
                  </a:path>
                </a:pathLst>
              </a:custGeom>
              <a:noFill/>
              <a:ln w="28575" cap="rnd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874853605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Title and Three Columns 1">
    <p:spTree>
      <p:nvGrpSpPr>
        <p:cNvPr id="1" name="Shape 1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92" name="Google Shape;1592;p24"/>
          <p:cNvGrpSpPr/>
          <p:nvPr/>
        </p:nvGrpSpPr>
        <p:grpSpPr>
          <a:xfrm rot="9735466" flipH="1">
            <a:off x="6265412" y="3387783"/>
            <a:ext cx="4617158" cy="2404445"/>
            <a:chOff x="-2001175" y="4949325"/>
            <a:chExt cx="4294904" cy="2236627"/>
          </a:xfrm>
        </p:grpSpPr>
        <p:sp>
          <p:nvSpPr>
            <p:cNvPr id="1593" name="Google Shape;1593;p24"/>
            <p:cNvSpPr/>
            <p:nvPr/>
          </p:nvSpPr>
          <p:spPr>
            <a:xfrm>
              <a:off x="-1847246" y="4949325"/>
              <a:ext cx="4017470" cy="826835"/>
            </a:xfrm>
            <a:custGeom>
              <a:avLst/>
              <a:gdLst/>
              <a:ahLst/>
              <a:cxnLst/>
              <a:rect l="l" t="t" r="r" b="b"/>
              <a:pathLst>
                <a:path w="111705" h="22990" fill="none" extrusionOk="0">
                  <a:moveTo>
                    <a:pt x="0" y="3960"/>
                  </a:moveTo>
                  <a:cubicBezTo>
                    <a:pt x="34189" y="0"/>
                    <a:pt x="48747" y="22989"/>
                    <a:pt x="66277" y="22067"/>
                  </a:cubicBezTo>
                  <a:cubicBezTo>
                    <a:pt x="83794" y="21144"/>
                    <a:pt x="89509" y="7368"/>
                    <a:pt x="111704" y="5536"/>
                  </a:cubicBezTo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4" name="Google Shape;1594;p24"/>
            <p:cNvSpPr/>
            <p:nvPr/>
          </p:nvSpPr>
          <p:spPr>
            <a:xfrm>
              <a:off x="-1885512" y="5029491"/>
              <a:ext cx="4086595" cy="992778"/>
            </a:xfrm>
            <a:custGeom>
              <a:avLst/>
              <a:gdLst/>
              <a:ahLst/>
              <a:cxnLst/>
              <a:rect l="l" t="t" r="r" b="b"/>
              <a:pathLst>
                <a:path w="113627" h="27604" fill="none" extrusionOk="0">
                  <a:moveTo>
                    <a:pt x="1" y="3294"/>
                  </a:moveTo>
                  <a:cubicBezTo>
                    <a:pt x="28346" y="1"/>
                    <a:pt x="44006" y="19735"/>
                    <a:pt x="60306" y="23131"/>
                  </a:cubicBezTo>
                  <a:cubicBezTo>
                    <a:pt x="81757" y="27603"/>
                    <a:pt x="93341" y="7959"/>
                    <a:pt x="113627" y="6485"/>
                  </a:cubicBezTo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5" name="Google Shape;1595;p24"/>
            <p:cNvSpPr/>
            <p:nvPr/>
          </p:nvSpPr>
          <p:spPr>
            <a:xfrm>
              <a:off x="-1924210" y="5109693"/>
              <a:ext cx="4156187" cy="1266975"/>
            </a:xfrm>
            <a:custGeom>
              <a:avLst/>
              <a:gdLst/>
              <a:ahLst/>
              <a:cxnLst/>
              <a:rect l="l" t="t" r="r" b="b"/>
              <a:pathLst>
                <a:path w="115562" h="35228" fill="none" extrusionOk="0">
                  <a:moveTo>
                    <a:pt x="0" y="2628"/>
                  </a:moveTo>
                  <a:cubicBezTo>
                    <a:pt x="22502" y="1"/>
                    <a:pt x="39315" y="17710"/>
                    <a:pt x="54359" y="24207"/>
                  </a:cubicBezTo>
                  <a:cubicBezTo>
                    <a:pt x="79898" y="35227"/>
                    <a:pt x="97185" y="8548"/>
                    <a:pt x="115561" y="7420"/>
                  </a:cubicBezTo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6" name="Google Shape;1596;p24"/>
            <p:cNvSpPr/>
            <p:nvPr/>
          </p:nvSpPr>
          <p:spPr>
            <a:xfrm>
              <a:off x="-1962944" y="5189895"/>
              <a:ext cx="4225780" cy="1578971"/>
            </a:xfrm>
            <a:custGeom>
              <a:avLst/>
              <a:gdLst/>
              <a:ahLst/>
              <a:cxnLst/>
              <a:rect l="l" t="t" r="r" b="b"/>
              <a:pathLst>
                <a:path w="117497" h="43903" fill="none" extrusionOk="0">
                  <a:moveTo>
                    <a:pt x="1" y="1961"/>
                  </a:moveTo>
                  <a:cubicBezTo>
                    <a:pt x="16672" y="0"/>
                    <a:pt x="34318" y="16223"/>
                    <a:pt x="48414" y="25270"/>
                  </a:cubicBezTo>
                  <a:cubicBezTo>
                    <a:pt x="77439" y="43902"/>
                    <a:pt x="101030" y="9124"/>
                    <a:pt x="117497" y="8368"/>
                  </a:cubicBezTo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7" name="Google Shape;1597;p24"/>
            <p:cNvSpPr/>
            <p:nvPr/>
          </p:nvSpPr>
          <p:spPr>
            <a:xfrm>
              <a:off x="-2001175" y="5269629"/>
              <a:ext cx="4294904" cy="1916323"/>
            </a:xfrm>
            <a:custGeom>
              <a:avLst/>
              <a:gdLst/>
              <a:ahLst/>
              <a:cxnLst/>
              <a:rect l="l" t="t" r="r" b="b"/>
              <a:pathLst>
                <a:path w="119419" h="53283" fill="none" extrusionOk="0">
                  <a:moveTo>
                    <a:pt x="0" y="1307"/>
                  </a:moveTo>
                  <a:cubicBezTo>
                    <a:pt x="10816" y="0"/>
                    <a:pt x="28948" y="14878"/>
                    <a:pt x="42455" y="26359"/>
                  </a:cubicBezTo>
                  <a:cubicBezTo>
                    <a:pt x="74119" y="53282"/>
                    <a:pt x="104861" y="9726"/>
                    <a:pt x="119418" y="9316"/>
                  </a:cubicBezTo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98" name="Google Shape;1598;p24"/>
          <p:cNvSpPr/>
          <p:nvPr/>
        </p:nvSpPr>
        <p:spPr>
          <a:xfrm rot="9101878" flipH="1">
            <a:off x="137894" y="-738273"/>
            <a:ext cx="8947416" cy="6471424"/>
          </a:xfrm>
          <a:custGeom>
            <a:avLst/>
            <a:gdLst/>
            <a:ahLst/>
            <a:cxnLst/>
            <a:rect l="l" t="t" r="r" b="b"/>
            <a:pathLst>
              <a:path w="197057" h="142526" extrusionOk="0">
                <a:moveTo>
                  <a:pt x="178150" y="100975"/>
                </a:moveTo>
                <a:cubicBezTo>
                  <a:pt x="175293" y="92768"/>
                  <a:pt x="176083" y="83740"/>
                  <a:pt x="177572" y="75199"/>
                </a:cubicBezTo>
                <a:cubicBezTo>
                  <a:pt x="179092" y="66628"/>
                  <a:pt x="181311" y="58087"/>
                  <a:pt x="181189" y="49393"/>
                </a:cubicBezTo>
                <a:cubicBezTo>
                  <a:pt x="181007" y="35199"/>
                  <a:pt x="174198" y="21186"/>
                  <a:pt x="163074" y="12341"/>
                </a:cubicBezTo>
                <a:cubicBezTo>
                  <a:pt x="151949" y="3496"/>
                  <a:pt x="136751" y="1"/>
                  <a:pt x="122891" y="3223"/>
                </a:cubicBezTo>
                <a:cubicBezTo>
                  <a:pt x="114167" y="5259"/>
                  <a:pt x="105930" y="9818"/>
                  <a:pt x="96963" y="10183"/>
                </a:cubicBezTo>
                <a:cubicBezTo>
                  <a:pt x="87723" y="10578"/>
                  <a:pt x="78969" y="6505"/>
                  <a:pt x="69911" y="4834"/>
                </a:cubicBezTo>
                <a:cubicBezTo>
                  <a:pt x="48360" y="882"/>
                  <a:pt x="25260" y="11703"/>
                  <a:pt x="13223" y="30001"/>
                </a:cubicBezTo>
                <a:cubicBezTo>
                  <a:pt x="1156" y="48299"/>
                  <a:pt x="1" y="72828"/>
                  <a:pt x="8846" y="92859"/>
                </a:cubicBezTo>
                <a:cubicBezTo>
                  <a:pt x="17661" y="112920"/>
                  <a:pt x="35746" y="128300"/>
                  <a:pt x="56446" y="135413"/>
                </a:cubicBezTo>
                <a:cubicBezTo>
                  <a:pt x="77175" y="142526"/>
                  <a:pt x="100215" y="141705"/>
                  <a:pt x="121006" y="134775"/>
                </a:cubicBezTo>
                <a:cubicBezTo>
                  <a:pt x="131189" y="131370"/>
                  <a:pt x="140885" y="126568"/>
                  <a:pt x="151219" y="123650"/>
                </a:cubicBezTo>
                <a:cubicBezTo>
                  <a:pt x="161554" y="120732"/>
                  <a:pt x="172952" y="119790"/>
                  <a:pt x="182800" y="124136"/>
                </a:cubicBezTo>
                <a:lnTo>
                  <a:pt x="197056" y="116628"/>
                </a:lnTo>
                <a:cubicBezTo>
                  <a:pt x="188363" y="116385"/>
                  <a:pt x="181007" y="109212"/>
                  <a:pt x="178150" y="10097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99" name="Google Shape;1599;p24"/>
          <p:cNvSpPr/>
          <p:nvPr/>
        </p:nvSpPr>
        <p:spPr>
          <a:xfrm rot="1130332">
            <a:off x="8838326" y="3736060"/>
            <a:ext cx="547475" cy="603137"/>
          </a:xfrm>
          <a:custGeom>
            <a:avLst/>
            <a:gdLst/>
            <a:ahLst/>
            <a:cxnLst/>
            <a:rect l="l" t="t" r="r" b="b"/>
            <a:pathLst>
              <a:path w="7190" h="7921" fill="none" extrusionOk="0">
                <a:moveTo>
                  <a:pt x="2012" y="4294"/>
                </a:moveTo>
                <a:cubicBezTo>
                  <a:pt x="3255" y="3986"/>
                  <a:pt x="2050" y="1039"/>
                  <a:pt x="948" y="2102"/>
                </a:cubicBezTo>
                <a:cubicBezTo>
                  <a:pt x="0" y="3012"/>
                  <a:pt x="820" y="6152"/>
                  <a:pt x="2473" y="5229"/>
                </a:cubicBezTo>
                <a:cubicBezTo>
                  <a:pt x="3870" y="4447"/>
                  <a:pt x="4049" y="1923"/>
                  <a:pt x="4062" y="1"/>
                </a:cubicBezTo>
                <a:cubicBezTo>
                  <a:pt x="5331" y="4486"/>
                  <a:pt x="7189" y="7920"/>
                  <a:pt x="7189" y="7920"/>
                </a:cubicBezTo>
              </a:path>
            </a:pathLst>
          </a:custGeom>
          <a:noFill/>
          <a:ln w="28575" cap="rnd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600" name="Google Shape;1600;p24"/>
          <p:cNvGrpSpPr/>
          <p:nvPr/>
        </p:nvGrpSpPr>
        <p:grpSpPr>
          <a:xfrm rot="-6905334">
            <a:off x="7595632" y="4780339"/>
            <a:ext cx="674334" cy="454942"/>
            <a:chOff x="192771" y="3915943"/>
            <a:chExt cx="674372" cy="454968"/>
          </a:xfrm>
        </p:grpSpPr>
        <p:sp>
          <p:nvSpPr>
            <p:cNvPr id="1601" name="Google Shape;1601;p24"/>
            <p:cNvSpPr/>
            <p:nvPr/>
          </p:nvSpPr>
          <p:spPr>
            <a:xfrm rot="1144478">
              <a:off x="213405" y="4106019"/>
              <a:ext cx="222002" cy="145334"/>
            </a:xfrm>
            <a:custGeom>
              <a:avLst/>
              <a:gdLst/>
              <a:ahLst/>
              <a:cxnLst/>
              <a:rect l="l" t="t" r="r" b="b"/>
              <a:pathLst>
                <a:path w="5742" h="3759" extrusionOk="0">
                  <a:moveTo>
                    <a:pt x="2551" y="1"/>
                  </a:moveTo>
                  <a:cubicBezTo>
                    <a:pt x="1499" y="1"/>
                    <a:pt x="589" y="473"/>
                    <a:pt x="333" y="1239"/>
                  </a:cubicBezTo>
                  <a:cubicBezTo>
                    <a:pt x="0" y="2213"/>
                    <a:pt x="846" y="3277"/>
                    <a:pt x="2204" y="3635"/>
                  </a:cubicBezTo>
                  <a:cubicBezTo>
                    <a:pt x="2518" y="3719"/>
                    <a:pt x="2833" y="3759"/>
                    <a:pt x="3138" y="3759"/>
                  </a:cubicBezTo>
                  <a:cubicBezTo>
                    <a:pt x="4141" y="3759"/>
                    <a:pt x="5026" y="3328"/>
                    <a:pt x="5331" y="2610"/>
                  </a:cubicBezTo>
                  <a:cubicBezTo>
                    <a:pt x="5741" y="1649"/>
                    <a:pt x="4947" y="522"/>
                    <a:pt x="3537" y="137"/>
                  </a:cubicBezTo>
                  <a:cubicBezTo>
                    <a:pt x="3205" y="44"/>
                    <a:pt x="2871" y="1"/>
                    <a:pt x="255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2" name="Google Shape;1602;p24"/>
            <p:cNvSpPr/>
            <p:nvPr/>
          </p:nvSpPr>
          <p:spPr>
            <a:xfrm rot="1144478">
              <a:off x="213564" y="4095954"/>
              <a:ext cx="222002" cy="164549"/>
            </a:xfrm>
            <a:custGeom>
              <a:avLst/>
              <a:gdLst/>
              <a:ahLst/>
              <a:cxnLst/>
              <a:rect l="l" t="t" r="r" b="b"/>
              <a:pathLst>
                <a:path w="5742" h="4256" fill="none" extrusionOk="0">
                  <a:moveTo>
                    <a:pt x="5331" y="2871"/>
                  </a:moveTo>
                  <a:cubicBezTo>
                    <a:pt x="4934" y="3807"/>
                    <a:pt x="3550" y="4255"/>
                    <a:pt x="2204" y="3896"/>
                  </a:cubicBezTo>
                  <a:cubicBezTo>
                    <a:pt x="846" y="3538"/>
                    <a:pt x="0" y="2474"/>
                    <a:pt x="333" y="1500"/>
                  </a:cubicBezTo>
                  <a:cubicBezTo>
                    <a:pt x="667" y="501"/>
                    <a:pt x="2115" y="1"/>
                    <a:pt x="3537" y="398"/>
                  </a:cubicBezTo>
                  <a:cubicBezTo>
                    <a:pt x="4947" y="783"/>
                    <a:pt x="5741" y="1910"/>
                    <a:pt x="5331" y="2871"/>
                  </a:cubicBezTo>
                  <a:close/>
                </a:path>
              </a:pathLst>
            </a:custGeom>
            <a:noFill/>
            <a:ln w="28575" cap="flat" cmpd="sng">
              <a:solidFill>
                <a:schemeClr val="dk2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3" name="Google Shape;1603;p24"/>
            <p:cNvSpPr/>
            <p:nvPr/>
          </p:nvSpPr>
          <p:spPr>
            <a:xfrm rot="1144478">
              <a:off x="439909" y="3968516"/>
              <a:ext cx="380520" cy="349821"/>
            </a:xfrm>
            <a:custGeom>
              <a:avLst/>
              <a:gdLst/>
              <a:ahLst/>
              <a:cxnLst/>
              <a:rect l="l" t="t" r="r" b="b"/>
              <a:pathLst>
                <a:path w="9842" h="9048" fill="none" extrusionOk="0">
                  <a:moveTo>
                    <a:pt x="0" y="9047"/>
                  </a:moveTo>
                  <a:lnTo>
                    <a:pt x="9842" y="0"/>
                  </a:lnTo>
                </a:path>
              </a:pathLst>
            </a:custGeom>
            <a:noFill/>
            <a:ln w="2857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04" name="Google Shape;1604;p24"/>
          <p:cNvGrpSpPr/>
          <p:nvPr/>
        </p:nvGrpSpPr>
        <p:grpSpPr>
          <a:xfrm rot="-5812192">
            <a:off x="7174709" y="5032356"/>
            <a:ext cx="819577" cy="347884"/>
            <a:chOff x="-1548595" y="5064988"/>
            <a:chExt cx="762313" cy="323577"/>
          </a:xfrm>
        </p:grpSpPr>
        <p:sp>
          <p:nvSpPr>
            <p:cNvPr id="1605" name="Google Shape;1605;p24"/>
            <p:cNvSpPr/>
            <p:nvPr/>
          </p:nvSpPr>
          <p:spPr>
            <a:xfrm>
              <a:off x="-1548595" y="5241217"/>
              <a:ext cx="155333" cy="82684"/>
            </a:xfrm>
            <a:custGeom>
              <a:avLst/>
              <a:gdLst/>
              <a:ahLst/>
              <a:cxnLst/>
              <a:rect l="l" t="t" r="r" b="b"/>
              <a:pathLst>
                <a:path w="4319" h="2299" extrusionOk="0">
                  <a:moveTo>
                    <a:pt x="2048" y="1"/>
                  </a:moveTo>
                  <a:cubicBezTo>
                    <a:pt x="1195" y="1"/>
                    <a:pt x="444" y="332"/>
                    <a:pt x="244" y="829"/>
                  </a:cubicBezTo>
                  <a:cubicBezTo>
                    <a:pt x="0" y="1444"/>
                    <a:pt x="666" y="2084"/>
                    <a:pt x="1717" y="2251"/>
                  </a:cubicBezTo>
                  <a:cubicBezTo>
                    <a:pt x="1907" y="2283"/>
                    <a:pt x="2096" y="2298"/>
                    <a:pt x="2281" y="2298"/>
                  </a:cubicBezTo>
                  <a:cubicBezTo>
                    <a:pt x="3130" y="2298"/>
                    <a:pt x="3875" y="1975"/>
                    <a:pt x="4075" y="1469"/>
                  </a:cubicBezTo>
                  <a:cubicBezTo>
                    <a:pt x="4319" y="867"/>
                    <a:pt x="3652" y="226"/>
                    <a:pt x="2601" y="47"/>
                  </a:cubicBezTo>
                  <a:cubicBezTo>
                    <a:pt x="2415" y="16"/>
                    <a:pt x="2229" y="1"/>
                    <a:pt x="204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6" name="Google Shape;1606;p24"/>
            <p:cNvSpPr/>
            <p:nvPr/>
          </p:nvSpPr>
          <p:spPr>
            <a:xfrm>
              <a:off x="-1548595" y="5236433"/>
              <a:ext cx="155333" cy="92214"/>
            </a:xfrm>
            <a:custGeom>
              <a:avLst/>
              <a:gdLst/>
              <a:ahLst/>
              <a:cxnLst/>
              <a:rect l="l" t="t" r="r" b="b"/>
              <a:pathLst>
                <a:path w="4319" h="2564" fill="none" extrusionOk="0">
                  <a:moveTo>
                    <a:pt x="4075" y="1602"/>
                  </a:moveTo>
                  <a:cubicBezTo>
                    <a:pt x="3832" y="2217"/>
                    <a:pt x="2781" y="2563"/>
                    <a:pt x="1717" y="2384"/>
                  </a:cubicBezTo>
                  <a:cubicBezTo>
                    <a:pt x="666" y="2217"/>
                    <a:pt x="0" y="1577"/>
                    <a:pt x="244" y="962"/>
                  </a:cubicBezTo>
                  <a:cubicBezTo>
                    <a:pt x="487" y="359"/>
                    <a:pt x="1538" y="1"/>
                    <a:pt x="2601" y="180"/>
                  </a:cubicBezTo>
                  <a:cubicBezTo>
                    <a:pt x="3652" y="359"/>
                    <a:pt x="4319" y="1000"/>
                    <a:pt x="4075" y="1602"/>
                  </a:cubicBezTo>
                  <a:close/>
                </a:path>
              </a:pathLst>
            </a:custGeom>
            <a:noFill/>
            <a:ln w="28575" cap="flat" cmpd="sng">
              <a:solidFill>
                <a:schemeClr val="accent1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7" name="Google Shape;1607;p24"/>
            <p:cNvSpPr/>
            <p:nvPr/>
          </p:nvSpPr>
          <p:spPr>
            <a:xfrm>
              <a:off x="-1200204" y="5301134"/>
              <a:ext cx="155836" cy="82684"/>
            </a:xfrm>
            <a:custGeom>
              <a:avLst/>
              <a:gdLst/>
              <a:ahLst/>
              <a:cxnLst/>
              <a:rect l="l" t="t" r="r" b="b"/>
              <a:pathLst>
                <a:path w="4333" h="2299" extrusionOk="0">
                  <a:moveTo>
                    <a:pt x="2062" y="1"/>
                  </a:moveTo>
                  <a:cubicBezTo>
                    <a:pt x="1208" y="1"/>
                    <a:pt x="458" y="332"/>
                    <a:pt x="257" y="828"/>
                  </a:cubicBezTo>
                  <a:cubicBezTo>
                    <a:pt x="1" y="1444"/>
                    <a:pt x="667" y="2084"/>
                    <a:pt x="1718" y="2251"/>
                  </a:cubicBezTo>
                  <a:cubicBezTo>
                    <a:pt x="1908" y="2283"/>
                    <a:pt x="2097" y="2298"/>
                    <a:pt x="2282" y="2298"/>
                  </a:cubicBezTo>
                  <a:cubicBezTo>
                    <a:pt x="3131" y="2298"/>
                    <a:pt x="3876" y="1975"/>
                    <a:pt x="4076" y="1469"/>
                  </a:cubicBezTo>
                  <a:cubicBezTo>
                    <a:pt x="4332" y="867"/>
                    <a:pt x="3666" y="226"/>
                    <a:pt x="2615" y="47"/>
                  </a:cubicBezTo>
                  <a:cubicBezTo>
                    <a:pt x="2429" y="15"/>
                    <a:pt x="2243" y="1"/>
                    <a:pt x="206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8" name="Google Shape;1608;p24"/>
            <p:cNvSpPr/>
            <p:nvPr/>
          </p:nvSpPr>
          <p:spPr>
            <a:xfrm>
              <a:off x="-1200204" y="5296351"/>
              <a:ext cx="155836" cy="92214"/>
            </a:xfrm>
            <a:custGeom>
              <a:avLst/>
              <a:gdLst/>
              <a:ahLst/>
              <a:cxnLst/>
              <a:rect l="l" t="t" r="r" b="b"/>
              <a:pathLst>
                <a:path w="4333" h="2564" fill="none" extrusionOk="0">
                  <a:moveTo>
                    <a:pt x="4076" y="1602"/>
                  </a:moveTo>
                  <a:cubicBezTo>
                    <a:pt x="3832" y="2217"/>
                    <a:pt x="2782" y="2563"/>
                    <a:pt x="1718" y="2384"/>
                  </a:cubicBezTo>
                  <a:cubicBezTo>
                    <a:pt x="667" y="2217"/>
                    <a:pt x="1" y="1577"/>
                    <a:pt x="257" y="961"/>
                  </a:cubicBezTo>
                  <a:cubicBezTo>
                    <a:pt x="501" y="359"/>
                    <a:pt x="1551" y="0"/>
                    <a:pt x="2615" y="180"/>
                  </a:cubicBezTo>
                  <a:cubicBezTo>
                    <a:pt x="3666" y="359"/>
                    <a:pt x="4332" y="1000"/>
                    <a:pt x="4076" y="1602"/>
                  </a:cubicBezTo>
                  <a:close/>
                </a:path>
              </a:pathLst>
            </a:custGeom>
            <a:noFill/>
            <a:ln w="28575" cap="flat" cmpd="sng">
              <a:solidFill>
                <a:schemeClr val="accent1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9" name="Google Shape;1609;p24"/>
            <p:cNvSpPr/>
            <p:nvPr/>
          </p:nvSpPr>
          <p:spPr>
            <a:xfrm>
              <a:off x="-1409411" y="5064988"/>
              <a:ext cx="623130" cy="293151"/>
            </a:xfrm>
            <a:custGeom>
              <a:avLst/>
              <a:gdLst/>
              <a:ahLst/>
              <a:cxnLst/>
              <a:rect l="l" t="t" r="r" b="b"/>
              <a:pathLst>
                <a:path w="17326" h="8151" fill="none" extrusionOk="0">
                  <a:moveTo>
                    <a:pt x="0" y="6664"/>
                  </a:moveTo>
                  <a:lnTo>
                    <a:pt x="8329" y="1"/>
                  </a:lnTo>
                  <a:lnTo>
                    <a:pt x="17325" y="1449"/>
                  </a:lnTo>
                  <a:lnTo>
                    <a:pt x="9842" y="8151"/>
                  </a:lnTo>
                </a:path>
              </a:pathLst>
            </a:custGeom>
            <a:noFill/>
            <a:ln w="28575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0" name="Google Shape;1610;p24"/>
            <p:cNvSpPr/>
            <p:nvPr/>
          </p:nvSpPr>
          <p:spPr>
            <a:xfrm>
              <a:off x="-1174381" y="5120302"/>
              <a:ext cx="321275" cy="56717"/>
            </a:xfrm>
            <a:custGeom>
              <a:avLst/>
              <a:gdLst/>
              <a:ahLst/>
              <a:cxnLst/>
              <a:rect l="l" t="t" r="r" b="b"/>
              <a:pathLst>
                <a:path w="8933" h="1577" fill="none" extrusionOk="0">
                  <a:moveTo>
                    <a:pt x="0" y="0"/>
                  </a:moveTo>
                  <a:lnTo>
                    <a:pt x="8932" y="1576"/>
                  </a:lnTo>
                </a:path>
              </a:pathLst>
            </a:custGeom>
            <a:noFill/>
            <a:ln w="28575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11" name="Google Shape;1611;p24"/>
          <p:cNvGrpSpPr/>
          <p:nvPr/>
        </p:nvGrpSpPr>
        <p:grpSpPr>
          <a:xfrm rot="-4966359">
            <a:off x="7904902" y="4089144"/>
            <a:ext cx="1135342" cy="730396"/>
            <a:chOff x="-30260" y="4314762"/>
            <a:chExt cx="1135405" cy="730436"/>
          </a:xfrm>
        </p:grpSpPr>
        <p:sp>
          <p:nvSpPr>
            <p:cNvPr id="1612" name="Google Shape;1612;p24"/>
            <p:cNvSpPr/>
            <p:nvPr/>
          </p:nvSpPr>
          <p:spPr>
            <a:xfrm rot="1144483">
              <a:off x="-7255" y="4548563"/>
              <a:ext cx="197034" cy="152973"/>
            </a:xfrm>
            <a:custGeom>
              <a:avLst/>
              <a:gdLst/>
              <a:ahLst/>
              <a:cxnLst/>
              <a:rect l="l" t="t" r="r" b="b"/>
              <a:pathLst>
                <a:path w="4615" h="3583" extrusionOk="0">
                  <a:moveTo>
                    <a:pt x="1901" y="1"/>
                  </a:moveTo>
                  <a:cubicBezTo>
                    <a:pt x="1102" y="1"/>
                    <a:pt x="435" y="408"/>
                    <a:pt x="244" y="1086"/>
                  </a:cubicBezTo>
                  <a:cubicBezTo>
                    <a:pt x="1" y="1995"/>
                    <a:pt x="706" y="3046"/>
                    <a:pt x="1846" y="3431"/>
                  </a:cubicBezTo>
                  <a:cubicBezTo>
                    <a:pt x="2138" y="3533"/>
                    <a:pt x="2430" y="3582"/>
                    <a:pt x="2707" y="3582"/>
                  </a:cubicBezTo>
                  <a:cubicBezTo>
                    <a:pt x="3499" y="3582"/>
                    <a:pt x="4168" y="3182"/>
                    <a:pt x="4358" y="2508"/>
                  </a:cubicBezTo>
                  <a:cubicBezTo>
                    <a:pt x="4614" y="1598"/>
                    <a:pt x="3896" y="535"/>
                    <a:pt x="2756" y="150"/>
                  </a:cubicBezTo>
                  <a:cubicBezTo>
                    <a:pt x="2465" y="49"/>
                    <a:pt x="2175" y="1"/>
                    <a:pt x="190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3" name="Google Shape;1613;p24"/>
            <p:cNvSpPr/>
            <p:nvPr/>
          </p:nvSpPr>
          <p:spPr>
            <a:xfrm rot="1144483">
              <a:off x="-7234" y="4537978"/>
              <a:ext cx="197034" cy="174022"/>
            </a:xfrm>
            <a:custGeom>
              <a:avLst/>
              <a:gdLst/>
              <a:ahLst/>
              <a:cxnLst/>
              <a:rect l="l" t="t" r="r" b="b"/>
              <a:pathLst>
                <a:path w="4615" h="4076" fill="none" extrusionOk="0">
                  <a:moveTo>
                    <a:pt x="4358" y="2756"/>
                  </a:moveTo>
                  <a:cubicBezTo>
                    <a:pt x="4101" y="3666"/>
                    <a:pt x="2974" y="4076"/>
                    <a:pt x="1846" y="3679"/>
                  </a:cubicBezTo>
                  <a:cubicBezTo>
                    <a:pt x="706" y="3294"/>
                    <a:pt x="1" y="2243"/>
                    <a:pt x="244" y="1334"/>
                  </a:cubicBezTo>
                  <a:cubicBezTo>
                    <a:pt x="501" y="424"/>
                    <a:pt x="1615" y="1"/>
                    <a:pt x="2756" y="398"/>
                  </a:cubicBezTo>
                  <a:cubicBezTo>
                    <a:pt x="3896" y="783"/>
                    <a:pt x="4614" y="1846"/>
                    <a:pt x="4358" y="2756"/>
                  </a:cubicBezTo>
                  <a:close/>
                </a:path>
              </a:pathLst>
            </a:custGeom>
            <a:noFill/>
            <a:ln w="28575" cap="flat" cmpd="sng">
              <a:solidFill>
                <a:schemeClr val="lt2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4" name="Google Shape;1614;p24"/>
            <p:cNvSpPr/>
            <p:nvPr/>
          </p:nvSpPr>
          <p:spPr>
            <a:xfrm rot="1144483">
              <a:off x="433933" y="4773681"/>
              <a:ext cx="204121" cy="155663"/>
            </a:xfrm>
            <a:custGeom>
              <a:avLst/>
              <a:gdLst/>
              <a:ahLst/>
              <a:cxnLst/>
              <a:rect l="l" t="t" r="r" b="b"/>
              <a:pathLst>
                <a:path w="4781" h="3646" extrusionOk="0">
                  <a:moveTo>
                    <a:pt x="1981" y="0"/>
                  </a:moveTo>
                  <a:cubicBezTo>
                    <a:pt x="1156" y="0"/>
                    <a:pt x="457" y="410"/>
                    <a:pt x="257" y="1098"/>
                  </a:cubicBezTo>
                  <a:cubicBezTo>
                    <a:pt x="0" y="2020"/>
                    <a:pt x="731" y="3084"/>
                    <a:pt x="1910" y="3494"/>
                  </a:cubicBezTo>
                  <a:cubicBezTo>
                    <a:pt x="2211" y="3596"/>
                    <a:pt x="2513" y="3645"/>
                    <a:pt x="2800" y="3645"/>
                  </a:cubicBezTo>
                  <a:cubicBezTo>
                    <a:pt x="3624" y="3645"/>
                    <a:pt x="4324" y="3243"/>
                    <a:pt x="4524" y="2558"/>
                  </a:cubicBezTo>
                  <a:cubicBezTo>
                    <a:pt x="4780" y="1623"/>
                    <a:pt x="4037" y="547"/>
                    <a:pt x="2858" y="149"/>
                  </a:cubicBezTo>
                  <a:cubicBezTo>
                    <a:pt x="2561" y="48"/>
                    <a:pt x="2264" y="0"/>
                    <a:pt x="198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5" name="Google Shape;1615;p24"/>
            <p:cNvSpPr/>
            <p:nvPr/>
          </p:nvSpPr>
          <p:spPr>
            <a:xfrm rot="1144483">
              <a:off x="433947" y="4763095"/>
              <a:ext cx="204121" cy="176754"/>
            </a:xfrm>
            <a:custGeom>
              <a:avLst/>
              <a:gdLst/>
              <a:ahLst/>
              <a:cxnLst/>
              <a:rect l="l" t="t" r="r" b="b"/>
              <a:pathLst>
                <a:path w="4781" h="4140" fill="none" extrusionOk="0">
                  <a:moveTo>
                    <a:pt x="4524" y="2806"/>
                  </a:moveTo>
                  <a:cubicBezTo>
                    <a:pt x="4255" y="3729"/>
                    <a:pt x="3076" y="4139"/>
                    <a:pt x="1910" y="3742"/>
                  </a:cubicBezTo>
                  <a:cubicBezTo>
                    <a:pt x="731" y="3332"/>
                    <a:pt x="0" y="2268"/>
                    <a:pt x="257" y="1346"/>
                  </a:cubicBezTo>
                  <a:cubicBezTo>
                    <a:pt x="526" y="423"/>
                    <a:pt x="1692" y="0"/>
                    <a:pt x="2858" y="397"/>
                  </a:cubicBezTo>
                  <a:cubicBezTo>
                    <a:pt x="4037" y="795"/>
                    <a:pt x="4780" y="1871"/>
                    <a:pt x="4524" y="2806"/>
                  </a:cubicBezTo>
                  <a:close/>
                </a:path>
              </a:pathLst>
            </a:custGeom>
            <a:noFill/>
            <a:ln w="28575" cap="flat" cmpd="sng">
              <a:solidFill>
                <a:schemeClr val="lt2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6" name="Google Shape;1616;p24"/>
            <p:cNvSpPr/>
            <p:nvPr/>
          </p:nvSpPr>
          <p:spPr>
            <a:xfrm rot="1144483">
              <a:off x="176442" y="4444991"/>
              <a:ext cx="875957" cy="469978"/>
            </a:xfrm>
            <a:custGeom>
              <a:avLst/>
              <a:gdLst/>
              <a:ahLst/>
              <a:cxnLst/>
              <a:rect l="l" t="t" r="r" b="b"/>
              <a:pathLst>
                <a:path w="20517" h="11008" fill="none" extrusionOk="0">
                  <a:moveTo>
                    <a:pt x="0" y="9560"/>
                  </a:moveTo>
                  <a:lnTo>
                    <a:pt x="9022" y="0"/>
                  </a:lnTo>
                  <a:lnTo>
                    <a:pt x="20516" y="1115"/>
                  </a:lnTo>
                  <a:lnTo>
                    <a:pt x="11790" y="11008"/>
                  </a:lnTo>
                </a:path>
              </a:pathLst>
            </a:custGeom>
            <a:noFill/>
            <a:ln w="28575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7" name="Google Shape;1617;p24"/>
            <p:cNvSpPr/>
            <p:nvPr/>
          </p:nvSpPr>
          <p:spPr>
            <a:xfrm rot="1144483">
              <a:off x="533233" y="4562096"/>
              <a:ext cx="483170" cy="61352"/>
            </a:xfrm>
            <a:custGeom>
              <a:avLst/>
              <a:gdLst/>
              <a:ahLst/>
              <a:cxnLst/>
              <a:rect l="l" t="t" r="r" b="b"/>
              <a:pathLst>
                <a:path w="11317" h="1437" fill="none" extrusionOk="0">
                  <a:moveTo>
                    <a:pt x="1" y="1"/>
                  </a:moveTo>
                  <a:lnTo>
                    <a:pt x="11316" y="1436"/>
                  </a:lnTo>
                </a:path>
              </a:pathLst>
            </a:custGeom>
            <a:noFill/>
            <a:ln w="28575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18" name="Google Shape;1618;p24"/>
          <p:cNvGrpSpPr/>
          <p:nvPr/>
        </p:nvGrpSpPr>
        <p:grpSpPr>
          <a:xfrm rot="-2984244">
            <a:off x="-856823" y="-1157505"/>
            <a:ext cx="4389443" cy="2812871"/>
            <a:chOff x="5734826" y="-804276"/>
            <a:chExt cx="4389388" cy="2812835"/>
          </a:xfrm>
        </p:grpSpPr>
        <p:sp>
          <p:nvSpPr>
            <p:cNvPr id="1619" name="Google Shape;1619;p24"/>
            <p:cNvSpPr/>
            <p:nvPr/>
          </p:nvSpPr>
          <p:spPr>
            <a:xfrm rot="-4358582" flipH="1">
              <a:off x="7248663" y="-1224309"/>
              <a:ext cx="1241811" cy="3851447"/>
            </a:xfrm>
            <a:custGeom>
              <a:avLst/>
              <a:gdLst/>
              <a:ahLst/>
              <a:cxnLst/>
              <a:rect l="l" t="t" r="r" b="b"/>
              <a:pathLst>
                <a:path w="42828" h="132830" fill="none" extrusionOk="0">
                  <a:moveTo>
                    <a:pt x="1915" y="1"/>
                  </a:moveTo>
                  <a:cubicBezTo>
                    <a:pt x="0" y="6658"/>
                    <a:pt x="3405" y="13831"/>
                    <a:pt x="8329" y="18694"/>
                  </a:cubicBezTo>
                  <a:cubicBezTo>
                    <a:pt x="13253" y="23527"/>
                    <a:pt x="19575" y="26658"/>
                    <a:pt x="25350" y="30427"/>
                  </a:cubicBezTo>
                  <a:cubicBezTo>
                    <a:pt x="31156" y="34196"/>
                    <a:pt x="36749" y="39029"/>
                    <a:pt x="38937" y="45564"/>
                  </a:cubicBezTo>
                  <a:cubicBezTo>
                    <a:pt x="42828" y="57236"/>
                    <a:pt x="34864" y="69090"/>
                    <a:pt x="31095" y="80792"/>
                  </a:cubicBezTo>
                  <a:cubicBezTo>
                    <a:pt x="25350" y="98483"/>
                    <a:pt x="29818" y="119121"/>
                    <a:pt x="42372" y="132830"/>
                  </a:cubicBezTo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1620" name="Google Shape;1620;p24"/>
            <p:cNvSpPr/>
            <p:nvPr/>
          </p:nvSpPr>
          <p:spPr>
            <a:xfrm rot="-4358582" flipH="1">
              <a:off x="7326254" y="-1336692"/>
              <a:ext cx="1241840" cy="3851418"/>
            </a:xfrm>
            <a:custGeom>
              <a:avLst/>
              <a:gdLst/>
              <a:ahLst/>
              <a:cxnLst/>
              <a:rect l="l" t="t" r="r" b="b"/>
              <a:pathLst>
                <a:path w="42829" h="132829" fill="none" extrusionOk="0">
                  <a:moveTo>
                    <a:pt x="1916" y="0"/>
                  </a:moveTo>
                  <a:cubicBezTo>
                    <a:pt x="1" y="6626"/>
                    <a:pt x="3405" y="13800"/>
                    <a:pt x="8329" y="18663"/>
                  </a:cubicBezTo>
                  <a:cubicBezTo>
                    <a:pt x="13253" y="23496"/>
                    <a:pt x="19545" y="26657"/>
                    <a:pt x="25351" y="30426"/>
                  </a:cubicBezTo>
                  <a:cubicBezTo>
                    <a:pt x="31126" y="34195"/>
                    <a:pt x="36749" y="38998"/>
                    <a:pt x="38938" y="45533"/>
                  </a:cubicBezTo>
                  <a:cubicBezTo>
                    <a:pt x="42828" y="57205"/>
                    <a:pt x="34865" y="69059"/>
                    <a:pt x="31065" y="80761"/>
                  </a:cubicBezTo>
                  <a:cubicBezTo>
                    <a:pt x="25320" y="98451"/>
                    <a:pt x="29819" y="119090"/>
                    <a:pt x="42372" y="132829"/>
                  </a:cubicBezTo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1621" name="Google Shape;1621;p24"/>
            <p:cNvSpPr/>
            <p:nvPr/>
          </p:nvSpPr>
          <p:spPr>
            <a:xfrm rot="-4358582" flipH="1">
              <a:off x="7403016" y="-1449372"/>
              <a:ext cx="1241811" cy="3851447"/>
            </a:xfrm>
            <a:custGeom>
              <a:avLst/>
              <a:gdLst/>
              <a:ahLst/>
              <a:cxnLst/>
              <a:rect l="l" t="t" r="r" b="b"/>
              <a:pathLst>
                <a:path w="42828" h="132830" fill="none" extrusionOk="0">
                  <a:moveTo>
                    <a:pt x="1915" y="1"/>
                  </a:moveTo>
                  <a:cubicBezTo>
                    <a:pt x="0" y="6627"/>
                    <a:pt x="3404" y="13801"/>
                    <a:pt x="8329" y="18664"/>
                  </a:cubicBezTo>
                  <a:cubicBezTo>
                    <a:pt x="13253" y="23497"/>
                    <a:pt x="19545" y="26658"/>
                    <a:pt x="25350" y="30427"/>
                  </a:cubicBezTo>
                  <a:cubicBezTo>
                    <a:pt x="31125" y="34196"/>
                    <a:pt x="36718" y="38998"/>
                    <a:pt x="38937" y="45534"/>
                  </a:cubicBezTo>
                  <a:cubicBezTo>
                    <a:pt x="42828" y="57205"/>
                    <a:pt x="34864" y="69090"/>
                    <a:pt x="31065" y="80762"/>
                  </a:cubicBezTo>
                  <a:cubicBezTo>
                    <a:pt x="25320" y="98483"/>
                    <a:pt x="29788" y="119091"/>
                    <a:pt x="42372" y="132830"/>
                  </a:cubicBezTo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1622" name="Google Shape;1622;p24"/>
            <p:cNvSpPr/>
            <p:nvPr/>
          </p:nvSpPr>
          <p:spPr>
            <a:xfrm rot="-4358582" flipH="1">
              <a:off x="7479458" y="-1562448"/>
              <a:ext cx="1242710" cy="3851447"/>
            </a:xfrm>
            <a:custGeom>
              <a:avLst/>
              <a:gdLst/>
              <a:ahLst/>
              <a:cxnLst/>
              <a:rect l="l" t="t" r="r" b="b"/>
              <a:pathLst>
                <a:path w="42859" h="132830" fill="none" extrusionOk="0">
                  <a:moveTo>
                    <a:pt x="1915" y="1"/>
                  </a:moveTo>
                  <a:cubicBezTo>
                    <a:pt x="0" y="6627"/>
                    <a:pt x="3405" y="13831"/>
                    <a:pt x="8329" y="18664"/>
                  </a:cubicBezTo>
                  <a:cubicBezTo>
                    <a:pt x="13253" y="23527"/>
                    <a:pt x="19575" y="26658"/>
                    <a:pt x="25350" y="30427"/>
                  </a:cubicBezTo>
                  <a:cubicBezTo>
                    <a:pt x="31156" y="34196"/>
                    <a:pt x="36749" y="38998"/>
                    <a:pt x="38937" y="45564"/>
                  </a:cubicBezTo>
                  <a:cubicBezTo>
                    <a:pt x="42858" y="57205"/>
                    <a:pt x="34894" y="69090"/>
                    <a:pt x="31095" y="80762"/>
                  </a:cubicBezTo>
                  <a:cubicBezTo>
                    <a:pt x="25350" y="98482"/>
                    <a:pt x="29818" y="119091"/>
                    <a:pt x="42372" y="132829"/>
                  </a:cubicBezTo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1623" name="Google Shape;1623;p24"/>
            <p:cNvSpPr/>
            <p:nvPr/>
          </p:nvSpPr>
          <p:spPr>
            <a:xfrm rot="-4358582" flipH="1">
              <a:off x="7137186" y="-1084286"/>
              <a:ext cx="1241811" cy="3851447"/>
            </a:xfrm>
            <a:custGeom>
              <a:avLst/>
              <a:gdLst/>
              <a:ahLst/>
              <a:cxnLst/>
              <a:rect l="l" t="t" r="r" b="b"/>
              <a:pathLst>
                <a:path w="42828" h="132830" fill="none" extrusionOk="0">
                  <a:moveTo>
                    <a:pt x="1915" y="1"/>
                  </a:moveTo>
                  <a:cubicBezTo>
                    <a:pt x="0" y="6658"/>
                    <a:pt x="3405" y="13831"/>
                    <a:pt x="8329" y="18694"/>
                  </a:cubicBezTo>
                  <a:cubicBezTo>
                    <a:pt x="13253" y="23527"/>
                    <a:pt x="19575" y="26658"/>
                    <a:pt x="25350" y="30427"/>
                  </a:cubicBezTo>
                  <a:cubicBezTo>
                    <a:pt x="31156" y="34196"/>
                    <a:pt x="36749" y="39029"/>
                    <a:pt x="38937" y="45564"/>
                  </a:cubicBezTo>
                  <a:cubicBezTo>
                    <a:pt x="42828" y="57236"/>
                    <a:pt x="34864" y="69090"/>
                    <a:pt x="31095" y="80792"/>
                  </a:cubicBezTo>
                  <a:cubicBezTo>
                    <a:pt x="25350" y="98483"/>
                    <a:pt x="29818" y="119121"/>
                    <a:pt x="42372" y="132830"/>
                  </a:cubicBezTo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1624" name="Google Shape;1624;p24"/>
          <p:cNvSpPr/>
          <p:nvPr/>
        </p:nvSpPr>
        <p:spPr>
          <a:xfrm rot="15055">
            <a:off x="2207190" y="-75363"/>
            <a:ext cx="405612" cy="447660"/>
          </a:xfrm>
          <a:custGeom>
            <a:avLst/>
            <a:gdLst/>
            <a:ahLst/>
            <a:cxnLst/>
            <a:rect l="l" t="t" r="r" b="b"/>
            <a:pathLst>
              <a:path w="7177" h="7921" fill="none" extrusionOk="0">
                <a:moveTo>
                  <a:pt x="2000" y="4294"/>
                </a:moveTo>
                <a:cubicBezTo>
                  <a:pt x="3255" y="3986"/>
                  <a:pt x="2051" y="1039"/>
                  <a:pt x="936" y="2102"/>
                </a:cubicBezTo>
                <a:cubicBezTo>
                  <a:pt x="1" y="3012"/>
                  <a:pt x="821" y="6152"/>
                  <a:pt x="2474" y="5229"/>
                </a:cubicBezTo>
                <a:cubicBezTo>
                  <a:pt x="3871" y="4447"/>
                  <a:pt x="4037" y="1923"/>
                  <a:pt x="4063" y="1"/>
                </a:cubicBezTo>
                <a:cubicBezTo>
                  <a:pt x="5331" y="4486"/>
                  <a:pt x="7177" y="7920"/>
                  <a:pt x="7177" y="7920"/>
                </a:cubicBezTo>
              </a:path>
            </a:pathLst>
          </a:custGeom>
          <a:solidFill>
            <a:schemeClr val="accent1"/>
          </a:solidFill>
          <a:ln w="28575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625" name="Google Shape;1625;p24"/>
          <p:cNvGrpSpPr/>
          <p:nvPr/>
        </p:nvGrpSpPr>
        <p:grpSpPr>
          <a:xfrm rot="-2984271">
            <a:off x="-328697" y="566728"/>
            <a:ext cx="846013" cy="570039"/>
            <a:chOff x="897994" y="4240309"/>
            <a:chExt cx="967900" cy="652165"/>
          </a:xfrm>
        </p:grpSpPr>
        <p:sp>
          <p:nvSpPr>
            <p:cNvPr id="1626" name="Google Shape;1626;p24"/>
            <p:cNvSpPr/>
            <p:nvPr/>
          </p:nvSpPr>
          <p:spPr>
            <a:xfrm>
              <a:off x="897994" y="4634158"/>
              <a:ext cx="370437" cy="243057"/>
            </a:xfrm>
            <a:custGeom>
              <a:avLst/>
              <a:gdLst/>
              <a:ahLst/>
              <a:cxnLst/>
              <a:rect l="l" t="t" r="r" b="b"/>
              <a:pathLst>
                <a:path w="5729" h="3759" extrusionOk="0">
                  <a:moveTo>
                    <a:pt x="2551" y="1"/>
                  </a:moveTo>
                  <a:cubicBezTo>
                    <a:pt x="1500" y="1"/>
                    <a:pt x="589" y="473"/>
                    <a:pt x="334" y="1239"/>
                  </a:cubicBezTo>
                  <a:cubicBezTo>
                    <a:pt x="1" y="2213"/>
                    <a:pt x="847" y="3277"/>
                    <a:pt x="2205" y="3635"/>
                  </a:cubicBezTo>
                  <a:cubicBezTo>
                    <a:pt x="2518" y="3719"/>
                    <a:pt x="2834" y="3759"/>
                    <a:pt x="3139" y="3759"/>
                  </a:cubicBezTo>
                  <a:cubicBezTo>
                    <a:pt x="4142" y="3759"/>
                    <a:pt x="5027" y="3328"/>
                    <a:pt x="5332" y="2610"/>
                  </a:cubicBezTo>
                  <a:cubicBezTo>
                    <a:pt x="5729" y="1649"/>
                    <a:pt x="4947" y="522"/>
                    <a:pt x="3538" y="137"/>
                  </a:cubicBezTo>
                  <a:cubicBezTo>
                    <a:pt x="3205" y="44"/>
                    <a:pt x="2872" y="1"/>
                    <a:pt x="2551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7" name="Google Shape;1627;p24"/>
            <p:cNvSpPr/>
            <p:nvPr/>
          </p:nvSpPr>
          <p:spPr>
            <a:xfrm>
              <a:off x="897994" y="4617281"/>
              <a:ext cx="370437" cy="275193"/>
            </a:xfrm>
            <a:custGeom>
              <a:avLst/>
              <a:gdLst/>
              <a:ahLst/>
              <a:cxnLst/>
              <a:rect l="l" t="t" r="r" b="b"/>
              <a:pathLst>
                <a:path w="5729" h="4256" fill="none" extrusionOk="0">
                  <a:moveTo>
                    <a:pt x="5332" y="2871"/>
                  </a:moveTo>
                  <a:cubicBezTo>
                    <a:pt x="4934" y="3807"/>
                    <a:pt x="3550" y="4255"/>
                    <a:pt x="2205" y="3896"/>
                  </a:cubicBezTo>
                  <a:cubicBezTo>
                    <a:pt x="847" y="3538"/>
                    <a:pt x="1" y="2474"/>
                    <a:pt x="334" y="1500"/>
                  </a:cubicBezTo>
                  <a:cubicBezTo>
                    <a:pt x="667" y="501"/>
                    <a:pt x="2115" y="1"/>
                    <a:pt x="3538" y="398"/>
                  </a:cubicBezTo>
                  <a:cubicBezTo>
                    <a:pt x="4947" y="783"/>
                    <a:pt x="5729" y="1910"/>
                    <a:pt x="5332" y="2871"/>
                  </a:cubicBezTo>
                  <a:close/>
                </a:path>
              </a:pathLst>
            </a:custGeom>
            <a:solidFill>
              <a:schemeClr val="accent1"/>
            </a:solidFill>
            <a:ln w="28575" cap="flat" cmpd="sng">
              <a:solidFill>
                <a:schemeClr val="dk2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8" name="Google Shape;1628;p24"/>
            <p:cNvSpPr/>
            <p:nvPr/>
          </p:nvSpPr>
          <p:spPr>
            <a:xfrm>
              <a:off x="1228605" y="4240309"/>
              <a:ext cx="637289" cy="585044"/>
            </a:xfrm>
            <a:custGeom>
              <a:avLst/>
              <a:gdLst/>
              <a:ahLst/>
              <a:cxnLst/>
              <a:rect l="l" t="t" r="r" b="b"/>
              <a:pathLst>
                <a:path w="9856" h="9048" fill="none" extrusionOk="0">
                  <a:moveTo>
                    <a:pt x="1" y="9047"/>
                  </a:moveTo>
                  <a:lnTo>
                    <a:pt x="9855" y="0"/>
                  </a:lnTo>
                </a:path>
              </a:pathLst>
            </a:custGeom>
            <a:solidFill>
              <a:schemeClr val="accent1"/>
            </a:solidFill>
            <a:ln w="2857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29" name="Google Shape;1629;p24"/>
          <p:cNvGrpSpPr/>
          <p:nvPr/>
        </p:nvGrpSpPr>
        <p:grpSpPr>
          <a:xfrm rot="-2984271">
            <a:off x="429182" y="598553"/>
            <a:ext cx="1389146" cy="676519"/>
            <a:chOff x="1698430" y="4498823"/>
            <a:chExt cx="1589281" cy="773986"/>
          </a:xfrm>
        </p:grpSpPr>
        <p:sp>
          <p:nvSpPr>
            <p:cNvPr id="1630" name="Google Shape;1630;p24"/>
            <p:cNvSpPr/>
            <p:nvPr/>
          </p:nvSpPr>
          <p:spPr>
            <a:xfrm>
              <a:off x="1698430" y="4919182"/>
              <a:ext cx="299182" cy="231677"/>
            </a:xfrm>
            <a:custGeom>
              <a:avLst/>
              <a:gdLst/>
              <a:ahLst/>
              <a:cxnLst/>
              <a:rect l="l" t="t" r="r" b="b"/>
              <a:pathLst>
                <a:path w="4627" h="3583" extrusionOk="0">
                  <a:moveTo>
                    <a:pt x="1912" y="1"/>
                  </a:moveTo>
                  <a:cubicBezTo>
                    <a:pt x="1110" y="1"/>
                    <a:pt x="438" y="408"/>
                    <a:pt x="257" y="1086"/>
                  </a:cubicBezTo>
                  <a:cubicBezTo>
                    <a:pt x="1" y="1995"/>
                    <a:pt x="718" y="3046"/>
                    <a:pt x="1846" y="3431"/>
                  </a:cubicBezTo>
                  <a:cubicBezTo>
                    <a:pt x="2141" y="3533"/>
                    <a:pt x="2435" y="3582"/>
                    <a:pt x="2714" y="3582"/>
                  </a:cubicBezTo>
                  <a:cubicBezTo>
                    <a:pt x="3512" y="3582"/>
                    <a:pt x="4180" y="3182"/>
                    <a:pt x="4370" y="2508"/>
                  </a:cubicBezTo>
                  <a:cubicBezTo>
                    <a:pt x="4627" y="1598"/>
                    <a:pt x="3909" y="535"/>
                    <a:pt x="2768" y="150"/>
                  </a:cubicBezTo>
                  <a:cubicBezTo>
                    <a:pt x="2477" y="49"/>
                    <a:pt x="2187" y="1"/>
                    <a:pt x="1912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1" name="Google Shape;1631;p24"/>
            <p:cNvSpPr/>
            <p:nvPr/>
          </p:nvSpPr>
          <p:spPr>
            <a:xfrm>
              <a:off x="1698430" y="4903146"/>
              <a:ext cx="299182" cy="263554"/>
            </a:xfrm>
            <a:custGeom>
              <a:avLst/>
              <a:gdLst/>
              <a:ahLst/>
              <a:cxnLst/>
              <a:rect l="l" t="t" r="r" b="b"/>
              <a:pathLst>
                <a:path w="4627" h="4076" fill="none" extrusionOk="0">
                  <a:moveTo>
                    <a:pt x="4370" y="2756"/>
                  </a:moveTo>
                  <a:cubicBezTo>
                    <a:pt x="4114" y="3666"/>
                    <a:pt x="2986" y="4076"/>
                    <a:pt x="1846" y="3679"/>
                  </a:cubicBezTo>
                  <a:cubicBezTo>
                    <a:pt x="718" y="3294"/>
                    <a:pt x="1" y="2243"/>
                    <a:pt x="257" y="1334"/>
                  </a:cubicBezTo>
                  <a:cubicBezTo>
                    <a:pt x="500" y="424"/>
                    <a:pt x="1628" y="1"/>
                    <a:pt x="2768" y="398"/>
                  </a:cubicBezTo>
                  <a:cubicBezTo>
                    <a:pt x="3909" y="783"/>
                    <a:pt x="4627" y="1846"/>
                    <a:pt x="4370" y="2756"/>
                  </a:cubicBezTo>
                  <a:close/>
                </a:path>
              </a:pathLst>
            </a:custGeom>
            <a:solidFill>
              <a:schemeClr val="lt2"/>
            </a:solidFill>
            <a:ln w="28575" cap="flat" cmpd="sng">
              <a:solidFill>
                <a:schemeClr val="lt2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2" name="Google Shape;1632;p24"/>
            <p:cNvSpPr/>
            <p:nvPr/>
          </p:nvSpPr>
          <p:spPr>
            <a:xfrm>
              <a:off x="1883231" y="5003435"/>
              <a:ext cx="33171" cy="38990"/>
            </a:xfrm>
            <a:custGeom>
              <a:avLst/>
              <a:gdLst/>
              <a:ahLst/>
              <a:cxnLst/>
              <a:rect l="l" t="t" r="r" b="b"/>
              <a:pathLst>
                <a:path w="513" h="603" fill="none" extrusionOk="0">
                  <a:moveTo>
                    <a:pt x="0" y="0"/>
                  </a:moveTo>
                  <a:cubicBezTo>
                    <a:pt x="256" y="180"/>
                    <a:pt x="436" y="398"/>
                    <a:pt x="513" y="603"/>
                  </a:cubicBezTo>
                </a:path>
              </a:pathLst>
            </a:custGeom>
            <a:solidFill>
              <a:schemeClr val="lt2"/>
            </a:solidFill>
            <a:ln w="28575" cap="rnd" cmpd="sng">
              <a:solidFill>
                <a:schemeClr val="lt2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3" name="Google Shape;1633;p24"/>
            <p:cNvSpPr/>
            <p:nvPr/>
          </p:nvSpPr>
          <p:spPr>
            <a:xfrm>
              <a:off x="1777122" y="4983520"/>
              <a:ext cx="68863" cy="23278"/>
            </a:xfrm>
            <a:custGeom>
              <a:avLst/>
              <a:gdLst/>
              <a:ahLst/>
              <a:cxnLst/>
              <a:rect l="l" t="t" r="r" b="b"/>
              <a:pathLst>
                <a:path w="1065" h="360" fill="none" extrusionOk="0">
                  <a:moveTo>
                    <a:pt x="1" y="360"/>
                  </a:moveTo>
                  <a:cubicBezTo>
                    <a:pt x="78" y="103"/>
                    <a:pt x="411" y="14"/>
                    <a:pt x="667" y="14"/>
                  </a:cubicBezTo>
                  <a:cubicBezTo>
                    <a:pt x="795" y="1"/>
                    <a:pt x="936" y="26"/>
                    <a:pt x="1065" y="52"/>
                  </a:cubicBezTo>
                </a:path>
              </a:pathLst>
            </a:custGeom>
            <a:solidFill>
              <a:schemeClr val="lt2"/>
            </a:solidFill>
            <a:ln w="28575" cap="rnd" cmpd="sng">
              <a:solidFill>
                <a:schemeClr val="lt2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4" name="Google Shape;1634;p24"/>
            <p:cNvSpPr/>
            <p:nvPr/>
          </p:nvSpPr>
          <p:spPr>
            <a:xfrm>
              <a:off x="2442482" y="5021152"/>
              <a:ext cx="309139" cy="235750"/>
            </a:xfrm>
            <a:custGeom>
              <a:avLst/>
              <a:gdLst/>
              <a:ahLst/>
              <a:cxnLst/>
              <a:rect l="l" t="t" r="r" b="b"/>
              <a:pathLst>
                <a:path w="4781" h="3646" extrusionOk="0">
                  <a:moveTo>
                    <a:pt x="1976" y="0"/>
                  </a:moveTo>
                  <a:cubicBezTo>
                    <a:pt x="1149" y="0"/>
                    <a:pt x="458" y="410"/>
                    <a:pt x="257" y="1098"/>
                  </a:cubicBezTo>
                  <a:cubicBezTo>
                    <a:pt x="1" y="2020"/>
                    <a:pt x="731" y="3084"/>
                    <a:pt x="1897" y="3494"/>
                  </a:cubicBezTo>
                  <a:cubicBezTo>
                    <a:pt x="2202" y="3596"/>
                    <a:pt x="2505" y="3645"/>
                    <a:pt x="2793" y="3645"/>
                  </a:cubicBezTo>
                  <a:cubicBezTo>
                    <a:pt x="3619" y="3645"/>
                    <a:pt x="4312" y="3243"/>
                    <a:pt x="4512" y="2558"/>
                  </a:cubicBezTo>
                  <a:cubicBezTo>
                    <a:pt x="4781" y="1623"/>
                    <a:pt x="4038" y="547"/>
                    <a:pt x="2859" y="149"/>
                  </a:cubicBezTo>
                  <a:cubicBezTo>
                    <a:pt x="2558" y="48"/>
                    <a:pt x="2259" y="0"/>
                    <a:pt x="1976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5" name="Google Shape;1635;p24"/>
            <p:cNvSpPr/>
            <p:nvPr/>
          </p:nvSpPr>
          <p:spPr>
            <a:xfrm>
              <a:off x="2442482" y="5005116"/>
              <a:ext cx="309139" cy="267692"/>
            </a:xfrm>
            <a:custGeom>
              <a:avLst/>
              <a:gdLst/>
              <a:ahLst/>
              <a:cxnLst/>
              <a:rect l="l" t="t" r="r" b="b"/>
              <a:pathLst>
                <a:path w="4781" h="4140" fill="none" extrusionOk="0">
                  <a:moveTo>
                    <a:pt x="4512" y="2806"/>
                  </a:moveTo>
                  <a:cubicBezTo>
                    <a:pt x="4243" y="3729"/>
                    <a:pt x="3076" y="4139"/>
                    <a:pt x="1897" y="3742"/>
                  </a:cubicBezTo>
                  <a:cubicBezTo>
                    <a:pt x="731" y="3332"/>
                    <a:pt x="1" y="2268"/>
                    <a:pt x="257" y="1346"/>
                  </a:cubicBezTo>
                  <a:cubicBezTo>
                    <a:pt x="526" y="423"/>
                    <a:pt x="1680" y="0"/>
                    <a:pt x="2859" y="397"/>
                  </a:cubicBezTo>
                  <a:cubicBezTo>
                    <a:pt x="4038" y="795"/>
                    <a:pt x="4781" y="1871"/>
                    <a:pt x="4512" y="2806"/>
                  </a:cubicBezTo>
                  <a:close/>
                </a:path>
              </a:pathLst>
            </a:custGeom>
            <a:solidFill>
              <a:schemeClr val="lt2"/>
            </a:solidFill>
            <a:ln w="28575" cap="flat" cmpd="sng">
              <a:solidFill>
                <a:schemeClr val="lt2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6" name="Google Shape;1636;p24"/>
            <p:cNvSpPr/>
            <p:nvPr/>
          </p:nvSpPr>
          <p:spPr>
            <a:xfrm>
              <a:off x="2628123" y="5102043"/>
              <a:ext cx="40671" cy="41447"/>
            </a:xfrm>
            <a:custGeom>
              <a:avLst/>
              <a:gdLst/>
              <a:ahLst/>
              <a:cxnLst/>
              <a:rect l="l" t="t" r="r" b="b"/>
              <a:pathLst>
                <a:path w="629" h="641" fill="none" extrusionOk="0">
                  <a:moveTo>
                    <a:pt x="0" y="0"/>
                  </a:moveTo>
                  <a:cubicBezTo>
                    <a:pt x="308" y="180"/>
                    <a:pt x="526" y="410"/>
                    <a:pt x="628" y="641"/>
                  </a:cubicBezTo>
                </a:path>
              </a:pathLst>
            </a:custGeom>
            <a:solidFill>
              <a:schemeClr val="lt2"/>
            </a:solidFill>
            <a:ln w="28575" cap="rnd" cmpd="sng">
              <a:solidFill>
                <a:schemeClr val="lt2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7" name="Google Shape;1637;p24"/>
            <p:cNvSpPr/>
            <p:nvPr/>
          </p:nvSpPr>
          <p:spPr>
            <a:xfrm>
              <a:off x="2521239" y="5085490"/>
              <a:ext cx="75458" cy="24054"/>
            </a:xfrm>
            <a:custGeom>
              <a:avLst/>
              <a:gdLst/>
              <a:ahLst/>
              <a:cxnLst/>
              <a:rect l="l" t="t" r="r" b="b"/>
              <a:pathLst>
                <a:path w="1167" h="372" fill="none" extrusionOk="0">
                  <a:moveTo>
                    <a:pt x="0" y="372"/>
                  </a:moveTo>
                  <a:cubicBezTo>
                    <a:pt x="77" y="128"/>
                    <a:pt x="423" y="13"/>
                    <a:pt x="731" y="0"/>
                  </a:cubicBezTo>
                  <a:cubicBezTo>
                    <a:pt x="872" y="0"/>
                    <a:pt x="1025" y="26"/>
                    <a:pt x="1166" y="64"/>
                  </a:cubicBezTo>
                </a:path>
              </a:pathLst>
            </a:custGeom>
            <a:solidFill>
              <a:schemeClr val="lt2"/>
            </a:solidFill>
            <a:ln w="28575" cap="rnd" cmpd="sng">
              <a:solidFill>
                <a:schemeClr val="lt2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8" name="Google Shape;1638;p24"/>
            <p:cNvSpPr/>
            <p:nvPr/>
          </p:nvSpPr>
          <p:spPr>
            <a:xfrm>
              <a:off x="1960242" y="4498823"/>
              <a:ext cx="1327470" cy="711777"/>
            </a:xfrm>
            <a:custGeom>
              <a:avLst/>
              <a:gdLst/>
              <a:ahLst/>
              <a:cxnLst/>
              <a:rect l="l" t="t" r="r" b="b"/>
              <a:pathLst>
                <a:path w="20530" h="11008" fill="none" extrusionOk="0">
                  <a:moveTo>
                    <a:pt x="1" y="9560"/>
                  </a:moveTo>
                  <a:lnTo>
                    <a:pt x="9022" y="0"/>
                  </a:lnTo>
                  <a:lnTo>
                    <a:pt x="20530" y="1115"/>
                  </a:lnTo>
                  <a:lnTo>
                    <a:pt x="11790" y="11008"/>
                  </a:lnTo>
                </a:path>
              </a:pathLst>
            </a:custGeom>
            <a:solidFill>
              <a:schemeClr val="lt2"/>
            </a:solidFill>
            <a:ln w="28575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9" name="Google Shape;1639;p24"/>
            <p:cNvSpPr/>
            <p:nvPr/>
          </p:nvSpPr>
          <p:spPr>
            <a:xfrm>
              <a:off x="2444163" y="4604026"/>
              <a:ext cx="732533" cy="92916"/>
            </a:xfrm>
            <a:custGeom>
              <a:avLst/>
              <a:gdLst/>
              <a:ahLst/>
              <a:cxnLst/>
              <a:rect l="l" t="t" r="r" b="b"/>
              <a:pathLst>
                <a:path w="11329" h="1437" fill="none" extrusionOk="0">
                  <a:moveTo>
                    <a:pt x="1" y="1"/>
                  </a:moveTo>
                  <a:lnTo>
                    <a:pt x="11329" y="1436"/>
                  </a:lnTo>
                </a:path>
              </a:pathLst>
            </a:custGeom>
            <a:solidFill>
              <a:schemeClr val="lt2"/>
            </a:solidFill>
            <a:ln w="28575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40" name="Google Shape;1640;p24"/>
          <p:cNvGrpSpPr/>
          <p:nvPr/>
        </p:nvGrpSpPr>
        <p:grpSpPr>
          <a:xfrm rot="-4152221">
            <a:off x="1464479" y="-235375"/>
            <a:ext cx="538930" cy="592521"/>
            <a:chOff x="5118856" y="3486300"/>
            <a:chExt cx="516312" cy="567655"/>
          </a:xfrm>
        </p:grpSpPr>
        <p:sp>
          <p:nvSpPr>
            <p:cNvPr id="1641" name="Google Shape;1641;p24"/>
            <p:cNvSpPr/>
            <p:nvPr/>
          </p:nvSpPr>
          <p:spPr>
            <a:xfrm>
              <a:off x="5118856" y="3904138"/>
              <a:ext cx="198959" cy="143222"/>
            </a:xfrm>
            <a:custGeom>
              <a:avLst/>
              <a:gdLst/>
              <a:ahLst/>
              <a:cxnLst/>
              <a:rect l="l" t="t" r="r" b="b"/>
              <a:pathLst>
                <a:path w="3077" h="2215" extrusionOk="0">
                  <a:moveTo>
                    <a:pt x="1613" y="0"/>
                  </a:moveTo>
                  <a:cubicBezTo>
                    <a:pt x="1463" y="0"/>
                    <a:pt x="1308" y="20"/>
                    <a:pt x="1154" y="61"/>
                  </a:cubicBezTo>
                  <a:cubicBezTo>
                    <a:pt x="424" y="253"/>
                    <a:pt x="1" y="855"/>
                    <a:pt x="154" y="1406"/>
                  </a:cubicBezTo>
                  <a:cubicBezTo>
                    <a:pt x="298" y="1891"/>
                    <a:pt x="838" y="2215"/>
                    <a:pt x="1460" y="2215"/>
                  </a:cubicBezTo>
                  <a:cubicBezTo>
                    <a:pt x="1561" y="2215"/>
                    <a:pt x="1665" y="2206"/>
                    <a:pt x="1769" y="2188"/>
                  </a:cubicBezTo>
                  <a:cubicBezTo>
                    <a:pt x="2551" y="2047"/>
                    <a:pt x="3076" y="1419"/>
                    <a:pt x="2897" y="804"/>
                  </a:cubicBezTo>
                  <a:cubicBezTo>
                    <a:pt x="2753" y="312"/>
                    <a:pt x="2216" y="0"/>
                    <a:pt x="1613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2" name="Google Shape;1642;p24"/>
            <p:cNvSpPr/>
            <p:nvPr/>
          </p:nvSpPr>
          <p:spPr>
            <a:xfrm>
              <a:off x="5118856" y="3894762"/>
              <a:ext cx="198959" cy="159193"/>
            </a:xfrm>
            <a:custGeom>
              <a:avLst/>
              <a:gdLst/>
              <a:ahLst/>
              <a:cxnLst/>
              <a:rect l="l" t="t" r="r" b="b"/>
              <a:pathLst>
                <a:path w="3077" h="2462" fill="none" extrusionOk="0">
                  <a:moveTo>
                    <a:pt x="2897" y="949"/>
                  </a:moveTo>
                  <a:cubicBezTo>
                    <a:pt x="3076" y="1564"/>
                    <a:pt x="2551" y="2192"/>
                    <a:pt x="1769" y="2333"/>
                  </a:cubicBezTo>
                  <a:cubicBezTo>
                    <a:pt x="1026" y="2461"/>
                    <a:pt x="321" y="2115"/>
                    <a:pt x="154" y="1551"/>
                  </a:cubicBezTo>
                  <a:cubicBezTo>
                    <a:pt x="1" y="1000"/>
                    <a:pt x="424" y="398"/>
                    <a:pt x="1154" y="206"/>
                  </a:cubicBezTo>
                  <a:cubicBezTo>
                    <a:pt x="1923" y="1"/>
                    <a:pt x="2717" y="334"/>
                    <a:pt x="2897" y="949"/>
                  </a:cubicBezTo>
                  <a:close/>
                </a:path>
              </a:pathLst>
            </a:custGeom>
            <a:solidFill>
              <a:schemeClr val="dk2"/>
            </a:solidFill>
            <a:ln w="28575" cap="flat" cmpd="sng">
              <a:solidFill>
                <a:schemeClr val="dk2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3" name="Google Shape;1643;p24"/>
            <p:cNvSpPr/>
            <p:nvPr/>
          </p:nvSpPr>
          <p:spPr>
            <a:xfrm>
              <a:off x="5306114" y="3486300"/>
              <a:ext cx="329055" cy="550192"/>
            </a:xfrm>
            <a:custGeom>
              <a:avLst/>
              <a:gdLst/>
              <a:ahLst/>
              <a:cxnLst/>
              <a:rect l="l" t="t" r="r" b="b"/>
              <a:pathLst>
                <a:path w="5089" h="8509" fill="none" extrusionOk="0">
                  <a:moveTo>
                    <a:pt x="1" y="7740"/>
                  </a:moveTo>
                  <a:lnTo>
                    <a:pt x="3704" y="0"/>
                  </a:lnTo>
                  <a:cubicBezTo>
                    <a:pt x="3704" y="0"/>
                    <a:pt x="5088" y="8509"/>
                    <a:pt x="2295" y="5895"/>
                  </a:cubicBezTo>
                </a:path>
              </a:pathLst>
            </a:custGeom>
            <a:solidFill>
              <a:schemeClr val="dk2"/>
            </a:solidFill>
            <a:ln w="2857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44" name="Google Shape;1644;p24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645" name="Google Shape;1645;p24"/>
          <p:cNvSpPr txBox="1">
            <a:spLocks noGrp="1"/>
          </p:cNvSpPr>
          <p:nvPr>
            <p:ph type="title" idx="2"/>
          </p:nvPr>
        </p:nvSpPr>
        <p:spPr>
          <a:xfrm>
            <a:off x="971400" y="3159950"/>
            <a:ext cx="2107800" cy="405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646" name="Google Shape;1646;p24"/>
          <p:cNvSpPr txBox="1">
            <a:spLocks noGrp="1"/>
          </p:cNvSpPr>
          <p:nvPr>
            <p:ph type="subTitle" idx="1"/>
          </p:nvPr>
        </p:nvSpPr>
        <p:spPr>
          <a:xfrm>
            <a:off x="971400" y="3522925"/>
            <a:ext cx="2107800" cy="605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47" name="Google Shape;1647;p24"/>
          <p:cNvSpPr txBox="1">
            <a:spLocks noGrp="1"/>
          </p:cNvSpPr>
          <p:nvPr>
            <p:ph type="title" idx="3"/>
          </p:nvPr>
        </p:nvSpPr>
        <p:spPr>
          <a:xfrm>
            <a:off x="3518211" y="3159950"/>
            <a:ext cx="2107800" cy="405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648" name="Google Shape;1648;p24"/>
          <p:cNvSpPr txBox="1">
            <a:spLocks noGrp="1"/>
          </p:cNvSpPr>
          <p:nvPr>
            <p:ph type="subTitle" idx="4"/>
          </p:nvPr>
        </p:nvSpPr>
        <p:spPr>
          <a:xfrm>
            <a:off x="3518188" y="3522925"/>
            <a:ext cx="2107800" cy="605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49" name="Google Shape;1649;p24"/>
          <p:cNvSpPr txBox="1">
            <a:spLocks noGrp="1"/>
          </p:cNvSpPr>
          <p:nvPr>
            <p:ph type="title" idx="5"/>
          </p:nvPr>
        </p:nvSpPr>
        <p:spPr>
          <a:xfrm>
            <a:off x="6064900" y="3159950"/>
            <a:ext cx="2107800" cy="405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650" name="Google Shape;1650;p24"/>
          <p:cNvSpPr txBox="1">
            <a:spLocks noGrp="1"/>
          </p:cNvSpPr>
          <p:nvPr>
            <p:ph type="subTitle" idx="6"/>
          </p:nvPr>
        </p:nvSpPr>
        <p:spPr>
          <a:xfrm>
            <a:off x="6064900" y="3522925"/>
            <a:ext cx="2107800" cy="605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1185142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Title and Four Columns">
    <p:spTree>
      <p:nvGrpSpPr>
        <p:cNvPr id="1" name="Shape 16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2" name="Google Shape;1652;p25"/>
          <p:cNvSpPr/>
          <p:nvPr/>
        </p:nvSpPr>
        <p:spPr>
          <a:xfrm>
            <a:off x="120675" y="-425500"/>
            <a:ext cx="9645940" cy="6550851"/>
          </a:xfrm>
          <a:custGeom>
            <a:avLst/>
            <a:gdLst/>
            <a:ahLst/>
            <a:cxnLst/>
            <a:rect l="l" t="t" r="r" b="b"/>
            <a:pathLst>
              <a:path w="197057" h="142526" extrusionOk="0">
                <a:moveTo>
                  <a:pt x="178150" y="100975"/>
                </a:moveTo>
                <a:cubicBezTo>
                  <a:pt x="175293" y="92768"/>
                  <a:pt x="176083" y="83740"/>
                  <a:pt x="177572" y="75199"/>
                </a:cubicBezTo>
                <a:cubicBezTo>
                  <a:pt x="179092" y="66628"/>
                  <a:pt x="181311" y="58087"/>
                  <a:pt x="181189" y="49393"/>
                </a:cubicBezTo>
                <a:cubicBezTo>
                  <a:pt x="181007" y="35199"/>
                  <a:pt x="174198" y="21186"/>
                  <a:pt x="163074" y="12341"/>
                </a:cubicBezTo>
                <a:cubicBezTo>
                  <a:pt x="151949" y="3496"/>
                  <a:pt x="136751" y="1"/>
                  <a:pt x="122891" y="3223"/>
                </a:cubicBezTo>
                <a:cubicBezTo>
                  <a:pt x="114167" y="5259"/>
                  <a:pt x="105930" y="9818"/>
                  <a:pt x="96963" y="10183"/>
                </a:cubicBezTo>
                <a:cubicBezTo>
                  <a:pt x="87723" y="10578"/>
                  <a:pt x="78969" y="6505"/>
                  <a:pt x="69911" y="4834"/>
                </a:cubicBezTo>
                <a:cubicBezTo>
                  <a:pt x="48360" y="882"/>
                  <a:pt x="25260" y="11703"/>
                  <a:pt x="13223" y="30001"/>
                </a:cubicBezTo>
                <a:cubicBezTo>
                  <a:pt x="1156" y="48299"/>
                  <a:pt x="1" y="72828"/>
                  <a:pt x="8846" y="92859"/>
                </a:cubicBezTo>
                <a:cubicBezTo>
                  <a:pt x="17661" y="112920"/>
                  <a:pt x="35746" y="128300"/>
                  <a:pt x="56446" y="135413"/>
                </a:cubicBezTo>
                <a:cubicBezTo>
                  <a:pt x="77175" y="142526"/>
                  <a:pt x="100215" y="141705"/>
                  <a:pt x="121006" y="134775"/>
                </a:cubicBezTo>
                <a:cubicBezTo>
                  <a:pt x="131189" y="131370"/>
                  <a:pt x="140885" y="126568"/>
                  <a:pt x="151219" y="123650"/>
                </a:cubicBezTo>
                <a:cubicBezTo>
                  <a:pt x="161554" y="120732"/>
                  <a:pt x="172952" y="119790"/>
                  <a:pt x="182800" y="124136"/>
                </a:cubicBezTo>
                <a:lnTo>
                  <a:pt x="197056" y="116628"/>
                </a:lnTo>
                <a:cubicBezTo>
                  <a:pt x="188363" y="116385"/>
                  <a:pt x="181007" y="109212"/>
                  <a:pt x="178150" y="10097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653" name="Google Shape;1653;p25"/>
          <p:cNvGrpSpPr/>
          <p:nvPr/>
        </p:nvGrpSpPr>
        <p:grpSpPr>
          <a:xfrm rot="621322">
            <a:off x="-878704" y="3331527"/>
            <a:ext cx="3606688" cy="2311261"/>
            <a:chOff x="5734826" y="-804276"/>
            <a:chExt cx="4389388" cy="2812835"/>
          </a:xfrm>
        </p:grpSpPr>
        <p:sp>
          <p:nvSpPr>
            <p:cNvPr id="1654" name="Google Shape;1654;p25"/>
            <p:cNvSpPr/>
            <p:nvPr/>
          </p:nvSpPr>
          <p:spPr>
            <a:xfrm rot="-4358582" flipH="1">
              <a:off x="7248663" y="-1224309"/>
              <a:ext cx="1241811" cy="3851447"/>
            </a:xfrm>
            <a:custGeom>
              <a:avLst/>
              <a:gdLst/>
              <a:ahLst/>
              <a:cxnLst/>
              <a:rect l="l" t="t" r="r" b="b"/>
              <a:pathLst>
                <a:path w="42828" h="132830" fill="none" extrusionOk="0">
                  <a:moveTo>
                    <a:pt x="1915" y="1"/>
                  </a:moveTo>
                  <a:cubicBezTo>
                    <a:pt x="0" y="6658"/>
                    <a:pt x="3405" y="13831"/>
                    <a:pt x="8329" y="18694"/>
                  </a:cubicBezTo>
                  <a:cubicBezTo>
                    <a:pt x="13253" y="23527"/>
                    <a:pt x="19575" y="26658"/>
                    <a:pt x="25350" y="30427"/>
                  </a:cubicBezTo>
                  <a:cubicBezTo>
                    <a:pt x="31156" y="34196"/>
                    <a:pt x="36749" y="39029"/>
                    <a:pt x="38937" y="45564"/>
                  </a:cubicBezTo>
                  <a:cubicBezTo>
                    <a:pt x="42828" y="57236"/>
                    <a:pt x="34864" y="69090"/>
                    <a:pt x="31095" y="80792"/>
                  </a:cubicBezTo>
                  <a:cubicBezTo>
                    <a:pt x="25350" y="98483"/>
                    <a:pt x="29818" y="119121"/>
                    <a:pt x="42372" y="132830"/>
                  </a:cubicBezTo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1655" name="Google Shape;1655;p25"/>
            <p:cNvSpPr/>
            <p:nvPr/>
          </p:nvSpPr>
          <p:spPr>
            <a:xfrm rot="-4358582" flipH="1">
              <a:off x="7326254" y="-1336692"/>
              <a:ext cx="1241840" cy="3851418"/>
            </a:xfrm>
            <a:custGeom>
              <a:avLst/>
              <a:gdLst/>
              <a:ahLst/>
              <a:cxnLst/>
              <a:rect l="l" t="t" r="r" b="b"/>
              <a:pathLst>
                <a:path w="42829" h="132829" fill="none" extrusionOk="0">
                  <a:moveTo>
                    <a:pt x="1916" y="0"/>
                  </a:moveTo>
                  <a:cubicBezTo>
                    <a:pt x="1" y="6626"/>
                    <a:pt x="3405" y="13800"/>
                    <a:pt x="8329" y="18663"/>
                  </a:cubicBezTo>
                  <a:cubicBezTo>
                    <a:pt x="13253" y="23496"/>
                    <a:pt x="19545" y="26657"/>
                    <a:pt x="25351" y="30426"/>
                  </a:cubicBezTo>
                  <a:cubicBezTo>
                    <a:pt x="31126" y="34195"/>
                    <a:pt x="36749" y="38998"/>
                    <a:pt x="38938" y="45533"/>
                  </a:cubicBezTo>
                  <a:cubicBezTo>
                    <a:pt x="42828" y="57205"/>
                    <a:pt x="34865" y="69059"/>
                    <a:pt x="31065" y="80761"/>
                  </a:cubicBezTo>
                  <a:cubicBezTo>
                    <a:pt x="25320" y="98451"/>
                    <a:pt x="29819" y="119090"/>
                    <a:pt x="42372" y="132829"/>
                  </a:cubicBezTo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1656" name="Google Shape;1656;p25"/>
            <p:cNvSpPr/>
            <p:nvPr/>
          </p:nvSpPr>
          <p:spPr>
            <a:xfrm rot="-4358582" flipH="1">
              <a:off x="7403016" y="-1449372"/>
              <a:ext cx="1241811" cy="3851447"/>
            </a:xfrm>
            <a:custGeom>
              <a:avLst/>
              <a:gdLst/>
              <a:ahLst/>
              <a:cxnLst/>
              <a:rect l="l" t="t" r="r" b="b"/>
              <a:pathLst>
                <a:path w="42828" h="132830" fill="none" extrusionOk="0">
                  <a:moveTo>
                    <a:pt x="1915" y="1"/>
                  </a:moveTo>
                  <a:cubicBezTo>
                    <a:pt x="0" y="6627"/>
                    <a:pt x="3404" y="13801"/>
                    <a:pt x="8329" y="18664"/>
                  </a:cubicBezTo>
                  <a:cubicBezTo>
                    <a:pt x="13253" y="23497"/>
                    <a:pt x="19545" y="26658"/>
                    <a:pt x="25350" y="30427"/>
                  </a:cubicBezTo>
                  <a:cubicBezTo>
                    <a:pt x="31125" y="34196"/>
                    <a:pt x="36718" y="38998"/>
                    <a:pt x="38937" y="45534"/>
                  </a:cubicBezTo>
                  <a:cubicBezTo>
                    <a:pt x="42828" y="57205"/>
                    <a:pt x="34864" y="69090"/>
                    <a:pt x="31065" y="80762"/>
                  </a:cubicBezTo>
                  <a:cubicBezTo>
                    <a:pt x="25320" y="98483"/>
                    <a:pt x="29788" y="119091"/>
                    <a:pt x="42372" y="132830"/>
                  </a:cubicBezTo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1657" name="Google Shape;1657;p25"/>
            <p:cNvSpPr/>
            <p:nvPr/>
          </p:nvSpPr>
          <p:spPr>
            <a:xfrm rot="-4358582" flipH="1">
              <a:off x="7479458" y="-1562448"/>
              <a:ext cx="1242710" cy="3851447"/>
            </a:xfrm>
            <a:custGeom>
              <a:avLst/>
              <a:gdLst/>
              <a:ahLst/>
              <a:cxnLst/>
              <a:rect l="l" t="t" r="r" b="b"/>
              <a:pathLst>
                <a:path w="42859" h="132830" fill="none" extrusionOk="0">
                  <a:moveTo>
                    <a:pt x="1915" y="1"/>
                  </a:moveTo>
                  <a:cubicBezTo>
                    <a:pt x="0" y="6627"/>
                    <a:pt x="3405" y="13831"/>
                    <a:pt x="8329" y="18664"/>
                  </a:cubicBezTo>
                  <a:cubicBezTo>
                    <a:pt x="13253" y="23527"/>
                    <a:pt x="19575" y="26658"/>
                    <a:pt x="25350" y="30427"/>
                  </a:cubicBezTo>
                  <a:cubicBezTo>
                    <a:pt x="31156" y="34196"/>
                    <a:pt x="36749" y="38998"/>
                    <a:pt x="38937" y="45564"/>
                  </a:cubicBezTo>
                  <a:cubicBezTo>
                    <a:pt x="42858" y="57205"/>
                    <a:pt x="34894" y="69090"/>
                    <a:pt x="31095" y="80762"/>
                  </a:cubicBezTo>
                  <a:cubicBezTo>
                    <a:pt x="25350" y="98482"/>
                    <a:pt x="29818" y="119091"/>
                    <a:pt x="42372" y="132829"/>
                  </a:cubicBezTo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1658" name="Google Shape;1658;p25"/>
            <p:cNvSpPr/>
            <p:nvPr/>
          </p:nvSpPr>
          <p:spPr>
            <a:xfrm rot="-4358582" flipH="1">
              <a:off x="7137186" y="-1084286"/>
              <a:ext cx="1241811" cy="3851447"/>
            </a:xfrm>
            <a:custGeom>
              <a:avLst/>
              <a:gdLst/>
              <a:ahLst/>
              <a:cxnLst/>
              <a:rect l="l" t="t" r="r" b="b"/>
              <a:pathLst>
                <a:path w="42828" h="132830" fill="none" extrusionOk="0">
                  <a:moveTo>
                    <a:pt x="1915" y="1"/>
                  </a:moveTo>
                  <a:cubicBezTo>
                    <a:pt x="0" y="6658"/>
                    <a:pt x="3405" y="13831"/>
                    <a:pt x="8329" y="18694"/>
                  </a:cubicBezTo>
                  <a:cubicBezTo>
                    <a:pt x="13253" y="23527"/>
                    <a:pt x="19575" y="26658"/>
                    <a:pt x="25350" y="30427"/>
                  </a:cubicBezTo>
                  <a:cubicBezTo>
                    <a:pt x="31156" y="34196"/>
                    <a:pt x="36749" y="39029"/>
                    <a:pt x="38937" y="45564"/>
                  </a:cubicBezTo>
                  <a:cubicBezTo>
                    <a:pt x="42828" y="57236"/>
                    <a:pt x="34864" y="69090"/>
                    <a:pt x="31095" y="80792"/>
                  </a:cubicBezTo>
                  <a:cubicBezTo>
                    <a:pt x="25350" y="98483"/>
                    <a:pt x="29818" y="119121"/>
                    <a:pt x="42372" y="132830"/>
                  </a:cubicBezTo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1659" name="Google Shape;1659;p25"/>
          <p:cNvGrpSpPr/>
          <p:nvPr/>
        </p:nvGrpSpPr>
        <p:grpSpPr>
          <a:xfrm rot="2700000" flipH="1">
            <a:off x="7207311" y="-333601"/>
            <a:ext cx="3481106" cy="1784080"/>
            <a:chOff x="-1459912" y="3884575"/>
            <a:chExt cx="4225775" cy="2165725"/>
          </a:xfrm>
        </p:grpSpPr>
        <p:sp>
          <p:nvSpPr>
            <p:cNvPr id="1660" name="Google Shape;1660;p25"/>
            <p:cNvSpPr/>
            <p:nvPr/>
          </p:nvSpPr>
          <p:spPr>
            <a:xfrm>
              <a:off x="-1459912" y="3889900"/>
              <a:ext cx="4225775" cy="2160400"/>
            </a:xfrm>
            <a:custGeom>
              <a:avLst/>
              <a:gdLst/>
              <a:ahLst/>
              <a:cxnLst/>
              <a:rect l="l" t="t" r="r" b="b"/>
              <a:pathLst>
                <a:path w="169031" h="86416" fill="none" extrusionOk="0">
                  <a:moveTo>
                    <a:pt x="0" y="10366"/>
                  </a:moveTo>
                  <a:cubicBezTo>
                    <a:pt x="15806" y="10335"/>
                    <a:pt x="31460" y="17630"/>
                    <a:pt x="41612" y="29697"/>
                  </a:cubicBezTo>
                  <a:cubicBezTo>
                    <a:pt x="50427" y="40184"/>
                    <a:pt x="54986" y="53558"/>
                    <a:pt x="62555" y="64987"/>
                  </a:cubicBezTo>
                  <a:cubicBezTo>
                    <a:pt x="70123" y="76385"/>
                    <a:pt x="82889" y="86416"/>
                    <a:pt x="96355" y="83893"/>
                  </a:cubicBezTo>
                  <a:cubicBezTo>
                    <a:pt x="105595" y="82191"/>
                    <a:pt x="112951" y="74804"/>
                    <a:pt x="117297" y="66476"/>
                  </a:cubicBezTo>
                  <a:cubicBezTo>
                    <a:pt x="121644" y="58117"/>
                    <a:pt x="123529" y="48755"/>
                    <a:pt x="125839" y="39667"/>
                  </a:cubicBezTo>
                  <a:cubicBezTo>
                    <a:pt x="128179" y="30549"/>
                    <a:pt x="131127" y="21308"/>
                    <a:pt x="137146" y="14074"/>
                  </a:cubicBezTo>
                  <a:cubicBezTo>
                    <a:pt x="144805" y="4925"/>
                    <a:pt x="157207" y="1"/>
                    <a:pt x="169031" y="1369"/>
                  </a:cubicBezTo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1" name="Google Shape;1661;p25"/>
            <p:cNvSpPr/>
            <p:nvPr/>
          </p:nvSpPr>
          <p:spPr>
            <a:xfrm>
              <a:off x="-1327700" y="3884575"/>
              <a:ext cx="3961350" cy="2025125"/>
            </a:xfrm>
            <a:custGeom>
              <a:avLst/>
              <a:gdLst/>
              <a:ahLst/>
              <a:cxnLst/>
              <a:rect l="l" t="t" r="r" b="b"/>
              <a:pathLst>
                <a:path w="158454" h="81005" fill="none" extrusionOk="0">
                  <a:moveTo>
                    <a:pt x="0" y="9727"/>
                  </a:moveTo>
                  <a:cubicBezTo>
                    <a:pt x="14803" y="9697"/>
                    <a:pt x="29484" y="16536"/>
                    <a:pt x="39028" y="27843"/>
                  </a:cubicBezTo>
                  <a:cubicBezTo>
                    <a:pt x="47296" y="37661"/>
                    <a:pt x="51551" y="50214"/>
                    <a:pt x="58634" y="60914"/>
                  </a:cubicBezTo>
                  <a:cubicBezTo>
                    <a:pt x="65716" y="71613"/>
                    <a:pt x="77692" y="81005"/>
                    <a:pt x="90336" y="78665"/>
                  </a:cubicBezTo>
                  <a:cubicBezTo>
                    <a:pt x="98999" y="77054"/>
                    <a:pt x="105868" y="70123"/>
                    <a:pt x="109941" y="62312"/>
                  </a:cubicBezTo>
                  <a:cubicBezTo>
                    <a:pt x="114015" y="54500"/>
                    <a:pt x="115777" y="45716"/>
                    <a:pt x="117966" y="37175"/>
                  </a:cubicBezTo>
                  <a:cubicBezTo>
                    <a:pt x="120154" y="28633"/>
                    <a:pt x="122920" y="19971"/>
                    <a:pt x="128574" y="13223"/>
                  </a:cubicBezTo>
                  <a:cubicBezTo>
                    <a:pt x="135747" y="4621"/>
                    <a:pt x="147359" y="1"/>
                    <a:pt x="158453" y="1308"/>
                  </a:cubicBezTo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2" name="Google Shape;1662;p25"/>
            <p:cNvSpPr/>
            <p:nvPr/>
          </p:nvSpPr>
          <p:spPr>
            <a:xfrm>
              <a:off x="-1195475" y="3886100"/>
              <a:ext cx="3696900" cy="1890625"/>
            </a:xfrm>
            <a:custGeom>
              <a:avLst/>
              <a:gdLst/>
              <a:ahLst/>
              <a:cxnLst/>
              <a:rect l="l" t="t" r="r" b="b"/>
              <a:pathLst>
                <a:path w="147876" h="75625" fill="none" extrusionOk="0">
                  <a:moveTo>
                    <a:pt x="0" y="9089"/>
                  </a:moveTo>
                  <a:cubicBezTo>
                    <a:pt x="13830" y="9058"/>
                    <a:pt x="27508" y="15442"/>
                    <a:pt x="36414" y="26019"/>
                  </a:cubicBezTo>
                  <a:cubicBezTo>
                    <a:pt x="44135" y="35168"/>
                    <a:pt x="48086" y="46871"/>
                    <a:pt x="54712" y="56871"/>
                  </a:cubicBezTo>
                  <a:cubicBezTo>
                    <a:pt x="61339" y="66840"/>
                    <a:pt x="72524" y="75625"/>
                    <a:pt x="84287" y="73406"/>
                  </a:cubicBezTo>
                  <a:cubicBezTo>
                    <a:pt x="92373" y="71916"/>
                    <a:pt x="98817" y="65473"/>
                    <a:pt x="102616" y="58178"/>
                  </a:cubicBezTo>
                  <a:cubicBezTo>
                    <a:pt x="106415" y="50883"/>
                    <a:pt x="108057" y="42676"/>
                    <a:pt x="110093" y="34712"/>
                  </a:cubicBezTo>
                  <a:cubicBezTo>
                    <a:pt x="112130" y="26749"/>
                    <a:pt x="114713" y="18663"/>
                    <a:pt x="120002" y="12341"/>
                  </a:cubicBezTo>
                  <a:cubicBezTo>
                    <a:pt x="126659" y="4317"/>
                    <a:pt x="137510" y="1"/>
                    <a:pt x="147875" y="1216"/>
                  </a:cubicBezTo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3" name="Google Shape;1663;p25"/>
            <p:cNvSpPr/>
            <p:nvPr/>
          </p:nvSpPr>
          <p:spPr>
            <a:xfrm>
              <a:off x="-1063275" y="3888375"/>
              <a:ext cx="3432475" cy="1754625"/>
            </a:xfrm>
            <a:custGeom>
              <a:avLst/>
              <a:gdLst/>
              <a:ahLst/>
              <a:cxnLst/>
              <a:rect l="l" t="t" r="r" b="b"/>
              <a:pathLst>
                <a:path w="137299" h="70185" fill="none" extrusionOk="0">
                  <a:moveTo>
                    <a:pt x="1" y="8420"/>
                  </a:moveTo>
                  <a:cubicBezTo>
                    <a:pt x="12828" y="8420"/>
                    <a:pt x="25533" y="14317"/>
                    <a:pt x="33801" y="24135"/>
                  </a:cubicBezTo>
                  <a:cubicBezTo>
                    <a:pt x="40974" y="32646"/>
                    <a:pt x="44652" y="43497"/>
                    <a:pt x="50792" y="52767"/>
                  </a:cubicBezTo>
                  <a:cubicBezTo>
                    <a:pt x="56962" y="62038"/>
                    <a:pt x="67327" y="70184"/>
                    <a:pt x="78270" y="68148"/>
                  </a:cubicBezTo>
                  <a:cubicBezTo>
                    <a:pt x="85778" y="66749"/>
                    <a:pt x="91735" y="60762"/>
                    <a:pt x="95261" y="53983"/>
                  </a:cubicBezTo>
                  <a:cubicBezTo>
                    <a:pt x="98817" y="47205"/>
                    <a:pt x="100337" y="39606"/>
                    <a:pt x="102222" y="32220"/>
                  </a:cubicBezTo>
                  <a:cubicBezTo>
                    <a:pt x="104106" y="24804"/>
                    <a:pt x="106507" y="17296"/>
                    <a:pt x="111401" y="11429"/>
                  </a:cubicBezTo>
                  <a:cubicBezTo>
                    <a:pt x="117602" y="4013"/>
                    <a:pt x="127693" y="1"/>
                    <a:pt x="137298" y="1125"/>
                  </a:cubicBezTo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4" name="Google Shape;1664;p25"/>
            <p:cNvSpPr/>
            <p:nvPr/>
          </p:nvSpPr>
          <p:spPr>
            <a:xfrm>
              <a:off x="-931050" y="3889900"/>
              <a:ext cx="3168025" cy="1619350"/>
            </a:xfrm>
            <a:custGeom>
              <a:avLst/>
              <a:gdLst/>
              <a:ahLst/>
              <a:cxnLst/>
              <a:rect l="l" t="t" r="r" b="b"/>
              <a:pathLst>
                <a:path w="126721" h="64774" fill="none" extrusionOk="0">
                  <a:moveTo>
                    <a:pt x="1" y="7782"/>
                  </a:moveTo>
                  <a:cubicBezTo>
                    <a:pt x="11855" y="7782"/>
                    <a:pt x="23588" y="13223"/>
                    <a:pt x="31217" y="22280"/>
                  </a:cubicBezTo>
                  <a:cubicBezTo>
                    <a:pt x="37813" y="30123"/>
                    <a:pt x="41217" y="40153"/>
                    <a:pt x="46901" y="48725"/>
                  </a:cubicBezTo>
                  <a:cubicBezTo>
                    <a:pt x="52555" y="57296"/>
                    <a:pt x="62130" y="64774"/>
                    <a:pt x="72221" y="62919"/>
                  </a:cubicBezTo>
                  <a:cubicBezTo>
                    <a:pt x="79151" y="61612"/>
                    <a:pt x="84683" y="56080"/>
                    <a:pt x="87936" y="49849"/>
                  </a:cubicBezTo>
                  <a:cubicBezTo>
                    <a:pt x="91188" y="43588"/>
                    <a:pt x="92616" y="36566"/>
                    <a:pt x="94349" y="29758"/>
                  </a:cubicBezTo>
                  <a:cubicBezTo>
                    <a:pt x="96082" y="22919"/>
                    <a:pt x="98300" y="15989"/>
                    <a:pt x="102829" y="10578"/>
                  </a:cubicBezTo>
                  <a:cubicBezTo>
                    <a:pt x="108544" y="3709"/>
                    <a:pt x="117845" y="1"/>
                    <a:pt x="126720" y="1034"/>
                  </a:cubicBezTo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5" name="Google Shape;1665;p25"/>
            <p:cNvSpPr/>
            <p:nvPr/>
          </p:nvSpPr>
          <p:spPr>
            <a:xfrm>
              <a:off x="-842100" y="3889900"/>
              <a:ext cx="2956401" cy="1380172"/>
            </a:xfrm>
            <a:custGeom>
              <a:avLst/>
              <a:gdLst/>
              <a:ahLst/>
              <a:cxnLst/>
              <a:rect l="l" t="t" r="r" b="b"/>
              <a:pathLst>
                <a:path w="126721" h="64774" fill="none" extrusionOk="0">
                  <a:moveTo>
                    <a:pt x="1" y="7782"/>
                  </a:moveTo>
                  <a:cubicBezTo>
                    <a:pt x="11855" y="7782"/>
                    <a:pt x="23588" y="13223"/>
                    <a:pt x="31217" y="22280"/>
                  </a:cubicBezTo>
                  <a:cubicBezTo>
                    <a:pt x="37813" y="30123"/>
                    <a:pt x="41217" y="40153"/>
                    <a:pt x="46901" y="48725"/>
                  </a:cubicBezTo>
                  <a:cubicBezTo>
                    <a:pt x="52555" y="57296"/>
                    <a:pt x="62130" y="64774"/>
                    <a:pt x="72221" y="62919"/>
                  </a:cubicBezTo>
                  <a:cubicBezTo>
                    <a:pt x="79151" y="61612"/>
                    <a:pt x="84683" y="56080"/>
                    <a:pt x="87936" y="49849"/>
                  </a:cubicBezTo>
                  <a:cubicBezTo>
                    <a:pt x="91188" y="43588"/>
                    <a:pt x="92616" y="36566"/>
                    <a:pt x="94349" y="29758"/>
                  </a:cubicBezTo>
                  <a:cubicBezTo>
                    <a:pt x="96082" y="22919"/>
                    <a:pt x="98300" y="15989"/>
                    <a:pt x="102829" y="10578"/>
                  </a:cubicBezTo>
                  <a:cubicBezTo>
                    <a:pt x="108544" y="3709"/>
                    <a:pt x="117845" y="1"/>
                    <a:pt x="126720" y="1034"/>
                  </a:cubicBezTo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66" name="Google Shape;1666;p25"/>
          <p:cNvGrpSpPr/>
          <p:nvPr/>
        </p:nvGrpSpPr>
        <p:grpSpPr>
          <a:xfrm rot="1228217">
            <a:off x="177166" y="4324165"/>
            <a:ext cx="653890" cy="441192"/>
            <a:chOff x="192771" y="3915943"/>
            <a:chExt cx="674372" cy="454968"/>
          </a:xfrm>
        </p:grpSpPr>
        <p:sp>
          <p:nvSpPr>
            <p:cNvPr id="1667" name="Google Shape;1667;p25"/>
            <p:cNvSpPr/>
            <p:nvPr/>
          </p:nvSpPr>
          <p:spPr>
            <a:xfrm rot="1144478">
              <a:off x="213405" y="4106019"/>
              <a:ext cx="222002" cy="145334"/>
            </a:xfrm>
            <a:custGeom>
              <a:avLst/>
              <a:gdLst/>
              <a:ahLst/>
              <a:cxnLst/>
              <a:rect l="l" t="t" r="r" b="b"/>
              <a:pathLst>
                <a:path w="5742" h="3759" extrusionOk="0">
                  <a:moveTo>
                    <a:pt x="2551" y="1"/>
                  </a:moveTo>
                  <a:cubicBezTo>
                    <a:pt x="1499" y="1"/>
                    <a:pt x="589" y="473"/>
                    <a:pt x="333" y="1239"/>
                  </a:cubicBezTo>
                  <a:cubicBezTo>
                    <a:pt x="0" y="2213"/>
                    <a:pt x="846" y="3277"/>
                    <a:pt x="2204" y="3635"/>
                  </a:cubicBezTo>
                  <a:cubicBezTo>
                    <a:pt x="2518" y="3719"/>
                    <a:pt x="2833" y="3759"/>
                    <a:pt x="3138" y="3759"/>
                  </a:cubicBezTo>
                  <a:cubicBezTo>
                    <a:pt x="4141" y="3759"/>
                    <a:pt x="5026" y="3328"/>
                    <a:pt x="5331" y="2610"/>
                  </a:cubicBezTo>
                  <a:cubicBezTo>
                    <a:pt x="5741" y="1649"/>
                    <a:pt x="4947" y="522"/>
                    <a:pt x="3537" y="137"/>
                  </a:cubicBezTo>
                  <a:cubicBezTo>
                    <a:pt x="3205" y="44"/>
                    <a:pt x="2871" y="1"/>
                    <a:pt x="255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8" name="Google Shape;1668;p25"/>
            <p:cNvSpPr/>
            <p:nvPr/>
          </p:nvSpPr>
          <p:spPr>
            <a:xfrm rot="1144478">
              <a:off x="213564" y="4095954"/>
              <a:ext cx="222002" cy="164549"/>
            </a:xfrm>
            <a:custGeom>
              <a:avLst/>
              <a:gdLst/>
              <a:ahLst/>
              <a:cxnLst/>
              <a:rect l="l" t="t" r="r" b="b"/>
              <a:pathLst>
                <a:path w="5742" h="4256" fill="none" extrusionOk="0">
                  <a:moveTo>
                    <a:pt x="5331" y="2871"/>
                  </a:moveTo>
                  <a:cubicBezTo>
                    <a:pt x="4934" y="3807"/>
                    <a:pt x="3550" y="4255"/>
                    <a:pt x="2204" y="3896"/>
                  </a:cubicBezTo>
                  <a:cubicBezTo>
                    <a:pt x="846" y="3538"/>
                    <a:pt x="0" y="2474"/>
                    <a:pt x="333" y="1500"/>
                  </a:cubicBezTo>
                  <a:cubicBezTo>
                    <a:pt x="667" y="501"/>
                    <a:pt x="2115" y="1"/>
                    <a:pt x="3537" y="398"/>
                  </a:cubicBezTo>
                  <a:cubicBezTo>
                    <a:pt x="4947" y="783"/>
                    <a:pt x="5741" y="1910"/>
                    <a:pt x="5331" y="2871"/>
                  </a:cubicBezTo>
                  <a:close/>
                </a:path>
              </a:pathLst>
            </a:custGeom>
            <a:noFill/>
            <a:ln w="28575" cap="flat" cmpd="sng">
              <a:solidFill>
                <a:schemeClr val="dk2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9" name="Google Shape;1669;p25"/>
            <p:cNvSpPr/>
            <p:nvPr/>
          </p:nvSpPr>
          <p:spPr>
            <a:xfrm rot="1144478">
              <a:off x="439909" y="3968516"/>
              <a:ext cx="380520" cy="349821"/>
            </a:xfrm>
            <a:custGeom>
              <a:avLst/>
              <a:gdLst/>
              <a:ahLst/>
              <a:cxnLst/>
              <a:rect l="l" t="t" r="r" b="b"/>
              <a:pathLst>
                <a:path w="9842" h="9048" fill="none" extrusionOk="0">
                  <a:moveTo>
                    <a:pt x="0" y="9047"/>
                  </a:moveTo>
                  <a:lnTo>
                    <a:pt x="9842" y="0"/>
                  </a:lnTo>
                </a:path>
              </a:pathLst>
            </a:custGeom>
            <a:noFill/>
            <a:ln w="2857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70" name="Google Shape;1670;p25"/>
          <p:cNvGrpSpPr/>
          <p:nvPr/>
        </p:nvGrpSpPr>
        <p:grpSpPr>
          <a:xfrm rot="2321494">
            <a:off x="-266322" y="3526329"/>
            <a:ext cx="794717" cy="337336"/>
            <a:chOff x="-1548595" y="5064988"/>
            <a:chExt cx="762313" cy="323577"/>
          </a:xfrm>
        </p:grpSpPr>
        <p:sp>
          <p:nvSpPr>
            <p:cNvPr id="1671" name="Google Shape;1671;p25"/>
            <p:cNvSpPr/>
            <p:nvPr/>
          </p:nvSpPr>
          <p:spPr>
            <a:xfrm>
              <a:off x="-1548595" y="5241217"/>
              <a:ext cx="155333" cy="82684"/>
            </a:xfrm>
            <a:custGeom>
              <a:avLst/>
              <a:gdLst/>
              <a:ahLst/>
              <a:cxnLst/>
              <a:rect l="l" t="t" r="r" b="b"/>
              <a:pathLst>
                <a:path w="4319" h="2299" extrusionOk="0">
                  <a:moveTo>
                    <a:pt x="2048" y="1"/>
                  </a:moveTo>
                  <a:cubicBezTo>
                    <a:pt x="1195" y="1"/>
                    <a:pt x="444" y="332"/>
                    <a:pt x="244" y="829"/>
                  </a:cubicBezTo>
                  <a:cubicBezTo>
                    <a:pt x="0" y="1444"/>
                    <a:pt x="666" y="2084"/>
                    <a:pt x="1717" y="2251"/>
                  </a:cubicBezTo>
                  <a:cubicBezTo>
                    <a:pt x="1907" y="2283"/>
                    <a:pt x="2096" y="2298"/>
                    <a:pt x="2281" y="2298"/>
                  </a:cubicBezTo>
                  <a:cubicBezTo>
                    <a:pt x="3130" y="2298"/>
                    <a:pt x="3875" y="1975"/>
                    <a:pt x="4075" y="1469"/>
                  </a:cubicBezTo>
                  <a:cubicBezTo>
                    <a:pt x="4319" y="867"/>
                    <a:pt x="3652" y="226"/>
                    <a:pt x="2601" y="47"/>
                  </a:cubicBezTo>
                  <a:cubicBezTo>
                    <a:pt x="2415" y="16"/>
                    <a:pt x="2229" y="1"/>
                    <a:pt x="204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2" name="Google Shape;1672;p25"/>
            <p:cNvSpPr/>
            <p:nvPr/>
          </p:nvSpPr>
          <p:spPr>
            <a:xfrm>
              <a:off x="-1548595" y="5236433"/>
              <a:ext cx="155333" cy="92214"/>
            </a:xfrm>
            <a:custGeom>
              <a:avLst/>
              <a:gdLst/>
              <a:ahLst/>
              <a:cxnLst/>
              <a:rect l="l" t="t" r="r" b="b"/>
              <a:pathLst>
                <a:path w="4319" h="2564" fill="none" extrusionOk="0">
                  <a:moveTo>
                    <a:pt x="4075" y="1602"/>
                  </a:moveTo>
                  <a:cubicBezTo>
                    <a:pt x="3832" y="2217"/>
                    <a:pt x="2781" y="2563"/>
                    <a:pt x="1717" y="2384"/>
                  </a:cubicBezTo>
                  <a:cubicBezTo>
                    <a:pt x="666" y="2217"/>
                    <a:pt x="0" y="1577"/>
                    <a:pt x="244" y="962"/>
                  </a:cubicBezTo>
                  <a:cubicBezTo>
                    <a:pt x="487" y="359"/>
                    <a:pt x="1538" y="1"/>
                    <a:pt x="2601" y="180"/>
                  </a:cubicBezTo>
                  <a:cubicBezTo>
                    <a:pt x="3652" y="359"/>
                    <a:pt x="4319" y="1000"/>
                    <a:pt x="4075" y="1602"/>
                  </a:cubicBezTo>
                  <a:close/>
                </a:path>
              </a:pathLst>
            </a:custGeom>
            <a:noFill/>
            <a:ln w="28575" cap="flat" cmpd="sng">
              <a:solidFill>
                <a:schemeClr val="accent1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3" name="Google Shape;1673;p25"/>
            <p:cNvSpPr/>
            <p:nvPr/>
          </p:nvSpPr>
          <p:spPr>
            <a:xfrm>
              <a:off x="-1200204" y="5301134"/>
              <a:ext cx="155836" cy="82684"/>
            </a:xfrm>
            <a:custGeom>
              <a:avLst/>
              <a:gdLst/>
              <a:ahLst/>
              <a:cxnLst/>
              <a:rect l="l" t="t" r="r" b="b"/>
              <a:pathLst>
                <a:path w="4333" h="2299" extrusionOk="0">
                  <a:moveTo>
                    <a:pt x="2062" y="1"/>
                  </a:moveTo>
                  <a:cubicBezTo>
                    <a:pt x="1208" y="1"/>
                    <a:pt x="458" y="332"/>
                    <a:pt x="257" y="828"/>
                  </a:cubicBezTo>
                  <a:cubicBezTo>
                    <a:pt x="1" y="1444"/>
                    <a:pt x="667" y="2084"/>
                    <a:pt x="1718" y="2251"/>
                  </a:cubicBezTo>
                  <a:cubicBezTo>
                    <a:pt x="1908" y="2283"/>
                    <a:pt x="2097" y="2298"/>
                    <a:pt x="2282" y="2298"/>
                  </a:cubicBezTo>
                  <a:cubicBezTo>
                    <a:pt x="3131" y="2298"/>
                    <a:pt x="3876" y="1975"/>
                    <a:pt x="4076" y="1469"/>
                  </a:cubicBezTo>
                  <a:cubicBezTo>
                    <a:pt x="4332" y="867"/>
                    <a:pt x="3666" y="226"/>
                    <a:pt x="2615" y="47"/>
                  </a:cubicBezTo>
                  <a:cubicBezTo>
                    <a:pt x="2429" y="15"/>
                    <a:pt x="2243" y="1"/>
                    <a:pt x="206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4" name="Google Shape;1674;p25"/>
            <p:cNvSpPr/>
            <p:nvPr/>
          </p:nvSpPr>
          <p:spPr>
            <a:xfrm>
              <a:off x="-1200204" y="5296351"/>
              <a:ext cx="155836" cy="92214"/>
            </a:xfrm>
            <a:custGeom>
              <a:avLst/>
              <a:gdLst/>
              <a:ahLst/>
              <a:cxnLst/>
              <a:rect l="l" t="t" r="r" b="b"/>
              <a:pathLst>
                <a:path w="4333" h="2564" fill="none" extrusionOk="0">
                  <a:moveTo>
                    <a:pt x="4076" y="1602"/>
                  </a:moveTo>
                  <a:cubicBezTo>
                    <a:pt x="3832" y="2217"/>
                    <a:pt x="2782" y="2563"/>
                    <a:pt x="1718" y="2384"/>
                  </a:cubicBezTo>
                  <a:cubicBezTo>
                    <a:pt x="667" y="2217"/>
                    <a:pt x="1" y="1577"/>
                    <a:pt x="257" y="961"/>
                  </a:cubicBezTo>
                  <a:cubicBezTo>
                    <a:pt x="501" y="359"/>
                    <a:pt x="1551" y="0"/>
                    <a:pt x="2615" y="180"/>
                  </a:cubicBezTo>
                  <a:cubicBezTo>
                    <a:pt x="3666" y="359"/>
                    <a:pt x="4332" y="1000"/>
                    <a:pt x="4076" y="1602"/>
                  </a:cubicBezTo>
                  <a:close/>
                </a:path>
              </a:pathLst>
            </a:custGeom>
            <a:noFill/>
            <a:ln w="28575" cap="flat" cmpd="sng">
              <a:solidFill>
                <a:schemeClr val="accent1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5" name="Google Shape;1675;p25"/>
            <p:cNvSpPr/>
            <p:nvPr/>
          </p:nvSpPr>
          <p:spPr>
            <a:xfrm>
              <a:off x="-1409411" y="5064988"/>
              <a:ext cx="623130" cy="293151"/>
            </a:xfrm>
            <a:custGeom>
              <a:avLst/>
              <a:gdLst/>
              <a:ahLst/>
              <a:cxnLst/>
              <a:rect l="l" t="t" r="r" b="b"/>
              <a:pathLst>
                <a:path w="17326" h="8151" fill="none" extrusionOk="0">
                  <a:moveTo>
                    <a:pt x="0" y="6664"/>
                  </a:moveTo>
                  <a:lnTo>
                    <a:pt x="8329" y="1"/>
                  </a:lnTo>
                  <a:lnTo>
                    <a:pt x="17325" y="1449"/>
                  </a:lnTo>
                  <a:lnTo>
                    <a:pt x="9842" y="8151"/>
                  </a:lnTo>
                </a:path>
              </a:pathLst>
            </a:custGeom>
            <a:noFill/>
            <a:ln w="28575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6" name="Google Shape;1676;p25"/>
            <p:cNvSpPr/>
            <p:nvPr/>
          </p:nvSpPr>
          <p:spPr>
            <a:xfrm>
              <a:off x="-1174381" y="5120302"/>
              <a:ext cx="321275" cy="56717"/>
            </a:xfrm>
            <a:custGeom>
              <a:avLst/>
              <a:gdLst/>
              <a:ahLst/>
              <a:cxnLst/>
              <a:rect l="l" t="t" r="r" b="b"/>
              <a:pathLst>
                <a:path w="8933" h="1577" fill="none" extrusionOk="0">
                  <a:moveTo>
                    <a:pt x="0" y="0"/>
                  </a:moveTo>
                  <a:lnTo>
                    <a:pt x="8932" y="1576"/>
                  </a:lnTo>
                </a:path>
              </a:pathLst>
            </a:custGeom>
            <a:noFill/>
            <a:ln w="28575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77" name="Google Shape;1677;p25"/>
          <p:cNvGrpSpPr/>
          <p:nvPr/>
        </p:nvGrpSpPr>
        <p:grpSpPr>
          <a:xfrm rot="-571178">
            <a:off x="719956" y="4490174"/>
            <a:ext cx="932980" cy="600211"/>
            <a:chOff x="-30260" y="4314762"/>
            <a:chExt cx="1135405" cy="730436"/>
          </a:xfrm>
        </p:grpSpPr>
        <p:sp>
          <p:nvSpPr>
            <p:cNvPr id="1678" name="Google Shape;1678;p25"/>
            <p:cNvSpPr/>
            <p:nvPr/>
          </p:nvSpPr>
          <p:spPr>
            <a:xfrm rot="1144483">
              <a:off x="-7255" y="4548563"/>
              <a:ext cx="197034" cy="152973"/>
            </a:xfrm>
            <a:custGeom>
              <a:avLst/>
              <a:gdLst/>
              <a:ahLst/>
              <a:cxnLst/>
              <a:rect l="l" t="t" r="r" b="b"/>
              <a:pathLst>
                <a:path w="4615" h="3583" extrusionOk="0">
                  <a:moveTo>
                    <a:pt x="1901" y="1"/>
                  </a:moveTo>
                  <a:cubicBezTo>
                    <a:pt x="1102" y="1"/>
                    <a:pt x="435" y="408"/>
                    <a:pt x="244" y="1086"/>
                  </a:cubicBezTo>
                  <a:cubicBezTo>
                    <a:pt x="1" y="1995"/>
                    <a:pt x="706" y="3046"/>
                    <a:pt x="1846" y="3431"/>
                  </a:cubicBezTo>
                  <a:cubicBezTo>
                    <a:pt x="2138" y="3533"/>
                    <a:pt x="2430" y="3582"/>
                    <a:pt x="2707" y="3582"/>
                  </a:cubicBezTo>
                  <a:cubicBezTo>
                    <a:pt x="3499" y="3582"/>
                    <a:pt x="4168" y="3182"/>
                    <a:pt x="4358" y="2508"/>
                  </a:cubicBezTo>
                  <a:cubicBezTo>
                    <a:pt x="4614" y="1598"/>
                    <a:pt x="3896" y="535"/>
                    <a:pt x="2756" y="150"/>
                  </a:cubicBezTo>
                  <a:cubicBezTo>
                    <a:pt x="2465" y="49"/>
                    <a:pt x="2175" y="1"/>
                    <a:pt x="190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9" name="Google Shape;1679;p25"/>
            <p:cNvSpPr/>
            <p:nvPr/>
          </p:nvSpPr>
          <p:spPr>
            <a:xfrm rot="1144483">
              <a:off x="-7234" y="4537978"/>
              <a:ext cx="197034" cy="174022"/>
            </a:xfrm>
            <a:custGeom>
              <a:avLst/>
              <a:gdLst/>
              <a:ahLst/>
              <a:cxnLst/>
              <a:rect l="l" t="t" r="r" b="b"/>
              <a:pathLst>
                <a:path w="4615" h="4076" fill="none" extrusionOk="0">
                  <a:moveTo>
                    <a:pt x="4358" y="2756"/>
                  </a:moveTo>
                  <a:cubicBezTo>
                    <a:pt x="4101" y="3666"/>
                    <a:pt x="2974" y="4076"/>
                    <a:pt x="1846" y="3679"/>
                  </a:cubicBezTo>
                  <a:cubicBezTo>
                    <a:pt x="706" y="3294"/>
                    <a:pt x="1" y="2243"/>
                    <a:pt x="244" y="1334"/>
                  </a:cubicBezTo>
                  <a:cubicBezTo>
                    <a:pt x="501" y="424"/>
                    <a:pt x="1615" y="1"/>
                    <a:pt x="2756" y="398"/>
                  </a:cubicBezTo>
                  <a:cubicBezTo>
                    <a:pt x="3896" y="783"/>
                    <a:pt x="4614" y="1846"/>
                    <a:pt x="4358" y="2756"/>
                  </a:cubicBezTo>
                  <a:close/>
                </a:path>
              </a:pathLst>
            </a:custGeom>
            <a:noFill/>
            <a:ln w="28575" cap="flat" cmpd="sng">
              <a:solidFill>
                <a:schemeClr val="lt2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0" name="Google Shape;1680;p25"/>
            <p:cNvSpPr/>
            <p:nvPr/>
          </p:nvSpPr>
          <p:spPr>
            <a:xfrm rot="1144483">
              <a:off x="433933" y="4773681"/>
              <a:ext cx="204121" cy="155663"/>
            </a:xfrm>
            <a:custGeom>
              <a:avLst/>
              <a:gdLst/>
              <a:ahLst/>
              <a:cxnLst/>
              <a:rect l="l" t="t" r="r" b="b"/>
              <a:pathLst>
                <a:path w="4781" h="3646" extrusionOk="0">
                  <a:moveTo>
                    <a:pt x="1981" y="0"/>
                  </a:moveTo>
                  <a:cubicBezTo>
                    <a:pt x="1156" y="0"/>
                    <a:pt x="457" y="410"/>
                    <a:pt x="257" y="1098"/>
                  </a:cubicBezTo>
                  <a:cubicBezTo>
                    <a:pt x="0" y="2020"/>
                    <a:pt x="731" y="3084"/>
                    <a:pt x="1910" y="3494"/>
                  </a:cubicBezTo>
                  <a:cubicBezTo>
                    <a:pt x="2211" y="3596"/>
                    <a:pt x="2513" y="3645"/>
                    <a:pt x="2800" y="3645"/>
                  </a:cubicBezTo>
                  <a:cubicBezTo>
                    <a:pt x="3624" y="3645"/>
                    <a:pt x="4324" y="3243"/>
                    <a:pt x="4524" y="2558"/>
                  </a:cubicBezTo>
                  <a:cubicBezTo>
                    <a:pt x="4780" y="1623"/>
                    <a:pt x="4037" y="547"/>
                    <a:pt x="2858" y="149"/>
                  </a:cubicBezTo>
                  <a:cubicBezTo>
                    <a:pt x="2561" y="48"/>
                    <a:pt x="2264" y="0"/>
                    <a:pt x="198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1" name="Google Shape;1681;p25"/>
            <p:cNvSpPr/>
            <p:nvPr/>
          </p:nvSpPr>
          <p:spPr>
            <a:xfrm rot="1144483">
              <a:off x="433947" y="4763095"/>
              <a:ext cx="204121" cy="176754"/>
            </a:xfrm>
            <a:custGeom>
              <a:avLst/>
              <a:gdLst/>
              <a:ahLst/>
              <a:cxnLst/>
              <a:rect l="l" t="t" r="r" b="b"/>
              <a:pathLst>
                <a:path w="4781" h="4140" fill="none" extrusionOk="0">
                  <a:moveTo>
                    <a:pt x="4524" y="2806"/>
                  </a:moveTo>
                  <a:cubicBezTo>
                    <a:pt x="4255" y="3729"/>
                    <a:pt x="3076" y="4139"/>
                    <a:pt x="1910" y="3742"/>
                  </a:cubicBezTo>
                  <a:cubicBezTo>
                    <a:pt x="731" y="3332"/>
                    <a:pt x="0" y="2268"/>
                    <a:pt x="257" y="1346"/>
                  </a:cubicBezTo>
                  <a:cubicBezTo>
                    <a:pt x="526" y="423"/>
                    <a:pt x="1692" y="0"/>
                    <a:pt x="2858" y="397"/>
                  </a:cubicBezTo>
                  <a:cubicBezTo>
                    <a:pt x="4037" y="795"/>
                    <a:pt x="4780" y="1871"/>
                    <a:pt x="4524" y="2806"/>
                  </a:cubicBezTo>
                  <a:close/>
                </a:path>
              </a:pathLst>
            </a:custGeom>
            <a:noFill/>
            <a:ln w="28575" cap="flat" cmpd="sng">
              <a:solidFill>
                <a:schemeClr val="lt2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2" name="Google Shape;1682;p25"/>
            <p:cNvSpPr/>
            <p:nvPr/>
          </p:nvSpPr>
          <p:spPr>
            <a:xfrm rot="1144483">
              <a:off x="176442" y="4444991"/>
              <a:ext cx="875957" cy="469978"/>
            </a:xfrm>
            <a:custGeom>
              <a:avLst/>
              <a:gdLst/>
              <a:ahLst/>
              <a:cxnLst/>
              <a:rect l="l" t="t" r="r" b="b"/>
              <a:pathLst>
                <a:path w="20517" h="11008" fill="none" extrusionOk="0">
                  <a:moveTo>
                    <a:pt x="0" y="9560"/>
                  </a:moveTo>
                  <a:lnTo>
                    <a:pt x="9022" y="0"/>
                  </a:lnTo>
                  <a:lnTo>
                    <a:pt x="20516" y="1115"/>
                  </a:lnTo>
                  <a:lnTo>
                    <a:pt x="11790" y="11008"/>
                  </a:lnTo>
                </a:path>
              </a:pathLst>
            </a:custGeom>
            <a:noFill/>
            <a:ln w="28575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3" name="Google Shape;1683;p25"/>
            <p:cNvSpPr/>
            <p:nvPr/>
          </p:nvSpPr>
          <p:spPr>
            <a:xfrm rot="1144483">
              <a:off x="533233" y="4562096"/>
              <a:ext cx="483170" cy="61352"/>
            </a:xfrm>
            <a:custGeom>
              <a:avLst/>
              <a:gdLst/>
              <a:ahLst/>
              <a:cxnLst/>
              <a:rect l="l" t="t" r="r" b="b"/>
              <a:pathLst>
                <a:path w="11317" h="1437" fill="none" extrusionOk="0">
                  <a:moveTo>
                    <a:pt x="1" y="1"/>
                  </a:moveTo>
                  <a:lnTo>
                    <a:pt x="11316" y="1436"/>
                  </a:lnTo>
                </a:path>
              </a:pathLst>
            </a:custGeom>
            <a:noFill/>
            <a:ln w="28575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84" name="Google Shape;1684;p25"/>
          <p:cNvGrpSpPr/>
          <p:nvPr/>
        </p:nvGrpSpPr>
        <p:grpSpPr>
          <a:xfrm>
            <a:off x="7644552" y="403969"/>
            <a:ext cx="696888" cy="469559"/>
            <a:chOff x="897994" y="4240309"/>
            <a:chExt cx="967900" cy="652165"/>
          </a:xfrm>
        </p:grpSpPr>
        <p:sp>
          <p:nvSpPr>
            <p:cNvPr id="1685" name="Google Shape;1685;p25"/>
            <p:cNvSpPr/>
            <p:nvPr/>
          </p:nvSpPr>
          <p:spPr>
            <a:xfrm>
              <a:off x="897994" y="4634158"/>
              <a:ext cx="370437" cy="243057"/>
            </a:xfrm>
            <a:custGeom>
              <a:avLst/>
              <a:gdLst/>
              <a:ahLst/>
              <a:cxnLst/>
              <a:rect l="l" t="t" r="r" b="b"/>
              <a:pathLst>
                <a:path w="5729" h="3759" extrusionOk="0">
                  <a:moveTo>
                    <a:pt x="2551" y="1"/>
                  </a:moveTo>
                  <a:cubicBezTo>
                    <a:pt x="1500" y="1"/>
                    <a:pt x="589" y="473"/>
                    <a:pt x="334" y="1239"/>
                  </a:cubicBezTo>
                  <a:cubicBezTo>
                    <a:pt x="1" y="2213"/>
                    <a:pt x="847" y="3277"/>
                    <a:pt x="2205" y="3635"/>
                  </a:cubicBezTo>
                  <a:cubicBezTo>
                    <a:pt x="2518" y="3719"/>
                    <a:pt x="2834" y="3759"/>
                    <a:pt x="3139" y="3759"/>
                  </a:cubicBezTo>
                  <a:cubicBezTo>
                    <a:pt x="4142" y="3759"/>
                    <a:pt x="5027" y="3328"/>
                    <a:pt x="5332" y="2610"/>
                  </a:cubicBezTo>
                  <a:cubicBezTo>
                    <a:pt x="5729" y="1649"/>
                    <a:pt x="4947" y="522"/>
                    <a:pt x="3538" y="137"/>
                  </a:cubicBezTo>
                  <a:cubicBezTo>
                    <a:pt x="3205" y="44"/>
                    <a:pt x="2872" y="1"/>
                    <a:pt x="2551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6" name="Google Shape;1686;p25"/>
            <p:cNvSpPr/>
            <p:nvPr/>
          </p:nvSpPr>
          <p:spPr>
            <a:xfrm>
              <a:off x="897994" y="4617281"/>
              <a:ext cx="370437" cy="275193"/>
            </a:xfrm>
            <a:custGeom>
              <a:avLst/>
              <a:gdLst/>
              <a:ahLst/>
              <a:cxnLst/>
              <a:rect l="l" t="t" r="r" b="b"/>
              <a:pathLst>
                <a:path w="5729" h="4256" fill="none" extrusionOk="0">
                  <a:moveTo>
                    <a:pt x="5332" y="2871"/>
                  </a:moveTo>
                  <a:cubicBezTo>
                    <a:pt x="4934" y="3807"/>
                    <a:pt x="3550" y="4255"/>
                    <a:pt x="2205" y="3896"/>
                  </a:cubicBezTo>
                  <a:cubicBezTo>
                    <a:pt x="847" y="3538"/>
                    <a:pt x="1" y="2474"/>
                    <a:pt x="334" y="1500"/>
                  </a:cubicBezTo>
                  <a:cubicBezTo>
                    <a:pt x="667" y="501"/>
                    <a:pt x="2115" y="1"/>
                    <a:pt x="3538" y="398"/>
                  </a:cubicBezTo>
                  <a:cubicBezTo>
                    <a:pt x="4947" y="783"/>
                    <a:pt x="5729" y="1910"/>
                    <a:pt x="5332" y="2871"/>
                  </a:cubicBezTo>
                  <a:close/>
                </a:path>
              </a:pathLst>
            </a:custGeom>
            <a:solidFill>
              <a:schemeClr val="accent1"/>
            </a:solidFill>
            <a:ln w="28575" cap="flat" cmpd="sng">
              <a:solidFill>
                <a:schemeClr val="dk2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7" name="Google Shape;1687;p25"/>
            <p:cNvSpPr/>
            <p:nvPr/>
          </p:nvSpPr>
          <p:spPr>
            <a:xfrm>
              <a:off x="1228605" y="4240309"/>
              <a:ext cx="637289" cy="585044"/>
            </a:xfrm>
            <a:custGeom>
              <a:avLst/>
              <a:gdLst/>
              <a:ahLst/>
              <a:cxnLst/>
              <a:rect l="l" t="t" r="r" b="b"/>
              <a:pathLst>
                <a:path w="9856" h="9048" fill="none" extrusionOk="0">
                  <a:moveTo>
                    <a:pt x="1" y="9047"/>
                  </a:moveTo>
                  <a:lnTo>
                    <a:pt x="9855" y="0"/>
                  </a:lnTo>
                </a:path>
              </a:pathLst>
            </a:custGeom>
            <a:solidFill>
              <a:schemeClr val="accent1"/>
            </a:solidFill>
            <a:ln w="2857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88" name="Google Shape;1688;p25"/>
          <p:cNvGrpSpPr/>
          <p:nvPr/>
        </p:nvGrpSpPr>
        <p:grpSpPr>
          <a:xfrm>
            <a:off x="9131227" y="841438"/>
            <a:ext cx="271143" cy="507914"/>
            <a:chOff x="5906877" y="4080403"/>
            <a:chExt cx="570948" cy="1069743"/>
          </a:xfrm>
        </p:grpSpPr>
        <p:sp>
          <p:nvSpPr>
            <p:cNvPr id="1689" name="Google Shape;1689;p25"/>
            <p:cNvSpPr/>
            <p:nvPr/>
          </p:nvSpPr>
          <p:spPr>
            <a:xfrm>
              <a:off x="5941665" y="4813591"/>
              <a:ext cx="280948" cy="315218"/>
            </a:xfrm>
            <a:custGeom>
              <a:avLst/>
              <a:gdLst/>
              <a:ahLst/>
              <a:cxnLst/>
              <a:rect l="l" t="t" r="r" b="b"/>
              <a:pathLst>
                <a:path w="4345" h="4875" extrusionOk="0">
                  <a:moveTo>
                    <a:pt x="2528" y="1"/>
                  </a:moveTo>
                  <a:cubicBezTo>
                    <a:pt x="1809" y="1"/>
                    <a:pt x="1046" y="548"/>
                    <a:pt x="603" y="1463"/>
                  </a:cubicBezTo>
                  <a:cubicBezTo>
                    <a:pt x="0" y="2680"/>
                    <a:pt x="218" y="4102"/>
                    <a:pt x="1064" y="4654"/>
                  </a:cubicBezTo>
                  <a:cubicBezTo>
                    <a:pt x="1294" y="4803"/>
                    <a:pt x="1549" y="4874"/>
                    <a:pt x="1811" y="4874"/>
                  </a:cubicBezTo>
                  <a:cubicBezTo>
                    <a:pt x="2514" y="4874"/>
                    <a:pt x="3269" y="4361"/>
                    <a:pt x="3717" y="3475"/>
                  </a:cubicBezTo>
                  <a:cubicBezTo>
                    <a:pt x="4345" y="2232"/>
                    <a:pt x="4152" y="771"/>
                    <a:pt x="3268" y="220"/>
                  </a:cubicBezTo>
                  <a:cubicBezTo>
                    <a:pt x="3038" y="71"/>
                    <a:pt x="2786" y="1"/>
                    <a:pt x="2528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0" name="Google Shape;1690;p25"/>
            <p:cNvSpPr/>
            <p:nvPr/>
          </p:nvSpPr>
          <p:spPr>
            <a:xfrm>
              <a:off x="5941665" y="4791283"/>
              <a:ext cx="280948" cy="358863"/>
            </a:xfrm>
            <a:custGeom>
              <a:avLst/>
              <a:gdLst/>
              <a:ahLst/>
              <a:cxnLst/>
              <a:rect l="l" t="t" r="r" b="b"/>
              <a:pathLst>
                <a:path w="4345" h="5550" fill="none" extrusionOk="0">
                  <a:moveTo>
                    <a:pt x="3268" y="565"/>
                  </a:moveTo>
                  <a:cubicBezTo>
                    <a:pt x="4152" y="1116"/>
                    <a:pt x="4345" y="2577"/>
                    <a:pt x="3717" y="3820"/>
                  </a:cubicBezTo>
                  <a:cubicBezTo>
                    <a:pt x="3102" y="5037"/>
                    <a:pt x="1910" y="5550"/>
                    <a:pt x="1064" y="4999"/>
                  </a:cubicBezTo>
                  <a:cubicBezTo>
                    <a:pt x="218" y="4447"/>
                    <a:pt x="0" y="3025"/>
                    <a:pt x="603" y="1808"/>
                  </a:cubicBezTo>
                  <a:cubicBezTo>
                    <a:pt x="1205" y="565"/>
                    <a:pt x="2397" y="1"/>
                    <a:pt x="3268" y="565"/>
                  </a:cubicBezTo>
                  <a:close/>
                </a:path>
              </a:pathLst>
            </a:custGeom>
            <a:solidFill>
              <a:schemeClr val="dk2"/>
            </a:solidFill>
            <a:ln w="28575" cap="flat" cmpd="sng">
              <a:solidFill>
                <a:schemeClr val="dk2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1" name="Google Shape;1691;p25"/>
            <p:cNvSpPr/>
            <p:nvPr/>
          </p:nvSpPr>
          <p:spPr>
            <a:xfrm>
              <a:off x="6053528" y="4869200"/>
              <a:ext cx="95374" cy="36533"/>
            </a:xfrm>
            <a:custGeom>
              <a:avLst/>
              <a:gdLst/>
              <a:ahLst/>
              <a:cxnLst/>
              <a:rect l="l" t="t" r="r" b="b"/>
              <a:pathLst>
                <a:path w="1475" h="565" fill="none" extrusionOk="0">
                  <a:moveTo>
                    <a:pt x="0" y="487"/>
                  </a:moveTo>
                  <a:cubicBezTo>
                    <a:pt x="308" y="154"/>
                    <a:pt x="667" y="0"/>
                    <a:pt x="936" y="26"/>
                  </a:cubicBezTo>
                  <a:cubicBezTo>
                    <a:pt x="1026" y="26"/>
                    <a:pt x="1102" y="52"/>
                    <a:pt x="1179" y="103"/>
                  </a:cubicBezTo>
                  <a:cubicBezTo>
                    <a:pt x="1308" y="193"/>
                    <a:pt x="1410" y="346"/>
                    <a:pt x="1474" y="564"/>
                  </a:cubicBezTo>
                </a:path>
              </a:pathLst>
            </a:custGeom>
            <a:solidFill>
              <a:schemeClr val="dk2"/>
            </a:solidFill>
            <a:ln w="28575" cap="rnd" cmpd="sng">
              <a:solidFill>
                <a:schemeClr val="dk2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2" name="Google Shape;1692;p25"/>
            <p:cNvSpPr/>
            <p:nvPr/>
          </p:nvSpPr>
          <p:spPr>
            <a:xfrm>
              <a:off x="6011240" y="4952030"/>
              <a:ext cx="11703" cy="68863"/>
            </a:xfrm>
            <a:custGeom>
              <a:avLst/>
              <a:gdLst/>
              <a:ahLst/>
              <a:cxnLst/>
              <a:rect l="l" t="t" r="r" b="b"/>
              <a:pathLst>
                <a:path w="181" h="1065" fill="none" extrusionOk="0">
                  <a:moveTo>
                    <a:pt x="52" y="1064"/>
                  </a:moveTo>
                  <a:cubicBezTo>
                    <a:pt x="1" y="757"/>
                    <a:pt x="39" y="385"/>
                    <a:pt x="180" y="1"/>
                  </a:cubicBezTo>
                </a:path>
              </a:pathLst>
            </a:custGeom>
            <a:solidFill>
              <a:schemeClr val="dk2"/>
            </a:solidFill>
            <a:ln w="28575" cap="rnd" cmpd="sng">
              <a:solidFill>
                <a:schemeClr val="dk2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3" name="Google Shape;1693;p25"/>
            <p:cNvSpPr/>
            <p:nvPr/>
          </p:nvSpPr>
          <p:spPr>
            <a:xfrm>
              <a:off x="5906877" y="4080403"/>
              <a:ext cx="570948" cy="786330"/>
            </a:xfrm>
            <a:custGeom>
              <a:avLst/>
              <a:gdLst/>
              <a:ahLst/>
              <a:cxnLst/>
              <a:rect l="l" t="t" r="r" b="b"/>
              <a:pathLst>
                <a:path w="8830" h="12161" fill="none" extrusionOk="0">
                  <a:moveTo>
                    <a:pt x="4344" y="12161"/>
                  </a:moveTo>
                  <a:lnTo>
                    <a:pt x="0" y="0"/>
                  </a:lnTo>
                  <a:cubicBezTo>
                    <a:pt x="0" y="0"/>
                    <a:pt x="8829" y="6279"/>
                    <a:pt x="3716" y="6228"/>
                  </a:cubicBezTo>
                </a:path>
              </a:pathLst>
            </a:custGeom>
            <a:solidFill>
              <a:schemeClr val="dk2"/>
            </a:solidFill>
            <a:ln w="2857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94" name="Google Shape;1694;p25"/>
          <p:cNvGrpSpPr/>
          <p:nvPr/>
        </p:nvGrpSpPr>
        <p:grpSpPr>
          <a:xfrm rot="3166450">
            <a:off x="8498951" y="220078"/>
            <a:ext cx="508759" cy="561677"/>
            <a:chOff x="6799261" y="3792016"/>
            <a:chExt cx="836125" cy="923094"/>
          </a:xfrm>
        </p:grpSpPr>
        <p:sp>
          <p:nvSpPr>
            <p:cNvPr id="1695" name="Google Shape;1695;p25"/>
            <p:cNvSpPr/>
            <p:nvPr/>
          </p:nvSpPr>
          <p:spPr>
            <a:xfrm>
              <a:off x="6799261" y="4450327"/>
              <a:ext cx="253597" cy="227733"/>
            </a:xfrm>
            <a:custGeom>
              <a:avLst/>
              <a:gdLst/>
              <a:ahLst/>
              <a:cxnLst/>
              <a:rect l="l" t="t" r="r" b="b"/>
              <a:pathLst>
                <a:path w="3922" h="3522" extrusionOk="0">
                  <a:moveTo>
                    <a:pt x="2548" y="0"/>
                  </a:moveTo>
                  <a:cubicBezTo>
                    <a:pt x="2122" y="0"/>
                    <a:pt x="1633" y="183"/>
                    <a:pt x="1192" y="545"/>
                  </a:cubicBezTo>
                  <a:cubicBezTo>
                    <a:pt x="346" y="1250"/>
                    <a:pt x="0" y="2352"/>
                    <a:pt x="423" y="3031"/>
                  </a:cubicBezTo>
                  <a:cubicBezTo>
                    <a:pt x="625" y="3358"/>
                    <a:pt x="974" y="3522"/>
                    <a:pt x="1377" y="3522"/>
                  </a:cubicBezTo>
                  <a:cubicBezTo>
                    <a:pt x="1796" y="3522"/>
                    <a:pt x="2273" y="3345"/>
                    <a:pt x="2704" y="2993"/>
                  </a:cubicBezTo>
                  <a:cubicBezTo>
                    <a:pt x="3563" y="2288"/>
                    <a:pt x="3922" y="1173"/>
                    <a:pt x="3499" y="494"/>
                  </a:cubicBezTo>
                  <a:cubicBezTo>
                    <a:pt x="3299" y="164"/>
                    <a:pt x="2952" y="0"/>
                    <a:pt x="2548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6" name="Google Shape;1696;p25"/>
            <p:cNvSpPr/>
            <p:nvPr/>
          </p:nvSpPr>
          <p:spPr>
            <a:xfrm>
              <a:off x="6799261" y="4438300"/>
              <a:ext cx="253597" cy="251139"/>
            </a:xfrm>
            <a:custGeom>
              <a:avLst/>
              <a:gdLst/>
              <a:ahLst/>
              <a:cxnLst/>
              <a:rect l="l" t="t" r="r" b="b"/>
              <a:pathLst>
                <a:path w="3922" h="3884" fill="none" extrusionOk="0">
                  <a:moveTo>
                    <a:pt x="3499" y="680"/>
                  </a:moveTo>
                  <a:cubicBezTo>
                    <a:pt x="3922" y="1359"/>
                    <a:pt x="3563" y="2474"/>
                    <a:pt x="2704" y="3179"/>
                  </a:cubicBezTo>
                  <a:cubicBezTo>
                    <a:pt x="1859" y="3871"/>
                    <a:pt x="833" y="3884"/>
                    <a:pt x="423" y="3217"/>
                  </a:cubicBezTo>
                  <a:cubicBezTo>
                    <a:pt x="0" y="2538"/>
                    <a:pt x="346" y="1436"/>
                    <a:pt x="1192" y="731"/>
                  </a:cubicBezTo>
                  <a:cubicBezTo>
                    <a:pt x="2051" y="27"/>
                    <a:pt x="3089" y="1"/>
                    <a:pt x="3499" y="680"/>
                  </a:cubicBezTo>
                  <a:close/>
                </a:path>
              </a:pathLst>
            </a:custGeom>
            <a:solidFill>
              <a:schemeClr val="lt2"/>
            </a:solidFill>
            <a:ln w="28575" cap="flat" cmpd="sng">
              <a:solidFill>
                <a:schemeClr val="lt2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7" name="Google Shape;1697;p25"/>
            <p:cNvSpPr/>
            <p:nvPr/>
          </p:nvSpPr>
          <p:spPr>
            <a:xfrm>
              <a:off x="6921081" y="4517057"/>
              <a:ext cx="50564" cy="14161"/>
            </a:xfrm>
            <a:custGeom>
              <a:avLst/>
              <a:gdLst/>
              <a:ahLst/>
              <a:cxnLst/>
              <a:rect l="l" t="t" r="r" b="b"/>
              <a:pathLst>
                <a:path w="782" h="219" fill="none" extrusionOk="0">
                  <a:moveTo>
                    <a:pt x="0" y="218"/>
                  </a:moveTo>
                  <a:cubicBezTo>
                    <a:pt x="64" y="180"/>
                    <a:pt x="128" y="141"/>
                    <a:pt x="192" y="116"/>
                  </a:cubicBezTo>
                  <a:cubicBezTo>
                    <a:pt x="487" y="0"/>
                    <a:pt x="718" y="39"/>
                    <a:pt x="782" y="154"/>
                  </a:cubicBezTo>
                </a:path>
              </a:pathLst>
            </a:custGeom>
            <a:solidFill>
              <a:schemeClr val="lt2"/>
            </a:solidFill>
            <a:ln w="28575" cap="rnd" cmpd="sng">
              <a:solidFill>
                <a:schemeClr val="lt2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8" name="Google Shape;1698;p25"/>
            <p:cNvSpPr/>
            <p:nvPr/>
          </p:nvSpPr>
          <p:spPr>
            <a:xfrm>
              <a:off x="6874655" y="4557664"/>
              <a:ext cx="17458" cy="44809"/>
            </a:xfrm>
            <a:custGeom>
              <a:avLst/>
              <a:gdLst/>
              <a:ahLst/>
              <a:cxnLst/>
              <a:rect l="l" t="t" r="r" b="b"/>
              <a:pathLst>
                <a:path w="270" h="693" fill="none" extrusionOk="0">
                  <a:moveTo>
                    <a:pt x="77" y="692"/>
                  </a:moveTo>
                  <a:cubicBezTo>
                    <a:pt x="1" y="577"/>
                    <a:pt x="65" y="295"/>
                    <a:pt x="270" y="0"/>
                  </a:cubicBezTo>
                </a:path>
              </a:pathLst>
            </a:custGeom>
            <a:solidFill>
              <a:schemeClr val="lt2"/>
            </a:solidFill>
            <a:ln w="28575" cap="rnd" cmpd="sng">
              <a:solidFill>
                <a:schemeClr val="lt2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9" name="Google Shape;1699;p25"/>
            <p:cNvSpPr/>
            <p:nvPr/>
          </p:nvSpPr>
          <p:spPr>
            <a:xfrm>
              <a:off x="7369310" y="4471213"/>
              <a:ext cx="266076" cy="232323"/>
            </a:xfrm>
            <a:custGeom>
              <a:avLst/>
              <a:gdLst/>
              <a:ahLst/>
              <a:cxnLst/>
              <a:rect l="l" t="t" r="r" b="b"/>
              <a:pathLst>
                <a:path w="4115" h="3593" extrusionOk="0">
                  <a:moveTo>
                    <a:pt x="2700" y="1"/>
                  </a:moveTo>
                  <a:cubicBezTo>
                    <a:pt x="2254" y="1"/>
                    <a:pt x="1743" y="187"/>
                    <a:pt x="1282" y="556"/>
                  </a:cubicBezTo>
                  <a:cubicBezTo>
                    <a:pt x="385" y="1273"/>
                    <a:pt x="1" y="2401"/>
                    <a:pt x="424" y="3093"/>
                  </a:cubicBezTo>
                  <a:cubicBezTo>
                    <a:pt x="631" y="3426"/>
                    <a:pt x="993" y="3593"/>
                    <a:pt x="1414" y="3593"/>
                  </a:cubicBezTo>
                  <a:cubicBezTo>
                    <a:pt x="1850" y="3593"/>
                    <a:pt x="2350" y="3413"/>
                    <a:pt x="2807" y="3054"/>
                  </a:cubicBezTo>
                  <a:cubicBezTo>
                    <a:pt x="3717" y="2337"/>
                    <a:pt x="4114" y="1196"/>
                    <a:pt x="3691" y="504"/>
                  </a:cubicBezTo>
                  <a:cubicBezTo>
                    <a:pt x="3486" y="168"/>
                    <a:pt x="3122" y="1"/>
                    <a:pt x="2700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0" name="Google Shape;1700;p25"/>
            <p:cNvSpPr/>
            <p:nvPr/>
          </p:nvSpPr>
          <p:spPr>
            <a:xfrm>
              <a:off x="7369310" y="4459056"/>
              <a:ext cx="266076" cy="256054"/>
            </a:xfrm>
            <a:custGeom>
              <a:avLst/>
              <a:gdLst/>
              <a:ahLst/>
              <a:cxnLst/>
              <a:rect l="l" t="t" r="r" b="b"/>
              <a:pathLst>
                <a:path w="4115" h="3960" fill="none" extrusionOk="0">
                  <a:moveTo>
                    <a:pt x="3691" y="692"/>
                  </a:moveTo>
                  <a:cubicBezTo>
                    <a:pt x="4114" y="1384"/>
                    <a:pt x="3717" y="2525"/>
                    <a:pt x="2807" y="3242"/>
                  </a:cubicBezTo>
                  <a:cubicBezTo>
                    <a:pt x="1910" y="3947"/>
                    <a:pt x="847" y="3960"/>
                    <a:pt x="424" y="3281"/>
                  </a:cubicBezTo>
                  <a:cubicBezTo>
                    <a:pt x="1" y="2589"/>
                    <a:pt x="385" y="1461"/>
                    <a:pt x="1282" y="744"/>
                  </a:cubicBezTo>
                  <a:cubicBezTo>
                    <a:pt x="2179" y="26"/>
                    <a:pt x="3269" y="0"/>
                    <a:pt x="3691" y="692"/>
                  </a:cubicBezTo>
                  <a:close/>
                </a:path>
              </a:pathLst>
            </a:custGeom>
            <a:solidFill>
              <a:schemeClr val="lt2"/>
            </a:solidFill>
            <a:ln w="28575" cap="flat" cmpd="sng">
              <a:solidFill>
                <a:schemeClr val="lt2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1" name="Google Shape;1701;p25"/>
            <p:cNvSpPr/>
            <p:nvPr/>
          </p:nvSpPr>
          <p:spPr>
            <a:xfrm>
              <a:off x="7496110" y="4539430"/>
              <a:ext cx="54767" cy="14936"/>
            </a:xfrm>
            <a:custGeom>
              <a:avLst/>
              <a:gdLst/>
              <a:ahLst/>
              <a:cxnLst/>
              <a:rect l="l" t="t" r="r" b="b"/>
              <a:pathLst>
                <a:path w="847" h="231" fill="none" extrusionOk="0">
                  <a:moveTo>
                    <a:pt x="0" y="231"/>
                  </a:moveTo>
                  <a:cubicBezTo>
                    <a:pt x="77" y="193"/>
                    <a:pt x="154" y="154"/>
                    <a:pt x="231" y="116"/>
                  </a:cubicBezTo>
                  <a:cubicBezTo>
                    <a:pt x="539" y="0"/>
                    <a:pt x="769" y="39"/>
                    <a:pt x="846" y="154"/>
                  </a:cubicBezTo>
                </a:path>
              </a:pathLst>
            </a:custGeom>
            <a:solidFill>
              <a:schemeClr val="lt2"/>
            </a:solidFill>
            <a:ln w="28575" cap="rnd" cmpd="sng">
              <a:solidFill>
                <a:schemeClr val="lt2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2" name="Google Shape;1702;p25"/>
            <p:cNvSpPr/>
            <p:nvPr/>
          </p:nvSpPr>
          <p:spPr>
            <a:xfrm>
              <a:off x="7448067" y="4580037"/>
              <a:ext cx="19075" cy="46426"/>
            </a:xfrm>
            <a:custGeom>
              <a:avLst/>
              <a:gdLst/>
              <a:ahLst/>
              <a:cxnLst/>
              <a:rect l="l" t="t" r="r" b="b"/>
              <a:pathLst>
                <a:path w="295" h="718" fill="none" extrusionOk="0">
                  <a:moveTo>
                    <a:pt x="77" y="718"/>
                  </a:moveTo>
                  <a:cubicBezTo>
                    <a:pt x="0" y="603"/>
                    <a:pt x="64" y="295"/>
                    <a:pt x="295" y="0"/>
                  </a:cubicBezTo>
                </a:path>
              </a:pathLst>
            </a:custGeom>
            <a:solidFill>
              <a:schemeClr val="lt2"/>
            </a:solidFill>
            <a:ln w="28575" cap="rnd" cmpd="sng">
              <a:solidFill>
                <a:schemeClr val="lt2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3" name="Google Shape;1703;p25"/>
            <p:cNvSpPr/>
            <p:nvPr/>
          </p:nvSpPr>
          <p:spPr>
            <a:xfrm>
              <a:off x="6865538" y="3792016"/>
              <a:ext cx="750767" cy="732533"/>
            </a:xfrm>
            <a:custGeom>
              <a:avLst/>
              <a:gdLst/>
              <a:ahLst/>
              <a:cxnLst/>
              <a:rect l="l" t="t" r="r" b="b"/>
              <a:pathLst>
                <a:path w="11611" h="11329" fill="none" extrusionOk="0">
                  <a:moveTo>
                    <a:pt x="2615" y="11008"/>
                  </a:moveTo>
                  <a:lnTo>
                    <a:pt x="1" y="1"/>
                  </a:lnTo>
                  <a:lnTo>
                    <a:pt x="8638" y="398"/>
                  </a:lnTo>
                  <a:lnTo>
                    <a:pt x="11611" y="11329"/>
                  </a:lnTo>
                </a:path>
              </a:pathLst>
            </a:custGeom>
            <a:solidFill>
              <a:schemeClr val="lt2"/>
            </a:solidFill>
            <a:ln w="28575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4" name="Google Shape;1704;p25"/>
            <p:cNvSpPr/>
            <p:nvPr/>
          </p:nvSpPr>
          <p:spPr>
            <a:xfrm>
              <a:off x="6901166" y="3942029"/>
              <a:ext cx="567650" cy="40671"/>
            </a:xfrm>
            <a:custGeom>
              <a:avLst/>
              <a:gdLst/>
              <a:ahLst/>
              <a:cxnLst/>
              <a:rect l="l" t="t" r="r" b="b"/>
              <a:pathLst>
                <a:path w="8779" h="629" fill="none" extrusionOk="0">
                  <a:moveTo>
                    <a:pt x="1" y="0"/>
                  </a:moveTo>
                  <a:lnTo>
                    <a:pt x="8779" y="628"/>
                  </a:lnTo>
                </a:path>
              </a:pathLst>
            </a:custGeom>
            <a:solidFill>
              <a:schemeClr val="lt2"/>
            </a:solidFill>
            <a:ln w="28575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05" name="Google Shape;1705;p25"/>
          <p:cNvGrpSpPr/>
          <p:nvPr/>
        </p:nvGrpSpPr>
        <p:grpSpPr>
          <a:xfrm>
            <a:off x="7519333" y="-425504"/>
            <a:ext cx="602010" cy="664628"/>
            <a:chOff x="6799261" y="3792016"/>
            <a:chExt cx="836125" cy="923094"/>
          </a:xfrm>
        </p:grpSpPr>
        <p:sp>
          <p:nvSpPr>
            <p:cNvPr id="1706" name="Google Shape;1706;p25"/>
            <p:cNvSpPr/>
            <p:nvPr/>
          </p:nvSpPr>
          <p:spPr>
            <a:xfrm>
              <a:off x="6799261" y="4450327"/>
              <a:ext cx="253597" cy="227733"/>
            </a:xfrm>
            <a:custGeom>
              <a:avLst/>
              <a:gdLst/>
              <a:ahLst/>
              <a:cxnLst/>
              <a:rect l="l" t="t" r="r" b="b"/>
              <a:pathLst>
                <a:path w="3922" h="3522" extrusionOk="0">
                  <a:moveTo>
                    <a:pt x="2548" y="0"/>
                  </a:moveTo>
                  <a:cubicBezTo>
                    <a:pt x="2122" y="0"/>
                    <a:pt x="1633" y="183"/>
                    <a:pt x="1192" y="545"/>
                  </a:cubicBezTo>
                  <a:cubicBezTo>
                    <a:pt x="346" y="1250"/>
                    <a:pt x="0" y="2352"/>
                    <a:pt x="423" y="3031"/>
                  </a:cubicBezTo>
                  <a:cubicBezTo>
                    <a:pt x="625" y="3358"/>
                    <a:pt x="974" y="3522"/>
                    <a:pt x="1377" y="3522"/>
                  </a:cubicBezTo>
                  <a:cubicBezTo>
                    <a:pt x="1796" y="3522"/>
                    <a:pt x="2273" y="3345"/>
                    <a:pt x="2704" y="2993"/>
                  </a:cubicBezTo>
                  <a:cubicBezTo>
                    <a:pt x="3563" y="2288"/>
                    <a:pt x="3922" y="1173"/>
                    <a:pt x="3499" y="494"/>
                  </a:cubicBezTo>
                  <a:cubicBezTo>
                    <a:pt x="3299" y="164"/>
                    <a:pt x="2952" y="0"/>
                    <a:pt x="2548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7" name="Google Shape;1707;p25"/>
            <p:cNvSpPr/>
            <p:nvPr/>
          </p:nvSpPr>
          <p:spPr>
            <a:xfrm>
              <a:off x="6799261" y="4438300"/>
              <a:ext cx="253597" cy="251139"/>
            </a:xfrm>
            <a:custGeom>
              <a:avLst/>
              <a:gdLst/>
              <a:ahLst/>
              <a:cxnLst/>
              <a:rect l="l" t="t" r="r" b="b"/>
              <a:pathLst>
                <a:path w="3922" h="3884" fill="none" extrusionOk="0">
                  <a:moveTo>
                    <a:pt x="3499" y="680"/>
                  </a:moveTo>
                  <a:cubicBezTo>
                    <a:pt x="3922" y="1359"/>
                    <a:pt x="3563" y="2474"/>
                    <a:pt x="2704" y="3179"/>
                  </a:cubicBezTo>
                  <a:cubicBezTo>
                    <a:pt x="1859" y="3871"/>
                    <a:pt x="833" y="3884"/>
                    <a:pt x="423" y="3217"/>
                  </a:cubicBezTo>
                  <a:cubicBezTo>
                    <a:pt x="0" y="2538"/>
                    <a:pt x="346" y="1436"/>
                    <a:pt x="1192" y="731"/>
                  </a:cubicBezTo>
                  <a:cubicBezTo>
                    <a:pt x="2051" y="27"/>
                    <a:pt x="3089" y="1"/>
                    <a:pt x="3499" y="680"/>
                  </a:cubicBezTo>
                  <a:close/>
                </a:path>
              </a:pathLst>
            </a:custGeom>
            <a:solidFill>
              <a:schemeClr val="lt2"/>
            </a:solidFill>
            <a:ln w="28575" cap="flat" cmpd="sng">
              <a:solidFill>
                <a:schemeClr val="lt2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8" name="Google Shape;1708;p25"/>
            <p:cNvSpPr/>
            <p:nvPr/>
          </p:nvSpPr>
          <p:spPr>
            <a:xfrm>
              <a:off x="6921081" y="4517057"/>
              <a:ext cx="50564" cy="14161"/>
            </a:xfrm>
            <a:custGeom>
              <a:avLst/>
              <a:gdLst/>
              <a:ahLst/>
              <a:cxnLst/>
              <a:rect l="l" t="t" r="r" b="b"/>
              <a:pathLst>
                <a:path w="782" h="219" fill="none" extrusionOk="0">
                  <a:moveTo>
                    <a:pt x="0" y="218"/>
                  </a:moveTo>
                  <a:cubicBezTo>
                    <a:pt x="64" y="180"/>
                    <a:pt x="128" y="141"/>
                    <a:pt x="192" y="116"/>
                  </a:cubicBezTo>
                  <a:cubicBezTo>
                    <a:pt x="487" y="0"/>
                    <a:pt x="718" y="39"/>
                    <a:pt x="782" y="154"/>
                  </a:cubicBezTo>
                </a:path>
              </a:pathLst>
            </a:custGeom>
            <a:solidFill>
              <a:schemeClr val="lt2"/>
            </a:solidFill>
            <a:ln w="28575" cap="rnd" cmpd="sng">
              <a:solidFill>
                <a:schemeClr val="lt2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9" name="Google Shape;1709;p25"/>
            <p:cNvSpPr/>
            <p:nvPr/>
          </p:nvSpPr>
          <p:spPr>
            <a:xfrm>
              <a:off x="6874655" y="4557664"/>
              <a:ext cx="17458" cy="44809"/>
            </a:xfrm>
            <a:custGeom>
              <a:avLst/>
              <a:gdLst/>
              <a:ahLst/>
              <a:cxnLst/>
              <a:rect l="l" t="t" r="r" b="b"/>
              <a:pathLst>
                <a:path w="270" h="693" fill="none" extrusionOk="0">
                  <a:moveTo>
                    <a:pt x="77" y="692"/>
                  </a:moveTo>
                  <a:cubicBezTo>
                    <a:pt x="1" y="577"/>
                    <a:pt x="65" y="295"/>
                    <a:pt x="270" y="0"/>
                  </a:cubicBezTo>
                </a:path>
              </a:pathLst>
            </a:custGeom>
            <a:solidFill>
              <a:schemeClr val="lt2"/>
            </a:solidFill>
            <a:ln w="28575" cap="rnd" cmpd="sng">
              <a:solidFill>
                <a:schemeClr val="lt2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0" name="Google Shape;1710;p25"/>
            <p:cNvSpPr/>
            <p:nvPr/>
          </p:nvSpPr>
          <p:spPr>
            <a:xfrm>
              <a:off x="7369310" y="4471213"/>
              <a:ext cx="266076" cy="232323"/>
            </a:xfrm>
            <a:custGeom>
              <a:avLst/>
              <a:gdLst/>
              <a:ahLst/>
              <a:cxnLst/>
              <a:rect l="l" t="t" r="r" b="b"/>
              <a:pathLst>
                <a:path w="4115" h="3593" extrusionOk="0">
                  <a:moveTo>
                    <a:pt x="2700" y="1"/>
                  </a:moveTo>
                  <a:cubicBezTo>
                    <a:pt x="2254" y="1"/>
                    <a:pt x="1743" y="187"/>
                    <a:pt x="1282" y="556"/>
                  </a:cubicBezTo>
                  <a:cubicBezTo>
                    <a:pt x="385" y="1273"/>
                    <a:pt x="1" y="2401"/>
                    <a:pt x="424" y="3093"/>
                  </a:cubicBezTo>
                  <a:cubicBezTo>
                    <a:pt x="631" y="3426"/>
                    <a:pt x="993" y="3593"/>
                    <a:pt x="1414" y="3593"/>
                  </a:cubicBezTo>
                  <a:cubicBezTo>
                    <a:pt x="1850" y="3593"/>
                    <a:pt x="2350" y="3413"/>
                    <a:pt x="2807" y="3054"/>
                  </a:cubicBezTo>
                  <a:cubicBezTo>
                    <a:pt x="3717" y="2337"/>
                    <a:pt x="4114" y="1196"/>
                    <a:pt x="3691" y="504"/>
                  </a:cubicBezTo>
                  <a:cubicBezTo>
                    <a:pt x="3486" y="168"/>
                    <a:pt x="3122" y="1"/>
                    <a:pt x="2700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1" name="Google Shape;1711;p25"/>
            <p:cNvSpPr/>
            <p:nvPr/>
          </p:nvSpPr>
          <p:spPr>
            <a:xfrm>
              <a:off x="7369310" y="4459056"/>
              <a:ext cx="266076" cy="256054"/>
            </a:xfrm>
            <a:custGeom>
              <a:avLst/>
              <a:gdLst/>
              <a:ahLst/>
              <a:cxnLst/>
              <a:rect l="l" t="t" r="r" b="b"/>
              <a:pathLst>
                <a:path w="4115" h="3960" fill="none" extrusionOk="0">
                  <a:moveTo>
                    <a:pt x="3691" y="692"/>
                  </a:moveTo>
                  <a:cubicBezTo>
                    <a:pt x="4114" y="1384"/>
                    <a:pt x="3717" y="2525"/>
                    <a:pt x="2807" y="3242"/>
                  </a:cubicBezTo>
                  <a:cubicBezTo>
                    <a:pt x="1910" y="3947"/>
                    <a:pt x="847" y="3960"/>
                    <a:pt x="424" y="3281"/>
                  </a:cubicBezTo>
                  <a:cubicBezTo>
                    <a:pt x="1" y="2589"/>
                    <a:pt x="385" y="1461"/>
                    <a:pt x="1282" y="744"/>
                  </a:cubicBezTo>
                  <a:cubicBezTo>
                    <a:pt x="2179" y="26"/>
                    <a:pt x="3269" y="0"/>
                    <a:pt x="3691" y="692"/>
                  </a:cubicBezTo>
                  <a:close/>
                </a:path>
              </a:pathLst>
            </a:custGeom>
            <a:solidFill>
              <a:schemeClr val="lt2"/>
            </a:solidFill>
            <a:ln w="28575" cap="flat" cmpd="sng">
              <a:solidFill>
                <a:schemeClr val="lt2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2" name="Google Shape;1712;p25"/>
            <p:cNvSpPr/>
            <p:nvPr/>
          </p:nvSpPr>
          <p:spPr>
            <a:xfrm>
              <a:off x="7496110" y="4539430"/>
              <a:ext cx="54767" cy="14936"/>
            </a:xfrm>
            <a:custGeom>
              <a:avLst/>
              <a:gdLst/>
              <a:ahLst/>
              <a:cxnLst/>
              <a:rect l="l" t="t" r="r" b="b"/>
              <a:pathLst>
                <a:path w="847" h="231" fill="none" extrusionOk="0">
                  <a:moveTo>
                    <a:pt x="0" y="231"/>
                  </a:moveTo>
                  <a:cubicBezTo>
                    <a:pt x="77" y="193"/>
                    <a:pt x="154" y="154"/>
                    <a:pt x="231" y="116"/>
                  </a:cubicBezTo>
                  <a:cubicBezTo>
                    <a:pt x="539" y="0"/>
                    <a:pt x="769" y="39"/>
                    <a:pt x="846" y="154"/>
                  </a:cubicBezTo>
                </a:path>
              </a:pathLst>
            </a:custGeom>
            <a:solidFill>
              <a:schemeClr val="lt2"/>
            </a:solidFill>
            <a:ln w="28575" cap="rnd" cmpd="sng">
              <a:solidFill>
                <a:schemeClr val="lt2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3" name="Google Shape;1713;p25"/>
            <p:cNvSpPr/>
            <p:nvPr/>
          </p:nvSpPr>
          <p:spPr>
            <a:xfrm>
              <a:off x="7448067" y="4580037"/>
              <a:ext cx="19075" cy="46426"/>
            </a:xfrm>
            <a:custGeom>
              <a:avLst/>
              <a:gdLst/>
              <a:ahLst/>
              <a:cxnLst/>
              <a:rect l="l" t="t" r="r" b="b"/>
              <a:pathLst>
                <a:path w="295" h="718" fill="none" extrusionOk="0">
                  <a:moveTo>
                    <a:pt x="77" y="718"/>
                  </a:moveTo>
                  <a:cubicBezTo>
                    <a:pt x="0" y="603"/>
                    <a:pt x="64" y="295"/>
                    <a:pt x="295" y="0"/>
                  </a:cubicBezTo>
                </a:path>
              </a:pathLst>
            </a:custGeom>
            <a:solidFill>
              <a:schemeClr val="lt2"/>
            </a:solidFill>
            <a:ln w="28575" cap="rnd" cmpd="sng">
              <a:solidFill>
                <a:schemeClr val="lt2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4" name="Google Shape;1714;p25"/>
            <p:cNvSpPr/>
            <p:nvPr/>
          </p:nvSpPr>
          <p:spPr>
            <a:xfrm>
              <a:off x="6865538" y="3792016"/>
              <a:ext cx="750767" cy="732533"/>
            </a:xfrm>
            <a:custGeom>
              <a:avLst/>
              <a:gdLst/>
              <a:ahLst/>
              <a:cxnLst/>
              <a:rect l="l" t="t" r="r" b="b"/>
              <a:pathLst>
                <a:path w="11611" h="11329" fill="none" extrusionOk="0">
                  <a:moveTo>
                    <a:pt x="2615" y="11008"/>
                  </a:moveTo>
                  <a:lnTo>
                    <a:pt x="1" y="1"/>
                  </a:lnTo>
                  <a:lnTo>
                    <a:pt x="8638" y="398"/>
                  </a:lnTo>
                  <a:lnTo>
                    <a:pt x="11611" y="11329"/>
                  </a:lnTo>
                </a:path>
              </a:pathLst>
            </a:custGeom>
            <a:solidFill>
              <a:schemeClr val="lt2"/>
            </a:solidFill>
            <a:ln w="28575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5" name="Google Shape;1715;p25"/>
            <p:cNvSpPr/>
            <p:nvPr/>
          </p:nvSpPr>
          <p:spPr>
            <a:xfrm>
              <a:off x="6901166" y="3942029"/>
              <a:ext cx="567650" cy="40671"/>
            </a:xfrm>
            <a:custGeom>
              <a:avLst/>
              <a:gdLst/>
              <a:ahLst/>
              <a:cxnLst/>
              <a:rect l="l" t="t" r="r" b="b"/>
              <a:pathLst>
                <a:path w="8779" h="629" fill="none" extrusionOk="0">
                  <a:moveTo>
                    <a:pt x="1" y="0"/>
                  </a:moveTo>
                  <a:lnTo>
                    <a:pt x="8779" y="628"/>
                  </a:lnTo>
                </a:path>
              </a:pathLst>
            </a:custGeom>
            <a:solidFill>
              <a:schemeClr val="lt2"/>
            </a:solidFill>
            <a:ln w="28575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716" name="Google Shape;1716;p25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717" name="Google Shape;1717;p25"/>
          <p:cNvSpPr txBox="1">
            <a:spLocks noGrp="1"/>
          </p:cNvSpPr>
          <p:nvPr>
            <p:ph type="title" idx="2"/>
          </p:nvPr>
        </p:nvSpPr>
        <p:spPr>
          <a:xfrm>
            <a:off x="837400" y="2783850"/>
            <a:ext cx="18252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718" name="Google Shape;1718;p25"/>
          <p:cNvSpPr txBox="1">
            <a:spLocks noGrp="1"/>
          </p:cNvSpPr>
          <p:nvPr>
            <p:ph type="subTitle" idx="1"/>
          </p:nvPr>
        </p:nvSpPr>
        <p:spPr>
          <a:xfrm>
            <a:off x="837400" y="3230975"/>
            <a:ext cx="1825200" cy="59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19" name="Google Shape;1719;p25"/>
          <p:cNvSpPr txBox="1">
            <a:spLocks noGrp="1"/>
          </p:cNvSpPr>
          <p:nvPr>
            <p:ph type="title" idx="3"/>
          </p:nvPr>
        </p:nvSpPr>
        <p:spPr>
          <a:xfrm>
            <a:off x="2718737" y="2783850"/>
            <a:ext cx="18252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720" name="Google Shape;1720;p25"/>
          <p:cNvSpPr txBox="1">
            <a:spLocks noGrp="1"/>
          </p:cNvSpPr>
          <p:nvPr>
            <p:ph type="subTitle" idx="4"/>
          </p:nvPr>
        </p:nvSpPr>
        <p:spPr>
          <a:xfrm>
            <a:off x="2718738" y="3230975"/>
            <a:ext cx="1825200" cy="59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21" name="Google Shape;1721;p25"/>
          <p:cNvSpPr txBox="1">
            <a:spLocks noGrp="1"/>
          </p:cNvSpPr>
          <p:nvPr>
            <p:ph type="title" idx="5"/>
          </p:nvPr>
        </p:nvSpPr>
        <p:spPr>
          <a:xfrm>
            <a:off x="6481375" y="2783850"/>
            <a:ext cx="18252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722" name="Google Shape;1722;p25"/>
          <p:cNvSpPr txBox="1">
            <a:spLocks noGrp="1"/>
          </p:cNvSpPr>
          <p:nvPr>
            <p:ph type="subTitle" idx="6"/>
          </p:nvPr>
        </p:nvSpPr>
        <p:spPr>
          <a:xfrm>
            <a:off x="6481375" y="3230975"/>
            <a:ext cx="1825200" cy="59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23" name="Google Shape;1723;p25"/>
          <p:cNvSpPr txBox="1">
            <a:spLocks noGrp="1"/>
          </p:cNvSpPr>
          <p:nvPr>
            <p:ph type="title" idx="7"/>
          </p:nvPr>
        </p:nvSpPr>
        <p:spPr>
          <a:xfrm>
            <a:off x="4600050" y="2783850"/>
            <a:ext cx="18252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724" name="Google Shape;1724;p25"/>
          <p:cNvSpPr txBox="1">
            <a:spLocks noGrp="1"/>
          </p:cNvSpPr>
          <p:nvPr>
            <p:ph type="subTitle" idx="8"/>
          </p:nvPr>
        </p:nvSpPr>
        <p:spPr>
          <a:xfrm>
            <a:off x="4600050" y="3230975"/>
            <a:ext cx="1825200" cy="59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96261705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Title and Six Columns">
    <p:spTree>
      <p:nvGrpSpPr>
        <p:cNvPr id="1" name="Shape 17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6" name="Google Shape;1726;p26"/>
          <p:cNvSpPr/>
          <p:nvPr/>
        </p:nvSpPr>
        <p:spPr>
          <a:xfrm rot="-611068" flipH="1">
            <a:off x="-348820" y="-364123"/>
            <a:ext cx="9311342" cy="6182911"/>
          </a:xfrm>
          <a:custGeom>
            <a:avLst/>
            <a:gdLst/>
            <a:ahLst/>
            <a:cxnLst/>
            <a:rect l="l" t="t" r="r" b="b"/>
            <a:pathLst>
              <a:path w="197057" h="142526" extrusionOk="0">
                <a:moveTo>
                  <a:pt x="178150" y="100975"/>
                </a:moveTo>
                <a:cubicBezTo>
                  <a:pt x="175293" y="92768"/>
                  <a:pt x="176083" y="83740"/>
                  <a:pt x="177572" y="75199"/>
                </a:cubicBezTo>
                <a:cubicBezTo>
                  <a:pt x="179092" y="66628"/>
                  <a:pt x="181311" y="58087"/>
                  <a:pt x="181189" y="49393"/>
                </a:cubicBezTo>
                <a:cubicBezTo>
                  <a:pt x="181007" y="35199"/>
                  <a:pt x="174198" y="21186"/>
                  <a:pt x="163074" y="12341"/>
                </a:cubicBezTo>
                <a:cubicBezTo>
                  <a:pt x="151949" y="3496"/>
                  <a:pt x="136751" y="1"/>
                  <a:pt x="122891" y="3223"/>
                </a:cubicBezTo>
                <a:cubicBezTo>
                  <a:pt x="114167" y="5259"/>
                  <a:pt x="105930" y="9818"/>
                  <a:pt x="96963" y="10183"/>
                </a:cubicBezTo>
                <a:cubicBezTo>
                  <a:pt x="87723" y="10578"/>
                  <a:pt x="78969" y="6505"/>
                  <a:pt x="69911" y="4834"/>
                </a:cubicBezTo>
                <a:cubicBezTo>
                  <a:pt x="48360" y="882"/>
                  <a:pt x="25260" y="11703"/>
                  <a:pt x="13223" y="30001"/>
                </a:cubicBezTo>
                <a:cubicBezTo>
                  <a:pt x="1156" y="48299"/>
                  <a:pt x="1" y="72828"/>
                  <a:pt x="8846" y="92859"/>
                </a:cubicBezTo>
                <a:cubicBezTo>
                  <a:pt x="17661" y="112920"/>
                  <a:pt x="35746" y="128300"/>
                  <a:pt x="56446" y="135413"/>
                </a:cubicBezTo>
                <a:cubicBezTo>
                  <a:pt x="77175" y="142526"/>
                  <a:pt x="100215" y="141705"/>
                  <a:pt x="121006" y="134775"/>
                </a:cubicBezTo>
                <a:cubicBezTo>
                  <a:pt x="131189" y="131370"/>
                  <a:pt x="140885" y="126568"/>
                  <a:pt x="151219" y="123650"/>
                </a:cubicBezTo>
                <a:cubicBezTo>
                  <a:pt x="161554" y="120732"/>
                  <a:pt x="172952" y="119790"/>
                  <a:pt x="182800" y="124136"/>
                </a:cubicBezTo>
                <a:lnTo>
                  <a:pt x="197056" y="116628"/>
                </a:lnTo>
                <a:cubicBezTo>
                  <a:pt x="188363" y="116385"/>
                  <a:pt x="181007" y="109212"/>
                  <a:pt x="178150" y="10097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727" name="Google Shape;1727;p26"/>
          <p:cNvGrpSpPr/>
          <p:nvPr/>
        </p:nvGrpSpPr>
        <p:grpSpPr>
          <a:xfrm rot="1810957" flipH="1">
            <a:off x="7332619" y="-38497"/>
            <a:ext cx="3039830" cy="1424164"/>
            <a:chOff x="5250782" y="5679875"/>
            <a:chExt cx="3039575" cy="1424044"/>
          </a:xfrm>
        </p:grpSpPr>
        <p:grpSp>
          <p:nvGrpSpPr>
            <p:cNvPr id="1728" name="Google Shape;1728;p26"/>
            <p:cNvGrpSpPr/>
            <p:nvPr/>
          </p:nvGrpSpPr>
          <p:grpSpPr>
            <a:xfrm>
              <a:off x="5250782" y="5679875"/>
              <a:ext cx="3039575" cy="1424044"/>
              <a:chOff x="5250782" y="5679875"/>
              <a:chExt cx="3039575" cy="1424044"/>
            </a:xfrm>
          </p:grpSpPr>
          <p:sp>
            <p:nvSpPr>
              <p:cNvPr id="1729" name="Google Shape;1729;p26"/>
              <p:cNvSpPr/>
              <p:nvPr/>
            </p:nvSpPr>
            <p:spPr>
              <a:xfrm>
                <a:off x="5250782" y="5760619"/>
                <a:ext cx="3039575" cy="1343300"/>
              </a:xfrm>
              <a:custGeom>
                <a:avLst/>
                <a:gdLst/>
                <a:ahLst/>
                <a:cxnLst/>
                <a:rect l="l" t="t" r="r" b="b"/>
                <a:pathLst>
                  <a:path w="86845" h="38380" fill="none" extrusionOk="0">
                    <a:moveTo>
                      <a:pt x="1" y="0"/>
                    </a:moveTo>
                    <a:cubicBezTo>
                      <a:pt x="12662" y="18222"/>
                      <a:pt x="37471" y="38379"/>
                      <a:pt x="71736" y="21644"/>
                    </a:cubicBezTo>
                    <a:cubicBezTo>
                      <a:pt x="77875" y="18658"/>
                      <a:pt x="86845" y="12251"/>
                      <a:pt x="86845" y="12251"/>
                    </a:cubicBezTo>
                  </a:path>
                </a:pathLst>
              </a:custGeom>
              <a:noFill/>
              <a:ln w="28575" cap="flat" cmpd="sng">
                <a:solidFill>
                  <a:schemeClr val="dk1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0" name="Google Shape;1730;p26"/>
              <p:cNvSpPr/>
              <p:nvPr/>
            </p:nvSpPr>
            <p:spPr>
              <a:xfrm>
                <a:off x="5454864" y="5740424"/>
                <a:ext cx="2815330" cy="1167950"/>
              </a:xfrm>
              <a:custGeom>
                <a:avLst/>
                <a:gdLst/>
                <a:ahLst/>
                <a:cxnLst/>
                <a:rect l="l" t="t" r="r" b="b"/>
                <a:pathLst>
                  <a:path w="80438" h="33370" fill="none" extrusionOk="0">
                    <a:moveTo>
                      <a:pt x="1" y="1"/>
                    </a:moveTo>
                    <a:cubicBezTo>
                      <a:pt x="11816" y="15967"/>
                      <a:pt x="34100" y="33369"/>
                      <a:pt x="65457" y="19043"/>
                    </a:cubicBezTo>
                    <a:cubicBezTo>
                      <a:pt x="71672" y="16211"/>
                      <a:pt x="80437" y="10047"/>
                      <a:pt x="80437" y="10047"/>
                    </a:cubicBezTo>
                  </a:path>
                </a:pathLst>
              </a:custGeom>
              <a:noFill/>
              <a:ln w="28575" cap="flat" cmpd="sng">
                <a:solidFill>
                  <a:schemeClr val="dk1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1" name="Google Shape;1731;p26"/>
              <p:cNvSpPr/>
              <p:nvPr/>
            </p:nvSpPr>
            <p:spPr>
              <a:xfrm>
                <a:off x="5658947" y="5720264"/>
                <a:ext cx="2591505" cy="995680"/>
              </a:xfrm>
              <a:custGeom>
                <a:avLst/>
                <a:gdLst/>
                <a:ahLst/>
                <a:cxnLst/>
                <a:rect l="l" t="t" r="r" b="b"/>
                <a:pathLst>
                  <a:path w="74043" h="28448" fill="none" extrusionOk="0">
                    <a:moveTo>
                      <a:pt x="0" y="0"/>
                    </a:moveTo>
                    <a:cubicBezTo>
                      <a:pt x="10957" y="13699"/>
                      <a:pt x="30781" y="28448"/>
                      <a:pt x="59177" y="16441"/>
                    </a:cubicBezTo>
                    <a:cubicBezTo>
                      <a:pt x="65482" y="13775"/>
                      <a:pt x="74042" y="7842"/>
                      <a:pt x="74042" y="7842"/>
                    </a:cubicBezTo>
                  </a:path>
                </a:pathLst>
              </a:custGeom>
              <a:noFill/>
              <a:ln w="28575" cap="flat" cmpd="sng">
                <a:solidFill>
                  <a:schemeClr val="dk1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2" name="Google Shape;1732;p26"/>
              <p:cNvSpPr/>
              <p:nvPr/>
            </p:nvSpPr>
            <p:spPr>
              <a:xfrm>
                <a:off x="5862994" y="5700070"/>
                <a:ext cx="2367715" cy="827085"/>
              </a:xfrm>
              <a:custGeom>
                <a:avLst/>
                <a:gdLst/>
                <a:ahLst/>
                <a:cxnLst/>
                <a:rect l="l" t="t" r="r" b="b"/>
                <a:pathLst>
                  <a:path w="67649" h="23631" fill="none" extrusionOk="0">
                    <a:moveTo>
                      <a:pt x="1" y="0"/>
                    </a:moveTo>
                    <a:cubicBezTo>
                      <a:pt x="10111" y="11444"/>
                      <a:pt x="27513" y="23630"/>
                      <a:pt x="52886" y="13840"/>
                    </a:cubicBezTo>
                    <a:cubicBezTo>
                      <a:pt x="59293" y="11380"/>
                      <a:pt x="67648" y="5652"/>
                      <a:pt x="67648" y="5652"/>
                    </a:cubicBezTo>
                  </a:path>
                </a:pathLst>
              </a:custGeom>
              <a:noFill/>
              <a:ln w="28575" cap="flat" cmpd="sng">
                <a:solidFill>
                  <a:schemeClr val="dk1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3" name="Google Shape;1733;p26"/>
              <p:cNvSpPr/>
              <p:nvPr/>
            </p:nvSpPr>
            <p:spPr>
              <a:xfrm>
                <a:off x="6067076" y="5679875"/>
                <a:ext cx="2143435" cy="662025"/>
              </a:xfrm>
              <a:custGeom>
                <a:avLst/>
                <a:gdLst/>
                <a:ahLst/>
                <a:cxnLst/>
                <a:rect l="l" t="t" r="r" b="b"/>
                <a:pathLst>
                  <a:path w="61241" h="18915" fill="none" extrusionOk="0">
                    <a:moveTo>
                      <a:pt x="0" y="1"/>
                    </a:moveTo>
                    <a:cubicBezTo>
                      <a:pt x="9252" y="9176"/>
                      <a:pt x="24284" y="18915"/>
                      <a:pt x="46607" y="11239"/>
                    </a:cubicBezTo>
                    <a:cubicBezTo>
                      <a:pt x="53129" y="8996"/>
                      <a:pt x="61241" y="3448"/>
                      <a:pt x="61241" y="3448"/>
                    </a:cubicBezTo>
                  </a:path>
                </a:pathLst>
              </a:custGeom>
              <a:noFill/>
              <a:ln w="28575" cap="flat" cmpd="sng">
                <a:solidFill>
                  <a:schemeClr val="dk1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734" name="Google Shape;1734;p26"/>
            <p:cNvGrpSpPr/>
            <p:nvPr/>
          </p:nvGrpSpPr>
          <p:grpSpPr>
            <a:xfrm>
              <a:off x="7430972" y="6160663"/>
              <a:ext cx="178080" cy="499239"/>
              <a:chOff x="7430972" y="6160663"/>
              <a:chExt cx="178080" cy="499239"/>
            </a:xfrm>
          </p:grpSpPr>
          <p:sp>
            <p:nvSpPr>
              <p:cNvPr id="1735" name="Google Shape;1735;p26"/>
              <p:cNvSpPr/>
              <p:nvPr/>
            </p:nvSpPr>
            <p:spPr>
              <a:xfrm>
                <a:off x="7430972" y="6169903"/>
                <a:ext cx="178080" cy="129675"/>
              </a:xfrm>
              <a:custGeom>
                <a:avLst/>
                <a:gdLst/>
                <a:ahLst/>
                <a:cxnLst/>
                <a:rect l="l" t="t" r="r" b="b"/>
                <a:pathLst>
                  <a:path w="5088" h="3705" extrusionOk="0">
                    <a:moveTo>
                      <a:pt x="2858" y="1"/>
                    </a:moveTo>
                    <a:cubicBezTo>
                      <a:pt x="2417" y="1"/>
                      <a:pt x="1952" y="111"/>
                      <a:pt x="1525" y="339"/>
                    </a:cubicBezTo>
                    <a:cubicBezTo>
                      <a:pt x="449" y="916"/>
                      <a:pt x="0" y="2031"/>
                      <a:pt x="461" y="2851"/>
                    </a:cubicBezTo>
                    <a:cubicBezTo>
                      <a:pt x="778" y="3397"/>
                      <a:pt x="1435" y="3705"/>
                      <a:pt x="2173" y="3705"/>
                    </a:cubicBezTo>
                    <a:cubicBezTo>
                      <a:pt x="2542" y="3705"/>
                      <a:pt x="2930" y="3628"/>
                      <a:pt x="3306" y="3466"/>
                    </a:cubicBezTo>
                    <a:cubicBezTo>
                      <a:pt x="4485" y="2953"/>
                      <a:pt x="5087" y="1774"/>
                      <a:pt x="4562" y="864"/>
                    </a:cubicBezTo>
                    <a:cubicBezTo>
                      <a:pt x="4243" y="299"/>
                      <a:pt x="3583" y="1"/>
                      <a:pt x="285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6" name="Google Shape;1736;p26"/>
              <p:cNvSpPr/>
              <p:nvPr/>
            </p:nvSpPr>
            <p:spPr>
              <a:xfrm>
                <a:off x="7430972" y="6160663"/>
                <a:ext cx="178080" cy="147595"/>
              </a:xfrm>
              <a:custGeom>
                <a:avLst/>
                <a:gdLst/>
                <a:ahLst/>
                <a:cxnLst/>
                <a:rect l="l" t="t" r="r" b="b"/>
                <a:pathLst>
                  <a:path w="5088" h="4217" fill="none" extrusionOk="0">
                    <a:moveTo>
                      <a:pt x="4562" y="1128"/>
                    </a:moveTo>
                    <a:cubicBezTo>
                      <a:pt x="5087" y="2038"/>
                      <a:pt x="4485" y="3217"/>
                      <a:pt x="3306" y="3730"/>
                    </a:cubicBezTo>
                    <a:cubicBezTo>
                      <a:pt x="2179" y="4217"/>
                      <a:pt x="936" y="3935"/>
                      <a:pt x="461" y="3115"/>
                    </a:cubicBezTo>
                    <a:cubicBezTo>
                      <a:pt x="0" y="2295"/>
                      <a:pt x="449" y="1180"/>
                      <a:pt x="1525" y="603"/>
                    </a:cubicBezTo>
                    <a:cubicBezTo>
                      <a:pt x="2653" y="1"/>
                      <a:pt x="4050" y="219"/>
                      <a:pt x="4562" y="1128"/>
                    </a:cubicBezTo>
                    <a:close/>
                  </a:path>
                </a:pathLst>
              </a:custGeom>
              <a:noFill/>
              <a:ln w="28575" cap="flat" cmpd="sng">
                <a:solidFill>
                  <a:schemeClr val="accent1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7" name="Google Shape;1737;p26"/>
              <p:cNvSpPr/>
              <p:nvPr/>
            </p:nvSpPr>
            <p:spPr>
              <a:xfrm>
                <a:off x="7442172" y="6256667"/>
                <a:ext cx="78960" cy="403235"/>
              </a:xfrm>
              <a:custGeom>
                <a:avLst/>
                <a:gdLst/>
                <a:ahLst/>
                <a:cxnLst/>
                <a:rect l="l" t="t" r="r" b="b"/>
                <a:pathLst>
                  <a:path w="2256" h="11521" fill="none" extrusionOk="0">
                    <a:moveTo>
                      <a:pt x="1" y="0"/>
                    </a:moveTo>
                    <a:lnTo>
                      <a:pt x="2256" y="11520"/>
                    </a:lnTo>
                  </a:path>
                </a:pathLst>
              </a:custGeom>
              <a:noFill/>
              <a:ln w="28575" cap="rnd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738" name="Google Shape;1738;p26"/>
            <p:cNvGrpSpPr/>
            <p:nvPr/>
          </p:nvGrpSpPr>
          <p:grpSpPr>
            <a:xfrm>
              <a:off x="6614678" y="6088459"/>
              <a:ext cx="414922" cy="480370"/>
              <a:chOff x="6614678" y="6088459"/>
              <a:chExt cx="414922" cy="480370"/>
            </a:xfrm>
          </p:grpSpPr>
          <p:sp>
            <p:nvSpPr>
              <p:cNvPr id="1739" name="Google Shape;1739;p26"/>
              <p:cNvSpPr/>
              <p:nvPr/>
            </p:nvSpPr>
            <p:spPr>
              <a:xfrm>
                <a:off x="6614678" y="6421025"/>
                <a:ext cx="187075" cy="139125"/>
              </a:xfrm>
              <a:custGeom>
                <a:avLst/>
                <a:gdLst/>
                <a:ahLst/>
                <a:cxnLst/>
                <a:rect l="l" t="t" r="r" b="b"/>
                <a:pathLst>
                  <a:path w="5345" h="3975" extrusionOk="0">
                    <a:moveTo>
                      <a:pt x="3112" y="1"/>
                    </a:moveTo>
                    <a:cubicBezTo>
                      <a:pt x="2758" y="1"/>
                      <a:pt x="2384" y="65"/>
                      <a:pt x="2013" y="199"/>
                    </a:cubicBezTo>
                    <a:cubicBezTo>
                      <a:pt x="744" y="673"/>
                      <a:pt x="1" y="1801"/>
                      <a:pt x="270" y="2762"/>
                    </a:cubicBezTo>
                    <a:cubicBezTo>
                      <a:pt x="488" y="3507"/>
                      <a:pt x="1268" y="3974"/>
                      <a:pt x="2211" y="3974"/>
                    </a:cubicBezTo>
                    <a:cubicBezTo>
                      <a:pt x="2485" y="3974"/>
                      <a:pt x="2772" y="3935"/>
                      <a:pt x="3063" y="3851"/>
                    </a:cubicBezTo>
                    <a:cubicBezTo>
                      <a:pt x="4422" y="3467"/>
                      <a:pt x="5344" y="2275"/>
                      <a:pt x="5050" y="1211"/>
                    </a:cubicBezTo>
                    <a:cubicBezTo>
                      <a:pt x="4827" y="441"/>
                      <a:pt x="4040" y="1"/>
                      <a:pt x="311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0" name="Google Shape;1740;p26"/>
              <p:cNvSpPr/>
              <p:nvPr/>
            </p:nvSpPr>
            <p:spPr>
              <a:xfrm>
                <a:off x="6614678" y="6410945"/>
                <a:ext cx="187075" cy="157885"/>
              </a:xfrm>
              <a:custGeom>
                <a:avLst/>
                <a:gdLst/>
                <a:ahLst/>
                <a:cxnLst/>
                <a:rect l="l" t="t" r="r" b="b"/>
                <a:pathLst>
                  <a:path w="5345" h="4511" fill="none" extrusionOk="0">
                    <a:moveTo>
                      <a:pt x="5050" y="1499"/>
                    </a:moveTo>
                    <a:cubicBezTo>
                      <a:pt x="5344" y="2563"/>
                      <a:pt x="4422" y="3755"/>
                      <a:pt x="3063" y="4139"/>
                    </a:cubicBezTo>
                    <a:cubicBezTo>
                      <a:pt x="1769" y="4511"/>
                      <a:pt x="552" y="4011"/>
                      <a:pt x="270" y="3050"/>
                    </a:cubicBezTo>
                    <a:cubicBezTo>
                      <a:pt x="1" y="2089"/>
                      <a:pt x="744" y="961"/>
                      <a:pt x="2013" y="487"/>
                    </a:cubicBezTo>
                    <a:cubicBezTo>
                      <a:pt x="3358" y="0"/>
                      <a:pt x="4742" y="436"/>
                      <a:pt x="5050" y="1499"/>
                    </a:cubicBezTo>
                    <a:close/>
                  </a:path>
                </a:pathLst>
              </a:custGeom>
              <a:noFill/>
              <a:ln w="28575" cap="flat" cmpd="sng">
                <a:solidFill>
                  <a:schemeClr val="dk2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1" name="Google Shape;1741;p26"/>
              <p:cNvSpPr/>
              <p:nvPr/>
            </p:nvSpPr>
            <p:spPr>
              <a:xfrm>
                <a:off x="6792756" y="6088459"/>
                <a:ext cx="236845" cy="403690"/>
              </a:xfrm>
              <a:custGeom>
                <a:avLst/>
                <a:gdLst/>
                <a:ahLst/>
                <a:cxnLst/>
                <a:rect l="l" t="t" r="r" b="b"/>
                <a:pathLst>
                  <a:path w="6767" h="11534" fill="none" extrusionOk="0">
                    <a:moveTo>
                      <a:pt x="0" y="11534"/>
                    </a:moveTo>
                    <a:lnTo>
                      <a:pt x="2627" y="1"/>
                    </a:lnTo>
                    <a:cubicBezTo>
                      <a:pt x="2627" y="1"/>
                      <a:pt x="6766" y="6549"/>
                      <a:pt x="4267" y="8048"/>
                    </a:cubicBezTo>
                    <a:cubicBezTo>
                      <a:pt x="3204" y="8548"/>
                      <a:pt x="2845" y="6408"/>
                      <a:pt x="2845" y="6408"/>
                    </a:cubicBezTo>
                  </a:path>
                </a:pathLst>
              </a:custGeom>
              <a:noFill/>
              <a:ln w="28575" cap="rnd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742" name="Google Shape;1742;p26"/>
            <p:cNvGrpSpPr/>
            <p:nvPr/>
          </p:nvGrpSpPr>
          <p:grpSpPr>
            <a:xfrm>
              <a:off x="5913673" y="5891587"/>
              <a:ext cx="705527" cy="512220"/>
              <a:chOff x="5913673" y="5891587"/>
              <a:chExt cx="705527" cy="512220"/>
            </a:xfrm>
          </p:grpSpPr>
          <p:sp>
            <p:nvSpPr>
              <p:cNvPr id="1743" name="Google Shape;1743;p26"/>
              <p:cNvSpPr/>
              <p:nvPr/>
            </p:nvSpPr>
            <p:spPr>
              <a:xfrm>
                <a:off x="6274728" y="6231222"/>
                <a:ext cx="203665" cy="146195"/>
              </a:xfrm>
              <a:custGeom>
                <a:avLst/>
                <a:gdLst/>
                <a:ahLst/>
                <a:cxnLst/>
                <a:rect l="l" t="t" r="r" b="b"/>
                <a:pathLst>
                  <a:path w="5819" h="4177" extrusionOk="0">
                    <a:moveTo>
                      <a:pt x="3028" y="1"/>
                    </a:moveTo>
                    <a:cubicBezTo>
                      <a:pt x="2761" y="1"/>
                      <a:pt x="2488" y="33"/>
                      <a:pt x="2217" y="99"/>
                    </a:cubicBezTo>
                    <a:cubicBezTo>
                      <a:pt x="833" y="432"/>
                      <a:pt x="0" y="1547"/>
                      <a:pt x="295" y="2611"/>
                    </a:cubicBezTo>
                    <a:cubicBezTo>
                      <a:pt x="542" y="3540"/>
                      <a:pt x="1581" y="4176"/>
                      <a:pt x="2780" y="4176"/>
                    </a:cubicBezTo>
                    <a:cubicBezTo>
                      <a:pt x="2953" y="4176"/>
                      <a:pt x="3129" y="4163"/>
                      <a:pt x="3307" y="4136"/>
                    </a:cubicBezTo>
                    <a:cubicBezTo>
                      <a:pt x="4793" y="3905"/>
                      <a:pt x="5818" y="2752"/>
                      <a:pt x="5498" y="1573"/>
                    </a:cubicBezTo>
                    <a:cubicBezTo>
                      <a:pt x="5247" y="613"/>
                      <a:pt x="4198" y="1"/>
                      <a:pt x="302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4" name="Google Shape;1744;p26"/>
              <p:cNvSpPr/>
              <p:nvPr/>
            </p:nvSpPr>
            <p:spPr>
              <a:xfrm>
                <a:off x="6274728" y="6222122"/>
                <a:ext cx="203665" cy="161490"/>
              </a:xfrm>
              <a:custGeom>
                <a:avLst/>
                <a:gdLst/>
                <a:ahLst/>
                <a:cxnLst/>
                <a:rect l="l" t="t" r="r" b="b"/>
                <a:pathLst>
                  <a:path w="5819" h="4614" fill="none" extrusionOk="0">
                    <a:moveTo>
                      <a:pt x="5498" y="1833"/>
                    </a:moveTo>
                    <a:cubicBezTo>
                      <a:pt x="5818" y="3012"/>
                      <a:pt x="4793" y="4165"/>
                      <a:pt x="3307" y="4396"/>
                    </a:cubicBezTo>
                    <a:cubicBezTo>
                      <a:pt x="1897" y="4613"/>
                      <a:pt x="577" y="3934"/>
                      <a:pt x="295" y="2871"/>
                    </a:cubicBezTo>
                    <a:cubicBezTo>
                      <a:pt x="0" y="1807"/>
                      <a:pt x="833" y="692"/>
                      <a:pt x="2217" y="359"/>
                    </a:cubicBezTo>
                    <a:cubicBezTo>
                      <a:pt x="3678" y="0"/>
                      <a:pt x="5190" y="654"/>
                      <a:pt x="5498" y="1833"/>
                    </a:cubicBezTo>
                    <a:close/>
                  </a:path>
                </a:pathLst>
              </a:custGeom>
              <a:noFill/>
              <a:ln w="28575" cap="flat" cmpd="sng">
                <a:solidFill>
                  <a:schemeClr val="lt2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5" name="Google Shape;1745;p26"/>
              <p:cNvSpPr/>
              <p:nvPr/>
            </p:nvSpPr>
            <p:spPr>
              <a:xfrm>
                <a:off x="6106100" y="5891587"/>
                <a:ext cx="513100" cy="440895"/>
              </a:xfrm>
              <a:custGeom>
                <a:avLst/>
                <a:gdLst/>
                <a:ahLst/>
                <a:cxnLst/>
                <a:rect l="l" t="t" r="r" b="b"/>
                <a:pathLst>
                  <a:path w="14660" h="12597" fill="none" extrusionOk="0">
                    <a:moveTo>
                      <a:pt x="0" y="12597"/>
                    </a:moveTo>
                    <a:lnTo>
                      <a:pt x="3985" y="1845"/>
                    </a:lnTo>
                    <a:lnTo>
                      <a:pt x="14660" y="0"/>
                    </a:lnTo>
                    <a:lnTo>
                      <a:pt x="10470" y="11674"/>
                    </a:lnTo>
                  </a:path>
                </a:pathLst>
              </a:custGeom>
              <a:noFill/>
              <a:ln w="28575" cap="rnd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6" name="Google Shape;1746;p26"/>
              <p:cNvSpPr/>
              <p:nvPr/>
            </p:nvSpPr>
            <p:spPr>
              <a:xfrm>
                <a:off x="5913673" y="6251172"/>
                <a:ext cx="203210" cy="146090"/>
              </a:xfrm>
              <a:custGeom>
                <a:avLst/>
                <a:gdLst/>
                <a:ahLst/>
                <a:cxnLst/>
                <a:rect l="l" t="t" r="r" b="b"/>
                <a:pathLst>
                  <a:path w="5806" h="4174" extrusionOk="0">
                    <a:moveTo>
                      <a:pt x="3007" y="1"/>
                    </a:moveTo>
                    <a:cubicBezTo>
                      <a:pt x="2747" y="1"/>
                      <a:pt x="2482" y="30"/>
                      <a:pt x="2218" y="93"/>
                    </a:cubicBezTo>
                    <a:cubicBezTo>
                      <a:pt x="834" y="426"/>
                      <a:pt x="1" y="1541"/>
                      <a:pt x="283" y="2605"/>
                    </a:cubicBezTo>
                    <a:cubicBezTo>
                      <a:pt x="539" y="3530"/>
                      <a:pt x="1571" y="4174"/>
                      <a:pt x="2764" y="4174"/>
                    </a:cubicBezTo>
                    <a:cubicBezTo>
                      <a:pt x="2942" y="4174"/>
                      <a:pt x="3124" y="4159"/>
                      <a:pt x="3307" y="4129"/>
                    </a:cubicBezTo>
                    <a:cubicBezTo>
                      <a:pt x="4793" y="3899"/>
                      <a:pt x="5806" y="2746"/>
                      <a:pt x="5498" y="1579"/>
                    </a:cubicBezTo>
                    <a:cubicBezTo>
                      <a:pt x="5236" y="614"/>
                      <a:pt x="4182" y="1"/>
                      <a:pt x="300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7" name="Google Shape;1747;p26"/>
              <p:cNvSpPr/>
              <p:nvPr/>
            </p:nvSpPr>
            <p:spPr>
              <a:xfrm>
                <a:off x="5913673" y="6242282"/>
                <a:ext cx="203210" cy="161525"/>
              </a:xfrm>
              <a:custGeom>
                <a:avLst/>
                <a:gdLst/>
                <a:ahLst/>
                <a:cxnLst/>
                <a:rect l="l" t="t" r="r" b="b"/>
                <a:pathLst>
                  <a:path w="5806" h="4615" fill="none" extrusionOk="0">
                    <a:moveTo>
                      <a:pt x="5498" y="1833"/>
                    </a:moveTo>
                    <a:cubicBezTo>
                      <a:pt x="5806" y="3000"/>
                      <a:pt x="4793" y="4153"/>
                      <a:pt x="3307" y="4383"/>
                    </a:cubicBezTo>
                    <a:cubicBezTo>
                      <a:pt x="1897" y="4614"/>
                      <a:pt x="577" y="3922"/>
                      <a:pt x="283" y="2859"/>
                    </a:cubicBezTo>
                    <a:cubicBezTo>
                      <a:pt x="1" y="1795"/>
                      <a:pt x="834" y="680"/>
                      <a:pt x="2218" y="347"/>
                    </a:cubicBezTo>
                    <a:cubicBezTo>
                      <a:pt x="3679" y="1"/>
                      <a:pt x="5178" y="654"/>
                      <a:pt x="5498" y="1833"/>
                    </a:cubicBezTo>
                    <a:close/>
                  </a:path>
                </a:pathLst>
              </a:custGeom>
              <a:noFill/>
              <a:ln w="28575" cap="flat" cmpd="sng">
                <a:solidFill>
                  <a:schemeClr val="lt2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8" name="Google Shape;1748;p26"/>
              <p:cNvSpPr/>
              <p:nvPr/>
            </p:nvSpPr>
            <p:spPr>
              <a:xfrm>
                <a:off x="6213269" y="5990251"/>
                <a:ext cx="370510" cy="53410"/>
              </a:xfrm>
              <a:custGeom>
                <a:avLst/>
                <a:gdLst/>
                <a:ahLst/>
                <a:cxnLst/>
                <a:rect l="l" t="t" r="r" b="b"/>
                <a:pathLst>
                  <a:path w="10586" h="1526" fill="none" extrusionOk="0">
                    <a:moveTo>
                      <a:pt x="1" y="1525"/>
                    </a:moveTo>
                    <a:lnTo>
                      <a:pt x="10586" y="0"/>
                    </a:lnTo>
                  </a:path>
                </a:pathLst>
              </a:custGeom>
              <a:noFill/>
              <a:ln w="28575" cap="rnd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749" name="Google Shape;1749;p26"/>
          <p:cNvGrpSpPr/>
          <p:nvPr/>
        </p:nvGrpSpPr>
        <p:grpSpPr>
          <a:xfrm rot="-5800044">
            <a:off x="-1625495" y="3688468"/>
            <a:ext cx="3727709" cy="2965447"/>
            <a:chOff x="-1221177" y="-856963"/>
            <a:chExt cx="3089277" cy="2457565"/>
          </a:xfrm>
        </p:grpSpPr>
        <p:grpSp>
          <p:nvGrpSpPr>
            <p:cNvPr id="1750" name="Google Shape;1750;p26"/>
            <p:cNvGrpSpPr/>
            <p:nvPr/>
          </p:nvGrpSpPr>
          <p:grpSpPr>
            <a:xfrm>
              <a:off x="-1221177" y="-856963"/>
              <a:ext cx="3089277" cy="2457565"/>
              <a:chOff x="-1221177" y="-856963"/>
              <a:chExt cx="3089277" cy="2457565"/>
            </a:xfrm>
          </p:grpSpPr>
          <p:sp>
            <p:nvSpPr>
              <p:cNvPr id="1751" name="Google Shape;1751;p26"/>
              <p:cNvSpPr/>
              <p:nvPr/>
            </p:nvSpPr>
            <p:spPr>
              <a:xfrm>
                <a:off x="-1221177" y="-564373"/>
                <a:ext cx="3089277" cy="2164975"/>
              </a:xfrm>
              <a:custGeom>
                <a:avLst/>
                <a:gdLst/>
                <a:ahLst/>
                <a:cxnLst/>
                <a:rect l="l" t="t" r="r" b="b"/>
                <a:pathLst>
                  <a:path w="65482" h="45890" fill="none" extrusionOk="0">
                    <a:moveTo>
                      <a:pt x="0" y="40751"/>
                    </a:moveTo>
                    <a:cubicBezTo>
                      <a:pt x="18837" y="45889"/>
                      <a:pt x="46927" y="45492"/>
                      <a:pt x="60600" y="14866"/>
                    </a:cubicBezTo>
                    <a:cubicBezTo>
                      <a:pt x="63047" y="9381"/>
                      <a:pt x="65482" y="1"/>
                      <a:pt x="65482" y="1"/>
                    </a:cubicBezTo>
                  </a:path>
                </a:pathLst>
              </a:custGeom>
              <a:noFill/>
              <a:ln w="28575" cap="flat" cmpd="sng">
                <a:solidFill>
                  <a:schemeClr val="dk1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2" name="Google Shape;1752;p26"/>
              <p:cNvSpPr/>
              <p:nvPr/>
            </p:nvSpPr>
            <p:spPr>
              <a:xfrm>
                <a:off x="-1050729" y="-637497"/>
                <a:ext cx="2826970" cy="2014998"/>
              </a:xfrm>
              <a:custGeom>
                <a:avLst/>
                <a:gdLst/>
                <a:ahLst/>
                <a:cxnLst/>
                <a:rect l="l" t="t" r="r" b="b"/>
                <a:pathLst>
                  <a:path w="59922" h="42711" fill="none" extrusionOk="0">
                    <a:moveTo>
                      <a:pt x="1" y="38610"/>
                    </a:moveTo>
                    <a:cubicBezTo>
                      <a:pt x="16980" y="42711"/>
                      <a:pt x="41814" y="41878"/>
                      <a:pt x="54885" y="14519"/>
                    </a:cubicBezTo>
                    <a:cubicBezTo>
                      <a:pt x="57474" y="9099"/>
                      <a:pt x="59921" y="0"/>
                      <a:pt x="59921" y="0"/>
                    </a:cubicBezTo>
                  </a:path>
                </a:pathLst>
              </a:custGeom>
              <a:noFill/>
              <a:ln w="28575" cap="flat" cmpd="sng">
                <a:solidFill>
                  <a:schemeClr val="dk1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3" name="Google Shape;1753;p26"/>
              <p:cNvSpPr/>
              <p:nvPr/>
            </p:nvSpPr>
            <p:spPr>
              <a:xfrm>
                <a:off x="-880847" y="-710668"/>
                <a:ext cx="2564569" cy="1865729"/>
              </a:xfrm>
              <a:custGeom>
                <a:avLst/>
                <a:gdLst/>
                <a:ahLst/>
                <a:cxnLst/>
                <a:rect l="l" t="t" r="r" b="b"/>
                <a:pathLst>
                  <a:path w="54360" h="39547" fill="none" extrusionOk="0">
                    <a:moveTo>
                      <a:pt x="1" y="36483"/>
                    </a:moveTo>
                    <a:cubicBezTo>
                      <a:pt x="15134" y="39546"/>
                      <a:pt x="36817" y="38303"/>
                      <a:pt x="49195" y="14186"/>
                    </a:cubicBezTo>
                    <a:cubicBezTo>
                      <a:pt x="51938" y="8830"/>
                      <a:pt x="54360" y="1"/>
                      <a:pt x="54360" y="1"/>
                    </a:cubicBezTo>
                  </a:path>
                </a:pathLst>
              </a:custGeom>
              <a:noFill/>
              <a:ln w="28575" cap="flat" cmpd="sng">
                <a:solidFill>
                  <a:schemeClr val="dk1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4" name="Google Shape;1754;p26"/>
              <p:cNvSpPr/>
              <p:nvPr/>
            </p:nvSpPr>
            <p:spPr>
              <a:xfrm>
                <a:off x="-710353" y="-783792"/>
                <a:ext cx="2302168" cy="1715751"/>
              </a:xfrm>
              <a:custGeom>
                <a:avLst/>
                <a:gdLst/>
                <a:ahLst/>
                <a:cxnLst/>
                <a:rect l="l" t="t" r="r" b="b"/>
                <a:pathLst>
                  <a:path w="48798" h="36368" fill="none" extrusionOk="0">
                    <a:moveTo>
                      <a:pt x="0" y="34356"/>
                    </a:moveTo>
                    <a:cubicBezTo>
                      <a:pt x="13276" y="36368"/>
                      <a:pt x="31883" y="34766"/>
                      <a:pt x="43480" y="13853"/>
                    </a:cubicBezTo>
                    <a:cubicBezTo>
                      <a:pt x="46401" y="8573"/>
                      <a:pt x="48798" y="0"/>
                      <a:pt x="48798" y="0"/>
                    </a:cubicBezTo>
                  </a:path>
                </a:pathLst>
              </a:custGeom>
              <a:noFill/>
              <a:ln w="28575" cap="flat" cmpd="sng">
                <a:solidFill>
                  <a:schemeClr val="dk1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5" name="Google Shape;1755;p26"/>
              <p:cNvSpPr/>
              <p:nvPr/>
            </p:nvSpPr>
            <p:spPr>
              <a:xfrm>
                <a:off x="-540471" y="-856963"/>
                <a:ext cx="2040380" cy="1565868"/>
              </a:xfrm>
              <a:custGeom>
                <a:avLst/>
                <a:gdLst/>
                <a:ahLst/>
                <a:cxnLst/>
                <a:rect l="l" t="t" r="r" b="b"/>
                <a:pathLst>
                  <a:path w="43249" h="33191" fill="none" extrusionOk="0">
                    <a:moveTo>
                      <a:pt x="0" y="32229"/>
                    </a:moveTo>
                    <a:cubicBezTo>
                      <a:pt x="11431" y="33190"/>
                      <a:pt x="27051" y="31294"/>
                      <a:pt x="37777" y="13520"/>
                    </a:cubicBezTo>
                    <a:cubicBezTo>
                      <a:pt x="40904" y="8317"/>
                      <a:pt x="43249" y="1"/>
                      <a:pt x="43249" y="1"/>
                    </a:cubicBezTo>
                  </a:path>
                </a:pathLst>
              </a:custGeom>
              <a:noFill/>
              <a:ln w="28575" cap="flat" cmpd="sng">
                <a:solidFill>
                  <a:schemeClr val="dk1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756" name="Google Shape;1756;p26"/>
            <p:cNvGrpSpPr/>
            <p:nvPr/>
          </p:nvGrpSpPr>
          <p:grpSpPr>
            <a:xfrm>
              <a:off x="828772" y="314668"/>
              <a:ext cx="416010" cy="486680"/>
              <a:chOff x="828772" y="314668"/>
              <a:chExt cx="416010" cy="486680"/>
            </a:xfrm>
          </p:grpSpPr>
          <p:sp>
            <p:nvSpPr>
              <p:cNvPr id="1757" name="Google Shape;1757;p26"/>
              <p:cNvSpPr/>
              <p:nvPr/>
            </p:nvSpPr>
            <p:spPr>
              <a:xfrm>
                <a:off x="828772" y="325849"/>
                <a:ext cx="182624" cy="180501"/>
              </a:xfrm>
              <a:custGeom>
                <a:avLst/>
                <a:gdLst/>
                <a:ahLst/>
                <a:cxnLst/>
                <a:rect l="l" t="t" r="r" b="b"/>
                <a:pathLst>
                  <a:path w="3871" h="3826" extrusionOk="0">
                    <a:moveTo>
                      <a:pt x="2277" y="1"/>
                    </a:moveTo>
                    <a:cubicBezTo>
                      <a:pt x="1531" y="1"/>
                      <a:pt x="747" y="588"/>
                      <a:pt x="398" y="1455"/>
                    </a:cubicBezTo>
                    <a:cubicBezTo>
                      <a:pt x="1" y="2454"/>
                      <a:pt x="321" y="3454"/>
                      <a:pt x="1103" y="3748"/>
                    </a:cubicBezTo>
                    <a:cubicBezTo>
                      <a:pt x="1245" y="3800"/>
                      <a:pt x="1395" y="3825"/>
                      <a:pt x="1548" y="3825"/>
                    </a:cubicBezTo>
                    <a:cubicBezTo>
                      <a:pt x="2224" y="3825"/>
                      <a:pt x="2961" y="3340"/>
                      <a:pt x="3358" y="2557"/>
                    </a:cubicBezTo>
                    <a:cubicBezTo>
                      <a:pt x="3871" y="1544"/>
                      <a:pt x="3602" y="417"/>
                      <a:pt x="2743" y="83"/>
                    </a:cubicBezTo>
                    <a:cubicBezTo>
                      <a:pt x="2593" y="27"/>
                      <a:pt x="2436" y="1"/>
                      <a:pt x="227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8" name="Google Shape;1758;p26"/>
              <p:cNvSpPr/>
              <p:nvPr/>
            </p:nvSpPr>
            <p:spPr>
              <a:xfrm>
                <a:off x="828772" y="314668"/>
                <a:ext cx="182624" cy="201354"/>
              </a:xfrm>
              <a:custGeom>
                <a:avLst/>
                <a:gdLst/>
                <a:ahLst/>
                <a:cxnLst/>
                <a:rect l="l" t="t" r="r" b="b"/>
                <a:pathLst>
                  <a:path w="3871" h="4268" fill="none" extrusionOk="0">
                    <a:moveTo>
                      <a:pt x="2743" y="320"/>
                    </a:moveTo>
                    <a:cubicBezTo>
                      <a:pt x="3602" y="654"/>
                      <a:pt x="3871" y="1781"/>
                      <a:pt x="3358" y="2794"/>
                    </a:cubicBezTo>
                    <a:cubicBezTo>
                      <a:pt x="2871" y="3755"/>
                      <a:pt x="1872" y="4267"/>
                      <a:pt x="1103" y="3985"/>
                    </a:cubicBezTo>
                    <a:cubicBezTo>
                      <a:pt x="321" y="3691"/>
                      <a:pt x="1" y="2691"/>
                      <a:pt x="398" y="1692"/>
                    </a:cubicBezTo>
                    <a:cubicBezTo>
                      <a:pt x="821" y="641"/>
                      <a:pt x="1885" y="0"/>
                      <a:pt x="2743" y="320"/>
                    </a:cubicBezTo>
                    <a:close/>
                  </a:path>
                </a:pathLst>
              </a:custGeom>
              <a:noFill/>
              <a:ln w="28575" cap="flat" cmpd="sng">
                <a:solidFill>
                  <a:schemeClr val="accent1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9" name="Google Shape;1759;p26"/>
              <p:cNvSpPr/>
              <p:nvPr/>
            </p:nvSpPr>
            <p:spPr>
              <a:xfrm>
                <a:off x="865664" y="494788"/>
                <a:ext cx="379118" cy="306559"/>
              </a:xfrm>
              <a:custGeom>
                <a:avLst/>
                <a:gdLst/>
                <a:ahLst/>
                <a:cxnLst/>
                <a:rect l="l" t="t" r="r" b="b"/>
                <a:pathLst>
                  <a:path w="8036" h="6498" fill="none" extrusionOk="0">
                    <a:moveTo>
                      <a:pt x="1" y="1"/>
                    </a:moveTo>
                    <a:lnTo>
                      <a:pt x="8035" y="6498"/>
                    </a:lnTo>
                  </a:path>
                </a:pathLst>
              </a:custGeom>
              <a:noFill/>
              <a:ln w="28575" cap="rnd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760" name="Google Shape;1760;p26"/>
            <p:cNvGrpSpPr/>
            <p:nvPr/>
          </p:nvGrpSpPr>
          <p:grpSpPr>
            <a:xfrm>
              <a:off x="323987" y="610889"/>
              <a:ext cx="341044" cy="623914"/>
              <a:chOff x="323987" y="610889"/>
              <a:chExt cx="341044" cy="623914"/>
            </a:xfrm>
          </p:grpSpPr>
          <p:sp>
            <p:nvSpPr>
              <p:cNvPr id="1761" name="Google Shape;1761;p26"/>
              <p:cNvSpPr/>
              <p:nvPr/>
            </p:nvSpPr>
            <p:spPr>
              <a:xfrm>
                <a:off x="323987" y="1036281"/>
                <a:ext cx="204986" cy="187814"/>
              </a:xfrm>
              <a:custGeom>
                <a:avLst/>
                <a:gdLst/>
                <a:ahLst/>
                <a:cxnLst/>
                <a:rect l="l" t="t" r="r" b="b"/>
                <a:pathLst>
                  <a:path w="4345" h="3981" extrusionOk="0">
                    <a:moveTo>
                      <a:pt x="2671" y="0"/>
                    </a:moveTo>
                    <a:cubicBezTo>
                      <a:pt x="2077" y="0"/>
                      <a:pt x="1416" y="308"/>
                      <a:pt x="911" y="876"/>
                    </a:cubicBezTo>
                    <a:cubicBezTo>
                      <a:pt x="116" y="1760"/>
                      <a:pt x="1" y="2952"/>
                      <a:pt x="616" y="3580"/>
                    </a:cubicBezTo>
                    <a:cubicBezTo>
                      <a:pt x="879" y="3848"/>
                      <a:pt x="1237" y="3980"/>
                      <a:pt x="1629" y="3980"/>
                    </a:cubicBezTo>
                    <a:cubicBezTo>
                      <a:pt x="2154" y="3980"/>
                      <a:pt x="2738" y="3742"/>
                      <a:pt x="3230" y="3272"/>
                    </a:cubicBezTo>
                    <a:cubicBezTo>
                      <a:pt x="4127" y="2414"/>
                      <a:pt x="4345" y="1106"/>
                      <a:pt x="3679" y="402"/>
                    </a:cubicBezTo>
                    <a:cubicBezTo>
                      <a:pt x="3411" y="130"/>
                      <a:pt x="3055" y="0"/>
                      <a:pt x="267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2" name="Google Shape;1762;p26"/>
              <p:cNvSpPr/>
              <p:nvPr/>
            </p:nvSpPr>
            <p:spPr>
              <a:xfrm>
                <a:off x="323987" y="1022552"/>
                <a:ext cx="204986" cy="212252"/>
              </a:xfrm>
              <a:custGeom>
                <a:avLst/>
                <a:gdLst/>
                <a:ahLst/>
                <a:cxnLst/>
                <a:rect l="l" t="t" r="r" b="b"/>
                <a:pathLst>
                  <a:path w="4345" h="4499" fill="none" extrusionOk="0">
                    <a:moveTo>
                      <a:pt x="3679" y="693"/>
                    </a:moveTo>
                    <a:cubicBezTo>
                      <a:pt x="4345" y="1397"/>
                      <a:pt x="4127" y="2705"/>
                      <a:pt x="3230" y="3563"/>
                    </a:cubicBezTo>
                    <a:cubicBezTo>
                      <a:pt x="2371" y="4383"/>
                      <a:pt x="1231" y="4499"/>
                      <a:pt x="616" y="3871"/>
                    </a:cubicBezTo>
                    <a:cubicBezTo>
                      <a:pt x="1" y="3243"/>
                      <a:pt x="116" y="2051"/>
                      <a:pt x="911" y="1167"/>
                    </a:cubicBezTo>
                    <a:cubicBezTo>
                      <a:pt x="1744" y="231"/>
                      <a:pt x="2999" y="1"/>
                      <a:pt x="3679" y="693"/>
                    </a:cubicBezTo>
                    <a:close/>
                  </a:path>
                </a:pathLst>
              </a:custGeom>
              <a:noFill/>
              <a:ln w="28575" cap="flat" cmpd="sng">
                <a:solidFill>
                  <a:schemeClr val="dk2"/>
                </a:solidFill>
                <a:prstDash val="solid"/>
                <a:miter lim="12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3" name="Google Shape;1763;p26"/>
              <p:cNvSpPr/>
              <p:nvPr/>
            </p:nvSpPr>
            <p:spPr>
              <a:xfrm>
                <a:off x="386259" y="610889"/>
                <a:ext cx="278772" cy="473379"/>
              </a:xfrm>
              <a:custGeom>
                <a:avLst/>
                <a:gdLst/>
                <a:ahLst/>
                <a:cxnLst/>
                <a:rect l="l" t="t" r="r" b="b"/>
                <a:pathLst>
                  <a:path w="5909" h="10034" fill="none" extrusionOk="0">
                    <a:moveTo>
                      <a:pt x="2717" y="10034"/>
                    </a:moveTo>
                    <a:lnTo>
                      <a:pt x="1" y="0"/>
                    </a:lnTo>
                    <a:cubicBezTo>
                      <a:pt x="1" y="0"/>
                      <a:pt x="5908" y="3370"/>
                      <a:pt x="4588" y="5562"/>
                    </a:cubicBezTo>
                    <a:cubicBezTo>
                      <a:pt x="3973" y="6394"/>
                      <a:pt x="2807" y="4882"/>
                      <a:pt x="2807" y="4882"/>
                    </a:cubicBezTo>
                  </a:path>
                </a:pathLst>
              </a:custGeom>
              <a:noFill/>
              <a:ln w="28575" cap="rnd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764" name="Google Shape;1764;p26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765" name="Google Shape;1765;p26"/>
          <p:cNvSpPr txBox="1">
            <a:spLocks noGrp="1"/>
          </p:cNvSpPr>
          <p:nvPr>
            <p:ph type="title" idx="2"/>
          </p:nvPr>
        </p:nvSpPr>
        <p:spPr>
          <a:xfrm>
            <a:off x="1101175" y="1928060"/>
            <a:ext cx="19860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766" name="Google Shape;1766;p26"/>
          <p:cNvSpPr txBox="1">
            <a:spLocks noGrp="1"/>
          </p:cNvSpPr>
          <p:nvPr>
            <p:ph type="subTitle" idx="1"/>
          </p:nvPr>
        </p:nvSpPr>
        <p:spPr>
          <a:xfrm>
            <a:off x="1101175" y="2345575"/>
            <a:ext cx="19860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67" name="Google Shape;1767;p26"/>
          <p:cNvSpPr txBox="1">
            <a:spLocks noGrp="1"/>
          </p:cNvSpPr>
          <p:nvPr>
            <p:ph type="title" idx="3"/>
          </p:nvPr>
        </p:nvSpPr>
        <p:spPr>
          <a:xfrm>
            <a:off x="3578948" y="1928060"/>
            <a:ext cx="19860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768" name="Google Shape;1768;p26"/>
          <p:cNvSpPr txBox="1">
            <a:spLocks noGrp="1"/>
          </p:cNvSpPr>
          <p:nvPr>
            <p:ph type="subTitle" idx="4"/>
          </p:nvPr>
        </p:nvSpPr>
        <p:spPr>
          <a:xfrm>
            <a:off x="3578948" y="2345575"/>
            <a:ext cx="19860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69" name="Google Shape;1769;p26"/>
          <p:cNvSpPr txBox="1">
            <a:spLocks noGrp="1"/>
          </p:cNvSpPr>
          <p:nvPr>
            <p:ph type="title" idx="5"/>
          </p:nvPr>
        </p:nvSpPr>
        <p:spPr>
          <a:xfrm>
            <a:off x="1101175" y="3519396"/>
            <a:ext cx="19860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770" name="Google Shape;1770;p26"/>
          <p:cNvSpPr txBox="1">
            <a:spLocks noGrp="1"/>
          </p:cNvSpPr>
          <p:nvPr>
            <p:ph type="subTitle" idx="6"/>
          </p:nvPr>
        </p:nvSpPr>
        <p:spPr>
          <a:xfrm>
            <a:off x="1101175" y="3936913"/>
            <a:ext cx="19860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71" name="Google Shape;1771;p26"/>
          <p:cNvSpPr txBox="1">
            <a:spLocks noGrp="1"/>
          </p:cNvSpPr>
          <p:nvPr>
            <p:ph type="title" idx="7"/>
          </p:nvPr>
        </p:nvSpPr>
        <p:spPr>
          <a:xfrm>
            <a:off x="3578948" y="3519396"/>
            <a:ext cx="19860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772" name="Google Shape;1772;p26"/>
          <p:cNvSpPr txBox="1">
            <a:spLocks noGrp="1"/>
          </p:cNvSpPr>
          <p:nvPr>
            <p:ph type="subTitle" idx="8"/>
          </p:nvPr>
        </p:nvSpPr>
        <p:spPr>
          <a:xfrm>
            <a:off x="3578947" y="3936913"/>
            <a:ext cx="19860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73" name="Google Shape;1773;p26"/>
          <p:cNvSpPr txBox="1">
            <a:spLocks noGrp="1"/>
          </p:cNvSpPr>
          <p:nvPr>
            <p:ph type="title" idx="9"/>
          </p:nvPr>
        </p:nvSpPr>
        <p:spPr>
          <a:xfrm>
            <a:off x="6056727" y="1928060"/>
            <a:ext cx="19860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774" name="Google Shape;1774;p26"/>
          <p:cNvSpPr txBox="1">
            <a:spLocks noGrp="1"/>
          </p:cNvSpPr>
          <p:nvPr>
            <p:ph type="subTitle" idx="13"/>
          </p:nvPr>
        </p:nvSpPr>
        <p:spPr>
          <a:xfrm>
            <a:off x="6056727" y="2345575"/>
            <a:ext cx="19860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75" name="Google Shape;1775;p26"/>
          <p:cNvSpPr txBox="1">
            <a:spLocks noGrp="1"/>
          </p:cNvSpPr>
          <p:nvPr>
            <p:ph type="title" idx="14"/>
          </p:nvPr>
        </p:nvSpPr>
        <p:spPr>
          <a:xfrm>
            <a:off x="6056727" y="3519396"/>
            <a:ext cx="19860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776" name="Google Shape;1776;p26"/>
          <p:cNvSpPr txBox="1">
            <a:spLocks noGrp="1"/>
          </p:cNvSpPr>
          <p:nvPr>
            <p:ph type="subTitle" idx="15"/>
          </p:nvPr>
        </p:nvSpPr>
        <p:spPr>
          <a:xfrm>
            <a:off x="6056725" y="3936913"/>
            <a:ext cx="19860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66290360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Numbers and Text">
    <p:spTree>
      <p:nvGrpSpPr>
        <p:cNvPr id="1" name="Shape 17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8" name="Google Shape;1778;p27"/>
          <p:cNvSpPr/>
          <p:nvPr/>
        </p:nvSpPr>
        <p:spPr>
          <a:xfrm rot="2005565">
            <a:off x="537745" y="-29040"/>
            <a:ext cx="8125737" cy="5510089"/>
          </a:xfrm>
          <a:custGeom>
            <a:avLst/>
            <a:gdLst/>
            <a:ahLst/>
            <a:cxnLst/>
            <a:rect l="l" t="t" r="r" b="b"/>
            <a:pathLst>
              <a:path w="197057" h="142526" extrusionOk="0">
                <a:moveTo>
                  <a:pt x="178150" y="100975"/>
                </a:moveTo>
                <a:cubicBezTo>
                  <a:pt x="175293" y="92768"/>
                  <a:pt x="176083" y="83740"/>
                  <a:pt x="177572" y="75199"/>
                </a:cubicBezTo>
                <a:cubicBezTo>
                  <a:pt x="179092" y="66628"/>
                  <a:pt x="181311" y="58087"/>
                  <a:pt x="181189" y="49393"/>
                </a:cubicBezTo>
                <a:cubicBezTo>
                  <a:pt x="181007" y="35199"/>
                  <a:pt x="174198" y="21186"/>
                  <a:pt x="163074" y="12341"/>
                </a:cubicBezTo>
                <a:cubicBezTo>
                  <a:pt x="151949" y="3496"/>
                  <a:pt x="136751" y="1"/>
                  <a:pt x="122891" y="3223"/>
                </a:cubicBezTo>
                <a:cubicBezTo>
                  <a:pt x="114167" y="5259"/>
                  <a:pt x="105930" y="9818"/>
                  <a:pt x="96963" y="10183"/>
                </a:cubicBezTo>
                <a:cubicBezTo>
                  <a:pt x="87723" y="10578"/>
                  <a:pt x="78969" y="6505"/>
                  <a:pt x="69911" y="4834"/>
                </a:cubicBezTo>
                <a:cubicBezTo>
                  <a:pt x="48360" y="882"/>
                  <a:pt x="25260" y="11703"/>
                  <a:pt x="13223" y="30001"/>
                </a:cubicBezTo>
                <a:cubicBezTo>
                  <a:pt x="1156" y="48299"/>
                  <a:pt x="1" y="72828"/>
                  <a:pt x="8846" y="92859"/>
                </a:cubicBezTo>
                <a:cubicBezTo>
                  <a:pt x="17661" y="112920"/>
                  <a:pt x="35746" y="128300"/>
                  <a:pt x="56446" y="135413"/>
                </a:cubicBezTo>
                <a:cubicBezTo>
                  <a:pt x="77175" y="142526"/>
                  <a:pt x="100215" y="141705"/>
                  <a:pt x="121006" y="134775"/>
                </a:cubicBezTo>
                <a:cubicBezTo>
                  <a:pt x="131189" y="131370"/>
                  <a:pt x="140885" y="126568"/>
                  <a:pt x="151219" y="123650"/>
                </a:cubicBezTo>
                <a:cubicBezTo>
                  <a:pt x="161554" y="120732"/>
                  <a:pt x="172952" y="119790"/>
                  <a:pt x="182800" y="124136"/>
                </a:cubicBezTo>
                <a:lnTo>
                  <a:pt x="197056" y="116628"/>
                </a:lnTo>
                <a:cubicBezTo>
                  <a:pt x="188363" y="116385"/>
                  <a:pt x="181007" y="109212"/>
                  <a:pt x="178150" y="10097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79" name="Google Shape;1779;p27"/>
          <p:cNvSpPr txBox="1">
            <a:spLocks noGrp="1"/>
          </p:cNvSpPr>
          <p:nvPr>
            <p:ph type="title" hasCustomPrompt="1"/>
          </p:nvPr>
        </p:nvSpPr>
        <p:spPr>
          <a:xfrm>
            <a:off x="2223600" y="670225"/>
            <a:ext cx="4696800" cy="768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4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1780" name="Google Shape;1780;p27"/>
          <p:cNvSpPr txBox="1">
            <a:spLocks noGrp="1"/>
          </p:cNvSpPr>
          <p:nvPr>
            <p:ph type="subTitle" idx="1"/>
          </p:nvPr>
        </p:nvSpPr>
        <p:spPr>
          <a:xfrm>
            <a:off x="2223600" y="1253625"/>
            <a:ext cx="4696800" cy="59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T Sans"/>
              <a:buNone/>
              <a:defRPr sz="1600">
                <a:solidFill>
                  <a:srgbClr val="242424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9pPr>
          </a:lstStyle>
          <a:p>
            <a:endParaRPr/>
          </a:p>
        </p:txBody>
      </p:sp>
      <p:sp>
        <p:nvSpPr>
          <p:cNvPr id="1781" name="Google Shape;1781;p27"/>
          <p:cNvSpPr txBox="1">
            <a:spLocks noGrp="1"/>
          </p:cNvSpPr>
          <p:nvPr>
            <p:ph type="title" idx="2" hasCustomPrompt="1"/>
          </p:nvPr>
        </p:nvSpPr>
        <p:spPr>
          <a:xfrm>
            <a:off x="2223600" y="1954311"/>
            <a:ext cx="4696800" cy="768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4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1782" name="Google Shape;1782;p27"/>
          <p:cNvSpPr txBox="1">
            <a:spLocks noGrp="1"/>
          </p:cNvSpPr>
          <p:nvPr>
            <p:ph type="subTitle" idx="3"/>
          </p:nvPr>
        </p:nvSpPr>
        <p:spPr>
          <a:xfrm>
            <a:off x="2223600" y="2554644"/>
            <a:ext cx="4696800" cy="59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T Sans"/>
              <a:buNone/>
              <a:defRPr sz="1600">
                <a:solidFill>
                  <a:srgbClr val="242424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9pPr>
          </a:lstStyle>
          <a:p>
            <a:endParaRPr/>
          </a:p>
        </p:txBody>
      </p:sp>
      <p:sp>
        <p:nvSpPr>
          <p:cNvPr id="1783" name="Google Shape;1783;p27"/>
          <p:cNvSpPr txBox="1">
            <a:spLocks noGrp="1"/>
          </p:cNvSpPr>
          <p:nvPr>
            <p:ph type="title" idx="4" hasCustomPrompt="1"/>
          </p:nvPr>
        </p:nvSpPr>
        <p:spPr>
          <a:xfrm>
            <a:off x="2223600" y="3265638"/>
            <a:ext cx="4696800" cy="768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4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1784" name="Google Shape;1784;p27"/>
          <p:cNvSpPr txBox="1">
            <a:spLocks noGrp="1"/>
          </p:cNvSpPr>
          <p:nvPr>
            <p:ph type="subTitle" idx="5"/>
          </p:nvPr>
        </p:nvSpPr>
        <p:spPr>
          <a:xfrm>
            <a:off x="2223600" y="3874463"/>
            <a:ext cx="4696800" cy="59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T Sans"/>
              <a:buNone/>
              <a:defRPr sz="1600">
                <a:solidFill>
                  <a:srgbClr val="242424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9pPr>
          </a:lstStyle>
          <a:p>
            <a:endParaRPr/>
          </a:p>
        </p:txBody>
      </p:sp>
      <p:grpSp>
        <p:nvGrpSpPr>
          <p:cNvPr id="1785" name="Google Shape;1785;p27"/>
          <p:cNvGrpSpPr/>
          <p:nvPr/>
        </p:nvGrpSpPr>
        <p:grpSpPr>
          <a:xfrm rot="1869449">
            <a:off x="6415553" y="-413197"/>
            <a:ext cx="4042356" cy="2363639"/>
            <a:chOff x="302500" y="1375325"/>
            <a:chExt cx="2796475" cy="1635150"/>
          </a:xfrm>
        </p:grpSpPr>
        <p:sp>
          <p:nvSpPr>
            <p:cNvPr id="1786" name="Google Shape;1786;p27"/>
            <p:cNvSpPr/>
            <p:nvPr/>
          </p:nvSpPr>
          <p:spPr>
            <a:xfrm>
              <a:off x="302500" y="1375325"/>
              <a:ext cx="2771800" cy="1298450"/>
            </a:xfrm>
            <a:custGeom>
              <a:avLst/>
              <a:gdLst/>
              <a:ahLst/>
              <a:cxnLst/>
              <a:rect l="l" t="t" r="r" b="b"/>
              <a:pathLst>
                <a:path w="110872" h="51938" fill="none" extrusionOk="0">
                  <a:moveTo>
                    <a:pt x="1" y="19556"/>
                  </a:moveTo>
                  <a:cubicBezTo>
                    <a:pt x="45082" y="1"/>
                    <a:pt x="69955" y="51937"/>
                    <a:pt x="110872" y="38393"/>
                  </a:cubicBezTo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7" name="Google Shape;1787;p27"/>
            <p:cNvSpPr/>
            <p:nvPr/>
          </p:nvSpPr>
          <p:spPr>
            <a:xfrm>
              <a:off x="345425" y="1584200"/>
              <a:ext cx="2734975" cy="1175100"/>
            </a:xfrm>
            <a:custGeom>
              <a:avLst/>
              <a:gdLst/>
              <a:ahLst/>
              <a:cxnLst/>
              <a:rect l="l" t="t" r="r" b="b"/>
              <a:pathLst>
                <a:path w="109399" h="47004" fill="none" extrusionOk="0">
                  <a:moveTo>
                    <a:pt x="1" y="17480"/>
                  </a:moveTo>
                  <a:cubicBezTo>
                    <a:pt x="44019" y="1"/>
                    <a:pt x="71967" y="47004"/>
                    <a:pt x="109398" y="32203"/>
                  </a:cubicBezTo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8" name="Google Shape;1788;p27"/>
            <p:cNvSpPr/>
            <p:nvPr/>
          </p:nvSpPr>
          <p:spPr>
            <a:xfrm>
              <a:off x="387725" y="1788275"/>
              <a:ext cx="2699075" cy="1055925"/>
            </a:xfrm>
            <a:custGeom>
              <a:avLst/>
              <a:gdLst/>
              <a:ahLst/>
              <a:cxnLst/>
              <a:rect l="l" t="t" r="r" b="b"/>
              <a:pathLst>
                <a:path w="107963" h="42237" fill="none" extrusionOk="0">
                  <a:moveTo>
                    <a:pt x="0" y="15660"/>
                  </a:moveTo>
                  <a:cubicBezTo>
                    <a:pt x="43134" y="1"/>
                    <a:pt x="73914" y="42237"/>
                    <a:pt x="107962" y="26219"/>
                  </a:cubicBezTo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9" name="Google Shape;1789;p27"/>
            <p:cNvSpPr/>
            <p:nvPr/>
          </p:nvSpPr>
          <p:spPr>
            <a:xfrm>
              <a:off x="432575" y="1989150"/>
              <a:ext cx="2660300" cy="938675"/>
            </a:xfrm>
            <a:custGeom>
              <a:avLst/>
              <a:gdLst/>
              <a:ahLst/>
              <a:cxnLst/>
              <a:rect l="l" t="t" r="r" b="b"/>
              <a:pathLst>
                <a:path w="106412" h="37547" fill="none" extrusionOk="0">
                  <a:moveTo>
                    <a:pt x="0" y="13993"/>
                  </a:moveTo>
                  <a:cubicBezTo>
                    <a:pt x="42352" y="0"/>
                    <a:pt x="75721" y="37546"/>
                    <a:pt x="106412" y="20349"/>
                  </a:cubicBezTo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0" name="Google Shape;1790;p27"/>
            <p:cNvSpPr/>
            <p:nvPr/>
          </p:nvSpPr>
          <p:spPr>
            <a:xfrm>
              <a:off x="476450" y="2184250"/>
              <a:ext cx="2622525" cy="826225"/>
            </a:xfrm>
            <a:custGeom>
              <a:avLst/>
              <a:gdLst/>
              <a:ahLst/>
              <a:cxnLst/>
              <a:rect l="l" t="t" r="r" b="b"/>
              <a:pathLst>
                <a:path w="104901" h="33049" fill="none" extrusionOk="0">
                  <a:moveTo>
                    <a:pt x="1" y="12622"/>
                  </a:moveTo>
                  <a:cubicBezTo>
                    <a:pt x="41763" y="0"/>
                    <a:pt x="77477" y="33048"/>
                    <a:pt x="104900" y="14724"/>
                  </a:cubicBezTo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1" name="Google Shape;1791;p27"/>
            <p:cNvSpPr/>
            <p:nvPr/>
          </p:nvSpPr>
          <p:spPr>
            <a:xfrm>
              <a:off x="302500" y="1864200"/>
              <a:ext cx="173975" cy="635625"/>
            </a:xfrm>
            <a:custGeom>
              <a:avLst/>
              <a:gdLst/>
              <a:ahLst/>
              <a:cxnLst/>
              <a:rect l="l" t="t" r="r" b="b"/>
              <a:pathLst>
                <a:path w="6959" h="25425" fill="none" extrusionOk="0">
                  <a:moveTo>
                    <a:pt x="1" y="1"/>
                  </a:moveTo>
                  <a:lnTo>
                    <a:pt x="6959" y="25424"/>
                  </a:lnTo>
                </a:path>
              </a:pathLst>
            </a:custGeom>
            <a:noFill/>
            <a:ln w="28575" cap="rnd" cmpd="sng">
              <a:solidFill>
                <a:schemeClr val="dk1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2" name="Google Shape;1792;p27"/>
            <p:cNvSpPr/>
            <p:nvPr/>
          </p:nvSpPr>
          <p:spPr>
            <a:xfrm>
              <a:off x="352475" y="1846575"/>
              <a:ext cx="174000" cy="635625"/>
            </a:xfrm>
            <a:custGeom>
              <a:avLst/>
              <a:gdLst/>
              <a:ahLst/>
              <a:cxnLst/>
              <a:rect l="l" t="t" r="r" b="b"/>
              <a:pathLst>
                <a:path w="6960" h="25425" fill="none" extrusionOk="0">
                  <a:moveTo>
                    <a:pt x="1" y="1"/>
                  </a:moveTo>
                  <a:lnTo>
                    <a:pt x="6959" y="25424"/>
                  </a:lnTo>
                </a:path>
              </a:pathLst>
            </a:custGeom>
            <a:noFill/>
            <a:ln w="28575" cap="rnd" cmpd="sng">
              <a:solidFill>
                <a:schemeClr val="dk1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93" name="Google Shape;1793;p27"/>
          <p:cNvGrpSpPr/>
          <p:nvPr/>
        </p:nvGrpSpPr>
        <p:grpSpPr>
          <a:xfrm rot="-393298">
            <a:off x="8032434" y="675252"/>
            <a:ext cx="913881" cy="616649"/>
            <a:chOff x="192771" y="3915943"/>
            <a:chExt cx="674372" cy="454968"/>
          </a:xfrm>
        </p:grpSpPr>
        <p:sp>
          <p:nvSpPr>
            <p:cNvPr id="1794" name="Google Shape;1794;p27"/>
            <p:cNvSpPr/>
            <p:nvPr/>
          </p:nvSpPr>
          <p:spPr>
            <a:xfrm rot="1144478">
              <a:off x="213405" y="4106019"/>
              <a:ext cx="222002" cy="145334"/>
            </a:xfrm>
            <a:custGeom>
              <a:avLst/>
              <a:gdLst/>
              <a:ahLst/>
              <a:cxnLst/>
              <a:rect l="l" t="t" r="r" b="b"/>
              <a:pathLst>
                <a:path w="5742" h="3759" extrusionOk="0">
                  <a:moveTo>
                    <a:pt x="2551" y="1"/>
                  </a:moveTo>
                  <a:cubicBezTo>
                    <a:pt x="1499" y="1"/>
                    <a:pt x="589" y="473"/>
                    <a:pt x="333" y="1239"/>
                  </a:cubicBezTo>
                  <a:cubicBezTo>
                    <a:pt x="0" y="2213"/>
                    <a:pt x="846" y="3277"/>
                    <a:pt x="2204" y="3635"/>
                  </a:cubicBezTo>
                  <a:cubicBezTo>
                    <a:pt x="2518" y="3719"/>
                    <a:pt x="2833" y="3759"/>
                    <a:pt x="3138" y="3759"/>
                  </a:cubicBezTo>
                  <a:cubicBezTo>
                    <a:pt x="4141" y="3759"/>
                    <a:pt x="5026" y="3328"/>
                    <a:pt x="5331" y="2610"/>
                  </a:cubicBezTo>
                  <a:cubicBezTo>
                    <a:pt x="5741" y="1649"/>
                    <a:pt x="4947" y="522"/>
                    <a:pt x="3537" y="137"/>
                  </a:cubicBezTo>
                  <a:cubicBezTo>
                    <a:pt x="3205" y="44"/>
                    <a:pt x="2871" y="1"/>
                    <a:pt x="255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5" name="Google Shape;1795;p27"/>
            <p:cNvSpPr/>
            <p:nvPr/>
          </p:nvSpPr>
          <p:spPr>
            <a:xfrm rot="1144478">
              <a:off x="213564" y="4095954"/>
              <a:ext cx="222002" cy="164549"/>
            </a:xfrm>
            <a:custGeom>
              <a:avLst/>
              <a:gdLst/>
              <a:ahLst/>
              <a:cxnLst/>
              <a:rect l="l" t="t" r="r" b="b"/>
              <a:pathLst>
                <a:path w="5742" h="4256" fill="none" extrusionOk="0">
                  <a:moveTo>
                    <a:pt x="5331" y="2871"/>
                  </a:moveTo>
                  <a:cubicBezTo>
                    <a:pt x="4934" y="3807"/>
                    <a:pt x="3550" y="4255"/>
                    <a:pt x="2204" y="3896"/>
                  </a:cubicBezTo>
                  <a:cubicBezTo>
                    <a:pt x="846" y="3538"/>
                    <a:pt x="0" y="2474"/>
                    <a:pt x="333" y="1500"/>
                  </a:cubicBezTo>
                  <a:cubicBezTo>
                    <a:pt x="667" y="501"/>
                    <a:pt x="2115" y="1"/>
                    <a:pt x="3537" y="398"/>
                  </a:cubicBezTo>
                  <a:cubicBezTo>
                    <a:pt x="4947" y="783"/>
                    <a:pt x="5741" y="1910"/>
                    <a:pt x="5331" y="2871"/>
                  </a:cubicBezTo>
                  <a:close/>
                </a:path>
              </a:pathLst>
            </a:custGeom>
            <a:noFill/>
            <a:ln w="28575" cap="flat" cmpd="sng">
              <a:solidFill>
                <a:schemeClr val="dk2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6" name="Google Shape;1796;p27"/>
            <p:cNvSpPr/>
            <p:nvPr/>
          </p:nvSpPr>
          <p:spPr>
            <a:xfrm rot="1144478">
              <a:off x="439909" y="3968516"/>
              <a:ext cx="380520" cy="349821"/>
            </a:xfrm>
            <a:custGeom>
              <a:avLst/>
              <a:gdLst/>
              <a:ahLst/>
              <a:cxnLst/>
              <a:rect l="l" t="t" r="r" b="b"/>
              <a:pathLst>
                <a:path w="9842" h="9048" fill="none" extrusionOk="0">
                  <a:moveTo>
                    <a:pt x="0" y="9047"/>
                  </a:moveTo>
                  <a:lnTo>
                    <a:pt x="9842" y="0"/>
                  </a:lnTo>
                </a:path>
              </a:pathLst>
            </a:custGeom>
            <a:noFill/>
            <a:ln w="2857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97" name="Google Shape;1797;p27"/>
          <p:cNvGrpSpPr/>
          <p:nvPr/>
        </p:nvGrpSpPr>
        <p:grpSpPr>
          <a:xfrm rot="699418">
            <a:off x="8661242" y="1848205"/>
            <a:ext cx="1110730" cy="471468"/>
            <a:chOff x="-1548595" y="5064988"/>
            <a:chExt cx="762313" cy="323577"/>
          </a:xfrm>
        </p:grpSpPr>
        <p:sp>
          <p:nvSpPr>
            <p:cNvPr id="1798" name="Google Shape;1798;p27"/>
            <p:cNvSpPr/>
            <p:nvPr/>
          </p:nvSpPr>
          <p:spPr>
            <a:xfrm>
              <a:off x="-1548595" y="5241217"/>
              <a:ext cx="155333" cy="82684"/>
            </a:xfrm>
            <a:custGeom>
              <a:avLst/>
              <a:gdLst/>
              <a:ahLst/>
              <a:cxnLst/>
              <a:rect l="l" t="t" r="r" b="b"/>
              <a:pathLst>
                <a:path w="4319" h="2299" extrusionOk="0">
                  <a:moveTo>
                    <a:pt x="2048" y="1"/>
                  </a:moveTo>
                  <a:cubicBezTo>
                    <a:pt x="1195" y="1"/>
                    <a:pt x="444" y="332"/>
                    <a:pt x="244" y="829"/>
                  </a:cubicBezTo>
                  <a:cubicBezTo>
                    <a:pt x="0" y="1444"/>
                    <a:pt x="666" y="2084"/>
                    <a:pt x="1717" y="2251"/>
                  </a:cubicBezTo>
                  <a:cubicBezTo>
                    <a:pt x="1907" y="2283"/>
                    <a:pt x="2096" y="2298"/>
                    <a:pt x="2281" y="2298"/>
                  </a:cubicBezTo>
                  <a:cubicBezTo>
                    <a:pt x="3130" y="2298"/>
                    <a:pt x="3875" y="1975"/>
                    <a:pt x="4075" y="1469"/>
                  </a:cubicBezTo>
                  <a:cubicBezTo>
                    <a:pt x="4319" y="867"/>
                    <a:pt x="3652" y="226"/>
                    <a:pt x="2601" y="47"/>
                  </a:cubicBezTo>
                  <a:cubicBezTo>
                    <a:pt x="2415" y="16"/>
                    <a:pt x="2229" y="1"/>
                    <a:pt x="204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9" name="Google Shape;1799;p27"/>
            <p:cNvSpPr/>
            <p:nvPr/>
          </p:nvSpPr>
          <p:spPr>
            <a:xfrm>
              <a:off x="-1548595" y="5236433"/>
              <a:ext cx="155333" cy="92214"/>
            </a:xfrm>
            <a:custGeom>
              <a:avLst/>
              <a:gdLst/>
              <a:ahLst/>
              <a:cxnLst/>
              <a:rect l="l" t="t" r="r" b="b"/>
              <a:pathLst>
                <a:path w="4319" h="2564" fill="none" extrusionOk="0">
                  <a:moveTo>
                    <a:pt x="4075" y="1602"/>
                  </a:moveTo>
                  <a:cubicBezTo>
                    <a:pt x="3832" y="2217"/>
                    <a:pt x="2781" y="2563"/>
                    <a:pt x="1717" y="2384"/>
                  </a:cubicBezTo>
                  <a:cubicBezTo>
                    <a:pt x="666" y="2217"/>
                    <a:pt x="0" y="1577"/>
                    <a:pt x="244" y="962"/>
                  </a:cubicBezTo>
                  <a:cubicBezTo>
                    <a:pt x="487" y="359"/>
                    <a:pt x="1538" y="1"/>
                    <a:pt x="2601" y="180"/>
                  </a:cubicBezTo>
                  <a:cubicBezTo>
                    <a:pt x="3652" y="359"/>
                    <a:pt x="4319" y="1000"/>
                    <a:pt x="4075" y="1602"/>
                  </a:cubicBezTo>
                  <a:close/>
                </a:path>
              </a:pathLst>
            </a:custGeom>
            <a:noFill/>
            <a:ln w="28575" cap="flat" cmpd="sng">
              <a:solidFill>
                <a:schemeClr val="accent1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0" name="Google Shape;1800;p27"/>
            <p:cNvSpPr/>
            <p:nvPr/>
          </p:nvSpPr>
          <p:spPr>
            <a:xfrm>
              <a:off x="-1200204" y="5301134"/>
              <a:ext cx="155836" cy="82684"/>
            </a:xfrm>
            <a:custGeom>
              <a:avLst/>
              <a:gdLst/>
              <a:ahLst/>
              <a:cxnLst/>
              <a:rect l="l" t="t" r="r" b="b"/>
              <a:pathLst>
                <a:path w="4333" h="2299" extrusionOk="0">
                  <a:moveTo>
                    <a:pt x="2062" y="1"/>
                  </a:moveTo>
                  <a:cubicBezTo>
                    <a:pt x="1208" y="1"/>
                    <a:pt x="458" y="332"/>
                    <a:pt x="257" y="828"/>
                  </a:cubicBezTo>
                  <a:cubicBezTo>
                    <a:pt x="1" y="1444"/>
                    <a:pt x="667" y="2084"/>
                    <a:pt x="1718" y="2251"/>
                  </a:cubicBezTo>
                  <a:cubicBezTo>
                    <a:pt x="1908" y="2283"/>
                    <a:pt x="2097" y="2298"/>
                    <a:pt x="2282" y="2298"/>
                  </a:cubicBezTo>
                  <a:cubicBezTo>
                    <a:pt x="3131" y="2298"/>
                    <a:pt x="3876" y="1975"/>
                    <a:pt x="4076" y="1469"/>
                  </a:cubicBezTo>
                  <a:cubicBezTo>
                    <a:pt x="4332" y="867"/>
                    <a:pt x="3666" y="226"/>
                    <a:pt x="2615" y="47"/>
                  </a:cubicBezTo>
                  <a:cubicBezTo>
                    <a:pt x="2429" y="15"/>
                    <a:pt x="2243" y="1"/>
                    <a:pt x="206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1" name="Google Shape;1801;p27"/>
            <p:cNvSpPr/>
            <p:nvPr/>
          </p:nvSpPr>
          <p:spPr>
            <a:xfrm>
              <a:off x="-1200204" y="5296351"/>
              <a:ext cx="155836" cy="92214"/>
            </a:xfrm>
            <a:custGeom>
              <a:avLst/>
              <a:gdLst/>
              <a:ahLst/>
              <a:cxnLst/>
              <a:rect l="l" t="t" r="r" b="b"/>
              <a:pathLst>
                <a:path w="4333" h="2564" fill="none" extrusionOk="0">
                  <a:moveTo>
                    <a:pt x="4076" y="1602"/>
                  </a:moveTo>
                  <a:cubicBezTo>
                    <a:pt x="3832" y="2217"/>
                    <a:pt x="2782" y="2563"/>
                    <a:pt x="1718" y="2384"/>
                  </a:cubicBezTo>
                  <a:cubicBezTo>
                    <a:pt x="667" y="2217"/>
                    <a:pt x="1" y="1577"/>
                    <a:pt x="257" y="961"/>
                  </a:cubicBezTo>
                  <a:cubicBezTo>
                    <a:pt x="501" y="359"/>
                    <a:pt x="1551" y="0"/>
                    <a:pt x="2615" y="180"/>
                  </a:cubicBezTo>
                  <a:cubicBezTo>
                    <a:pt x="3666" y="359"/>
                    <a:pt x="4332" y="1000"/>
                    <a:pt x="4076" y="1602"/>
                  </a:cubicBezTo>
                  <a:close/>
                </a:path>
              </a:pathLst>
            </a:custGeom>
            <a:noFill/>
            <a:ln w="28575" cap="flat" cmpd="sng">
              <a:solidFill>
                <a:schemeClr val="accent1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2" name="Google Shape;1802;p27"/>
            <p:cNvSpPr/>
            <p:nvPr/>
          </p:nvSpPr>
          <p:spPr>
            <a:xfrm>
              <a:off x="-1409411" y="5064988"/>
              <a:ext cx="623130" cy="293151"/>
            </a:xfrm>
            <a:custGeom>
              <a:avLst/>
              <a:gdLst/>
              <a:ahLst/>
              <a:cxnLst/>
              <a:rect l="l" t="t" r="r" b="b"/>
              <a:pathLst>
                <a:path w="17326" h="8151" fill="none" extrusionOk="0">
                  <a:moveTo>
                    <a:pt x="0" y="6664"/>
                  </a:moveTo>
                  <a:lnTo>
                    <a:pt x="8329" y="1"/>
                  </a:lnTo>
                  <a:lnTo>
                    <a:pt x="17325" y="1449"/>
                  </a:lnTo>
                  <a:lnTo>
                    <a:pt x="9842" y="8151"/>
                  </a:lnTo>
                </a:path>
              </a:pathLst>
            </a:custGeom>
            <a:noFill/>
            <a:ln w="28575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3" name="Google Shape;1803;p27"/>
            <p:cNvSpPr/>
            <p:nvPr/>
          </p:nvSpPr>
          <p:spPr>
            <a:xfrm>
              <a:off x="-1174381" y="5120302"/>
              <a:ext cx="321275" cy="56717"/>
            </a:xfrm>
            <a:custGeom>
              <a:avLst/>
              <a:gdLst/>
              <a:ahLst/>
              <a:cxnLst/>
              <a:rect l="l" t="t" r="r" b="b"/>
              <a:pathLst>
                <a:path w="8933" h="1577" fill="none" extrusionOk="0">
                  <a:moveTo>
                    <a:pt x="0" y="0"/>
                  </a:moveTo>
                  <a:lnTo>
                    <a:pt x="8932" y="1576"/>
                  </a:lnTo>
                </a:path>
              </a:pathLst>
            </a:custGeom>
            <a:noFill/>
            <a:ln w="28575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04" name="Google Shape;1804;p27"/>
          <p:cNvGrpSpPr/>
          <p:nvPr/>
        </p:nvGrpSpPr>
        <p:grpSpPr>
          <a:xfrm rot="-2192916">
            <a:off x="8775286" y="821547"/>
            <a:ext cx="1303942" cy="838817"/>
            <a:chOff x="-30260" y="4314762"/>
            <a:chExt cx="1135405" cy="730436"/>
          </a:xfrm>
        </p:grpSpPr>
        <p:sp>
          <p:nvSpPr>
            <p:cNvPr id="1805" name="Google Shape;1805;p27"/>
            <p:cNvSpPr/>
            <p:nvPr/>
          </p:nvSpPr>
          <p:spPr>
            <a:xfrm rot="1144483">
              <a:off x="-7255" y="4548563"/>
              <a:ext cx="197034" cy="152973"/>
            </a:xfrm>
            <a:custGeom>
              <a:avLst/>
              <a:gdLst/>
              <a:ahLst/>
              <a:cxnLst/>
              <a:rect l="l" t="t" r="r" b="b"/>
              <a:pathLst>
                <a:path w="4615" h="3583" extrusionOk="0">
                  <a:moveTo>
                    <a:pt x="1901" y="1"/>
                  </a:moveTo>
                  <a:cubicBezTo>
                    <a:pt x="1102" y="1"/>
                    <a:pt x="435" y="408"/>
                    <a:pt x="244" y="1086"/>
                  </a:cubicBezTo>
                  <a:cubicBezTo>
                    <a:pt x="1" y="1995"/>
                    <a:pt x="706" y="3046"/>
                    <a:pt x="1846" y="3431"/>
                  </a:cubicBezTo>
                  <a:cubicBezTo>
                    <a:pt x="2138" y="3533"/>
                    <a:pt x="2430" y="3582"/>
                    <a:pt x="2707" y="3582"/>
                  </a:cubicBezTo>
                  <a:cubicBezTo>
                    <a:pt x="3499" y="3582"/>
                    <a:pt x="4168" y="3182"/>
                    <a:pt x="4358" y="2508"/>
                  </a:cubicBezTo>
                  <a:cubicBezTo>
                    <a:pt x="4614" y="1598"/>
                    <a:pt x="3896" y="535"/>
                    <a:pt x="2756" y="150"/>
                  </a:cubicBezTo>
                  <a:cubicBezTo>
                    <a:pt x="2465" y="49"/>
                    <a:pt x="2175" y="1"/>
                    <a:pt x="190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6" name="Google Shape;1806;p27"/>
            <p:cNvSpPr/>
            <p:nvPr/>
          </p:nvSpPr>
          <p:spPr>
            <a:xfrm rot="1144483">
              <a:off x="-7234" y="4537978"/>
              <a:ext cx="197034" cy="174022"/>
            </a:xfrm>
            <a:custGeom>
              <a:avLst/>
              <a:gdLst/>
              <a:ahLst/>
              <a:cxnLst/>
              <a:rect l="l" t="t" r="r" b="b"/>
              <a:pathLst>
                <a:path w="4615" h="4076" fill="none" extrusionOk="0">
                  <a:moveTo>
                    <a:pt x="4358" y="2756"/>
                  </a:moveTo>
                  <a:cubicBezTo>
                    <a:pt x="4101" y="3666"/>
                    <a:pt x="2974" y="4076"/>
                    <a:pt x="1846" y="3679"/>
                  </a:cubicBezTo>
                  <a:cubicBezTo>
                    <a:pt x="706" y="3294"/>
                    <a:pt x="1" y="2243"/>
                    <a:pt x="244" y="1334"/>
                  </a:cubicBezTo>
                  <a:cubicBezTo>
                    <a:pt x="501" y="424"/>
                    <a:pt x="1615" y="1"/>
                    <a:pt x="2756" y="398"/>
                  </a:cubicBezTo>
                  <a:cubicBezTo>
                    <a:pt x="3896" y="783"/>
                    <a:pt x="4614" y="1846"/>
                    <a:pt x="4358" y="2756"/>
                  </a:cubicBezTo>
                  <a:close/>
                </a:path>
              </a:pathLst>
            </a:custGeom>
            <a:noFill/>
            <a:ln w="28575" cap="flat" cmpd="sng">
              <a:solidFill>
                <a:schemeClr val="lt2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7" name="Google Shape;1807;p27"/>
            <p:cNvSpPr/>
            <p:nvPr/>
          </p:nvSpPr>
          <p:spPr>
            <a:xfrm rot="1144483">
              <a:off x="433933" y="4773681"/>
              <a:ext cx="204121" cy="155663"/>
            </a:xfrm>
            <a:custGeom>
              <a:avLst/>
              <a:gdLst/>
              <a:ahLst/>
              <a:cxnLst/>
              <a:rect l="l" t="t" r="r" b="b"/>
              <a:pathLst>
                <a:path w="4781" h="3646" extrusionOk="0">
                  <a:moveTo>
                    <a:pt x="1981" y="0"/>
                  </a:moveTo>
                  <a:cubicBezTo>
                    <a:pt x="1156" y="0"/>
                    <a:pt x="457" y="410"/>
                    <a:pt x="257" y="1098"/>
                  </a:cubicBezTo>
                  <a:cubicBezTo>
                    <a:pt x="0" y="2020"/>
                    <a:pt x="731" y="3084"/>
                    <a:pt x="1910" y="3494"/>
                  </a:cubicBezTo>
                  <a:cubicBezTo>
                    <a:pt x="2211" y="3596"/>
                    <a:pt x="2513" y="3645"/>
                    <a:pt x="2800" y="3645"/>
                  </a:cubicBezTo>
                  <a:cubicBezTo>
                    <a:pt x="3624" y="3645"/>
                    <a:pt x="4324" y="3243"/>
                    <a:pt x="4524" y="2558"/>
                  </a:cubicBezTo>
                  <a:cubicBezTo>
                    <a:pt x="4780" y="1623"/>
                    <a:pt x="4037" y="547"/>
                    <a:pt x="2858" y="149"/>
                  </a:cubicBezTo>
                  <a:cubicBezTo>
                    <a:pt x="2561" y="48"/>
                    <a:pt x="2264" y="0"/>
                    <a:pt x="198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8" name="Google Shape;1808;p27"/>
            <p:cNvSpPr/>
            <p:nvPr/>
          </p:nvSpPr>
          <p:spPr>
            <a:xfrm rot="1144483">
              <a:off x="433947" y="4763095"/>
              <a:ext cx="204121" cy="176754"/>
            </a:xfrm>
            <a:custGeom>
              <a:avLst/>
              <a:gdLst/>
              <a:ahLst/>
              <a:cxnLst/>
              <a:rect l="l" t="t" r="r" b="b"/>
              <a:pathLst>
                <a:path w="4781" h="4140" fill="none" extrusionOk="0">
                  <a:moveTo>
                    <a:pt x="4524" y="2806"/>
                  </a:moveTo>
                  <a:cubicBezTo>
                    <a:pt x="4255" y="3729"/>
                    <a:pt x="3076" y="4139"/>
                    <a:pt x="1910" y="3742"/>
                  </a:cubicBezTo>
                  <a:cubicBezTo>
                    <a:pt x="731" y="3332"/>
                    <a:pt x="0" y="2268"/>
                    <a:pt x="257" y="1346"/>
                  </a:cubicBezTo>
                  <a:cubicBezTo>
                    <a:pt x="526" y="423"/>
                    <a:pt x="1692" y="0"/>
                    <a:pt x="2858" y="397"/>
                  </a:cubicBezTo>
                  <a:cubicBezTo>
                    <a:pt x="4037" y="795"/>
                    <a:pt x="4780" y="1871"/>
                    <a:pt x="4524" y="2806"/>
                  </a:cubicBezTo>
                  <a:close/>
                </a:path>
              </a:pathLst>
            </a:custGeom>
            <a:noFill/>
            <a:ln w="28575" cap="flat" cmpd="sng">
              <a:solidFill>
                <a:schemeClr val="lt2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9" name="Google Shape;1809;p27"/>
            <p:cNvSpPr/>
            <p:nvPr/>
          </p:nvSpPr>
          <p:spPr>
            <a:xfrm rot="1144483">
              <a:off x="176442" y="4444991"/>
              <a:ext cx="875957" cy="469978"/>
            </a:xfrm>
            <a:custGeom>
              <a:avLst/>
              <a:gdLst/>
              <a:ahLst/>
              <a:cxnLst/>
              <a:rect l="l" t="t" r="r" b="b"/>
              <a:pathLst>
                <a:path w="20517" h="11008" fill="none" extrusionOk="0">
                  <a:moveTo>
                    <a:pt x="0" y="9560"/>
                  </a:moveTo>
                  <a:lnTo>
                    <a:pt x="9022" y="0"/>
                  </a:lnTo>
                  <a:lnTo>
                    <a:pt x="20516" y="1115"/>
                  </a:lnTo>
                  <a:lnTo>
                    <a:pt x="11790" y="11008"/>
                  </a:lnTo>
                </a:path>
              </a:pathLst>
            </a:custGeom>
            <a:noFill/>
            <a:ln w="28575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0" name="Google Shape;1810;p27"/>
            <p:cNvSpPr/>
            <p:nvPr/>
          </p:nvSpPr>
          <p:spPr>
            <a:xfrm rot="1144483">
              <a:off x="533233" y="4562096"/>
              <a:ext cx="483170" cy="61352"/>
            </a:xfrm>
            <a:custGeom>
              <a:avLst/>
              <a:gdLst/>
              <a:ahLst/>
              <a:cxnLst/>
              <a:rect l="l" t="t" r="r" b="b"/>
              <a:pathLst>
                <a:path w="11317" h="1437" fill="none" extrusionOk="0">
                  <a:moveTo>
                    <a:pt x="1" y="1"/>
                  </a:moveTo>
                  <a:lnTo>
                    <a:pt x="11316" y="1436"/>
                  </a:lnTo>
                </a:path>
              </a:pathLst>
            </a:custGeom>
            <a:noFill/>
            <a:ln w="28575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11" name="Google Shape;1811;p27"/>
          <p:cNvGrpSpPr/>
          <p:nvPr/>
        </p:nvGrpSpPr>
        <p:grpSpPr>
          <a:xfrm rot="-3104141">
            <a:off x="7603638" y="-57662"/>
            <a:ext cx="913950" cy="616636"/>
            <a:chOff x="192771" y="3915943"/>
            <a:chExt cx="674372" cy="454968"/>
          </a:xfrm>
        </p:grpSpPr>
        <p:sp>
          <p:nvSpPr>
            <p:cNvPr id="1812" name="Google Shape;1812;p27"/>
            <p:cNvSpPr/>
            <p:nvPr/>
          </p:nvSpPr>
          <p:spPr>
            <a:xfrm rot="1144478">
              <a:off x="213405" y="4106019"/>
              <a:ext cx="222002" cy="145334"/>
            </a:xfrm>
            <a:custGeom>
              <a:avLst/>
              <a:gdLst/>
              <a:ahLst/>
              <a:cxnLst/>
              <a:rect l="l" t="t" r="r" b="b"/>
              <a:pathLst>
                <a:path w="5742" h="3759" extrusionOk="0">
                  <a:moveTo>
                    <a:pt x="2551" y="1"/>
                  </a:moveTo>
                  <a:cubicBezTo>
                    <a:pt x="1499" y="1"/>
                    <a:pt x="589" y="473"/>
                    <a:pt x="333" y="1239"/>
                  </a:cubicBezTo>
                  <a:cubicBezTo>
                    <a:pt x="0" y="2213"/>
                    <a:pt x="846" y="3277"/>
                    <a:pt x="2204" y="3635"/>
                  </a:cubicBezTo>
                  <a:cubicBezTo>
                    <a:pt x="2518" y="3719"/>
                    <a:pt x="2833" y="3759"/>
                    <a:pt x="3138" y="3759"/>
                  </a:cubicBezTo>
                  <a:cubicBezTo>
                    <a:pt x="4141" y="3759"/>
                    <a:pt x="5026" y="3328"/>
                    <a:pt x="5331" y="2610"/>
                  </a:cubicBezTo>
                  <a:cubicBezTo>
                    <a:pt x="5741" y="1649"/>
                    <a:pt x="4947" y="522"/>
                    <a:pt x="3537" y="137"/>
                  </a:cubicBezTo>
                  <a:cubicBezTo>
                    <a:pt x="3205" y="44"/>
                    <a:pt x="2871" y="1"/>
                    <a:pt x="255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3" name="Google Shape;1813;p27"/>
            <p:cNvSpPr/>
            <p:nvPr/>
          </p:nvSpPr>
          <p:spPr>
            <a:xfrm rot="1144478">
              <a:off x="213564" y="4095954"/>
              <a:ext cx="222002" cy="164549"/>
            </a:xfrm>
            <a:custGeom>
              <a:avLst/>
              <a:gdLst/>
              <a:ahLst/>
              <a:cxnLst/>
              <a:rect l="l" t="t" r="r" b="b"/>
              <a:pathLst>
                <a:path w="5742" h="4256" fill="none" extrusionOk="0">
                  <a:moveTo>
                    <a:pt x="5331" y="2871"/>
                  </a:moveTo>
                  <a:cubicBezTo>
                    <a:pt x="4934" y="3807"/>
                    <a:pt x="3550" y="4255"/>
                    <a:pt x="2204" y="3896"/>
                  </a:cubicBezTo>
                  <a:cubicBezTo>
                    <a:pt x="846" y="3538"/>
                    <a:pt x="0" y="2474"/>
                    <a:pt x="333" y="1500"/>
                  </a:cubicBezTo>
                  <a:cubicBezTo>
                    <a:pt x="667" y="501"/>
                    <a:pt x="2115" y="1"/>
                    <a:pt x="3537" y="398"/>
                  </a:cubicBezTo>
                  <a:cubicBezTo>
                    <a:pt x="4947" y="783"/>
                    <a:pt x="5741" y="1910"/>
                    <a:pt x="5331" y="2871"/>
                  </a:cubicBezTo>
                  <a:close/>
                </a:path>
              </a:pathLst>
            </a:custGeom>
            <a:noFill/>
            <a:ln w="28575" cap="flat" cmpd="sng">
              <a:solidFill>
                <a:schemeClr val="dk2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4" name="Google Shape;1814;p27"/>
            <p:cNvSpPr/>
            <p:nvPr/>
          </p:nvSpPr>
          <p:spPr>
            <a:xfrm rot="1144478">
              <a:off x="439909" y="3968516"/>
              <a:ext cx="380520" cy="349821"/>
            </a:xfrm>
            <a:custGeom>
              <a:avLst/>
              <a:gdLst/>
              <a:ahLst/>
              <a:cxnLst/>
              <a:rect l="l" t="t" r="r" b="b"/>
              <a:pathLst>
                <a:path w="9842" h="9048" fill="none" extrusionOk="0">
                  <a:moveTo>
                    <a:pt x="0" y="9047"/>
                  </a:moveTo>
                  <a:lnTo>
                    <a:pt x="9842" y="0"/>
                  </a:lnTo>
                </a:path>
              </a:pathLst>
            </a:custGeom>
            <a:noFill/>
            <a:ln w="2857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15" name="Google Shape;1815;p27"/>
          <p:cNvGrpSpPr/>
          <p:nvPr/>
        </p:nvGrpSpPr>
        <p:grpSpPr>
          <a:xfrm rot="498188">
            <a:off x="6861227" y="-925276"/>
            <a:ext cx="694574" cy="1544585"/>
            <a:chOff x="442825" y="1623300"/>
            <a:chExt cx="489525" cy="1088600"/>
          </a:xfrm>
        </p:grpSpPr>
        <p:sp>
          <p:nvSpPr>
            <p:cNvPr id="1816" name="Google Shape;1816;p27"/>
            <p:cNvSpPr/>
            <p:nvPr/>
          </p:nvSpPr>
          <p:spPr>
            <a:xfrm>
              <a:off x="442825" y="1623300"/>
              <a:ext cx="489525" cy="1084100"/>
            </a:xfrm>
            <a:custGeom>
              <a:avLst/>
              <a:gdLst/>
              <a:ahLst/>
              <a:cxnLst/>
              <a:rect l="l" t="t" r="r" b="b"/>
              <a:pathLst>
                <a:path w="19581" h="43364" fill="none" extrusionOk="0">
                  <a:moveTo>
                    <a:pt x="12815" y="27705"/>
                  </a:moveTo>
                  <a:cubicBezTo>
                    <a:pt x="8189" y="29909"/>
                    <a:pt x="5869" y="21759"/>
                    <a:pt x="11662" y="19516"/>
                  </a:cubicBezTo>
                  <a:cubicBezTo>
                    <a:pt x="18389" y="16902"/>
                    <a:pt x="19581" y="27987"/>
                    <a:pt x="14378" y="31190"/>
                  </a:cubicBezTo>
                  <a:cubicBezTo>
                    <a:pt x="9176" y="34394"/>
                    <a:pt x="0" y="29332"/>
                    <a:pt x="6613" y="19158"/>
                  </a:cubicBezTo>
                  <a:cubicBezTo>
                    <a:pt x="10995" y="12430"/>
                    <a:pt x="12597" y="3498"/>
                    <a:pt x="7830" y="1000"/>
                  </a:cubicBezTo>
                  <a:cubicBezTo>
                    <a:pt x="5908" y="0"/>
                    <a:pt x="4268" y="8688"/>
                    <a:pt x="11598" y="23143"/>
                  </a:cubicBezTo>
                  <a:cubicBezTo>
                    <a:pt x="18940" y="37597"/>
                    <a:pt x="17505" y="42505"/>
                    <a:pt x="13238" y="43364"/>
                  </a:cubicBezTo>
                </a:path>
              </a:pathLst>
            </a:custGeom>
            <a:noFill/>
            <a:ln w="28575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7" name="Google Shape;1817;p27"/>
            <p:cNvSpPr/>
            <p:nvPr/>
          </p:nvSpPr>
          <p:spPr>
            <a:xfrm>
              <a:off x="678600" y="2571225"/>
              <a:ext cx="151250" cy="140675"/>
            </a:xfrm>
            <a:custGeom>
              <a:avLst/>
              <a:gdLst/>
              <a:ahLst/>
              <a:cxnLst/>
              <a:rect l="l" t="t" r="r" b="b"/>
              <a:pathLst>
                <a:path w="6050" h="5627" extrusionOk="0">
                  <a:moveTo>
                    <a:pt x="3025" y="1"/>
                  </a:moveTo>
                  <a:cubicBezTo>
                    <a:pt x="1359" y="1"/>
                    <a:pt x="1" y="1257"/>
                    <a:pt x="1" y="2807"/>
                  </a:cubicBezTo>
                  <a:cubicBezTo>
                    <a:pt x="1" y="4358"/>
                    <a:pt x="1359" y="5626"/>
                    <a:pt x="3025" y="5626"/>
                  </a:cubicBezTo>
                  <a:cubicBezTo>
                    <a:pt x="4691" y="5626"/>
                    <a:pt x="6049" y="4358"/>
                    <a:pt x="6049" y="2807"/>
                  </a:cubicBezTo>
                  <a:cubicBezTo>
                    <a:pt x="6049" y="1257"/>
                    <a:pt x="4691" y="1"/>
                    <a:pt x="302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8" name="Google Shape;1818;p27"/>
            <p:cNvSpPr/>
            <p:nvPr/>
          </p:nvSpPr>
          <p:spPr>
            <a:xfrm>
              <a:off x="678600" y="2571225"/>
              <a:ext cx="151250" cy="140675"/>
            </a:xfrm>
            <a:custGeom>
              <a:avLst/>
              <a:gdLst/>
              <a:ahLst/>
              <a:cxnLst/>
              <a:rect l="l" t="t" r="r" b="b"/>
              <a:pathLst>
                <a:path w="6050" h="5627" fill="none" extrusionOk="0">
                  <a:moveTo>
                    <a:pt x="6049" y="2807"/>
                  </a:moveTo>
                  <a:cubicBezTo>
                    <a:pt x="6049" y="4358"/>
                    <a:pt x="4691" y="5626"/>
                    <a:pt x="3025" y="5626"/>
                  </a:cubicBezTo>
                  <a:cubicBezTo>
                    <a:pt x="1359" y="5626"/>
                    <a:pt x="1" y="4358"/>
                    <a:pt x="1" y="2807"/>
                  </a:cubicBezTo>
                  <a:cubicBezTo>
                    <a:pt x="1" y="1257"/>
                    <a:pt x="1359" y="1"/>
                    <a:pt x="3025" y="1"/>
                  </a:cubicBezTo>
                  <a:cubicBezTo>
                    <a:pt x="4691" y="1"/>
                    <a:pt x="6049" y="1257"/>
                    <a:pt x="6049" y="2807"/>
                  </a:cubicBezTo>
                  <a:close/>
                </a:path>
              </a:pathLst>
            </a:custGeom>
            <a:noFill/>
            <a:ln w="28575" cap="flat" cmpd="sng">
              <a:solidFill>
                <a:schemeClr val="accent3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19" name="Google Shape;1819;p27"/>
          <p:cNvGrpSpPr/>
          <p:nvPr/>
        </p:nvGrpSpPr>
        <p:grpSpPr>
          <a:xfrm rot="-8173174">
            <a:off x="-1535797" y="3656194"/>
            <a:ext cx="4225795" cy="2165735"/>
            <a:chOff x="-1459912" y="3884575"/>
            <a:chExt cx="4225775" cy="2165725"/>
          </a:xfrm>
        </p:grpSpPr>
        <p:sp>
          <p:nvSpPr>
            <p:cNvPr id="1820" name="Google Shape;1820;p27"/>
            <p:cNvSpPr/>
            <p:nvPr/>
          </p:nvSpPr>
          <p:spPr>
            <a:xfrm>
              <a:off x="-1459912" y="3889900"/>
              <a:ext cx="4225775" cy="2160400"/>
            </a:xfrm>
            <a:custGeom>
              <a:avLst/>
              <a:gdLst/>
              <a:ahLst/>
              <a:cxnLst/>
              <a:rect l="l" t="t" r="r" b="b"/>
              <a:pathLst>
                <a:path w="169031" h="86416" fill="none" extrusionOk="0">
                  <a:moveTo>
                    <a:pt x="0" y="10366"/>
                  </a:moveTo>
                  <a:cubicBezTo>
                    <a:pt x="15806" y="10335"/>
                    <a:pt x="31460" y="17630"/>
                    <a:pt x="41612" y="29697"/>
                  </a:cubicBezTo>
                  <a:cubicBezTo>
                    <a:pt x="50427" y="40184"/>
                    <a:pt x="54986" y="53558"/>
                    <a:pt x="62555" y="64987"/>
                  </a:cubicBezTo>
                  <a:cubicBezTo>
                    <a:pt x="70123" y="76385"/>
                    <a:pt x="82889" y="86416"/>
                    <a:pt x="96355" y="83893"/>
                  </a:cubicBezTo>
                  <a:cubicBezTo>
                    <a:pt x="105595" y="82191"/>
                    <a:pt x="112951" y="74804"/>
                    <a:pt x="117297" y="66476"/>
                  </a:cubicBezTo>
                  <a:cubicBezTo>
                    <a:pt x="121644" y="58117"/>
                    <a:pt x="123529" y="48755"/>
                    <a:pt x="125839" y="39667"/>
                  </a:cubicBezTo>
                  <a:cubicBezTo>
                    <a:pt x="128179" y="30549"/>
                    <a:pt x="131127" y="21308"/>
                    <a:pt x="137146" y="14074"/>
                  </a:cubicBezTo>
                  <a:cubicBezTo>
                    <a:pt x="144805" y="4925"/>
                    <a:pt x="157207" y="1"/>
                    <a:pt x="169031" y="1369"/>
                  </a:cubicBezTo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1" name="Google Shape;1821;p27"/>
            <p:cNvSpPr/>
            <p:nvPr/>
          </p:nvSpPr>
          <p:spPr>
            <a:xfrm>
              <a:off x="-1327700" y="3884575"/>
              <a:ext cx="3961350" cy="2025125"/>
            </a:xfrm>
            <a:custGeom>
              <a:avLst/>
              <a:gdLst/>
              <a:ahLst/>
              <a:cxnLst/>
              <a:rect l="l" t="t" r="r" b="b"/>
              <a:pathLst>
                <a:path w="158454" h="81005" fill="none" extrusionOk="0">
                  <a:moveTo>
                    <a:pt x="0" y="9727"/>
                  </a:moveTo>
                  <a:cubicBezTo>
                    <a:pt x="14803" y="9697"/>
                    <a:pt x="29484" y="16536"/>
                    <a:pt x="39028" y="27843"/>
                  </a:cubicBezTo>
                  <a:cubicBezTo>
                    <a:pt x="47296" y="37661"/>
                    <a:pt x="51551" y="50214"/>
                    <a:pt x="58634" y="60914"/>
                  </a:cubicBezTo>
                  <a:cubicBezTo>
                    <a:pt x="65716" y="71613"/>
                    <a:pt x="77692" y="81005"/>
                    <a:pt x="90336" y="78665"/>
                  </a:cubicBezTo>
                  <a:cubicBezTo>
                    <a:pt x="98999" y="77054"/>
                    <a:pt x="105868" y="70123"/>
                    <a:pt x="109941" y="62312"/>
                  </a:cubicBezTo>
                  <a:cubicBezTo>
                    <a:pt x="114015" y="54500"/>
                    <a:pt x="115777" y="45716"/>
                    <a:pt x="117966" y="37175"/>
                  </a:cubicBezTo>
                  <a:cubicBezTo>
                    <a:pt x="120154" y="28633"/>
                    <a:pt x="122920" y="19971"/>
                    <a:pt x="128574" y="13223"/>
                  </a:cubicBezTo>
                  <a:cubicBezTo>
                    <a:pt x="135747" y="4621"/>
                    <a:pt x="147359" y="1"/>
                    <a:pt x="158453" y="1308"/>
                  </a:cubicBezTo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2" name="Google Shape;1822;p27"/>
            <p:cNvSpPr/>
            <p:nvPr/>
          </p:nvSpPr>
          <p:spPr>
            <a:xfrm>
              <a:off x="-1195475" y="3886100"/>
              <a:ext cx="3696900" cy="1890625"/>
            </a:xfrm>
            <a:custGeom>
              <a:avLst/>
              <a:gdLst/>
              <a:ahLst/>
              <a:cxnLst/>
              <a:rect l="l" t="t" r="r" b="b"/>
              <a:pathLst>
                <a:path w="147876" h="75625" fill="none" extrusionOk="0">
                  <a:moveTo>
                    <a:pt x="0" y="9089"/>
                  </a:moveTo>
                  <a:cubicBezTo>
                    <a:pt x="13830" y="9058"/>
                    <a:pt x="27508" y="15442"/>
                    <a:pt x="36414" y="26019"/>
                  </a:cubicBezTo>
                  <a:cubicBezTo>
                    <a:pt x="44135" y="35168"/>
                    <a:pt x="48086" y="46871"/>
                    <a:pt x="54712" y="56871"/>
                  </a:cubicBezTo>
                  <a:cubicBezTo>
                    <a:pt x="61339" y="66840"/>
                    <a:pt x="72524" y="75625"/>
                    <a:pt x="84287" y="73406"/>
                  </a:cubicBezTo>
                  <a:cubicBezTo>
                    <a:pt x="92373" y="71916"/>
                    <a:pt x="98817" y="65473"/>
                    <a:pt x="102616" y="58178"/>
                  </a:cubicBezTo>
                  <a:cubicBezTo>
                    <a:pt x="106415" y="50883"/>
                    <a:pt x="108057" y="42676"/>
                    <a:pt x="110093" y="34712"/>
                  </a:cubicBezTo>
                  <a:cubicBezTo>
                    <a:pt x="112130" y="26749"/>
                    <a:pt x="114713" y="18663"/>
                    <a:pt x="120002" y="12341"/>
                  </a:cubicBezTo>
                  <a:cubicBezTo>
                    <a:pt x="126659" y="4317"/>
                    <a:pt x="137510" y="1"/>
                    <a:pt x="147875" y="1216"/>
                  </a:cubicBezTo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3" name="Google Shape;1823;p27"/>
            <p:cNvSpPr/>
            <p:nvPr/>
          </p:nvSpPr>
          <p:spPr>
            <a:xfrm>
              <a:off x="-1063275" y="3888375"/>
              <a:ext cx="3432475" cy="1754625"/>
            </a:xfrm>
            <a:custGeom>
              <a:avLst/>
              <a:gdLst/>
              <a:ahLst/>
              <a:cxnLst/>
              <a:rect l="l" t="t" r="r" b="b"/>
              <a:pathLst>
                <a:path w="137299" h="70185" fill="none" extrusionOk="0">
                  <a:moveTo>
                    <a:pt x="1" y="8420"/>
                  </a:moveTo>
                  <a:cubicBezTo>
                    <a:pt x="12828" y="8420"/>
                    <a:pt x="25533" y="14317"/>
                    <a:pt x="33801" y="24135"/>
                  </a:cubicBezTo>
                  <a:cubicBezTo>
                    <a:pt x="40974" y="32646"/>
                    <a:pt x="44652" y="43497"/>
                    <a:pt x="50792" y="52767"/>
                  </a:cubicBezTo>
                  <a:cubicBezTo>
                    <a:pt x="56962" y="62038"/>
                    <a:pt x="67327" y="70184"/>
                    <a:pt x="78270" y="68148"/>
                  </a:cubicBezTo>
                  <a:cubicBezTo>
                    <a:pt x="85778" y="66749"/>
                    <a:pt x="91735" y="60762"/>
                    <a:pt x="95261" y="53983"/>
                  </a:cubicBezTo>
                  <a:cubicBezTo>
                    <a:pt x="98817" y="47205"/>
                    <a:pt x="100337" y="39606"/>
                    <a:pt x="102222" y="32220"/>
                  </a:cubicBezTo>
                  <a:cubicBezTo>
                    <a:pt x="104106" y="24804"/>
                    <a:pt x="106507" y="17296"/>
                    <a:pt x="111401" y="11429"/>
                  </a:cubicBezTo>
                  <a:cubicBezTo>
                    <a:pt x="117602" y="4013"/>
                    <a:pt x="127693" y="1"/>
                    <a:pt x="137298" y="1125"/>
                  </a:cubicBezTo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4" name="Google Shape;1824;p27"/>
            <p:cNvSpPr/>
            <p:nvPr/>
          </p:nvSpPr>
          <p:spPr>
            <a:xfrm>
              <a:off x="-931050" y="3889900"/>
              <a:ext cx="3168025" cy="1619350"/>
            </a:xfrm>
            <a:custGeom>
              <a:avLst/>
              <a:gdLst/>
              <a:ahLst/>
              <a:cxnLst/>
              <a:rect l="l" t="t" r="r" b="b"/>
              <a:pathLst>
                <a:path w="126721" h="64774" fill="none" extrusionOk="0">
                  <a:moveTo>
                    <a:pt x="1" y="7782"/>
                  </a:moveTo>
                  <a:cubicBezTo>
                    <a:pt x="11855" y="7782"/>
                    <a:pt x="23588" y="13223"/>
                    <a:pt x="31217" y="22280"/>
                  </a:cubicBezTo>
                  <a:cubicBezTo>
                    <a:pt x="37813" y="30123"/>
                    <a:pt x="41217" y="40153"/>
                    <a:pt x="46901" y="48725"/>
                  </a:cubicBezTo>
                  <a:cubicBezTo>
                    <a:pt x="52555" y="57296"/>
                    <a:pt x="62130" y="64774"/>
                    <a:pt x="72221" y="62919"/>
                  </a:cubicBezTo>
                  <a:cubicBezTo>
                    <a:pt x="79151" y="61612"/>
                    <a:pt x="84683" y="56080"/>
                    <a:pt x="87936" y="49849"/>
                  </a:cubicBezTo>
                  <a:cubicBezTo>
                    <a:pt x="91188" y="43588"/>
                    <a:pt x="92616" y="36566"/>
                    <a:pt x="94349" y="29758"/>
                  </a:cubicBezTo>
                  <a:cubicBezTo>
                    <a:pt x="96082" y="22919"/>
                    <a:pt x="98300" y="15989"/>
                    <a:pt x="102829" y="10578"/>
                  </a:cubicBezTo>
                  <a:cubicBezTo>
                    <a:pt x="108544" y="3709"/>
                    <a:pt x="117845" y="1"/>
                    <a:pt x="126720" y="1034"/>
                  </a:cubicBezTo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5" name="Google Shape;1825;p27"/>
            <p:cNvSpPr/>
            <p:nvPr/>
          </p:nvSpPr>
          <p:spPr>
            <a:xfrm>
              <a:off x="-842100" y="3889900"/>
              <a:ext cx="2956401" cy="1380172"/>
            </a:xfrm>
            <a:custGeom>
              <a:avLst/>
              <a:gdLst/>
              <a:ahLst/>
              <a:cxnLst/>
              <a:rect l="l" t="t" r="r" b="b"/>
              <a:pathLst>
                <a:path w="126721" h="64774" fill="none" extrusionOk="0">
                  <a:moveTo>
                    <a:pt x="1" y="7782"/>
                  </a:moveTo>
                  <a:cubicBezTo>
                    <a:pt x="11855" y="7782"/>
                    <a:pt x="23588" y="13223"/>
                    <a:pt x="31217" y="22280"/>
                  </a:cubicBezTo>
                  <a:cubicBezTo>
                    <a:pt x="37813" y="30123"/>
                    <a:pt x="41217" y="40153"/>
                    <a:pt x="46901" y="48725"/>
                  </a:cubicBezTo>
                  <a:cubicBezTo>
                    <a:pt x="52555" y="57296"/>
                    <a:pt x="62130" y="64774"/>
                    <a:pt x="72221" y="62919"/>
                  </a:cubicBezTo>
                  <a:cubicBezTo>
                    <a:pt x="79151" y="61612"/>
                    <a:pt x="84683" y="56080"/>
                    <a:pt x="87936" y="49849"/>
                  </a:cubicBezTo>
                  <a:cubicBezTo>
                    <a:pt x="91188" y="43588"/>
                    <a:pt x="92616" y="36566"/>
                    <a:pt x="94349" y="29758"/>
                  </a:cubicBezTo>
                  <a:cubicBezTo>
                    <a:pt x="96082" y="22919"/>
                    <a:pt x="98300" y="15989"/>
                    <a:pt x="102829" y="10578"/>
                  </a:cubicBezTo>
                  <a:cubicBezTo>
                    <a:pt x="108544" y="3709"/>
                    <a:pt x="117845" y="1"/>
                    <a:pt x="126720" y="1034"/>
                  </a:cubicBezTo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26" name="Google Shape;1826;p27"/>
          <p:cNvGrpSpPr/>
          <p:nvPr/>
        </p:nvGrpSpPr>
        <p:grpSpPr>
          <a:xfrm rot="3469588">
            <a:off x="1044922" y="4740971"/>
            <a:ext cx="538919" cy="592509"/>
            <a:chOff x="5118856" y="3486300"/>
            <a:chExt cx="516312" cy="567655"/>
          </a:xfrm>
        </p:grpSpPr>
        <p:sp>
          <p:nvSpPr>
            <p:cNvPr id="1827" name="Google Shape;1827;p27"/>
            <p:cNvSpPr/>
            <p:nvPr/>
          </p:nvSpPr>
          <p:spPr>
            <a:xfrm>
              <a:off x="5118856" y="3904138"/>
              <a:ext cx="198959" cy="143222"/>
            </a:xfrm>
            <a:custGeom>
              <a:avLst/>
              <a:gdLst/>
              <a:ahLst/>
              <a:cxnLst/>
              <a:rect l="l" t="t" r="r" b="b"/>
              <a:pathLst>
                <a:path w="3077" h="2215" extrusionOk="0">
                  <a:moveTo>
                    <a:pt x="1613" y="0"/>
                  </a:moveTo>
                  <a:cubicBezTo>
                    <a:pt x="1463" y="0"/>
                    <a:pt x="1308" y="20"/>
                    <a:pt x="1154" y="61"/>
                  </a:cubicBezTo>
                  <a:cubicBezTo>
                    <a:pt x="424" y="253"/>
                    <a:pt x="1" y="855"/>
                    <a:pt x="154" y="1406"/>
                  </a:cubicBezTo>
                  <a:cubicBezTo>
                    <a:pt x="298" y="1891"/>
                    <a:pt x="838" y="2215"/>
                    <a:pt x="1460" y="2215"/>
                  </a:cubicBezTo>
                  <a:cubicBezTo>
                    <a:pt x="1561" y="2215"/>
                    <a:pt x="1665" y="2206"/>
                    <a:pt x="1769" y="2188"/>
                  </a:cubicBezTo>
                  <a:cubicBezTo>
                    <a:pt x="2551" y="2047"/>
                    <a:pt x="3076" y="1419"/>
                    <a:pt x="2897" y="804"/>
                  </a:cubicBezTo>
                  <a:cubicBezTo>
                    <a:pt x="2753" y="312"/>
                    <a:pt x="2216" y="0"/>
                    <a:pt x="1613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8" name="Google Shape;1828;p27"/>
            <p:cNvSpPr/>
            <p:nvPr/>
          </p:nvSpPr>
          <p:spPr>
            <a:xfrm>
              <a:off x="5118856" y="3894762"/>
              <a:ext cx="198959" cy="159193"/>
            </a:xfrm>
            <a:custGeom>
              <a:avLst/>
              <a:gdLst/>
              <a:ahLst/>
              <a:cxnLst/>
              <a:rect l="l" t="t" r="r" b="b"/>
              <a:pathLst>
                <a:path w="3077" h="2462" fill="none" extrusionOk="0">
                  <a:moveTo>
                    <a:pt x="2897" y="949"/>
                  </a:moveTo>
                  <a:cubicBezTo>
                    <a:pt x="3076" y="1564"/>
                    <a:pt x="2551" y="2192"/>
                    <a:pt x="1769" y="2333"/>
                  </a:cubicBezTo>
                  <a:cubicBezTo>
                    <a:pt x="1026" y="2461"/>
                    <a:pt x="321" y="2115"/>
                    <a:pt x="154" y="1551"/>
                  </a:cubicBezTo>
                  <a:cubicBezTo>
                    <a:pt x="1" y="1000"/>
                    <a:pt x="424" y="398"/>
                    <a:pt x="1154" y="206"/>
                  </a:cubicBezTo>
                  <a:cubicBezTo>
                    <a:pt x="1923" y="1"/>
                    <a:pt x="2717" y="334"/>
                    <a:pt x="2897" y="949"/>
                  </a:cubicBezTo>
                  <a:close/>
                </a:path>
              </a:pathLst>
            </a:custGeom>
            <a:solidFill>
              <a:schemeClr val="lt2"/>
            </a:solidFill>
            <a:ln w="28575" cap="flat" cmpd="sng">
              <a:solidFill>
                <a:schemeClr val="lt2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9" name="Google Shape;1829;p27"/>
            <p:cNvSpPr/>
            <p:nvPr/>
          </p:nvSpPr>
          <p:spPr>
            <a:xfrm>
              <a:off x="5306114" y="3486300"/>
              <a:ext cx="329055" cy="550192"/>
            </a:xfrm>
            <a:custGeom>
              <a:avLst/>
              <a:gdLst/>
              <a:ahLst/>
              <a:cxnLst/>
              <a:rect l="l" t="t" r="r" b="b"/>
              <a:pathLst>
                <a:path w="5089" h="8509" fill="none" extrusionOk="0">
                  <a:moveTo>
                    <a:pt x="1" y="7740"/>
                  </a:moveTo>
                  <a:lnTo>
                    <a:pt x="3704" y="0"/>
                  </a:lnTo>
                  <a:cubicBezTo>
                    <a:pt x="3704" y="0"/>
                    <a:pt x="5088" y="8509"/>
                    <a:pt x="2295" y="5895"/>
                  </a:cubicBezTo>
                </a:path>
              </a:pathLst>
            </a:custGeom>
            <a:solidFill>
              <a:schemeClr val="lt2"/>
            </a:solidFill>
            <a:ln w="28575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30" name="Google Shape;1830;p27"/>
          <p:cNvGrpSpPr/>
          <p:nvPr/>
        </p:nvGrpSpPr>
        <p:grpSpPr>
          <a:xfrm rot="-1739227">
            <a:off x="-577993" y="3678231"/>
            <a:ext cx="846041" cy="570057"/>
            <a:chOff x="897994" y="4240309"/>
            <a:chExt cx="967900" cy="652165"/>
          </a:xfrm>
        </p:grpSpPr>
        <p:sp>
          <p:nvSpPr>
            <p:cNvPr id="1831" name="Google Shape;1831;p27"/>
            <p:cNvSpPr/>
            <p:nvPr/>
          </p:nvSpPr>
          <p:spPr>
            <a:xfrm>
              <a:off x="897994" y="4634158"/>
              <a:ext cx="370437" cy="243057"/>
            </a:xfrm>
            <a:custGeom>
              <a:avLst/>
              <a:gdLst/>
              <a:ahLst/>
              <a:cxnLst/>
              <a:rect l="l" t="t" r="r" b="b"/>
              <a:pathLst>
                <a:path w="5729" h="3759" extrusionOk="0">
                  <a:moveTo>
                    <a:pt x="2551" y="1"/>
                  </a:moveTo>
                  <a:cubicBezTo>
                    <a:pt x="1500" y="1"/>
                    <a:pt x="589" y="473"/>
                    <a:pt x="334" y="1239"/>
                  </a:cubicBezTo>
                  <a:cubicBezTo>
                    <a:pt x="1" y="2213"/>
                    <a:pt x="847" y="3277"/>
                    <a:pt x="2205" y="3635"/>
                  </a:cubicBezTo>
                  <a:cubicBezTo>
                    <a:pt x="2518" y="3719"/>
                    <a:pt x="2834" y="3759"/>
                    <a:pt x="3139" y="3759"/>
                  </a:cubicBezTo>
                  <a:cubicBezTo>
                    <a:pt x="4142" y="3759"/>
                    <a:pt x="5027" y="3328"/>
                    <a:pt x="5332" y="2610"/>
                  </a:cubicBezTo>
                  <a:cubicBezTo>
                    <a:pt x="5729" y="1649"/>
                    <a:pt x="4947" y="522"/>
                    <a:pt x="3538" y="137"/>
                  </a:cubicBezTo>
                  <a:cubicBezTo>
                    <a:pt x="3205" y="44"/>
                    <a:pt x="2872" y="1"/>
                    <a:pt x="2551" y="1"/>
                  </a:cubicBez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2" name="Google Shape;1832;p27"/>
            <p:cNvSpPr/>
            <p:nvPr/>
          </p:nvSpPr>
          <p:spPr>
            <a:xfrm>
              <a:off x="897994" y="4617281"/>
              <a:ext cx="370437" cy="275193"/>
            </a:xfrm>
            <a:custGeom>
              <a:avLst/>
              <a:gdLst/>
              <a:ahLst/>
              <a:cxnLst/>
              <a:rect l="l" t="t" r="r" b="b"/>
              <a:pathLst>
                <a:path w="5729" h="4256" fill="none" extrusionOk="0">
                  <a:moveTo>
                    <a:pt x="5332" y="2871"/>
                  </a:moveTo>
                  <a:cubicBezTo>
                    <a:pt x="4934" y="3807"/>
                    <a:pt x="3550" y="4255"/>
                    <a:pt x="2205" y="3896"/>
                  </a:cubicBezTo>
                  <a:cubicBezTo>
                    <a:pt x="847" y="3538"/>
                    <a:pt x="1" y="2474"/>
                    <a:pt x="334" y="1500"/>
                  </a:cubicBezTo>
                  <a:cubicBezTo>
                    <a:pt x="667" y="501"/>
                    <a:pt x="2115" y="1"/>
                    <a:pt x="3538" y="398"/>
                  </a:cubicBezTo>
                  <a:cubicBezTo>
                    <a:pt x="4947" y="783"/>
                    <a:pt x="5729" y="1910"/>
                    <a:pt x="5332" y="2871"/>
                  </a:cubicBezTo>
                  <a:close/>
                </a:path>
              </a:pathLst>
            </a:custGeom>
            <a:solidFill>
              <a:schemeClr val="accent1"/>
            </a:solidFill>
            <a:ln w="28575" cap="flat" cmpd="sng">
              <a:solidFill>
                <a:schemeClr val="accent1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3" name="Google Shape;1833;p27"/>
            <p:cNvSpPr/>
            <p:nvPr/>
          </p:nvSpPr>
          <p:spPr>
            <a:xfrm>
              <a:off x="1109306" y="4705155"/>
              <a:ext cx="71320" cy="49788"/>
            </a:xfrm>
            <a:custGeom>
              <a:avLst/>
              <a:gdLst/>
              <a:ahLst/>
              <a:cxnLst/>
              <a:rect l="l" t="t" r="r" b="b"/>
              <a:pathLst>
                <a:path w="1103" h="770" fill="none" extrusionOk="0">
                  <a:moveTo>
                    <a:pt x="0" y="0"/>
                  </a:moveTo>
                  <a:cubicBezTo>
                    <a:pt x="628" y="180"/>
                    <a:pt x="987" y="513"/>
                    <a:pt x="1103" y="769"/>
                  </a:cubicBezTo>
                </a:path>
              </a:pathLst>
            </a:custGeom>
            <a:solidFill>
              <a:schemeClr val="accent1"/>
            </a:solidFill>
            <a:ln w="28575" cap="rnd" cmpd="sng">
              <a:solidFill>
                <a:schemeClr val="accent1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4" name="Google Shape;1834;p27"/>
            <p:cNvSpPr/>
            <p:nvPr/>
          </p:nvSpPr>
          <p:spPr>
            <a:xfrm>
              <a:off x="994145" y="4698495"/>
              <a:ext cx="65501" cy="19980"/>
            </a:xfrm>
            <a:custGeom>
              <a:avLst/>
              <a:gdLst/>
              <a:ahLst/>
              <a:cxnLst/>
              <a:rect l="l" t="t" r="r" b="b"/>
              <a:pathLst>
                <a:path w="1013" h="309" fill="none" extrusionOk="0">
                  <a:moveTo>
                    <a:pt x="0" y="308"/>
                  </a:moveTo>
                  <a:cubicBezTo>
                    <a:pt x="218" y="142"/>
                    <a:pt x="564" y="14"/>
                    <a:pt x="1013" y="1"/>
                  </a:cubicBezTo>
                </a:path>
              </a:pathLst>
            </a:custGeom>
            <a:solidFill>
              <a:schemeClr val="accent1"/>
            </a:solidFill>
            <a:ln w="28575" cap="rnd" cmpd="sng">
              <a:solidFill>
                <a:schemeClr val="accent1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5" name="Google Shape;1835;p27"/>
            <p:cNvSpPr/>
            <p:nvPr/>
          </p:nvSpPr>
          <p:spPr>
            <a:xfrm>
              <a:off x="1228605" y="4240309"/>
              <a:ext cx="637289" cy="585044"/>
            </a:xfrm>
            <a:custGeom>
              <a:avLst/>
              <a:gdLst/>
              <a:ahLst/>
              <a:cxnLst/>
              <a:rect l="l" t="t" r="r" b="b"/>
              <a:pathLst>
                <a:path w="9856" h="9048" fill="none" extrusionOk="0">
                  <a:moveTo>
                    <a:pt x="1" y="9047"/>
                  </a:moveTo>
                  <a:lnTo>
                    <a:pt x="9855" y="0"/>
                  </a:lnTo>
                </a:path>
              </a:pathLst>
            </a:custGeom>
            <a:solidFill>
              <a:schemeClr val="accent1"/>
            </a:solidFill>
            <a:ln w="28575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36" name="Google Shape;1836;p27"/>
          <p:cNvGrpSpPr/>
          <p:nvPr/>
        </p:nvGrpSpPr>
        <p:grpSpPr>
          <a:xfrm rot="-260996">
            <a:off x="164206" y="3546598"/>
            <a:ext cx="1389219" cy="676555"/>
            <a:chOff x="1698430" y="4498823"/>
            <a:chExt cx="1589281" cy="773986"/>
          </a:xfrm>
        </p:grpSpPr>
        <p:sp>
          <p:nvSpPr>
            <p:cNvPr id="1837" name="Google Shape;1837;p27"/>
            <p:cNvSpPr/>
            <p:nvPr/>
          </p:nvSpPr>
          <p:spPr>
            <a:xfrm>
              <a:off x="1698430" y="4919182"/>
              <a:ext cx="299182" cy="231677"/>
            </a:xfrm>
            <a:custGeom>
              <a:avLst/>
              <a:gdLst/>
              <a:ahLst/>
              <a:cxnLst/>
              <a:rect l="l" t="t" r="r" b="b"/>
              <a:pathLst>
                <a:path w="4627" h="3583" extrusionOk="0">
                  <a:moveTo>
                    <a:pt x="1912" y="1"/>
                  </a:moveTo>
                  <a:cubicBezTo>
                    <a:pt x="1110" y="1"/>
                    <a:pt x="438" y="408"/>
                    <a:pt x="257" y="1086"/>
                  </a:cubicBezTo>
                  <a:cubicBezTo>
                    <a:pt x="1" y="1995"/>
                    <a:pt x="718" y="3046"/>
                    <a:pt x="1846" y="3431"/>
                  </a:cubicBezTo>
                  <a:cubicBezTo>
                    <a:pt x="2141" y="3533"/>
                    <a:pt x="2435" y="3582"/>
                    <a:pt x="2714" y="3582"/>
                  </a:cubicBezTo>
                  <a:cubicBezTo>
                    <a:pt x="3512" y="3582"/>
                    <a:pt x="4180" y="3182"/>
                    <a:pt x="4370" y="2508"/>
                  </a:cubicBezTo>
                  <a:cubicBezTo>
                    <a:pt x="4627" y="1598"/>
                    <a:pt x="3909" y="535"/>
                    <a:pt x="2768" y="150"/>
                  </a:cubicBezTo>
                  <a:cubicBezTo>
                    <a:pt x="2477" y="49"/>
                    <a:pt x="2187" y="1"/>
                    <a:pt x="1912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8" name="Google Shape;1838;p27"/>
            <p:cNvSpPr/>
            <p:nvPr/>
          </p:nvSpPr>
          <p:spPr>
            <a:xfrm>
              <a:off x="1698430" y="4903146"/>
              <a:ext cx="299182" cy="263554"/>
            </a:xfrm>
            <a:custGeom>
              <a:avLst/>
              <a:gdLst/>
              <a:ahLst/>
              <a:cxnLst/>
              <a:rect l="l" t="t" r="r" b="b"/>
              <a:pathLst>
                <a:path w="4627" h="4076" fill="none" extrusionOk="0">
                  <a:moveTo>
                    <a:pt x="4370" y="2756"/>
                  </a:moveTo>
                  <a:cubicBezTo>
                    <a:pt x="4114" y="3666"/>
                    <a:pt x="2986" y="4076"/>
                    <a:pt x="1846" y="3679"/>
                  </a:cubicBezTo>
                  <a:cubicBezTo>
                    <a:pt x="718" y="3294"/>
                    <a:pt x="1" y="2243"/>
                    <a:pt x="257" y="1334"/>
                  </a:cubicBezTo>
                  <a:cubicBezTo>
                    <a:pt x="500" y="424"/>
                    <a:pt x="1628" y="1"/>
                    <a:pt x="2768" y="398"/>
                  </a:cubicBezTo>
                  <a:cubicBezTo>
                    <a:pt x="3909" y="783"/>
                    <a:pt x="4627" y="1846"/>
                    <a:pt x="4370" y="2756"/>
                  </a:cubicBezTo>
                  <a:close/>
                </a:path>
              </a:pathLst>
            </a:custGeom>
            <a:solidFill>
              <a:schemeClr val="lt2"/>
            </a:solidFill>
            <a:ln w="28575" cap="flat" cmpd="sng">
              <a:solidFill>
                <a:schemeClr val="lt2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9" name="Google Shape;1839;p27"/>
            <p:cNvSpPr/>
            <p:nvPr/>
          </p:nvSpPr>
          <p:spPr>
            <a:xfrm>
              <a:off x="1883231" y="5003435"/>
              <a:ext cx="33171" cy="38990"/>
            </a:xfrm>
            <a:custGeom>
              <a:avLst/>
              <a:gdLst/>
              <a:ahLst/>
              <a:cxnLst/>
              <a:rect l="l" t="t" r="r" b="b"/>
              <a:pathLst>
                <a:path w="513" h="603" fill="none" extrusionOk="0">
                  <a:moveTo>
                    <a:pt x="0" y="0"/>
                  </a:moveTo>
                  <a:cubicBezTo>
                    <a:pt x="256" y="180"/>
                    <a:pt x="436" y="398"/>
                    <a:pt x="513" y="603"/>
                  </a:cubicBezTo>
                </a:path>
              </a:pathLst>
            </a:custGeom>
            <a:solidFill>
              <a:schemeClr val="lt2"/>
            </a:solidFill>
            <a:ln w="28575" cap="rnd" cmpd="sng">
              <a:solidFill>
                <a:schemeClr val="lt2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0" name="Google Shape;1840;p27"/>
            <p:cNvSpPr/>
            <p:nvPr/>
          </p:nvSpPr>
          <p:spPr>
            <a:xfrm>
              <a:off x="1777122" y="4983520"/>
              <a:ext cx="68863" cy="23278"/>
            </a:xfrm>
            <a:custGeom>
              <a:avLst/>
              <a:gdLst/>
              <a:ahLst/>
              <a:cxnLst/>
              <a:rect l="l" t="t" r="r" b="b"/>
              <a:pathLst>
                <a:path w="1065" h="360" fill="none" extrusionOk="0">
                  <a:moveTo>
                    <a:pt x="1" y="360"/>
                  </a:moveTo>
                  <a:cubicBezTo>
                    <a:pt x="78" y="103"/>
                    <a:pt x="411" y="14"/>
                    <a:pt x="667" y="14"/>
                  </a:cubicBezTo>
                  <a:cubicBezTo>
                    <a:pt x="795" y="1"/>
                    <a:pt x="936" y="26"/>
                    <a:pt x="1065" y="52"/>
                  </a:cubicBezTo>
                </a:path>
              </a:pathLst>
            </a:custGeom>
            <a:solidFill>
              <a:schemeClr val="lt2"/>
            </a:solidFill>
            <a:ln w="28575" cap="rnd" cmpd="sng">
              <a:solidFill>
                <a:schemeClr val="lt2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1" name="Google Shape;1841;p27"/>
            <p:cNvSpPr/>
            <p:nvPr/>
          </p:nvSpPr>
          <p:spPr>
            <a:xfrm>
              <a:off x="2442482" y="5021152"/>
              <a:ext cx="309139" cy="235750"/>
            </a:xfrm>
            <a:custGeom>
              <a:avLst/>
              <a:gdLst/>
              <a:ahLst/>
              <a:cxnLst/>
              <a:rect l="l" t="t" r="r" b="b"/>
              <a:pathLst>
                <a:path w="4781" h="3646" extrusionOk="0">
                  <a:moveTo>
                    <a:pt x="1976" y="0"/>
                  </a:moveTo>
                  <a:cubicBezTo>
                    <a:pt x="1149" y="0"/>
                    <a:pt x="458" y="410"/>
                    <a:pt x="257" y="1098"/>
                  </a:cubicBezTo>
                  <a:cubicBezTo>
                    <a:pt x="1" y="2020"/>
                    <a:pt x="731" y="3084"/>
                    <a:pt x="1897" y="3494"/>
                  </a:cubicBezTo>
                  <a:cubicBezTo>
                    <a:pt x="2202" y="3596"/>
                    <a:pt x="2505" y="3645"/>
                    <a:pt x="2793" y="3645"/>
                  </a:cubicBezTo>
                  <a:cubicBezTo>
                    <a:pt x="3619" y="3645"/>
                    <a:pt x="4312" y="3243"/>
                    <a:pt x="4512" y="2558"/>
                  </a:cubicBezTo>
                  <a:cubicBezTo>
                    <a:pt x="4781" y="1623"/>
                    <a:pt x="4038" y="547"/>
                    <a:pt x="2859" y="149"/>
                  </a:cubicBezTo>
                  <a:cubicBezTo>
                    <a:pt x="2558" y="48"/>
                    <a:pt x="2259" y="0"/>
                    <a:pt x="1976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2" name="Google Shape;1842;p27"/>
            <p:cNvSpPr/>
            <p:nvPr/>
          </p:nvSpPr>
          <p:spPr>
            <a:xfrm>
              <a:off x="2442482" y="5005116"/>
              <a:ext cx="309139" cy="267692"/>
            </a:xfrm>
            <a:custGeom>
              <a:avLst/>
              <a:gdLst/>
              <a:ahLst/>
              <a:cxnLst/>
              <a:rect l="l" t="t" r="r" b="b"/>
              <a:pathLst>
                <a:path w="4781" h="4140" fill="none" extrusionOk="0">
                  <a:moveTo>
                    <a:pt x="4512" y="2806"/>
                  </a:moveTo>
                  <a:cubicBezTo>
                    <a:pt x="4243" y="3729"/>
                    <a:pt x="3076" y="4139"/>
                    <a:pt x="1897" y="3742"/>
                  </a:cubicBezTo>
                  <a:cubicBezTo>
                    <a:pt x="731" y="3332"/>
                    <a:pt x="1" y="2268"/>
                    <a:pt x="257" y="1346"/>
                  </a:cubicBezTo>
                  <a:cubicBezTo>
                    <a:pt x="526" y="423"/>
                    <a:pt x="1680" y="0"/>
                    <a:pt x="2859" y="397"/>
                  </a:cubicBezTo>
                  <a:cubicBezTo>
                    <a:pt x="4038" y="795"/>
                    <a:pt x="4781" y="1871"/>
                    <a:pt x="4512" y="2806"/>
                  </a:cubicBezTo>
                  <a:close/>
                </a:path>
              </a:pathLst>
            </a:custGeom>
            <a:solidFill>
              <a:schemeClr val="lt2"/>
            </a:solidFill>
            <a:ln w="28575" cap="flat" cmpd="sng">
              <a:solidFill>
                <a:schemeClr val="lt2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3" name="Google Shape;1843;p27"/>
            <p:cNvSpPr/>
            <p:nvPr/>
          </p:nvSpPr>
          <p:spPr>
            <a:xfrm>
              <a:off x="2628123" y="5102043"/>
              <a:ext cx="40671" cy="41447"/>
            </a:xfrm>
            <a:custGeom>
              <a:avLst/>
              <a:gdLst/>
              <a:ahLst/>
              <a:cxnLst/>
              <a:rect l="l" t="t" r="r" b="b"/>
              <a:pathLst>
                <a:path w="629" h="641" fill="none" extrusionOk="0">
                  <a:moveTo>
                    <a:pt x="0" y="0"/>
                  </a:moveTo>
                  <a:cubicBezTo>
                    <a:pt x="308" y="180"/>
                    <a:pt x="526" y="410"/>
                    <a:pt x="628" y="641"/>
                  </a:cubicBezTo>
                </a:path>
              </a:pathLst>
            </a:custGeom>
            <a:solidFill>
              <a:schemeClr val="lt2"/>
            </a:solidFill>
            <a:ln w="28575" cap="rnd" cmpd="sng">
              <a:solidFill>
                <a:schemeClr val="lt2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4" name="Google Shape;1844;p27"/>
            <p:cNvSpPr/>
            <p:nvPr/>
          </p:nvSpPr>
          <p:spPr>
            <a:xfrm>
              <a:off x="2521239" y="5085490"/>
              <a:ext cx="75458" cy="24054"/>
            </a:xfrm>
            <a:custGeom>
              <a:avLst/>
              <a:gdLst/>
              <a:ahLst/>
              <a:cxnLst/>
              <a:rect l="l" t="t" r="r" b="b"/>
              <a:pathLst>
                <a:path w="1167" h="372" fill="none" extrusionOk="0">
                  <a:moveTo>
                    <a:pt x="0" y="372"/>
                  </a:moveTo>
                  <a:cubicBezTo>
                    <a:pt x="77" y="128"/>
                    <a:pt x="423" y="13"/>
                    <a:pt x="731" y="0"/>
                  </a:cubicBezTo>
                  <a:cubicBezTo>
                    <a:pt x="872" y="0"/>
                    <a:pt x="1025" y="26"/>
                    <a:pt x="1166" y="64"/>
                  </a:cubicBezTo>
                </a:path>
              </a:pathLst>
            </a:custGeom>
            <a:solidFill>
              <a:schemeClr val="lt2"/>
            </a:solidFill>
            <a:ln w="28575" cap="rnd" cmpd="sng">
              <a:solidFill>
                <a:schemeClr val="lt2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5" name="Google Shape;1845;p27"/>
            <p:cNvSpPr/>
            <p:nvPr/>
          </p:nvSpPr>
          <p:spPr>
            <a:xfrm>
              <a:off x="1960242" y="4498823"/>
              <a:ext cx="1327470" cy="711777"/>
            </a:xfrm>
            <a:custGeom>
              <a:avLst/>
              <a:gdLst/>
              <a:ahLst/>
              <a:cxnLst/>
              <a:rect l="l" t="t" r="r" b="b"/>
              <a:pathLst>
                <a:path w="20530" h="11008" fill="none" extrusionOk="0">
                  <a:moveTo>
                    <a:pt x="1" y="9560"/>
                  </a:moveTo>
                  <a:lnTo>
                    <a:pt x="9022" y="0"/>
                  </a:lnTo>
                  <a:lnTo>
                    <a:pt x="20530" y="1115"/>
                  </a:lnTo>
                  <a:lnTo>
                    <a:pt x="11790" y="11008"/>
                  </a:lnTo>
                </a:path>
              </a:pathLst>
            </a:custGeom>
            <a:solidFill>
              <a:schemeClr val="lt2"/>
            </a:solidFill>
            <a:ln w="28575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6" name="Google Shape;1846;p27"/>
            <p:cNvSpPr/>
            <p:nvPr/>
          </p:nvSpPr>
          <p:spPr>
            <a:xfrm>
              <a:off x="2444163" y="4604026"/>
              <a:ext cx="732533" cy="92916"/>
            </a:xfrm>
            <a:custGeom>
              <a:avLst/>
              <a:gdLst/>
              <a:ahLst/>
              <a:cxnLst/>
              <a:rect l="l" t="t" r="r" b="b"/>
              <a:pathLst>
                <a:path w="11329" h="1437" fill="none" extrusionOk="0">
                  <a:moveTo>
                    <a:pt x="1" y="1"/>
                  </a:moveTo>
                  <a:lnTo>
                    <a:pt x="11329" y="1436"/>
                  </a:lnTo>
                </a:path>
              </a:pathLst>
            </a:custGeom>
            <a:solidFill>
              <a:schemeClr val="lt2"/>
            </a:solidFill>
            <a:ln w="28575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47" name="Google Shape;1847;p27"/>
          <p:cNvGrpSpPr/>
          <p:nvPr/>
        </p:nvGrpSpPr>
        <p:grpSpPr>
          <a:xfrm rot="-260996">
            <a:off x="-64880" y="4697198"/>
            <a:ext cx="538924" cy="696056"/>
            <a:chOff x="3429335" y="3683515"/>
            <a:chExt cx="616535" cy="796296"/>
          </a:xfrm>
        </p:grpSpPr>
        <p:sp>
          <p:nvSpPr>
            <p:cNvPr id="1848" name="Google Shape;1848;p27"/>
            <p:cNvSpPr/>
            <p:nvPr/>
          </p:nvSpPr>
          <p:spPr>
            <a:xfrm>
              <a:off x="3429335" y="4045163"/>
              <a:ext cx="174129" cy="133458"/>
            </a:xfrm>
            <a:custGeom>
              <a:avLst/>
              <a:gdLst/>
              <a:ahLst/>
              <a:cxnLst/>
              <a:rect l="l" t="t" r="r" b="b"/>
              <a:pathLst>
                <a:path w="2693" h="2064" extrusionOk="0">
                  <a:moveTo>
                    <a:pt x="1289" y="0"/>
                  </a:moveTo>
                  <a:cubicBezTo>
                    <a:pt x="635" y="0"/>
                    <a:pt x="88" y="392"/>
                    <a:pt x="52" y="917"/>
                  </a:cubicBezTo>
                  <a:cubicBezTo>
                    <a:pt x="1" y="1481"/>
                    <a:pt x="539" y="1993"/>
                    <a:pt x="1257" y="2057"/>
                  </a:cubicBezTo>
                  <a:cubicBezTo>
                    <a:pt x="1306" y="2062"/>
                    <a:pt x="1356" y="2064"/>
                    <a:pt x="1404" y="2064"/>
                  </a:cubicBezTo>
                  <a:cubicBezTo>
                    <a:pt x="2057" y="2064"/>
                    <a:pt x="2593" y="1672"/>
                    <a:pt x="2641" y="1147"/>
                  </a:cubicBezTo>
                  <a:cubicBezTo>
                    <a:pt x="2692" y="571"/>
                    <a:pt x="2154" y="58"/>
                    <a:pt x="1436" y="7"/>
                  </a:cubicBezTo>
                  <a:cubicBezTo>
                    <a:pt x="1387" y="3"/>
                    <a:pt x="1337" y="0"/>
                    <a:pt x="1289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9" name="Google Shape;1849;p27"/>
            <p:cNvSpPr/>
            <p:nvPr/>
          </p:nvSpPr>
          <p:spPr>
            <a:xfrm>
              <a:off x="3429335" y="4041413"/>
              <a:ext cx="174129" cy="140959"/>
            </a:xfrm>
            <a:custGeom>
              <a:avLst/>
              <a:gdLst/>
              <a:ahLst/>
              <a:cxnLst/>
              <a:rect l="l" t="t" r="r" b="b"/>
              <a:pathLst>
                <a:path w="2693" h="2180" fill="none" extrusionOk="0">
                  <a:moveTo>
                    <a:pt x="2641" y="1205"/>
                  </a:moveTo>
                  <a:cubicBezTo>
                    <a:pt x="2590" y="1769"/>
                    <a:pt x="1974" y="2179"/>
                    <a:pt x="1257" y="2115"/>
                  </a:cubicBezTo>
                  <a:cubicBezTo>
                    <a:pt x="539" y="2051"/>
                    <a:pt x="1" y="1539"/>
                    <a:pt x="52" y="975"/>
                  </a:cubicBezTo>
                  <a:cubicBezTo>
                    <a:pt x="91" y="411"/>
                    <a:pt x="719" y="1"/>
                    <a:pt x="1436" y="65"/>
                  </a:cubicBezTo>
                  <a:cubicBezTo>
                    <a:pt x="2154" y="116"/>
                    <a:pt x="2692" y="629"/>
                    <a:pt x="2641" y="1205"/>
                  </a:cubicBezTo>
                  <a:close/>
                </a:path>
              </a:pathLst>
            </a:custGeom>
            <a:solidFill>
              <a:schemeClr val="dk2"/>
            </a:solidFill>
            <a:ln w="28575" cap="flat" cmpd="sng">
              <a:solidFill>
                <a:schemeClr val="dk2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0" name="Google Shape;1850;p27"/>
            <p:cNvSpPr/>
            <p:nvPr/>
          </p:nvSpPr>
          <p:spPr>
            <a:xfrm>
              <a:off x="3711902" y="4342602"/>
              <a:ext cx="174065" cy="134169"/>
            </a:xfrm>
            <a:custGeom>
              <a:avLst/>
              <a:gdLst/>
              <a:ahLst/>
              <a:cxnLst/>
              <a:rect l="l" t="t" r="r" b="b"/>
              <a:pathLst>
                <a:path w="2692" h="2075" extrusionOk="0">
                  <a:moveTo>
                    <a:pt x="1289" y="1"/>
                  </a:moveTo>
                  <a:cubicBezTo>
                    <a:pt x="636" y="1"/>
                    <a:pt x="100" y="393"/>
                    <a:pt x="52" y="930"/>
                  </a:cubicBezTo>
                  <a:cubicBezTo>
                    <a:pt x="1" y="1494"/>
                    <a:pt x="539" y="2006"/>
                    <a:pt x="1257" y="2070"/>
                  </a:cubicBezTo>
                  <a:cubicBezTo>
                    <a:pt x="1298" y="2073"/>
                    <a:pt x="1340" y="2075"/>
                    <a:pt x="1381" y="2075"/>
                  </a:cubicBezTo>
                  <a:cubicBezTo>
                    <a:pt x="2045" y="2075"/>
                    <a:pt x="2605" y="1691"/>
                    <a:pt x="2653" y="1148"/>
                  </a:cubicBezTo>
                  <a:cubicBezTo>
                    <a:pt x="2692" y="584"/>
                    <a:pt x="2154" y="71"/>
                    <a:pt x="1436" y="7"/>
                  </a:cubicBezTo>
                  <a:cubicBezTo>
                    <a:pt x="1386" y="3"/>
                    <a:pt x="1337" y="1"/>
                    <a:pt x="1289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1" name="Google Shape;1851;p27"/>
            <p:cNvSpPr/>
            <p:nvPr/>
          </p:nvSpPr>
          <p:spPr>
            <a:xfrm>
              <a:off x="3711902" y="4338917"/>
              <a:ext cx="174065" cy="140894"/>
            </a:xfrm>
            <a:custGeom>
              <a:avLst/>
              <a:gdLst/>
              <a:ahLst/>
              <a:cxnLst/>
              <a:rect l="l" t="t" r="r" b="b"/>
              <a:pathLst>
                <a:path w="2692" h="2179" fill="none" extrusionOk="0">
                  <a:moveTo>
                    <a:pt x="2653" y="1205"/>
                  </a:moveTo>
                  <a:cubicBezTo>
                    <a:pt x="2602" y="1781"/>
                    <a:pt x="1974" y="2179"/>
                    <a:pt x="1257" y="2127"/>
                  </a:cubicBezTo>
                  <a:cubicBezTo>
                    <a:pt x="539" y="2063"/>
                    <a:pt x="1" y="1551"/>
                    <a:pt x="52" y="987"/>
                  </a:cubicBezTo>
                  <a:cubicBezTo>
                    <a:pt x="103" y="410"/>
                    <a:pt x="718" y="0"/>
                    <a:pt x="1436" y="64"/>
                  </a:cubicBezTo>
                  <a:cubicBezTo>
                    <a:pt x="2154" y="128"/>
                    <a:pt x="2692" y="641"/>
                    <a:pt x="2653" y="1205"/>
                  </a:cubicBezTo>
                  <a:close/>
                </a:path>
              </a:pathLst>
            </a:custGeom>
            <a:solidFill>
              <a:schemeClr val="dk2"/>
            </a:solidFill>
            <a:ln w="28575" cap="flat" cmpd="sng">
              <a:solidFill>
                <a:schemeClr val="dk2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2" name="Google Shape;1852;p27"/>
            <p:cNvSpPr/>
            <p:nvPr/>
          </p:nvSpPr>
          <p:spPr>
            <a:xfrm>
              <a:off x="3595901" y="3683515"/>
              <a:ext cx="449969" cy="749086"/>
            </a:xfrm>
            <a:custGeom>
              <a:avLst/>
              <a:gdLst/>
              <a:ahLst/>
              <a:cxnLst/>
              <a:rect l="l" t="t" r="r" b="b"/>
              <a:pathLst>
                <a:path w="6959" h="11585" fill="none" extrusionOk="0">
                  <a:moveTo>
                    <a:pt x="1" y="6984"/>
                  </a:moveTo>
                  <a:lnTo>
                    <a:pt x="2897" y="0"/>
                  </a:lnTo>
                  <a:lnTo>
                    <a:pt x="6959" y="4536"/>
                  </a:lnTo>
                  <a:lnTo>
                    <a:pt x="4383" y="11584"/>
                  </a:lnTo>
                </a:path>
              </a:pathLst>
            </a:custGeom>
            <a:solidFill>
              <a:schemeClr val="dk2"/>
            </a:solidFill>
            <a:ln w="2857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3" name="Google Shape;1853;p27"/>
            <p:cNvSpPr/>
            <p:nvPr/>
          </p:nvSpPr>
          <p:spPr>
            <a:xfrm>
              <a:off x="3744233" y="3777920"/>
              <a:ext cx="262714" cy="303320"/>
            </a:xfrm>
            <a:custGeom>
              <a:avLst/>
              <a:gdLst/>
              <a:ahLst/>
              <a:cxnLst/>
              <a:rect l="l" t="t" r="r" b="b"/>
              <a:pathLst>
                <a:path w="4063" h="4691" fill="none" extrusionOk="0">
                  <a:moveTo>
                    <a:pt x="0" y="1"/>
                  </a:moveTo>
                  <a:lnTo>
                    <a:pt x="4063" y="4691"/>
                  </a:lnTo>
                </a:path>
              </a:pathLst>
            </a:custGeom>
            <a:solidFill>
              <a:schemeClr val="dk2"/>
            </a:solidFill>
            <a:ln w="2857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54" name="Google Shape;1854;p27"/>
          <p:cNvGrpSpPr/>
          <p:nvPr/>
        </p:nvGrpSpPr>
        <p:grpSpPr>
          <a:xfrm rot="1355679">
            <a:off x="1356398" y="4082626"/>
            <a:ext cx="399355" cy="730589"/>
            <a:chOff x="323987" y="610889"/>
            <a:chExt cx="341044" cy="623914"/>
          </a:xfrm>
        </p:grpSpPr>
        <p:sp>
          <p:nvSpPr>
            <p:cNvPr id="1855" name="Google Shape;1855;p27"/>
            <p:cNvSpPr/>
            <p:nvPr/>
          </p:nvSpPr>
          <p:spPr>
            <a:xfrm>
              <a:off x="323987" y="1036281"/>
              <a:ext cx="204986" cy="187814"/>
            </a:xfrm>
            <a:custGeom>
              <a:avLst/>
              <a:gdLst/>
              <a:ahLst/>
              <a:cxnLst/>
              <a:rect l="l" t="t" r="r" b="b"/>
              <a:pathLst>
                <a:path w="4345" h="3981" extrusionOk="0">
                  <a:moveTo>
                    <a:pt x="2671" y="0"/>
                  </a:moveTo>
                  <a:cubicBezTo>
                    <a:pt x="2077" y="0"/>
                    <a:pt x="1416" y="308"/>
                    <a:pt x="911" y="876"/>
                  </a:cubicBezTo>
                  <a:cubicBezTo>
                    <a:pt x="116" y="1760"/>
                    <a:pt x="1" y="2952"/>
                    <a:pt x="616" y="3580"/>
                  </a:cubicBezTo>
                  <a:cubicBezTo>
                    <a:pt x="879" y="3848"/>
                    <a:pt x="1237" y="3980"/>
                    <a:pt x="1629" y="3980"/>
                  </a:cubicBezTo>
                  <a:cubicBezTo>
                    <a:pt x="2154" y="3980"/>
                    <a:pt x="2738" y="3742"/>
                    <a:pt x="3230" y="3272"/>
                  </a:cubicBezTo>
                  <a:cubicBezTo>
                    <a:pt x="4127" y="2414"/>
                    <a:pt x="4345" y="1106"/>
                    <a:pt x="3679" y="402"/>
                  </a:cubicBezTo>
                  <a:cubicBezTo>
                    <a:pt x="3411" y="130"/>
                    <a:pt x="3055" y="0"/>
                    <a:pt x="2671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6" name="Google Shape;1856;p27"/>
            <p:cNvSpPr/>
            <p:nvPr/>
          </p:nvSpPr>
          <p:spPr>
            <a:xfrm>
              <a:off x="323987" y="1022552"/>
              <a:ext cx="204986" cy="212252"/>
            </a:xfrm>
            <a:custGeom>
              <a:avLst/>
              <a:gdLst/>
              <a:ahLst/>
              <a:cxnLst/>
              <a:rect l="l" t="t" r="r" b="b"/>
              <a:pathLst>
                <a:path w="4345" h="4499" fill="none" extrusionOk="0">
                  <a:moveTo>
                    <a:pt x="3679" y="693"/>
                  </a:moveTo>
                  <a:cubicBezTo>
                    <a:pt x="4345" y="1397"/>
                    <a:pt x="4127" y="2705"/>
                    <a:pt x="3230" y="3563"/>
                  </a:cubicBezTo>
                  <a:cubicBezTo>
                    <a:pt x="2371" y="4383"/>
                    <a:pt x="1231" y="4499"/>
                    <a:pt x="616" y="3871"/>
                  </a:cubicBezTo>
                  <a:cubicBezTo>
                    <a:pt x="1" y="3243"/>
                    <a:pt x="116" y="2051"/>
                    <a:pt x="911" y="1167"/>
                  </a:cubicBezTo>
                  <a:cubicBezTo>
                    <a:pt x="1744" y="231"/>
                    <a:pt x="2999" y="1"/>
                    <a:pt x="3679" y="693"/>
                  </a:cubicBezTo>
                  <a:close/>
                </a:path>
              </a:pathLst>
            </a:custGeom>
            <a:solidFill>
              <a:schemeClr val="dk2"/>
            </a:solidFill>
            <a:ln w="28575" cap="flat" cmpd="sng">
              <a:solidFill>
                <a:schemeClr val="dk2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7" name="Google Shape;1857;p27"/>
            <p:cNvSpPr/>
            <p:nvPr/>
          </p:nvSpPr>
          <p:spPr>
            <a:xfrm>
              <a:off x="399563" y="1077560"/>
              <a:ext cx="61708" cy="29675"/>
            </a:xfrm>
            <a:custGeom>
              <a:avLst/>
              <a:gdLst/>
              <a:ahLst/>
              <a:cxnLst/>
              <a:rect l="l" t="t" r="r" b="b"/>
              <a:pathLst>
                <a:path w="1308" h="629" fill="none" extrusionOk="0">
                  <a:moveTo>
                    <a:pt x="1" y="629"/>
                  </a:moveTo>
                  <a:cubicBezTo>
                    <a:pt x="154" y="462"/>
                    <a:pt x="334" y="321"/>
                    <a:pt x="513" y="219"/>
                  </a:cubicBezTo>
                  <a:cubicBezTo>
                    <a:pt x="769" y="78"/>
                    <a:pt x="1103" y="1"/>
                    <a:pt x="1308" y="116"/>
                  </a:cubicBezTo>
                </a:path>
              </a:pathLst>
            </a:custGeom>
            <a:solidFill>
              <a:schemeClr val="dk2"/>
            </a:solidFill>
            <a:ln w="19050" cap="rnd" cmpd="sng">
              <a:solidFill>
                <a:schemeClr val="dk2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8" name="Google Shape;1858;p27"/>
            <p:cNvSpPr/>
            <p:nvPr/>
          </p:nvSpPr>
          <p:spPr>
            <a:xfrm>
              <a:off x="376588" y="1133181"/>
              <a:ext cx="8539" cy="41186"/>
            </a:xfrm>
            <a:custGeom>
              <a:avLst/>
              <a:gdLst/>
              <a:ahLst/>
              <a:cxnLst/>
              <a:rect l="l" t="t" r="r" b="b"/>
              <a:pathLst>
                <a:path w="181" h="873" fill="none" extrusionOk="0">
                  <a:moveTo>
                    <a:pt x="180" y="872"/>
                  </a:moveTo>
                  <a:cubicBezTo>
                    <a:pt x="26" y="731"/>
                    <a:pt x="1" y="385"/>
                    <a:pt x="142" y="1"/>
                  </a:cubicBezTo>
                </a:path>
              </a:pathLst>
            </a:custGeom>
            <a:solidFill>
              <a:schemeClr val="dk2"/>
            </a:solidFill>
            <a:ln w="19050" cap="rnd" cmpd="sng">
              <a:solidFill>
                <a:schemeClr val="dk2"/>
              </a:solidFill>
              <a:prstDash val="solid"/>
              <a:miter lim="12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9" name="Google Shape;1859;p27"/>
            <p:cNvSpPr/>
            <p:nvPr/>
          </p:nvSpPr>
          <p:spPr>
            <a:xfrm>
              <a:off x="386259" y="610889"/>
              <a:ext cx="278772" cy="473379"/>
            </a:xfrm>
            <a:custGeom>
              <a:avLst/>
              <a:gdLst/>
              <a:ahLst/>
              <a:cxnLst/>
              <a:rect l="l" t="t" r="r" b="b"/>
              <a:pathLst>
                <a:path w="5909" h="10034" fill="none" extrusionOk="0">
                  <a:moveTo>
                    <a:pt x="2717" y="10034"/>
                  </a:moveTo>
                  <a:lnTo>
                    <a:pt x="1" y="0"/>
                  </a:lnTo>
                  <a:cubicBezTo>
                    <a:pt x="1" y="0"/>
                    <a:pt x="5908" y="3370"/>
                    <a:pt x="4588" y="5562"/>
                  </a:cubicBezTo>
                  <a:cubicBezTo>
                    <a:pt x="3973" y="6394"/>
                    <a:pt x="2807" y="4882"/>
                    <a:pt x="2807" y="4882"/>
                  </a:cubicBezTo>
                </a:path>
              </a:pathLst>
            </a:custGeom>
            <a:solidFill>
              <a:schemeClr val="dk2"/>
            </a:solidFill>
            <a:ln w="2857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5598770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0.xml"/><Relationship Id="rId18" Type="http://schemas.openxmlformats.org/officeDocument/2006/relationships/slideLayout" Target="../slideLayouts/slideLayout25.xml"/><Relationship Id="rId26" Type="http://schemas.openxmlformats.org/officeDocument/2006/relationships/slideLayout" Target="../slideLayouts/slideLayout33.xml"/><Relationship Id="rId39" Type="http://schemas.openxmlformats.org/officeDocument/2006/relationships/theme" Target="../theme/theme2.xml"/><Relationship Id="rId21" Type="http://schemas.openxmlformats.org/officeDocument/2006/relationships/slideLayout" Target="../slideLayouts/slideLayout28.xml"/><Relationship Id="rId34" Type="http://schemas.openxmlformats.org/officeDocument/2006/relationships/slideLayout" Target="../slideLayouts/slideLayout41.xml"/><Relationship Id="rId7" Type="http://schemas.openxmlformats.org/officeDocument/2006/relationships/slideLayout" Target="../slideLayouts/slideLayout14.xml"/><Relationship Id="rId12" Type="http://schemas.openxmlformats.org/officeDocument/2006/relationships/slideLayout" Target="../slideLayouts/slideLayout19.xml"/><Relationship Id="rId17" Type="http://schemas.openxmlformats.org/officeDocument/2006/relationships/slideLayout" Target="../slideLayouts/slideLayout24.xml"/><Relationship Id="rId25" Type="http://schemas.openxmlformats.org/officeDocument/2006/relationships/slideLayout" Target="../slideLayouts/slideLayout32.xml"/><Relationship Id="rId33" Type="http://schemas.openxmlformats.org/officeDocument/2006/relationships/slideLayout" Target="../slideLayouts/slideLayout40.xml"/><Relationship Id="rId38" Type="http://schemas.openxmlformats.org/officeDocument/2006/relationships/slideLayout" Target="../slideLayouts/slideLayout45.xml"/><Relationship Id="rId2" Type="http://schemas.openxmlformats.org/officeDocument/2006/relationships/slideLayout" Target="../slideLayouts/slideLayout9.xml"/><Relationship Id="rId16" Type="http://schemas.openxmlformats.org/officeDocument/2006/relationships/slideLayout" Target="../slideLayouts/slideLayout23.xml"/><Relationship Id="rId20" Type="http://schemas.openxmlformats.org/officeDocument/2006/relationships/slideLayout" Target="../slideLayouts/slideLayout27.xml"/><Relationship Id="rId29" Type="http://schemas.openxmlformats.org/officeDocument/2006/relationships/slideLayout" Target="../slideLayouts/slideLayout36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11" Type="http://schemas.openxmlformats.org/officeDocument/2006/relationships/slideLayout" Target="../slideLayouts/slideLayout18.xml"/><Relationship Id="rId24" Type="http://schemas.openxmlformats.org/officeDocument/2006/relationships/slideLayout" Target="../slideLayouts/slideLayout31.xml"/><Relationship Id="rId32" Type="http://schemas.openxmlformats.org/officeDocument/2006/relationships/slideLayout" Target="../slideLayouts/slideLayout39.xml"/><Relationship Id="rId37" Type="http://schemas.openxmlformats.org/officeDocument/2006/relationships/slideLayout" Target="../slideLayouts/slideLayout44.xml"/><Relationship Id="rId5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22.xml"/><Relationship Id="rId23" Type="http://schemas.openxmlformats.org/officeDocument/2006/relationships/slideLayout" Target="../slideLayouts/slideLayout30.xml"/><Relationship Id="rId28" Type="http://schemas.openxmlformats.org/officeDocument/2006/relationships/slideLayout" Target="../slideLayouts/slideLayout35.xml"/><Relationship Id="rId36" Type="http://schemas.openxmlformats.org/officeDocument/2006/relationships/slideLayout" Target="../slideLayouts/slideLayout43.xml"/><Relationship Id="rId10" Type="http://schemas.openxmlformats.org/officeDocument/2006/relationships/slideLayout" Target="../slideLayouts/slideLayout17.xml"/><Relationship Id="rId19" Type="http://schemas.openxmlformats.org/officeDocument/2006/relationships/slideLayout" Target="../slideLayouts/slideLayout26.xml"/><Relationship Id="rId31" Type="http://schemas.openxmlformats.org/officeDocument/2006/relationships/slideLayout" Target="../slideLayouts/slideLayout38.xml"/><Relationship Id="rId4" Type="http://schemas.openxmlformats.org/officeDocument/2006/relationships/slideLayout" Target="../slideLayouts/slideLayout11.xml"/><Relationship Id="rId9" Type="http://schemas.openxmlformats.org/officeDocument/2006/relationships/slideLayout" Target="../slideLayouts/slideLayout16.xml"/><Relationship Id="rId14" Type="http://schemas.openxmlformats.org/officeDocument/2006/relationships/slideLayout" Target="../slideLayouts/slideLayout21.xml"/><Relationship Id="rId22" Type="http://schemas.openxmlformats.org/officeDocument/2006/relationships/slideLayout" Target="../slideLayouts/slideLayout29.xml"/><Relationship Id="rId27" Type="http://schemas.openxmlformats.org/officeDocument/2006/relationships/slideLayout" Target="../slideLayouts/slideLayout34.xml"/><Relationship Id="rId30" Type="http://schemas.openxmlformats.org/officeDocument/2006/relationships/slideLayout" Target="../slideLayouts/slideLayout37.xml"/><Relationship Id="rId35" Type="http://schemas.openxmlformats.org/officeDocument/2006/relationships/slideLayout" Target="../slideLayouts/slideLayout42.xml"/><Relationship Id="rId8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13" Type="http://schemas.openxmlformats.org/officeDocument/2006/relationships/slideLayout" Target="../slideLayouts/slideLayout58.xml"/><Relationship Id="rId18" Type="http://schemas.openxmlformats.org/officeDocument/2006/relationships/slideLayout" Target="../slideLayouts/slideLayout63.xml"/><Relationship Id="rId26" Type="http://schemas.openxmlformats.org/officeDocument/2006/relationships/slideLayout" Target="../slideLayouts/slideLayout71.xml"/><Relationship Id="rId3" Type="http://schemas.openxmlformats.org/officeDocument/2006/relationships/slideLayout" Target="../slideLayouts/slideLayout48.xml"/><Relationship Id="rId21" Type="http://schemas.openxmlformats.org/officeDocument/2006/relationships/slideLayout" Target="../slideLayouts/slideLayout66.xml"/><Relationship Id="rId7" Type="http://schemas.openxmlformats.org/officeDocument/2006/relationships/slideLayout" Target="../slideLayouts/slideLayout52.xml"/><Relationship Id="rId12" Type="http://schemas.openxmlformats.org/officeDocument/2006/relationships/slideLayout" Target="../slideLayouts/slideLayout57.xml"/><Relationship Id="rId17" Type="http://schemas.openxmlformats.org/officeDocument/2006/relationships/slideLayout" Target="../slideLayouts/slideLayout62.xml"/><Relationship Id="rId25" Type="http://schemas.openxmlformats.org/officeDocument/2006/relationships/slideLayout" Target="../slideLayouts/slideLayout70.xml"/><Relationship Id="rId2" Type="http://schemas.openxmlformats.org/officeDocument/2006/relationships/slideLayout" Target="../slideLayouts/slideLayout47.xml"/><Relationship Id="rId16" Type="http://schemas.openxmlformats.org/officeDocument/2006/relationships/slideLayout" Target="../slideLayouts/slideLayout61.xml"/><Relationship Id="rId20" Type="http://schemas.openxmlformats.org/officeDocument/2006/relationships/slideLayout" Target="../slideLayouts/slideLayout65.xml"/><Relationship Id="rId29" Type="http://schemas.openxmlformats.org/officeDocument/2006/relationships/theme" Target="../theme/theme3.xml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24" Type="http://schemas.openxmlformats.org/officeDocument/2006/relationships/slideLayout" Target="../slideLayouts/slideLayout69.xml"/><Relationship Id="rId5" Type="http://schemas.openxmlformats.org/officeDocument/2006/relationships/slideLayout" Target="../slideLayouts/slideLayout50.xml"/><Relationship Id="rId15" Type="http://schemas.openxmlformats.org/officeDocument/2006/relationships/slideLayout" Target="../slideLayouts/slideLayout60.xml"/><Relationship Id="rId23" Type="http://schemas.openxmlformats.org/officeDocument/2006/relationships/slideLayout" Target="../slideLayouts/slideLayout68.xml"/><Relationship Id="rId28" Type="http://schemas.openxmlformats.org/officeDocument/2006/relationships/slideLayout" Target="../slideLayouts/slideLayout73.xml"/><Relationship Id="rId10" Type="http://schemas.openxmlformats.org/officeDocument/2006/relationships/slideLayout" Target="../slideLayouts/slideLayout55.xml"/><Relationship Id="rId19" Type="http://schemas.openxmlformats.org/officeDocument/2006/relationships/slideLayout" Target="../slideLayouts/slideLayout64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Relationship Id="rId14" Type="http://schemas.openxmlformats.org/officeDocument/2006/relationships/slideLayout" Target="../slideLayouts/slideLayout59.xml"/><Relationship Id="rId22" Type="http://schemas.openxmlformats.org/officeDocument/2006/relationships/slideLayout" Target="../slideLayouts/slideLayout67.xml"/><Relationship Id="rId27" Type="http://schemas.openxmlformats.org/officeDocument/2006/relationships/slideLayout" Target="../slideLayouts/slideLayout7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1.xml"/><Relationship Id="rId13" Type="http://schemas.openxmlformats.org/officeDocument/2006/relationships/slideLayout" Target="../slideLayouts/slideLayout86.xml"/><Relationship Id="rId18" Type="http://schemas.openxmlformats.org/officeDocument/2006/relationships/slideLayout" Target="../slideLayouts/slideLayout91.xml"/><Relationship Id="rId26" Type="http://schemas.openxmlformats.org/officeDocument/2006/relationships/slideLayout" Target="../slideLayouts/slideLayout99.xml"/><Relationship Id="rId3" Type="http://schemas.openxmlformats.org/officeDocument/2006/relationships/slideLayout" Target="../slideLayouts/slideLayout76.xml"/><Relationship Id="rId21" Type="http://schemas.openxmlformats.org/officeDocument/2006/relationships/slideLayout" Target="../slideLayouts/slideLayout94.xml"/><Relationship Id="rId7" Type="http://schemas.openxmlformats.org/officeDocument/2006/relationships/slideLayout" Target="../slideLayouts/slideLayout80.xml"/><Relationship Id="rId12" Type="http://schemas.openxmlformats.org/officeDocument/2006/relationships/slideLayout" Target="../slideLayouts/slideLayout85.xml"/><Relationship Id="rId17" Type="http://schemas.openxmlformats.org/officeDocument/2006/relationships/slideLayout" Target="../slideLayouts/slideLayout90.xml"/><Relationship Id="rId25" Type="http://schemas.openxmlformats.org/officeDocument/2006/relationships/slideLayout" Target="../slideLayouts/slideLayout98.xml"/><Relationship Id="rId2" Type="http://schemas.openxmlformats.org/officeDocument/2006/relationships/slideLayout" Target="../slideLayouts/slideLayout75.xml"/><Relationship Id="rId16" Type="http://schemas.openxmlformats.org/officeDocument/2006/relationships/slideLayout" Target="../slideLayouts/slideLayout89.xml"/><Relationship Id="rId20" Type="http://schemas.openxmlformats.org/officeDocument/2006/relationships/slideLayout" Target="../slideLayouts/slideLayout93.xml"/><Relationship Id="rId29" Type="http://schemas.openxmlformats.org/officeDocument/2006/relationships/slideLayout" Target="../slideLayouts/slideLayout102.xml"/><Relationship Id="rId1" Type="http://schemas.openxmlformats.org/officeDocument/2006/relationships/slideLayout" Target="../slideLayouts/slideLayout74.xml"/><Relationship Id="rId6" Type="http://schemas.openxmlformats.org/officeDocument/2006/relationships/slideLayout" Target="../slideLayouts/slideLayout79.xml"/><Relationship Id="rId11" Type="http://schemas.openxmlformats.org/officeDocument/2006/relationships/slideLayout" Target="../slideLayouts/slideLayout84.xml"/><Relationship Id="rId24" Type="http://schemas.openxmlformats.org/officeDocument/2006/relationships/slideLayout" Target="../slideLayouts/slideLayout97.xml"/><Relationship Id="rId32" Type="http://schemas.openxmlformats.org/officeDocument/2006/relationships/theme" Target="../theme/theme4.xml"/><Relationship Id="rId5" Type="http://schemas.openxmlformats.org/officeDocument/2006/relationships/slideLayout" Target="../slideLayouts/slideLayout78.xml"/><Relationship Id="rId15" Type="http://schemas.openxmlformats.org/officeDocument/2006/relationships/slideLayout" Target="../slideLayouts/slideLayout88.xml"/><Relationship Id="rId23" Type="http://schemas.openxmlformats.org/officeDocument/2006/relationships/slideLayout" Target="../slideLayouts/slideLayout96.xml"/><Relationship Id="rId28" Type="http://schemas.openxmlformats.org/officeDocument/2006/relationships/slideLayout" Target="../slideLayouts/slideLayout101.xml"/><Relationship Id="rId10" Type="http://schemas.openxmlformats.org/officeDocument/2006/relationships/slideLayout" Target="../slideLayouts/slideLayout83.xml"/><Relationship Id="rId19" Type="http://schemas.openxmlformats.org/officeDocument/2006/relationships/slideLayout" Target="../slideLayouts/slideLayout92.xml"/><Relationship Id="rId31" Type="http://schemas.openxmlformats.org/officeDocument/2006/relationships/slideLayout" Target="../slideLayouts/slideLayout104.xml"/><Relationship Id="rId4" Type="http://schemas.openxmlformats.org/officeDocument/2006/relationships/slideLayout" Target="../slideLayouts/slideLayout77.xml"/><Relationship Id="rId9" Type="http://schemas.openxmlformats.org/officeDocument/2006/relationships/slideLayout" Target="../slideLayouts/slideLayout82.xml"/><Relationship Id="rId14" Type="http://schemas.openxmlformats.org/officeDocument/2006/relationships/slideLayout" Target="../slideLayouts/slideLayout87.xml"/><Relationship Id="rId22" Type="http://schemas.openxmlformats.org/officeDocument/2006/relationships/slideLayout" Target="../slideLayouts/slideLayout95.xml"/><Relationship Id="rId27" Type="http://schemas.openxmlformats.org/officeDocument/2006/relationships/slideLayout" Target="../slideLayouts/slideLayout100.xml"/><Relationship Id="rId30" Type="http://schemas.openxmlformats.org/officeDocument/2006/relationships/slideLayout" Target="../slideLayouts/slideLayout10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80250" y="528000"/>
            <a:ext cx="6983400" cy="96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hewy"/>
              <a:buNone/>
              <a:defRPr sz="3000"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Chewy"/>
              <a:buNone/>
              <a:defRPr>
                <a:solidFill>
                  <a:schemeClr val="accent2"/>
                </a:solidFill>
                <a:latin typeface="Chewy"/>
                <a:ea typeface="Chewy"/>
                <a:cs typeface="Chewy"/>
                <a:sym typeface="Chewy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Chewy"/>
              <a:buNone/>
              <a:defRPr>
                <a:solidFill>
                  <a:schemeClr val="accent2"/>
                </a:solidFill>
                <a:latin typeface="Chewy"/>
                <a:ea typeface="Chewy"/>
                <a:cs typeface="Chewy"/>
                <a:sym typeface="Chewy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Chewy"/>
              <a:buNone/>
              <a:defRPr>
                <a:solidFill>
                  <a:schemeClr val="accent2"/>
                </a:solidFill>
                <a:latin typeface="Chewy"/>
                <a:ea typeface="Chewy"/>
                <a:cs typeface="Chewy"/>
                <a:sym typeface="Chewy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Chewy"/>
              <a:buNone/>
              <a:defRPr>
                <a:solidFill>
                  <a:schemeClr val="accent2"/>
                </a:solidFill>
                <a:latin typeface="Chewy"/>
                <a:ea typeface="Chewy"/>
                <a:cs typeface="Chewy"/>
                <a:sym typeface="Chewy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Chewy"/>
              <a:buNone/>
              <a:defRPr>
                <a:solidFill>
                  <a:schemeClr val="accent2"/>
                </a:solidFill>
                <a:latin typeface="Chewy"/>
                <a:ea typeface="Chewy"/>
                <a:cs typeface="Chewy"/>
                <a:sym typeface="Chewy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Chewy"/>
              <a:buNone/>
              <a:defRPr>
                <a:solidFill>
                  <a:schemeClr val="accent2"/>
                </a:solidFill>
                <a:latin typeface="Chewy"/>
                <a:ea typeface="Chewy"/>
                <a:cs typeface="Chewy"/>
                <a:sym typeface="Chewy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Chewy"/>
              <a:buNone/>
              <a:defRPr>
                <a:solidFill>
                  <a:schemeClr val="accent2"/>
                </a:solidFill>
                <a:latin typeface="Chewy"/>
                <a:ea typeface="Chewy"/>
                <a:cs typeface="Chewy"/>
                <a:sym typeface="Chewy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Chewy"/>
              <a:buNone/>
              <a:defRPr>
                <a:solidFill>
                  <a:schemeClr val="accent2"/>
                </a:solidFill>
                <a:latin typeface="Chewy"/>
                <a:ea typeface="Chewy"/>
                <a:cs typeface="Chewy"/>
                <a:sym typeface="Chewy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566325" y="2615525"/>
            <a:ext cx="6897300" cy="204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Nunito"/>
              <a:buChar char="●"/>
              <a:defRPr>
                <a:solidFill>
                  <a:schemeClr val="accent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Nunito"/>
              <a:buChar char="○"/>
              <a:defRPr>
                <a:solidFill>
                  <a:schemeClr val="accent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Nunito"/>
              <a:buChar char="■"/>
              <a:defRPr>
                <a:solidFill>
                  <a:schemeClr val="accent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Nunito"/>
              <a:buChar char="●"/>
              <a:defRPr>
                <a:solidFill>
                  <a:schemeClr val="accent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Nunito"/>
              <a:buChar char="○"/>
              <a:defRPr>
                <a:solidFill>
                  <a:schemeClr val="accent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Nunito"/>
              <a:buChar char="■"/>
              <a:defRPr>
                <a:solidFill>
                  <a:schemeClr val="accent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Nunito"/>
              <a:buChar char="●"/>
              <a:defRPr>
                <a:solidFill>
                  <a:schemeClr val="accent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Nunito"/>
              <a:buChar char="○"/>
              <a:defRPr>
                <a:solidFill>
                  <a:schemeClr val="accent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Nunito"/>
              <a:buChar char="■"/>
              <a:defRPr>
                <a:solidFill>
                  <a:schemeClr val="accent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3" r:id="rId1"/>
    <p:sldLayoutId id="2147483654" r:id="rId2"/>
    <p:sldLayoutId id="2147483655" r:id="rId3"/>
    <p:sldLayoutId id="2147483658" r:id="rId4"/>
    <p:sldLayoutId id="2147483660" r:id="rId5"/>
    <p:sldLayoutId id="2147483661" r:id="rId6"/>
    <p:sldLayoutId id="2147483663" r:id="rId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20000" y="419100"/>
            <a:ext cx="7704000" cy="47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rkshire Swash"/>
              <a:buNone/>
              <a:defRPr sz="3000">
                <a:solidFill>
                  <a:schemeClr val="dk1"/>
                </a:solidFill>
                <a:latin typeface="Berkshire Swash"/>
                <a:ea typeface="Berkshire Swash"/>
                <a:cs typeface="Berkshire Swash"/>
                <a:sym typeface="Berkshire Swash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20000" y="1152475"/>
            <a:ext cx="7704000" cy="345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Char char="●"/>
              <a:defRPr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Char char="○"/>
              <a:defRPr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Char char="■"/>
              <a:defRPr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Char char="●"/>
              <a:defRPr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Char char="○"/>
              <a:defRPr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Char char="■"/>
              <a:defRPr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Char char="●"/>
              <a:defRPr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Char char="○"/>
              <a:defRPr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Char char="■"/>
              <a:defRPr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05659876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0" r:id="rId11"/>
    <p:sldLayoutId id="2147483691" r:id="rId12"/>
    <p:sldLayoutId id="2147483692" r:id="rId13"/>
    <p:sldLayoutId id="2147483693" r:id="rId14"/>
    <p:sldLayoutId id="2147483694" r:id="rId15"/>
    <p:sldLayoutId id="2147483695" r:id="rId16"/>
    <p:sldLayoutId id="2147483696" r:id="rId17"/>
    <p:sldLayoutId id="2147483697" r:id="rId18"/>
    <p:sldLayoutId id="2147483698" r:id="rId19"/>
    <p:sldLayoutId id="2147483699" r:id="rId20"/>
    <p:sldLayoutId id="2147483700" r:id="rId21"/>
    <p:sldLayoutId id="2147483701" r:id="rId22"/>
    <p:sldLayoutId id="2147483702" r:id="rId23"/>
    <p:sldLayoutId id="2147483703" r:id="rId24"/>
    <p:sldLayoutId id="2147483704" r:id="rId25"/>
    <p:sldLayoutId id="2147483705" r:id="rId26"/>
    <p:sldLayoutId id="2147483706" r:id="rId27"/>
    <p:sldLayoutId id="2147483707" r:id="rId28"/>
    <p:sldLayoutId id="2147483708" r:id="rId29"/>
    <p:sldLayoutId id="2147483709" r:id="rId30"/>
    <p:sldLayoutId id="2147483710" r:id="rId31"/>
    <p:sldLayoutId id="2147483711" r:id="rId32"/>
    <p:sldLayoutId id="2147483712" r:id="rId33"/>
    <p:sldLayoutId id="2147483713" r:id="rId34"/>
    <p:sldLayoutId id="2147483714" r:id="rId35"/>
    <p:sldLayoutId id="2147483715" r:id="rId36"/>
    <p:sldLayoutId id="2147483716" r:id="rId37"/>
    <p:sldLayoutId id="2147483717" r:id="rId3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21050" y="445025"/>
            <a:ext cx="77019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Chau Philomene One"/>
              <a:buNone/>
              <a:defRPr sz="3500">
                <a:solidFill>
                  <a:schemeClr val="dk1"/>
                </a:solidFill>
                <a:latin typeface="Chau Philomene One"/>
                <a:ea typeface="Chau Philomene One"/>
                <a:cs typeface="Chau Philomene One"/>
                <a:sym typeface="Chau Philomene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●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○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■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●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○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■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●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○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Didact Gothic"/>
              <a:buChar char="■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buNone/>
              <a:defRPr sz="1300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1pPr>
            <a:lvl2pPr lvl="1" algn="r">
              <a:buNone/>
              <a:defRPr sz="1300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algn="r">
              <a:buNone/>
              <a:defRPr sz="1300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algn="r">
              <a:buNone/>
              <a:defRPr sz="1300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algn="r">
              <a:buNone/>
              <a:defRPr sz="1300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algn="r">
              <a:buNone/>
              <a:defRPr sz="1300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algn="r">
              <a:buNone/>
              <a:defRPr sz="1300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algn="r">
              <a:buNone/>
              <a:defRPr sz="1300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algn="r">
              <a:buNone/>
              <a:defRPr sz="1300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9363073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74" r:id="rId1"/>
    <p:sldLayoutId id="2147483776" r:id="rId2"/>
    <p:sldLayoutId id="2147483777" r:id="rId3"/>
    <p:sldLayoutId id="2147483778" r:id="rId4"/>
    <p:sldLayoutId id="2147483779" r:id="rId5"/>
    <p:sldLayoutId id="2147483780" r:id="rId6"/>
    <p:sldLayoutId id="2147483781" r:id="rId7"/>
    <p:sldLayoutId id="2147483782" r:id="rId8"/>
    <p:sldLayoutId id="2147483783" r:id="rId9"/>
    <p:sldLayoutId id="2147483784" r:id="rId10"/>
    <p:sldLayoutId id="2147483785" r:id="rId11"/>
    <p:sldLayoutId id="2147483786" r:id="rId12"/>
    <p:sldLayoutId id="2147483787" r:id="rId13"/>
    <p:sldLayoutId id="2147483788" r:id="rId14"/>
    <p:sldLayoutId id="2147483789" r:id="rId15"/>
    <p:sldLayoutId id="2147483790" r:id="rId16"/>
    <p:sldLayoutId id="2147483791" r:id="rId17"/>
    <p:sldLayoutId id="2147483792" r:id="rId18"/>
    <p:sldLayoutId id="2147483793" r:id="rId19"/>
    <p:sldLayoutId id="2147483794" r:id="rId20"/>
    <p:sldLayoutId id="2147483795" r:id="rId21"/>
    <p:sldLayoutId id="2147483796" r:id="rId22"/>
    <p:sldLayoutId id="2147483797" r:id="rId23"/>
    <p:sldLayoutId id="2147483798" r:id="rId24"/>
    <p:sldLayoutId id="2147483799" r:id="rId25"/>
    <p:sldLayoutId id="2147483800" r:id="rId26"/>
    <p:sldLayoutId id="2147483801" r:id="rId27"/>
    <p:sldLayoutId id="2147483802" r:id="rId28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Fredoka One"/>
              <a:buNone/>
              <a:defRPr sz="32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●"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○"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■"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●"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○"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■"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●"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○"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Nunito"/>
              <a:buChar char="■"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buNone/>
              <a:defRPr sz="1300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1pPr>
            <a:lvl2pPr lvl="1" algn="r">
              <a:buNone/>
              <a:defRPr sz="1300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algn="r">
              <a:buNone/>
              <a:defRPr sz="1300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algn="r">
              <a:buNone/>
              <a:defRPr sz="1300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algn="r">
              <a:buNone/>
              <a:defRPr sz="1300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algn="r">
              <a:buNone/>
              <a:defRPr sz="1300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algn="r">
              <a:buNone/>
              <a:defRPr sz="1300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algn="r">
              <a:buNone/>
              <a:defRPr sz="1300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algn="r">
              <a:buNone/>
              <a:defRPr sz="1300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11874481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806" r:id="rId1"/>
    <p:sldLayoutId id="2147483807" r:id="rId2"/>
    <p:sldLayoutId id="2147483808" r:id="rId3"/>
    <p:sldLayoutId id="2147483809" r:id="rId4"/>
    <p:sldLayoutId id="2147483810" r:id="rId5"/>
    <p:sldLayoutId id="2147483811" r:id="rId6"/>
    <p:sldLayoutId id="2147483812" r:id="rId7"/>
    <p:sldLayoutId id="2147483813" r:id="rId8"/>
    <p:sldLayoutId id="2147483814" r:id="rId9"/>
    <p:sldLayoutId id="2147483815" r:id="rId10"/>
    <p:sldLayoutId id="2147483816" r:id="rId11"/>
    <p:sldLayoutId id="2147483817" r:id="rId12"/>
    <p:sldLayoutId id="2147483818" r:id="rId13"/>
    <p:sldLayoutId id="2147483819" r:id="rId14"/>
    <p:sldLayoutId id="2147483820" r:id="rId15"/>
    <p:sldLayoutId id="2147483821" r:id="rId16"/>
    <p:sldLayoutId id="2147483822" r:id="rId17"/>
    <p:sldLayoutId id="2147483823" r:id="rId18"/>
    <p:sldLayoutId id="2147483824" r:id="rId19"/>
    <p:sldLayoutId id="2147483825" r:id="rId20"/>
    <p:sldLayoutId id="2147483826" r:id="rId21"/>
    <p:sldLayoutId id="2147483827" r:id="rId22"/>
    <p:sldLayoutId id="2147483828" r:id="rId23"/>
    <p:sldLayoutId id="2147483829" r:id="rId24"/>
    <p:sldLayoutId id="2147483830" r:id="rId25"/>
    <p:sldLayoutId id="2147483831" r:id="rId26"/>
    <p:sldLayoutId id="2147483832" r:id="rId27"/>
    <p:sldLayoutId id="2147483833" r:id="rId28"/>
    <p:sldLayoutId id="2147483834" r:id="rId29"/>
    <p:sldLayoutId id="2147483835" r:id="rId30"/>
    <p:sldLayoutId id="2147483836" r:id="rId3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jpg"/><Relationship Id="rId4" Type="http://schemas.openxmlformats.org/officeDocument/2006/relationships/hyperlink" Target="https://www.youtube.com/watch?v=xdOdpHOvKSU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0.jpg"/><Relationship Id="rId4" Type="http://schemas.openxmlformats.org/officeDocument/2006/relationships/hyperlink" Target="https://youtu.be/M_w6Iu3jy_I" TargetMode="Externa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g"/><Relationship Id="rId3" Type="http://schemas.openxmlformats.org/officeDocument/2006/relationships/image" Target="../media/image21.png"/><Relationship Id="rId7" Type="http://schemas.openxmlformats.org/officeDocument/2006/relationships/hyperlink" Target="https://youtu.be/AeLhSbVqMyE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4.jp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27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youtu.be/W31b8v3ofXc" TargetMode="Externa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0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g"/><Relationship Id="rId5" Type="http://schemas.openxmlformats.org/officeDocument/2006/relationships/hyperlink" Target="https://youtu.be/sN0fo5VcKTI" TargetMode="Externa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g"/><Relationship Id="rId5" Type="http://schemas.openxmlformats.org/officeDocument/2006/relationships/hyperlink" Target="https://youtu.be/rI6GUIEQ1aE" TargetMode="External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3" name="Google Shape;1363;p42"/>
          <p:cNvSpPr txBox="1">
            <a:spLocks noGrp="1"/>
          </p:cNvSpPr>
          <p:nvPr>
            <p:ph type="subTitle" idx="1"/>
          </p:nvPr>
        </p:nvSpPr>
        <p:spPr>
          <a:xfrm>
            <a:off x="2436450" y="1907526"/>
            <a:ext cx="4271100" cy="54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" dirty="0"/>
              <a:t>Hier beginnt deine Präsentation</a:t>
            </a:r>
            <a:endParaRPr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72A51A7-DCC3-494D-8A8E-8FDDE67526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69693" y="-15114"/>
            <a:ext cx="9283385" cy="5221904"/>
          </a:xfrm>
          <a:prstGeom prst="rect">
            <a:avLst/>
          </a:prstGeom>
        </p:spPr>
      </p:pic>
      <p:sp>
        <p:nvSpPr>
          <p:cNvPr id="7" name="Google Shape;400;p38">
            <a:extLst>
              <a:ext uri="{FF2B5EF4-FFF2-40B4-BE49-F238E27FC236}">
                <a16:creationId xmlns:a16="http://schemas.microsoft.com/office/drawing/2014/main" id="{E531B447-F0AC-40C2-B5FA-9BF34427AFF3}"/>
              </a:ext>
            </a:extLst>
          </p:cNvPr>
          <p:cNvSpPr txBox="1">
            <a:spLocks/>
          </p:cNvSpPr>
          <p:nvPr/>
        </p:nvSpPr>
        <p:spPr>
          <a:xfrm rot="-360">
            <a:off x="-204563" y="-790"/>
            <a:ext cx="5721900" cy="1908016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Sue Ellen Francisco"/>
              <a:buNone/>
              <a:defRPr sz="7200" b="0" i="0" u="none" strike="noStrike" cap="none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Sue Ellen Francisco"/>
              <a:buNone/>
              <a:defRPr sz="5200" b="0" i="0" u="none" strike="noStrike" cap="none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Sue Ellen Francisco"/>
              <a:buNone/>
              <a:defRPr sz="5200" b="0" i="0" u="none" strike="noStrike" cap="none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Sue Ellen Francisco"/>
              <a:buNone/>
              <a:defRPr sz="5200" b="0" i="0" u="none" strike="noStrike" cap="none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Sue Ellen Francisco"/>
              <a:buNone/>
              <a:defRPr sz="5200" b="0" i="0" u="none" strike="noStrike" cap="none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Sue Ellen Francisco"/>
              <a:buNone/>
              <a:defRPr sz="5200" b="0" i="0" u="none" strike="noStrike" cap="none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Sue Ellen Francisco"/>
              <a:buNone/>
              <a:defRPr sz="5200" b="0" i="0" u="none" strike="noStrike" cap="none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Sue Ellen Francisco"/>
              <a:buNone/>
              <a:defRPr sz="5200" b="0" i="0" u="none" strike="noStrike" cap="none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Sue Ellen Francisco"/>
              <a:buNone/>
              <a:defRPr sz="5200" b="0" i="0" u="none" strike="noStrike" cap="none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kumimoji="0" lang="vi-VN" sz="4400" b="1" i="0" u="none" strike="noStrike" kern="0" cap="none" spc="0" normalizeH="0" baseline="0" noProof="0" dirty="0">
                <a:ln w="10160">
                  <a:noFill/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Bahnschrift Condensed" panose="020B0502040204020203" pitchFamily="34" charset="0"/>
                <a:sym typeface="Arial"/>
              </a:rPr>
              <a:t>CHỦ ĐỀ </a:t>
            </a:r>
            <a:r>
              <a:rPr kumimoji="0" lang="en-US" sz="4400" b="1" i="0" u="none" strike="noStrike" kern="0" cap="none" spc="0" normalizeH="0" baseline="0" noProof="0" dirty="0">
                <a:ln w="10160">
                  <a:noFill/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Bahnschrift Condensed" panose="020B0502040204020203" pitchFamily="34" charset="0"/>
                <a:sym typeface="Arial"/>
              </a:rPr>
              <a:t>5</a:t>
            </a:r>
            <a:r>
              <a:rPr kumimoji="0" lang="vi-VN" sz="4400" b="1" i="0" u="none" strike="noStrike" kern="0" cap="none" spc="0" normalizeH="0" baseline="0" noProof="0" dirty="0">
                <a:ln w="10160">
                  <a:noFill/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Bahnschrift Condensed" panose="020B0502040204020203" pitchFamily="34" charset="0"/>
                <a:sym typeface="Arial"/>
              </a:rPr>
              <a:t/>
            </a:r>
            <a:br>
              <a:rPr kumimoji="0" lang="vi-VN" sz="4400" b="1" i="0" u="none" strike="noStrike" kern="0" cap="none" spc="0" normalizeH="0" baseline="0" noProof="0" dirty="0">
                <a:ln w="10160">
                  <a:noFill/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Bahnschrift Condensed" panose="020B0502040204020203" pitchFamily="34" charset="0"/>
                <a:sym typeface="Arial"/>
              </a:rPr>
            </a:br>
            <a:r>
              <a:rPr kumimoji="0" lang="en-US" sz="4400" b="1" i="0" u="none" strike="noStrike" kern="0" cap="none" spc="0" normalizeH="0" baseline="0" noProof="0" dirty="0">
                <a:ln w="10160">
                  <a:noFill/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Bahnschrift Condensed" panose="020B0502040204020203" pitchFamily="34" charset="0"/>
                <a:sym typeface="Arial"/>
              </a:rPr>
              <a:t>GIAI ĐIỆU QUÊ HƯƠNG</a:t>
            </a:r>
            <a:endParaRPr kumimoji="0" lang="vi-VN" sz="4400" b="1" i="0" u="none" strike="noStrike" kern="0" cap="none" spc="0" normalizeH="0" baseline="0" noProof="0" dirty="0">
              <a:ln w="10160">
                <a:noFill/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uLnTx/>
              <a:uFillTx/>
              <a:latin typeface="Bahnschrift Condensed" panose="020B0502040204020203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00159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>
            <a:extLst>
              <a:ext uri="{FF2B5EF4-FFF2-40B4-BE49-F238E27FC236}">
                <a16:creationId xmlns:a16="http://schemas.microsoft.com/office/drawing/2014/main" id="{2343C0D1-CCE1-4C78-9811-54B8E26F9522}"/>
              </a:ext>
            </a:extLst>
          </p:cNvPr>
          <p:cNvGrpSpPr/>
          <p:nvPr/>
        </p:nvGrpSpPr>
        <p:grpSpPr>
          <a:xfrm>
            <a:off x="1025235" y="294400"/>
            <a:ext cx="6844146" cy="4256818"/>
            <a:chOff x="845127" y="294400"/>
            <a:chExt cx="6844146" cy="4256818"/>
          </a:xfrm>
        </p:grpSpPr>
        <p:sp>
          <p:nvSpPr>
            <p:cNvPr id="5" name="Google Shape;523;p41">
              <a:extLst>
                <a:ext uri="{FF2B5EF4-FFF2-40B4-BE49-F238E27FC236}">
                  <a16:creationId xmlns:a16="http://schemas.microsoft.com/office/drawing/2014/main" id="{535885C5-2A74-4B4E-A9A2-8EE2E5574B0D}"/>
                </a:ext>
              </a:extLst>
            </p:cNvPr>
            <p:cNvSpPr txBox="1">
              <a:spLocks/>
            </p:cNvSpPr>
            <p:nvPr/>
          </p:nvSpPr>
          <p:spPr>
            <a:xfrm>
              <a:off x="1549190" y="294400"/>
              <a:ext cx="5781124" cy="49962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ts val="5200"/>
                <a:buFont typeface="Sue Ellen Francisco"/>
                <a:buNone/>
                <a:defRPr sz="7200" b="0" i="0" u="none" strike="noStrike" cap="none">
                  <a:solidFill>
                    <a:schemeClr val="accent1"/>
                  </a:solidFill>
                  <a:latin typeface="Sue Ellen Francisco"/>
                  <a:ea typeface="Sue Ellen Francisco"/>
                  <a:cs typeface="Sue Ellen Francisco"/>
                  <a:sym typeface="Sue Ellen Francisco"/>
                </a:defRPr>
              </a:lvl1pPr>
              <a:lvl2pPr marR="0" lvl="1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ts val="5200"/>
                <a:buFont typeface="Sue Ellen Francisco"/>
                <a:buNone/>
                <a:defRPr sz="5200" b="0" i="0" u="none" strike="noStrike" cap="none">
                  <a:solidFill>
                    <a:schemeClr val="accent1"/>
                  </a:solidFill>
                  <a:latin typeface="Sue Ellen Francisco"/>
                  <a:ea typeface="Sue Ellen Francisco"/>
                  <a:cs typeface="Sue Ellen Francisco"/>
                  <a:sym typeface="Sue Ellen Francisco"/>
                </a:defRPr>
              </a:lvl2pPr>
              <a:lvl3pPr marR="0" lvl="2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ts val="5200"/>
                <a:buFont typeface="Sue Ellen Francisco"/>
                <a:buNone/>
                <a:defRPr sz="5200" b="0" i="0" u="none" strike="noStrike" cap="none">
                  <a:solidFill>
                    <a:schemeClr val="accent1"/>
                  </a:solidFill>
                  <a:latin typeface="Sue Ellen Francisco"/>
                  <a:ea typeface="Sue Ellen Francisco"/>
                  <a:cs typeface="Sue Ellen Francisco"/>
                  <a:sym typeface="Sue Ellen Francisco"/>
                </a:defRPr>
              </a:lvl3pPr>
              <a:lvl4pPr marR="0" lvl="3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ts val="5200"/>
                <a:buFont typeface="Sue Ellen Francisco"/>
                <a:buNone/>
                <a:defRPr sz="5200" b="0" i="0" u="none" strike="noStrike" cap="none">
                  <a:solidFill>
                    <a:schemeClr val="accent1"/>
                  </a:solidFill>
                  <a:latin typeface="Sue Ellen Francisco"/>
                  <a:ea typeface="Sue Ellen Francisco"/>
                  <a:cs typeface="Sue Ellen Francisco"/>
                  <a:sym typeface="Sue Ellen Francisco"/>
                </a:defRPr>
              </a:lvl4pPr>
              <a:lvl5pPr marR="0" lvl="4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ts val="5200"/>
                <a:buFont typeface="Sue Ellen Francisco"/>
                <a:buNone/>
                <a:defRPr sz="5200" b="0" i="0" u="none" strike="noStrike" cap="none">
                  <a:solidFill>
                    <a:schemeClr val="accent1"/>
                  </a:solidFill>
                  <a:latin typeface="Sue Ellen Francisco"/>
                  <a:ea typeface="Sue Ellen Francisco"/>
                  <a:cs typeface="Sue Ellen Francisco"/>
                  <a:sym typeface="Sue Ellen Francisco"/>
                </a:defRPr>
              </a:lvl5pPr>
              <a:lvl6pPr marR="0" lvl="5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ts val="5200"/>
                <a:buFont typeface="Sue Ellen Francisco"/>
                <a:buNone/>
                <a:defRPr sz="5200" b="0" i="0" u="none" strike="noStrike" cap="none">
                  <a:solidFill>
                    <a:schemeClr val="accent1"/>
                  </a:solidFill>
                  <a:latin typeface="Sue Ellen Francisco"/>
                  <a:ea typeface="Sue Ellen Francisco"/>
                  <a:cs typeface="Sue Ellen Francisco"/>
                  <a:sym typeface="Sue Ellen Francisco"/>
                </a:defRPr>
              </a:lvl6pPr>
              <a:lvl7pPr marR="0" lvl="6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ts val="5200"/>
                <a:buFont typeface="Sue Ellen Francisco"/>
                <a:buNone/>
                <a:defRPr sz="5200" b="0" i="0" u="none" strike="noStrike" cap="none">
                  <a:solidFill>
                    <a:schemeClr val="accent1"/>
                  </a:solidFill>
                  <a:latin typeface="Sue Ellen Francisco"/>
                  <a:ea typeface="Sue Ellen Francisco"/>
                  <a:cs typeface="Sue Ellen Francisco"/>
                  <a:sym typeface="Sue Ellen Francisco"/>
                </a:defRPr>
              </a:lvl7pPr>
              <a:lvl8pPr marR="0" lvl="7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ts val="5200"/>
                <a:buFont typeface="Sue Ellen Francisco"/>
                <a:buNone/>
                <a:defRPr sz="5200" b="0" i="0" u="none" strike="noStrike" cap="none">
                  <a:solidFill>
                    <a:schemeClr val="accent1"/>
                  </a:solidFill>
                  <a:latin typeface="Sue Ellen Francisco"/>
                  <a:ea typeface="Sue Ellen Francisco"/>
                  <a:cs typeface="Sue Ellen Francisco"/>
                  <a:sym typeface="Sue Ellen Francisco"/>
                </a:defRPr>
              </a:lvl8pPr>
              <a:lvl9pPr marR="0" lvl="8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ts val="5200"/>
                <a:buFont typeface="Sue Ellen Francisco"/>
                <a:buNone/>
                <a:defRPr sz="5200" b="0" i="0" u="none" strike="noStrike" cap="none">
                  <a:solidFill>
                    <a:schemeClr val="accent1"/>
                  </a:solidFill>
                  <a:latin typeface="Sue Ellen Francisco"/>
                  <a:ea typeface="Sue Ellen Francisco"/>
                  <a:cs typeface="Sue Ellen Francisco"/>
                  <a:sym typeface="Sue Ellen Francisco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2A6842"/>
                </a:buClr>
                <a:buSzPts val="5200"/>
                <a:buFont typeface="Sue Ellen Francisco"/>
                <a:buNone/>
                <a:tabLst/>
                <a:defRPr/>
              </a:pPr>
              <a:r>
                <a:rPr kumimoji="0" lang="vi-VN" sz="2400" b="1" i="0" u="none" strike="noStrike" kern="0" cap="none" spc="0" normalizeH="0" baseline="0" noProof="0" dirty="0">
                  <a:ln>
                    <a:noFill/>
                  </a:ln>
                  <a:solidFill>
                    <a:srgbClr val="5891BE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rPr>
                <a:t>Đọc</a:t>
              </a:r>
              <a:r>
                <a:rPr kumimoji="0" lang="en-US" sz="2400" b="1" i="0" u="none" strike="noStrike" kern="0" cap="none" spc="0" normalizeH="0" baseline="0" noProof="0" dirty="0">
                  <a:ln>
                    <a:noFill/>
                  </a:ln>
                  <a:solidFill>
                    <a:srgbClr val="5891BE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rPr>
                <a:t> </a:t>
              </a:r>
              <a:r>
                <a:rPr kumimoji="0" lang="vi-VN" sz="2400" b="1" i="0" u="none" strike="noStrike" kern="0" cap="none" spc="0" normalizeH="0" baseline="0" noProof="0" dirty="0">
                  <a:ln>
                    <a:noFill/>
                  </a:ln>
                  <a:solidFill>
                    <a:srgbClr val="5891BE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rPr>
                <a:t>nhạc</a:t>
              </a:r>
              <a:r>
                <a:rPr kumimoji="0" lang="en-US" sz="2400" b="1" i="0" u="none" strike="noStrike" kern="0" cap="none" spc="0" normalizeH="0" baseline="0" noProof="0" dirty="0">
                  <a:ln>
                    <a:noFill/>
                  </a:ln>
                  <a:solidFill>
                    <a:srgbClr val="5891BE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rPr>
                <a:t> </a:t>
              </a:r>
              <a:r>
                <a:rPr kumimoji="0" lang="en-US" sz="24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5891BE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rPr>
                <a:t>kết</a:t>
              </a:r>
              <a:r>
                <a:rPr kumimoji="0" lang="en-US" sz="2400" b="1" i="0" u="none" strike="noStrike" kern="0" cap="none" spc="0" normalizeH="0" baseline="0" noProof="0" dirty="0">
                  <a:ln>
                    <a:noFill/>
                  </a:ln>
                  <a:solidFill>
                    <a:srgbClr val="5891BE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rPr>
                <a:t> </a:t>
              </a:r>
              <a:r>
                <a:rPr kumimoji="0" lang="en-US" sz="24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5891BE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rPr>
                <a:t>hợp</a:t>
              </a:r>
              <a:r>
                <a:rPr kumimoji="0" lang="en-US" sz="2400" b="1" i="0" u="none" strike="noStrike" kern="0" cap="none" spc="0" normalizeH="0" baseline="0" noProof="0" dirty="0">
                  <a:ln>
                    <a:noFill/>
                  </a:ln>
                  <a:solidFill>
                    <a:srgbClr val="5891BE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rPr>
                <a:t> </a:t>
              </a:r>
              <a:r>
                <a:rPr kumimoji="0" lang="en-US" sz="24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5891BE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rPr>
                <a:t>gõ</a:t>
              </a:r>
              <a:r>
                <a:rPr kumimoji="0" lang="en-US" sz="2400" b="1" i="0" u="none" strike="noStrike" kern="0" cap="none" spc="0" normalizeH="0" baseline="0" noProof="0" dirty="0">
                  <a:ln>
                    <a:noFill/>
                  </a:ln>
                  <a:solidFill>
                    <a:srgbClr val="5891BE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rPr>
                <a:t> </a:t>
              </a:r>
              <a:r>
                <a:rPr kumimoji="0" lang="en-US" sz="24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5891BE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rPr>
                <a:t>đệm</a:t>
              </a:r>
              <a:r>
                <a:rPr kumimoji="0" lang="en-US" sz="2400" b="1" i="0" u="none" strike="noStrike" kern="0" cap="none" spc="0" normalizeH="0" baseline="0" noProof="0" dirty="0">
                  <a:ln>
                    <a:noFill/>
                  </a:ln>
                  <a:solidFill>
                    <a:srgbClr val="5891BE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rPr>
                <a:t> </a:t>
              </a:r>
              <a:r>
                <a:rPr kumimoji="0" lang="en-US" sz="24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5891BE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rPr>
                <a:t>theo</a:t>
              </a:r>
              <a:r>
                <a:rPr kumimoji="0" lang="en-US" sz="2400" b="1" i="0" u="none" strike="noStrike" kern="0" cap="none" spc="0" normalizeH="0" baseline="0" noProof="0" dirty="0">
                  <a:ln>
                    <a:noFill/>
                  </a:ln>
                  <a:solidFill>
                    <a:srgbClr val="5891BE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rPr>
                <a:t> </a:t>
              </a:r>
              <a:r>
                <a:rPr kumimoji="0" lang="en-US" sz="24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5891BE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rPr>
                <a:t>phách</a:t>
              </a:r>
              <a:endParaRPr kumimoji="0" lang="vi-VN" sz="2400" b="1" i="0" u="none" strike="noStrike" kern="0" cap="none" spc="0" normalizeH="0" baseline="0" noProof="0" dirty="0">
                <a:ln>
                  <a:noFill/>
                </a:ln>
                <a:solidFill>
                  <a:srgbClr val="5891BE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Sue Ellen Francisco"/>
              </a:endParaRPr>
            </a:p>
          </p:txBody>
        </p: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EA7A1DCB-0D77-4670-9B22-7C3F79A0EDD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12879" t="30976" r="12271" b="12794"/>
            <a:stretch/>
          </p:blipFill>
          <p:spPr>
            <a:xfrm>
              <a:off x="845127" y="1354273"/>
              <a:ext cx="6844146" cy="2892145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9D93F378-DD80-4761-8418-278790122EB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14060" t="42501" r="12821" b="52939"/>
            <a:stretch/>
          </p:blipFill>
          <p:spPr>
            <a:xfrm>
              <a:off x="1004455" y="1925782"/>
              <a:ext cx="6608618" cy="228600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EB89B0DF-AF49-4C36-8FFF-4170083057C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17025" t="56212" r="13830" b="39144"/>
            <a:stretch/>
          </p:blipFill>
          <p:spPr>
            <a:xfrm>
              <a:off x="1219199" y="2714631"/>
              <a:ext cx="6296891" cy="274488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26DF12BE-E876-4C4A-BDC2-11926E5787B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14603" t="72574" r="14301" b="23559"/>
            <a:stretch/>
          </p:blipFill>
          <p:spPr>
            <a:xfrm>
              <a:off x="1004455" y="3514738"/>
              <a:ext cx="6511636" cy="228600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9F46CE85-0A95-4C2C-B3BC-C9CE32B45EE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14987" t="87109" r="14241" b="8115"/>
            <a:stretch/>
          </p:blipFill>
          <p:spPr>
            <a:xfrm>
              <a:off x="1004455" y="4268958"/>
              <a:ext cx="6560127" cy="282260"/>
            </a:xfrm>
            <a:prstGeom prst="rect">
              <a:avLst/>
            </a:prstGeom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3C7E9806-BFBB-42B2-8884-5BF8F4087F8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36136" t="39192" r="50000" b="52727"/>
            <a:stretch/>
          </p:blipFill>
          <p:spPr>
            <a:xfrm>
              <a:off x="1364672" y="1253836"/>
              <a:ext cx="1641764" cy="178373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17FDB957-0DE1-42E3-86D9-7E53B473584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l="30000" t="39057" r="14470" b="57172"/>
            <a:stretch/>
          </p:blipFill>
          <p:spPr>
            <a:xfrm>
              <a:off x="976751" y="1101438"/>
              <a:ext cx="6504707" cy="27970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6944090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523;p41">
            <a:extLst>
              <a:ext uri="{FF2B5EF4-FFF2-40B4-BE49-F238E27FC236}">
                <a16:creationId xmlns:a16="http://schemas.microsoft.com/office/drawing/2014/main" id="{535885C5-2A74-4B4E-A9A2-8EE2E5574B0D}"/>
              </a:ext>
            </a:extLst>
          </p:cNvPr>
          <p:cNvSpPr txBox="1">
            <a:spLocks/>
          </p:cNvSpPr>
          <p:nvPr/>
        </p:nvSpPr>
        <p:spPr>
          <a:xfrm>
            <a:off x="2438526" y="146416"/>
            <a:ext cx="4423252" cy="499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Sue Ellen Francisco"/>
              <a:buNone/>
              <a:defRPr sz="7200" b="0" i="0" u="none" strike="noStrike" cap="none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Sue Ellen Francisco"/>
              <a:buNone/>
              <a:defRPr sz="5200" b="0" i="0" u="none" strike="noStrike" cap="none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Sue Ellen Francisco"/>
              <a:buNone/>
              <a:defRPr sz="5200" b="0" i="0" u="none" strike="noStrike" cap="none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Sue Ellen Francisco"/>
              <a:buNone/>
              <a:defRPr sz="5200" b="0" i="0" u="none" strike="noStrike" cap="none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Sue Ellen Francisco"/>
              <a:buNone/>
              <a:defRPr sz="5200" b="0" i="0" u="none" strike="noStrike" cap="none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Sue Ellen Francisco"/>
              <a:buNone/>
              <a:defRPr sz="5200" b="0" i="0" u="none" strike="noStrike" cap="none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Sue Ellen Francisco"/>
              <a:buNone/>
              <a:defRPr sz="5200" b="0" i="0" u="none" strike="noStrike" cap="none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Sue Ellen Francisco"/>
              <a:buNone/>
              <a:defRPr sz="5200" b="0" i="0" u="none" strike="noStrike" cap="none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Sue Ellen Francisco"/>
              <a:buNone/>
              <a:defRPr sz="5200" b="0" i="0" u="none" strike="noStrike" cap="none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A6842"/>
              </a:buClr>
              <a:buSzPts val="5200"/>
              <a:buFont typeface="Sue Ellen Francisco"/>
              <a:buNone/>
              <a:tabLst/>
              <a:defRPr/>
            </a:pPr>
            <a:r>
              <a:rPr kumimoji="0" lang="vi-VN" sz="2400" b="1" i="0" u="none" strike="noStrike" kern="0" cap="none" spc="0" normalizeH="0" baseline="0" noProof="0" dirty="0">
                <a:ln>
                  <a:noFill/>
                </a:ln>
                <a:solidFill>
                  <a:srgbClr val="5891BE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Đọc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5891BE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kumimoji="0" lang="vi-VN" sz="2400" b="1" i="0" u="none" strike="noStrike" kern="0" cap="none" spc="0" normalizeH="0" baseline="0" noProof="0" dirty="0">
                <a:ln>
                  <a:noFill/>
                </a:ln>
                <a:solidFill>
                  <a:srgbClr val="5891BE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nhạc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5891BE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5891BE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kết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5891BE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5891BE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hợp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5891BE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5891BE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đánh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5891BE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5891BE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nhịp</a:t>
            </a:r>
            <a:endParaRPr kumimoji="0" lang="vi-VN" sz="2400" b="1" i="0" u="none" strike="noStrike" kern="0" cap="none" spc="0" normalizeH="0" baseline="0" noProof="0" dirty="0">
              <a:ln>
                <a:noFill/>
              </a:ln>
              <a:solidFill>
                <a:srgbClr val="5891BE">
                  <a:lumMod val="50000"/>
                </a:srgbClr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Sue Ellen Francisco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A005898D-6E02-4CD2-874B-76AC0EF7337E}"/>
              </a:ext>
            </a:extLst>
          </p:cNvPr>
          <p:cNvGrpSpPr/>
          <p:nvPr/>
        </p:nvGrpSpPr>
        <p:grpSpPr>
          <a:xfrm>
            <a:off x="1352409" y="710910"/>
            <a:ext cx="6359237" cy="2937164"/>
            <a:chOff x="1352409" y="710910"/>
            <a:chExt cx="6359237" cy="2937164"/>
          </a:xfrm>
        </p:grpSpPr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8391645C-222B-447D-BFFD-A5C701E27CE9}"/>
                </a:ext>
              </a:extLst>
            </p:cNvPr>
            <p:cNvGrpSpPr/>
            <p:nvPr/>
          </p:nvGrpSpPr>
          <p:grpSpPr>
            <a:xfrm>
              <a:off x="1352409" y="932584"/>
              <a:ext cx="6359237" cy="2715490"/>
              <a:chOff x="872836" y="980200"/>
              <a:chExt cx="6996546" cy="3196945"/>
            </a:xfrm>
          </p:grpSpPr>
          <p:pic>
            <p:nvPicPr>
              <p:cNvPr id="8" name="Picture 7">
                <a:extLst>
                  <a:ext uri="{FF2B5EF4-FFF2-40B4-BE49-F238E27FC236}">
                    <a16:creationId xmlns:a16="http://schemas.microsoft.com/office/drawing/2014/main" id="{A72358A5-F4FE-4969-86A4-0DF7E4F33126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/>
              <a:srcRect l="12576" t="30976" r="10909" b="12794"/>
              <a:stretch/>
            </p:blipFill>
            <p:spPr>
              <a:xfrm>
                <a:off x="872836" y="980200"/>
                <a:ext cx="6996546" cy="2892145"/>
              </a:xfrm>
              <a:prstGeom prst="rect">
                <a:avLst/>
              </a:prstGeom>
            </p:spPr>
          </p:pic>
          <p:pic>
            <p:nvPicPr>
              <p:cNvPr id="9" name="Picture 8">
                <a:extLst>
                  <a:ext uri="{FF2B5EF4-FFF2-40B4-BE49-F238E27FC236}">
                    <a16:creationId xmlns:a16="http://schemas.microsoft.com/office/drawing/2014/main" id="{FC600A73-5D06-4280-BF98-86A2DD0AFEE5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/>
              <a:srcRect l="14060" t="42501" r="12821" b="52939"/>
              <a:stretch/>
            </p:blipFill>
            <p:spPr>
              <a:xfrm>
                <a:off x="1059874" y="1551709"/>
                <a:ext cx="6608618" cy="228600"/>
              </a:xfrm>
              <a:prstGeom prst="rect">
                <a:avLst/>
              </a:prstGeom>
            </p:spPr>
          </p:pic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id="{50DF7BF8-E79C-4712-B325-D4CF742C7E10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/>
              <a:srcRect l="17025" t="56212" r="13830" b="39144"/>
              <a:stretch/>
            </p:blipFill>
            <p:spPr>
              <a:xfrm>
                <a:off x="1274618" y="2340558"/>
                <a:ext cx="6296891" cy="274488"/>
              </a:xfrm>
              <a:prstGeom prst="rect">
                <a:avLst/>
              </a:prstGeom>
            </p:spPr>
          </p:pic>
          <p:pic>
            <p:nvPicPr>
              <p:cNvPr id="11" name="Picture 10">
                <a:extLst>
                  <a:ext uri="{FF2B5EF4-FFF2-40B4-BE49-F238E27FC236}">
                    <a16:creationId xmlns:a16="http://schemas.microsoft.com/office/drawing/2014/main" id="{69376C9B-1C82-457E-808E-CA1D7B005887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/>
              <a:srcRect l="14603" t="72574" r="14301" b="23559"/>
              <a:stretch/>
            </p:blipFill>
            <p:spPr>
              <a:xfrm>
                <a:off x="1059874" y="3140665"/>
                <a:ext cx="6511636" cy="228600"/>
              </a:xfrm>
              <a:prstGeom prst="rect">
                <a:avLst/>
              </a:prstGeom>
            </p:spPr>
          </p:pic>
          <p:pic>
            <p:nvPicPr>
              <p:cNvPr id="12" name="Picture 11">
                <a:extLst>
                  <a:ext uri="{FF2B5EF4-FFF2-40B4-BE49-F238E27FC236}">
                    <a16:creationId xmlns:a16="http://schemas.microsoft.com/office/drawing/2014/main" id="{94021522-A093-49C3-A86A-59B8D19DBFD6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/>
              <a:srcRect l="14987" t="87109" r="14241" b="8115"/>
              <a:stretch/>
            </p:blipFill>
            <p:spPr>
              <a:xfrm>
                <a:off x="1059874" y="3894885"/>
                <a:ext cx="6560127" cy="282260"/>
              </a:xfrm>
              <a:prstGeom prst="rect">
                <a:avLst/>
              </a:prstGeom>
            </p:spPr>
          </p:pic>
        </p:grpSp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93CC9B2E-9C35-46F9-8CAA-FDBE76F1402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36136" t="39192" r="50000" b="52727"/>
            <a:stretch/>
          </p:blipFill>
          <p:spPr>
            <a:xfrm>
              <a:off x="1788826" y="824251"/>
              <a:ext cx="1641764" cy="178373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00F21E33-4C98-4F2D-BEF1-00A61F5A7AE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l="30000" t="39057" r="14470" b="57172"/>
            <a:stretch/>
          </p:blipFill>
          <p:spPr>
            <a:xfrm>
              <a:off x="1522409" y="710910"/>
              <a:ext cx="6099181" cy="253191"/>
            </a:xfrm>
            <a:prstGeom prst="rect">
              <a:avLst/>
            </a:prstGeom>
          </p:spPr>
        </p:pic>
      </p:grpSp>
      <p:pic>
        <p:nvPicPr>
          <p:cNvPr id="17" name="Picture 16">
            <a:extLst>
              <a:ext uri="{FF2B5EF4-FFF2-40B4-BE49-F238E27FC236}">
                <a16:creationId xmlns:a16="http://schemas.microsoft.com/office/drawing/2014/main" id="{A0B0F5BA-3467-49CE-9375-6D5382597053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64167" t="26262" r="14656" b="53940"/>
          <a:stretch/>
        </p:blipFill>
        <p:spPr>
          <a:xfrm>
            <a:off x="3011849" y="3737225"/>
            <a:ext cx="2446842" cy="1286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21439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DF8E5"/>
        </a:solidFill>
        <a:effectLst/>
      </p:bgPr>
    </p:bg>
    <p:spTree>
      <p:nvGrpSpPr>
        <p:cNvPr id="1" name="Shape 8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400;p38">
            <a:extLst>
              <a:ext uri="{FF2B5EF4-FFF2-40B4-BE49-F238E27FC236}">
                <a16:creationId xmlns:a16="http://schemas.microsoft.com/office/drawing/2014/main" id="{EA0ECBA9-430A-4679-82A0-7879930DAE43}"/>
              </a:ext>
            </a:extLst>
          </p:cNvPr>
          <p:cNvSpPr txBox="1">
            <a:spLocks/>
          </p:cNvSpPr>
          <p:nvPr/>
        </p:nvSpPr>
        <p:spPr>
          <a:xfrm rot="21599640">
            <a:off x="3355641" y="142632"/>
            <a:ext cx="2131310" cy="6383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 algn="ctr">
              <a:buClr>
                <a:schemeClr val="dk1"/>
              </a:buClr>
              <a:buSzPts val="1100"/>
              <a:buNone/>
              <a:defRPr sz="5400" b="1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Bahnschrift Condensed" panose="020B0502040204020203" pitchFamily="34" charset="0"/>
                <a:ea typeface="Sue Ellen Francisco"/>
                <a:cs typeface="Sue Ellen Francisco"/>
                <a:sym typeface="Sue Ellen Francisco"/>
              </a:defRPr>
            </a:lvl1pPr>
            <a:lvl2pPr algn="ctr">
              <a:buClr>
                <a:schemeClr val="accent1"/>
              </a:buClr>
              <a:buSzPts val="5200"/>
              <a:buFont typeface="Sue Ellen Francisco"/>
              <a:buNone/>
              <a:defRPr sz="52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2pPr>
            <a:lvl3pPr algn="ctr">
              <a:buClr>
                <a:schemeClr val="accent1"/>
              </a:buClr>
              <a:buSzPts val="5200"/>
              <a:buFont typeface="Sue Ellen Francisco"/>
              <a:buNone/>
              <a:defRPr sz="52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3pPr>
            <a:lvl4pPr algn="ctr">
              <a:buClr>
                <a:schemeClr val="accent1"/>
              </a:buClr>
              <a:buSzPts val="5200"/>
              <a:buFont typeface="Sue Ellen Francisco"/>
              <a:buNone/>
              <a:defRPr sz="52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4pPr>
            <a:lvl5pPr algn="ctr">
              <a:buClr>
                <a:schemeClr val="accent1"/>
              </a:buClr>
              <a:buSzPts val="5200"/>
              <a:buFont typeface="Sue Ellen Francisco"/>
              <a:buNone/>
              <a:defRPr sz="52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5pPr>
            <a:lvl6pPr algn="ctr">
              <a:buClr>
                <a:schemeClr val="accent1"/>
              </a:buClr>
              <a:buSzPts val="5200"/>
              <a:buFont typeface="Sue Ellen Francisco"/>
              <a:buNone/>
              <a:defRPr sz="52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6pPr>
            <a:lvl7pPr algn="ctr">
              <a:buClr>
                <a:schemeClr val="accent1"/>
              </a:buClr>
              <a:buSzPts val="5200"/>
              <a:buFont typeface="Sue Ellen Francisco"/>
              <a:buNone/>
              <a:defRPr sz="52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7pPr>
            <a:lvl8pPr algn="ctr">
              <a:buClr>
                <a:schemeClr val="accent1"/>
              </a:buClr>
              <a:buSzPts val="5200"/>
              <a:buFont typeface="Sue Ellen Francisco"/>
              <a:buNone/>
              <a:defRPr sz="52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8pPr>
            <a:lvl9pPr algn="ctr">
              <a:buClr>
                <a:schemeClr val="accent1"/>
              </a:buClr>
              <a:buSzPts val="5200"/>
              <a:buFont typeface="Sue Ellen Francisco"/>
              <a:buNone/>
              <a:defRPr sz="52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US" sz="3200" spc="50" dirty="0">
                <a:ln w="12700">
                  <a:solidFill>
                    <a:srgbClr val="FFFFFF"/>
                  </a:solidFill>
                </a:ln>
                <a:solidFill>
                  <a:srgbClr val="FF0000"/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sym typeface="Arial"/>
              </a:rPr>
              <a:t>VẬN DỤNG</a:t>
            </a:r>
            <a:endParaRPr kumimoji="0" lang="en-US" sz="3200" b="1" i="0" u="none" strike="noStrike" kern="0" cap="none" spc="50" normalizeH="0" baseline="0" noProof="0" dirty="0">
              <a:ln w="12700">
                <a:solidFill>
                  <a:srgbClr val="FFFFFF"/>
                </a:solidFill>
              </a:ln>
              <a:solidFill>
                <a:srgbClr val="FF0000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Bahnschrift Condensed" panose="020B0502040204020203" pitchFamily="34" charset="0"/>
              <a:sym typeface="Arial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E0148C9-4F91-4DB9-AE99-D2BFE57FA5BF}"/>
              </a:ext>
            </a:extLst>
          </p:cNvPr>
          <p:cNvSpPr txBox="1"/>
          <p:nvPr/>
        </p:nvSpPr>
        <p:spPr>
          <a:xfrm>
            <a:off x="1602109" y="1341198"/>
            <a:ext cx="593978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>
                <a:tab pos="213360" algn="l"/>
              </a:tabLst>
              <a:defRPr/>
            </a:pPr>
            <a:r>
              <a:rPr lang="en-US" sz="16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Đặt</a:t>
            </a:r>
            <a:r>
              <a:rPr lang="en-US" sz="16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lời</a:t>
            </a:r>
            <a:r>
              <a:rPr lang="en-US" sz="16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cho</a:t>
            </a:r>
            <a:r>
              <a:rPr lang="en-US" sz="16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Bài</a:t>
            </a:r>
            <a:r>
              <a:rPr lang="en-US" sz="16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đọc</a:t>
            </a:r>
            <a:r>
              <a:rPr lang="en-US" sz="16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nhạc</a:t>
            </a:r>
            <a:r>
              <a:rPr lang="en-US" sz="16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số</a:t>
            </a:r>
            <a:r>
              <a:rPr lang="en-US" sz="16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3 </a:t>
            </a:r>
            <a:r>
              <a:rPr lang="en-US" sz="16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theo</a:t>
            </a:r>
            <a:r>
              <a:rPr lang="en-US" sz="16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chủ</a:t>
            </a:r>
            <a:r>
              <a:rPr lang="en-US" sz="16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đề</a:t>
            </a:r>
            <a:r>
              <a:rPr lang="en-US" sz="16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Giai</a:t>
            </a:r>
            <a:r>
              <a:rPr lang="en-US" sz="1600" i="1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điệu</a:t>
            </a:r>
            <a:r>
              <a:rPr lang="en-US" sz="1600" i="1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quê</a:t>
            </a:r>
            <a:r>
              <a:rPr lang="en-US" sz="1600" i="1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hương</a:t>
            </a:r>
            <a:endParaRPr kumimoji="0" lang="en-US" sz="1600" b="0" i="1" u="none" strike="noStrike" kern="0" cap="none" spc="0" normalizeH="0" baseline="0" noProof="0" dirty="0">
              <a:ln>
                <a:noFill/>
              </a:ln>
              <a:solidFill>
                <a:srgbClr val="01C1CB">
                  <a:lumMod val="50000"/>
                </a:srgbClr>
              </a:solidFill>
              <a:effectLst/>
              <a:uLnTx/>
              <a:uFillTx/>
              <a:latin typeface="Arial"/>
              <a:cs typeface="Times New Roman" panose="02020603050405020304" pitchFamily="18" charset="0"/>
              <a:sym typeface="Arial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84F2FA9-A638-47C9-864E-567357BCAC2B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82104" y="2472284"/>
            <a:ext cx="3979791" cy="198293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DF8E5"/>
        </a:solidFill>
        <a:effectLst/>
      </p:bgPr>
    </p:bg>
    <p:spTree>
      <p:nvGrpSpPr>
        <p:cNvPr id="1" name="Shape 8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7" name="Google Shape;8197;p39"/>
          <p:cNvSpPr/>
          <p:nvPr/>
        </p:nvSpPr>
        <p:spPr>
          <a:xfrm>
            <a:off x="5193601" y="2833584"/>
            <a:ext cx="994123" cy="832474"/>
          </a:xfrm>
          <a:custGeom>
            <a:avLst/>
            <a:gdLst/>
            <a:ahLst/>
            <a:cxnLst/>
            <a:rect l="l" t="t" r="r" b="b"/>
            <a:pathLst>
              <a:path w="17847" h="14945" extrusionOk="0">
                <a:moveTo>
                  <a:pt x="8907" y="0"/>
                </a:moveTo>
                <a:cubicBezTo>
                  <a:pt x="3970" y="0"/>
                  <a:pt x="1" y="3369"/>
                  <a:pt x="1" y="7472"/>
                </a:cubicBezTo>
                <a:cubicBezTo>
                  <a:pt x="1" y="11609"/>
                  <a:pt x="3970" y="14944"/>
                  <a:pt x="8907" y="14944"/>
                </a:cubicBezTo>
                <a:cubicBezTo>
                  <a:pt x="13844" y="14944"/>
                  <a:pt x="17847" y="11609"/>
                  <a:pt x="17847" y="7472"/>
                </a:cubicBezTo>
                <a:cubicBezTo>
                  <a:pt x="17847" y="3369"/>
                  <a:pt x="13844" y="0"/>
                  <a:pt x="8907" y="0"/>
                </a:cubicBezTo>
                <a:close/>
              </a:path>
            </a:pathLst>
          </a:custGeom>
          <a:solidFill>
            <a:srgbClr val="5A783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98" name="Google Shape;8198;p39"/>
          <p:cNvSpPr/>
          <p:nvPr/>
        </p:nvSpPr>
        <p:spPr>
          <a:xfrm>
            <a:off x="6241598" y="2670042"/>
            <a:ext cx="994123" cy="830636"/>
          </a:xfrm>
          <a:custGeom>
            <a:avLst/>
            <a:gdLst/>
            <a:ahLst/>
            <a:cxnLst/>
            <a:rect l="l" t="t" r="r" b="b"/>
            <a:pathLst>
              <a:path w="17847" h="14912" extrusionOk="0">
                <a:moveTo>
                  <a:pt x="8940" y="1"/>
                </a:moveTo>
                <a:cubicBezTo>
                  <a:pt x="4003" y="1"/>
                  <a:pt x="0" y="3337"/>
                  <a:pt x="0" y="7473"/>
                </a:cubicBezTo>
                <a:cubicBezTo>
                  <a:pt x="0" y="11576"/>
                  <a:pt x="4003" y="14912"/>
                  <a:pt x="8940" y="14912"/>
                </a:cubicBezTo>
                <a:cubicBezTo>
                  <a:pt x="13844" y="14912"/>
                  <a:pt x="17846" y="11576"/>
                  <a:pt x="17846" y="7473"/>
                </a:cubicBezTo>
                <a:cubicBezTo>
                  <a:pt x="17846" y="3337"/>
                  <a:pt x="13844" y="1"/>
                  <a:pt x="8940" y="1"/>
                </a:cubicBezTo>
                <a:close/>
              </a:path>
            </a:pathLst>
          </a:custGeom>
          <a:solidFill>
            <a:srgbClr val="5A783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99" name="Google Shape;8199;p39"/>
          <p:cNvSpPr/>
          <p:nvPr/>
        </p:nvSpPr>
        <p:spPr>
          <a:xfrm>
            <a:off x="6704268" y="3726272"/>
            <a:ext cx="2333768" cy="1474557"/>
          </a:xfrm>
          <a:custGeom>
            <a:avLst/>
            <a:gdLst/>
            <a:ahLst/>
            <a:cxnLst/>
            <a:rect l="l" t="t" r="r" b="b"/>
            <a:pathLst>
              <a:path w="41897" h="26472" extrusionOk="0">
                <a:moveTo>
                  <a:pt x="29065" y="0"/>
                </a:moveTo>
                <a:cubicBezTo>
                  <a:pt x="28144" y="0"/>
                  <a:pt x="27203" y="82"/>
                  <a:pt x="26252" y="253"/>
                </a:cubicBezTo>
                <a:cubicBezTo>
                  <a:pt x="20281" y="1320"/>
                  <a:pt x="15845" y="5556"/>
                  <a:pt x="15244" y="10293"/>
                </a:cubicBezTo>
                <a:cubicBezTo>
                  <a:pt x="15096" y="10289"/>
                  <a:pt x="14947" y="10287"/>
                  <a:pt x="14797" y="10287"/>
                </a:cubicBezTo>
                <a:cubicBezTo>
                  <a:pt x="13763" y="10287"/>
                  <a:pt x="12686" y="10385"/>
                  <a:pt x="11609" y="10560"/>
                </a:cubicBezTo>
                <a:cubicBezTo>
                  <a:pt x="4837" y="11794"/>
                  <a:pt x="0" y="16631"/>
                  <a:pt x="868" y="21401"/>
                </a:cubicBezTo>
                <a:cubicBezTo>
                  <a:pt x="1234" y="23536"/>
                  <a:pt x="2669" y="25271"/>
                  <a:pt x="4737" y="26471"/>
                </a:cubicBezTo>
                <a:lnTo>
                  <a:pt x="18980" y="26471"/>
                </a:lnTo>
                <a:cubicBezTo>
                  <a:pt x="21649" y="25170"/>
                  <a:pt x="23717" y="23269"/>
                  <a:pt x="24751" y="21134"/>
                </a:cubicBezTo>
                <a:cubicBezTo>
                  <a:pt x="25497" y="21256"/>
                  <a:pt x="26270" y="21315"/>
                  <a:pt x="27058" y="21315"/>
                </a:cubicBezTo>
                <a:cubicBezTo>
                  <a:pt x="27998" y="21315"/>
                  <a:pt x="28960" y="21231"/>
                  <a:pt x="29922" y="21068"/>
                </a:cubicBezTo>
                <a:cubicBezTo>
                  <a:pt x="36993" y="19800"/>
                  <a:pt x="41897" y="14129"/>
                  <a:pt x="40896" y="8358"/>
                </a:cubicBezTo>
                <a:cubicBezTo>
                  <a:pt x="40030" y="3392"/>
                  <a:pt x="34990" y="0"/>
                  <a:pt x="29065" y="0"/>
                </a:cubicBezTo>
                <a:close/>
              </a:path>
            </a:pathLst>
          </a:custGeom>
          <a:solidFill>
            <a:srgbClr val="2E614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00" name="Google Shape;8200;p39"/>
          <p:cNvSpPr/>
          <p:nvPr/>
        </p:nvSpPr>
        <p:spPr>
          <a:xfrm>
            <a:off x="7152956" y="3871321"/>
            <a:ext cx="564378" cy="450633"/>
          </a:xfrm>
          <a:custGeom>
            <a:avLst/>
            <a:gdLst/>
            <a:ahLst/>
            <a:cxnLst/>
            <a:rect l="l" t="t" r="r" b="b"/>
            <a:pathLst>
              <a:path w="10132" h="8090" extrusionOk="0">
                <a:moveTo>
                  <a:pt x="2198" y="0"/>
                </a:moveTo>
                <a:cubicBezTo>
                  <a:pt x="2128" y="0"/>
                  <a:pt x="2052" y="50"/>
                  <a:pt x="2019" y="150"/>
                </a:cubicBezTo>
                <a:cubicBezTo>
                  <a:pt x="1986" y="384"/>
                  <a:pt x="1952" y="651"/>
                  <a:pt x="1952" y="884"/>
                </a:cubicBezTo>
                <a:cubicBezTo>
                  <a:pt x="1952" y="984"/>
                  <a:pt x="1919" y="1084"/>
                  <a:pt x="1952" y="1151"/>
                </a:cubicBezTo>
                <a:cubicBezTo>
                  <a:pt x="1719" y="1051"/>
                  <a:pt x="1519" y="918"/>
                  <a:pt x="1285" y="818"/>
                </a:cubicBezTo>
                <a:cubicBezTo>
                  <a:pt x="1319" y="818"/>
                  <a:pt x="1319" y="784"/>
                  <a:pt x="1319" y="751"/>
                </a:cubicBezTo>
                <a:cubicBezTo>
                  <a:pt x="1252" y="517"/>
                  <a:pt x="1085" y="451"/>
                  <a:pt x="918" y="351"/>
                </a:cubicBezTo>
                <a:cubicBezTo>
                  <a:pt x="685" y="250"/>
                  <a:pt x="485" y="117"/>
                  <a:pt x="251" y="50"/>
                </a:cubicBezTo>
                <a:cubicBezTo>
                  <a:pt x="231" y="42"/>
                  <a:pt x="212" y="39"/>
                  <a:pt x="194" y="39"/>
                </a:cubicBezTo>
                <a:cubicBezTo>
                  <a:pt x="64" y="39"/>
                  <a:pt x="0" y="233"/>
                  <a:pt x="118" y="351"/>
                </a:cubicBezTo>
                <a:cubicBezTo>
                  <a:pt x="318" y="484"/>
                  <a:pt x="518" y="617"/>
                  <a:pt x="718" y="717"/>
                </a:cubicBezTo>
                <a:cubicBezTo>
                  <a:pt x="854" y="799"/>
                  <a:pt x="967" y="902"/>
                  <a:pt x="1113" y="902"/>
                </a:cubicBezTo>
                <a:cubicBezTo>
                  <a:pt x="1146" y="902"/>
                  <a:pt x="1181" y="897"/>
                  <a:pt x="1219" y="884"/>
                </a:cubicBezTo>
                <a:cubicBezTo>
                  <a:pt x="1252" y="884"/>
                  <a:pt x="1252" y="884"/>
                  <a:pt x="1252" y="851"/>
                </a:cubicBezTo>
                <a:cubicBezTo>
                  <a:pt x="1352" y="951"/>
                  <a:pt x="1519" y="1051"/>
                  <a:pt x="1686" y="1184"/>
                </a:cubicBezTo>
                <a:cubicBezTo>
                  <a:pt x="1419" y="1218"/>
                  <a:pt x="1185" y="1218"/>
                  <a:pt x="952" y="1285"/>
                </a:cubicBezTo>
                <a:cubicBezTo>
                  <a:pt x="752" y="1351"/>
                  <a:pt x="818" y="1618"/>
                  <a:pt x="985" y="1651"/>
                </a:cubicBezTo>
                <a:cubicBezTo>
                  <a:pt x="1063" y="1663"/>
                  <a:pt x="1144" y="1666"/>
                  <a:pt x="1227" y="1666"/>
                </a:cubicBezTo>
                <a:cubicBezTo>
                  <a:pt x="1393" y="1666"/>
                  <a:pt x="1563" y="1651"/>
                  <a:pt x="1719" y="1651"/>
                </a:cubicBezTo>
                <a:cubicBezTo>
                  <a:pt x="1886" y="1651"/>
                  <a:pt x="2019" y="1618"/>
                  <a:pt x="2153" y="1551"/>
                </a:cubicBezTo>
                <a:cubicBezTo>
                  <a:pt x="2386" y="1718"/>
                  <a:pt x="2620" y="1918"/>
                  <a:pt x="2886" y="2118"/>
                </a:cubicBezTo>
                <a:cubicBezTo>
                  <a:pt x="2586" y="2152"/>
                  <a:pt x="2286" y="2185"/>
                  <a:pt x="1986" y="2252"/>
                </a:cubicBezTo>
                <a:cubicBezTo>
                  <a:pt x="1752" y="2319"/>
                  <a:pt x="1819" y="2652"/>
                  <a:pt x="2052" y="2686"/>
                </a:cubicBezTo>
                <a:cubicBezTo>
                  <a:pt x="2203" y="2702"/>
                  <a:pt x="2353" y="2711"/>
                  <a:pt x="2503" y="2711"/>
                </a:cubicBezTo>
                <a:cubicBezTo>
                  <a:pt x="2653" y="2711"/>
                  <a:pt x="2803" y="2702"/>
                  <a:pt x="2953" y="2686"/>
                </a:cubicBezTo>
                <a:cubicBezTo>
                  <a:pt x="3153" y="2686"/>
                  <a:pt x="3320" y="2686"/>
                  <a:pt x="3453" y="2619"/>
                </a:cubicBezTo>
                <a:cubicBezTo>
                  <a:pt x="3720" y="2852"/>
                  <a:pt x="4021" y="3086"/>
                  <a:pt x="4321" y="3353"/>
                </a:cubicBezTo>
                <a:lnTo>
                  <a:pt x="4154" y="3353"/>
                </a:lnTo>
                <a:cubicBezTo>
                  <a:pt x="3754" y="3386"/>
                  <a:pt x="3387" y="3419"/>
                  <a:pt x="2986" y="3553"/>
                </a:cubicBezTo>
                <a:cubicBezTo>
                  <a:pt x="2686" y="3620"/>
                  <a:pt x="2786" y="4020"/>
                  <a:pt x="3053" y="4053"/>
                </a:cubicBezTo>
                <a:cubicBezTo>
                  <a:pt x="3253" y="4087"/>
                  <a:pt x="3445" y="4095"/>
                  <a:pt x="3637" y="4095"/>
                </a:cubicBezTo>
                <a:cubicBezTo>
                  <a:pt x="3829" y="4095"/>
                  <a:pt x="4021" y="4087"/>
                  <a:pt x="4221" y="4087"/>
                </a:cubicBezTo>
                <a:cubicBezTo>
                  <a:pt x="4488" y="4053"/>
                  <a:pt x="4754" y="4053"/>
                  <a:pt x="4955" y="3886"/>
                </a:cubicBezTo>
                <a:cubicBezTo>
                  <a:pt x="5255" y="4153"/>
                  <a:pt x="5555" y="4420"/>
                  <a:pt x="5855" y="4720"/>
                </a:cubicBezTo>
                <a:lnTo>
                  <a:pt x="5688" y="4720"/>
                </a:lnTo>
                <a:cubicBezTo>
                  <a:pt x="5188" y="4754"/>
                  <a:pt x="4721" y="4820"/>
                  <a:pt x="4221" y="4954"/>
                </a:cubicBezTo>
                <a:cubicBezTo>
                  <a:pt x="3854" y="5054"/>
                  <a:pt x="3954" y="5554"/>
                  <a:pt x="4321" y="5621"/>
                </a:cubicBezTo>
                <a:cubicBezTo>
                  <a:pt x="4518" y="5649"/>
                  <a:pt x="4721" y="5660"/>
                  <a:pt x="4928" y="5660"/>
                </a:cubicBezTo>
                <a:cubicBezTo>
                  <a:pt x="5211" y="5660"/>
                  <a:pt x="5500" y="5640"/>
                  <a:pt x="5788" y="5621"/>
                </a:cubicBezTo>
                <a:cubicBezTo>
                  <a:pt x="6089" y="5621"/>
                  <a:pt x="6389" y="5621"/>
                  <a:pt x="6622" y="5454"/>
                </a:cubicBezTo>
                <a:cubicBezTo>
                  <a:pt x="6956" y="5788"/>
                  <a:pt x="7290" y="6121"/>
                  <a:pt x="7623" y="6455"/>
                </a:cubicBezTo>
                <a:cubicBezTo>
                  <a:pt x="7523" y="6455"/>
                  <a:pt x="7423" y="6455"/>
                  <a:pt x="7323" y="6488"/>
                </a:cubicBezTo>
                <a:cubicBezTo>
                  <a:pt x="6756" y="6522"/>
                  <a:pt x="6155" y="6588"/>
                  <a:pt x="5588" y="6722"/>
                </a:cubicBezTo>
                <a:cubicBezTo>
                  <a:pt x="5121" y="6855"/>
                  <a:pt x="5288" y="7456"/>
                  <a:pt x="5688" y="7522"/>
                </a:cubicBezTo>
                <a:cubicBezTo>
                  <a:pt x="5928" y="7551"/>
                  <a:pt x="6174" y="7561"/>
                  <a:pt x="6420" y="7561"/>
                </a:cubicBezTo>
                <a:cubicBezTo>
                  <a:pt x="6757" y="7561"/>
                  <a:pt x="7096" y="7542"/>
                  <a:pt x="7423" y="7522"/>
                </a:cubicBezTo>
                <a:cubicBezTo>
                  <a:pt x="7790" y="7522"/>
                  <a:pt x="8157" y="7522"/>
                  <a:pt x="8457" y="7322"/>
                </a:cubicBezTo>
                <a:cubicBezTo>
                  <a:pt x="8691" y="7589"/>
                  <a:pt x="8924" y="7823"/>
                  <a:pt x="9158" y="8089"/>
                </a:cubicBezTo>
                <a:cubicBezTo>
                  <a:pt x="9424" y="7956"/>
                  <a:pt x="9725" y="7823"/>
                  <a:pt x="9991" y="7723"/>
                </a:cubicBezTo>
                <a:cubicBezTo>
                  <a:pt x="9725" y="7456"/>
                  <a:pt x="9424" y="7155"/>
                  <a:pt x="9158" y="6855"/>
                </a:cubicBezTo>
                <a:cubicBezTo>
                  <a:pt x="9358" y="6622"/>
                  <a:pt x="9458" y="6322"/>
                  <a:pt x="9591" y="5955"/>
                </a:cubicBezTo>
                <a:cubicBezTo>
                  <a:pt x="9791" y="5421"/>
                  <a:pt x="9991" y="4854"/>
                  <a:pt x="10092" y="4287"/>
                </a:cubicBezTo>
                <a:cubicBezTo>
                  <a:pt x="10131" y="3989"/>
                  <a:pt x="9934" y="3833"/>
                  <a:pt x="9719" y="3833"/>
                </a:cubicBezTo>
                <a:cubicBezTo>
                  <a:pt x="9573" y="3833"/>
                  <a:pt x="9419" y="3905"/>
                  <a:pt x="9324" y="4053"/>
                </a:cubicBezTo>
                <a:cubicBezTo>
                  <a:pt x="9024" y="4554"/>
                  <a:pt x="8791" y="5087"/>
                  <a:pt x="8590" y="5621"/>
                </a:cubicBezTo>
                <a:cubicBezTo>
                  <a:pt x="8524" y="5788"/>
                  <a:pt x="8457" y="5955"/>
                  <a:pt x="8424" y="6155"/>
                </a:cubicBezTo>
                <a:cubicBezTo>
                  <a:pt x="8057" y="5788"/>
                  <a:pt x="7690" y="5454"/>
                  <a:pt x="7323" y="5121"/>
                </a:cubicBezTo>
                <a:cubicBezTo>
                  <a:pt x="7556" y="4887"/>
                  <a:pt x="7623" y="4554"/>
                  <a:pt x="7723" y="4220"/>
                </a:cubicBezTo>
                <a:cubicBezTo>
                  <a:pt x="7823" y="3720"/>
                  <a:pt x="7923" y="3219"/>
                  <a:pt x="7957" y="2719"/>
                </a:cubicBezTo>
                <a:cubicBezTo>
                  <a:pt x="7957" y="2501"/>
                  <a:pt x="7808" y="2391"/>
                  <a:pt x="7645" y="2391"/>
                </a:cubicBezTo>
                <a:cubicBezTo>
                  <a:pt x="7510" y="2391"/>
                  <a:pt x="7365" y="2467"/>
                  <a:pt x="7290" y="2619"/>
                </a:cubicBezTo>
                <a:cubicBezTo>
                  <a:pt x="7089" y="3053"/>
                  <a:pt x="6956" y="3520"/>
                  <a:pt x="6823" y="4020"/>
                </a:cubicBezTo>
                <a:cubicBezTo>
                  <a:pt x="6789" y="4220"/>
                  <a:pt x="6722" y="4387"/>
                  <a:pt x="6722" y="4587"/>
                </a:cubicBezTo>
                <a:cubicBezTo>
                  <a:pt x="6289" y="4220"/>
                  <a:pt x="5822" y="3853"/>
                  <a:pt x="5388" y="3486"/>
                </a:cubicBezTo>
                <a:cubicBezTo>
                  <a:pt x="5522" y="3319"/>
                  <a:pt x="5555" y="3086"/>
                  <a:pt x="5622" y="2852"/>
                </a:cubicBezTo>
                <a:cubicBezTo>
                  <a:pt x="5688" y="2485"/>
                  <a:pt x="5788" y="2085"/>
                  <a:pt x="5788" y="1685"/>
                </a:cubicBezTo>
                <a:cubicBezTo>
                  <a:pt x="5788" y="1503"/>
                  <a:pt x="5670" y="1421"/>
                  <a:pt x="5546" y="1421"/>
                </a:cubicBezTo>
                <a:cubicBezTo>
                  <a:pt x="5442" y="1421"/>
                  <a:pt x="5334" y="1478"/>
                  <a:pt x="5288" y="1585"/>
                </a:cubicBezTo>
                <a:cubicBezTo>
                  <a:pt x="5121" y="1952"/>
                  <a:pt x="5021" y="2319"/>
                  <a:pt x="4921" y="2719"/>
                </a:cubicBezTo>
                <a:cubicBezTo>
                  <a:pt x="4888" y="2819"/>
                  <a:pt x="4854" y="2952"/>
                  <a:pt x="4854" y="3053"/>
                </a:cubicBezTo>
                <a:cubicBezTo>
                  <a:pt x="4521" y="2786"/>
                  <a:pt x="4187" y="2552"/>
                  <a:pt x="3820" y="2319"/>
                </a:cubicBezTo>
                <a:cubicBezTo>
                  <a:pt x="3954" y="2152"/>
                  <a:pt x="3954" y="1952"/>
                  <a:pt x="3954" y="1718"/>
                </a:cubicBezTo>
                <a:cubicBezTo>
                  <a:pt x="3954" y="1418"/>
                  <a:pt x="3987" y="1118"/>
                  <a:pt x="3920" y="784"/>
                </a:cubicBezTo>
                <a:cubicBezTo>
                  <a:pt x="3904" y="672"/>
                  <a:pt x="3819" y="621"/>
                  <a:pt x="3731" y="621"/>
                </a:cubicBezTo>
                <a:cubicBezTo>
                  <a:pt x="3636" y="621"/>
                  <a:pt x="3538" y="680"/>
                  <a:pt x="3520" y="784"/>
                </a:cubicBezTo>
                <a:cubicBezTo>
                  <a:pt x="3420" y="1084"/>
                  <a:pt x="3420" y="1418"/>
                  <a:pt x="3387" y="1718"/>
                </a:cubicBezTo>
                <a:cubicBezTo>
                  <a:pt x="3387" y="1818"/>
                  <a:pt x="3387" y="1918"/>
                  <a:pt x="3387" y="2018"/>
                </a:cubicBezTo>
                <a:cubicBezTo>
                  <a:pt x="3020" y="1785"/>
                  <a:pt x="2686" y="1551"/>
                  <a:pt x="2319" y="1351"/>
                </a:cubicBezTo>
                <a:cubicBezTo>
                  <a:pt x="2353" y="1218"/>
                  <a:pt x="2386" y="951"/>
                  <a:pt x="2386" y="884"/>
                </a:cubicBezTo>
                <a:cubicBezTo>
                  <a:pt x="2419" y="651"/>
                  <a:pt x="2419" y="384"/>
                  <a:pt x="2353" y="150"/>
                </a:cubicBezTo>
                <a:cubicBezTo>
                  <a:pt x="2336" y="50"/>
                  <a:pt x="2269" y="0"/>
                  <a:pt x="2198" y="0"/>
                </a:cubicBezTo>
                <a:close/>
              </a:path>
            </a:pathLst>
          </a:custGeom>
          <a:solidFill>
            <a:srgbClr val="2E614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01" name="Google Shape;8201;p39"/>
          <p:cNvSpPr/>
          <p:nvPr/>
        </p:nvSpPr>
        <p:spPr>
          <a:xfrm>
            <a:off x="5697157" y="4894185"/>
            <a:ext cx="1213368" cy="304804"/>
          </a:xfrm>
          <a:custGeom>
            <a:avLst/>
            <a:gdLst/>
            <a:ahLst/>
            <a:cxnLst/>
            <a:rect l="l" t="t" r="r" b="b"/>
            <a:pathLst>
              <a:path w="21783" h="5472" extrusionOk="0">
                <a:moveTo>
                  <a:pt x="10875" y="0"/>
                </a:moveTo>
                <a:cubicBezTo>
                  <a:pt x="5304" y="0"/>
                  <a:pt x="735" y="2369"/>
                  <a:pt x="1" y="5471"/>
                </a:cubicBezTo>
                <a:lnTo>
                  <a:pt x="21783" y="5471"/>
                </a:lnTo>
                <a:cubicBezTo>
                  <a:pt x="21049" y="2369"/>
                  <a:pt x="16446" y="0"/>
                  <a:pt x="10875" y="0"/>
                </a:cubicBezTo>
                <a:close/>
              </a:path>
            </a:pathLst>
          </a:custGeom>
          <a:solidFill>
            <a:srgbClr val="2E614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02" name="Google Shape;8202;p39"/>
          <p:cNvSpPr/>
          <p:nvPr/>
        </p:nvSpPr>
        <p:spPr>
          <a:xfrm>
            <a:off x="5186192" y="2530730"/>
            <a:ext cx="1404761" cy="1046149"/>
          </a:xfrm>
          <a:custGeom>
            <a:avLst/>
            <a:gdLst/>
            <a:ahLst/>
            <a:cxnLst/>
            <a:rect l="l" t="t" r="r" b="b"/>
            <a:pathLst>
              <a:path w="25219" h="18781" extrusionOk="0">
                <a:moveTo>
                  <a:pt x="12609" y="0"/>
                </a:moveTo>
                <a:cubicBezTo>
                  <a:pt x="5638" y="0"/>
                  <a:pt x="0" y="4203"/>
                  <a:pt x="0" y="9373"/>
                </a:cubicBezTo>
                <a:cubicBezTo>
                  <a:pt x="0" y="14577"/>
                  <a:pt x="5638" y="18780"/>
                  <a:pt x="12609" y="18780"/>
                </a:cubicBezTo>
                <a:cubicBezTo>
                  <a:pt x="19548" y="18780"/>
                  <a:pt x="25218" y="14577"/>
                  <a:pt x="25218" y="9373"/>
                </a:cubicBezTo>
                <a:cubicBezTo>
                  <a:pt x="25218" y="4203"/>
                  <a:pt x="19548" y="0"/>
                  <a:pt x="12609" y="0"/>
                </a:cubicBezTo>
                <a:close/>
              </a:path>
            </a:pathLst>
          </a:custGeom>
          <a:solidFill>
            <a:srgbClr val="5A783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03" name="Google Shape;8203;p39"/>
          <p:cNvSpPr/>
          <p:nvPr/>
        </p:nvSpPr>
        <p:spPr>
          <a:xfrm>
            <a:off x="5230810" y="2586433"/>
            <a:ext cx="1360144" cy="877092"/>
          </a:xfrm>
          <a:custGeom>
            <a:avLst/>
            <a:gdLst/>
            <a:ahLst/>
            <a:cxnLst/>
            <a:rect l="l" t="t" r="r" b="b"/>
            <a:pathLst>
              <a:path w="24418" h="15746" extrusionOk="0">
                <a:moveTo>
                  <a:pt x="12209" y="1"/>
                </a:moveTo>
                <a:cubicBezTo>
                  <a:pt x="5471" y="1"/>
                  <a:pt x="0" y="3503"/>
                  <a:pt x="0" y="7873"/>
                </a:cubicBezTo>
                <a:cubicBezTo>
                  <a:pt x="0" y="12210"/>
                  <a:pt x="5471" y="15745"/>
                  <a:pt x="12209" y="15745"/>
                </a:cubicBezTo>
                <a:cubicBezTo>
                  <a:pt x="18947" y="15745"/>
                  <a:pt x="24417" y="12210"/>
                  <a:pt x="24417" y="7873"/>
                </a:cubicBezTo>
                <a:cubicBezTo>
                  <a:pt x="24417" y="3503"/>
                  <a:pt x="18947" y="1"/>
                  <a:pt x="12209" y="1"/>
                </a:cubicBezTo>
                <a:close/>
              </a:path>
            </a:pathLst>
          </a:custGeom>
          <a:solidFill>
            <a:srgbClr val="4E692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04" name="Google Shape;8204;p39"/>
          <p:cNvSpPr/>
          <p:nvPr/>
        </p:nvSpPr>
        <p:spPr>
          <a:xfrm>
            <a:off x="5825385" y="2183258"/>
            <a:ext cx="1402867" cy="1046149"/>
          </a:xfrm>
          <a:custGeom>
            <a:avLst/>
            <a:gdLst/>
            <a:ahLst/>
            <a:cxnLst/>
            <a:rect l="l" t="t" r="r" b="b"/>
            <a:pathLst>
              <a:path w="25185" h="18781" extrusionOk="0">
                <a:moveTo>
                  <a:pt x="12609" y="0"/>
                </a:moveTo>
                <a:cubicBezTo>
                  <a:pt x="5638" y="0"/>
                  <a:pt x="0" y="4203"/>
                  <a:pt x="0" y="9374"/>
                </a:cubicBezTo>
                <a:cubicBezTo>
                  <a:pt x="0" y="14577"/>
                  <a:pt x="5638" y="18780"/>
                  <a:pt x="12609" y="18780"/>
                </a:cubicBezTo>
                <a:cubicBezTo>
                  <a:pt x="19548" y="18780"/>
                  <a:pt x="25185" y="14577"/>
                  <a:pt x="25185" y="9374"/>
                </a:cubicBezTo>
                <a:cubicBezTo>
                  <a:pt x="25185" y="4203"/>
                  <a:pt x="19548" y="0"/>
                  <a:pt x="12609" y="0"/>
                </a:cubicBezTo>
                <a:close/>
              </a:path>
            </a:pathLst>
          </a:custGeom>
          <a:solidFill>
            <a:srgbClr val="4E692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05" name="Google Shape;8205;p39"/>
          <p:cNvSpPr/>
          <p:nvPr/>
        </p:nvSpPr>
        <p:spPr>
          <a:xfrm>
            <a:off x="6689395" y="2670042"/>
            <a:ext cx="538866" cy="544492"/>
          </a:xfrm>
          <a:custGeom>
            <a:avLst/>
            <a:gdLst/>
            <a:ahLst/>
            <a:cxnLst/>
            <a:rect l="l" t="t" r="r" b="b"/>
            <a:pathLst>
              <a:path w="9674" h="9775" extrusionOk="0">
                <a:moveTo>
                  <a:pt x="9641" y="1"/>
                </a:moveTo>
                <a:cubicBezTo>
                  <a:pt x="9641" y="268"/>
                  <a:pt x="9007" y="6405"/>
                  <a:pt x="0" y="9775"/>
                </a:cubicBezTo>
                <a:cubicBezTo>
                  <a:pt x="5538" y="8807"/>
                  <a:pt x="9674" y="5071"/>
                  <a:pt x="9674" y="635"/>
                </a:cubicBezTo>
                <a:cubicBezTo>
                  <a:pt x="9674" y="435"/>
                  <a:pt x="9674" y="234"/>
                  <a:pt x="9641" y="1"/>
                </a:cubicBezTo>
                <a:close/>
              </a:path>
            </a:pathLst>
          </a:custGeom>
          <a:solidFill>
            <a:srgbClr val="5A783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06" name="Google Shape;8206;p39"/>
          <p:cNvSpPr/>
          <p:nvPr/>
        </p:nvSpPr>
        <p:spPr>
          <a:xfrm>
            <a:off x="5604244" y="4141422"/>
            <a:ext cx="585378" cy="441999"/>
          </a:xfrm>
          <a:custGeom>
            <a:avLst/>
            <a:gdLst/>
            <a:ahLst/>
            <a:cxnLst/>
            <a:rect l="l" t="t" r="r" b="b"/>
            <a:pathLst>
              <a:path w="10509" h="7935" extrusionOk="0">
                <a:moveTo>
                  <a:pt x="5905" y="0"/>
                </a:moveTo>
                <a:cubicBezTo>
                  <a:pt x="5299" y="0"/>
                  <a:pt x="4666" y="98"/>
                  <a:pt x="4037" y="305"/>
                </a:cubicBezTo>
                <a:cubicBezTo>
                  <a:pt x="1502" y="1172"/>
                  <a:pt x="1" y="3507"/>
                  <a:pt x="668" y="5542"/>
                </a:cubicBezTo>
                <a:cubicBezTo>
                  <a:pt x="1166" y="7035"/>
                  <a:pt x="2741" y="7934"/>
                  <a:pt x="4561" y="7934"/>
                </a:cubicBezTo>
                <a:cubicBezTo>
                  <a:pt x="5181" y="7934"/>
                  <a:pt x="5829" y="7830"/>
                  <a:pt x="6472" y="7610"/>
                </a:cubicBezTo>
                <a:cubicBezTo>
                  <a:pt x="9007" y="6743"/>
                  <a:pt x="10508" y="4408"/>
                  <a:pt x="9841" y="2407"/>
                </a:cubicBezTo>
                <a:cubicBezTo>
                  <a:pt x="9340" y="902"/>
                  <a:pt x="7744" y="0"/>
                  <a:pt x="5905" y="0"/>
                </a:cubicBezTo>
                <a:close/>
              </a:path>
            </a:pathLst>
          </a:custGeom>
          <a:solidFill>
            <a:srgbClr val="5A783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07" name="Google Shape;8207;p39"/>
          <p:cNvSpPr/>
          <p:nvPr/>
        </p:nvSpPr>
        <p:spPr>
          <a:xfrm>
            <a:off x="5604244" y="4147215"/>
            <a:ext cx="520317" cy="392146"/>
          </a:xfrm>
          <a:custGeom>
            <a:avLst/>
            <a:gdLst/>
            <a:ahLst/>
            <a:cxnLst/>
            <a:rect l="l" t="t" r="r" b="b"/>
            <a:pathLst>
              <a:path w="9341" h="7040" extrusionOk="0">
                <a:moveTo>
                  <a:pt x="4804" y="1"/>
                </a:moveTo>
                <a:cubicBezTo>
                  <a:pt x="4537" y="68"/>
                  <a:pt x="4304" y="134"/>
                  <a:pt x="4037" y="234"/>
                </a:cubicBezTo>
                <a:cubicBezTo>
                  <a:pt x="1502" y="1068"/>
                  <a:pt x="1" y="3403"/>
                  <a:pt x="668" y="5438"/>
                </a:cubicBezTo>
                <a:cubicBezTo>
                  <a:pt x="735" y="5538"/>
                  <a:pt x="768" y="5672"/>
                  <a:pt x="835" y="5772"/>
                </a:cubicBezTo>
                <a:cubicBezTo>
                  <a:pt x="1702" y="6539"/>
                  <a:pt x="3036" y="7039"/>
                  <a:pt x="4504" y="7039"/>
                </a:cubicBezTo>
                <a:cubicBezTo>
                  <a:pt x="7206" y="7039"/>
                  <a:pt x="9341" y="5471"/>
                  <a:pt x="9341" y="3503"/>
                </a:cubicBezTo>
                <a:cubicBezTo>
                  <a:pt x="9341" y="1635"/>
                  <a:pt x="7339" y="134"/>
                  <a:pt x="4804" y="1"/>
                </a:cubicBezTo>
                <a:close/>
              </a:path>
            </a:pathLst>
          </a:custGeom>
          <a:solidFill>
            <a:srgbClr val="4E692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08" name="Google Shape;8208;p39"/>
          <p:cNvSpPr/>
          <p:nvPr/>
        </p:nvSpPr>
        <p:spPr>
          <a:xfrm>
            <a:off x="5782661" y="4223416"/>
            <a:ext cx="637348" cy="572343"/>
          </a:xfrm>
          <a:custGeom>
            <a:avLst/>
            <a:gdLst/>
            <a:ahLst/>
            <a:cxnLst/>
            <a:rect l="l" t="t" r="r" b="b"/>
            <a:pathLst>
              <a:path w="11442" h="10275" extrusionOk="0">
                <a:moveTo>
                  <a:pt x="500" y="1"/>
                </a:moveTo>
                <a:cubicBezTo>
                  <a:pt x="0" y="1"/>
                  <a:pt x="9007" y="5638"/>
                  <a:pt x="11442" y="10275"/>
                </a:cubicBezTo>
                <a:lnTo>
                  <a:pt x="11108" y="4437"/>
                </a:lnTo>
                <a:cubicBezTo>
                  <a:pt x="11108" y="4437"/>
                  <a:pt x="5037" y="67"/>
                  <a:pt x="500" y="1"/>
                </a:cubicBezTo>
                <a:close/>
              </a:path>
            </a:pathLst>
          </a:custGeom>
          <a:solidFill>
            <a:srgbClr val="89674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09" name="Google Shape;8209;p39"/>
          <p:cNvSpPr/>
          <p:nvPr/>
        </p:nvSpPr>
        <p:spPr>
          <a:xfrm>
            <a:off x="5795640" y="4223416"/>
            <a:ext cx="353098" cy="211892"/>
          </a:xfrm>
          <a:custGeom>
            <a:avLst/>
            <a:gdLst/>
            <a:ahLst/>
            <a:cxnLst/>
            <a:rect l="l" t="t" r="r" b="b"/>
            <a:pathLst>
              <a:path w="6339" h="3804" extrusionOk="0">
                <a:moveTo>
                  <a:pt x="267" y="1"/>
                </a:moveTo>
                <a:cubicBezTo>
                  <a:pt x="1" y="1"/>
                  <a:pt x="2436" y="1602"/>
                  <a:pt x="5171" y="3803"/>
                </a:cubicBezTo>
                <a:cubicBezTo>
                  <a:pt x="5771" y="3270"/>
                  <a:pt x="6138" y="2436"/>
                  <a:pt x="6338" y="1768"/>
                </a:cubicBezTo>
                <a:cubicBezTo>
                  <a:pt x="4437" y="834"/>
                  <a:pt x="2202" y="34"/>
                  <a:pt x="267" y="1"/>
                </a:cubicBezTo>
                <a:close/>
              </a:path>
            </a:pathLst>
          </a:custGeom>
          <a:solidFill>
            <a:srgbClr val="7558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10" name="Google Shape;8210;p39"/>
          <p:cNvSpPr/>
          <p:nvPr/>
        </p:nvSpPr>
        <p:spPr>
          <a:xfrm>
            <a:off x="5303224" y="3851937"/>
            <a:ext cx="864113" cy="651942"/>
          </a:xfrm>
          <a:custGeom>
            <a:avLst/>
            <a:gdLst/>
            <a:ahLst/>
            <a:cxnLst/>
            <a:rect l="l" t="t" r="r" b="b"/>
            <a:pathLst>
              <a:path w="15513" h="11704" extrusionOk="0">
                <a:moveTo>
                  <a:pt x="8765" y="1"/>
                </a:moveTo>
                <a:cubicBezTo>
                  <a:pt x="7837" y="1"/>
                  <a:pt x="6867" y="161"/>
                  <a:pt x="5905" y="498"/>
                </a:cubicBezTo>
                <a:cubicBezTo>
                  <a:pt x="2169" y="1799"/>
                  <a:pt x="1" y="5269"/>
                  <a:pt x="1035" y="8204"/>
                </a:cubicBezTo>
                <a:cubicBezTo>
                  <a:pt x="1825" y="10402"/>
                  <a:pt x="4133" y="11704"/>
                  <a:pt x="6781" y="11704"/>
                </a:cubicBezTo>
                <a:cubicBezTo>
                  <a:pt x="7710" y="11704"/>
                  <a:pt x="8680" y="11544"/>
                  <a:pt x="9641" y="11206"/>
                </a:cubicBezTo>
                <a:cubicBezTo>
                  <a:pt x="13344" y="9872"/>
                  <a:pt x="15512" y="6436"/>
                  <a:pt x="14478" y="3501"/>
                </a:cubicBezTo>
                <a:cubicBezTo>
                  <a:pt x="13712" y="1303"/>
                  <a:pt x="11411" y="1"/>
                  <a:pt x="8765" y="1"/>
                </a:cubicBezTo>
                <a:close/>
              </a:path>
            </a:pathLst>
          </a:custGeom>
          <a:solidFill>
            <a:srgbClr val="93B55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11" name="Google Shape;8211;p39"/>
          <p:cNvSpPr/>
          <p:nvPr/>
        </p:nvSpPr>
        <p:spPr>
          <a:xfrm>
            <a:off x="5723170" y="3955877"/>
            <a:ext cx="455312" cy="546330"/>
          </a:xfrm>
          <a:custGeom>
            <a:avLst/>
            <a:gdLst/>
            <a:ahLst/>
            <a:cxnLst/>
            <a:rect l="l" t="t" r="r" b="b"/>
            <a:pathLst>
              <a:path w="8174" h="9808" extrusionOk="0">
                <a:moveTo>
                  <a:pt x="5972" y="0"/>
                </a:moveTo>
                <a:cubicBezTo>
                  <a:pt x="8173" y="6305"/>
                  <a:pt x="67" y="9774"/>
                  <a:pt x="1" y="9807"/>
                </a:cubicBezTo>
                <a:cubicBezTo>
                  <a:pt x="668" y="9740"/>
                  <a:pt x="1368" y="9574"/>
                  <a:pt x="2035" y="9340"/>
                </a:cubicBezTo>
                <a:cubicBezTo>
                  <a:pt x="5771" y="8073"/>
                  <a:pt x="7973" y="4670"/>
                  <a:pt x="6972" y="1701"/>
                </a:cubicBezTo>
                <a:cubicBezTo>
                  <a:pt x="6772" y="1034"/>
                  <a:pt x="6405" y="467"/>
                  <a:pt x="5972" y="0"/>
                </a:cubicBezTo>
                <a:close/>
              </a:path>
            </a:pathLst>
          </a:custGeom>
          <a:solidFill>
            <a:srgbClr val="749C4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12" name="Google Shape;8212;p39"/>
          <p:cNvSpPr/>
          <p:nvPr/>
        </p:nvSpPr>
        <p:spPr>
          <a:xfrm>
            <a:off x="5305118" y="3864804"/>
            <a:ext cx="384681" cy="587216"/>
          </a:xfrm>
          <a:custGeom>
            <a:avLst/>
            <a:gdLst/>
            <a:ahLst/>
            <a:cxnLst/>
            <a:rect l="l" t="t" r="r" b="b"/>
            <a:pathLst>
              <a:path w="6906" h="10542" extrusionOk="0">
                <a:moveTo>
                  <a:pt x="6905" y="1"/>
                </a:moveTo>
                <a:lnTo>
                  <a:pt x="6905" y="1"/>
                </a:lnTo>
                <a:cubicBezTo>
                  <a:pt x="6572" y="67"/>
                  <a:pt x="6271" y="134"/>
                  <a:pt x="5938" y="267"/>
                </a:cubicBezTo>
                <a:cubicBezTo>
                  <a:pt x="2235" y="1535"/>
                  <a:pt x="0" y="4937"/>
                  <a:pt x="1001" y="7906"/>
                </a:cubicBezTo>
                <a:cubicBezTo>
                  <a:pt x="1368" y="9040"/>
                  <a:pt x="2169" y="9941"/>
                  <a:pt x="3169" y="10541"/>
                </a:cubicBezTo>
                <a:cubicBezTo>
                  <a:pt x="2269" y="9641"/>
                  <a:pt x="1435" y="8307"/>
                  <a:pt x="1702" y="6439"/>
                </a:cubicBezTo>
                <a:cubicBezTo>
                  <a:pt x="2269" y="2602"/>
                  <a:pt x="6738" y="101"/>
                  <a:pt x="6905" y="1"/>
                </a:cubicBezTo>
                <a:close/>
              </a:path>
            </a:pathLst>
          </a:custGeom>
          <a:solidFill>
            <a:srgbClr val="B7C46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13" name="Google Shape;8213;p39"/>
          <p:cNvSpPr/>
          <p:nvPr/>
        </p:nvSpPr>
        <p:spPr>
          <a:xfrm>
            <a:off x="5507655" y="3911260"/>
            <a:ext cx="243476" cy="187717"/>
          </a:xfrm>
          <a:custGeom>
            <a:avLst/>
            <a:gdLst/>
            <a:ahLst/>
            <a:cxnLst/>
            <a:rect l="l" t="t" r="r" b="b"/>
            <a:pathLst>
              <a:path w="4371" h="3370" extrusionOk="0">
                <a:moveTo>
                  <a:pt x="4370" y="0"/>
                </a:moveTo>
                <a:lnTo>
                  <a:pt x="4370" y="0"/>
                </a:lnTo>
                <a:cubicBezTo>
                  <a:pt x="4370" y="1"/>
                  <a:pt x="1735" y="401"/>
                  <a:pt x="0" y="3370"/>
                </a:cubicBezTo>
                <a:cubicBezTo>
                  <a:pt x="0" y="3370"/>
                  <a:pt x="3002" y="701"/>
                  <a:pt x="4370" y="0"/>
                </a:cubicBezTo>
                <a:close/>
              </a:path>
            </a:pathLst>
          </a:custGeom>
          <a:solidFill>
            <a:srgbClr val="B7C46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14" name="Google Shape;8214;p39"/>
          <p:cNvSpPr/>
          <p:nvPr/>
        </p:nvSpPr>
        <p:spPr>
          <a:xfrm>
            <a:off x="5988873" y="3073272"/>
            <a:ext cx="1447485" cy="2125719"/>
          </a:xfrm>
          <a:custGeom>
            <a:avLst/>
            <a:gdLst/>
            <a:ahLst/>
            <a:cxnLst/>
            <a:rect l="l" t="t" r="r" b="b"/>
            <a:pathLst>
              <a:path w="25986" h="38162" extrusionOk="0">
                <a:moveTo>
                  <a:pt x="1" y="0"/>
                </a:moveTo>
                <a:cubicBezTo>
                  <a:pt x="1" y="1"/>
                  <a:pt x="7273" y="14978"/>
                  <a:pt x="6072" y="38161"/>
                </a:cubicBezTo>
                <a:lnTo>
                  <a:pt x="25986" y="38161"/>
                </a:lnTo>
                <a:cubicBezTo>
                  <a:pt x="22917" y="27654"/>
                  <a:pt x="16412" y="7639"/>
                  <a:pt x="9407" y="701"/>
                </a:cubicBezTo>
                <a:lnTo>
                  <a:pt x="1" y="0"/>
                </a:lnTo>
                <a:close/>
              </a:path>
            </a:pathLst>
          </a:custGeom>
          <a:solidFill>
            <a:srgbClr val="89674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15" name="Google Shape;8215;p39"/>
          <p:cNvSpPr/>
          <p:nvPr/>
        </p:nvSpPr>
        <p:spPr>
          <a:xfrm>
            <a:off x="6529583" y="3134600"/>
            <a:ext cx="904943" cy="2064390"/>
          </a:xfrm>
          <a:custGeom>
            <a:avLst/>
            <a:gdLst/>
            <a:ahLst/>
            <a:cxnLst/>
            <a:rect l="l" t="t" r="r" b="b"/>
            <a:pathLst>
              <a:path w="16246" h="37061" extrusionOk="0">
                <a:moveTo>
                  <a:pt x="67" y="0"/>
                </a:moveTo>
                <a:lnTo>
                  <a:pt x="1" y="1234"/>
                </a:lnTo>
                <a:cubicBezTo>
                  <a:pt x="1" y="1234"/>
                  <a:pt x="11275" y="16445"/>
                  <a:pt x="11242" y="36226"/>
                </a:cubicBezTo>
                <a:lnTo>
                  <a:pt x="11576" y="37060"/>
                </a:lnTo>
                <a:lnTo>
                  <a:pt x="16246" y="37060"/>
                </a:lnTo>
                <a:cubicBezTo>
                  <a:pt x="13243" y="26719"/>
                  <a:pt x="6906" y="7239"/>
                  <a:pt x="67" y="0"/>
                </a:cubicBezTo>
                <a:close/>
              </a:path>
            </a:pathLst>
          </a:custGeom>
          <a:solidFill>
            <a:srgbClr val="7558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16" name="Google Shape;8216;p39"/>
          <p:cNvSpPr/>
          <p:nvPr/>
        </p:nvSpPr>
        <p:spPr>
          <a:xfrm>
            <a:off x="5988873" y="3073272"/>
            <a:ext cx="752596" cy="464559"/>
          </a:xfrm>
          <a:custGeom>
            <a:avLst/>
            <a:gdLst/>
            <a:ahLst/>
            <a:cxnLst/>
            <a:rect l="l" t="t" r="r" b="b"/>
            <a:pathLst>
              <a:path w="13511" h="8340" extrusionOk="0">
                <a:moveTo>
                  <a:pt x="1" y="0"/>
                </a:moveTo>
                <a:cubicBezTo>
                  <a:pt x="1" y="0"/>
                  <a:pt x="1435" y="2969"/>
                  <a:pt x="2936" y="8340"/>
                </a:cubicBezTo>
                <a:cubicBezTo>
                  <a:pt x="2936" y="8340"/>
                  <a:pt x="10208" y="7606"/>
                  <a:pt x="13510" y="6238"/>
                </a:cubicBezTo>
                <a:cubicBezTo>
                  <a:pt x="12176" y="4003"/>
                  <a:pt x="10808" y="2102"/>
                  <a:pt x="9407" y="701"/>
                </a:cubicBezTo>
                <a:lnTo>
                  <a:pt x="1" y="0"/>
                </a:lnTo>
                <a:close/>
              </a:path>
            </a:pathLst>
          </a:custGeom>
          <a:solidFill>
            <a:srgbClr val="7558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17" name="Google Shape;8217;p39"/>
          <p:cNvSpPr/>
          <p:nvPr/>
        </p:nvSpPr>
        <p:spPr>
          <a:xfrm>
            <a:off x="5095118" y="1784596"/>
            <a:ext cx="2050799" cy="1610192"/>
          </a:xfrm>
          <a:custGeom>
            <a:avLst/>
            <a:gdLst/>
            <a:ahLst/>
            <a:cxnLst/>
            <a:rect l="l" t="t" r="r" b="b"/>
            <a:pathLst>
              <a:path w="36817" h="28907" extrusionOk="0">
                <a:moveTo>
                  <a:pt x="19273" y="0"/>
                </a:moveTo>
                <a:cubicBezTo>
                  <a:pt x="13753" y="0"/>
                  <a:pt x="10850" y="3182"/>
                  <a:pt x="9508" y="5323"/>
                </a:cubicBezTo>
                <a:cubicBezTo>
                  <a:pt x="6839" y="6390"/>
                  <a:pt x="4571" y="8025"/>
                  <a:pt x="3337" y="9793"/>
                </a:cubicBezTo>
                <a:cubicBezTo>
                  <a:pt x="568" y="13895"/>
                  <a:pt x="1" y="19233"/>
                  <a:pt x="2503" y="23669"/>
                </a:cubicBezTo>
                <a:cubicBezTo>
                  <a:pt x="5005" y="28106"/>
                  <a:pt x="11376" y="28906"/>
                  <a:pt x="17647" y="28906"/>
                </a:cubicBezTo>
                <a:cubicBezTo>
                  <a:pt x="21683" y="28906"/>
                  <a:pt x="24352" y="26905"/>
                  <a:pt x="25753" y="25470"/>
                </a:cubicBezTo>
                <a:cubicBezTo>
                  <a:pt x="25804" y="25471"/>
                  <a:pt x="25856" y="25472"/>
                  <a:pt x="25907" y="25472"/>
                </a:cubicBezTo>
                <a:cubicBezTo>
                  <a:pt x="32818" y="25472"/>
                  <a:pt x="36817" y="18822"/>
                  <a:pt x="35426" y="12895"/>
                </a:cubicBezTo>
                <a:cubicBezTo>
                  <a:pt x="33825" y="6090"/>
                  <a:pt x="28955" y="452"/>
                  <a:pt x="20015" y="19"/>
                </a:cubicBezTo>
                <a:cubicBezTo>
                  <a:pt x="19763" y="6"/>
                  <a:pt x="19515" y="0"/>
                  <a:pt x="19273" y="0"/>
                </a:cubicBezTo>
                <a:close/>
              </a:path>
            </a:pathLst>
          </a:custGeom>
          <a:solidFill>
            <a:srgbClr val="93B55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18" name="Google Shape;8218;p39"/>
          <p:cNvSpPr/>
          <p:nvPr/>
        </p:nvSpPr>
        <p:spPr>
          <a:xfrm>
            <a:off x="6817624" y="2493521"/>
            <a:ext cx="102214" cy="371703"/>
          </a:xfrm>
          <a:custGeom>
            <a:avLst/>
            <a:gdLst/>
            <a:ahLst/>
            <a:cxnLst/>
            <a:rect l="l" t="t" r="r" b="b"/>
            <a:pathLst>
              <a:path w="1835" h="6673" extrusionOk="0">
                <a:moveTo>
                  <a:pt x="400" y="1"/>
                </a:moveTo>
                <a:cubicBezTo>
                  <a:pt x="1234" y="2136"/>
                  <a:pt x="0" y="6672"/>
                  <a:pt x="0" y="6672"/>
                </a:cubicBezTo>
                <a:cubicBezTo>
                  <a:pt x="1835" y="3770"/>
                  <a:pt x="1434" y="501"/>
                  <a:pt x="1434" y="501"/>
                </a:cubicBezTo>
                <a:lnTo>
                  <a:pt x="400" y="1"/>
                </a:lnTo>
                <a:close/>
              </a:path>
            </a:pathLst>
          </a:custGeom>
          <a:solidFill>
            <a:srgbClr val="749C4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19" name="Google Shape;8219;p39"/>
          <p:cNvSpPr/>
          <p:nvPr/>
        </p:nvSpPr>
        <p:spPr>
          <a:xfrm>
            <a:off x="5810512" y="2503436"/>
            <a:ext cx="1335412" cy="889458"/>
          </a:xfrm>
          <a:custGeom>
            <a:avLst/>
            <a:gdLst/>
            <a:ahLst/>
            <a:cxnLst/>
            <a:rect l="l" t="t" r="r" b="b"/>
            <a:pathLst>
              <a:path w="23974" h="15968" extrusionOk="0">
                <a:moveTo>
                  <a:pt x="22099" y="0"/>
                </a:moveTo>
                <a:cubicBezTo>
                  <a:pt x="21639" y="0"/>
                  <a:pt x="21282" y="56"/>
                  <a:pt x="21282" y="56"/>
                </a:cubicBezTo>
                <a:cubicBezTo>
                  <a:pt x="21282" y="56"/>
                  <a:pt x="21416" y="4960"/>
                  <a:pt x="18881" y="8496"/>
                </a:cubicBezTo>
                <a:cubicBezTo>
                  <a:pt x="17122" y="10922"/>
                  <a:pt x="14922" y="11308"/>
                  <a:pt x="13734" y="11308"/>
                </a:cubicBezTo>
                <a:cubicBezTo>
                  <a:pt x="13616" y="11308"/>
                  <a:pt x="13507" y="11304"/>
                  <a:pt x="13410" y="11298"/>
                </a:cubicBezTo>
                <a:cubicBezTo>
                  <a:pt x="13877" y="9930"/>
                  <a:pt x="13977" y="8630"/>
                  <a:pt x="13977" y="8629"/>
                </a:cubicBezTo>
                <a:lnTo>
                  <a:pt x="13977" y="8629"/>
                </a:lnTo>
                <a:cubicBezTo>
                  <a:pt x="10931" y="15703"/>
                  <a:pt x="779" y="15768"/>
                  <a:pt x="32" y="15768"/>
                </a:cubicBezTo>
                <a:cubicBezTo>
                  <a:pt x="18" y="15768"/>
                  <a:pt x="8" y="15768"/>
                  <a:pt x="0" y="15768"/>
                </a:cubicBezTo>
                <a:cubicBezTo>
                  <a:pt x="1568" y="15934"/>
                  <a:pt x="3169" y="15968"/>
                  <a:pt x="4804" y="15968"/>
                </a:cubicBezTo>
                <a:cubicBezTo>
                  <a:pt x="8640" y="15968"/>
                  <a:pt x="11242" y="14167"/>
                  <a:pt x="12676" y="12766"/>
                </a:cubicBezTo>
                <a:cubicBezTo>
                  <a:pt x="12743" y="12665"/>
                  <a:pt x="12810" y="12565"/>
                  <a:pt x="12876" y="12465"/>
                </a:cubicBezTo>
                <a:lnTo>
                  <a:pt x="12910" y="12565"/>
                </a:lnTo>
                <a:cubicBezTo>
                  <a:pt x="12961" y="12566"/>
                  <a:pt x="13013" y="12567"/>
                  <a:pt x="13064" y="12567"/>
                </a:cubicBezTo>
                <a:cubicBezTo>
                  <a:pt x="19975" y="12567"/>
                  <a:pt x="23974" y="5917"/>
                  <a:pt x="22583" y="23"/>
                </a:cubicBezTo>
                <a:cubicBezTo>
                  <a:pt x="22416" y="6"/>
                  <a:pt x="22252" y="0"/>
                  <a:pt x="22099" y="0"/>
                </a:cubicBezTo>
                <a:close/>
              </a:path>
            </a:pathLst>
          </a:custGeom>
          <a:solidFill>
            <a:srgbClr val="749C4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20" name="Google Shape;8220;p39"/>
          <p:cNvSpPr/>
          <p:nvPr/>
        </p:nvSpPr>
        <p:spPr>
          <a:xfrm>
            <a:off x="5095118" y="1785598"/>
            <a:ext cx="1064753" cy="1555270"/>
          </a:xfrm>
          <a:custGeom>
            <a:avLst/>
            <a:gdLst/>
            <a:ahLst/>
            <a:cxnLst/>
            <a:rect l="l" t="t" r="r" b="b"/>
            <a:pathLst>
              <a:path w="19115" h="27921" extrusionOk="0">
                <a:moveTo>
                  <a:pt x="19115" y="1"/>
                </a:moveTo>
                <a:lnTo>
                  <a:pt x="19115" y="1"/>
                </a:lnTo>
                <a:cubicBezTo>
                  <a:pt x="13677" y="68"/>
                  <a:pt x="10842" y="3203"/>
                  <a:pt x="9508" y="5305"/>
                </a:cubicBezTo>
                <a:cubicBezTo>
                  <a:pt x="6873" y="6372"/>
                  <a:pt x="4571" y="8007"/>
                  <a:pt x="3337" y="9775"/>
                </a:cubicBezTo>
                <a:cubicBezTo>
                  <a:pt x="568" y="13877"/>
                  <a:pt x="1" y="19215"/>
                  <a:pt x="2503" y="23651"/>
                </a:cubicBezTo>
                <a:cubicBezTo>
                  <a:pt x="3770" y="25886"/>
                  <a:pt x="6005" y="27187"/>
                  <a:pt x="8674" y="27921"/>
                </a:cubicBezTo>
                <a:cubicBezTo>
                  <a:pt x="8340" y="27821"/>
                  <a:pt x="2536" y="25986"/>
                  <a:pt x="2870" y="17980"/>
                </a:cubicBezTo>
                <a:cubicBezTo>
                  <a:pt x="3203" y="9741"/>
                  <a:pt x="11509" y="6839"/>
                  <a:pt x="11509" y="6839"/>
                </a:cubicBezTo>
                <a:cubicBezTo>
                  <a:pt x="12310" y="2436"/>
                  <a:pt x="18714" y="134"/>
                  <a:pt x="19115" y="1"/>
                </a:cubicBezTo>
                <a:close/>
              </a:path>
            </a:pathLst>
          </a:custGeom>
          <a:solidFill>
            <a:srgbClr val="B7C46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21" name="Google Shape;8221;p39"/>
          <p:cNvSpPr/>
          <p:nvPr/>
        </p:nvSpPr>
        <p:spPr>
          <a:xfrm>
            <a:off x="6925353" y="3322262"/>
            <a:ext cx="793482" cy="631778"/>
          </a:xfrm>
          <a:custGeom>
            <a:avLst/>
            <a:gdLst/>
            <a:ahLst/>
            <a:cxnLst/>
            <a:rect l="l" t="t" r="r" b="b"/>
            <a:pathLst>
              <a:path w="14245" h="11342" extrusionOk="0">
                <a:moveTo>
                  <a:pt x="7106" y="0"/>
                </a:moveTo>
                <a:cubicBezTo>
                  <a:pt x="3203" y="0"/>
                  <a:pt x="1" y="2535"/>
                  <a:pt x="1" y="5671"/>
                </a:cubicBezTo>
                <a:cubicBezTo>
                  <a:pt x="1" y="8807"/>
                  <a:pt x="3203" y="11342"/>
                  <a:pt x="7106" y="11342"/>
                </a:cubicBezTo>
                <a:cubicBezTo>
                  <a:pt x="11042" y="11342"/>
                  <a:pt x="14244" y="8807"/>
                  <a:pt x="14244" y="5671"/>
                </a:cubicBezTo>
                <a:cubicBezTo>
                  <a:pt x="14244" y="2535"/>
                  <a:pt x="11042" y="0"/>
                  <a:pt x="7106" y="0"/>
                </a:cubicBezTo>
                <a:close/>
              </a:path>
            </a:pathLst>
          </a:custGeom>
          <a:solidFill>
            <a:srgbClr val="5A783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22" name="Google Shape;8222;p39"/>
          <p:cNvSpPr/>
          <p:nvPr/>
        </p:nvSpPr>
        <p:spPr>
          <a:xfrm>
            <a:off x="6981112" y="3457897"/>
            <a:ext cx="709817" cy="447848"/>
          </a:xfrm>
          <a:custGeom>
            <a:avLst/>
            <a:gdLst/>
            <a:ahLst/>
            <a:cxnLst/>
            <a:rect l="l" t="t" r="r" b="b"/>
            <a:pathLst>
              <a:path w="12743" h="8040" extrusionOk="0">
                <a:moveTo>
                  <a:pt x="6372" y="0"/>
                </a:moveTo>
                <a:cubicBezTo>
                  <a:pt x="2869" y="0"/>
                  <a:pt x="0" y="1802"/>
                  <a:pt x="0" y="4037"/>
                </a:cubicBezTo>
                <a:cubicBezTo>
                  <a:pt x="0" y="6238"/>
                  <a:pt x="2869" y="8039"/>
                  <a:pt x="6372" y="8039"/>
                </a:cubicBezTo>
                <a:cubicBezTo>
                  <a:pt x="9874" y="8039"/>
                  <a:pt x="12743" y="6238"/>
                  <a:pt x="12743" y="4037"/>
                </a:cubicBezTo>
                <a:cubicBezTo>
                  <a:pt x="12743" y="1802"/>
                  <a:pt x="9874" y="0"/>
                  <a:pt x="6372" y="0"/>
                </a:cubicBezTo>
                <a:close/>
              </a:path>
            </a:pathLst>
          </a:custGeom>
          <a:solidFill>
            <a:srgbClr val="4E692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23" name="Google Shape;8223;p39"/>
          <p:cNvSpPr/>
          <p:nvPr/>
        </p:nvSpPr>
        <p:spPr>
          <a:xfrm>
            <a:off x="7038709" y="3658538"/>
            <a:ext cx="213730" cy="600250"/>
          </a:xfrm>
          <a:custGeom>
            <a:avLst/>
            <a:gdLst/>
            <a:ahLst/>
            <a:cxnLst/>
            <a:rect l="l" t="t" r="r" b="b"/>
            <a:pathLst>
              <a:path w="3837" h="10776" extrusionOk="0">
                <a:moveTo>
                  <a:pt x="3837" y="1"/>
                </a:moveTo>
                <a:cubicBezTo>
                  <a:pt x="3836" y="1"/>
                  <a:pt x="1635" y="3237"/>
                  <a:pt x="1" y="6839"/>
                </a:cubicBezTo>
                <a:cubicBezTo>
                  <a:pt x="534" y="8140"/>
                  <a:pt x="1068" y="9474"/>
                  <a:pt x="1568" y="10775"/>
                </a:cubicBezTo>
                <a:cubicBezTo>
                  <a:pt x="1435" y="8874"/>
                  <a:pt x="1768" y="5505"/>
                  <a:pt x="3837" y="1"/>
                </a:cubicBezTo>
                <a:close/>
              </a:path>
            </a:pathLst>
          </a:custGeom>
          <a:solidFill>
            <a:srgbClr val="7558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24" name="Google Shape;8224;p39"/>
          <p:cNvSpPr/>
          <p:nvPr/>
        </p:nvSpPr>
        <p:spPr>
          <a:xfrm>
            <a:off x="6897502" y="3234920"/>
            <a:ext cx="793426" cy="631778"/>
          </a:xfrm>
          <a:custGeom>
            <a:avLst/>
            <a:gdLst/>
            <a:ahLst/>
            <a:cxnLst/>
            <a:rect l="l" t="t" r="r" b="b"/>
            <a:pathLst>
              <a:path w="14244" h="11342" extrusionOk="0">
                <a:moveTo>
                  <a:pt x="7139" y="0"/>
                </a:moveTo>
                <a:cubicBezTo>
                  <a:pt x="3203" y="0"/>
                  <a:pt x="0" y="2536"/>
                  <a:pt x="0" y="5671"/>
                </a:cubicBezTo>
                <a:cubicBezTo>
                  <a:pt x="0" y="8807"/>
                  <a:pt x="3203" y="11342"/>
                  <a:pt x="7139" y="11342"/>
                </a:cubicBezTo>
                <a:cubicBezTo>
                  <a:pt x="11042" y="11342"/>
                  <a:pt x="14244" y="8807"/>
                  <a:pt x="14244" y="5671"/>
                </a:cubicBezTo>
                <a:cubicBezTo>
                  <a:pt x="14244" y="2536"/>
                  <a:pt x="11042" y="0"/>
                  <a:pt x="7139" y="0"/>
                </a:cubicBezTo>
                <a:close/>
              </a:path>
            </a:pathLst>
          </a:custGeom>
          <a:solidFill>
            <a:srgbClr val="93B55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25" name="Google Shape;8225;p39"/>
          <p:cNvSpPr/>
          <p:nvPr/>
        </p:nvSpPr>
        <p:spPr>
          <a:xfrm>
            <a:off x="6923515" y="3338973"/>
            <a:ext cx="767413" cy="527725"/>
          </a:xfrm>
          <a:custGeom>
            <a:avLst/>
            <a:gdLst/>
            <a:ahLst/>
            <a:cxnLst/>
            <a:rect l="l" t="t" r="r" b="b"/>
            <a:pathLst>
              <a:path w="13777" h="9474" extrusionOk="0">
                <a:moveTo>
                  <a:pt x="11942" y="0"/>
                </a:moveTo>
                <a:cubicBezTo>
                  <a:pt x="11942" y="67"/>
                  <a:pt x="13076" y="4237"/>
                  <a:pt x="10775" y="6739"/>
                </a:cubicBezTo>
                <a:cubicBezTo>
                  <a:pt x="9681" y="7929"/>
                  <a:pt x="7903" y="8375"/>
                  <a:pt x="6102" y="8375"/>
                </a:cubicBezTo>
                <a:cubicBezTo>
                  <a:pt x="6036" y="8375"/>
                  <a:pt x="5971" y="8374"/>
                  <a:pt x="5905" y="8373"/>
                </a:cubicBezTo>
                <a:cubicBezTo>
                  <a:pt x="7139" y="8040"/>
                  <a:pt x="8106" y="7639"/>
                  <a:pt x="8340" y="7339"/>
                </a:cubicBezTo>
                <a:lnTo>
                  <a:pt x="8340" y="7339"/>
                </a:lnTo>
                <a:cubicBezTo>
                  <a:pt x="8340" y="7339"/>
                  <a:pt x="7432" y="7467"/>
                  <a:pt x="6173" y="7467"/>
                </a:cubicBezTo>
                <a:cubicBezTo>
                  <a:pt x="4283" y="7467"/>
                  <a:pt x="1602" y="7179"/>
                  <a:pt x="0" y="5738"/>
                </a:cubicBezTo>
                <a:lnTo>
                  <a:pt x="0" y="5738"/>
                </a:lnTo>
                <a:cubicBezTo>
                  <a:pt x="1001" y="7906"/>
                  <a:pt x="3603" y="9474"/>
                  <a:pt x="6672" y="9474"/>
                </a:cubicBezTo>
                <a:cubicBezTo>
                  <a:pt x="10608" y="9474"/>
                  <a:pt x="13777" y="6939"/>
                  <a:pt x="13777" y="3803"/>
                </a:cubicBezTo>
                <a:cubicBezTo>
                  <a:pt x="13777" y="2335"/>
                  <a:pt x="13076" y="1001"/>
                  <a:pt x="11942" y="0"/>
                </a:cubicBezTo>
                <a:close/>
              </a:path>
            </a:pathLst>
          </a:custGeom>
          <a:solidFill>
            <a:srgbClr val="749C4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26" name="Google Shape;8226;p39"/>
          <p:cNvSpPr/>
          <p:nvPr/>
        </p:nvSpPr>
        <p:spPr>
          <a:xfrm>
            <a:off x="6200712" y="3727330"/>
            <a:ext cx="252722" cy="1471660"/>
          </a:xfrm>
          <a:custGeom>
            <a:avLst/>
            <a:gdLst/>
            <a:ahLst/>
            <a:cxnLst/>
            <a:rect l="l" t="t" r="r" b="b"/>
            <a:pathLst>
              <a:path w="4537" h="26420" extrusionOk="0">
                <a:moveTo>
                  <a:pt x="0" y="0"/>
                </a:moveTo>
                <a:cubicBezTo>
                  <a:pt x="1535" y="6538"/>
                  <a:pt x="2836" y="15578"/>
                  <a:pt x="2269" y="26419"/>
                </a:cubicBezTo>
                <a:lnTo>
                  <a:pt x="3436" y="26419"/>
                </a:lnTo>
                <a:cubicBezTo>
                  <a:pt x="4537" y="8541"/>
                  <a:pt x="1" y="1"/>
                  <a:pt x="0" y="0"/>
                </a:cubicBezTo>
                <a:close/>
              </a:path>
            </a:pathLst>
          </a:custGeom>
          <a:solidFill>
            <a:srgbClr val="A8866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27" name="Google Shape;8227;p39"/>
          <p:cNvSpPr/>
          <p:nvPr/>
        </p:nvSpPr>
        <p:spPr>
          <a:xfrm>
            <a:off x="5927544" y="1531038"/>
            <a:ext cx="1778247" cy="1061021"/>
          </a:xfrm>
          <a:custGeom>
            <a:avLst/>
            <a:gdLst/>
            <a:ahLst/>
            <a:cxnLst/>
            <a:rect l="l" t="t" r="r" b="b"/>
            <a:pathLst>
              <a:path w="31924" h="19048" extrusionOk="0">
                <a:moveTo>
                  <a:pt x="11209" y="1"/>
                </a:moveTo>
                <a:cubicBezTo>
                  <a:pt x="5005" y="1"/>
                  <a:pt x="1" y="4004"/>
                  <a:pt x="1" y="8874"/>
                </a:cubicBezTo>
                <a:cubicBezTo>
                  <a:pt x="1" y="13777"/>
                  <a:pt x="5005" y="17747"/>
                  <a:pt x="11209" y="17747"/>
                </a:cubicBezTo>
                <a:cubicBezTo>
                  <a:pt x="12276" y="17747"/>
                  <a:pt x="13310" y="17647"/>
                  <a:pt x="14278" y="17413"/>
                </a:cubicBezTo>
                <a:cubicBezTo>
                  <a:pt x="16079" y="18447"/>
                  <a:pt x="18314" y="19048"/>
                  <a:pt x="20716" y="19048"/>
                </a:cubicBezTo>
                <a:cubicBezTo>
                  <a:pt x="26920" y="19048"/>
                  <a:pt x="31924" y="15045"/>
                  <a:pt x="31924" y="10175"/>
                </a:cubicBezTo>
                <a:cubicBezTo>
                  <a:pt x="31924" y="5271"/>
                  <a:pt x="26920" y="1302"/>
                  <a:pt x="20716" y="1302"/>
                </a:cubicBezTo>
                <a:cubicBezTo>
                  <a:pt x="19648" y="1302"/>
                  <a:pt x="18614" y="1402"/>
                  <a:pt x="17647" y="1635"/>
                </a:cubicBezTo>
                <a:cubicBezTo>
                  <a:pt x="15846" y="635"/>
                  <a:pt x="13611" y="1"/>
                  <a:pt x="11209" y="1"/>
                </a:cubicBezTo>
                <a:close/>
              </a:path>
            </a:pathLst>
          </a:custGeom>
          <a:solidFill>
            <a:srgbClr val="5A783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28" name="Google Shape;8228;p39"/>
          <p:cNvSpPr/>
          <p:nvPr/>
        </p:nvSpPr>
        <p:spPr>
          <a:xfrm>
            <a:off x="6241598" y="1670406"/>
            <a:ext cx="1421472" cy="795320"/>
          </a:xfrm>
          <a:custGeom>
            <a:avLst/>
            <a:gdLst/>
            <a:ahLst/>
            <a:cxnLst/>
            <a:rect l="l" t="t" r="r" b="b"/>
            <a:pathLst>
              <a:path w="25519" h="14278" extrusionOk="0">
                <a:moveTo>
                  <a:pt x="15511" y="1"/>
                </a:moveTo>
                <a:cubicBezTo>
                  <a:pt x="9941" y="1"/>
                  <a:pt x="5471" y="3203"/>
                  <a:pt x="5471" y="7139"/>
                </a:cubicBezTo>
                <a:cubicBezTo>
                  <a:pt x="5471" y="7306"/>
                  <a:pt x="5471" y="7439"/>
                  <a:pt x="5504" y="7606"/>
                </a:cubicBezTo>
                <a:cubicBezTo>
                  <a:pt x="2402" y="7806"/>
                  <a:pt x="0" y="9141"/>
                  <a:pt x="0" y="10775"/>
                </a:cubicBezTo>
                <a:cubicBezTo>
                  <a:pt x="0" y="12543"/>
                  <a:pt x="2802" y="13977"/>
                  <a:pt x="6271" y="13977"/>
                </a:cubicBezTo>
                <a:cubicBezTo>
                  <a:pt x="7806" y="13977"/>
                  <a:pt x="9207" y="13677"/>
                  <a:pt x="10274" y="13244"/>
                </a:cubicBezTo>
                <a:cubicBezTo>
                  <a:pt x="11809" y="13877"/>
                  <a:pt x="13577" y="14278"/>
                  <a:pt x="15511" y="14278"/>
                </a:cubicBezTo>
                <a:cubicBezTo>
                  <a:pt x="21049" y="14278"/>
                  <a:pt x="25519" y="11075"/>
                  <a:pt x="25519" y="7139"/>
                </a:cubicBezTo>
                <a:cubicBezTo>
                  <a:pt x="25519" y="3203"/>
                  <a:pt x="21049" y="1"/>
                  <a:pt x="15511" y="1"/>
                </a:cubicBezTo>
                <a:close/>
              </a:path>
            </a:pathLst>
          </a:custGeom>
          <a:solidFill>
            <a:srgbClr val="4E692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29" name="Google Shape;8229;p39"/>
          <p:cNvSpPr/>
          <p:nvPr/>
        </p:nvSpPr>
        <p:spPr>
          <a:xfrm>
            <a:off x="6689395" y="1885974"/>
            <a:ext cx="1464196" cy="845453"/>
          </a:xfrm>
          <a:custGeom>
            <a:avLst/>
            <a:gdLst/>
            <a:ahLst/>
            <a:cxnLst/>
            <a:rect l="l" t="t" r="r" b="b"/>
            <a:pathLst>
              <a:path w="26286" h="15178" extrusionOk="0">
                <a:moveTo>
                  <a:pt x="0" y="0"/>
                </a:moveTo>
                <a:lnTo>
                  <a:pt x="0" y="0"/>
                </a:lnTo>
                <a:cubicBezTo>
                  <a:pt x="8440" y="3769"/>
                  <a:pt x="22016" y="15178"/>
                  <a:pt x="22016" y="15178"/>
                </a:cubicBezTo>
                <a:cubicBezTo>
                  <a:pt x="22016" y="15178"/>
                  <a:pt x="26286" y="12242"/>
                  <a:pt x="20849" y="7739"/>
                </a:cubicBezTo>
                <a:cubicBezTo>
                  <a:pt x="15412" y="3236"/>
                  <a:pt x="1" y="0"/>
                  <a:pt x="0" y="0"/>
                </a:cubicBezTo>
                <a:close/>
              </a:path>
            </a:pathLst>
          </a:custGeom>
          <a:solidFill>
            <a:srgbClr val="89674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30" name="Google Shape;8230;p39"/>
          <p:cNvSpPr/>
          <p:nvPr/>
        </p:nvSpPr>
        <p:spPr>
          <a:xfrm>
            <a:off x="7335996" y="2283578"/>
            <a:ext cx="628101" cy="447848"/>
          </a:xfrm>
          <a:custGeom>
            <a:avLst/>
            <a:gdLst/>
            <a:ahLst/>
            <a:cxnLst/>
            <a:rect l="l" t="t" r="r" b="b"/>
            <a:pathLst>
              <a:path w="11276" h="8040" extrusionOk="0">
                <a:moveTo>
                  <a:pt x="1" y="1"/>
                </a:moveTo>
                <a:lnTo>
                  <a:pt x="1" y="1"/>
                </a:lnTo>
                <a:cubicBezTo>
                  <a:pt x="5638" y="4070"/>
                  <a:pt x="10408" y="8040"/>
                  <a:pt x="10408" y="8040"/>
                </a:cubicBezTo>
                <a:cubicBezTo>
                  <a:pt x="10408" y="8040"/>
                  <a:pt x="10875" y="7739"/>
                  <a:pt x="11275" y="7172"/>
                </a:cubicBezTo>
                <a:cubicBezTo>
                  <a:pt x="6706" y="2736"/>
                  <a:pt x="67" y="34"/>
                  <a:pt x="1" y="1"/>
                </a:cubicBezTo>
                <a:close/>
              </a:path>
            </a:pathLst>
          </a:custGeom>
          <a:solidFill>
            <a:srgbClr val="7558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31" name="Google Shape;8231;p39"/>
          <p:cNvSpPr/>
          <p:nvPr/>
        </p:nvSpPr>
        <p:spPr>
          <a:xfrm>
            <a:off x="7111179" y="2036482"/>
            <a:ext cx="533296" cy="364239"/>
          </a:xfrm>
          <a:custGeom>
            <a:avLst/>
            <a:gdLst/>
            <a:ahLst/>
            <a:cxnLst/>
            <a:rect l="l" t="t" r="r" b="b"/>
            <a:pathLst>
              <a:path w="9574" h="6539" extrusionOk="0">
                <a:moveTo>
                  <a:pt x="2502" y="0"/>
                </a:moveTo>
                <a:lnTo>
                  <a:pt x="0" y="1668"/>
                </a:lnTo>
                <a:cubicBezTo>
                  <a:pt x="2402" y="3236"/>
                  <a:pt x="4771" y="4937"/>
                  <a:pt x="6905" y="6538"/>
                </a:cubicBezTo>
                <a:cubicBezTo>
                  <a:pt x="8306" y="5471"/>
                  <a:pt x="9174" y="3803"/>
                  <a:pt x="9574" y="2769"/>
                </a:cubicBezTo>
                <a:cubicBezTo>
                  <a:pt x="7439" y="1735"/>
                  <a:pt x="4937" y="801"/>
                  <a:pt x="2502" y="0"/>
                </a:cubicBezTo>
                <a:close/>
              </a:path>
            </a:pathLst>
          </a:custGeom>
          <a:solidFill>
            <a:srgbClr val="7558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32" name="Google Shape;8232;p39"/>
          <p:cNvSpPr/>
          <p:nvPr/>
        </p:nvSpPr>
        <p:spPr>
          <a:xfrm>
            <a:off x="5119293" y="22281"/>
            <a:ext cx="4024673" cy="2045674"/>
          </a:xfrm>
          <a:custGeom>
            <a:avLst/>
            <a:gdLst/>
            <a:ahLst/>
            <a:cxnLst/>
            <a:rect l="l" t="t" r="r" b="b"/>
            <a:pathLst>
              <a:path w="72253" h="36725" extrusionOk="0">
                <a:moveTo>
                  <a:pt x="51704" y="1"/>
                </a:moveTo>
                <a:cubicBezTo>
                  <a:pt x="49369" y="1869"/>
                  <a:pt x="47401" y="3937"/>
                  <a:pt x="45867" y="6072"/>
                </a:cubicBezTo>
                <a:cubicBezTo>
                  <a:pt x="45500" y="6172"/>
                  <a:pt x="45166" y="6239"/>
                  <a:pt x="44799" y="6339"/>
                </a:cubicBezTo>
                <a:cubicBezTo>
                  <a:pt x="43465" y="6706"/>
                  <a:pt x="42164" y="7139"/>
                  <a:pt x="40930" y="7606"/>
                </a:cubicBezTo>
                <a:cubicBezTo>
                  <a:pt x="38152" y="4962"/>
                  <a:pt x="33451" y="3472"/>
                  <a:pt x="27979" y="3472"/>
                </a:cubicBezTo>
                <a:cubicBezTo>
                  <a:pt x="25236" y="3472"/>
                  <a:pt x="22299" y="3847"/>
                  <a:pt x="19314" y="4638"/>
                </a:cubicBezTo>
                <a:cubicBezTo>
                  <a:pt x="7840" y="7706"/>
                  <a:pt x="1" y="15779"/>
                  <a:pt x="1835" y="22684"/>
                </a:cubicBezTo>
                <a:cubicBezTo>
                  <a:pt x="3155" y="27776"/>
                  <a:pt x="9392" y="30824"/>
                  <a:pt x="17168" y="30824"/>
                </a:cubicBezTo>
                <a:cubicBezTo>
                  <a:pt x="17645" y="30824"/>
                  <a:pt x="18127" y="30813"/>
                  <a:pt x="18614" y="30790"/>
                </a:cubicBezTo>
                <a:cubicBezTo>
                  <a:pt x="21376" y="33507"/>
                  <a:pt x="26131" y="35035"/>
                  <a:pt x="31667" y="35035"/>
                </a:cubicBezTo>
                <a:cubicBezTo>
                  <a:pt x="34422" y="35035"/>
                  <a:pt x="37370" y="34656"/>
                  <a:pt x="40363" y="33858"/>
                </a:cubicBezTo>
                <a:cubicBezTo>
                  <a:pt x="41730" y="33491"/>
                  <a:pt x="42998" y="33058"/>
                  <a:pt x="44232" y="32591"/>
                </a:cubicBezTo>
                <a:cubicBezTo>
                  <a:pt x="47010" y="35235"/>
                  <a:pt x="51711" y="36725"/>
                  <a:pt x="57183" y="36725"/>
                </a:cubicBezTo>
                <a:cubicBezTo>
                  <a:pt x="59926" y="36725"/>
                  <a:pt x="62863" y="36350"/>
                  <a:pt x="65848" y="35560"/>
                </a:cubicBezTo>
                <a:cubicBezTo>
                  <a:pt x="68149" y="34926"/>
                  <a:pt x="70284" y="34125"/>
                  <a:pt x="72252" y="33158"/>
                </a:cubicBezTo>
                <a:lnTo>
                  <a:pt x="72252" y="1"/>
                </a:lnTo>
                <a:close/>
              </a:path>
            </a:pathLst>
          </a:custGeom>
          <a:solidFill>
            <a:srgbClr val="5A783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33" name="Google Shape;8233;p39"/>
          <p:cNvSpPr/>
          <p:nvPr/>
        </p:nvSpPr>
        <p:spPr>
          <a:xfrm>
            <a:off x="5435185" y="280574"/>
            <a:ext cx="3708784" cy="1506975"/>
          </a:xfrm>
          <a:custGeom>
            <a:avLst/>
            <a:gdLst/>
            <a:ahLst/>
            <a:cxnLst/>
            <a:rect l="l" t="t" r="r" b="b"/>
            <a:pathLst>
              <a:path w="66582" h="27054" extrusionOk="0">
                <a:moveTo>
                  <a:pt x="37560" y="1"/>
                </a:moveTo>
                <a:cubicBezTo>
                  <a:pt x="29755" y="1"/>
                  <a:pt x="22817" y="1768"/>
                  <a:pt x="18447" y="4504"/>
                </a:cubicBezTo>
                <a:cubicBezTo>
                  <a:pt x="17012" y="4170"/>
                  <a:pt x="15445" y="4003"/>
                  <a:pt x="13810" y="4003"/>
                </a:cubicBezTo>
                <a:cubicBezTo>
                  <a:pt x="6171" y="4003"/>
                  <a:pt x="0" y="7773"/>
                  <a:pt x="0" y="12409"/>
                </a:cubicBezTo>
                <a:cubicBezTo>
                  <a:pt x="0" y="17079"/>
                  <a:pt x="6171" y="20849"/>
                  <a:pt x="13810" y="20849"/>
                </a:cubicBezTo>
                <a:cubicBezTo>
                  <a:pt x="16579" y="20849"/>
                  <a:pt x="19147" y="20348"/>
                  <a:pt x="21316" y="19481"/>
                </a:cubicBezTo>
                <a:cubicBezTo>
                  <a:pt x="25585" y="21349"/>
                  <a:pt x="31289" y="22483"/>
                  <a:pt x="37560" y="22483"/>
                </a:cubicBezTo>
                <a:cubicBezTo>
                  <a:pt x="39862" y="22483"/>
                  <a:pt x="42130" y="22316"/>
                  <a:pt x="44265" y="22016"/>
                </a:cubicBezTo>
                <a:cubicBezTo>
                  <a:pt x="47601" y="25085"/>
                  <a:pt x="52838" y="27053"/>
                  <a:pt x="58742" y="27053"/>
                </a:cubicBezTo>
                <a:cubicBezTo>
                  <a:pt x="61544" y="27053"/>
                  <a:pt x="64213" y="26620"/>
                  <a:pt x="66581" y="25819"/>
                </a:cubicBezTo>
                <a:lnTo>
                  <a:pt x="66581" y="2602"/>
                </a:lnTo>
                <a:cubicBezTo>
                  <a:pt x="64213" y="1802"/>
                  <a:pt x="61544" y="1368"/>
                  <a:pt x="58742" y="1368"/>
                </a:cubicBezTo>
                <a:cubicBezTo>
                  <a:pt x="56341" y="1368"/>
                  <a:pt x="54072" y="1702"/>
                  <a:pt x="51971" y="2302"/>
                </a:cubicBezTo>
                <a:cubicBezTo>
                  <a:pt x="47968" y="868"/>
                  <a:pt x="42964" y="1"/>
                  <a:pt x="37560" y="1"/>
                </a:cubicBezTo>
                <a:close/>
              </a:path>
            </a:pathLst>
          </a:custGeom>
          <a:solidFill>
            <a:srgbClr val="4E692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34" name="Google Shape;8234;p39"/>
          <p:cNvSpPr/>
          <p:nvPr/>
        </p:nvSpPr>
        <p:spPr>
          <a:xfrm>
            <a:off x="8573496" y="785962"/>
            <a:ext cx="570505" cy="1205959"/>
          </a:xfrm>
          <a:custGeom>
            <a:avLst/>
            <a:gdLst/>
            <a:ahLst/>
            <a:cxnLst/>
            <a:rect l="l" t="t" r="r" b="b"/>
            <a:pathLst>
              <a:path w="10242" h="21650" extrusionOk="0">
                <a:moveTo>
                  <a:pt x="10241" y="1"/>
                </a:moveTo>
                <a:lnTo>
                  <a:pt x="1" y="15078"/>
                </a:lnTo>
                <a:lnTo>
                  <a:pt x="4737" y="21649"/>
                </a:lnTo>
                <a:cubicBezTo>
                  <a:pt x="4737" y="21649"/>
                  <a:pt x="7739" y="12810"/>
                  <a:pt x="10241" y="6539"/>
                </a:cubicBezTo>
                <a:lnTo>
                  <a:pt x="10241" y="1"/>
                </a:lnTo>
                <a:close/>
              </a:path>
            </a:pathLst>
          </a:custGeom>
          <a:solidFill>
            <a:srgbClr val="89674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35" name="Google Shape;8235;p39"/>
          <p:cNvSpPr/>
          <p:nvPr/>
        </p:nvSpPr>
        <p:spPr>
          <a:xfrm>
            <a:off x="8573496" y="830580"/>
            <a:ext cx="570505" cy="1040578"/>
          </a:xfrm>
          <a:custGeom>
            <a:avLst/>
            <a:gdLst/>
            <a:ahLst/>
            <a:cxnLst/>
            <a:rect l="l" t="t" r="r" b="b"/>
            <a:pathLst>
              <a:path w="10242" h="18681" extrusionOk="0">
                <a:moveTo>
                  <a:pt x="9708" y="0"/>
                </a:moveTo>
                <a:lnTo>
                  <a:pt x="1" y="14277"/>
                </a:lnTo>
                <a:lnTo>
                  <a:pt x="1368" y="16212"/>
                </a:lnTo>
                <a:lnTo>
                  <a:pt x="4470" y="18680"/>
                </a:lnTo>
                <a:lnTo>
                  <a:pt x="7639" y="9540"/>
                </a:lnTo>
                <a:lnTo>
                  <a:pt x="8673" y="9741"/>
                </a:lnTo>
                <a:cubicBezTo>
                  <a:pt x="9207" y="8373"/>
                  <a:pt x="9741" y="7005"/>
                  <a:pt x="10241" y="5738"/>
                </a:cubicBezTo>
                <a:lnTo>
                  <a:pt x="10241" y="267"/>
                </a:lnTo>
                <a:cubicBezTo>
                  <a:pt x="10074" y="167"/>
                  <a:pt x="9874" y="100"/>
                  <a:pt x="9708" y="0"/>
                </a:cubicBezTo>
                <a:close/>
              </a:path>
            </a:pathLst>
          </a:custGeom>
          <a:solidFill>
            <a:srgbClr val="7558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36" name="Google Shape;8236;p39"/>
          <p:cNvSpPr/>
          <p:nvPr/>
        </p:nvSpPr>
        <p:spPr>
          <a:xfrm>
            <a:off x="7512519" y="748809"/>
            <a:ext cx="1631471" cy="4455197"/>
          </a:xfrm>
          <a:custGeom>
            <a:avLst/>
            <a:gdLst/>
            <a:ahLst/>
            <a:cxnLst/>
            <a:rect l="l" t="t" r="r" b="b"/>
            <a:pathLst>
              <a:path w="29289" h="79982" extrusionOk="0">
                <a:moveTo>
                  <a:pt x="10775" y="79924"/>
                </a:moveTo>
                <a:cubicBezTo>
                  <a:pt x="10775" y="79924"/>
                  <a:pt x="10775" y="79924"/>
                  <a:pt x="10775" y="79924"/>
                </a:cubicBezTo>
                <a:cubicBezTo>
                  <a:pt x="10775" y="79924"/>
                  <a:pt x="10775" y="79924"/>
                  <a:pt x="10775" y="79924"/>
                </a:cubicBezTo>
                <a:close/>
                <a:moveTo>
                  <a:pt x="13944" y="1"/>
                </a:moveTo>
                <a:lnTo>
                  <a:pt x="1" y="5838"/>
                </a:lnTo>
                <a:cubicBezTo>
                  <a:pt x="1" y="5838"/>
                  <a:pt x="12510" y="46000"/>
                  <a:pt x="10775" y="79924"/>
                </a:cubicBezTo>
                <a:lnTo>
                  <a:pt x="10775" y="79924"/>
                </a:lnTo>
                <a:cubicBezTo>
                  <a:pt x="10775" y="79922"/>
                  <a:pt x="10891" y="79921"/>
                  <a:pt x="11104" y="79921"/>
                </a:cubicBezTo>
                <a:cubicBezTo>
                  <a:pt x="12640" y="79921"/>
                  <a:pt x="19226" y="79981"/>
                  <a:pt x="24033" y="79981"/>
                </a:cubicBezTo>
                <a:cubicBezTo>
                  <a:pt x="26896" y="79981"/>
                  <a:pt x="29128" y="79960"/>
                  <a:pt x="29288" y="79891"/>
                </a:cubicBezTo>
                <a:lnTo>
                  <a:pt x="29288" y="30856"/>
                </a:lnTo>
                <a:cubicBezTo>
                  <a:pt x="24418" y="19981"/>
                  <a:pt x="18881" y="8907"/>
                  <a:pt x="13944" y="1"/>
                </a:cubicBezTo>
                <a:close/>
              </a:path>
            </a:pathLst>
          </a:custGeom>
          <a:solidFill>
            <a:srgbClr val="89674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37" name="Google Shape;8237;p39"/>
          <p:cNvSpPr/>
          <p:nvPr/>
        </p:nvSpPr>
        <p:spPr>
          <a:xfrm>
            <a:off x="7650050" y="1571924"/>
            <a:ext cx="661523" cy="3628906"/>
          </a:xfrm>
          <a:custGeom>
            <a:avLst/>
            <a:gdLst/>
            <a:ahLst/>
            <a:cxnLst/>
            <a:rect l="l" t="t" r="r" b="b"/>
            <a:pathLst>
              <a:path w="11876" h="65148" extrusionOk="0">
                <a:moveTo>
                  <a:pt x="0" y="1"/>
                </a:moveTo>
                <a:lnTo>
                  <a:pt x="0" y="1"/>
                </a:lnTo>
                <a:cubicBezTo>
                  <a:pt x="3569" y="13744"/>
                  <a:pt x="9540" y="41030"/>
                  <a:pt x="8306" y="65114"/>
                </a:cubicBezTo>
                <a:cubicBezTo>
                  <a:pt x="8306" y="65114"/>
                  <a:pt x="9774" y="65147"/>
                  <a:pt x="11875" y="65147"/>
                </a:cubicBezTo>
                <a:cubicBezTo>
                  <a:pt x="10174" y="32958"/>
                  <a:pt x="1768" y="5505"/>
                  <a:pt x="234" y="735"/>
                </a:cubicBezTo>
                <a:cubicBezTo>
                  <a:pt x="100" y="268"/>
                  <a:pt x="0" y="1"/>
                  <a:pt x="0" y="1"/>
                </a:cubicBezTo>
                <a:close/>
              </a:path>
            </a:pathLst>
          </a:custGeom>
          <a:solidFill>
            <a:srgbClr val="A8866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38" name="Google Shape;8238;p39"/>
          <p:cNvSpPr/>
          <p:nvPr/>
        </p:nvSpPr>
        <p:spPr>
          <a:xfrm>
            <a:off x="7512519" y="748809"/>
            <a:ext cx="1631471" cy="1995653"/>
          </a:xfrm>
          <a:custGeom>
            <a:avLst/>
            <a:gdLst/>
            <a:ahLst/>
            <a:cxnLst/>
            <a:rect l="l" t="t" r="r" b="b"/>
            <a:pathLst>
              <a:path w="29289" h="35827" extrusionOk="0">
                <a:moveTo>
                  <a:pt x="13944" y="1"/>
                </a:moveTo>
                <a:lnTo>
                  <a:pt x="1" y="5838"/>
                </a:lnTo>
                <a:cubicBezTo>
                  <a:pt x="1" y="5838"/>
                  <a:pt x="534" y="7539"/>
                  <a:pt x="1335" y="10541"/>
                </a:cubicBezTo>
                <a:cubicBezTo>
                  <a:pt x="4737" y="10508"/>
                  <a:pt x="10642" y="10208"/>
                  <a:pt x="15578" y="9140"/>
                </a:cubicBezTo>
                <a:cubicBezTo>
                  <a:pt x="18214" y="13343"/>
                  <a:pt x="25519" y="25652"/>
                  <a:pt x="29288" y="35826"/>
                </a:cubicBezTo>
                <a:lnTo>
                  <a:pt x="29288" y="30856"/>
                </a:lnTo>
                <a:cubicBezTo>
                  <a:pt x="25852" y="23184"/>
                  <a:pt x="22083" y="15412"/>
                  <a:pt x="18414" y="8373"/>
                </a:cubicBezTo>
                <a:cubicBezTo>
                  <a:pt x="16879" y="5438"/>
                  <a:pt x="15378" y="2636"/>
                  <a:pt x="13944" y="1"/>
                </a:cubicBezTo>
                <a:close/>
              </a:path>
            </a:pathLst>
          </a:custGeom>
          <a:solidFill>
            <a:srgbClr val="7558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39" name="Google Shape;8239;p39"/>
          <p:cNvSpPr/>
          <p:nvPr/>
        </p:nvSpPr>
        <p:spPr>
          <a:xfrm>
            <a:off x="7765244" y="0"/>
            <a:ext cx="1378748" cy="665255"/>
          </a:xfrm>
          <a:custGeom>
            <a:avLst/>
            <a:gdLst/>
            <a:ahLst/>
            <a:cxnLst/>
            <a:rect l="l" t="t" r="r" b="b"/>
            <a:pathLst>
              <a:path w="24752" h="11943" extrusionOk="0">
                <a:moveTo>
                  <a:pt x="100" y="1"/>
                </a:moveTo>
                <a:cubicBezTo>
                  <a:pt x="34" y="301"/>
                  <a:pt x="0" y="634"/>
                  <a:pt x="0" y="935"/>
                </a:cubicBezTo>
                <a:cubicBezTo>
                  <a:pt x="0" y="7006"/>
                  <a:pt x="8840" y="11942"/>
                  <a:pt x="19714" y="11942"/>
                </a:cubicBezTo>
                <a:cubicBezTo>
                  <a:pt x="21449" y="11942"/>
                  <a:pt x="23150" y="11809"/>
                  <a:pt x="24751" y="11576"/>
                </a:cubicBezTo>
                <a:lnTo>
                  <a:pt x="24751" y="1"/>
                </a:lnTo>
                <a:close/>
              </a:path>
            </a:pathLst>
          </a:custGeom>
          <a:solidFill>
            <a:srgbClr val="93B55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40" name="Google Shape;8240;p39"/>
          <p:cNvSpPr/>
          <p:nvPr/>
        </p:nvSpPr>
        <p:spPr>
          <a:xfrm>
            <a:off x="4812703" y="0"/>
            <a:ext cx="4039545" cy="1271075"/>
          </a:xfrm>
          <a:custGeom>
            <a:avLst/>
            <a:gdLst/>
            <a:ahLst/>
            <a:cxnLst/>
            <a:rect l="l" t="t" r="r" b="b"/>
            <a:pathLst>
              <a:path w="72520" h="22819" extrusionOk="0">
                <a:moveTo>
                  <a:pt x="1101" y="1"/>
                </a:moveTo>
                <a:cubicBezTo>
                  <a:pt x="167" y="2669"/>
                  <a:pt x="1" y="5438"/>
                  <a:pt x="868" y="8040"/>
                </a:cubicBezTo>
                <a:cubicBezTo>
                  <a:pt x="2771" y="13898"/>
                  <a:pt x="9218" y="17357"/>
                  <a:pt x="16868" y="17357"/>
                </a:cubicBezTo>
                <a:cubicBezTo>
                  <a:pt x="19541" y="17357"/>
                  <a:pt x="22361" y="16935"/>
                  <a:pt x="25185" y="16045"/>
                </a:cubicBezTo>
                <a:cubicBezTo>
                  <a:pt x="28819" y="20375"/>
                  <a:pt x="35094" y="22819"/>
                  <a:pt x="42222" y="22819"/>
                </a:cubicBezTo>
                <a:cubicBezTo>
                  <a:pt x="45694" y="22819"/>
                  <a:pt x="49368" y="22239"/>
                  <a:pt x="53039" y="21016"/>
                </a:cubicBezTo>
                <a:cubicBezTo>
                  <a:pt x="64380" y="17246"/>
                  <a:pt x="72119" y="8507"/>
                  <a:pt x="72519" y="1"/>
                </a:cubicBezTo>
                <a:close/>
              </a:path>
            </a:pathLst>
          </a:custGeom>
          <a:solidFill>
            <a:srgbClr val="93B55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41" name="Google Shape;8241;p39"/>
          <p:cNvSpPr/>
          <p:nvPr/>
        </p:nvSpPr>
        <p:spPr>
          <a:xfrm>
            <a:off x="8854072" y="564879"/>
            <a:ext cx="289932" cy="700515"/>
          </a:xfrm>
          <a:custGeom>
            <a:avLst/>
            <a:gdLst/>
            <a:ahLst/>
            <a:cxnLst/>
            <a:rect l="l" t="t" r="r" b="b"/>
            <a:pathLst>
              <a:path w="5205" h="12576" extrusionOk="0">
                <a:moveTo>
                  <a:pt x="5204" y="0"/>
                </a:moveTo>
                <a:cubicBezTo>
                  <a:pt x="2035" y="1435"/>
                  <a:pt x="1" y="3736"/>
                  <a:pt x="1" y="6305"/>
                </a:cubicBezTo>
                <a:cubicBezTo>
                  <a:pt x="1" y="8873"/>
                  <a:pt x="2035" y="11141"/>
                  <a:pt x="5204" y="12576"/>
                </a:cubicBezTo>
                <a:lnTo>
                  <a:pt x="5204" y="0"/>
                </a:lnTo>
                <a:close/>
              </a:path>
            </a:pathLst>
          </a:custGeom>
          <a:solidFill>
            <a:srgbClr val="93B55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42" name="Google Shape;8242;p39"/>
          <p:cNvSpPr/>
          <p:nvPr/>
        </p:nvSpPr>
        <p:spPr>
          <a:xfrm>
            <a:off x="5817921" y="1386156"/>
            <a:ext cx="1787549" cy="1020136"/>
          </a:xfrm>
          <a:custGeom>
            <a:avLst/>
            <a:gdLst/>
            <a:ahLst/>
            <a:cxnLst/>
            <a:rect l="l" t="t" r="r" b="b"/>
            <a:pathLst>
              <a:path w="32091" h="18314" extrusionOk="0">
                <a:moveTo>
                  <a:pt x="16313" y="0"/>
                </a:moveTo>
                <a:cubicBezTo>
                  <a:pt x="14344" y="0"/>
                  <a:pt x="12443" y="234"/>
                  <a:pt x="10709" y="600"/>
                </a:cubicBezTo>
                <a:cubicBezTo>
                  <a:pt x="4738" y="834"/>
                  <a:pt x="1" y="4703"/>
                  <a:pt x="1" y="9440"/>
                </a:cubicBezTo>
                <a:cubicBezTo>
                  <a:pt x="1" y="14344"/>
                  <a:pt x="5038" y="18313"/>
                  <a:pt x="11242" y="18313"/>
                </a:cubicBezTo>
                <a:cubicBezTo>
                  <a:pt x="12643" y="18313"/>
                  <a:pt x="13978" y="18113"/>
                  <a:pt x="15212" y="17746"/>
                </a:cubicBezTo>
                <a:lnTo>
                  <a:pt x="16313" y="17746"/>
                </a:lnTo>
                <a:cubicBezTo>
                  <a:pt x="25019" y="17746"/>
                  <a:pt x="32090" y="13777"/>
                  <a:pt x="32090" y="8873"/>
                </a:cubicBezTo>
                <a:cubicBezTo>
                  <a:pt x="32090" y="4003"/>
                  <a:pt x="25019" y="0"/>
                  <a:pt x="16313" y="0"/>
                </a:cubicBezTo>
                <a:close/>
              </a:path>
            </a:pathLst>
          </a:custGeom>
          <a:solidFill>
            <a:srgbClr val="93B55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43" name="Google Shape;8243;p39"/>
          <p:cNvSpPr/>
          <p:nvPr/>
        </p:nvSpPr>
        <p:spPr>
          <a:xfrm>
            <a:off x="7414036" y="3610244"/>
            <a:ext cx="1549699" cy="852917"/>
          </a:xfrm>
          <a:custGeom>
            <a:avLst/>
            <a:gdLst/>
            <a:ahLst/>
            <a:cxnLst/>
            <a:rect l="l" t="t" r="r" b="b"/>
            <a:pathLst>
              <a:path w="27821" h="15312" extrusionOk="0">
                <a:moveTo>
                  <a:pt x="6238" y="1"/>
                </a:moveTo>
                <a:lnTo>
                  <a:pt x="1" y="534"/>
                </a:lnTo>
                <a:cubicBezTo>
                  <a:pt x="1" y="534"/>
                  <a:pt x="1602" y="1235"/>
                  <a:pt x="3870" y="2402"/>
                </a:cubicBezTo>
                <a:lnTo>
                  <a:pt x="7639" y="2402"/>
                </a:lnTo>
                <a:lnTo>
                  <a:pt x="5171" y="3103"/>
                </a:lnTo>
                <a:cubicBezTo>
                  <a:pt x="7006" y="4104"/>
                  <a:pt x="9107" y="5338"/>
                  <a:pt x="11175" y="6739"/>
                </a:cubicBezTo>
                <a:lnTo>
                  <a:pt x="15845" y="7306"/>
                </a:lnTo>
                <a:lnTo>
                  <a:pt x="12643" y="7806"/>
                </a:lnTo>
                <a:cubicBezTo>
                  <a:pt x="15712" y="10075"/>
                  <a:pt x="18447" y="12643"/>
                  <a:pt x="19615" y="15312"/>
                </a:cubicBezTo>
                <a:lnTo>
                  <a:pt x="27821" y="11409"/>
                </a:lnTo>
                <a:cubicBezTo>
                  <a:pt x="27787" y="11409"/>
                  <a:pt x="16946" y="835"/>
                  <a:pt x="6238" y="1"/>
                </a:cubicBezTo>
                <a:close/>
              </a:path>
            </a:pathLst>
          </a:custGeom>
          <a:solidFill>
            <a:srgbClr val="6599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44" name="Google Shape;8244;p39"/>
          <p:cNvSpPr/>
          <p:nvPr/>
        </p:nvSpPr>
        <p:spPr>
          <a:xfrm>
            <a:off x="8458302" y="3864804"/>
            <a:ext cx="503606" cy="564935"/>
          </a:xfrm>
          <a:custGeom>
            <a:avLst/>
            <a:gdLst/>
            <a:ahLst/>
            <a:cxnLst/>
            <a:rect l="l" t="t" r="r" b="b"/>
            <a:pathLst>
              <a:path w="9041" h="10142" extrusionOk="0">
                <a:moveTo>
                  <a:pt x="0" y="1"/>
                </a:moveTo>
                <a:lnTo>
                  <a:pt x="0" y="1"/>
                </a:lnTo>
                <a:cubicBezTo>
                  <a:pt x="534" y="1869"/>
                  <a:pt x="1535" y="5638"/>
                  <a:pt x="2169" y="10141"/>
                </a:cubicBezTo>
                <a:lnTo>
                  <a:pt x="9040" y="6839"/>
                </a:lnTo>
                <a:cubicBezTo>
                  <a:pt x="9040" y="6839"/>
                  <a:pt x="5271" y="3170"/>
                  <a:pt x="0" y="1"/>
                </a:cubicBezTo>
                <a:close/>
              </a:path>
            </a:pathLst>
          </a:custGeom>
          <a:solidFill>
            <a:srgbClr val="57853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45" name="Google Shape;8245;p39"/>
          <p:cNvSpPr/>
          <p:nvPr/>
        </p:nvSpPr>
        <p:spPr>
          <a:xfrm>
            <a:off x="7783793" y="2909730"/>
            <a:ext cx="1360199" cy="1633309"/>
          </a:xfrm>
          <a:custGeom>
            <a:avLst/>
            <a:gdLst/>
            <a:ahLst/>
            <a:cxnLst/>
            <a:rect l="l" t="t" r="r" b="b"/>
            <a:pathLst>
              <a:path w="24419" h="29322" extrusionOk="0">
                <a:moveTo>
                  <a:pt x="1" y="1"/>
                </a:moveTo>
                <a:cubicBezTo>
                  <a:pt x="1" y="1"/>
                  <a:pt x="1635" y="1469"/>
                  <a:pt x="3904" y="3970"/>
                </a:cubicBezTo>
                <a:lnTo>
                  <a:pt x="8740" y="4738"/>
                </a:lnTo>
                <a:lnTo>
                  <a:pt x="5004" y="5205"/>
                </a:lnTo>
                <a:cubicBezTo>
                  <a:pt x="6939" y="7440"/>
                  <a:pt x="9207" y="10308"/>
                  <a:pt x="11209" y="13577"/>
                </a:cubicBezTo>
                <a:lnTo>
                  <a:pt x="17313" y="15846"/>
                </a:lnTo>
                <a:lnTo>
                  <a:pt x="12310" y="15412"/>
                </a:lnTo>
                <a:lnTo>
                  <a:pt x="12310" y="15412"/>
                </a:lnTo>
                <a:cubicBezTo>
                  <a:pt x="12543" y="15846"/>
                  <a:pt x="12777" y="16246"/>
                  <a:pt x="12977" y="16646"/>
                </a:cubicBezTo>
                <a:lnTo>
                  <a:pt x="16179" y="17847"/>
                </a:lnTo>
                <a:lnTo>
                  <a:pt x="13377" y="17380"/>
                </a:lnTo>
                <a:lnTo>
                  <a:pt x="13377" y="17380"/>
                </a:lnTo>
                <a:cubicBezTo>
                  <a:pt x="15245" y="21083"/>
                  <a:pt x="16646" y="25152"/>
                  <a:pt x="17013" y="29322"/>
                </a:cubicBezTo>
                <a:lnTo>
                  <a:pt x="17580" y="29322"/>
                </a:lnTo>
                <a:lnTo>
                  <a:pt x="24418" y="28421"/>
                </a:lnTo>
                <a:lnTo>
                  <a:pt x="24418" y="16579"/>
                </a:lnTo>
                <a:cubicBezTo>
                  <a:pt x="15779" y="3270"/>
                  <a:pt x="6706" y="168"/>
                  <a:pt x="6706" y="168"/>
                </a:cubicBezTo>
                <a:lnTo>
                  <a:pt x="1" y="1"/>
                </a:lnTo>
                <a:close/>
              </a:path>
            </a:pathLst>
          </a:custGeom>
          <a:solidFill>
            <a:srgbClr val="6599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46" name="Google Shape;8246;p39"/>
          <p:cNvSpPr/>
          <p:nvPr/>
        </p:nvSpPr>
        <p:spPr>
          <a:xfrm>
            <a:off x="8632987" y="3229350"/>
            <a:ext cx="511015" cy="988552"/>
          </a:xfrm>
          <a:custGeom>
            <a:avLst/>
            <a:gdLst/>
            <a:ahLst/>
            <a:cxnLst/>
            <a:rect l="l" t="t" r="r" b="b"/>
            <a:pathLst>
              <a:path w="9174" h="17747" extrusionOk="0">
                <a:moveTo>
                  <a:pt x="0" y="0"/>
                </a:moveTo>
                <a:cubicBezTo>
                  <a:pt x="67" y="100"/>
                  <a:pt x="5671" y="8039"/>
                  <a:pt x="9173" y="17746"/>
                </a:cubicBezTo>
                <a:lnTo>
                  <a:pt x="9173" y="10841"/>
                </a:lnTo>
                <a:cubicBezTo>
                  <a:pt x="6004" y="5971"/>
                  <a:pt x="2802" y="2502"/>
                  <a:pt x="0" y="0"/>
                </a:cubicBezTo>
                <a:close/>
              </a:path>
            </a:pathLst>
          </a:custGeom>
          <a:solidFill>
            <a:srgbClr val="57853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47" name="Google Shape;8247;p39"/>
          <p:cNvSpPr/>
          <p:nvPr/>
        </p:nvSpPr>
        <p:spPr>
          <a:xfrm>
            <a:off x="6377235" y="3968912"/>
            <a:ext cx="2766743" cy="1230078"/>
          </a:xfrm>
          <a:custGeom>
            <a:avLst/>
            <a:gdLst/>
            <a:ahLst/>
            <a:cxnLst/>
            <a:rect l="l" t="t" r="r" b="b"/>
            <a:pathLst>
              <a:path w="49670" h="22083" extrusionOk="0">
                <a:moveTo>
                  <a:pt x="47658" y="1"/>
                </a:moveTo>
                <a:cubicBezTo>
                  <a:pt x="46242" y="1"/>
                  <a:pt x="44785" y="97"/>
                  <a:pt x="43298" y="300"/>
                </a:cubicBezTo>
                <a:cubicBezTo>
                  <a:pt x="33157" y="1667"/>
                  <a:pt x="25318" y="7538"/>
                  <a:pt x="24218" y="14110"/>
                </a:cubicBezTo>
                <a:cubicBezTo>
                  <a:pt x="17480" y="14110"/>
                  <a:pt x="11675" y="15944"/>
                  <a:pt x="9107" y="18546"/>
                </a:cubicBezTo>
                <a:cubicBezTo>
                  <a:pt x="8173" y="18146"/>
                  <a:pt x="7105" y="17912"/>
                  <a:pt x="5971" y="17912"/>
                </a:cubicBezTo>
                <a:cubicBezTo>
                  <a:pt x="2702" y="17912"/>
                  <a:pt x="67" y="19780"/>
                  <a:pt x="0" y="22082"/>
                </a:cubicBezTo>
                <a:lnTo>
                  <a:pt x="49669" y="22082"/>
                </a:lnTo>
                <a:lnTo>
                  <a:pt x="49669" y="66"/>
                </a:lnTo>
                <a:cubicBezTo>
                  <a:pt x="49009" y="23"/>
                  <a:pt x="48338" y="1"/>
                  <a:pt x="47658" y="1"/>
                </a:cubicBezTo>
                <a:close/>
              </a:path>
            </a:pathLst>
          </a:custGeom>
          <a:solidFill>
            <a:srgbClr val="7CAD5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48" name="Google Shape;8248;p39"/>
          <p:cNvSpPr/>
          <p:nvPr/>
        </p:nvSpPr>
        <p:spPr>
          <a:xfrm>
            <a:off x="4812703" y="0"/>
            <a:ext cx="3760810" cy="1271075"/>
          </a:xfrm>
          <a:custGeom>
            <a:avLst/>
            <a:gdLst/>
            <a:ahLst/>
            <a:cxnLst/>
            <a:rect l="l" t="t" r="r" b="b"/>
            <a:pathLst>
              <a:path w="67516" h="22819" extrusionOk="0">
                <a:moveTo>
                  <a:pt x="1101" y="1"/>
                </a:moveTo>
                <a:cubicBezTo>
                  <a:pt x="167" y="2669"/>
                  <a:pt x="1" y="5438"/>
                  <a:pt x="868" y="8040"/>
                </a:cubicBezTo>
                <a:cubicBezTo>
                  <a:pt x="2777" y="13905"/>
                  <a:pt x="9206" y="17361"/>
                  <a:pt x="16863" y="17361"/>
                </a:cubicBezTo>
                <a:cubicBezTo>
                  <a:pt x="18438" y="17361"/>
                  <a:pt x="20066" y="17214"/>
                  <a:pt x="21716" y="16913"/>
                </a:cubicBezTo>
                <a:cubicBezTo>
                  <a:pt x="22250" y="16813"/>
                  <a:pt x="22817" y="16679"/>
                  <a:pt x="23417" y="16546"/>
                </a:cubicBezTo>
                <a:cubicBezTo>
                  <a:pt x="23451" y="16546"/>
                  <a:pt x="23484" y="16546"/>
                  <a:pt x="23517" y="16512"/>
                </a:cubicBezTo>
                <a:cubicBezTo>
                  <a:pt x="24085" y="16379"/>
                  <a:pt x="24618" y="16246"/>
                  <a:pt x="25185" y="16045"/>
                </a:cubicBezTo>
                <a:cubicBezTo>
                  <a:pt x="28819" y="20375"/>
                  <a:pt x="35094" y="22819"/>
                  <a:pt x="42222" y="22819"/>
                </a:cubicBezTo>
                <a:cubicBezTo>
                  <a:pt x="45694" y="22819"/>
                  <a:pt x="49368" y="22239"/>
                  <a:pt x="53039" y="21016"/>
                </a:cubicBezTo>
                <a:cubicBezTo>
                  <a:pt x="58676" y="19148"/>
                  <a:pt x="63413" y="16045"/>
                  <a:pt x="66815" y="12376"/>
                </a:cubicBezTo>
                <a:cubicBezTo>
                  <a:pt x="67249" y="11776"/>
                  <a:pt x="67515" y="11409"/>
                  <a:pt x="67516" y="11409"/>
                </a:cubicBezTo>
                <a:lnTo>
                  <a:pt x="67516" y="11409"/>
                </a:lnTo>
                <a:cubicBezTo>
                  <a:pt x="59925" y="17586"/>
                  <a:pt x="52720" y="19555"/>
                  <a:pt x="46619" y="19555"/>
                </a:cubicBezTo>
                <a:cubicBezTo>
                  <a:pt x="37599" y="19555"/>
                  <a:pt x="30992" y="15250"/>
                  <a:pt x="29121" y="13877"/>
                </a:cubicBezTo>
                <a:cubicBezTo>
                  <a:pt x="32424" y="11742"/>
                  <a:pt x="33224" y="10341"/>
                  <a:pt x="33224" y="10341"/>
                </a:cubicBezTo>
                <a:lnTo>
                  <a:pt x="33224" y="10341"/>
                </a:lnTo>
                <a:cubicBezTo>
                  <a:pt x="33224" y="10342"/>
                  <a:pt x="24859" y="14072"/>
                  <a:pt x="17400" y="14072"/>
                </a:cubicBezTo>
                <a:cubicBezTo>
                  <a:pt x="15035" y="14072"/>
                  <a:pt x="12762" y="13697"/>
                  <a:pt x="10875" y="12710"/>
                </a:cubicBezTo>
                <a:cubicBezTo>
                  <a:pt x="3070" y="8573"/>
                  <a:pt x="6705" y="1"/>
                  <a:pt x="6705" y="1"/>
                </a:cubicBezTo>
                <a:close/>
              </a:path>
            </a:pathLst>
          </a:custGeom>
          <a:solidFill>
            <a:srgbClr val="B7C46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49" name="Google Shape;8249;p39"/>
          <p:cNvSpPr/>
          <p:nvPr/>
        </p:nvSpPr>
        <p:spPr>
          <a:xfrm>
            <a:off x="8854072" y="564879"/>
            <a:ext cx="289932" cy="700515"/>
          </a:xfrm>
          <a:custGeom>
            <a:avLst/>
            <a:gdLst/>
            <a:ahLst/>
            <a:cxnLst/>
            <a:rect l="l" t="t" r="r" b="b"/>
            <a:pathLst>
              <a:path w="5205" h="12576" extrusionOk="0">
                <a:moveTo>
                  <a:pt x="5204" y="0"/>
                </a:moveTo>
                <a:lnTo>
                  <a:pt x="5204" y="0"/>
                </a:lnTo>
                <a:cubicBezTo>
                  <a:pt x="2035" y="1435"/>
                  <a:pt x="1" y="3736"/>
                  <a:pt x="1" y="6305"/>
                </a:cubicBezTo>
                <a:cubicBezTo>
                  <a:pt x="1" y="8873"/>
                  <a:pt x="2035" y="11141"/>
                  <a:pt x="5204" y="12576"/>
                </a:cubicBezTo>
                <a:lnTo>
                  <a:pt x="5204" y="11041"/>
                </a:lnTo>
                <a:cubicBezTo>
                  <a:pt x="3803" y="10274"/>
                  <a:pt x="2102" y="8973"/>
                  <a:pt x="1802" y="7105"/>
                </a:cubicBezTo>
                <a:cubicBezTo>
                  <a:pt x="1301" y="3870"/>
                  <a:pt x="5204" y="0"/>
                  <a:pt x="5204" y="0"/>
                </a:cubicBezTo>
                <a:close/>
              </a:path>
            </a:pathLst>
          </a:custGeom>
          <a:solidFill>
            <a:srgbClr val="B7C46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50" name="Google Shape;8250;p39"/>
          <p:cNvSpPr/>
          <p:nvPr/>
        </p:nvSpPr>
        <p:spPr>
          <a:xfrm>
            <a:off x="5476350" y="215513"/>
            <a:ext cx="674223" cy="335218"/>
          </a:xfrm>
          <a:custGeom>
            <a:avLst/>
            <a:gdLst/>
            <a:ahLst/>
            <a:cxnLst/>
            <a:rect l="l" t="t" r="r" b="b"/>
            <a:pathLst>
              <a:path w="12104" h="6018" extrusionOk="0">
                <a:moveTo>
                  <a:pt x="1396" y="1"/>
                </a:moveTo>
                <a:lnTo>
                  <a:pt x="1396" y="1"/>
                </a:lnTo>
                <a:cubicBezTo>
                  <a:pt x="1" y="4885"/>
                  <a:pt x="3182" y="6018"/>
                  <a:pt x="6433" y="6018"/>
                </a:cubicBezTo>
                <a:cubicBezTo>
                  <a:pt x="9243" y="6018"/>
                  <a:pt x="12104" y="5171"/>
                  <a:pt x="12104" y="5171"/>
                </a:cubicBezTo>
                <a:lnTo>
                  <a:pt x="12104" y="5171"/>
                </a:lnTo>
                <a:cubicBezTo>
                  <a:pt x="11411" y="5214"/>
                  <a:pt x="10763" y="5235"/>
                  <a:pt x="10156" y="5235"/>
                </a:cubicBezTo>
                <a:cubicBezTo>
                  <a:pt x="392" y="5235"/>
                  <a:pt x="1396" y="2"/>
                  <a:pt x="1396" y="1"/>
                </a:cubicBezTo>
                <a:close/>
              </a:path>
            </a:pathLst>
          </a:custGeom>
          <a:solidFill>
            <a:srgbClr val="B7C46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51" name="Google Shape;8251;p39"/>
          <p:cNvSpPr/>
          <p:nvPr/>
        </p:nvSpPr>
        <p:spPr>
          <a:xfrm>
            <a:off x="8720273" y="0"/>
            <a:ext cx="132015" cy="432976"/>
          </a:xfrm>
          <a:custGeom>
            <a:avLst/>
            <a:gdLst/>
            <a:ahLst/>
            <a:cxnLst/>
            <a:rect l="l" t="t" r="r" b="b"/>
            <a:pathLst>
              <a:path w="2370" h="7773" extrusionOk="0">
                <a:moveTo>
                  <a:pt x="301" y="1"/>
                </a:moveTo>
                <a:cubicBezTo>
                  <a:pt x="1125" y="3496"/>
                  <a:pt x="59" y="7642"/>
                  <a:pt x="2" y="7770"/>
                </a:cubicBezTo>
                <a:lnTo>
                  <a:pt x="2" y="7770"/>
                </a:lnTo>
                <a:cubicBezTo>
                  <a:pt x="1402" y="5269"/>
                  <a:pt x="2236" y="2635"/>
                  <a:pt x="2369" y="1"/>
                </a:cubicBezTo>
                <a:close/>
                <a:moveTo>
                  <a:pt x="2" y="7770"/>
                </a:moveTo>
                <a:cubicBezTo>
                  <a:pt x="2" y="7771"/>
                  <a:pt x="1" y="7772"/>
                  <a:pt x="1" y="7773"/>
                </a:cubicBezTo>
                <a:cubicBezTo>
                  <a:pt x="1" y="7772"/>
                  <a:pt x="2" y="7771"/>
                  <a:pt x="2" y="7770"/>
                </a:cubicBezTo>
                <a:close/>
              </a:path>
            </a:pathLst>
          </a:custGeom>
          <a:solidFill>
            <a:srgbClr val="749C4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52" name="Google Shape;8252;p39"/>
          <p:cNvSpPr/>
          <p:nvPr/>
        </p:nvSpPr>
        <p:spPr>
          <a:xfrm>
            <a:off x="5817921" y="1386156"/>
            <a:ext cx="1337918" cy="949505"/>
          </a:xfrm>
          <a:custGeom>
            <a:avLst/>
            <a:gdLst/>
            <a:ahLst/>
            <a:cxnLst/>
            <a:rect l="l" t="t" r="r" b="b"/>
            <a:pathLst>
              <a:path w="24019" h="17046" extrusionOk="0">
                <a:moveTo>
                  <a:pt x="16346" y="0"/>
                </a:moveTo>
                <a:cubicBezTo>
                  <a:pt x="14344" y="0"/>
                  <a:pt x="12443" y="234"/>
                  <a:pt x="10709" y="600"/>
                </a:cubicBezTo>
                <a:cubicBezTo>
                  <a:pt x="4738" y="834"/>
                  <a:pt x="1" y="4703"/>
                  <a:pt x="1" y="9440"/>
                </a:cubicBezTo>
                <a:cubicBezTo>
                  <a:pt x="1" y="12676"/>
                  <a:pt x="2202" y="15511"/>
                  <a:pt x="5505" y="17046"/>
                </a:cubicBezTo>
                <a:cubicBezTo>
                  <a:pt x="3670" y="15545"/>
                  <a:pt x="835" y="12776"/>
                  <a:pt x="1969" y="7906"/>
                </a:cubicBezTo>
                <a:cubicBezTo>
                  <a:pt x="2770" y="4437"/>
                  <a:pt x="7239" y="2835"/>
                  <a:pt x="9808" y="2202"/>
                </a:cubicBezTo>
                <a:lnTo>
                  <a:pt x="9808" y="2202"/>
                </a:lnTo>
                <a:cubicBezTo>
                  <a:pt x="8107" y="3769"/>
                  <a:pt x="7907" y="5804"/>
                  <a:pt x="7907" y="5804"/>
                </a:cubicBezTo>
                <a:cubicBezTo>
                  <a:pt x="9174" y="2669"/>
                  <a:pt x="13310" y="1334"/>
                  <a:pt x="13344" y="1301"/>
                </a:cubicBezTo>
                <a:cubicBezTo>
                  <a:pt x="14852" y="1034"/>
                  <a:pt x="16850" y="954"/>
                  <a:pt x="18710" y="954"/>
                </a:cubicBezTo>
                <a:cubicBezTo>
                  <a:pt x="21500" y="954"/>
                  <a:pt x="23978" y="1134"/>
                  <a:pt x="24018" y="1134"/>
                </a:cubicBezTo>
                <a:cubicBezTo>
                  <a:pt x="21750" y="434"/>
                  <a:pt x="19115" y="0"/>
                  <a:pt x="16346" y="0"/>
                </a:cubicBezTo>
                <a:close/>
              </a:path>
            </a:pathLst>
          </a:custGeom>
          <a:solidFill>
            <a:srgbClr val="B7C46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53" name="Google Shape;8253;p39"/>
          <p:cNvSpPr/>
          <p:nvPr/>
        </p:nvSpPr>
        <p:spPr>
          <a:xfrm>
            <a:off x="5240057" y="2530730"/>
            <a:ext cx="371703" cy="542598"/>
          </a:xfrm>
          <a:custGeom>
            <a:avLst/>
            <a:gdLst/>
            <a:ahLst/>
            <a:cxnLst/>
            <a:rect l="l" t="t" r="r" b="b"/>
            <a:pathLst>
              <a:path w="6673" h="9741" extrusionOk="0">
                <a:moveTo>
                  <a:pt x="6072" y="0"/>
                </a:moveTo>
                <a:lnTo>
                  <a:pt x="6072" y="0"/>
                </a:lnTo>
                <a:cubicBezTo>
                  <a:pt x="1" y="6338"/>
                  <a:pt x="6672" y="9740"/>
                  <a:pt x="6672" y="9740"/>
                </a:cubicBezTo>
                <a:cubicBezTo>
                  <a:pt x="2636" y="7072"/>
                  <a:pt x="6072" y="1"/>
                  <a:pt x="6072" y="0"/>
                </a:cubicBezTo>
                <a:close/>
              </a:path>
            </a:pathLst>
          </a:custGeom>
          <a:solidFill>
            <a:srgbClr val="B7C46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54" name="Google Shape;8254;p39"/>
          <p:cNvSpPr/>
          <p:nvPr/>
        </p:nvSpPr>
        <p:spPr>
          <a:xfrm>
            <a:off x="6665220" y="1746607"/>
            <a:ext cx="940258" cy="628101"/>
          </a:xfrm>
          <a:custGeom>
            <a:avLst/>
            <a:gdLst/>
            <a:ahLst/>
            <a:cxnLst/>
            <a:rect l="l" t="t" r="r" b="b"/>
            <a:pathLst>
              <a:path w="16880" h="11276" extrusionOk="0">
                <a:moveTo>
                  <a:pt x="16279" y="0"/>
                </a:moveTo>
                <a:cubicBezTo>
                  <a:pt x="16279" y="67"/>
                  <a:pt x="16212" y="5237"/>
                  <a:pt x="10542" y="7839"/>
                </a:cubicBezTo>
                <a:cubicBezTo>
                  <a:pt x="4871" y="10441"/>
                  <a:pt x="1" y="11275"/>
                  <a:pt x="1" y="11275"/>
                </a:cubicBezTo>
                <a:lnTo>
                  <a:pt x="1102" y="11275"/>
                </a:lnTo>
                <a:cubicBezTo>
                  <a:pt x="9808" y="11275"/>
                  <a:pt x="16879" y="7306"/>
                  <a:pt x="16879" y="2402"/>
                </a:cubicBezTo>
                <a:cubicBezTo>
                  <a:pt x="16879" y="1568"/>
                  <a:pt x="16679" y="768"/>
                  <a:pt x="16279" y="0"/>
                </a:cubicBezTo>
                <a:close/>
              </a:path>
            </a:pathLst>
          </a:custGeom>
          <a:solidFill>
            <a:srgbClr val="749C4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55" name="Google Shape;8255;p39"/>
          <p:cNvSpPr/>
          <p:nvPr/>
        </p:nvSpPr>
        <p:spPr>
          <a:xfrm>
            <a:off x="6901234" y="3234920"/>
            <a:ext cx="444116" cy="284361"/>
          </a:xfrm>
          <a:custGeom>
            <a:avLst/>
            <a:gdLst/>
            <a:ahLst/>
            <a:cxnLst/>
            <a:rect l="l" t="t" r="r" b="b"/>
            <a:pathLst>
              <a:path w="7973" h="5105" extrusionOk="0">
                <a:moveTo>
                  <a:pt x="7072" y="0"/>
                </a:moveTo>
                <a:cubicBezTo>
                  <a:pt x="3369" y="0"/>
                  <a:pt x="334" y="2235"/>
                  <a:pt x="0" y="5104"/>
                </a:cubicBezTo>
                <a:cubicBezTo>
                  <a:pt x="1935" y="934"/>
                  <a:pt x="7606" y="101"/>
                  <a:pt x="7972" y="34"/>
                </a:cubicBezTo>
                <a:cubicBezTo>
                  <a:pt x="7672" y="34"/>
                  <a:pt x="7372" y="0"/>
                  <a:pt x="7072" y="0"/>
                </a:cubicBezTo>
                <a:close/>
              </a:path>
            </a:pathLst>
          </a:custGeom>
          <a:solidFill>
            <a:srgbClr val="B7C46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56" name="Google Shape;8256;p39"/>
          <p:cNvSpPr/>
          <p:nvPr/>
        </p:nvSpPr>
        <p:spPr>
          <a:xfrm>
            <a:off x="7508787" y="4583867"/>
            <a:ext cx="1635203" cy="615123"/>
          </a:xfrm>
          <a:custGeom>
            <a:avLst/>
            <a:gdLst/>
            <a:ahLst/>
            <a:cxnLst/>
            <a:rect l="l" t="t" r="r" b="b"/>
            <a:pathLst>
              <a:path w="29356" h="11043" extrusionOk="0">
                <a:moveTo>
                  <a:pt x="26353" y="1"/>
                </a:moveTo>
                <a:cubicBezTo>
                  <a:pt x="20549" y="1"/>
                  <a:pt x="15746" y="2736"/>
                  <a:pt x="14878" y="6339"/>
                </a:cubicBezTo>
                <a:cubicBezTo>
                  <a:pt x="13477" y="6005"/>
                  <a:pt x="11943" y="5805"/>
                  <a:pt x="10308" y="5805"/>
                </a:cubicBezTo>
                <a:cubicBezTo>
                  <a:pt x="4604" y="5805"/>
                  <a:pt x="1" y="8073"/>
                  <a:pt x="1" y="10909"/>
                </a:cubicBezTo>
                <a:cubicBezTo>
                  <a:pt x="1" y="10942"/>
                  <a:pt x="34" y="11009"/>
                  <a:pt x="34" y="11042"/>
                </a:cubicBezTo>
                <a:lnTo>
                  <a:pt x="29355" y="11042"/>
                </a:lnTo>
                <a:lnTo>
                  <a:pt x="29355" y="268"/>
                </a:lnTo>
                <a:cubicBezTo>
                  <a:pt x="28388" y="101"/>
                  <a:pt x="27387" y="1"/>
                  <a:pt x="26353" y="1"/>
                </a:cubicBezTo>
                <a:close/>
              </a:path>
            </a:pathLst>
          </a:custGeom>
          <a:solidFill>
            <a:srgbClr val="6F9C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57" name="Google Shape;8257;p39"/>
          <p:cNvSpPr/>
          <p:nvPr/>
        </p:nvSpPr>
        <p:spPr>
          <a:xfrm>
            <a:off x="7726196" y="3969469"/>
            <a:ext cx="1417796" cy="785405"/>
          </a:xfrm>
          <a:custGeom>
            <a:avLst/>
            <a:gdLst/>
            <a:ahLst/>
            <a:cxnLst/>
            <a:rect l="l" t="t" r="r" b="b"/>
            <a:pathLst>
              <a:path w="25453" h="14100" extrusionOk="0">
                <a:moveTo>
                  <a:pt x="23235" y="0"/>
                </a:moveTo>
                <a:cubicBezTo>
                  <a:pt x="21884" y="0"/>
                  <a:pt x="20496" y="97"/>
                  <a:pt x="19081" y="290"/>
                </a:cubicBezTo>
                <a:cubicBezTo>
                  <a:pt x="8940" y="1657"/>
                  <a:pt x="1101" y="7528"/>
                  <a:pt x="1" y="14100"/>
                </a:cubicBezTo>
                <a:cubicBezTo>
                  <a:pt x="1" y="14100"/>
                  <a:pt x="2236" y="9029"/>
                  <a:pt x="8707" y="6161"/>
                </a:cubicBezTo>
                <a:cubicBezTo>
                  <a:pt x="13644" y="3959"/>
                  <a:pt x="21850" y="2658"/>
                  <a:pt x="25452" y="2191"/>
                </a:cubicBezTo>
                <a:lnTo>
                  <a:pt x="25452" y="90"/>
                </a:lnTo>
                <a:cubicBezTo>
                  <a:pt x="24726" y="30"/>
                  <a:pt x="23986" y="0"/>
                  <a:pt x="23235" y="0"/>
                </a:cubicBezTo>
                <a:close/>
              </a:path>
            </a:pathLst>
          </a:custGeom>
          <a:solidFill>
            <a:srgbClr val="89BF6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58" name="Google Shape;8258;p39"/>
          <p:cNvSpPr/>
          <p:nvPr/>
        </p:nvSpPr>
        <p:spPr>
          <a:xfrm>
            <a:off x="6379073" y="4765958"/>
            <a:ext cx="1131652" cy="433031"/>
          </a:xfrm>
          <a:custGeom>
            <a:avLst/>
            <a:gdLst/>
            <a:ahLst/>
            <a:cxnLst/>
            <a:rect l="l" t="t" r="r" b="b"/>
            <a:pathLst>
              <a:path w="20316" h="7774" extrusionOk="0">
                <a:moveTo>
                  <a:pt x="20315" y="1"/>
                </a:moveTo>
                <a:cubicBezTo>
                  <a:pt x="15278" y="568"/>
                  <a:pt x="11142" y="2136"/>
                  <a:pt x="9074" y="4237"/>
                </a:cubicBezTo>
                <a:cubicBezTo>
                  <a:pt x="8173" y="3837"/>
                  <a:pt x="7072" y="3603"/>
                  <a:pt x="5938" y="3603"/>
                </a:cubicBezTo>
                <a:cubicBezTo>
                  <a:pt x="2669" y="3603"/>
                  <a:pt x="34" y="5471"/>
                  <a:pt x="1" y="7773"/>
                </a:cubicBezTo>
                <a:lnTo>
                  <a:pt x="1368" y="7773"/>
                </a:lnTo>
                <a:cubicBezTo>
                  <a:pt x="2025" y="5848"/>
                  <a:pt x="3726" y="5307"/>
                  <a:pt x="5433" y="5307"/>
                </a:cubicBezTo>
                <a:cubicBezTo>
                  <a:pt x="7632" y="5307"/>
                  <a:pt x="9841" y="6205"/>
                  <a:pt x="9841" y="6205"/>
                </a:cubicBezTo>
                <a:cubicBezTo>
                  <a:pt x="10842" y="2403"/>
                  <a:pt x="19948" y="101"/>
                  <a:pt x="20315" y="1"/>
                </a:cubicBezTo>
                <a:close/>
              </a:path>
            </a:pathLst>
          </a:custGeom>
          <a:solidFill>
            <a:srgbClr val="89BF6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523;p41">
            <a:extLst>
              <a:ext uri="{FF2B5EF4-FFF2-40B4-BE49-F238E27FC236}">
                <a16:creationId xmlns:a16="http://schemas.microsoft.com/office/drawing/2014/main" id="{783A3A13-B118-4C18-89BF-95F82EAB6AFD}"/>
              </a:ext>
            </a:extLst>
          </p:cNvPr>
          <p:cNvSpPr txBox="1">
            <a:spLocks/>
          </p:cNvSpPr>
          <p:nvPr/>
        </p:nvSpPr>
        <p:spPr>
          <a:xfrm>
            <a:off x="453192" y="1667967"/>
            <a:ext cx="4261653" cy="144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L="0" indent="0" algn="ctr" defTabSz="914400" eaLnBrk="1" fontAlgn="auto" latinLnBrk="0" hangingPunct="1">
              <a:buSzPts val="1100"/>
              <a:buNone/>
              <a:tabLst/>
              <a:defRPr kumimoji="0" sz="3200" b="1" kern="0" spc="0" normalizeH="0" baseline="0">
                <a:ln w="0"/>
                <a:solidFill>
                  <a:srgbClr val="2A684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Bahnschrift Condensed" panose="020B0502040204020203" pitchFamily="34" charset="0"/>
                <a:ea typeface="Sue Ellen Francisco"/>
                <a:cs typeface="Sue Ellen Francisco"/>
              </a:defRPr>
            </a:lvl1pPr>
            <a:lvl2pPr>
              <a:buClr>
                <a:schemeClr val="accent1"/>
              </a:buClr>
              <a:buSzPts val="5000"/>
              <a:buFont typeface="Sue Ellen Francisco"/>
              <a:buNone/>
              <a:defRPr sz="50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2pPr>
            <a:lvl3pPr>
              <a:buClr>
                <a:schemeClr val="accent1"/>
              </a:buClr>
              <a:buSzPts val="5000"/>
              <a:buFont typeface="Sue Ellen Francisco"/>
              <a:buNone/>
              <a:defRPr sz="50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3pPr>
            <a:lvl4pPr>
              <a:buClr>
                <a:schemeClr val="accent1"/>
              </a:buClr>
              <a:buSzPts val="5000"/>
              <a:buFont typeface="Sue Ellen Francisco"/>
              <a:buNone/>
              <a:defRPr sz="50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4pPr>
            <a:lvl5pPr>
              <a:buClr>
                <a:schemeClr val="accent1"/>
              </a:buClr>
              <a:buSzPts val="5000"/>
              <a:buFont typeface="Sue Ellen Francisco"/>
              <a:buNone/>
              <a:defRPr sz="50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5pPr>
            <a:lvl6pPr>
              <a:buClr>
                <a:schemeClr val="accent1"/>
              </a:buClr>
              <a:buSzPts val="5000"/>
              <a:buFont typeface="Sue Ellen Francisco"/>
              <a:buNone/>
              <a:defRPr sz="50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6pPr>
            <a:lvl7pPr>
              <a:buClr>
                <a:schemeClr val="accent1"/>
              </a:buClr>
              <a:buSzPts val="5000"/>
              <a:buFont typeface="Sue Ellen Francisco"/>
              <a:buNone/>
              <a:defRPr sz="50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7pPr>
            <a:lvl8pPr>
              <a:buClr>
                <a:schemeClr val="accent1"/>
              </a:buClr>
              <a:buSzPts val="5000"/>
              <a:buFont typeface="Sue Ellen Francisco"/>
              <a:buNone/>
              <a:defRPr sz="50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8pPr>
            <a:lvl9pPr>
              <a:buClr>
                <a:schemeClr val="accent1"/>
              </a:buClr>
              <a:buSzPts val="5000"/>
              <a:buFont typeface="Sue Ellen Francisco"/>
              <a:buNone/>
              <a:defRPr sz="50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9pPr>
          </a:lstStyle>
          <a:p>
            <a:pPr>
              <a:lnSpc>
                <a:spcPct val="130000"/>
              </a:lnSpc>
            </a:pPr>
            <a:r>
              <a:rPr lang="en-US" dirty="0"/>
              <a:t>NỘI DUNG 2</a:t>
            </a:r>
          </a:p>
          <a:p>
            <a:pPr>
              <a:lnSpc>
                <a:spcPct val="130000"/>
              </a:lnSpc>
            </a:pPr>
            <a:r>
              <a:rPr lang="en-US" dirty="0"/>
              <a:t>ÔN BÀI HÁT: MƯA RƠI</a:t>
            </a:r>
          </a:p>
          <a:p>
            <a:pPr>
              <a:lnSpc>
                <a:spcPct val="130000"/>
              </a:lnSpc>
            </a:pPr>
            <a:endParaRPr lang="en-GB" sz="2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EF3D408E-8ABB-465C-9EAC-6FF765CCAC45}"/>
              </a:ext>
            </a:extLst>
          </p:cNvPr>
          <p:cNvSpPr txBox="1"/>
          <p:nvPr/>
        </p:nvSpPr>
        <p:spPr>
          <a:xfrm>
            <a:off x="3033060" y="427242"/>
            <a:ext cx="29146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 defTabSz="1219170">
              <a:defRPr sz="2400" b="1">
                <a:solidFill>
                  <a:schemeClr val="tx2">
                    <a:lumMod val="75000"/>
                  </a:schemeClr>
                </a:solidFill>
                <a:latin typeface="+mn-lt"/>
              </a:defRPr>
            </a:lvl1pPr>
          </a:lstStyle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2400" b="1" i="0" u="none" strike="noStrike" kern="0" cap="none" spc="0" normalizeH="0" baseline="0" noProof="0" dirty="0">
                <a:ln>
                  <a:noFill/>
                </a:ln>
                <a:solidFill>
                  <a:srgbClr val="5891BE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Sue Ellen Francisco"/>
              </a:rPr>
              <a:t>Khởi động giọng</a:t>
            </a:r>
            <a:endParaRPr kumimoji="0" lang="en-US" sz="2400" b="1" i="0" u="none" strike="noStrike" kern="0" cap="none" spc="0" normalizeH="0" baseline="0" noProof="0" dirty="0">
              <a:ln>
                <a:noFill/>
              </a:ln>
              <a:solidFill>
                <a:srgbClr val="5891BE">
                  <a:lumMod val="50000"/>
                </a:srgbClr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Sue Ellen Francisco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0021EED-D046-4C0B-B02D-C96C22A79AE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954" t="29899" r="3788" b="39528"/>
          <a:stretch/>
        </p:blipFill>
        <p:spPr>
          <a:xfrm>
            <a:off x="1290205" y="2136880"/>
            <a:ext cx="6948054" cy="128124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B38D834-5D49-452D-A418-5DD69F634C47}"/>
              </a:ext>
            </a:extLst>
          </p:cNvPr>
          <p:cNvSpPr txBox="1"/>
          <p:nvPr/>
        </p:nvSpPr>
        <p:spPr>
          <a:xfrm>
            <a:off x="2537547" y="4776682"/>
            <a:ext cx="489758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https://www.youtube.com/watch?v=xdOdpHOvKSU&amp;t=34s</a:t>
            </a:r>
          </a:p>
        </p:txBody>
      </p:sp>
      <p:pic>
        <p:nvPicPr>
          <p:cNvPr id="5" name="Picture 4">
            <a:hlinkClick r:id="rId4"/>
            <a:extLst>
              <a:ext uri="{FF2B5EF4-FFF2-40B4-BE49-F238E27FC236}">
                <a16:creationId xmlns:a16="http://schemas.microsoft.com/office/drawing/2014/main" id="{D4BC888A-D3CE-4741-A72D-A810C44814F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29124" y="3964780"/>
            <a:ext cx="885825" cy="885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60198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88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5F75DBB-0F54-468C-B9CD-8CA275FCA69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9015" t="2155" r="19242" b="6181"/>
          <a:stretch/>
        </p:blipFill>
        <p:spPr>
          <a:xfrm>
            <a:off x="1888964" y="262426"/>
            <a:ext cx="5301545" cy="442733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F1AB4DC-1531-4CA8-994E-9E1467A20A4C}"/>
              </a:ext>
            </a:extLst>
          </p:cNvPr>
          <p:cNvSpPr txBox="1"/>
          <p:nvPr/>
        </p:nvSpPr>
        <p:spPr>
          <a:xfrm>
            <a:off x="3257976" y="161348"/>
            <a:ext cx="2628048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L="0" indent="0" algn="ctr">
              <a:buClr>
                <a:schemeClr val="dk1"/>
              </a:buClr>
              <a:buSzPts val="1100"/>
              <a:buNone/>
              <a:defRPr sz="3200" b="1" spc="50">
                <a:ln w="0">
                  <a:solidFill>
                    <a:srgbClr val="FF0000"/>
                  </a:solidFill>
                </a:ln>
                <a:solidFill>
                  <a:schemeClr val="bg1"/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latin typeface="Bahnschrift Condensed" panose="020B0502040204020203" pitchFamily="34" charset="0"/>
                <a:ea typeface="Sue Ellen Francisco"/>
                <a:cs typeface="Sue Ellen Francisco"/>
              </a:defRPr>
            </a:lvl1pPr>
            <a:lvl2pPr algn="ctr">
              <a:buClr>
                <a:schemeClr val="accent1"/>
              </a:buClr>
              <a:buSzPts val="5200"/>
              <a:buFont typeface="Sue Ellen Francisco"/>
              <a:buNone/>
              <a:defRPr sz="52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2pPr>
            <a:lvl3pPr algn="ctr">
              <a:buClr>
                <a:schemeClr val="accent1"/>
              </a:buClr>
              <a:buSzPts val="5200"/>
              <a:buFont typeface="Sue Ellen Francisco"/>
              <a:buNone/>
              <a:defRPr sz="52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3pPr>
            <a:lvl4pPr algn="ctr">
              <a:buClr>
                <a:schemeClr val="accent1"/>
              </a:buClr>
              <a:buSzPts val="5200"/>
              <a:buFont typeface="Sue Ellen Francisco"/>
              <a:buNone/>
              <a:defRPr sz="52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4pPr>
            <a:lvl5pPr algn="ctr">
              <a:buClr>
                <a:schemeClr val="accent1"/>
              </a:buClr>
              <a:buSzPts val="5200"/>
              <a:buFont typeface="Sue Ellen Francisco"/>
              <a:buNone/>
              <a:defRPr sz="52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5pPr>
            <a:lvl6pPr algn="ctr">
              <a:buClr>
                <a:schemeClr val="accent1"/>
              </a:buClr>
              <a:buSzPts val="5200"/>
              <a:buFont typeface="Sue Ellen Francisco"/>
              <a:buNone/>
              <a:defRPr sz="52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6pPr>
            <a:lvl7pPr algn="ctr">
              <a:buClr>
                <a:schemeClr val="accent1"/>
              </a:buClr>
              <a:buSzPts val="5200"/>
              <a:buFont typeface="Sue Ellen Francisco"/>
              <a:buNone/>
              <a:defRPr sz="52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7pPr>
            <a:lvl8pPr algn="ctr">
              <a:buClr>
                <a:schemeClr val="accent1"/>
              </a:buClr>
              <a:buSzPts val="5200"/>
              <a:buFont typeface="Sue Ellen Francisco"/>
              <a:buNone/>
              <a:defRPr sz="52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8pPr>
            <a:lvl9pPr algn="ctr">
              <a:buClr>
                <a:schemeClr val="accent1"/>
              </a:buClr>
              <a:buSzPts val="5200"/>
              <a:buFont typeface="Sue Ellen Francisco"/>
              <a:buNone/>
              <a:defRPr sz="52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41F00"/>
              </a:buClr>
              <a:buSzPts val="1100"/>
              <a:buFont typeface="Arial"/>
              <a:buNone/>
              <a:tabLst/>
              <a:defRPr/>
            </a:pPr>
            <a:r>
              <a:rPr lang="en-US" dirty="0">
                <a:ln w="12700">
                  <a:solidFill>
                    <a:srgbClr val="FFFBEE"/>
                  </a:solidFill>
                </a:ln>
                <a:solidFill>
                  <a:srgbClr val="FF0000"/>
                </a:solidFill>
                <a:sym typeface="Sue Ellen Francisco"/>
              </a:rPr>
              <a:t>LUYỆN TẬP</a:t>
            </a:r>
            <a:endParaRPr kumimoji="0" lang="en-US" sz="3200" b="1" i="0" u="none" strike="noStrike" kern="0" cap="none" spc="50" normalizeH="0" baseline="0" noProof="0" dirty="0">
              <a:ln w="12700">
                <a:solidFill>
                  <a:srgbClr val="FFFBEE"/>
                </a:solidFill>
              </a:ln>
              <a:solidFill>
                <a:srgbClr val="FF0000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Bahnschrift Condensed" panose="020B0502040204020203" pitchFamily="34" charset="0"/>
              <a:cs typeface="Sue Ellen Francisco"/>
              <a:sym typeface="Sue Ellen Francisco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762D520D-7DE9-4FC1-803C-D44591043E66}"/>
              </a:ext>
            </a:extLst>
          </p:cNvPr>
          <p:cNvGrpSpPr/>
          <p:nvPr/>
        </p:nvGrpSpPr>
        <p:grpSpPr>
          <a:xfrm>
            <a:off x="5107781" y="3007519"/>
            <a:ext cx="3543301" cy="2091100"/>
            <a:chOff x="5107781" y="3007519"/>
            <a:chExt cx="3543301" cy="2091100"/>
          </a:xfrm>
        </p:grpSpPr>
        <p:pic>
          <p:nvPicPr>
            <p:cNvPr id="4" name="Picture 3">
              <a:hlinkClick r:id="rId4"/>
              <a:extLst>
                <a:ext uri="{FF2B5EF4-FFF2-40B4-BE49-F238E27FC236}">
                  <a16:creationId xmlns:a16="http://schemas.microsoft.com/office/drawing/2014/main" id="{995C7EA0-0689-4952-BD23-9E0E56DD11E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450932" y="3007519"/>
              <a:ext cx="1200150" cy="1200150"/>
            </a:xfrm>
            <a:prstGeom prst="rect">
              <a:avLst/>
            </a:prstGeom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1AC7EA5F-E451-4747-9D96-73006B1D5C12}"/>
                </a:ext>
              </a:extLst>
            </p:cNvPr>
            <p:cNvSpPr txBox="1"/>
            <p:nvPr/>
          </p:nvSpPr>
          <p:spPr>
            <a:xfrm>
              <a:off x="5107781" y="4790842"/>
              <a:ext cx="2543175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GB" dirty="0"/>
                <a:t>https://</a:t>
              </a:r>
              <a:r>
                <a:rPr lang="en-GB" dirty="0" err="1"/>
                <a:t>youtu.be</a:t>
              </a:r>
              <a:r>
                <a:rPr lang="en-GB" dirty="0"/>
                <a:t>/</a:t>
              </a:r>
              <a:r>
                <a:rPr lang="en-GB" dirty="0" err="1"/>
                <a:t>M_w6Iu3jy_I</a:t>
              </a:r>
              <a:endParaRPr lang="en-GB" dirty="0"/>
            </a:p>
          </p:txBody>
        </p:sp>
      </p:grpSp>
    </p:spTree>
    <p:extLst>
      <p:ext uri="{BB962C8B-B14F-4D97-AF65-F5344CB8AC3E}">
        <p14:creationId xmlns:p14="http://schemas.microsoft.com/office/powerpoint/2010/main" val="17877983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88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83;p35">
            <a:extLst>
              <a:ext uri="{FF2B5EF4-FFF2-40B4-BE49-F238E27FC236}">
                <a16:creationId xmlns:a16="http://schemas.microsoft.com/office/drawing/2014/main" id="{7609FD02-E2F5-4F75-96AB-4AFEA719E656}"/>
              </a:ext>
            </a:extLst>
          </p:cNvPr>
          <p:cNvSpPr txBox="1">
            <a:spLocks/>
          </p:cNvSpPr>
          <p:nvPr/>
        </p:nvSpPr>
        <p:spPr>
          <a:xfrm>
            <a:off x="2129224" y="181215"/>
            <a:ext cx="5560049" cy="91392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14300" algn="ctr">
              <a:lnSpc>
                <a:spcPct val="115000"/>
              </a:lnSpc>
            </a:pPr>
            <a:r>
              <a:rPr lang="vi-VN" sz="2400" b="1" dirty="0">
                <a:solidFill>
                  <a:srgbClr val="078309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Luyện tập </a:t>
            </a:r>
            <a:r>
              <a:rPr lang="en-US" sz="2400" b="1" dirty="0" err="1">
                <a:solidFill>
                  <a:srgbClr val="078309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theo</a:t>
            </a:r>
            <a:r>
              <a:rPr lang="en-US" sz="2400" b="1" dirty="0">
                <a:solidFill>
                  <a:srgbClr val="078309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78309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nhóm</a:t>
            </a:r>
            <a:r>
              <a:rPr lang="en-US" sz="2400" b="1" dirty="0">
                <a:solidFill>
                  <a:srgbClr val="078309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78309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sz="2400" b="1" dirty="0">
                <a:solidFill>
                  <a:srgbClr val="078309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78309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2400" b="1" dirty="0">
                <a:solidFill>
                  <a:srgbClr val="078309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78309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thức</a:t>
            </a:r>
            <a:r>
              <a:rPr lang="en-US" sz="2400" b="1" dirty="0">
                <a:solidFill>
                  <a:srgbClr val="078309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114300" algn="ctr">
              <a:lnSpc>
                <a:spcPct val="115000"/>
              </a:lnSpc>
            </a:pPr>
            <a:r>
              <a:rPr lang="en-US" sz="2400" b="1" dirty="0" err="1">
                <a:solidFill>
                  <a:srgbClr val="078309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hát</a:t>
            </a:r>
            <a:r>
              <a:rPr lang="en-US" sz="2400" b="1" dirty="0">
                <a:solidFill>
                  <a:srgbClr val="078309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78309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kết</a:t>
            </a:r>
            <a:r>
              <a:rPr lang="en-US" sz="2400" b="1" dirty="0">
                <a:solidFill>
                  <a:srgbClr val="078309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78309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hợp</a:t>
            </a:r>
            <a:r>
              <a:rPr lang="en-US" sz="2400" b="1" dirty="0">
                <a:solidFill>
                  <a:srgbClr val="078309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78309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nhạc</a:t>
            </a:r>
            <a:r>
              <a:rPr lang="en-US" sz="2400" b="1" dirty="0">
                <a:solidFill>
                  <a:srgbClr val="078309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78309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cụ</a:t>
            </a:r>
            <a:r>
              <a:rPr lang="en-US" sz="2400" b="1" dirty="0">
                <a:solidFill>
                  <a:srgbClr val="078309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78309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gõ</a:t>
            </a:r>
            <a:r>
              <a:rPr lang="en-US" sz="2400" b="1" dirty="0">
                <a:solidFill>
                  <a:srgbClr val="078309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78309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đệm</a:t>
            </a:r>
            <a:r>
              <a:rPr lang="vi-VN" sz="2400" b="1" dirty="0">
                <a:solidFill>
                  <a:srgbClr val="078309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pPr marL="174625" algn="ctr">
              <a:spcAft>
                <a:spcPts val="1600"/>
              </a:spcAft>
              <a:defRPr/>
            </a:pPr>
            <a:endParaRPr lang="vi-VN" sz="1600" dirty="0">
              <a:solidFill>
                <a:srgbClr val="01C1CB">
                  <a:lumMod val="50000"/>
                </a:srgbClr>
              </a:solidFill>
              <a:cs typeface="Times New Roman" panose="0202060305040502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13DA084-398C-4C58-89EB-5C7AD86AB81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833" t="17438" r="3712" b="13670"/>
          <a:stretch/>
        </p:blipFill>
        <p:spPr>
          <a:xfrm>
            <a:off x="1421606" y="1315252"/>
            <a:ext cx="6819036" cy="292134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11B548A-5216-4892-AB27-1E592A4C429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140" y="2409274"/>
            <a:ext cx="284905" cy="23391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F53E255-9565-47B6-A36C-46ADCA3D948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486" y="3131641"/>
            <a:ext cx="247559" cy="25698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D57AE0C-A0DC-4A09-99CD-4DF3CDDFAA9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5203" y="3692662"/>
            <a:ext cx="397019" cy="397019"/>
          </a:xfrm>
          <a:prstGeom prst="rect">
            <a:avLst/>
          </a:prstGeom>
        </p:spPr>
      </p:pic>
      <p:pic>
        <p:nvPicPr>
          <p:cNvPr id="7" name="Picture 6">
            <a:hlinkClick r:id="rId7"/>
            <a:extLst>
              <a:ext uri="{FF2B5EF4-FFF2-40B4-BE49-F238E27FC236}">
                <a16:creationId xmlns:a16="http://schemas.microsoft.com/office/drawing/2014/main" id="{9C565947-F184-4865-9579-6DA58B336E2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686300" y="4300538"/>
            <a:ext cx="842962" cy="84296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CD4C5DB-6780-4E1F-860A-0ADCF351EDFC}"/>
              </a:ext>
            </a:extLst>
          </p:cNvPr>
          <p:cNvSpPr txBox="1"/>
          <p:nvPr/>
        </p:nvSpPr>
        <p:spPr>
          <a:xfrm>
            <a:off x="5443538" y="4417123"/>
            <a:ext cx="269319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/>
              <a:t>https://</a:t>
            </a:r>
            <a:r>
              <a:rPr lang="en-GB" dirty="0" err="1"/>
              <a:t>youtu.be</a:t>
            </a:r>
            <a:r>
              <a:rPr lang="en-GB" dirty="0"/>
              <a:t>/</a:t>
            </a:r>
            <a:r>
              <a:rPr lang="en-GB" dirty="0" err="1"/>
              <a:t>AeLhSbVqMyE</a:t>
            </a:r>
            <a:endParaRPr lang="en-GB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D421BCC-7821-4384-9576-E21A498C0928}"/>
              </a:ext>
            </a:extLst>
          </p:cNvPr>
          <p:cNvSpPr txBox="1"/>
          <p:nvPr/>
        </p:nvSpPr>
        <p:spPr>
          <a:xfrm>
            <a:off x="5443538" y="4722019"/>
            <a:ext cx="261461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/>
              <a:t>https://</a:t>
            </a:r>
            <a:r>
              <a:rPr lang="en-GB" dirty="0" err="1"/>
              <a:t>youtu.be</a:t>
            </a:r>
            <a:r>
              <a:rPr lang="en-GB" dirty="0"/>
              <a:t>/</a:t>
            </a:r>
            <a:r>
              <a:rPr lang="en-GB" dirty="0" err="1"/>
              <a:t>EsY5GVZjcSg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5557758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88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83;p35">
            <a:extLst>
              <a:ext uri="{FF2B5EF4-FFF2-40B4-BE49-F238E27FC236}">
                <a16:creationId xmlns:a16="http://schemas.microsoft.com/office/drawing/2014/main" id="{7609FD02-E2F5-4F75-96AB-4AFEA719E656}"/>
              </a:ext>
            </a:extLst>
          </p:cNvPr>
          <p:cNvSpPr txBox="1">
            <a:spLocks/>
          </p:cNvSpPr>
          <p:nvPr/>
        </p:nvSpPr>
        <p:spPr>
          <a:xfrm>
            <a:off x="2129224" y="181215"/>
            <a:ext cx="5560049" cy="91392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14300" marR="0" lvl="0" indent="0" algn="ctr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2400" b="1" i="0" u="none" strike="noStrike" kern="0" cap="none" spc="0" normalizeH="0" baseline="0" noProof="0" dirty="0">
                <a:ln>
                  <a:noFill/>
                </a:ln>
                <a:solidFill>
                  <a:srgbClr val="078309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Luyện tập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078309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theo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78309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078309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nhóm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78309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078309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với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78309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078309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hình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78309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078309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thức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78309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</a:p>
          <a:p>
            <a:pPr marL="114300" marR="0" lvl="0" indent="0" algn="ctr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078309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hát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78309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078309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kết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78309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078309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hợp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78309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078309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nhạc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78309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078309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cụ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78309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078309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gõ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78309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078309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đệm</a:t>
            </a:r>
            <a:endParaRPr lang="en-US" sz="2400" b="1" dirty="0">
              <a:solidFill>
                <a:srgbClr val="078309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14300" marR="0" lvl="0" indent="0" algn="ctr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2000" b="1" dirty="0">
                <a:solidFill>
                  <a:srgbClr val="078309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000" b="1" dirty="0" err="1">
                <a:solidFill>
                  <a:srgbClr val="078309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cách</a:t>
            </a:r>
            <a:r>
              <a:rPr lang="en-US" sz="2000" b="1" dirty="0">
                <a:solidFill>
                  <a:srgbClr val="078309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2)</a:t>
            </a:r>
            <a:endParaRPr kumimoji="0" lang="vi-VN" sz="2000" b="1" i="0" u="none" strike="noStrike" kern="0" cap="none" spc="0" normalizeH="0" baseline="0" noProof="0" dirty="0">
              <a:ln>
                <a:noFill/>
              </a:ln>
              <a:solidFill>
                <a:srgbClr val="078309">
                  <a:lumMod val="50000"/>
                </a:srgbClr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  <a:p>
            <a:pPr marL="174625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vi-VN" sz="1600" b="0" i="0" u="none" strike="noStrike" kern="0" cap="none" spc="0" normalizeH="0" baseline="0" noProof="0" dirty="0">
              <a:ln>
                <a:noFill/>
              </a:ln>
              <a:solidFill>
                <a:srgbClr val="01C1CB">
                  <a:lumMod val="50000"/>
                </a:srgbClr>
              </a:solidFill>
              <a:effectLst/>
              <a:uLnTx/>
              <a:uFillTx/>
              <a:latin typeface="Arial"/>
              <a:cs typeface="Times New Roman" panose="02020603050405020304" pitchFamily="18" charset="0"/>
              <a:sym typeface="Arial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573A0B5-3F8E-45DE-B47A-09B5F7DCC3A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9450" t="11996" r="32064" b="56754"/>
          <a:stretch/>
        </p:blipFill>
        <p:spPr>
          <a:xfrm>
            <a:off x="1319560" y="1481873"/>
            <a:ext cx="6504879" cy="297118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3C38C08-BBA9-459F-A748-3F37757CABF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088" y="2262334"/>
            <a:ext cx="281493" cy="23111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C3C8CD5-F407-47D6-8689-35D3F5FEEE5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518" y="2571750"/>
            <a:ext cx="222632" cy="23111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AE73A52-10D1-41E6-93B8-7AECF1BB743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088" y="3786334"/>
            <a:ext cx="281493" cy="23111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B22B04D2-E7DE-47D1-A672-5BAD76FB1E3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518" y="4095750"/>
            <a:ext cx="222632" cy="231113"/>
          </a:xfrm>
          <a:prstGeom prst="rect">
            <a:avLst/>
          </a:prstGeom>
        </p:spPr>
      </p:pic>
      <p:pic>
        <p:nvPicPr>
          <p:cNvPr id="3" name="Picture 2">
            <a:hlinkClick r:id="rId6"/>
            <a:extLst>
              <a:ext uri="{FF2B5EF4-FFF2-40B4-BE49-F238E27FC236}">
                <a16:creationId xmlns:a16="http://schemas.microsoft.com/office/drawing/2014/main" id="{C947A7A2-3806-4223-9402-6463BF4869D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64703" y="4572000"/>
            <a:ext cx="571500" cy="57150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48D87108-FE41-4A69-93BF-4667E6379096}"/>
              </a:ext>
            </a:extLst>
          </p:cNvPr>
          <p:cNvSpPr txBox="1"/>
          <p:nvPr/>
        </p:nvSpPr>
        <p:spPr>
          <a:xfrm>
            <a:off x="4359121" y="4798277"/>
            <a:ext cx="256311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/>
              <a:t>https://</a:t>
            </a:r>
            <a:r>
              <a:rPr lang="en-GB" dirty="0" err="1"/>
              <a:t>youtu.be</a:t>
            </a:r>
            <a:r>
              <a:rPr lang="en-GB" dirty="0"/>
              <a:t>/</a:t>
            </a:r>
            <a:r>
              <a:rPr lang="en-GB" dirty="0" err="1"/>
              <a:t>W31b8v3ofXc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2758442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88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7573A0B5-3F8E-45DE-B47A-09B5F7DCC3A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9450" t="43633" r="32064" b="7483"/>
          <a:stretch/>
        </p:blipFill>
        <p:spPr>
          <a:xfrm>
            <a:off x="1523999" y="283791"/>
            <a:ext cx="6083497" cy="434675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8E1ED83-F78F-4FEA-BE81-86276044804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8669" y="1007415"/>
            <a:ext cx="281493" cy="23111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4B08872-FEAD-443B-9198-75922D2099E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099" y="1316831"/>
            <a:ext cx="222632" cy="23111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774917A-825E-46E9-81C7-942148026CB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8669" y="2526638"/>
            <a:ext cx="281493" cy="23111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68AAD61-E6C3-407D-9C42-BBC6B18CC30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099" y="2836054"/>
            <a:ext cx="222632" cy="23111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F6EB847-CFE8-46B3-882B-CBA8139AD10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8669" y="3930304"/>
            <a:ext cx="281493" cy="23111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96C904A-0436-45BB-91EF-58FEF8F7EA1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099" y="4239720"/>
            <a:ext cx="222632" cy="231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809242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DF8E5"/>
        </a:solidFill>
        <a:effectLst/>
      </p:bgPr>
    </p:bg>
    <p:spTree>
      <p:nvGrpSpPr>
        <p:cNvPr id="1" name="Shape 8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B20106FE-088A-4212-9DDC-D36EC8A3507F}"/>
              </a:ext>
            </a:extLst>
          </p:cNvPr>
          <p:cNvGrpSpPr/>
          <p:nvPr/>
        </p:nvGrpSpPr>
        <p:grpSpPr>
          <a:xfrm>
            <a:off x="0" y="-223024"/>
            <a:ext cx="9144000" cy="5400391"/>
            <a:chOff x="0" y="-223024"/>
            <a:chExt cx="9144000" cy="5400391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DBD24577-4BF2-4599-9D6D-51C9B75A8EB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25934" t="17227" r="28062" b="63204"/>
            <a:stretch/>
          </p:blipFill>
          <p:spPr>
            <a:xfrm>
              <a:off x="0" y="-223024"/>
              <a:ext cx="9144000" cy="1211765"/>
            </a:xfrm>
            <a:prstGeom prst="rect">
              <a:avLst/>
            </a:prstGeom>
          </p:spPr>
        </p:pic>
        <p:sp>
          <p:nvSpPr>
            <p:cNvPr id="5" name="Google Shape;400;p38">
              <a:extLst>
                <a:ext uri="{FF2B5EF4-FFF2-40B4-BE49-F238E27FC236}">
                  <a16:creationId xmlns:a16="http://schemas.microsoft.com/office/drawing/2014/main" id="{EA0ECBA9-430A-4679-82A0-7879930DAE43}"/>
                </a:ext>
              </a:extLst>
            </p:cNvPr>
            <p:cNvSpPr txBox="1">
              <a:spLocks/>
            </p:cNvSpPr>
            <p:nvPr/>
          </p:nvSpPr>
          <p:spPr>
            <a:xfrm rot="21599640">
              <a:off x="3355641" y="142632"/>
              <a:ext cx="2131310" cy="63838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L="0" indent="0" algn="ctr">
                <a:buClr>
                  <a:schemeClr val="dk1"/>
                </a:buClr>
                <a:buSzPts val="1100"/>
                <a:buNone/>
                <a:defRPr sz="5400" b="1">
                  <a:solidFill>
                    <a:schemeClr val="bg1"/>
                  </a:solidFill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  <a:latin typeface="Bahnschrift Condensed" panose="020B0502040204020203" pitchFamily="34" charset="0"/>
                  <a:ea typeface="Sue Ellen Francisco"/>
                  <a:cs typeface="Sue Ellen Francisco"/>
                  <a:sym typeface="Sue Ellen Francisco"/>
                </a:defRPr>
              </a:lvl1pPr>
              <a:lvl2pPr algn="ctr">
                <a:buClr>
                  <a:schemeClr val="accent1"/>
                </a:buClr>
                <a:buSzPts val="5200"/>
                <a:buFont typeface="Sue Ellen Francisco"/>
                <a:buNone/>
                <a:defRPr sz="5200">
                  <a:solidFill>
                    <a:schemeClr val="accent1"/>
                  </a:solidFill>
                  <a:latin typeface="Sue Ellen Francisco"/>
                  <a:ea typeface="Sue Ellen Francisco"/>
                  <a:cs typeface="Sue Ellen Francisco"/>
                  <a:sym typeface="Sue Ellen Francisco"/>
                </a:defRPr>
              </a:lvl2pPr>
              <a:lvl3pPr algn="ctr">
                <a:buClr>
                  <a:schemeClr val="accent1"/>
                </a:buClr>
                <a:buSzPts val="5200"/>
                <a:buFont typeface="Sue Ellen Francisco"/>
                <a:buNone/>
                <a:defRPr sz="5200">
                  <a:solidFill>
                    <a:schemeClr val="accent1"/>
                  </a:solidFill>
                  <a:latin typeface="Sue Ellen Francisco"/>
                  <a:ea typeface="Sue Ellen Francisco"/>
                  <a:cs typeface="Sue Ellen Francisco"/>
                  <a:sym typeface="Sue Ellen Francisco"/>
                </a:defRPr>
              </a:lvl3pPr>
              <a:lvl4pPr algn="ctr">
                <a:buClr>
                  <a:schemeClr val="accent1"/>
                </a:buClr>
                <a:buSzPts val="5200"/>
                <a:buFont typeface="Sue Ellen Francisco"/>
                <a:buNone/>
                <a:defRPr sz="5200">
                  <a:solidFill>
                    <a:schemeClr val="accent1"/>
                  </a:solidFill>
                  <a:latin typeface="Sue Ellen Francisco"/>
                  <a:ea typeface="Sue Ellen Francisco"/>
                  <a:cs typeface="Sue Ellen Francisco"/>
                  <a:sym typeface="Sue Ellen Francisco"/>
                </a:defRPr>
              </a:lvl4pPr>
              <a:lvl5pPr algn="ctr">
                <a:buClr>
                  <a:schemeClr val="accent1"/>
                </a:buClr>
                <a:buSzPts val="5200"/>
                <a:buFont typeface="Sue Ellen Francisco"/>
                <a:buNone/>
                <a:defRPr sz="5200">
                  <a:solidFill>
                    <a:schemeClr val="accent1"/>
                  </a:solidFill>
                  <a:latin typeface="Sue Ellen Francisco"/>
                  <a:ea typeface="Sue Ellen Francisco"/>
                  <a:cs typeface="Sue Ellen Francisco"/>
                  <a:sym typeface="Sue Ellen Francisco"/>
                </a:defRPr>
              </a:lvl5pPr>
              <a:lvl6pPr algn="ctr">
                <a:buClr>
                  <a:schemeClr val="accent1"/>
                </a:buClr>
                <a:buSzPts val="5200"/>
                <a:buFont typeface="Sue Ellen Francisco"/>
                <a:buNone/>
                <a:defRPr sz="5200">
                  <a:solidFill>
                    <a:schemeClr val="accent1"/>
                  </a:solidFill>
                  <a:latin typeface="Sue Ellen Francisco"/>
                  <a:ea typeface="Sue Ellen Francisco"/>
                  <a:cs typeface="Sue Ellen Francisco"/>
                  <a:sym typeface="Sue Ellen Francisco"/>
                </a:defRPr>
              </a:lvl6pPr>
              <a:lvl7pPr algn="ctr">
                <a:buClr>
                  <a:schemeClr val="accent1"/>
                </a:buClr>
                <a:buSzPts val="5200"/>
                <a:buFont typeface="Sue Ellen Francisco"/>
                <a:buNone/>
                <a:defRPr sz="5200">
                  <a:solidFill>
                    <a:schemeClr val="accent1"/>
                  </a:solidFill>
                  <a:latin typeface="Sue Ellen Francisco"/>
                  <a:ea typeface="Sue Ellen Francisco"/>
                  <a:cs typeface="Sue Ellen Francisco"/>
                  <a:sym typeface="Sue Ellen Francisco"/>
                </a:defRPr>
              </a:lvl7pPr>
              <a:lvl8pPr algn="ctr">
                <a:buClr>
                  <a:schemeClr val="accent1"/>
                </a:buClr>
                <a:buSzPts val="5200"/>
                <a:buFont typeface="Sue Ellen Francisco"/>
                <a:buNone/>
                <a:defRPr sz="5200">
                  <a:solidFill>
                    <a:schemeClr val="accent1"/>
                  </a:solidFill>
                  <a:latin typeface="Sue Ellen Francisco"/>
                  <a:ea typeface="Sue Ellen Francisco"/>
                  <a:cs typeface="Sue Ellen Francisco"/>
                  <a:sym typeface="Sue Ellen Francisco"/>
                </a:defRPr>
              </a:lvl8pPr>
              <a:lvl9pPr algn="ctr">
                <a:buClr>
                  <a:schemeClr val="accent1"/>
                </a:buClr>
                <a:buSzPts val="5200"/>
                <a:buFont typeface="Sue Ellen Francisco"/>
                <a:buNone/>
                <a:defRPr sz="5200">
                  <a:solidFill>
                    <a:schemeClr val="accent1"/>
                  </a:solidFill>
                  <a:latin typeface="Sue Ellen Francisco"/>
                  <a:ea typeface="Sue Ellen Francisco"/>
                  <a:cs typeface="Sue Ellen Francisco"/>
                  <a:sym typeface="Sue Ellen Francisco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  <a:tabLst/>
                <a:defRPr/>
              </a:pPr>
              <a:r>
                <a:rPr kumimoji="0" lang="en-US" sz="3200" b="1" i="0" u="none" strike="noStrike" kern="0" cap="none" spc="50" normalizeH="0" baseline="0" noProof="0" dirty="0">
                  <a:ln w="12700">
                    <a:solidFill>
                      <a:srgbClr val="FFFFFF"/>
                    </a:solidFill>
                  </a:ln>
                  <a:solidFill>
                    <a:srgbClr val="FF0000"/>
                  </a:solidFill>
                  <a:effectLst>
                    <a:outerShdw blurRad="50800" dist="38100" dir="10800000" algn="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Bahnschrift Condensed" panose="020B0502040204020203" pitchFamily="34" charset="0"/>
                  <a:cs typeface="Sue Ellen Francisco"/>
                  <a:sym typeface="Arial"/>
                </a:rPr>
                <a:t>VẬN DỤNG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CE0148C9-4F91-4DB9-AE99-D2BFE57FA5BF}"/>
                </a:ext>
              </a:extLst>
            </p:cNvPr>
            <p:cNvSpPr txBox="1"/>
            <p:nvPr/>
          </p:nvSpPr>
          <p:spPr>
            <a:xfrm>
              <a:off x="1602109" y="986557"/>
              <a:ext cx="5939782" cy="83099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169863" marR="0" lvl="0" indent="-169863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Char char="-"/>
                <a:tabLst>
                  <a:tab pos="213360" algn="l"/>
                </a:tabLst>
                <a:defRPr/>
              </a:pPr>
              <a:r>
                <a:rPr lang="en-US" sz="1600" dirty="0" err="1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Sáng</a:t>
              </a:r>
              <a:r>
                <a:rPr lang="en-US" sz="1600" dirty="0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 </a:t>
              </a:r>
              <a:r>
                <a:rPr lang="en-US" sz="1600" dirty="0" err="1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tạo</a:t>
              </a:r>
              <a:r>
                <a:rPr lang="en-US" sz="1600" dirty="0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 </a:t>
              </a:r>
              <a:r>
                <a:rPr lang="en-US" sz="1600" dirty="0" err="1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thêm</a:t>
              </a:r>
              <a:r>
                <a:rPr lang="en-US" sz="1600" dirty="0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 </a:t>
              </a:r>
              <a:r>
                <a:rPr lang="en-US" sz="1600" dirty="0" err="1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cách</a:t>
              </a:r>
              <a:r>
                <a:rPr lang="en-US" sz="1600" dirty="0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 </a:t>
              </a:r>
              <a:r>
                <a:rPr lang="en-US" sz="1600" dirty="0" err="1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gõ</a:t>
              </a:r>
              <a:r>
                <a:rPr lang="en-US" sz="1600" dirty="0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 </a:t>
              </a:r>
              <a:r>
                <a:rPr lang="en-US" sz="1600" dirty="0" err="1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đệm</a:t>
              </a:r>
              <a:r>
                <a:rPr lang="en-US" sz="1600" dirty="0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 </a:t>
              </a:r>
              <a:r>
                <a:rPr lang="en-US" sz="1600" dirty="0" err="1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cho</a:t>
              </a:r>
              <a:r>
                <a:rPr lang="en-US" sz="1600" dirty="0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 </a:t>
              </a:r>
              <a:r>
                <a:rPr lang="en-US" sz="1600" dirty="0" err="1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bài</a:t>
              </a:r>
              <a:r>
                <a:rPr lang="en-US" sz="1600" dirty="0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 </a:t>
              </a:r>
              <a:r>
                <a:rPr lang="en-US" sz="1600" dirty="0" err="1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hát</a:t>
              </a:r>
              <a:r>
                <a:rPr lang="en-US" sz="1600" dirty="0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 </a:t>
              </a:r>
              <a:r>
                <a:rPr lang="en-US" sz="1600" dirty="0" err="1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bằng</a:t>
              </a:r>
              <a:r>
                <a:rPr lang="en-US" sz="1600" dirty="0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 </a:t>
              </a:r>
              <a:r>
                <a:rPr lang="en-US" sz="1600" dirty="0" err="1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các</a:t>
              </a:r>
              <a:r>
                <a:rPr lang="en-US" sz="1600" dirty="0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 </a:t>
              </a:r>
              <a:r>
                <a:rPr lang="en-US" sz="1600" dirty="0" err="1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loại</a:t>
              </a:r>
              <a:r>
                <a:rPr lang="en-US" sz="1600" dirty="0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 </a:t>
              </a:r>
              <a:r>
                <a:rPr lang="en-US" sz="1600" dirty="0" err="1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nhạc</a:t>
              </a:r>
              <a:r>
                <a:rPr lang="en-US" sz="1600" dirty="0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 </a:t>
              </a:r>
              <a:r>
                <a:rPr lang="en-US" sz="1600" dirty="0" err="1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cụ</a:t>
              </a:r>
              <a:r>
                <a:rPr lang="en-US" sz="1600" dirty="0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 </a:t>
              </a:r>
              <a:r>
                <a:rPr lang="en-US" sz="1600" dirty="0" err="1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thể</a:t>
              </a:r>
              <a:r>
                <a:rPr lang="en-US" sz="1600" dirty="0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 </a:t>
              </a:r>
              <a:r>
                <a:rPr lang="en-US" sz="1600" dirty="0" err="1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hiện</a:t>
              </a:r>
              <a:r>
                <a:rPr lang="en-US" sz="1600" dirty="0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 </a:t>
              </a:r>
              <a:r>
                <a:rPr lang="en-US" sz="1600" dirty="0" err="1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tiết</a:t>
              </a:r>
              <a:r>
                <a:rPr lang="en-US" sz="1600" dirty="0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 </a:t>
              </a:r>
              <a:r>
                <a:rPr lang="en-US" sz="1600" dirty="0" err="1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tấu</a:t>
              </a:r>
              <a:r>
                <a:rPr lang="en-US" sz="1600" dirty="0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 </a:t>
              </a:r>
              <a:r>
                <a:rPr lang="en-US" sz="1600" dirty="0" err="1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khác</a:t>
              </a:r>
              <a:r>
                <a:rPr lang="en-US" sz="1600" dirty="0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 (</a:t>
              </a:r>
              <a:r>
                <a:rPr lang="en-US" sz="1600" dirty="0" err="1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khuyến</a:t>
              </a:r>
              <a:r>
                <a:rPr lang="en-US" sz="1600" dirty="0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 </a:t>
              </a:r>
              <a:r>
                <a:rPr lang="en-US" sz="1600" dirty="0" err="1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khích</a:t>
              </a:r>
              <a:r>
                <a:rPr lang="en-US" sz="1600" dirty="0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 </a:t>
              </a:r>
              <a:r>
                <a:rPr lang="en-US" sz="1600" dirty="0" err="1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nhạc</a:t>
              </a:r>
              <a:r>
                <a:rPr lang="en-US" sz="1600" dirty="0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 </a:t>
              </a:r>
              <a:r>
                <a:rPr lang="en-US" sz="1600" dirty="0" err="1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cụ</a:t>
              </a:r>
              <a:r>
                <a:rPr lang="en-US" sz="1600" dirty="0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 </a:t>
              </a:r>
              <a:r>
                <a:rPr lang="en-US" sz="1600" dirty="0" err="1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tự</a:t>
              </a:r>
              <a:r>
                <a:rPr lang="en-US" sz="1600" dirty="0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 </a:t>
              </a:r>
              <a:r>
                <a:rPr lang="en-US" sz="1600" dirty="0" err="1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làm</a:t>
              </a:r>
              <a:r>
                <a:rPr lang="en-US" sz="1600" dirty="0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).</a:t>
              </a:r>
            </a:p>
            <a:p>
              <a:pPr marL="169863" marR="0" lvl="0" indent="-169863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Char char="-"/>
                <a:tabLst>
                  <a:tab pos="213360" algn="l"/>
                </a:tabLst>
                <a:defRPr/>
              </a:pPr>
              <a:r>
                <a:rPr lang="en-US" sz="1600" dirty="0" err="1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Biểu</a:t>
              </a:r>
              <a:r>
                <a:rPr lang="en-US" sz="1600" dirty="0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 </a:t>
              </a:r>
              <a:r>
                <a:rPr lang="en-US" sz="1600" dirty="0" err="1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diễn</a:t>
              </a:r>
              <a:r>
                <a:rPr lang="en-US" sz="1600" dirty="0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 </a:t>
              </a:r>
              <a:r>
                <a:rPr lang="en-US" sz="1600" dirty="0" err="1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bài</a:t>
              </a:r>
              <a:r>
                <a:rPr lang="en-US" sz="1600" dirty="0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 </a:t>
              </a:r>
              <a:r>
                <a:rPr lang="en-US" sz="1600" dirty="0" err="1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hát</a:t>
              </a:r>
              <a:r>
                <a:rPr lang="en-US" sz="1600" dirty="0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 </a:t>
              </a:r>
              <a:r>
                <a:rPr lang="en-US" sz="1600" dirty="0" err="1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trong</a:t>
              </a:r>
              <a:r>
                <a:rPr lang="en-US" sz="1600" dirty="0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 </a:t>
              </a:r>
              <a:r>
                <a:rPr lang="en-US" sz="1600" dirty="0" err="1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các</a:t>
              </a:r>
              <a:r>
                <a:rPr lang="en-US" sz="1600" dirty="0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 </a:t>
              </a:r>
              <a:r>
                <a:rPr lang="en-US" sz="1600" dirty="0" err="1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hoạt</a:t>
              </a:r>
              <a:r>
                <a:rPr lang="en-US" sz="1600" dirty="0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 </a:t>
              </a:r>
              <a:r>
                <a:rPr lang="en-US" sz="1600" dirty="0" err="1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động</a:t>
              </a:r>
              <a:r>
                <a:rPr lang="en-US" sz="1600" dirty="0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 </a:t>
              </a:r>
              <a:r>
                <a:rPr lang="en-US" sz="1600" dirty="0" err="1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của</a:t>
              </a:r>
              <a:r>
                <a:rPr lang="en-US" sz="1600" dirty="0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 </a:t>
              </a:r>
              <a:r>
                <a:rPr lang="en-US" sz="1600" dirty="0" err="1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trường</a:t>
              </a:r>
              <a:r>
                <a:rPr lang="en-US" sz="1600" dirty="0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, </a:t>
              </a:r>
              <a:r>
                <a:rPr lang="en-US" sz="1600" dirty="0" err="1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lớp</a:t>
              </a:r>
              <a:r>
                <a:rPr lang="en-US" sz="1600" dirty="0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,…</a:t>
              </a:r>
            </a:p>
          </p:txBody>
        </p: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71915556-828F-4FDA-B7D6-76C9C2244B73}"/>
                </a:ext>
              </a:extLst>
            </p:cNvPr>
            <p:cNvGrpSpPr/>
            <p:nvPr/>
          </p:nvGrpSpPr>
          <p:grpSpPr>
            <a:xfrm>
              <a:off x="25401" y="2094637"/>
              <a:ext cx="9118599" cy="3082730"/>
              <a:chOff x="25401" y="2094637"/>
              <a:chExt cx="9118599" cy="3082730"/>
            </a:xfrm>
          </p:grpSpPr>
          <p:pic>
            <p:nvPicPr>
              <p:cNvPr id="9" name="Picture 8">
                <a:extLst>
                  <a:ext uri="{FF2B5EF4-FFF2-40B4-BE49-F238E27FC236}">
                    <a16:creationId xmlns:a16="http://schemas.microsoft.com/office/drawing/2014/main" id="{9E1C3A99-E7CF-432D-B3CB-1F1618479001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clrChange>
                  <a:clrFrom>
                    <a:srgbClr val="FFE6F4"/>
                  </a:clrFrom>
                  <a:clrTo>
                    <a:srgbClr val="FFE6F4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29951"/>
              <a:stretch/>
            </p:blipFill>
            <p:spPr>
              <a:xfrm>
                <a:off x="733089" y="2094637"/>
                <a:ext cx="7799754" cy="3073082"/>
              </a:xfrm>
              <a:prstGeom prst="rect">
                <a:avLst/>
              </a:prstGeom>
            </p:spPr>
          </p:pic>
          <p:pic>
            <p:nvPicPr>
              <p:cNvPr id="14" name="Picture 13">
                <a:extLst>
                  <a:ext uri="{FF2B5EF4-FFF2-40B4-BE49-F238E27FC236}">
                    <a16:creationId xmlns:a16="http://schemas.microsoft.com/office/drawing/2014/main" id="{79CC2F35-F97F-4E61-BF38-E8B5A277AAC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>
                <a:clrChange>
                  <a:clrFrom>
                    <a:srgbClr val="FFFBEE"/>
                  </a:clrFrom>
                  <a:clrTo>
                    <a:srgbClr val="FFFBEE">
                      <a:alpha val="0"/>
                    </a:srgbClr>
                  </a:clrTo>
                </a:clrChange>
              </a:blip>
              <a:srcRect t="47779" r="56667"/>
              <a:stretch/>
            </p:blipFill>
            <p:spPr>
              <a:xfrm>
                <a:off x="25401" y="2491392"/>
                <a:ext cx="3962400" cy="2685975"/>
              </a:xfrm>
              <a:prstGeom prst="rect">
                <a:avLst/>
              </a:prstGeom>
            </p:spPr>
          </p:pic>
          <p:pic>
            <p:nvPicPr>
              <p:cNvPr id="16" name="Picture 15">
                <a:extLst>
                  <a:ext uri="{FF2B5EF4-FFF2-40B4-BE49-F238E27FC236}">
                    <a16:creationId xmlns:a16="http://schemas.microsoft.com/office/drawing/2014/main" id="{1ED60570-70FB-4360-A565-D8F9591A1308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>
                <a:clrChange>
                  <a:clrFrom>
                    <a:srgbClr val="FFFBEE"/>
                  </a:clrFrom>
                  <a:clrTo>
                    <a:srgbClr val="FFFBEE">
                      <a:alpha val="0"/>
                    </a:srgbClr>
                  </a:clrTo>
                </a:clrChange>
              </a:blip>
              <a:srcRect l="75555" t="67654"/>
              <a:stretch/>
            </p:blipFill>
            <p:spPr>
              <a:xfrm>
                <a:off x="6908800" y="3479800"/>
                <a:ext cx="2235200" cy="1663700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23746321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DF8E5"/>
        </a:solidFill>
        <a:effectLst/>
      </p:bgPr>
    </p:bg>
    <p:spTree>
      <p:nvGrpSpPr>
        <p:cNvPr id="1" name="Shape 19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0" name="Google Shape;1990;p50"/>
          <p:cNvSpPr/>
          <p:nvPr/>
        </p:nvSpPr>
        <p:spPr>
          <a:xfrm>
            <a:off x="1532581" y="1152944"/>
            <a:ext cx="1379862" cy="749628"/>
          </a:xfrm>
          <a:prstGeom prst="cloud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2400" b="1" dirty="0" err="1">
                <a:ln w="0"/>
                <a:solidFill>
                  <a:srgbClr val="2A684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ahnschrift Condensed" panose="020B0502040204020203" pitchFamily="34" charset="0"/>
              </a:rPr>
              <a:t>Tiết</a:t>
            </a:r>
            <a:r>
              <a:rPr lang="en-US" sz="2400" b="1" dirty="0">
                <a:ln w="0"/>
                <a:solidFill>
                  <a:srgbClr val="2A684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ahnschrift Condensed" panose="020B0502040204020203" pitchFamily="34" charset="0"/>
              </a:rPr>
              <a:t> 19</a:t>
            </a:r>
            <a:endParaRPr sz="2400" b="1" dirty="0">
              <a:ln w="0"/>
              <a:solidFill>
                <a:srgbClr val="2A6842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Bahnschrift Condensed" panose="020B0502040204020203" pitchFamily="34" charset="0"/>
            </a:endParaRPr>
          </a:p>
        </p:txBody>
      </p:sp>
      <p:sp>
        <p:nvSpPr>
          <p:cNvPr id="1991" name="Google Shape;1991;p50"/>
          <p:cNvSpPr/>
          <p:nvPr/>
        </p:nvSpPr>
        <p:spPr>
          <a:xfrm>
            <a:off x="6683689" y="2536453"/>
            <a:ext cx="1323892" cy="749628"/>
          </a:xfrm>
          <a:prstGeom prst="cloud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US" sz="2400" b="1" dirty="0" err="1">
                <a:ln w="0"/>
                <a:solidFill>
                  <a:srgbClr val="2A684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ahnschrift Condensed" panose="020B0502040204020203" pitchFamily="34" charset="0"/>
              </a:rPr>
              <a:t>Tiết</a:t>
            </a:r>
            <a:r>
              <a:rPr lang="en-US" sz="2400" b="1" dirty="0">
                <a:ln w="0"/>
                <a:solidFill>
                  <a:srgbClr val="2A684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ahnschrift Condensed" panose="020B0502040204020203" pitchFamily="34" charset="0"/>
              </a:rPr>
              <a:t> 22</a:t>
            </a:r>
            <a:endParaRPr sz="2400" b="1" dirty="0">
              <a:ln w="0"/>
              <a:solidFill>
                <a:srgbClr val="2A6842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Bahnschrift Condensed" panose="020B0502040204020203" pitchFamily="34" charset="0"/>
            </a:endParaRPr>
          </a:p>
        </p:txBody>
      </p:sp>
      <p:sp>
        <p:nvSpPr>
          <p:cNvPr id="1992" name="Google Shape;1992;p50"/>
          <p:cNvSpPr/>
          <p:nvPr/>
        </p:nvSpPr>
        <p:spPr>
          <a:xfrm>
            <a:off x="5260809" y="1152944"/>
            <a:ext cx="1323892" cy="749628"/>
          </a:xfrm>
          <a:prstGeom prst="cloud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2400" b="1" dirty="0" err="1">
                <a:ln w="0"/>
                <a:solidFill>
                  <a:srgbClr val="2A684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ahnschrift Condensed" panose="020B0502040204020203" pitchFamily="34" charset="0"/>
              </a:rPr>
              <a:t>Tiết</a:t>
            </a:r>
            <a:r>
              <a:rPr lang="en-US" sz="2000" b="1" dirty="0">
                <a:ln w="0"/>
                <a:solidFill>
                  <a:srgbClr val="2A684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ahnschrift Condensed" panose="020B0502040204020203" pitchFamily="34" charset="0"/>
              </a:rPr>
              <a:t> </a:t>
            </a:r>
            <a:r>
              <a:rPr lang="en-US" sz="2400" b="1" dirty="0">
                <a:ln w="0"/>
                <a:solidFill>
                  <a:srgbClr val="2A684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ahnschrift Condensed" panose="020B0502040204020203" pitchFamily="34" charset="0"/>
              </a:rPr>
              <a:t>20</a:t>
            </a:r>
            <a:endParaRPr sz="2400" b="1" dirty="0">
              <a:ln w="0"/>
              <a:solidFill>
                <a:srgbClr val="2A6842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Bahnschrift Condensed" panose="020B0502040204020203" pitchFamily="34" charset="0"/>
            </a:endParaRPr>
          </a:p>
        </p:txBody>
      </p:sp>
      <p:sp>
        <p:nvSpPr>
          <p:cNvPr id="34" name="Google Shape;400;p38">
            <a:extLst>
              <a:ext uri="{FF2B5EF4-FFF2-40B4-BE49-F238E27FC236}">
                <a16:creationId xmlns:a16="http://schemas.microsoft.com/office/drawing/2014/main" id="{C0730E40-0026-4B3F-90B1-D33D77FC7605}"/>
              </a:ext>
            </a:extLst>
          </p:cNvPr>
          <p:cNvSpPr txBox="1">
            <a:spLocks/>
          </p:cNvSpPr>
          <p:nvPr/>
        </p:nvSpPr>
        <p:spPr>
          <a:xfrm rot="-360">
            <a:off x="2462249" y="-73593"/>
            <a:ext cx="3955718" cy="1374220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Sue Ellen Francisco"/>
              <a:buNone/>
              <a:defRPr sz="7200" b="0" i="0" u="none" strike="noStrike" cap="none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Sue Ellen Francisco"/>
              <a:buNone/>
              <a:defRPr sz="5200" b="0" i="0" u="none" strike="noStrike" cap="none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Sue Ellen Francisco"/>
              <a:buNone/>
              <a:defRPr sz="5200" b="0" i="0" u="none" strike="noStrike" cap="none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Sue Ellen Francisco"/>
              <a:buNone/>
              <a:defRPr sz="5200" b="0" i="0" u="none" strike="noStrike" cap="none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Sue Ellen Francisco"/>
              <a:buNone/>
              <a:defRPr sz="5200" b="0" i="0" u="none" strike="noStrike" cap="none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Sue Ellen Francisco"/>
              <a:buNone/>
              <a:defRPr sz="5200" b="0" i="0" u="none" strike="noStrike" cap="none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Sue Ellen Francisco"/>
              <a:buNone/>
              <a:defRPr sz="5200" b="0" i="0" u="none" strike="noStrike" cap="none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Sue Ellen Francisco"/>
              <a:buNone/>
              <a:defRPr sz="5200" b="0" i="0" u="none" strike="noStrike" cap="none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Sue Ellen Francisco"/>
              <a:buNone/>
              <a:defRPr sz="5200" b="0" i="0" u="none" strike="noStrike" cap="none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vi-VN" sz="3200" b="1" dirty="0">
                <a:ln w="0"/>
                <a:solidFill>
                  <a:srgbClr val="2A684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ahnschrift Condensed" panose="020B0502040204020203" pitchFamily="34" charset="0"/>
                <a:sym typeface="Arial"/>
              </a:rPr>
              <a:t>CHỦ ĐỀ </a:t>
            </a:r>
            <a:r>
              <a:rPr lang="en-US" sz="3200" b="1" dirty="0">
                <a:ln w="0"/>
                <a:solidFill>
                  <a:srgbClr val="2A684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ahnschrift Condensed" panose="020B0502040204020203" pitchFamily="34" charset="0"/>
                <a:sym typeface="Arial"/>
              </a:rPr>
              <a:t>5</a:t>
            </a:r>
            <a:r>
              <a:rPr lang="vi-VN" sz="3200" b="1" dirty="0">
                <a:ln w="0"/>
                <a:solidFill>
                  <a:srgbClr val="2A684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ahnschrift Condensed" panose="020B0502040204020203" pitchFamily="34" charset="0"/>
                <a:sym typeface="Arial"/>
              </a:rPr>
              <a:t/>
            </a:r>
            <a:br>
              <a:rPr lang="vi-VN" sz="3200" b="1" dirty="0">
                <a:ln w="0"/>
                <a:solidFill>
                  <a:srgbClr val="2A684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ahnschrift Condensed" panose="020B0502040204020203" pitchFamily="34" charset="0"/>
                <a:sym typeface="Arial"/>
              </a:rPr>
            </a:br>
            <a:r>
              <a:rPr lang="en-US" sz="3200" b="1" dirty="0">
                <a:ln w="0"/>
                <a:solidFill>
                  <a:srgbClr val="2A684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ahnschrift Condensed" panose="020B0502040204020203" pitchFamily="34" charset="0"/>
                <a:sym typeface="Arial"/>
              </a:rPr>
              <a:t>GIAI ĐIỆU QUÊ HƯƠNG</a:t>
            </a:r>
            <a:endParaRPr lang="vi-VN" sz="3200" b="1" dirty="0">
              <a:ln w="0"/>
              <a:solidFill>
                <a:srgbClr val="2A6842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Bahnschrift Condensed" panose="020B0502040204020203" pitchFamily="34" charset="0"/>
              <a:sym typeface="Arial"/>
            </a:endParaRPr>
          </a:p>
        </p:txBody>
      </p:sp>
      <p:sp>
        <p:nvSpPr>
          <p:cNvPr id="37" name="Google Shape;1991;p50">
            <a:extLst>
              <a:ext uri="{FF2B5EF4-FFF2-40B4-BE49-F238E27FC236}">
                <a16:creationId xmlns:a16="http://schemas.microsoft.com/office/drawing/2014/main" id="{28BC2660-39C7-4CBE-8317-661358C7F2DF}"/>
              </a:ext>
            </a:extLst>
          </p:cNvPr>
          <p:cNvSpPr/>
          <p:nvPr/>
        </p:nvSpPr>
        <p:spPr>
          <a:xfrm>
            <a:off x="2912443" y="2604409"/>
            <a:ext cx="1323892" cy="749628"/>
          </a:xfrm>
          <a:prstGeom prst="cloud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US" sz="2400" b="1" dirty="0" err="1">
                <a:ln w="0"/>
                <a:solidFill>
                  <a:srgbClr val="2A684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ahnschrift Condensed" panose="020B0502040204020203" pitchFamily="34" charset="0"/>
              </a:rPr>
              <a:t>Tiết</a:t>
            </a:r>
            <a:r>
              <a:rPr lang="en-US" sz="2400" b="1" dirty="0">
                <a:ln w="0"/>
                <a:solidFill>
                  <a:srgbClr val="2A684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ahnschrift Condensed" panose="020B0502040204020203" pitchFamily="34" charset="0"/>
              </a:rPr>
              <a:t> 21</a:t>
            </a:r>
            <a:endParaRPr sz="2400" b="1" dirty="0">
              <a:ln w="0"/>
              <a:solidFill>
                <a:srgbClr val="2A6842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Bahnschrift Condensed" panose="020B0502040204020203" pitchFamily="34" charset="0"/>
            </a:endParaRPr>
          </a:p>
        </p:txBody>
      </p:sp>
      <p:sp>
        <p:nvSpPr>
          <p:cNvPr id="50" name="Google Shape;525;p41">
            <a:extLst>
              <a:ext uri="{FF2B5EF4-FFF2-40B4-BE49-F238E27FC236}">
                <a16:creationId xmlns:a16="http://schemas.microsoft.com/office/drawing/2014/main" id="{78529F23-A60C-4111-928B-8372996B9E02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355181" y="1902572"/>
            <a:ext cx="3482750" cy="704475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688"/>
            </a:pPr>
            <a:r>
              <a:rPr lang="en-GB" sz="1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Baloo 2"/>
              </a:rPr>
              <a:t>Hát</a:t>
            </a:r>
            <a:r>
              <a:rPr lang="en-GB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Baloo 2"/>
              </a:rPr>
              <a:t>: </a:t>
            </a:r>
            <a:r>
              <a:rPr lang="en-GB" sz="1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Baloo 2"/>
              </a:rPr>
              <a:t>Mưa</a:t>
            </a:r>
            <a:r>
              <a:rPr lang="en-GB" sz="1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Baloo 2"/>
              </a:rPr>
              <a:t> </a:t>
            </a:r>
            <a:r>
              <a:rPr lang="en-GB" sz="1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Baloo 2"/>
              </a:rPr>
              <a:t>rơi</a:t>
            </a:r>
            <a:endParaRPr lang="en-GB" sz="18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  <a:sym typeface="Baloo 2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688"/>
            </a:pPr>
            <a:r>
              <a:rPr lang="en-GB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Baloo 2"/>
              </a:rPr>
              <a:t>Nghe </a:t>
            </a:r>
            <a:r>
              <a:rPr lang="en-GB" sz="1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Baloo 2"/>
              </a:rPr>
              <a:t>nhạc</a:t>
            </a:r>
            <a:r>
              <a:rPr lang="en-GB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Baloo 2"/>
              </a:rPr>
              <a:t>: </a:t>
            </a:r>
            <a:r>
              <a:rPr lang="en-GB" sz="1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Baloo 2"/>
              </a:rPr>
              <a:t>Mừng</a:t>
            </a:r>
            <a:r>
              <a:rPr lang="en-GB" sz="1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Baloo 2"/>
              </a:rPr>
              <a:t> </a:t>
            </a:r>
            <a:r>
              <a:rPr lang="en-GB" sz="1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Baloo 2"/>
              </a:rPr>
              <a:t>hội</a:t>
            </a:r>
            <a:r>
              <a:rPr lang="en-GB" sz="1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Baloo 2"/>
              </a:rPr>
              <a:t> </a:t>
            </a:r>
            <a:r>
              <a:rPr lang="en-GB" sz="1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Baloo 2"/>
              </a:rPr>
              <a:t>hoa</a:t>
            </a:r>
            <a:r>
              <a:rPr lang="en-GB" sz="1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Baloo 2"/>
              </a:rPr>
              <a:t> </a:t>
            </a:r>
            <a:r>
              <a:rPr lang="en-GB" sz="1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Baloo 2"/>
              </a:rPr>
              <a:t>bông</a:t>
            </a:r>
            <a:endParaRPr sz="18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  <a:sym typeface="Baloo 2"/>
            </a:endParaRPr>
          </a:p>
        </p:txBody>
      </p:sp>
      <p:sp>
        <p:nvSpPr>
          <p:cNvPr id="51" name="Google Shape;525;p41">
            <a:extLst>
              <a:ext uri="{FF2B5EF4-FFF2-40B4-BE49-F238E27FC236}">
                <a16:creationId xmlns:a16="http://schemas.microsoft.com/office/drawing/2014/main" id="{CC78A5AA-B225-40C8-A6D0-14EA95C3D6A9}"/>
              </a:ext>
            </a:extLst>
          </p:cNvPr>
          <p:cNvSpPr txBox="1">
            <a:spLocks/>
          </p:cNvSpPr>
          <p:nvPr/>
        </p:nvSpPr>
        <p:spPr>
          <a:xfrm>
            <a:off x="4360120" y="1867275"/>
            <a:ext cx="3372841" cy="704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Lato"/>
              <a:buNone/>
              <a:defRPr sz="21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Lato"/>
              <a:buNone/>
              <a:defRPr sz="21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Lato"/>
              <a:buNone/>
              <a:defRPr sz="21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Lato"/>
              <a:buNone/>
              <a:defRPr sz="21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Lato"/>
              <a:buNone/>
              <a:defRPr sz="21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Lato"/>
              <a:buNone/>
              <a:defRPr sz="21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Lato"/>
              <a:buNone/>
              <a:defRPr sz="21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Lato"/>
              <a:buNone/>
              <a:defRPr sz="21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>
              <a:buSzPts val="688"/>
            </a:pPr>
            <a:r>
              <a:rPr lang="en-US" sz="1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Baloo 2"/>
              </a:rPr>
              <a:t>Đọc</a:t>
            </a:r>
            <a:r>
              <a:rPr lang="en-US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Baloo 2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Baloo 2"/>
              </a:rPr>
              <a:t>nhạc</a:t>
            </a:r>
            <a:r>
              <a:rPr lang="vi-VN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Baloo 2"/>
              </a:rPr>
              <a:t>: </a:t>
            </a:r>
            <a:r>
              <a:rPr lang="en-US" sz="1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Baloo 2"/>
              </a:rPr>
              <a:t>Bài</a:t>
            </a:r>
            <a:r>
              <a:rPr lang="en-US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Baloo 2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Baloo 2"/>
              </a:rPr>
              <a:t>đọc</a:t>
            </a:r>
            <a:r>
              <a:rPr lang="en-US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Baloo 2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Baloo 2"/>
              </a:rPr>
              <a:t>nhạc</a:t>
            </a:r>
            <a:r>
              <a:rPr lang="en-US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Baloo 2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Baloo 2"/>
              </a:rPr>
              <a:t>số</a:t>
            </a:r>
            <a:r>
              <a:rPr lang="en-US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Baloo 2"/>
              </a:rPr>
              <a:t> 3</a:t>
            </a:r>
            <a:endParaRPr lang="vi-VN" sz="18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  <a:sym typeface="Baloo 2"/>
            </a:endParaRPr>
          </a:p>
          <a:p>
            <a:pPr marL="0" indent="0">
              <a:buSzPts val="688"/>
            </a:pPr>
            <a:r>
              <a:rPr lang="en-US" sz="1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Baloo 2"/>
              </a:rPr>
              <a:t>Ôn</a:t>
            </a:r>
            <a:r>
              <a:rPr lang="en-US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Baloo 2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Baloo 2"/>
              </a:rPr>
              <a:t>bài</a:t>
            </a:r>
            <a:r>
              <a:rPr lang="en-US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Baloo 2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Baloo 2"/>
              </a:rPr>
              <a:t>hát</a:t>
            </a:r>
            <a:r>
              <a:rPr lang="vi-VN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Baloo 2"/>
              </a:rPr>
              <a:t>: </a:t>
            </a:r>
            <a:r>
              <a:rPr lang="en-US" sz="1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Baloo 2"/>
              </a:rPr>
              <a:t>Mưa</a:t>
            </a:r>
            <a:r>
              <a:rPr lang="en-US" sz="1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Baloo 2"/>
              </a:rPr>
              <a:t> </a:t>
            </a:r>
            <a:r>
              <a:rPr lang="en-US" sz="1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Baloo 2"/>
              </a:rPr>
              <a:t>rơi</a:t>
            </a:r>
            <a:endParaRPr lang="vi-VN" sz="18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  <a:sym typeface="Baloo 2"/>
            </a:endParaRPr>
          </a:p>
        </p:txBody>
      </p:sp>
      <p:sp>
        <p:nvSpPr>
          <p:cNvPr id="52" name="Google Shape;525;p41">
            <a:extLst>
              <a:ext uri="{FF2B5EF4-FFF2-40B4-BE49-F238E27FC236}">
                <a16:creationId xmlns:a16="http://schemas.microsoft.com/office/drawing/2014/main" id="{41AF4FD0-E0D0-41A0-85AC-26918F9636F6}"/>
              </a:ext>
            </a:extLst>
          </p:cNvPr>
          <p:cNvSpPr txBox="1">
            <a:spLocks/>
          </p:cNvSpPr>
          <p:nvPr/>
        </p:nvSpPr>
        <p:spPr>
          <a:xfrm>
            <a:off x="1532582" y="3369022"/>
            <a:ext cx="3713030" cy="704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Lato"/>
              <a:buNone/>
              <a:defRPr sz="21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Lato"/>
              <a:buNone/>
              <a:defRPr sz="21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Lato"/>
              <a:buNone/>
              <a:defRPr sz="21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Lato"/>
              <a:buNone/>
              <a:defRPr sz="21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Lato"/>
              <a:buNone/>
              <a:defRPr sz="21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Lato"/>
              <a:buNone/>
              <a:defRPr sz="21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Lato"/>
              <a:buNone/>
              <a:defRPr sz="21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Lato"/>
              <a:buNone/>
              <a:defRPr sz="21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>
              <a:buSzPts val="688"/>
            </a:pPr>
            <a:r>
              <a:rPr lang="en-US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Baloo 2"/>
              </a:rPr>
              <a:t>ÂNTT</a:t>
            </a:r>
            <a:r>
              <a:rPr lang="vi-VN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Baloo 2"/>
              </a:rPr>
              <a:t>: </a:t>
            </a:r>
            <a:r>
              <a:rPr lang="en-US" sz="1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Baloo 2"/>
              </a:rPr>
              <a:t>Giới</a:t>
            </a:r>
            <a:r>
              <a:rPr lang="en-US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Baloo 2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Baloo 2"/>
              </a:rPr>
              <a:t>thiệu</a:t>
            </a:r>
            <a:r>
              <a:rPr lang="en-US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Baloo 2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Baloo 2"/>
              </a:rPr>
              <a:t>khèn</a:t>
            </a:r>
            <a:r>
              <a:rPr lang="en-US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Baloo 2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Baloo 2"/>
              </a:rPr>
              <a:t>và</a:t>
            </a:r>
            <a:r>
              <a:rPr lang="en-US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Baloo 2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Baloo 2"/>
              </a:rPr>
              <a:t>sáo</a:t>
            </a:r>
            <a:r>
              <a:rPr lang="en-US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Baloo 2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Baloo 2"/>
              </a:rPr>
              <a:t>trúc</a:t>
            </a:r>
            <a:endParaRPr lang="vi-VN" sz="1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  <a:sym typeface="Baloo 2"/>
            </a:endParaRPr>
          </a:p>
          <a:p>
            <a:pPr marL="0" indent="0">
              <a:buSzPts val="688"/>
            </a:pPr>
            <a:r>
              <a:rPr lang="en-US" sz="1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Baloo 2"/>
              </a:rPr>
              <a:t>Ôn</a:t>
            </a:r>
            <a:r>
              <a:rPr lang="en-US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Baloo 2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Baloo 2"/>
              </a:rPr>
              <a:t>tập</a:t>
            </a:r>
            <a:r>
              <a:rPr lang="vi-VN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Baloo 2"/>
              </a:rPr>
              <a:t>: </a:t>
            </a:r>
            <a:r>
              <a:rPr lang="en-US" sz="1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Baloo 2"/>
              </a:rPr>
              <a:t>Bài</a:t>
            </a:r>
            <a:r>
              <a:rPr lang="en-US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Baloo 2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Baloo 2"/>
              </a:rPr>
              <a:t>đọc</a:t>
            </a:r>
            <a:r>
              <a:rPr lang="en-US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Baloo 2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Baloo 2"/>
              </a:rPr>
              <a:t>nhạc</a:t>
            </a:r>
            <a:r>
              <a:rPr lang="en-US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Baloo 2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Baloo 2"/>
              </a:rPr>
              <a:t>số</a:t>
            </a:r>
            <a:r>
              <a:rPr lang="en-US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Baloo 2"/>
              </a:rPr>
              <a:t> 3</a:t>
            </a:r>
            <a:endParaRPr lang="vi-VN" sz="18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  <a:sym typeface="Baloo 2"/>
            </a:endParaRPr>
          </a:p>
        </p:txBody>
      </p:sp>
      <p:sp>
        <p:nvSpPr>
          <p:cNvPr id="53" name="Google Shape;525;p41">
            <a:extLst>
              <a:ext uri="{FF2B5EF4-FFF2-40B4-BE49-F238E27FC236}">
                <a16:creationId xmlns:a16="http://schemas.microsoft.com/office/drawing/2014/main" id="{BBA763BD-1A47-45A1-9EE9-2BBD0023F0CE}"/>
              </a:ext>
            </a:extLst>
          </p:cNvPr>
          <p:cNvSpPr txBox="1">
            <a:spLocks/>
          </p:cNvSpPr>
          <p:nvPr/>
        </p:nvSpPr>
        <p:spPr>
          <a:xfrm>
            <a:off x="5506884" y="3369022"/>
            <a:ext cx="3372841" cy="704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Lato"/>
              <a:buNone/>
              <a:defRPr sz="21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Lato"/>
              <a:buNone/>
              <a:defRPr sz="21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Lato"/>
              <a:buNone/>
              <a:defRPr sz="21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Lato"/>
              <a:buNone/>
              <a:defRPr sz="21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Lato"/>
              <a:buNone/>
              <a:defRPr sz="21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Lato"/>
              <a:buNone/>
              <a:defRPr sz="21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Lato"/>
              <a:buNone/>
              <a:defRPr sz="21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Lato"/>
              <a:buNone/>
              <a:defRPr sz="21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>
              <a:buSzPts val="688"/>
            </a:pPr>
            <a:r>
              <a:rPr lang="en-US" sz="1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Baloo 2"/>
              </a:rPr>
              <a:t>Vận</a:t>
            </a:r>
            <a:r>
              <a:rPr lang="en-US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Baloo 2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Baloo 2"/>
              </a:rPr>
              <a:t>dụng</a:t>
            </a:r>
            <a:r>
              <a:rPr lang="en-US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Baloo 2"/>
              </a:rPr>
              <a:t> – </a:t>
            </a:r>
            <a:r>
              <a:rPr lang="en-US" sz="1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Baloo 2"/>
              </a:rPr>
              <a:t>sáng</a:t>
            </a:r>
            <a:r>
              <a:rPr lang="en-US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Baloo 2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Baloo 2"/>
              </a:rPr>
              <a:t>tạo</a:t>
            </a:r>
            <a:endParaRPr lang="vi-VN" sz="18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  <a:sym typeface="Baloo 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DF8E5"/>
        </a:solidFill>
        <a:effectLst/>
      </p:bgPr>
    </p:bg>
    <p:spTree>
      <p:nvGrpSpPr>
        <p:cNvPr id="1" name="Shape 8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>
            <a:extLst>
              <a:ext uri="{FF2B5EF4-FFF2-40B4-BE49-F238E27FC236}">
                <a16:creationId xmlns:a16="http://schemas.microsoft.com/office/drawing/2014/main" id="{CD693817-98B6-4479-BCBE-08AD9D894027}"/>
              </a:ext>
            </a:extLst>
          </p:cNvPr>
          <p:cNvSpPr txBox="1"/>
          <p:nvPr/>
        </p:nvSpPr>
        <p:spPr>
          <a:xfrm>
            <a:off x="3538017" y="1751368"/>
            <a:ext cx="462798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 dirty="0" err="1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Arial"/>
                <a:cs typeface="Times New Roman" panose="02020603050405020304" pitchFamily="18" charset="0"/>
                <a:sym typeface="Arial"/>
              </a:rPr>
              <a:t>Hãy</a:t>
            </a: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600" b="0" i="0" u="none" strike="noStrike" kern="0" cap="none" spc="0" normalizeH="0" baseline="0" noProof="0" dirty="0" err="1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Arial"/>
                <a:cs typeface="Times New Roman" panose="02020603050405020304" pitchFamily="18" charset="0"/>
                <a:sym typeface="Arial"/>
              </a:rPr>
              <a:t>vào</a:t>
            </a: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600" b="0" i="0" u="none" strike="noStrike" kern="0" cap="none" spc="0" normalizeH="0" baseline="0" noProof="0" dirty="0" err="1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Arial"/>
                <a:cs typeface="Times New Roman" panose="02020603050405020304" pitchFamily="18" charset="0"/>
                <a:sym typeface="Arial"/>
              </a:rPr>
              <a:t>đường</a:t>
            </a: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Arial"/>
                <a:cs typeface="Times New Roman" panose="02020603050405020304" pitchFamily="18" charset="0"/>
                <a:sym typeface="Arial"/>
              </a:rPr>
              <a:t> link </a:t>
            </a:r>
            <a:r>
              <a:rPr kumimoji="0" lang="en-US" sz="1600" b="0" i="0" u="none" strike="noStrike" kern="0" cap="none" spc="0" normalizeH="0" baseline="0" noProof="0" dirty="0" err="1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Arial"/>
                <a:cs typeface="Times New Roman" panose="02020603050405020304" pitchFamily="18" charset="0"/>
                <a:sym typeface="Arial"/>
              </a:rPr>
              <a:t>sau</a:t>
            </a: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600" b="0" i="0" u="none" strike="noStrike" kern="0" cap="none" spc="0" normalizeH="0" baseline="0" noProof="0" dirty="0" err="1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Arial"/>
                <a:cs typeface="Times New Roman" panose="02020603050405020304" pitchFamily="18" charset="0"/>
                <a:sym typeface="Arial"/>
              </a:rPr>
              <a:t>để</a:t>
            </a: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600" b="0" i="0" u="none" strike="noStrike" kern="0" cap="none" spc="0" normalizeH="0" baseline="0" noProof="0" dirty="0" err="1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Arial"/>
                <a:cs typeface="Times New Roman" panose="02020603050405020304" pitchFamily="18" charset="0"/>
                <a:sym typeface="Arial"/>
              </a:rPr>
              <a:t>trả</a:t>
            </a: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600" b="0" i="0" u="none" strike="noStrike" kern="0" cap="none" spc="0" normalizeH="0" baseline="0" noProof="0" dirty="0" err="1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Arial"/>
                <a:cs typeface="Times New Roman" panose="02020603050405020304" pitchFamily="18" charset="0"/>
                <a:sym typeface="Arial"/>
              </a:rPr>
              <a:t>lời</a:t>
            </a: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600" b="0" i="0" u="none" strike="noStrike" kern="0" cap="none" spc="0" normalizeH="0" baseline="0" noProof="0" dirty="0" err="1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Arial"/>
                <a:cs typeface="Times New Roman" panose="02020603050405020304" pitchFamily="18" charset="0"/>
                <a:sym typeface="Arial"/>
              </a:rPr>
              <a:t>các</a:t>
            </a: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600" b="0" i="0" u="none" strike="noStrike" kern="0" cap="none" spc="0" normalizeH="0" baseline="0" noProof="0" dirty="0" err="1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Arial"/>
                <a:cs typeface="Times New Roman" panose="02020603050405020304" pitchFamily="18" charset="0"/>
                <a:sym typeface="Arial"/>
              </a:rPr>
              <a:t>câu</a:t>
            </a: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600" b="0" i="0" u="none" strike="noStrike" kern="0" cap="none" spc="0" normalizeH="0" baseline="0" noProof="0" dirty="0" err="1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Arial"/>
                <a:cs typeface="Times New Roman" panose="02020603050405020304" pitchFamily="18" charset="0"/>
                <a:sym typeface="Arial"/>
              </a:rPr>
              <a:t>hỏi</a:t>
            </a: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600" b="0" i="0" u="none" strike="noStrike" kern="0" cap="none" spc="0" normalizeH="0" baseline="0" noProof="0" dirty="0" err="1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Arial"/>
                <a:cs typeface="Times New Roman" panose="02020603050405020304" pitchFamily="18" charset="0"/>
                <a:sym typeface="Arial"/>
              </a:rPr>
              <a:t>củng</a:t>
            </a: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600" b="0" i="0" u="none" strike="noStrike" kern="0" cap="none" spc="0" normalizeH="0" baseline="0" noProof="0" dirty="0" err="1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Arial"/>
                <a:cs typeface="Times New Roman" panose="02020603050405020304" pitchFamily="18" charset="0"/>
                <a:sym typeface="Arial"/>
              </a:rPr>
              <a:t>cố</a:t>
            </a: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600" b="0" i="0" u="none" strike="noStrike" kern="0" cap="none" spc="0" normalizeH="0" baseline="0" noProof="0" dirty="0" err="1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Arial"/>
                <a:cs typeface="Times New Roman" panose="02020603050405020304" pitchFamily="18" charset="0"/>
                <a:sym typeface="Arial"/>
              </a:rPr>
              <a:t>bài</a:t>
            </a: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600" b="0" i="0" u="none" strike="noStrike" kern="0" cap="none" spc="0" normalizeH="0" baseline="0" noProof="0" dirty="0" err="1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Arial"/>
                <a:cs typeface="Times New Roman" panose="02020603050405020304" pitchFamily="18" charset="0"/>
                <a:sym typeface="Arial"/>
              </a:rPr>
              <a:t>học</a:t>
            </a: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600" b="0" i="0" u="none" strike="noStrike" kern="0" cap="none" spc="0" normalizeH="0" baseline="0" noProof="0" dirty="0" err="1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Arial"/>
                <a:cs typeface="Times New Roman" panose="02020603050405020304" pitchFamily="18" charset="0"/>
                <a:sym typeface="Arial"/>
              </a:rPr>
              <a:t>ngày</a:t>
            </a: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600" b="0" i="0" u="none" strike="noStrike" kern="0" cap="none" spc="0" normalizeH="0" baseline="0" noProof="0" dirty="0" err="1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Arial"/>
                <a:cs typeface="Times New Roman" panose="02020603050405020304" pitchFamily="18" charset="0"/>
                <a:sym typeface="Arial"/>
              </a:rPr>
              <a:t>hôm</a:t>
            </a: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Arial"/>
                <a:cs typeface="Times New Roman" panose="02020603050405020304" pitchFamily="18" charset="0"/>
                <a:sym typeface="Arial"/>
              </a:rPr>
              <a:t> nay </a:t>
            </a:r>
            <a:r>
              <a:rPr kumimoji="0" lang="en-US" sz="1600" b="0" i="0" u="none" strike="noStrike" kern="0" cap="none" spc="0" normalizeH="0" baseline="0" noProof="0" dirty="0" err="1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Arial"/>
                <a:cs typeface="Times New Roman" panose="02020603050405020304" pitchFamily="18" charset="0"/>
                <a:sym typeface="Arial"/>
              </a:rPr>
              <a:t>nhé</a:t>
            </a: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Arial"/>
                <a:cs typeface="Times New Roman" panose="02020603050405020304" pitchFamily="18" charset="0"/>
                <a:sym typeface="Arial"/>
              </a:rPr>
              <a:t>!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0F8950CF-6F4F-4D0B-AD6D-341A4994B712}"/>
              </a:ext>
            </a:extLst>
          </p:cNvPr>
          <p:cNvGrpSpPr/>
          <p:nvPr/>
        </p:nvGrpSpPr>
        <p:grpSpPr>
          <a:xfrm>
            <a:off x="66495" y="1622164"/>
            <a:ext cx="3224568" cy="2456876"/>
            <a:chOff x="37021" y="1559634"/>
            <a:chExt cx="3224568" cy="2456876"/>
          </a:xfrm>
        </p:grpSpPr>
        <p:sp>
          <p:nvSpPr>
            <p:cNvPr id="23" name="Google Shape;1793;p33">
              <a:extLst>
                <a:ext uri="{FF2B5EF4-FFF2-40B4-BE49-F238E27FC236}">
                  <a16:creationId xmlns:a16="http://schemas.microsoft.com/office/drawing/2014/main" id="{535D4B65-B366-48B9-B454-F8CE50596B46}"/>
                </a:ext>
              </a:extLst>
            </p:cNvPr>
            <p:cNvSpPr/>
            <p:nvPr/>
          </p:nvSpPr>
          <p:spPr>
            <a:xfrm>
              <a:off x="138404" y="3636832"/>
              <a:ext cx="17984" cy="13487"/>
            </a:xfrm>
            <a:custGeom>
              <a:avLst/>
              <a:gdLst/>
              <a:ahLst/>
              <a:cxnLst/>
              <a:rect l="l" t="t" r="r" b="b"/>
              <a:pathLst>
                <a:path w="418" h="322" extrusionOk="0">
                  <a:moveTo>
                    <a:pt x="203" y="1"/>
                  </a:moveTo>
                  <a:cubicBezTo>
                    <a:pt x="1" y="1"/>
                    <a:pt x="1" y="322"/>
                    <a:pt x="203" y="322"/>
                  </a:cubicBezTo>
                  <a:cubicBezTo>
                    <a:pt x="418" y="322"/>
                    <a:pt x="418" y="1"/>
                    <a:pt x="20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grpSp>
          <p:nvGrpSpPr>
            <p:cNvPr id="25" name="Google Shape;1795;p33">
              <a:extLst>
                <a:ext uri="{FF2B5EF4-FFF2-40B4-BE49-F238E27FC236}">
                  <a16:creationId xmlns:a16="http://schemas.microsoft.com/office/drawing/2014/main" id="{5C333A16-7883-4A84-B19C-61A2A5F89A8E}"/>
                </a:ext>
              </a:extLst>
            </p:cNvPr>
            <p:cNvGrpSpPr/>
            <p:nvPr/>
          </p:nvGrpSpPr>
          <p:grpSpPr>
            <a:xfrm>
              <a:off x="37021" y="3037396"/>
              <a:ext cx="2829869" cy="691583"/>
              <a:chOff x="1183401" y="3655136"/>
              <a:chExt cx="2975868" cy="747054"/>
            </a:xfrm>
          </p:grpSpPr>
          <p:sp>
            <p:nvSpPr>
              <p:cNvPr id="84" name="Google Shape;1796;p33">
                <a:extLst>
                  <a:ext uri="{FF2B5EF4-FFF2-40B4-BE49-F238E27FC236}">
                    <a16:creationId xmlns:a16="http://schemas.microsoft.com/office/drawing/2014/main" id="{E4DA3D68-4B77-4DC4-8691-F91EE485CB64}"/>
                  </a:ext>
                </a:extLst>
              </p:cNvPr>
              <p:cNvSpPr/>
              <p:nvPr/>
            </p:nvSpPr>
            <p:spPr>
              <a:xfrm>
                <a:off x="4086651" y="3763996"/>
                <a:ext cx="24297" cy="18912"/>
              </a:xfrm>
              <a:custGeom>
                <a:avLst/>
                <a:gdLst/>
                <a:ahLst/>
                <a:cxnLst/>
                <a:rect l="l" t="t" r="r" b="b"/>
                <a:pathLst>
                  <a:path w="537" h="418" extrusionOk="0">
                    <a:moveTo>
                      <a:pt x="263" y="1"/>
                    </a:moveTo>
                    <a:cubicBezTo>
                      <a:pt x="1" y="1"/>
                      <a:pt x="1" y="418"/>
                      <a:pt x="263" y="418"/>
                    </a:cubicBezTo>
                    <a:cubicBezTo>
                      <a:pt x="536" y="418"/>
                      <a:pt x="536" y="1"/>
                      <a:pt x="26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85" name="Google Shape;1797;p33">
                <a:extLst>
                  <a:ext uri="{FF2B5EF4-FFF2-40B4-BE49-F238E27FC236}">
                    <a16:creationId xmlns:a16="http://schemas.microsoft.com/office/drawing/2014/main" id="{02AF15B4-A81F-4F1F-9DC9-05942D3F59D2}"/>
                  </a:ext>
                </a:extLst>
              </p:cNvPr>
              <p:cNvSpPr/>
              <p:nvPr/>
            </p:nvSpPr>
            <p:spPr>
              <a:xfrm>
                <a:off x="3937979" y="3846973"/>
                <a:ext cx="19998" cy="19455"/>
              </a:xfrm>
              <a:custGeom>
                <a:avLst/>
                <a:gdLst/>
                <a:ahLst/>
                <a:cxnLst/>
                <a:rect l="l" t="t" r="r" b="b"/>
                <a:pathLst>
                  <a:path w="442" h="430" extrusionOk="0">
                    <a:moveTo>
                      <a:pt x="215" y="0"/>
                    </a:moveTo>
                    <a:cubicBezTo>
                      <a:pt x="191" y="0"/>
                      <a:pt x="155" y="0"/>
                      <a:pt x="132" y="12"/>
                    </a:cubicBezTo>
                    <a:cubicBezTo>
                      <a:pt x="96" y="24"/>
                      <a:pt x="84" y="36"/>
                      <a:pt x="60" y="60"/>
                    </a:cubicBezTo>
                    <a:cubicBezTo>
                      <a:pt x="36" y="72"/>
                      <a:pt x="24" y="96"/>
                      <a:pt x="12" y="131"/>
                    </a:cubicBezTo>
                    <a:cubicBezTo>
                      <a:pt x="1" y="155"/>
                      <a:pt x="1" y="191"/>
                      <a:pt x="1" y="215"/>
                    </a:cubicBezTo>
                    <a:cubicBezTo>
                      <a:pt x="1" y="239"/>
                      <a:pt x="1" y="262"/>
                      <a:pt x="12" y="274"/>
                    </a:cubicBezTo>
                    <a:cubicBezTo>
                      <a:pt x="24" y="310"/>
                      <a:pt x="36" y="358"/>
                      <a:pt x="72" y="369"/>
                    </a:cubicBezTo>
                    <a:cubicBezTo>
                      <a:pt x="84" y="381"/>
                      <a:pt x="96" y="393"/>
                      <a:pt x="120" y="393"/>
                    </a:cubicBezTo>
                    <a:cubicBezTo>
                      <a:pt x="143" y="417"/>
                      <a:pt x="191" y="429"/>
                      <a:pt x="215" y="429"/>
                    </a:cubicBezTo>
                    <a:cubicBezTo>
                      <a:pt x="251" y="429"/>
                      <a:pt x="274" y="429"/>
                      <a:pt x="310" y="417"/>
                    </a:cubicBezTo>
                    <a:cubicBezTo>
                      <a:pt x="334" y="393"/>
                      <a:pt x="358" y="381"/>
                      <a:pt x="382" y="369"/>
                    </a:cubicBezTo>
                    <a:cubicBezTo>
                      <a:pt x="393" y="358"/>
                      <a:pt x="417" y="322"/>
                      <a:pt x="429" y="298"/>
                    </a:cubicBezTo>
                    <a:cubicBezTo>
                      <a:pt x="441" y="262"/>
                      <a:pt x="441" y="239"/>
                      <a:pt x="441" y="203"/>
                    </a:cubicBezTo>
                    <a:cubicBezTo>
                      <a:pt x="441" y="191"/>
                      <a:pt x="441" y="179"/>
                      <a:pt x="429" y="143"/>
                    </a:cubicBezTo>
                    <a:cubicBezTo>
                      <a:pt x="417" y="119"/>
                      <a:pt x="393" y="72"/>
                      <a:pt x="370" y="60"/>
                    </a:cubicBezTo>
                    <a:cubicBezTo>
                      <a:pt x="358" y="36"/>
                      <a:pt x="334" y="24"/>
                      <a:pt x="322" y="24"/>
                    </a:cubicBezTo>
                    <a:cubicBezTo>
                      <a:pt x="298" y="12"/>
                      <a:pt x="251" y="0"/>
                      <a:pt x="21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87" name="Google Shape;1799;p33">
                <a:extLst>
                  <a:ext uri="{FF2B5EF4-FFF2-40B4-BE49-F238E27FC236}">
                    <a16:creationId xmlns:a16="http://schemas.microsoft.com/office/drawing/2014/main" id="{716885FB-6AF2-4DEF-9942-B6FA444201C5}"/>
                  </a:ext>
                </a:extLst>
              </p:cNvPr>
              <p:cNvSpPr/>
              <p:nvPr/>
            </p:nvSpPr>
            <p:spPr>
              <a:xfrm>
                <a:off x="1225126" y="3679649"/>
                <a:ext cx="16741" cy="12442"/>
              </a:xfrm>
              <a:custGeom>
                <a:avLst/>
                <a:gdLst/>
                <a:ahLst/>
                <a:cxnLst/>
                <a:rect l="l" t="t" r="r" b="b"/>
                <a:pathLst>
                  <a:path w="370" h="275" extrusionOk="0">
                    <a:moveTo>
                      <a:pt x="191" y="0"/>
                    </a:moveTo>
                    <a:cubicBezTo>
                      <a:pt x="1" y="0"/>
                      <a:pt x="1" y="274"/>
                      <a:pt x="191" y="274"/>
                    </a:cubicBezTo>
                    <a:cubicBezTo>
                      <a:pt x="370" y="274"/>
                      <a:pt x="370" y="0"/>
                      <a:pt x="19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88" name="Google Shape;1800;p33">
                <a:extLst>
                  <a:ext uri="{FF2B5EF4-FFF2-40B4-BE49-F238E27FC236}">
                    <a16:creationId xmlns:a16="http://schemas.microsoft.com/office/drawing/2014/main" id="{25F28A3F-602D-4548-B6D2-CF2A412CF322}"/>
                  </a:ext>
                </a:extLst>
              </p:cNvPr>
              <p:cNvSpPr/>
              <p:nvPr/>
            </p:nvSpPr>
            <p:spPr>
              <a:xfrm>
                <a:off x="1183401" y="3655136"/>
                <a:ext cx="13528" cy="10814"/>
              </a:xfrm>
              <a:custGeom>
                <a:avLst/>
                <a:gdLst/>
                <a:ahLst/>
                <a:cxnLst/>
                <a:rect l="l" t="t" r="r" b="b"/>
                <a:pathLst>
                  <a:path w="299" h="239" extrusionOk="0">
                    <a:moveTo>
                      <a:pt x="155" y="0"/>
                    </a:moveTo>
                    <a:cubicBezTo>
                      <a:pt x="1" y="0"/>
                      <a:pt x="1" y="238"/>
                      <a:pt x="155" y="238"/>
                    </a:cubicBezTo>
                    <a:cubicBezTo>
                      <a:pt x="298" y="238"/>
                      <a:pt x="298" y="0"/>
                      <a:pt x="15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0" name="Google Shape;1802;p33">
                <a:extLst>
                  <a:ext uri="{FF2B5EF4-FFF2-40B4-BE49-F238E27FC236}">
                    <a16:creationId xmlns:a16="http://schemas.microsoft.com/office/drawing/2014/main" id="{CBA59C12-C6E3-4C14-B5B4-C21FF0C38A0D}"/>
                  </a:ext>
                </a:extLst>
              </p:cNvPr>
              <p:cNvSpPr/>
              <p:nvPr/>
            </p:nvSpPr>
            <p:spPr>
              <a:xfrm>
                <a:off x="1314809" y="4131357"/>
                <a:ext cx="18912" cy="14569"/>
              </a:xfrm>
              <a:custGeom>
                <a:avLst/>
                <a:gdLst/>
                <a:ahLst/>
                <a:cxnLst/>
                <a:rect l="l" t="t" r="r" b="b"/>
                <a:pathLst>
                  <a:path w="418" h="322" extrusionOk="0">
                    <a:moveTo>
                      <a:pt x="203" y="0"/>
                    </a:moveTo>
                    <a:cubicBezTo>
                      <a:pt x="1" y="0"/>
                      <a:pt x="1" y="322"/>
                      <a:pt x="203" y="322"/>
                    </a:cubicBezTo>
                    <a:cubicBezTo>
                      <a:pt x="417" y="322"/>
                      <a:pt x="417" y="0"/>
                      <a:pt x="20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1" name="Google Shape;1803;p33">
                <a:extLst>
                  <a:ext uri="{FF2B5EF4-FFF2-40B4-BE49-F238E27FC236}">
                    <a16:creationId xmlns:a16="http://schemas.microsoft.com/office/drawing/2014/main" id="{3B9A9F1B-D885-481E-90FD-29E9AD0895B5}"/>
                  </a:ext>
                </a:extLst>
              </p:cNvPr>
              <p:cNvSpPr/>
              <p:nvPr/>
            </p:nvSpPr>
            <p:spPr>
              <a:xfrm>
                <a:off x="1334761" y="4061320"/>
                <a:ext cx="17781" cy="13528"/>
              </a:xfrm>
              <a:custGeom>
                <a:avLst/>
                <a:gdLst/>
                <a:ahLst/>
                <a:cxnLst/>
                <a:rect l="l" t="t" r="r" b="b"/>
                <a:pathLst>
                  <a:path w="393" h="299" extrusionOk="0">
                    <a:moveTo>
                      <a:pt x="203" y="1"/>
                    </a:moveTo>
                    <a:cubicBezTo>
                      <a:pt x="0" y="1"/>
                      <a:pt x="0" y="298"/>
                      <a:pt x="203" y="298"/>
                    </a:cubicBezTo>
                    <a:cubicBezTo>
                      <a:pt x="381" y="298"/>
                      <a:pt x="393" y="1"/>
                      <a:pt x="20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2" name="Google Shape;1804;p33">
                <a:extLst>
                  <a:ext uri="{FF2B5EF4-FFF2-40B4-BE49-F238E27FC236}">
                    <a16:creationId xmlns:a16="http://schemas.microsoft.com/office/drawing/2014/main" id="{3C1D0862-1A31-4DD1-928B-D708F0DD02E1}"/>
                  </a:ext>
                </a:extLst>
              </p:cNvPr>
              <p:cNvSpPr/>
              <p:nvPr/>
            </p:nvSpPr>
            <p:spPr>
              <a:xfrm>
                <a:off x="1805572" y="4366220"/>
                <a:ext cx="24251" cy="24161"/>
              </a:xfrm>
              <a:custGeom>
                <a:avLst/>
                <a:gdLst/>
                <a:ahLst/>
                <a:cxnLst/>
                <a:rect l="l" t="t" r="r" b="b"/>
                <a:pathLst>
                  <a:path w="536" h="534" extrusionOk="0">
                    <a:moveTo>
                      <a:pt x="214" y="0"/>
                    </a:moveTo>
                    <a:cubicBezTo>
                      <a:pt x="179" y="0"/>
                      <a:pt x="167" y="0"/>
                      <a:pt x="155" y="12"/>
                    </a:cubicBezTo>
                    <a:cubicBezTo>
                      <a:pt x="131" y="12"/>
                      <a:pt x="131" y="24"/>
                      <a:pt x="119" y="24"/>
                    </a:cubicBezTo>
                    <a:lnTo>
                      <a:pt x="72" y="72"/>
                    </a:lnTo>
                    <a:cubicBezTo>
                      <a:pt x="60" y="84"/>
                      <a:pt x="48" y="108"/>
                      <a:pt x="48" y="120"/>
                    </a:cubicBezTo>
                    <a:cubicBezTo>
                      <a:pt x="24" y="131"/>
                      <a:pt x="24" y="167"/>
                      <a:pt x="12" y="179"/>
                    </a:cubicBezTo>
                    <a:cubicBezTo>
                      <a:pt x="0" y="203"/>
                      <a:pt x="0" y="250"/>
                      <a:pt x="12" y="286"/>
                    </a:cubicBezTo>
                    <a:lnTo>
                      <a:pt x="12" y="310"/>
                    </a:lnTo>
                    <a:lnTo>
                      <a:pt x="12" y="322"/>
                    </a:lnTo>
                    <a:cubicBezTo>
                      <a:pt x="24" y="370"/>
                      <a:pt x="48" y="417"/>
                      <a:pt x="84" y="441"/>
                    </a:cubicBezTo>
                    <a:cubicBezTo>
                      <a:pt x="119" y="477"/>
                      <a:pt x="167" y="501"/>
                      <a:pt x="203" y="524"/>
                    </a:cubicBezTo>
                    <a:cubicBezTo>
                      <a:pt x="226" y="530"/>
                      <a:pt x="250" y="533"/>
                      <a:pt x="274" y="533"/>
                    </a:cubicBezTo>
                    <a:cubicBezTo>
                      <a:pt x="298" y="533"/>
                      <a:pt x="322" y="530"/>
                      <a:pt x="345" y="524"/>
                    </a:cubicBezTo>
                    <a:cubicBezTo>
                      <a:pt x="381" y="501"/>
                      <a:pt x="429" y="489"/>
                      <a:pt x="465" y="441"/>
                    </a:cubicBezTo>
                    <a:cubicBezTo>
                      <a:pt x="488" y="417"/>
                      <a:pt x="524" y="370"/>
                      <a:pt x="536" y="322"/>
                    </a:cubicBezTo>
                    <a:cubicBezTo>
                      <a:pt x="536" y="286"/>
                      <a:pt x="536" y="239"/>
                      <a:pt x="524" y="191"/>
                    </a:cubicBezTo>
                    <a:cubicBezTo>
                      <a:pt x="512" y="143"/>
                      <a:pt x="488" y="108"/>
                      <a:pt x="453" y="72"/>
                    </a:cubicBezTo>
                    <a:cubicBezTo>
                      <a:pt x="417" y="48"/>
                      <a:pt x="369" y="12"/>
                      <a:pt x="33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3" name="Google Shape;1805;p33">
                <a:extLst>
                  <a:ext uri="{FF2B5EF4-FFF2-40B4-BE49-F238E27FC236}">
                    <a16:creationId xmlns:a16="http://schemas.microsoft.com/office/drawing/2014/main" id="{7E23A3CF-DBE1-428F-9978-09AF15EDA520}"/>
                  </a:ext>
                </a:extLst>
              </p:cNvPr>
              <p:cNvSpPr/>
              <p:nvPr/>
            </p:nvSpPr>
            <p:spPr>
              <a:xfrm>
                <a:off x="1769467" y="4332287"/>
                <a:ext cx="17284" cy="18234"/>
              </a:xfrm>
              <a:custGeom>
                <a:avLst/>
                <a:gdLst/>
                <a:ahLst/>
                <a:cxnLst/>
                <a:rect l="l" t="t" r="r" b="b"/>
                <a:pathLst>
                  <a:path w="382" h="403" extrusionOk="0">
                    <a:moveTo>
                      <a:pt x="131" y="0"/>
                    </a:moveTo>
                    <a:lnTo>
                      <a:pt x="36" y="48"/>
                    </a:lnTo>
                    <a:cubicBezTo>
                      <a:pt x="12" y="84"/>
                      <a:pt x="0" y="96"/>
                      <a:pt x="0" y="143"/>
                    </a:cubicBezTo>
                    <a:lnTo>
                      <a:pt x="0" y="167"/>
                    </a:lnTo>
                    <a:lnTo>
                      <a:pt x="0" y="238"/>
                    </a:lnTo>
                    <a:lnTo>
                      <a:pt x="0" y="262"/>
                    </a:lnTo>
                    <a:lnTo>
                      <a:pt x="36" y="346"/>
                    </a:lnTo>
                    <a:cubicBezTo>
                      <a:pt x="72" y="381"/>
                      <a:pt x="96" y="393"/>
                      <a:pt x="131" y="393"/>
                    </a:cubicBezTo>
                    <a:cubicBezTo>
                      <a:pt x="143" y="399"/>
                      <a:pt x="161" y="402"/>
                      <a:pt x="181" y="402"/>
                    </a:cubicBezTo>
                    <a:cubicBezTo>
                      <a:pt x="200" y="402"/>
                      <a:pt x="221" y="399"/>
                      <a:pt x="239" y="393"/>
                    </a:cubicBezTo>
                    <a:lnTo>
                      <a:pt x="322" y="346"/>
                    </a:lnTo>
                    <a:cubicBezTo>
                      <a:pt x="358" y="322"/>
                      <a:pt x="370" y="286"/>
                      <a:pt x="370" y="262"/>
                    </a:cubicBezTo>
                    <a:cubicBezTo>
                      <a:pt x="381" y="215"/>
                      <a:pt x="381" y="167"/>
                      <a:pt x="370" y="143"/>
                    </a:cubicBezTo>
                    <a:lnTo>
                      <a:pt x="322" y="48"/>
                    </a:lnTo>
                    <a:cubicBezTo>
                      <a:pt x="298" y="24"/>
                      <a:pt x="262" y="0"/>
                      <a:pt x="23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4" name="Google Shape;1806;p33">
                <a:extLst>
                  <a:ext uri="{FF2B5EF4-FFF2-40B4-BE49-F238E27FC236}">
                    <a16:creationId xmlns:a16="http://schemas.microsoft.com/office/drawing/2014/main" id="{2D277182-E51C-46A8-B84A-4E04C408B94E}"/>
                  </a:ext>
                </a:extLst>
              </p:cNvPr>
              <p:cNvSpPr/>
              <p:nvPr/>
            </p:nvSpPr>
            <p:spPr>
              <a:xfrm>
                <a:off x="1809870" y="4303738"/>
                <a:ext cx="12442" cy="9728"/>
              </a:xfrm>
              <a:custGeom>
                <a:avLst/>
                <a:gdLst/>
                <a:ahLst/>
                <a:cxnLst/>
                <a:rect l="l" t="t" r="r" b="b"/>
                <a:pathLst>
                  <a:path w="275" h="215" extrusionOk="0">
                    <a:moveTo>
                      <a:pt x="143" y="0"/>
                    </a:moveTo>
                    <a:cubicBezTo>
                      <a:pt x="0" y="0"/>
                      <a:pt x="0" y="215"/>
                      <a:pt x="143" y="215"/>
                    </a:cubicBezTo>
                    <a:cubicBezTo>
                      <a:pt x="274" y="215"/>
                      <a:pt x="274" y="0"/>
                      <a:pt x="14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5" name="Google Shape;1807;p33">
                <a:extLst>
                  <a:ext uri="{FF2B5EF4-FFF2-40B4-BE49-F238E27FC236}">
                    <a16:creationId xmlns:a16="http://schemas.microsoft.com/office/drawing/2014/main" id="{C9C6DF3B-16CC-48BF-910E-1D1287E597D0}"/>
                  </a:ext>
                </a:extLst>
              </p:cNvPr>
              <p:cNvSpPr/>
              <p:nvPr/>
            </p:nvSpPr>
            <p:spPr>
              <a:xfrm>
                <a:off x="1819552" y="4264420"/>
                <a:ext cx="15157" cy="11356"/>
              </a:xfrm>
              <a:custGeom>
                <a:avLst/>
                <a:gdLst/>
                <a:ahLst/>
                <a:cxnLst/>
                <a:rect l="l" t="t" r="r" b="b"/>
                <a:pathLst>
                  <a:path w="335" h="251" extrusionOk="0">
                    <a:moveTo>
                      <a:pt x="167" y="0"/>
                    </a:moveTo>
                    <a:cubicBezTo>
                      <a:pt x="1" y="0"/>
                      <a:pt x="1" y="250"/>
                      <a:pt x="167" y="250"/>
                    </a:cubicBezTo>
                    <a:cubicBezTo>
                      <a:pt x="334" y="250"/>
                      <a:pt x="334" y="0"/>
                      <a:pt x="16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6" name="Google Shape;1808;p33">
                <a:extLst>
                  <a:ext uri="{FF2B5EF4-FFF2-40B4-BE49-F238E27FC236}">
                    <a16:creationId xmlns:a16="http://schemas.microsoft.com/office/drawing/2014/main" id="{98C9A28B-EAE2-40C4-AF89-ABFD8A75610D}"/>
                  </a:ext>
                </a:extLst>
              </p:cNvPr>
              <p:cNvSpPr/>
              <p:nvPr/>
            </p:nvSpPr>
            <p:spPr>
              <a:xfrm>
                <a:off x="3127785" y="3922295"/>
                <a:ext cx="21582" cy="19953"/>
              </a:xfrm>
              <a:custGeom>
                <a:avLst/>
                <a:gdLst/>
                <a:ahLst/>
                <a:cxnLst/>
                <a:rect l="l" t="t" r="r" b="b"/>
                <a:pathLst>
                  <a:path w="477" h="441" extrusionOk="0">
                    <a:moveTo>
                      <a:pt x="239" y="0"/>
                    </a:moveTo>
                    <a:cubicBezTo>
                      <a:pt x="191" y="0"/>
                      <a:pt x="167" y="12"/>
                      <a:pt x="120" y="24"/>
                    </a:cubicBezTo>
                    <a:cubicBezTo>
                      <a:pt x="96" y="36"/>
                      <a:pt x="60" y="72"/>
                      <a:pt x="48" y="96"/>
                    </a:cubicBezTo>
                    <a:cubicBezTo>
                      <a:pt x="48" y="119"/>
                      <a:pt x="36" y="119"/>
                      <a:pt x="36" y="131"/>
                    </a:cubicBezTo>
                    <a:lnTo>
                      <a:pt x="36" y="143"/>
                    </a:lnTo>
                    <a:cubicBezTo>
                      <a:pt x="13" y="155"/>
                      <a:pt x="13" y="179"/>
                      <a:pt x="13" y="191"/>
                    </a:cubicBezTo>
                    <a:cubicBezTo>
                      <a:pt x="1" y="215"/>
                      <a:pt x="1" y="238"/>
                      <a:pt x="13" y="262"/>
                    </a:cubicBezTo>
                    <a:cubicBezTo>
                      <a:pt x="13" y="298"/>
                      <a:pt x="36" y="310"/>
                      <a:pt x="48" y="334"/>
                    </a:cubicBezTo>
                    <a:cubicBezTo>
                      <a:pt x="60" y="358"/>
                      <a:pt x="60" y="369"/>
                      <a:pt x="72" y="381"/>
                    </a:cubicBezTo>
                    <a:cubicBezTo>
                      <a:pt x="108" y="417"/>
                      <a:pt x="120" y="429"/>
                      <a:pt x="167" y="429"/>
                    </a:cubicBezTo>
                    <a:cubicBezTo>
                      <a:pt x="179" y="429"/>
                      <a:pt x="215" y="429"/>
                      <a:pt x="227" y="441"/>
                    </a:cubicBezTo>
                    <a:lnTo>
                      <a:pt x="275" y="441"/>
                    </a:lnTo>
                    <a:cubicBezTo>
                      <a:pt x="310" y="441"/>
                      <a:pt x="346" y="429"/>
                      <a:pt x="394" y="405"/>
                    </a:cubicBezTo>
                    <a:cubicBezTo>
                      <a:pt x="417" y="393"/>
                      <a:pt x="453" y="369"/>
                      <a:pt x="465" y="334"/>
                    </a:cubicBezTo>
                    <a:cubicBezTo>
                      <a:pt x="477" y="250"/>
                      <a:pt x="477" y="155"/>
                      <a:pt x="429" y="96"/>
                    </a:cubicBezTo>
                    <a:cubicBezTo>
                      <a:pt x="394" y="24"/>
                      <a:pt x="310" y="0"/>
                      <a:pt x="23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7" name="Google Shape;1809;p33">
                <a:extLst>
                  <a:ext uri="{FF2B5EF4-FFF2-40B4-BE49-F238E27FC236}">
                    <a16:creationId xmlns:a16="http://schemas.microsoft.com/office/drawing/2014/main" id="{833312C0-9D58-4841-8FCD-202076642473}"/>
                  </a:ext>
                </a:extLst>
              </p:cNvPr>
              <p:cNvSpPr/>
              <p:nvPr/>
            </p:nvSpPr>
            <p:spPr>
              <a:xfrm>
                <a:off x="3105706" y="3890488"/>
                <a:ext cx="18912" cy="14614"/>
              </a:xfrm>
              <a:custGeom>
                <a:avLst/>
                <a:gdLst/>
                <a:ahLst/>
                <a:cxnLst/>
                <a:rect l="l" t="t" r="r" b="b"/>
                <a:pathLst>
                  <a:path w="418" h="323" extrusionOk="0">
                    <a:moveTo>
                      <a:pt x="203" y="1"/>
                    </a:moveTo>
                    <a:cubicBezTo>
                      <a:pt x="1" y="1"/>
                      <a:pt x="1" y="322"/>
                      <a:pt x="203" y="322"/>
                    </a:cubicBezTo>
                    <a:cubicBezTo>
                      <a:pt x="417" y="322"/>
                      <a:pt x="417" y="1"/>
                      <a:pt x="20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8" name="Google Shape;1810;p33">
                <a:extLst>
                  <a:ext uri="{FF2B5EF4-FFF2-40B4-BE49-F238E27FC236}">
                    <a16:creationId xmlns:a16="http://schemas.microsoft.com/office/drawing/2014/main" id="{4B22E45F-DA24-46FB-9A2E-4E2CA9B65F02}"/>
                  </a:ext>
                </a:extLst>
              </p:cNvPr>
              <p:cNvSpPr/>
              <p:nvPr/>
            </p:nvSpPr>
            <p:spPr>
              <a:xfrm>
                <a:off x="4139316" y="4364999"/>
                <a:ext cx="19953" cy="15655"/>
              </a:xfrm>
              <a:custGeom>
                <a:avLst/>
                <a:gdLst/>
                <a:ahLst/>
                <a:cxnLst/>
                <a:rect l="l" t="t" r="r" b="b"/>
                <a:pathLst>
                  <a:path w="441" h="346" extrusionOk="0">
                    <a:moveTo>
                      <a:pt x="226" y="0"/>
                    </a:moveTo>
                    <a:cubicBezTo>
                      <a:pt x="0" y="0"/>
                      <a:pt x="0" y="346"/>
                      <a:pt x="226" y="346"/>
                    </a:cubicBezTo>
                    <a:cubicBezTo>
                      <a:pt x="230" y="346"/>
                      <a:pt x="233" y="346"/>
                      <a:pt x="237" y="346"/>
                    </a:cubicBezTo>
                    <a:cubicBezTo>
                      <a:pt x="441" y="346"/>
                      <a:pt x="437" y="0"/>
                      <a:pt x="22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9" name="Google Shape;1811;p33">
                <a:extLst>
                  <a:ext uri="{FF2B5EF4-FFF2-40B4-BE49-F238E27FC236}">
                    <a16:creationId xmlns:a16="http://schemas.microsoft.com/office/drawing/2014/main" id="{159EEEEB-5FFD-4A4F-B2ED-AE404914A458}"/>
                  </a:ext>
                </a:extLst>
              </p:cNvPr>
              <p:cNvSpPr/>
              <p:nvPr/>
            </p:nvSpPr>
            <p:spPr>
              <a:xfrm>
                <a:off x="4067106" y="4389250"/>
                <a:ext cx="16198" cy="12940"/>
              </a:xfrm>
              <a:custGeom>
                <a:avLst/>
                <a:gdLst/>
                <a:ahLst/>
                <a:cxnLst/>
                <a:rect l="l" t="t" r="r" b="b"/>
                <a:pathLst>
                  <a:path w="358" h="286" extrusionOk="0">
                    <a:moveTo>
                      <a:pt x="179" y="0"/>
                    </a:moveTo>
                    <a:cubicBezTo>
                      <a:pt x="1" y="0"/>
                      <a:pt x="1" y="286"/>
                      <a:pt x="179" y="286"/>
                    </a:cubicBezTo>
                    <a:cubicBezTo>
                      <a:pt x="358" y="286"/>
                      <a:pt x="358" y="0"/>
                      <a:pt x="17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00" name="Google Shape;1812;p33">
                <a:extLst>
                  <a:ext uri="{FF2B5EF4-FFF2-40B4-BE49-F238E27FC236}">
                    <a16:creationId xmlns:a16="http://schemas.microsoft.com/office/drawing/2014/main" id="{D7F2D46E-2DC4-4921-BDAB-52E4C1A0D35A}"/>
                  </a:ext>
                </a:extLst>
              </p:cNvPr>
              <p:cNvSpPr/>
              <p:nvPr/>
            </p:nvSpPr>
            <p:spPr>
              <a:xfrm>
                <a:off x="4056881" y="4316497"/>
                <a:ext cx="13528" cy="14071"/>
              </a:xfrm>
              <a:custGeom>
                <a:avLst/>
                <a:gdLst/>
                <a:ahLst/>
                <a:cxnLst/>
                <a:rect l="l" t="t" r="r" b="b"/>
                <a:pathLst>
                  <a:path w="299" h="311" extrusionOk="0">
                    <a:moveTo>
                      <a:pt x="143" y="1"/>
                    </a:moveTo>
                    <a:cubicBezTo>
                      <a:pt x="120" y="1"/>
                      <a:pt x="96" y="1"/>
                      <a:pt x="84" y="13"/>
                    </a:cubicBezTo>
                    <a:cubicBezTo>
                      <a:pt x="48" y="25"/>
                      <a:pt x="36" y="48"/>
                      <a:pt x="24" y="72"/>
                    </a:cubicBezTo>
                    <a:lnTo>
                      <a:pt x="24" y="84"/>
                    </a:lnTo>
                    <a:cubicBezTo>
                      <a:pt x="24" y="108"/>
                      <a:pt x="1" y="108"/>
                      <a:pt x="1" y="120"/>
                    </a:cubicBezTo>
                    <a:lnTo>
                      <a:pt x="1" y="191"/>
                    </a:lnTo>
                    <a:cubicBezTo>
                      <a:pt x="1" y="203"/>
                      <a:pt x="24" y="203"/>
                      <a:pt x="24" y="227"/>
                    </a:cubicBezTo>
                    <a:lnTo>
                      <a:pt x="24" y="239"/>
                    </a:lnTo>
                    <a:lnTo>
                      <a:pt x="48" y="263"/>
                    </a:lnTo>
                    <a:cubicBezTo>
                      <a:pt x="60" y="287"/>
                      <a:pt x="96" y="298"/>
                      <a:pt x="108" y="310"/>
                    </a:cubicBezTo>
                    <a:lnTo>
                      <a:pt x="155" y="310"/>
                    </a:lnTo>
                    <a:cubicBezTo>
                      <a:pt x="179" y="310"/>
                      <a:pt x="215" y="310"/>
                      <a:pt x="227" y="298"/>
                    </a:cubicBezTo>
                    <a:lnTo>
                      <a:pt x="262" y="263"/>
                    </a:lnTo>
                    <a:cubicBezTo>
                      <a:pt x="274" y="251"/>
                      <a:pt x="286" y="227"/>
                      <a:pt x="298" y="203"/>
                    </a:cubicBezTo>
                    <a:lnTo>
                      <a:pt x="298" y="144"/>
                    </a:lnTo>
                    <a:cubicBezTo>
                      <a:pt x="298" y="108"/>
                      <a:pt x="286" y="84"/>
                      <a:pt x="286" y="72"/>
                    </a:cubicBezTo>
                    <a:cubicBezTo>
                      <a:pt x="274" y="60"/>
                      <a:pt x="274" y="48"/>
                      <a:pt x="239" y="25"/>
                    </a:cubicBezTo>
                    <a:cubicBezTo>
                      <a:pt x="227" y="13"/>
                      <a:pt x="215" y="13"/>
                      <a:pt x="20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6" name="Google Shape;1715;p33">
              <a:extLst>
                <a:ext uri="{FF2B5EF4-FFF2-40B4-BE49-F238E27FC236}">
                  <a16:creationId xmlns:a16="http://schemas.microsoft.com/office/drawing/2014/main" id="{DB78B080-0D82-487C-A536-4C2FB9CD0B11}"/>
                </a:ext>
              </a:extLst>
            </p:cNvPr>
            <p:cNvGrpSpPr/>
            <p:nvPr/>
          </p:nvGrpSpPr>
          <p:grpSpPr>
            <a:xfrm>
              <a:off x="440767" y="3146398"/>
              <a:ext cx="2276558" cy="870112"/>
              <a:chOff x="1031183" y="3791001"/>
              <a:chExt cx="2383647" cy="918310"/>
            </a:xfrm>
          </p:grpSpPr>
          <p:sp>
            <p:nvSpPr>
              <p:cNvPr id="70" name="Google Shape;1716;p33">
                <a:extLst>
                  <a:ext uri="{FF2B5EF4-FFF2-40B4-BE49-F238E27FC236}">
                    <a16:creationId xmlns:a16="http://schemas.microsoft.com/office/drawing/2014/main" id="{6B456D4E-A4B3-4C84-9D93-352B17B1D5CB}"/>
                  </a:ext>
                </a:extLst>
              </p:cNvPr>
              <p:cNvSpPr/>
              <p:nvPr/>
            </p:nvSpPr>
            <p:spPr>
              <a:xfrm>
                <a:off x="1203069" y="3791001"/>
                <a:ext cx="644449" cy="717868"/>
              </a:xfrm>
              <a:custGeom>
                <a:avLst/>
                <a:gdLst/>
                <a:ahLst/>
                <a:cxnLst/>
                <a:rect l="l" t="t" r="r" b="b"/>
                <a:pathLst>
                  <a:path w="51815" h="57718" extrusionOk="0">
                    <a:moveTo>
                      <a:pt x="34577" y="1"/>
                    </a:moveTo>
                    <a:cubicBezTo>
                      <a:pt x="34564" y="1"/>
                      <a:pt x="34551" y="14"/>
                      <a:pt x="34526" y="39"/>
                    </a:cubicBezTo>
                    <a:lnTo>
                      <a:pt x="27998" y="2538"/>
                    </a:lnTo>
                    <a:lnTo>
                      <a:pt x="21521" y="5037"/>
                    </a:lnTo>
                    <a:lnTo>
                      <a:pt x="17901" y="6363"/>
                    </a:lnTo>
                    <a:lnTo>
                      <a:pt x="14331" y="7740"/>
                    </a:lnTo>
                    <a:lnTo>
                      <a:pt x="9690" y="9525"/>
                    </a:lnTo>
                    <a:lnTo>
                      <a:pt x="7854" y="10239"/>
                    </a:lnTo>
                    <a:lnTo>
                      <a:pt x="255" y="13146"/>
                    </a:lnTo>
                    <a:cubicBezTo>
                      <a:pt x="153" y="13197"/>
                      <a:pt x="102" y="13248"/>
                      <a:pt x="51" y="13299"/>
                    </a:cubicBezTo>
                    <a:cubicBezTo>
                      <a:pt x="0" y="13401"/>
                      <a:pt x="0" y="13503"/>
                      <a:pt x="0" y="13605"/>
                    </a:cubicBezTo>
                    <a:lnTo>
                      <a:pt x="7956" y="34259"/>
                    </a:lnTo>
                    <a:lnTo>
                      <a:pt x="12903" y="47161"/>
                    </a:lnTo>
                    <a:lnTo>
                      <a:pt x="15912" y="55066"/>
                    </a:lnTo>
                    <a:lnTo>
                      <a:pt x="16830" y="57463"/>
                    </a:lnTo>
                    <a:cubicBezTo>
                      <a:pt x="16881" y="57565"/>
                      <a:pt x="16932" y="57616"/>
                      <a:pt x="16983" y="57667"/>
                    </a:cubicBezTo>
                    <a:cubicBezTo>
                      <a:pt x="17034" y="57718"/>
                      <a:pt x="17085" y="57718"/>
                      <a:pt x="17187" y="57718"/>
                    </a:cubicBezTo>
                    <a:lnTo>
                      <a:pt x="17238" y="57718"/>
                    </a:lnTo>
                    <a:lnTo>
                      <a:pt x="23255" y="55423"/>
                    </a:lnTo>
                    <a:lnTo>
                      <a:pt x="38147" y="49711"/>
                    </a:lnTo>
                    <a:lnTo>
                      <a:pt x="48805" y="45631"/>
                    </a:lnTo>
                    <a:lnTo>
                      <a:pt x="51559" y="44560"/>
                    </a:lnTo>
                    <a:cubicBezTo>
                      <a:pt x="51610" y="44560"/>
                      <a:pt x="51712" y="44509"/>
                      <a:pt x="51763" y="44407"/>
                    </a:cubicBezTo>
                    <a:cubicBezTo>
                      <a:pt x="51814" y="44356"/>
                      <a:pt x="51814" y="44254"/>
                      <a:pt x="51763" y="44152"/>
                    </a:cubicBezTo>
                    <a:lnTo>
                      <a:pt x="46510" y="30332"/>
                    </a:lnTo>
                    <a:lnTo>
                      <a:pt x="43807" y="23294"/>
                    </a:lnTo>
                    <a:lnTo>
                      <a:pt x="40442" y="14574"/>
                    </a:lnTo>
                    <a:lnTo>
                      <a:pt x="35852" y="2538"/>
                    </a:lnTo>
                    <a:lnTo>
                      <a:pt x="35036" y="447"/>
                    </a:lnTo>
                    <a:lnTo>
                      <a:pt x="35036" y="396"/>
                    </a:lnTo>
                    <a:lnTo>
                      <a:pt x="34985" y="294"/>
                    </a:lnTo>
                    <a:cubicBezTo>
                      <a:pt x="34985" y="192"/>
                      <a:pt x="34934" y="141"/>
                      <a:pt x="34832" y="90"/>
                    </a:cubicBezTo>
                    <a:cubicBezTo>
                      <a:pt x="34781" y="39"/>
                      <a:pt x="34730" y="39"/>
                      <a:pt x="34679" y="39"/>
                    </a:cubicBezTo>
                    <a:lnTo>
                      <a:pt x="34628" y="39"/>
                    </a:lnTo>
                    <a:cubicBezTo>
                      <a:pt x="34602" y="14"/>
                      <a:pt x="34590" y="1"/>
                      <a:pt x="34577" y="1"/>
                    </a:cubicBezTo>
                    <a:close/>
                  </a:path>
                </a:pathLst>
              </a:custGeom>
              <a:solidFill>
                <a:srgbClr val="EFD85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1" name="Google Shape;1717;p33">
                <a:extLst>
                  <a:ext uri="{FF2B5EF4-FFF2-40B4-BE49-F238E27FC236}">
                    <a16:creationId xmlns:a16="http://schemas.microsoft.com/office/drawing/2014/main" id="{538036C4-AD46-4BB5-AA5A-FFE4E21C79AA}"/>
                  </a:ext>
                </a:extLst>
              </p:cNvPr>
              <p:cNvSpPr/>
              <p:nvPr/>
            </p:nvSpPr>
            <p:spPr>
              <a:xfrm>
                <a:off x="2628950" y="4094675"/>
                <a:ext cx="448447" cy="397049"/>
              </a:xfrm>
              <a:custGeom>
                <a:avLst/>
                <a:gdLst/>
                <a:ahLst/>
                <a:cxnLst/>
                <a:rect l="l" t="t" r="r" b="b"/>
                <a:pathLst>
                  <a:path w="36056" h="44675" extrusionOk="0">
                    <a:moveTo>
                      <a:pt x="33149" y="0"/>
                    </a:moveTo>
                    <a:lnTo>
                      <a:pt x="24224" y="561"/>
                    </a:lnTo>
                    <a:lnTo>
                      <a:pt x="16065" y="1020"/>
                    </a:lnTo>
                    <a:lnTo>
                      <a:pt x="12699" y="1275"/>
                    </a:lnTo>
                    <a:lnTo>
                      <a:pt x="9486" y="1428"/>
                    </a:lnTo>
                    <a:lnTo>
                      <a:pt x="357" y="1989"/>
                    </a:lnTo>
                    <a:cubicBezTo>
                      <a:pt x="255" y="1989"/>
                      <a:pt x="153" y="2040"/>
                      <a:pt x="102" y="2091"/>
                    </a:cubicBezTo>
                    <a:cubicBezTo>
                      <a:pt x="51" y="2142"/>
                      <a:pt x="0" y="2244"/>
                      <a:pt x="0" y="2346"/>
                    </a:cubicBezTo>
                    <a:lnTo>
                      <a:pt x="51" y="3315"/>
                    </a:lnTo>
                    <a:cubicBezTo>
                      <a:pt x="408" y="8670"/>
                      <a:pt x="714" y="14025"/>
                      <a:pt x="1071" y="19379"/>
                    </a:cubicBezTo>
                    <a:lnTo>
                      <a:pt x="1377" y="24887"/>
                    </a:lnTo>
                    <a:lnTo>
                      <a:pt x="2091" y="36719"/>
                    </a:lnTo>
                    <a:lnTo>
                      <a:pt x="2346" y="40543"/>
                    </a:lnTo>
                    <a:lnTo>
                      <a:pt x="2550" y="44317"/>
                    </a:lnTo>
                    <a:cubicBezTo>
                      <a:pt x="2550" y="44419"/>
                      <a:pt x="2601" y="44470"/>
                      <a:pt x="2652" y="44572"/>
                    </a:cubicBezTo>
                    <a:cubicBezTo>
                      <a:pt x="2703" y="44623"/>
                      <a:pt x="2805" y="44674"/>
                      <a:pt x="2907" y="44674"/>
                    </a:cubicBezTo>
                    <a:lnTo>
                      <a:pt x="20093" y="43654"/>
                    </a:lnTo>
                    <a:lnTo>
                      <a:pt x="35189" y="42736"/>
                    </a:lnTo>
                    <a:lnTo>
                      <a:pt x="35699" y="42685"/>
                    </a:lnTo>
                    <a:cubicBezTo>
                      <a:pt x="35903" y="42685"/>
                      <a:pt x="36056" y="42532"/>
                      <a:pt x="36056" y="42328"/>
                    </a:cubicBezTo>
                    <a:lnTo>
                      <a:pt x="35393" y="31109"/>
                    </a:lnTo>
                    <a:lnTo>
                      <a:pt x="34985" y="25091"/>
                    </a:lnTo>
                    <a:cubicBezTo>
                      <a:pt x="34679" y="19379"/>
                      <a:pt x="34322" y="13617"/>
                      <a:pt x="33965" y="7905"/>
                    </a:cubicBezTo>
                    <a:lnTo>
                      <a:pt x="33812" y="5355"/>
                    </a:lnTo>
                    <a:lnTo>
                      <a:pt x="33455" y="357"/>
                    </a:lnTo>
                    <a:cubicBezTo>
                      <a:pt x="33455" y="153"/>
                      <a:pt x="33302" y="51"/>
                      <a:pt x="33149" y="0"/>
                    </a:cubicBezTo>
                    <a:close/>
                  </a:path>
                </a:pathLst>
              </a:custGeom>
              <a:solidFill>
                <a:srgbClr val="EFD85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2" name="Google Shape;1718;p33">
                <a:extLst>
                  <a:ext uri="{FF2B5EF4-FFF2-40B4-BE49-F238E27FC236}">
                    <a16:creationId xmlns:a16="http://schemas.microsoft.com/office/drawing/2014/main" id="{5DB26584-E762-428B-9CFE-6E2B6ADA120D}"/>
                  </a:ext>
                </a:extLst>
              </p:cNvPr>
              <p:cNvSpPr/>
              <p:nvPr/>
            </p:nvSpPr>
            <p:spPr>
              <a:xfrm>
                <a:off x="1031183" y="3985922"/>
                <a:ext cx="685667" cy="723390"/>
              </a:xfrm>
              <a:custGeom>
                <a:avLst/>
                <a:gdLst/>
                <a:ahLst/>
                <a:cxnLst/>
                <a:rect l="l" t="t" r="r" b="b"/>
                <a:pathLst>
                  <a:path w="55129" h="58162" extrusionOk="0">
                    <a:moveTo>
                      <a:pt x="30191" y="1"/>
                    </a:moveTo>
                    <a:cubicBezTo>
                      <a:pt x="30157" y="1"/>
                      <a:pt x="30123" y="24"/>
                      <a:pt x="30089" y="24"/>
                    </a:cubicBezTo>
                    <a:lnTo>
                      <a:pt x="26978" y="2012"/>
                    </a:lnTo>
                    <a:lnTo>
                      <a:pt x="26927" y="2063"/>
                    </a:lnTo>
                    <a:lnTo>
                      <a:pt x="9180" y="13436"/>
                    </a:lnTo>
                    <a:lnTo>
                      <a:pt x="153" y="19199"/>
                    </a:lnTo>
                    <a:cubicBezTo>
                      <a:pt x="102" y="19250"/>
                      <a:pt x="51" y="19352"/>
                      <a:pt x="0" y="19454"/>
                    </a:cubicBezTo>
                    <a:cubicBezTo>
                      <a:pt x="0" y="19505"/>
                      <a:pt x="0" y="19607"/>
                      <a:pt x="51" y="19658"/>
                    </a:cubicBezTo>
                    <a:lnTo>
                      <a:pt x="6018" y="28990"/>
                    </a:lnTo>
                    <a:lnTo>
                      <a:pt x="11933" y="38221"/>
                    </a:lnTo>
                    <a:lnTo>
                      <a:pt x="16013" y="44596"/>
                    </a:lnTo>
                    <a:lnTo>
                      <a:pt x="24020" y="57090"/>
                    </a:lnTo>
                    <a:cubicBezTo>
                      <a:pt x="24224" y="57396"/>
                      <a:pt x="24377" y="57702"/>
                      <a:pt x="24581" y="57957"/>
                    </a:cubicBezTo>
                    <a:cubicBezTo>
                      <a:pt x="24632" y="58059"/>
                      <a:pt x="24734" y="58110"/>
                      <a:pt x="24887" y="58161"/>
                    </a:cubicBezTo>
                    <a:cubicBezTo>
                      <a:pt x="24938" y="58161"/>
                      <a:pt x="24989" y="58110"/>
                      <a:pt x="25040" y="58110"/>
                    </a:cubicBezTo>
                    <a:lnTo>
                      <a:pt x="37687" y="49950"/>
                    </a:lnTo>
                    <a:lnTo>
                      <a:pt x="43909" y="45973"/>
                    </a:lnTo>
                    <a:lnTo>
                      <a:pt x="48091" y="43321"/>
                    </a:lnTo>
                    <a:lnTo>
                      <a:pt x="54925" y="38935"/>
                    </a:lnTo>
                    <a:cubicBezTo>
                      <a:pt x="55027" y="38884"/>
                      <a:pt x="55078" y="38782"/>
                      <a:pt x="55078" y="38731"/>
                    </a:cubicBezTo>
                    <a:cubicBezTo>
                      <a:pt x="55129" y="38629"/>
                      <a:pt x="55078" y="38527"/>
                      <a:pt x="55078" y="38476"/>
                    </a:cubicBezTo>
                    <a:lnTo>
                      <a:pt x="43042" y="19658"/>
                    </a:lnTo>
                    <a:lnTo>
                      <a:pt x="37432" y="10937"/>
                    </a:lnTo>
                    <a:lnTo>
                      <a:pt x="31160" y="1095"/>
                    </a:lnTo>
                    <a:lnTo>
                      <a:pt x="30701" y="432"/>
                    </a:lnTo>
                    <a:lnTo>
                      <a:pt x="30548" y="177"/>
                    </a:lnTo>
                    <a:cubicBezTo>
                      <a:pt x="30446" y="75"/>
                      <a:pt x="30344" y="24"/>
                      <a:pt x="30242" y="24"/>
                    </a:cubicBezTo>
                    <a:cubicBezTo>
                      <a:pt x="30225" y="7"/>
                      <a:pt x="30208" y="1"/>
                      <a:pt x="30191" y="1"/>
                    </a:cubicBezTo>
                    <a:close/>
                  </a:path>
                </a:pathLst>
              </a:custGeom>
              <a:solidFill>
                <a:srgbClr val="FFE6F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3" name="Google Shape;1719;p33">
                <a:extLst>
                  <a:ext uri="{FF2B5EF4-FFF2-40B4-BE49-F238E27FC236}">
                    <a16:creationId xmlns:a16="http://schemas.microsoft.com/office/drawing/2014/main" id="{0479161D-A900-4908-AD64-F95D99FEEF3E}"/>
                  </a:ext>
                </a:extLst>
              </p:cNvPr>
              <p:cNvSpPr/>
              <p:nvPr/>
            </p:nvSpPr>
            <p:spPr>
              <a:xfrm>
                <a:off x="2334633" y="4022998"/>
                <a:ext cx="444641" cy="548034"/>
              </a:xfrm>
              <a:custGeom>
                <a:avLst/>
                <a:gdLst/>
                <a:ahLst/>
                <a:cxnLst/>
                <a:rect l="l" t="t" r="r" b="b"/>
                <a:pathLst>
                  <a:path w="35750" h="44063" extrusionOk="0">
                    <a:moveTo>
                      <a:pt x="3315" y="0"/>
                    </a:moveTo>
                    <a:cubicBezTo>
                      <a:pt x="3213" y="0"/>
                      <a:pt x="3162" y="0"/>
                      <a:pt x="3111" y="102"/>
                    </a:cubicBezTo>
                    <a:cubicBezTo>
                      <a:pt x="3060" y="153"/>
                      <a:pt x="3009" y="255"/>
                      <a:pt x="3009" y="306"/>
                    </a:cubicBezTo>
                    <a:lnTo>
                      <a:pt x="2499" y="7548"/>
                    </a:lnTo>
                    <a:lnTo>
                      <a:pt x="1785" y="17085"/>
                    </a:lnTo>
                    <a:lnTo>
                      <a:pt x="1173" y="25805"/>
                    </a:lnTo>
                    <a:lnTo>
                      <a:pt x="561" y="34118"/>
                    </a:lnTo>
                    <a:cubicBezTo>
                      <a:pt x="357" y="36566"/>
                      <a:pt x="204" y="38963"/>
                      <a:pt x="0" y="41411"/>
                    </a:cubicBezTo>
                    <a:cubicBezTo>
                      <a:pt x="0" y="41513"/>
                      <a:pt x="51" y="41564"/>
                      <a:pt x="102" y="41666"/>
                    </a:cubicBezTo>
                    <a:cubicBezTo>
                      <a:pt x="153" y="41717"/>
                      <a:pt x="255" y="41768"/>
                      <a:pt x="357" y="41768"/>
                    </a:cubicBezTo>
                    <a:lnTo>
                      <a:pt x="9282" y="42380"/>
                    </a:lnTo>
                    <a:lnTo>
                      <a:pt x="9486" y="42380"/>
                    </a:lnTo>
                    <a:lnTo>
                      <a:pt x="17238" y="42941"/>
                    </a:lnTo>
                    <a:lnTo>
                      <a:pt x="24377" y="43451"/>
                    </a:lnTo>
                    <a:lnTo>
                      <a:pt x="26774" y="43655"/>
                    </a:lnTo>
                    <a:lnTo>
                      <a:pt x="31313" y="43961"/>
                    </a:lnTo>
                    <a:lnTo>
                      <a:pt x="32486" y="44063"/>
                    </a:lnTo>
                    <a:cubicBezTo>
                      <a:pt x="32537" y="44063"/>
                      <a:pt x="32639" y="44012"/>
                      <a:pt x="32690" y="43961"/>
                    </a:cubicBezTo>
                    <a:cubicBezTo>
                      <a:pt x="32741" y="43910"/>
                      <a:pt x="32792" y="43808"/>
                      <a:pt x="32792" y="43706"/>
                    </a:cubicBezTo>
                    <a:lnTo>
                      <a:pt x="33149" y="38810"/>
                    </a:lnTo>
                    <a:cubicBezTo>
                      <a:pt x="33455" y="34832"/>
                      <a:pt x="33710" y="30803"/>
                      <a:pt x="34016" y="26825"/>
                    </a:cubicBezTo>
                    <a:lnTo>
                      <a:pt x="34067" y="25754"/>
                    </a:lnTo>
                    <a:lnTo>
                      <a:pt x="35291" y="9486"/>
                    </a:lnTo>
                    <a:lnTo>
                      <a:pt x="35291" y="9435"/>
                    </a:lnTo>
                    <a:cubicBezTo>
                      <a:pt x="35393" y="8058"/>
                      <a:pt x="35495" y="6681"/>
                      <a:pt x="35546" y="5355"/>
                    </a:cubicBezTo>
                    <a:lnTo>
                      <a:pt x="35750" y="2652"/>
                    </a:lnTo>
                    <a:cubicBezTo>
                      <a:pt x="35750" y="2550"/>
                      <a:pt x="35750" y="2499"/>
                      <a:pt x="35699" y="2448"/>
                    </a:cubicBezTo>
                    <a:cubicBezTo>
                      <a:pt x="35648" y="2397"/>
                      <a:pt x="35597" y="2397"/>
                      <a:pt x="35546" y="2346"/>
                    </a:cubicBezTo>
                    <a:lnTo>
                      <a:pt x="35444" y="2346"/>
                    </a:lnTo>
                    <a:lnTo>
                      <a:pt x="27131" y="1734"/>
                    </a:lnTo>
                    <a:lnTo>
                      <a:pt x="18564" y="1122"/>
                    </a:lnTo>
                    <a:lnTo>
                      <a:pt x="6987" y="255"/>
                    </a:lnTo>
                    <a:lnTo>
                      <a:pt x="3366" y="0"/>
                    </a:lnTo>
                    <a:close/>
                  </a:path>
                </a:pathLst>
              </a:custGeom>
              <a:solidFill>
                <a:srgbClr val="FFE6F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4" name="Google Shape;1720;p33">
                <a:extLst>
                  <a:ext uri="{FF2B5EF4-FFF2-40B4-BE49-F238E27FC236}">
                    <a16:creationId xmlns:a16="http://schemas.microsoft.com/office/drawing/2014/main" id="{8066760F-A479-40A3-ABDD-FD6E1F8F79F0}"/>
                  </a:ext>
                </a:extLst>
              </p:cNvPr>
              <p:cNvSpPr/>
              <p:nvPr/>
            </p:nvSpPr>
            <p:spPr>
              <a:xfrm>
                <a:off x="2835715" y="3879644"/>
                <a:ext cx="579115" cy="672359"/>
              </a:xfrm>
              <a:custGeom>
                <a:avLst/>
                <a:gdLst/>
                <a:ahLst/>
                <a:cxnLst/>
                <a:rect l="l" t="t" r="r" b="b"/>
                <a:pathLst>
                  <a:path w="46562" h="54059" extrusionOk="0">
                    <a:moveTo>
                      <a:pt x="35342" y="1"/>
                    </a:moveTo>
                    <a:lnTo>
                      <a:pt x="24480" y="2653"/>
                    </a:lnTo>
                    <a:lnTo>
                      <a:pt x="21216" y="3418"/>
                    </a:lnTo>
                    <a:lnTo>
                      <a:pt x="17748" y="4285"/>
                    </a:lnTo>
                    <a:lnTo>
                      <a:pt x="15453" y="4795"/>
                    </a:lnTo>
                    <a:lnTo>
                      <a:pt x="9435" y="6274"/>
                    </a:lnTo>
                    <a:lnTo>
                      <a:pt x="1480" y="8161"/>
                    </a:lnTo>
                    <a:lnTo>
                      <a:pt x="307" y="8467"/>
                    </a:lnTo>
                    <a:lnTo>
                      <a:pt x="205" y="8467"/>
                    </a:lnTo>
                    <a:cubicBezTo>
                      <a:pt x="103" y="8467"/>
                      <a:pt x="1" y="8620"/>
                      <a:pt x="1" y="8773"/>
                    </a:cubicBezTo>
                    <a:lnTo>
                      <a:pt x="1" y="8875"/>
                    </a:lnTo>
                    <a:cubicBezTo>
                      <a:pt x="358" y="10455"/>
                      <a:pt x="766" y="12036"/>
                      <a:pt x="1123" y="13668"/>
                    </a:cubicBezTo>
                    <a:cubicBezTo>
                      <a:pt x="1123" y="13770"/>
                      <a:pt x="1174" y="13872"/>
                      <a:pt x="1225" y="13974"/>
                    </a:cubicBezTo>
                    <a:cubicBezTo>
                      <a:pt x="2347" y="18768"/>
                      <a:pt x="3519" y="23613"/>
                      <a:pt x="4692" y="28407"/>
                    </a:cubicBezTo>
                    <a:lnTo>
                      <a:pt x="4743" y="28713"/>
                    </a:lnTo>
                    <a:lnTo>
                      <a:pt x="4845" y="29172"/>
                    </a:lnTo>
                    <a:lnTo>
                      <a:pt x="9690" y="49316"/>
                    </a:lnTo>
                    <a:lnTo>
                      <a:pt x="9690" y="49469"/>
                    </a:lnTo>
                    <a:lnTo>
                      <a:pt x="9792" y="49877"/>
                    </a:lnTo>
                    <a:lnTo>
                      <a:pt x="9894" y="50285"/>
                    </a:lnTo>
                    <a:cubicBezTo>
                      <a:pt x="10200" y="51458"/>
                      <a:pt x="10455" y="52631"/>
                      <a:pt x="10761" y="53804"/>
                    </a:cubicBezTo>
                    <a:cubicBezTo>
                      <a:pt x="10812" y="53957"/>
                      <a:pt x="10914" y="54059"/>
                      <a:pt x="11067" y="54059"/>
                    </a:cubicBezTo>
                    <a:lnTo>
                      <a:pt x="11169" y="54059"/>
                    </a:lnTo>
                    <a:lnTo>
                      <a:pt x="21369" y="51611"/>
                    </a:lnTo>
                    <a:lnTo>
                      <a:pt x="31568" y="49163"/>
                    </a:lnTo>
                    <a:lnTo>
                      <a:pt x="33455" y="48704"/>
                    </a:lnTo>
                    <a:lnTo>
                      <a:pt x="35852" y="48143"/>
                    </a:lnTo>
                    <a:lnTo>
                      <a:pt x="41054" y="46868"/>
                    </a:lnTo>
                    <a:lnTo>
                      <a:pt x="46307" y="45593"/>
                    </a:lnTo>
                    <a:cubicBezTo>
                      <a:pt x="46460" y="45542"/>
                      <a:pt x="46562" y="45389"/>
                      <a:pt x="46562" y="45236"/>
                    </a:cubicBezTo>
                    <a:cubicBezTo>
                      <a:pt x="46562" y="45236"/>
                      <a:pt x="46562" y="45185"/>
                      <a:pt x="46562" y="45185"/>
                    </a:cubicBezTo>
                    <a:lnTo>
                      <a:pt x="45338" y="40187"/>
                    </a:lnTo>
                    <a:lnTo>
                      <a:pt x="45185" y="39575"/>
                    </a:lnTo>
                    <a:lnTo>
                      <a:pt x="44930" y="38453"/>
                    </a:lnTo>
                    <a:lnTo>
                      <a:pt x="44828" y="38147"/>
                    </a:lnTo>
                    <a:lnTo>
                      <a:pt x="41717" y="25092"/>
                    </a:lnTo>
                    <a:lnTo>
                      <a:pt x="41360" y="23715"/>
                    </a:lnTo>
                    <a:lnTo>
                      <a:pt x="41054" y="22389"/>
                    </a:lnTo>
                    <a:lnTo>
                      <a:pt x="36923" y="5203"/>
                    </a:lnTo>
                    <a:lnTo>
                      <a:pt x="36821" y="4846"/>
                    </a:lnTo>
                    <a:lnTo>
                      <a:pt x="36719" y="4336"/>
                    </a:lnTo>
                    <a:lnTo>
                      <a:pt x="36617" y="3877"/>
                    </a:lnTo>
                    <a:lnTo>
                      <a:pt x="35852" y="868"/>
                    </a:lnTo>
                    <a:lnTo>
                      <a:pt x="35750" y="256"/>
                    </a:lnTo>
                    <a:cubicBezTo>
                      <a:pt x="35699" y="103"/>
                      <a:pt x="35546" y="1"/>
                      <a:pt x="35393" y="1"/>
                    </a:cubicBezTo>
                    <a:close/>
                  </a:path>
                </a:pathLst>
              </a:custGeom>
              <a:solidFill>
                <a:srgbClr val="FFE6F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5" name="Google Shape;1721;p33">
                <a:extLst>
                  <a:ext uri="{FF2B5EF4-FFF2-40B4-BE49-F238E27FC236}">
                    <a16:creationId xmlns:a16="http://schemas.microsoft.com/office/drawing/2014/main" id="{6CA6E42E-6E20-4150-8C5A-10DBEE2E466E}"/>
                  </a:ext>
                </a:extLst>
              </p:cNvPr>
              <p:cNvSpPr/>
              <p:nvPr/>
            </p:nvSpPr>
            <p:spPr>
              <a:xfrm>
                <a:off x="1176428" y="4107362"/>
                <a:ext cx="258165" cy="202196"/>
              </a:xfrm>
              <a:custGeom>
                <a:avLst/>
                <a:gdLst/>
                <a:ahLst/>
                <a:cxnLst/>
                <a:rect l="l" t="t" r="r" b="b"/>
                <a:pathLst>
                  <a:path w="20757" h="16257" extrusionOk="0">
                    <a:moveTo>
                      <a:pt x="20094" y="0"/>
                    </a:moveTo>
                    <a:cubicBezTo>
                      <a:pt x="19992" y="0"/>
                      <a:pt x="19941" y="0"/>
                      <a:pt x="19839" y="51"/>
                    </a:cubicBezTo>
                    <a:cubicBezTo>
                      <a:pt x="19431" y="153"/>
                      <a:pt x="19074" y="357"/>
                      <a:pt x="18717" y="612"/>
                    </a:cubicBezTo>
                    <a:cubicBezTo>
                      <a:pt x="18564" y="714"/>
                      <a:pt x="18411" y="867"/>
                      <a:pt x="18309" y="1020"/>
                    </a:cubicBezTo>
                    <a:cubicBezTo>
                      <a:pt x="18156" y="1173"/>
                      <a:pt x="18003" y="1377"/>
                      <a:pt x="17901" y="1530"/>
                    </a:cubicBezTo>
                    <a:cubicBezTo>
                      <a:pt x="17748" y="1836"/>
                      <a:pt x="17595" y="2142"/>
                      <a:pt x="17493" y="2448"/>
                    </a:cubicBezTo>
                    <a:cubicBezTo>
                      <a:pt x="17340" y="2754"/>
                      <a:pt x="17238" y="3060"/>
                      <a:pt x="17034" y="3315"/>
                    </a:cubicBezTo>
                    <a:cubicBezTo>
                      <a:pt x="16881" y="3570"/>
                      <a:pt x="16728" y="3774"/>
                      <a:pt x="16524" y="3978"/>
                    </a:cubicBezTo>
                    <a:cubicBezTo>
                      <a:pt x="16371" y="4080"/>
                      <a:pt x="16218" y="4233"/>
                      <a:pt x="16065" y="4335"/>
                    </a:cubicBezTo>
                    <a:cubicBezTo>
                      <a:pt x="15810" y="4437"/>
                      <a:pt x="15504" y="4539"/>
                      <a:pt x="15249" y="4641"/>
                    </a:cubicBezTo>
                    <a:cubicBezTo>
                      <a:pt x="14637" y="4743"/>
                      <a:pt x="14025" y="4794"/>
                      <a:pt x="13413" y="4896"/>
                    </a:cubicBezTo>
                    <a:cubicBezTo>
                      <a:pt x="12750" y="4947"/>
                      <a:pt x="12087" y="5151"/>
                      <a:pt x="11475" y="5406"/>
                    </a:cubicBezTo>
                    <a:cubicBezTo>
                      <a:pt x="11322" y="5508"/>
                      <a:pt x="11169" y="5610"/>
                      <a:pt x="11016" y="5712"/>
                    </a:cubicBezTo>
                    <a:cubicBezTo>
                      <a:pt x="10863" y="5814"/>
                      <a:pt x="10710" y="5967"/>
                      <a:pt x="10557" y="6120"/>
                    </a:cubicBezTo>
                    <a:cubicBezTo>
                      <a:pt x="10302" y="6375"/>
                      <a:pt x="10098" y="6732"/>
                      <a:pt x="9894" y="7038"/>
                    </a:cubicBezTo>
                    <a:cubicBezTo>
                      <a:pt x="9588" y="7701"/>
                      <a:pt x="9384" y="8313"/>
                      <a:pt x="9078" y="8925"/>
                    </a:cubicBezTo>
                    <a:cubicBezTo>
                      <a:pt x="8925" y="9129"/>
                      <a:pt x="8772" y="9333"/>
                      <a:pt x="8619" y="9486"/>
                    </a:cubicBezTo>
                    <a:cubicBezTo>
                      <a:pt x="8415" y="9690"/>
                      <a:pt x="8160" y="9843"/>
                      <a:pt x="7905" y="9996"/>
                    </a:cubicBezTo>
                    <a:cubicBezTo>
                      <a:pt x="7599" y="10149"/>
                      <a:pt x="7293" y="10251"/>
                      <a:pt x="6936" y="10353"/>
                    </a:cubicBezTo>
                    <a:cubicBezTo>
                      <a:pt x="6120" y="10557"/>
                      <a:pt x="5253" y="10557"/>
                      <a:pt x="4386" y="10710"/>
                    </a:cubicBezTo>
                    <a:cubicBezTo>
                      <a:pt x="3621" y="10863"/>
                      <a:pt x="2856" y="11067"/>
                      <a:pt x="2091" y="11373"/>
                    </a:cubicBezTo>
                    <a:cubicBezTo>
                      <a:pt x="1734" y="11526"/>
                      <a:pt x="1428" y="11730"/>
                      <a:pt x="1122" y="11985"/>
                    </a:cubicBezTo>
                    <a:cubicBezTo>
                      <a:pt x="969" y="12138"/>
                      <a:pt x="816" y="12291"/>
                      <a:pt x="663" y="12444"/>
                    </a:cubicBezTo>
                    <a:cubicBezTo>
                      <a:pt x="510" y="12597"/>
                      <a:pt x="408" y="12750"/>
                      <a:pt x="306" y="12954"/>
                    </a:cubicBezTo>
                    <a:cubicBezTo>
                      <a:pt x="204" y="13107"/>
                      <a:pt x="153" y="13311"/>
                      <a:pt x="102" y="13515"/>
                    </a:cubicBezTo>
                    <a:cubicBezTo>
                      <a:pt x="51" y="13719"/>
                      <a:pt x="0" y="13923"/>
                      <a:pt x="0" y="14127"/>
                    </a:cubicBezTo>
                    <a:cubicBezTo>
                      <a:pt x="0" y="14586"/>
                      <a:pt x="102" y="14993"/>
                      <a:pt x="255" y="15401"/>
                    </a:cubicBezTo>
                    <a:cubicBezTo>
                      <a:pt x="357" y="15554"/>
                      <a:pt x="408" y="15707"/>
                      <a:pt x="459" y="15809"/>
                    </a:cubicBezTo>
                    <a:lnTo>
                      <a:pt x="561" y="15962"/>
                    </a:lnTo>
                    <a:cubicBezTo>
                      <a:pt x="675" y="16152"/>
                      <a:pt x="901" y="16257"/>
                      <a:pt x="1114" y="16257"/>
                    </a:cubicBezTo>
                    <a:cubicBezTo>
                      <a:pt x="1188" y="16257"/>
                      <a:pt x="1261" y="16244"/>
                      <a:pt x="1326" y="16217"/>
                    </a:cubicBezTo>
                    <a:cubicBezTo>
                      <a:pt x="1530" y="16115"/>
                      <a:pt x="1632" y="16013"/>
                      <a:pt x="1734" y="15860"/>
                    </a:cubicBezTo>
                    <a:cubicBezTo>
                      <a:pt x="1785" y="15707"/>
                      <a:pt x="1785" y="15503"/>
                      <a:pt x="1734" y="15350"/>
                    </a:cubicBezTo>
                    <a:cubicBezTo>
                      <a:pt x="1581" y="15095"/>
                      <a:pt x="1479" y="14789"/>
                      <a:pt x="1377" y="14535"/>
                    </a:cubicBezTo>
                    <a:cubicBezTo>
                      <a:pt x="1377" y="14382"/>
                      <a:pt x="1326" y="14229"/>
                      <a:pt x="1326" y="14076"/>
                    </a:cubicBezTo>
                    <a:cubicBezTo>
                      <a:pt x="1326" y="13974"/>
                      <a:pt x="1377" y="13872"/>
                      <a:pt x="1377" y="13770"/>
                    </a:cubicBezTo>
                    <a:cubicBezTo>
                      <a:pt x="1428" y="13668"/>
                      <a:pt x="1479" y="13566"/>
                      <a:pt x="1530" y="13464"/>
                    </a:cubicBezTo>
                    <a:cubicBezTo>
                      <a:pt x="1632" y="13362"/>
                      <a:pt x="1683" y="13260"/>
                      <a:pt x="1785" y="13158"/>
                    </a:cubicBezTo>
                    <a:cubicBezTo>
                      <a:pt x="1989" y="13005"/>
                      <a:pt x="2193" y="12852"/>
                      <a:pt x="2397" y="12750"/>
                    </a:cubicBezTo>
                    <a:cubicBezTo>
                      <a:pt x="2907" y="12495"/>
                      <a:pt x="3417" y="12291"/>
                      <a:pt x="3927" y="12189"/>
                    </a:cubicBezTo>
                    <a:cubicBezTo>
                      <a:pt x="4488" y="12036"/>
                      <a:pt x="5049" y="11934"/>
                      <a:pt x="5559" y="11883"/>
                    </a:cubicBezTo>
                    <a:cubicBezTo>
                      <a:pt x="6426" y="11832"/>
                      <a:pt x="7242" y="11679"/>
                      <a:pt x="8058" y="11373"/>
                    </a:cubicBezTo>
                    <a:cubicBezTo>
                      <a:pt x="8466" y="11220"/>
                      <a:pt x="8874" y="10965"/>
                      <a:pt x="9180" y="10710"/>
                    </a:cubicBezTo>
                    <a:cubicBezTo>
                      <a:pt x="9384" y="10557"/>
                      <a:pt x="9588" y="10353"/>
                      <a:pt x="9792" y="10200"/>
                    </a:cubicBezTo>
                    <a:cubicBezTo>
                      <a:pt x="9945" y="9996"/>
                      <a:pt x="10098" y="9792"/>
                      <a:pt x="10200" y="9588"/>
                    </a:cubicBezTo>
                    <a:cubicBezTo>
                      <a:pt x="10659" y="8874"/>
                      <a:pt x="10863" y="8058"/>
                      <a:pt x="11271" y="7395"/>
                    </a:cubicBezTo>
                    <a:cubicBezTo>
                      <a:pt x="11373" y="7242"/>
                      <a:pt x="11475" y="7089"/>
                      <a:pt x="11628" y="6936"/>
                    </a:cubicBezTo>
                    <a:cubicBezTo>
                      <a:pt x="11730" y="6834"/>
                      <a:pt x="11883" y="6732"/>
                      <a:pt x="12036" y="6630"/>
                    </a:cubicBezTo>
                    <a:cubicBezTo>
                      <a:pt x="12291" y="6528"/>
                      <a:pt x="12546" y="6426"/>
                      <a:pt x="12801" y="6375"/>
                    </a:cubicBezTo>
                    <a:cubicBezTo>
                      <a:pt x="13464" y="6222"/>
                      <a:pt x="14076" y="6171"/>
                      <a:pt x="14739" y="6069"/>
                    </a:cubicBezTo>
                    <a:cubicBezTo>
                      <a:pt x="15096" y="6018"/>
                      <a:pt x="15453" y="5967"/>
                      <a:pt x="15810" y="5865"/>
                    </a:cubicBezTo>
                    <a:cubicBezTo>
                      <a:pt x="16218" y="5712"/>
                      <a:pt x="16575" y="5559"/>
                      <a:pt x="16881" y="5355"/>
                    </a:cubicBezTo>
                    <a:cubicBezTo>
                      <a:pt x="17238" y="5151"/>
                      <a:pt x="17544" y="4896"/>
                      <a:pt x="17748" y="4590"/>
                    </a:cubicBezTo>
                    <a:cubicBezTo>
                      <a:pt x="18003" y="4335"/>
                      <a:pt x="18207" y="4029"/>
                      <a:pt x="18411" y="3672"/>
                    </a:cubicBezTo>
                    <a:cubicBezTo>
                      <a:pt x="18666" y="3213"/>
                      <a:pt x="18870" y="2652"/>
                      <a:pt x="19125" y="2142"/>
                    </a:cubicBezTo>
                    <a:cubicBezTo>
                      <a:pt x="19227" y="2040"/>
                      <a:pt x="19329" y="1887"/>
                      <a:pt x="19431" y="1785"/>
                    </a:cubicBezTo>
                    <a:cubicBezTo>
                      <a:pt x="19584" y="1683"/>
                      <a:pt x="19686" y="1581"/>
                      <a:pt x="19788" y="1530"/>
                    </a:cubicBezTo>
                    <a:cubicBezTo>
                      <a:pt x="19992" y="1428"/>
                      <a:pt x="20145" y="1377"/>
                      <a:pt x="20349" y="1326"/>
                    </a:cubicBezTo>
                    <a:cubicBezTo>
                      <a:pt x="20502" y="1224"/>
                      <a:pt x="20655" y="1122"/>
                      <a:pt x="20706" y="969"/>
                    </a:cubicBezTo>
                    <a:cubicBezTo>
                      <a:pt x="20757" y="816"/>
                      <a:pt x="20757" y="612"/>
                      <a:pt x="20706" y="459"/>
                    </a:cubicBezTo>
                    <a:cubicBezTo>
                      <a:pt x="20655" y="255"/>
                      <a:pt x="20502" y="153"/>
                      <a:pt x="20349" y="51"/>
                    </a:cubicBezTo>
                    <a:cubicBezTo>
                      <a:pt x="20298" y="51"/>
                      <a:pt x="20196" y="0"/>
                      <a:pt x="20094" y="0"/>
                    </a:cubicBezTo>
                    <a:close/>
                  </a:path>
                </a:pathLst>
              </a:custGeom>
              <a:solidFill>
                <a:srgbClr val="60C6D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6" name="Google Shape;1722;p33">
                <a:extLst>
                  <a:ext uri="{FF2B5EF4-FFF2-40B4-BE49-F238E27FC236}">
                    <a16:creationId xmlns:a16="http://schemas.microsoft.com/office/drawing/2014/main" id="{E19C8B81-4F1B-4D7B-B637-2FA1454CE927}"/>
                  </a:ext>
                </a:extLst>
              </p:cNvPr>
              <p:cNvSpPr/>
              <p:nvPr/>
            </p:nvSpPr>
            <p:spPr>
              <a:xfrm>
                <a:off x="1254449" y="4217720"/>
                <a:ext cx="225815" cy="177869"/>
              </a:xfrm>
              <a:custGeom>
                <a:avLst/>
                <a:gdLst/>
                <a:ahLst/>
                <a:cxnLst/>
                <a:rect l="l" t="t" r="r" b="b"/>
                <a:pathLst>
                  <a:path w="18156" h="14301" extrusionOk="0">
                    <a:moveTo>
                      <a:pt x="17390" y="1"/>
                    </a:moveTo>
                    <a:cubicBezTo>
                      <a:pt x="17237" y="1"/>
                      <a:pt x="17135" y="52"/>
                      <a:pt x="17033" y="103"/>
                    </a:cubicBezTo>
                    <a:lnTo>
                      <a:pt x="16982" y="205"/>
                    </a:lnTo>
                    <a:cubicBezTo>
                      <a:pt x="16218" y="868"/>
                      <a:pt x="15453" y="1633"/>
                      <a:pt x="14790" y="2398"/>
                    </a:cubicBezTo>
                    <a:cubicBezTo>
                      <a:pt x="14382" y="2806"/>
                      <a:pt x="13872" y="3112"/>
                      <a:pt x="13311" y="3265"/>
                    </a:cubicBezTo>
                    <a:cubicBezTo>
                      <a:pt x="12903" y="3316"/>
                      <a:pt x="12495" y="3367"/>
                      <a:pt x="12087" y="3367"/>
                    </a:cubicBezTo>
                    <a:lnTo>
                      <a:pt x="10914" y="3367"/>
                    </a:lnTo>
                    <a:cubicBezTo>
                      <a:pt x="10812" y="3418"/>
                      <a:pt x="10659" y="3418"/>
                      <a:pt x="10557" y="3469"/>
                    </a:cubicBezTo>
                    <a:cubicBezTo>
                      <a:pt x="10404" y="3520"/>
                      <a:pt x="10302" y="3571"/>
                      <a:pt x="10200" y="3673"/>
                    </a:cubicBezTo>
                    <a:cubicBezTo>
                      <a:pt x="10047" y="3724"/>
                      <a:pt x="9945" y="3826"/>
                      <a:pt x="9894" y="3928"/>
                    </a:cubicBezTo>
                    <a:cubicBezTo>
                      <a:pt x="9792" y="3979"/>
                      <a:pt x="9741" y="4081"/>
                      <a:pt x="9639" y="4183"/>
                    </a:cubicBezTo>
                    <a:cubicBezTo>
                      <a:pt x="9282" y="4795"/>
                      <a:pt x="8976" y="5407"/>
                      <a:pt x="8823" y="6120"/>
                    </a:cubicBezTo>
                    <a:cubicBezTo>
                      <a:pt x="8670" y="6630"/>
                      <a:pt x="8415" y="7191"/>
                      <a:pt x="8160" y="7701"/>
                    </a:cubicBezTo>
                    <a:cubicBezTo>
                      <a:pt x="8007" y="7854"/>
                      <a:pt x="7905" y="8058"/>
                      <a:pt x="7752" y="8211"/>
                    </a:cubicBezTo>
                    <a:cubicBezTo>
                      <a:pt x="7599" y="8313"/>
                      <a:pt x="7446" y="8415"/>
                      <a:pt x="7344" y="8466"/>
                    </a:cubicBezTo>
                    <a:cubicBezTo>
                      <a:pt x="7089" y="8568"/>
                      <a:pt x="6885" y="8670"/>
                      <a:pt x="6630" y="8772"/>
                    </a:cubicBezTo>
                    <a:cubicBezTo>
                      <a:pt x="6324" y="8823"/>
                      <a:pt x="6018" y="8874"/>
                      <a:pt x="5763" y="8874"/>
                    </a:cubicBezTo>
                    <a:cubicBezTo>
                      <a:pt x="5355" y="8925"/>
                      <a:pt x="4947" y="8925"/>
                      <a:pt x="4539" y="8976"/>
                    </a:cubicBezTo>
                    <a:cubicBezTo>
                      <a:pt x="4131" y="8976"/>
                      <a:pt x="3723" y="9078"/>
                      <a:pt x="3315" y="9180"/>
                    </a:cubicBezTo>
                    <a:cubicBezTo>
                      <a:pt x="2958" y="9282"/>
                      <a:pt x="2550" y="9435"/>
                      <a:pt x="2244" y="9639"/>
                    </a:cubicBezTo>
                    <a:cubicBezTo>
                      <a:pt x="1887" y="9792"/>
                      <a:pt x="1632" y="9996"/>
                      <a:pt x="1326" y="10251"/>
                    </a:cubicBezTo>
                    <a:cubicBezTo>
                      <a:pt x="1071" y="10557"/>
                      <a:pt x="816" y="10863"/>
                      <a:pt x="663" y="11169"/>
                    </a:cubicBezTo>
                    <a:cubicBezTo>
                      <a:pt x="459" y="11526"/>
                      <a:pt x="306" y="11883"/>
                      <a:pt x="204" y="12291"/>
                    </a:cubicBezTo>
                    <a:cubicBezTo>
                      <a:pt x="102" y="12699"/>
                      <a:pt x="51" y="13107"/>
                      <a:pt x="0" y="13515"/>
                    </a:cubicBezTo>
                    <a:lnTo>
                      <a:pt x="0" y="13719"/>
                    </a:lnTo>
                    <a:cubicBezTo>
                      <a:pt x="0" y="13821"/>
                      <a:pt x="51" y="13923"/>
                      <a:pt x="153" y="14025"/>
                    </a:cubicBezTo>
                    <a:cubicBezTo>
                      <a:pt x="255" y="14178"/>
                      <a:pt x="408" y="14280"/>
                      <a:pt x="561" y="14280"/>
                    </a:cubicBezTo>
                    <a:cubicBezTo>
                      <a:pt x="616" y="14294"/>
                      <a:pt x="667" y="14300"/>
                      <a:pt x="715" y="14300"/>
                    </a:cubicBezTo>
                    <a:cubicBezTo>
                      <a:pt x="847" y="14300"/>
                      <a:pt x="959" y="14253"/>
                      <a:pt x="1071" y="14178"/>
                    </a:cubicBezTo>
                    <a:cubicBezTo>
                      <a:pt x="1224" y="14076"/>
                      <a:pt x="1326" y="13923"/>
                      <a:pt x="1326" y="13770"/>
                    </a:cubicBezTo>
                    <a:cubicBezTo>
                      <a:pt x="1377" y="13311"/>
                      <a:pt x="1428" y="12903"/>
                      <a:pt x="1530" y="12546"/>
                    </a:cubicBezTo>
                    <a:cubicBezTo>
                      <a:pt x="1632" y="12240"/>
                      <a:pt x="1734" y="11985"/>
                      <a:pt x="1887" y="11730"/>
                    </a:cubicBezTo>
                    <a:cubicBezTo>
                      <a:pt x="2040" y="11526"/>
                      <a:pt x="2193" y="11373"/>
                      <a:pt x="2346" y="11169"/>
                    </a:cubicBezTo>
                    <a:cubicBezTo>
                      <a:pt x="2550" y="11016"/>
                      <a:pt x="2703" y="10863"/>
                      <a:pt x="2958" y="10761"/>
                    </a:cubicBezTo>
                    <a:cubicBezTo>
                      <a:pt x="3213" y="10608"/>
                      <a:pt x="3519" y="10506"/>
                      <a:pt x="3825" y="10404"/>
                    </a:cubicBezTo>
                    <a:cubicBezTo>
                      <a:pt x="4233" y="10302"/>
                      <a:pt x="4641" y="10251"/>
                      <a:pt x="5049" y="10251"/>
                    </a:cubicBezTo>
                    <a:cubicBezTo>
                      <a:pt x="5508" y="10251"/>
                      <a:pt x="5967" y="10200"/>
                      <a:pt x="6375" y="10149"/>
                    </a:cubicBezTo>
                    <a:cubicBezTo>
                      <a:pt x="7140" y="10047"/>
                      <a:pt x="7803" y="9792"/>
                      <a:pt x="8415" y="9333"/>
                    </a:cubicBezTo>
                    <a:cubicBezTo>
                      <a:pt x="8976" y="8874"/>
                      <a:pt x="9435" y="8262"/>
                      <a:pt x="9690" y="7548"/>
                    </a:cubicBezTo>
                    <a:cubicBezTo>
                      <a:pt x="9894" y="7140"/>
                      <a:pt x="10047" y="6732"/>
                      <a:pt x="10149" y="6273"/>
                    </a:cubicBezTo>
                    <a:cubicBezTo>
                      <a:pt x="10251" y="5866"/>
                      <a:pt x="10455" y="5407"/>
                      <a:pt x="10659" y="4999"/>
                    </a:cubicBezTo>
                    <a:cubicBezTo>
                      <a:pt x="10710" y="4948"/>
                      <a:pt x="10761" y="4846"/>
                      <a:pt x="10863" y="4744"/>
                    </a:cubicBezTo>
                    <a:cubicBezTo>
                      <a:pt x="10863" y="4744"/>
                      <a:pt x="10914" y="4693"/>
                      <a:pt x="10965" y="4693"/>
                    </a:cubicBezTo>
                    <a:lnTo>
                      <a:pt x="11067" y="4642"/>
                    </a:lnTo>
                    <a:cubicBezTo>
                      <a:pt x="11220" y="4591"/>
                      <a:pt x="11424" y="4591"/>
                      <a:pt x="11577" y="4591"/>
                    </a:cubicBezTo>
                    <a:cubicBezTo>
                      <a:pt x="11849" y="4591"/>
                      <a:pt x="12098" y="4613"/>
                      <a:pt x="12355" y="4613"/>
                    </a:cubicBezTo>
                    <a:cubicBezTo>
                      <a:pt x="12483" y="4613"/>
                      <a:pt x="12614" y="4608"/>
                      <a:pt x="12750" y="4591"/>
                    </a:cubicBezTo>
                    <a:cubicBezTo>
                      <a:pt x="13005" y="4591"/>
                      <a:pt x="13209" y="4540"/>
                      <a:pt x="13464" y="4489"/>
                    </a:cubicBezTo>
                    <a:cubicBezTo>
                      <a:pt x="13770" y="4438"/>
                      <a:pt x="14076" y="4336"/>
                      <a:pt x="14433" y="4234"/>
                    </a:cubicBezTo>
                    <a:cubicBezTo>
                      <a:pt x="15708" y="3673"/>
                      <a:pt x="16472" y="2449"/>
                      <a:pt x="17441" y="1531"/>
                    </a:cubicBezTo>
                    <a:cubicBezTo>
                      <a:pt x="17543" y="1378"/>
                      <a:pt x="17696" y="1276"/>
                      <a:pt x="17798" y="1174"/>
                    </a:cubicBezTo>
                    <a:cubicBezTo>
                      <a:pt x="18104" y="970"/>
                      <a:pt x="18155" y="562"/>
                      <a:pt x="17951" y="256"/>
                    </a:cubicBezTo>
                    <a:cubicBezTo>
                      <a:pt x="17798" y="103"/>
                      <a:pt x="17594" y="1"/>
                      <a:pt x="17390" y="1"/>
                    </a:cubicBezTo>
                    <a:close/>
                  </a:path>
                </a:pathLst>
              </a:custGeom>
              <a:solidFill>
                <a:srgbClr val="60C6D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7" name="Google Shape;1723;p33">
                <a:extLst>
                  <a:ext uri="{FF2B5EF4-FFF2-40B4-BE49-F238E27FC236}">
                    <a16:creationId xmlns:a16="http://schemas.microsoft.com/office/drawing/2014/main" id="{FBEE585D-1ABE-45A7-BFCD-E51D6170756D}"/>
                  </a:ext>
                </a:extLst>
              </p:cNvPr>
              <p:cNvSpPr/>
              <p:nvPr/>
            </p:nvSpPr>
            <p:spPr>
              <a:xfrm>
                <a:off x="1341337" y="4334433"/>
                <a:ext cx="195381" cy="156140"/>
              </a:xfrm>
              <a:custGeom>
                <a:avLst/>
                <a:gdLst/>
                <a:ahLst/>
                <a:cxnLst/>
                <a:rect l="l" t="t" r="r" b="b"/>
                <a:pathLst>
                  <a:path w="15709" h="12554" extrusionOk="0">
                    <a:moveTo>
                      <a:pt x="14739" y="0"/>
                    </a:moveTo>
                    <a:cubicBezTo>
                      <a:pt x="14586" y="0"/>
                      <a:pt x="14433" y="102"/>
                      <a:pt x="14280" y="204"/>
                    </a:cubicBezTo>
                    <a:lnTo>
                      <a:pt x="14127" y="408"/>
                    </a:lnTo>
                    <a:cubicBezTo>
                      <a:pt x="13872" y="612"/>
                      <a:pt x="13617" y="816"/>
                      <a:pt x="13362" y="969"/>
                    </a:cubicBezTo>
                    <a:cubicBezTo>
                      <a:pt x="12342" y="1428"/>
                      <a:pt x="11271" y="1581"/>
                      <a:pt x="10251" y="2091"/>
                    </a:cubicBezTo>
                    <a:cubicBezTo>
                      <a:pt x="9996" y="2193"/>
                      <a:pt x="9690" y="2346"/>
                      <a:pt x="9435" y="2550"/>
                    </a:cubicBezTo>
                    <a:cubicBezTo>
                      <a:pt x="9181" y="2703"/>
                      <a:pt x="8926" y="2958"/>
                      <a:pt x="8722" y="3162"/>
                    </a:cubicBezTo>
                    <a:cubicBezTo>
                      <a:pt x="8467" y="3468"/>
                      <a:pt x="8263" y="3723"/>
                      <a:pt x="8110" y="4080"/>
                    </a:cubicBezTo>
                    <a:cubicBezTo>
                      <a:pt x="7957" y="4335"/>
                      <a:pt x="7804" y="4590"/>
                      <a:pt x="7651" y="4845"/>
                    </a:cubicBezTo>
                    <a:cubicBezTo>
                      <a:pt x="7447" y="5202"/>
                      <a:pt x="7192" y="5508"/>
                      <a:pt x="6937" y="5814"/>
                    </a:cubicBezTo>
                    <a:cubicBezTo>
                      <a:pt x="6784" y="5967"/>
                      <a:pt x="6580" y="6069"/>
                      <a:pt x="6376" y="6171"/>
                    </a:cubicBezTo>
                    <a:cubicBezTo>
                      <a:pt x="5815" y="6477"/>
                      <a:pt x="5203" y="6681"/>
                      <a:pt x="4591" y="6834"/>
                    </a:cubicBezTo>
                    <a:cubicBezTo>
                      <a:pt x="3826" y="7038"/>
                      <a:pt x="3061" y="7395"/>
                      <a:pt x="2398" y="7803"/>
                    </a:cubicBezTo>
                    <a:cubicBezTo>
                      <a:pt x="2041" y="8007"/>
                      <a:pt x="1735" y="8262"/>
                      <a:pt x="1480" y="8568"/>
                    </a:cubicBezTo>
                    <a:cubicBezTo>
                      <a:pt x="1225" y="8823"/>
                      <a:pt x="970" y="9129"/>
                      <a:pt x="766" y="9486"/>
                    </a:cubicBezTo>
                    <a:cubicBezTo>
                      <a:pt x="613" y="9792"/>
                      <a:pt x="460" y="10149"/>
                      <a:pt x="358" y="10506"/>
                    </a:cubicBezTo>
                    <a:cubicBezTo>
                      <a:pt x="205" y="10914"/>
                      <a:pt x="103" y="11322"/>
                      <a:pt x="52" y="11781"/>
                    </a:cubicBezTo>
                    <a:cubicBezTo>
                      <a:pt x="1" y="11985"/>
                      <a:pt x="52" y="12138"/>
                      <a:pt x="154" y="12291"/>
                    </a:cubicBezTo>
                    <a:cubicBezTo>
                      <a:pt x="256" y="12444"/>
                      <a:pt x="409" y="12546"/>
                      <a:pt x="613" y="12546"/>
                    </a:cubicBezTo>
                    <a:cubicBezTo>
                      <a:pt x="649" y="12551"/>
                      <a:pt x="685" y="12554"/>
                      <a:pt x="721" y="12554"/>
                    </a:cubicBezTo>
                    <a:cubicBezTo>
                      <a:pt x="1039" y="12554"/>
                      <a:pt x="1332" y="12352"/>
                      <a:pt x="1378" y="11985"/>
                    </a:cubicBezTo>
                    <a:cubicBezTo>
                      <a:pt x="1429" y="11679"/>
                      <a:pt x="1480" y="11373"/>
                      <a:pt x="1531" y="11067"/>
                    </a:cubicBezTo>
                    <a:cubicBezTo>
                      <a:pt x="1735" y="10404"/>
                      <a:pt x="2092" y="9792"/>
                      <a:pt x="2602" y="9333"/>
                    </a:cubicBezTo>
                    <a:cubicBezTo>
                      <a:pt x="2908" y="9078"/>
                      <a:pt x="3214" y="8874"/>
                      <a:pt x="3520" y="8721"/>
                    </a:cubicBezTo>
                    <a:cubicBezTo>
                      <a:pt x="3826" y="8568"/>
                      <a:pt x="4081" y="8466"/>
                      <a:pt x="4336" y="8364"/>
                    </a:cubicBezTo>
                    <a:cubicBezTo>
                      <a:pt x="4693" y="8211"/>
                      <a:pt x="5050" y="8109"/>
                      <a:pt x="5407" y="8007"/>
                    </a:cubicBezTo>
                    <a:cubicBezTo>
                      <a:pt x="5764" y="7905"/>
                      <a:pt x="6019" y="7854"/>
                      <a:pt x="6325" y="7701"/>
                    </a:cubicBezTo>
                    <a:cubicBezTo>
                      <a:pt x="6580" y="7599"/>
                      <a:pt x="6886" y="7497"/>
                      <a:pt x="7141" y="7344"/>
                    </a:cubicBezTo>
                    <a:cubicBezTo>
                      <a:pt x="7600" y="7038"/>
                      <a:pt x="8008" y="6732"/>
                      <a:pt x="8314" y="6273"/>
                    </a:cubicBezTo>
                    <a:cubicBezTo>
                      <a:pt x="8518" y="6018"/>
                      <a:pt x="8722" y="5712"/>
                      <a:pt x="8875" y="5457"/>
                    </a:cubicBezTo>
                    <a:cubicBezTo>
                      <a:pt x="9079" y="5151"/>
                      <a:pt x="9232" y="4794"/>
                      <a:pt x="9435" y="4539"/>
                    </a:cubicBezTo>
                    <a:cubicBezTo>
                      <a:pt x="9537" y="4284"/>
                      <a:pt x="9741" y="4080"/>
                      <a:pt x="9945" y="3876"/>
                    </a:cubicBezTo>
                    <a:cubicBezTo>
                      <a:pt x="10149" y="3723"/>
                      <a:pt x="10353" y="3570"/>
                      <a:pt x="10557" y="3468"/>
                    </a:cubicBezTo>
                    <a:cubicBezTo>
                      <a:pt x="11271" y="3111"/>
                      <a:pt x="12036" y="2856"/>
                      <a:pt x="12801" y="2652"/>
                    </a:cubicBezTo>
                    <a:cubicBezTo>
                      <a:pt x="13260" y="2499"/>
                      <a:pt x="13719" y="2295"/>
                      <a:pt x="14127" y="2040"/>
                    </a:cubicBezTo>
                    <a:cubicBezTo>
                      <a:pt x="14586" y="1785"/>
                      <a:pt x="14994" y="1479"/>
                      <a:pt x="15351" y="1071"/>
                    </a:cubicBezTo>
                    <a:cubicBezTo>
                      <a:pt x="15708" y="663"/>
                      <a:pt x="15402" y="0"/>
                      <a:pt x="14841" y="0"/>
                    </a:cubicBezTo>
                    <a:close/>
                  </a:path>
                </a:pathLst>
              </a:custGeom>
              <a:solidFill>
                <a:srgbClr val="60C6D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8" name="Google Shape;1724;p33">
                <a:extLst>
                  <a:ext uri="{FF2B5EF4-FFF2-40B4-BE49-F238E27FC236}">
                    <a16:creationId xmlns:a16="http://schemas.microsoft.com/office/drawing/2014/main" id="{0DB168CF-9567-476F-98E9-BBE7D8110D17}"/>
                  </a:ext>
                </a:extLst>
              </p:cNvPr>
              <p:cNvSpPr/>
              <p:nvPr/>
            </p:nvSpPr>
            <p:spPr>
              <a:xfrm>
                <a:off x="2488124" y="4172049"/>
                <a:ext cx="187769" cy="33482"/>
              </a:xfrm>
              <a:custGeom>
                <a:avLst/>
                <a:gdLst/>
                <a:ahLst/>
                <a:cxnLst/>
                <a:rect l="l" t="t" r="r" b="b"/>
                <a:pathLst>
                  <a:path w="15097" h="2692" extrusionOk="0">
                    <a:moveTo>
                      <a:pt x="14025" y="1"/>
                    </a:moveTo>
                    <a:cubicBezTo>
                      <a:pt x="13872" y="1"/>
                      <a:pt x="13668" y="1"/>
                      <a:pt x="13515" y="52"/>
                    </a:cubicBezTo>
                    <a:lnTo>
                      <a:pt x="13566" y="1"/>
                    </a:lnTo>
                    <a:lnTo>
                      <a:pt x="13566" y="1"/>
                    </a:lnTo>
                    <a:cubicBezTo>
                      <a:pt x="13260" y="52"/>
                      <a:pt x="13005" y="103"/>
                      <a:pt x="12750" y="205"/>
                    </a:cubicBezTo>
                    <a:cubicBezTo>
                      <a:pt x="12393" y="358"/>
                      <a:pt x="11985" y="511"/>
                      <a:pt x="11577" y="664"/>
                    </a:cubicBezTo>
                    <a:cubicBezTo>
                      <a:pt x="11373" y="715"/>
                      <a:pt x="11169" y="715"/>
                      <a:pt x="10965" y="766"/>
                    </a:cubicBezTo>
                    <a:cubicBezTo>
                      <a:pt x="10506" y="766"/>
                      <a:pt x="10047" y="664"/>
                      <a:pt x="9588" y="613"/>
                    </a:cubicBezTo>
                    <a:cubicBezTo>
                      <a:pt x="9333" y="562"/>
                      <a:pt x="9078" y="536"/>
                      <a:pt x="8830" y="536"/>
                    </a:cubicBezTo>
                    <a:cubicBezTo>
                      <a:pt x="8581" y="536"/>
                      <a:pt x="8339" y="562"/>
                      <a:pt x="8110" y="613"/>
                    </a:cubicBezTo>
                    <a:cubicBezTo>
                      <a:pt x="7855" y="664"/>
                      <a:pt x="7600" y="715"/>
                      <a:pt x="7345" y="817"/>
                    </a:cubicBezTo>
                    <a:lnTo>
                      <a:pt x="6784" y="970"/>
                    </a:lnTo>
                    <a:cubicBezTo>
                      <a:pt x="6478" y="1021"/>
                      <a:pt x="6172" y="1072"/>
                      <a:pt x="5917" y="1123"/>
                    </a:cubicBezTo>
                    <a:cubicBezTo>
                      <a:pt x="5611" y="1072"/>
                      <a:pt x="5305" y="1072"/>
                      <a:pt x="4999" y="970"/>
                    </a:cubicBezTo>
                    <a:cubicBezTo>
                      <a:pt x="4183" y="715"/>
                      <a:pt x="3316" y="511"/>
                      <a:pt x="2500" y="409"/>
                    </a:cubicBezTo>
                    <a:cubicBezTo>
                      <a:pt x="2418" y="400"/>
                      <a:pt x="2337" y="396"/>
                      <a:pt x="2256" y="396"/>
                    </a:cubicBezTo>
                    <a:cubicBezTo>
                      <a:pt x="1880" y="396"/>
                      <a:pt x="1510" y="487"/>
                      <a:pt x="1174" y="613"/>
                    </a:cubicBezTo>
                    <a:cubicBezTo>
                      <a:pt x="919" y="715"/>
                      <a:pt x="715" y="868"/>
                      <a:pt x="562" y="1021"/>
                    </a:cubicBezTo>
                    <a:cubicBezTo>
                      <a:pt x="460" y="1123"/>
                      <a:pt x="358" y="1225"/>
                      <a:pt x="307" y="1378"/>
                    </a:cubicBezTo>
                    <a:cubicBezTo>
                      <a:pt x="205" y="1480"/>
                      <a:pt x="103" y="1633"/>
                      <a:pt x="52" y="1786"/>
                    </a:cubicBezTo>
                    <a:cubicBezTo>
                      <a:pt x="1" y="1939"/>
                      <a:pt x="1" y="2092"/>
                      <a:pt x="52" y="2296"/>
                    </a:cubicBezTo>
                    <a:cubicBezTo>
                      <a:pt x="154" y="2449"/>
                      <a:pt x="256" y="2602"/>
                      <a:pt x="460" y="2653"/>
                    </a:cubicBezTo>
                    <a:cubicBezTo>
                      <a:pt x="536" y="2678"/>
                      <a:pt x="613" y="2691"/>
                      <a:pt x="696" y="2691"/>
                    </a:cubicBezTo>
                    <a:cubicBezTo>
                      <a:pt x="779" y="2691"/>
                      <a:pt x="868" y="2678"/>
                      <a:pt x="970" y="2653"/>
                    </a:cubicBezTo>
                    <a:lnTo>
                      <a:pt x="1123" y="2551"/>
                    </a:lnTo>
                    <a:cubicBezTo>
                      <a:pt x="1174" y="2449"/>
                      <a:pt x="1276" y="2347"/>
                      <a:pt x="1327" y="2245"/>
                    </a:cubicBezTo>
                    <a:cubicBezTo>
                      <a:pt x="1378" y="2194"/>
                      <a:pt x="1429" y="2092"/>
                      <a:pt x="1480" y="2041"/>
                    </a:cubicBezTo>
                    <a:cubicBezTo>
                      <a:pt x="1531" y="1990"/>
                      <a:pt x="1582" y="1939"/>
                      <a:pt x="1633" y="1888"/>
                    </a:cubicBezTo>
                    <a:cubicBezTo>
                      <a:pt x="1684" y="1888"/>
                      <a:pt x="1735" y="1837"/>
                      <a:pt x="1837" y="1786"/>
                    </a:cubicBezTo>
                    <a:cubicBezTo>
                      <a:pt x="1939" y="1786"/>
                      <a:pt x="2092" y="1786"/>
                      <a:pt x="2194" y="1735"/>
                    </a:cubicBezTo>
                    <a:cubicBezTo>
                      <a:pt x="2500" y="1786"/>
                      <a:pt x="2806" y="1786"/>
                      <a:pt x="3112" y="1888"/>
                    </a:cubicBezTo>
                    <a:cubicBezTo>
                      <a:pt x="3520" y="1990"/>
                      <a:pt x="3979" y="2143"/>
                      <a:pt x="4387" y="2245"/>
                    </a:cubicBezTo>
                    <a:cubicBezTo>
                      <a:pt x="4693" y="2296"/>
                      <a:pt x="4948" y="2347"/>
                      <a:pt x="5254" y="2398"/>
                    </a:cubicBezTo>
                    <a:cubicBezTo>
                      <a:pt x="5458" y="2449"/>
                      <a:pt x="5713" y="2449"/>
                      <a:pt x="5968" y="2449"/>
                    </a:cubicBezTo>
                    <a:cubicBezTo>
                      <a:pt x="6376" y="2449"/>
                      <a:pt x="6733" y="2347"/>
                      <a:pt x="7090" y="2245"/>
                    </a:cubicBezTo>
                    <a:lnTo>
                      <a:pt x="7855" y="2041"/>
                    </a:lnTo>
                    <a:cubicBezTo>
                      <a:pt x="8110" y="1990"/>
                      <a:pt x="8364" y="1888"/>
                      <a:pt x="8670" y="1888"/>
                    </a:cubicBezTo>
                    <a:cubicBezTo>
                      <a:pt x="9027" y="1888"/>
                      <a:pt x="9333" y="1939"/>
                      <a:pt x="9690" y="1990"/>
                    </a:cubicBezTo>
                    <a:cubicBezTo>
                      <a:pt x="10149" y="2092"/>
                      <a:pt x="10608" y="2143"/>
                      <a:pt x="11067" y="2143"/>
                    </a:cubicBezTo>
                    <a:cubicBezTo>
                      <a:pt x="11883" y="1990"/>
                      <a:pt x="12699" y="1786"/>
                      <a:pt x="13413" y="1429"/>
                    </a:cubicBezTo>
                    <a:cubicBezTo>
                      <a:pt x="13617" y="1378"/>
                      <a:pt x="13821" y="1327"/>
                      <a:pt x="14025" y="1327"/>
                    </a:cubicBezTo>
                    <a:lnTo>
                      <a:pt x="14127" y="1327"/>
                    </a:lnTo>
                    <a:cubicBezTo>
                      <a:pt x="14165" y="1340"/>
                      <a:pt x="14207" y="1346"/>
                      <a:pt x="14250" y="1346"/>
                    </a:cubicBezTo>
                    <a:cubicBezTo>
                      <a:pt x="14379" y="1346"/>
                      <a:pt x="14522" y="1289"/>
                      <a:pt x="14637" y="1174"/>
                    </a:cubicBezTo>
                    <a:cubicBezTo>
                      <a:pt x="15096" y="817"/>
                      <a:pt x="14841" y="52"/>
                      <a:pt x="14280" y="1"/>
                    </a:cubicBezTo>
                    <a:close/>
                  </a:path>
                </a:pathLst>
              </a:custGeom>
              <a:solidFill>
                <a:srgbClr val="60C6D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9" name="Google Shape;1725;p33">
                <a:extLst>
                  <a:ext uri="{FF2B5EF4-FFF2-40B4-BE49-F238E27FC236}">
                    <a16:creationId xmlns:a16="http://schemas.microsoft.com/office/drawing/2014/main" id="{75D9DAC2-B2C9-4C7A-8953-48A0AAC66D6B}"/>
                  </a:ext>
                </a:extLst>
              </p:cNvPr>
              <p:cNvSpPr/>
              <p:nvPr/>
            </p:nvSpPr>
            <p:spPr>
              <a:xfrm>
                <a:off x="2482415" y="4274173"/>
                <a:ext cx="189038" cy="34066"/>
              </a:xfrm>
              <a:custGeom>
                <a:avLst/>
                <a:gdLst/>
                <a:ahLst/>
                <a:cxnLst/>
                <a:rect l="l" t="t" r="r" b="b"/>
                <a:pathLst>
                  <a:path w="15199" h="2739" extrusionOk="0">
                    <a:moveTo>
                      <a:pt x="2092" y="1"/>
                    </a:moveTo>
                    <a:cubicBezTo>
                      <a:pt x="1939" y="52"/>
                      <a:pt x="1735" y="52"/>
                      <a:pt x="1582" y="103"/>
                    </a:cubicBezTo>
                    <a:cubicBezTo>
                      <a:pt x="1480" y="154"/>
                      <a:pt x="1378" y="205"/>
                      <a:pt x="1276" y="256"/>
                    </a:cubicBezTo>
                    <a:cubicBezTo>
                      <a:pt x="1123" y="358"/>
                      <a:pt x="970" y="460"/>
                      <a:pt x="868" y="562"/>
                    </a:cubicBezTo>
                    <a:cubicBezTo>
                      <a:pt x="562" y="817"/>
                      <a:pt x="358" y="1072"/>
                      <a:pt x="154" y="1377"/>
                    </a:cubicBezTo>
                    <a:cubicBezTo>
                      <a:pt x="52" y="1530"/>
                      <a:pt x="1" y="1683"/>
                      <a:pt x="52" y="1887"/>
                    </a:cubicBezTo>
                    <a:cubicBezTo>
                      <a:pt x="98" y="2214"/>
                      <a:pt x="401" y="2455"/>
                      <a:pt x="725" y="2455"/>
                    </a:cubicBezTo>
                    <a:cubicBezTo>
                      <a:pt x="756" y="2455"/>
                      <a:pt x="786" y="2453"/>
                      <a:pt x="817" y="2448"/>
                    </a:cubicBezTo>
                    <a:cubicBezTo>
                      <a:pt x="1021" y="2397"/>
                      <a:pt x="1174" y="2295"/>
                      <a:pt x="1276" y="2142"/>
                    </a:cubicBezTo>
                    <a:cubicBezTo>
                      <a:pt x="1378" y="1989"/>
                      <a:pt x="1480" y="1836"/>
                      <a:pt x="1582" y="1683"/>
                    </a:cubicBezTo>
                    <a:cubicBezTo>
                      <a:pt x="1684" y="1632"/>
                      <a:pt x="1786" y="1530"/>
                      <a:pt x="1888" y="1479"/>
                    </a:cubicBezTo>
                    <a:lnTo>
                      <a:pt x="2092" y="1377"/>
                    </a:lnTo>
                    <a:cubicBezTo>
                      <a:pt x="2143" y="1377"/>
                      <a:pt x="2245" y="1327"/>
                      <a:pt x="2347" y="1327"/>
                    </a:cubicBezTo>
                    <a:cubicBezTo>
                      <a:pt x="2449" y="1327"/>
                      <a:pt x="2602" y="1377"/>
                      <a:pt x="2704" y="1377"/>
                    </a:cubicBezTo>
                    <a:cubicBezTo>
                      <a:pt x="3214" y="1530"/>
                      <a:pt x="3724" y="1734"/>
                      <a:pt x="4183" y="1989"/>
                    </a:cubicBezTo>
                    <a:cubicBezTo>
                      <a:pt x="4438" y="2091"/>
                      <a:pt x="4693" y="2244"/>
                      <a:pt x="4948" y="2346"/>
                    </a:cubicBezTo>
                    <a:cubicBezTo>
                      <a:pt x="5254" y="2499"/>
                      <a:pt x="5611" y="2601"/>
                      <a:pt x="5968" y="2652"/>
                    </a:cubicBezTo>
                    <a:cubicBezTo>
                      <a:pt x="6197" y="2710"/>
                      <a:pt x="6434" y="2739"/>
                      <a:pt x="6672" y="2739"/>
                    </a:cubicBezTo>
                    <a:cubicBezTo>
                      <a:pt x="7070" y="2739"/>
                      <a:pt x="7472" y="2659"/>
                      <a:pt x="7855" y="2499"/>
                    </a:cubicBezTo>
                    <a:cubicBezTo>
                      <a:pt x="8008" y="2397"/>
                      <a:pt x="8212" y="2295"/>
                      <a:pt x="8365" y="2244"/>
                    </a:cubicBezTo>
                    <a:lnTo>
                      <a:pt x="8823" y="1938"/>
                    </a:lnTo>
                    <a:cubicBezTo>
                      <a:pt x="9027" y="1836"/>
                      <a:pt x="9231" y="1734"/>
                      <a:pt x="9435" y="1683"/>
                    </a:cubicBezTo>
                    <a:cubicBezTo>
                      <a:pt x="9486" y="1632"/>
                      <a:pt x="9537" y="1632"/>
                      <a:pt x="9588" y="1632"/>
                    </a:cubicBezTo>
                    <a:cubicBezTo>
                      <a:pt x="9843" y="1632"/>
                      <a:pt x="10098" y="1683"/>
                      <a:pt x="10353" y="1734"/>
                    </a:cubicBezTo>
                    <a:cubicBezTo>
                      <a:pt x="10863" y="1836"/>
                      <a:pt x="11322" y="1938"/>
                      <a:pt x="11832" y="2040"/>
                    </a:cubicBezTo>
                    <a:cubicBezTo>
                      <a:pt x="11967" y="2055"/>
                      <a:pt x="12106" y="2062"/>
                      <a:pt x="12246" y="2062"/>
                    </a:cubicBezTo>
                    <a:cubicBezTo>
                      <a:pt x="12586" y="2062"/>
                      <a:pt x="12936" y="2026"/>
                      <a:pt x="13260" y="1989"/>
                    </a:cubicBezTo>
                    <a:cubicBezTo>
                      <a:pt x="13770" y="1836"/>
                      <a:pt x="14280" y="1632"/>
                      <a:pt x="14739" y="1377"/>
                    </a:cubicBezTo>
                    <a:cubicBezTo>
                      <a:pt x="14892" y="1327"/>
                      <a:pt x="14994" y="1174"/>
                      <a:pt x="15096" y="1021"/>
                    </a:cubicBezTo>
                    <a:cubicBezTo>
                      <a:pt x="15198" y="664"/>
                      <a:pt x="15045" y="256"/>
                      <a:pt x="14688" y="154"/>
                    </a:cubicBezTo>
                    <a:cubicBezTo>
                      <a:pt x="14612" y="103"/>
                      <a:pt x="14522" y="77"/>
                      <a:pt x="14433" y="77"/>
                    </a:cubicBezTo>
                    <a:cubicBezTo>
                      <a:pt x="14344" y="77"/>
                      <a:pt x="14255" y="103"/>
                      <a:pt x="14178" y="154"/>
                    </a:cubicBezTo>
                    <a:cubicBezTo>
                      <a:pt x="13872" y="307"/>
                      <a:pt x="13515" y="460"/>
                      <a:pt x="13209" y="613"/>
                    </a:cubicBezTo>
                    <a:cubicBezTo>
                      <a:pt x="12954" y="664"/>
                      <a:pt x="12750" y="664"/>
                      <a:pt x="12495" y="715"/>
                    </a:cubicBezTo>
                    <a:cubicBezTo>
                      <a:pt x="11883" y="664"/>
                      <a:pt x="11271" y="562"/>
                      <a:pt x="10659" y="409"/>
                    </a:cubicBezTo>
                    <a:cubicBezTo>
                      <a:pt x="10361" y="334"/>
                      <a:pt x="10062" y="287"/>
                      <a:pt x="9743" y="287"/>
                    </a:cubicBezTo>
                    <a:cubicBezTo>
                      <a:pt x="9627" y="287"/>
                      <a:pt x="9507" y="293"/>
                      <a:pt x="9384" y="307"/>
                    </a:cubicBezTo>
                    <a:cubicBezTo>
                      <a:pt x="9231" y="307"/>
                      <a:pt x="9027" y="358"/>
                      <a:pt x="8874" y="409"/>
                    </a:cubicBezTo>
                    <a:cubicBezTo>
                      <a:pt x="8670" y="511"/>
                      <a:pt x="8518" y="562"/>
                      <a:pt x="8365" y="664"/>
                    </a:cubicBezTo>
                    <a:lnTo>
                      <a:pt x="7753" y="1021"/>
                    </a:lnTo>
                    <a:cubicBezTo>
                      <a:pt x="7549" y="1174"/>
                      <a:pt x="7294" y="1276"/>
                      <a:pt x="7090" y="1327"/>
                    </a:cubicBezTo>
                    <a:cubicBezTo>
                      <a:pt x="6988" y="1377"/>
                      <a:pt x="6835" y="1377"/>
                      <a:pt x="6733" y="1377"/>
                    </a:cubicBezTo>
                    <a:cubicBezTo>
                      <a:pt x="6529" y="1377"/>
                      <a:pt x="6325" y="1377"/>
                      <a:pt x="6172" y="1327"/>
                    </a:cubicBezTo>
                    <a:cubicBezTo>
                      <a:pt x="5152" y="1072"/>
                      <a:pt x="4285" y="460"/>
                      <a:pt x="3316" y="154"/>
                    </a:cubicBezTo>
                    <a:cubicBezTo>
                      <a:pt x="3061" y="52"/>
                      <a:pt x="2806" y="1"/>
                      <a:pt x="2551" y="1"/>
                    </a:cubicBezTo>
                    <a:close/>
                  </a:path>
                </a:pathLst>
              </a:custGeom>
              <a:solidFill>
                <a:srgbClr val="60C6D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80" name="Google Shape;1726;p33">
                <a:extLst>
                  <a:ext uri="{FF2B5EF4-FFF2-40B4-BE49-F238E27FC236}">
                    <a16:creationId xmlns:a16="http://schemas.microsoft.com/office/drawing/2014/main" id="{58D82124-B6BB-4FCE-ABCB-EDE79187C017}"/>
                  </a:ext>
                </a:extLst>
              </p:cNvPr>
              <p:cNvSpPr/>
              <p:nvPr/>
            </p:nvSpPr>
            <p:spPr>
              <a:xfrm>
                <a:off x="2491296" y="4383910"/>
                <a:ext cx="166837" cy="37686"/>
              </a:xfrm>
              <a:custGeom>
                <a:avLst/>
                <a:gdLst/>
                <a:ahLst/>
                <a:cxnLst/>
                <a:rect l="l" t="t" r="r" b="b"/>
                <a:pathLst>
                  <a:path w="13414" h="3030" extrusionOk="0">
                    <a:moveTo>
                      <a:pt x="10149" y="0"/>
                    </a:moveTo>
                    <a:cubicBezTo>
                      <a:pt x="9792" y="0"/>
                      <a:pt x="9435" y="102"/>
                      <a:pt x="9078" y="255"/>
                    </a:cubicBezTo>
                    <a:cubicBezTo>
                      <a:pt x="8772" y="408"/>
                      <a:pt x="8466" y="561"/>
                      <a:pt x="8211" y="765"/>
                    </a:cubicBezTo>
                    <a:cubicBezTo>
                      <a:pt x="8007" y="867"/>
                      <a:pt x="7855" y="969"/>
                      <a:pt x="7651" y="1020"/>
                    </a:cubicBezTo>
                    <a:cubicBezTo>
                      <a:pt x="7447" y="1071"/>
                      <a:pt x="7243" y="1122"/>
                      <a:pt x="7090" y="1122"/>
                    </a:cubicBezTo>
                    <a:cubicBezTo>
                      <a:pt x="6835" y="1122"/>
                      <a:pt x="6580" y="1071"/>
                      <a:pt x="6325" y="1020"/>
                    </a:cubicBezTo>
                    <a:cubicBezTo>
                      <a:pt x="5356" y="765"/>
                      <a:pt x="4438" y="204"/>
                      <a:pt x="3418" y="51"/>
                    </a:cubicBezTo>
                    <a:cubicBezTo>
                      <a:pt x="3273" y="25"/>
                      <a:pt x="3128" y="12"/>
                      <a:pt x="2984" y="12"/>
                    </a:cubicBezTo>
                    <a:cubicBezTo>
                      <a:pt x="2570" y="12"/>
                      <a:pt x="2164" y="117"/>
                      <a:pt x="1786" y="306"/>
                    </a:cubicBezTo>
                    <a:cubicBezTo>
                      <a:pt x="1123" y="714"/>
                      <a:pt x="562" y="1275"/>
                      <a:pt x="154" y="1938"/>
                    </a:cubicBezTo>
                    <a:cubicBezTo>
                      <a:pt x="52" y="2091"/>
                      <a:pt x="1" y="2295"/>
                      <a:pt x="52" y="2448"/>
                    </a:cubicBezTo>
                    <a:cubicBezTo>
                      <a:pt x="52" y="2652"/>
                      <a:pt x="154" y="2805"/>
                      <a:pt x="307" y="2907"/>
                    </a:cubicBezTo>
                    <a:cubicBezTo>
                      <a:pt x="429" y="2989"/>
                      <a:pt x="568" y="3029"/>
                      <a:pt x="703" y="3029"/>
                    </a:cubicBezTo>
                    <a:cubicBezTo>
                      <a:pt x="907" y="3029"/>
                      <a:pt x="1102" y="2938"/>
                      <a:pt x="1225" y="2754"/>
                    </a:cubicBezTo>
                    <a:cubicBezTo>
                      <a:pt x="1429" y="2448"/>
                      <a:pt x="1582" y="2193"/>
                      <a:pt x="1837" y="1989"/>
                    </a:cubicBezTo>
                    <a:cubicBezTo>
                      <a:pt x="1990" y="1785"/>
                      <a:pt x="2143" y="1683"/>
                      <a:pt x="2296" y="1530"/>
                    </a:cubicBezTo>
                    <a:cubicBezTo>
                      <a:pt x="2398" y="1479"/>
                      <a:pt x="2551" y="1428"/>
                      <a:pt x="2653" y="1377"/>
                    </a:cubicBezTo>
                    <a:cubicBezTo>
                      <a:pt x="2755" y="1377"/>
                      <a:pt x="2857" y="1377"/>
                      <a:pt x="2959" y="1326"/>
                    </a:cubicBezTo>
                    <a:cubicBezTo>
                      <a:pt x="3112" y="1377"/>
                      <a:pt x="3316" y="1377"/>
                      <a:pt x="3469" y="1377"/>
                    </a:cubicBezTo>
                    <a:cubicBezTo>
                      <a:pt x="3826" y="1530"/>
                      <a:pt x="4234" y="1632"/>
                      <a:pt x="4591" y="1836"/>
                    </a:cubicBezTo>
                    <a:cubicBezTo>
                      <a:pt x="4999" y="1989"/>
                      <a:pt x="5458" y="2193"/>
                      <a:pt x="5917" y="2295"/>
                    </a:cubicBezTo>
                    <a:cubicBezTo>
                      <a:pt x="6172" y="2346"/>
                      <a:pt x="6427" y="2397"/>
                      <a:pt x="6682" y="2448"/>
                    </a:cubicBezTo>
                    <a:lnTo>
                      <a:pt x="7600" y="2448"/>
                    </a:lnTo>
                    <a:cubicBezTo>
                      <a:pt x="7906" y="2397"/>
                      <a:pt x="8211" y="2295"/>
                      <a:pt x="8517" y="2142"/>
                    </a:cubicBezTo>
                    <a:cubicBezTo>
                      <a:pt x="8823" y="1989"/>
                      <a:pt x="9078" y="1836"/>
                      <a:pt x="9333" y="1632"/>
                    </a:cubicBezTo>
                    <a:cubicBezTo>
                      <a:pt x="9486" y="1530"/>
                      <a:pt x="9690" y="1479"/>
                      <a:pt x="9843" y="1428"/>
                    </a:cubicBezTo>
                    <a:lnTo>
                      <a:pt x="10098" y="1326"/>
                    </a:lnTo>
                    <a:cubicBezTo>
                      <a:pt x="10251" y="1326"/>
                      <a:pt x="10353" y="1326"/>
                      <a:pt x="10506" y="1377"/>
                    </a:cubicBezTo>
                    <a:cubicBezTo>
                      <a:pt x="11220" y="1632"/>
                      <a:pt x="11934" y="1836"/>
                      <a:pt x="12648" y="1989"/>
                    </a:cubicBezTo>
                    <a:cubicBezTo>
                      <a:pt x="12852" y="1989"/>
                      <a:pt x="13005" y="1938"/>
                      <a:pt x="13158" y="1836"/>
                    </a:cubicBezTo>
                    <a:cubicBezTo>
                      <a:pt x="13311" y="1683"/>
                      <a:pt x="13362" y="1530"/>
                      <a:pt x="13413" y="1377"/>
                    </a:cubicBezTo>
                    <a:cubicBezTo>
                      <a:pt x="13413" y="1020"/>
                      <a:pt x="13158" y="663"/>
                      <a:pt x="12801" y="612"/>
                    </a:cubicBezTo>
                    <a:cubicBezTo>
                      <a:pt x="12648" y="612"/>
                      <a:pt x="12495" y="612"/>
                      <a:pt x="12342" y="561"/>
                    </a:cubicBezTo>
                    <a:cubicBezTo>
                      <a:pt x="12036" y="510"/>
                      <a:pt x="11730" y="357"/>
                      <a:pt x="11373" y="255"/>
                    </a:cubicBezTo>
                    <a:cubicBezTo>
                      <a:pt x="11016" y="102"/>
                      <a:pt x="10608" y="51"/>
                      <a:pt x="10251" y="0"/>
                    </a:cubicBezTo>
                    <a:close/>
                  </a:path>
                </a:pathLst>
              </a:custGeom>
              <a:solidFill>
                <a:srgbClr val="60C6D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81" name="Google Shape;1727;p33">
                <a:extLst>
                  <a:ext uri="{FF2B5EF4-FFF2-40B4-BE49-F238E27FC236}">
                    <a16:creationId xmlns:a16="http://schemas.microsoft.com/office/drawing/2014/main" id="{D4B057F9-342D-4FFF-83DE-D72A5A95333C}"/>
                  </a:ext>
                </a:extLst>
              </p:cNvPr>
              <p:cNvSpPr/>
              <p:nvPr/>
            </p:nvSpPr>
            <p:spPr>
              <a:xfrm>
                <a:off x="2921347" y="4012849"/>
                <a:ext cx="324768" cy="242307"/>
              </a:xfrm>
              <a:custGeom>
                <a:avLst/>
                <a:gdLst/>
                <a:ahLst/>
                <a:cxnLst/>
                <a:rect l="l" t="t" r="r" b="b"/>
                <a:pathLst>
                  <a:path w="26112" h="19482" extrusionOk="0">
                    <a:moveTo>
                      <a:pt x="21062" y="0"/>
                    </a:moveTo>
                    <a:cubicBezTo>
                      <a:pt x="20246" y="51"/>
                      <a:pt x="19430" y="153"/>
                      <a:pt x="18615" y="357"/>
                    </a:cubicBezTo>
                    <a:cubicBezTo>
                      <a:pt x="17952" y="459"/>
                      <a:pt x="17340" y="612"/>
                      <a:pt x="16728" y="765"/>
                    </a:cubicBezTo>
                    <a:lnTo>
                      <a:pt x="16218" y="918"/>
                    </a:lnTo>
                    <a:cubicBezTo>
                      <a:pt x="15963" y="969"/>
                      <a:pt x="15657" y="1071"/>
                      <a:pt x="15300" y="1122"/>
                    </a:cubicBezTo>
                    <a:cubicBezTo>
                      <a:pt x="14994" y="1173"/>
                      <a:pt x="14586" y="1224"/>
                      <a:pt x="14178" y="1275"/>
                    </a:cubicBezTo>
                    <a:lnTo>
                      <a:pt x="13923" y="1326"/>
                    </a:lnTo>
                    <a:cubicBezTo>
                      <a:pt x="13158" y="1428"/>
                      <a:pt x="12393" y="1530"/>
                      <a:pt x="11628" y="1632"/>
                    </a:cubicBezTo>
                    <a:lnTo>
                      <a:pt x="10200" y="1836"/>
                    </a:lnTo>
                    <a:cubicBezTo>
                      <a:pt x="7191" y="2244"/>
                      <a:pt x="3723" y="2754"/>
                      <a:pt x="561" y="4182"/>
                    </a:cubicBezTo>
                    <a:cubicBezTo>
                      <a:pt x="0" y="4437"/>
                      <a:pt x="0" y="5202"/>
                      <a:pt x="561" y="5406"/>
                    </a:cubicBezTo>
                    <a:cubicBezTo>
                      <a:pt x="561" y="5457"/>
                      <a:pt x="612" y="5457"/>
                      <a:pt x="612" y="5508"/>
                    </a:cubicBezTo>
                    <a:cubicBezTo>
                      <a:pt x="816" y="5712"/>
                      <a:pt x="969" y="5967"/>
                      <a:pt x="1122" y="6171"/>
                    </a:cubicBezTo>
                    <a:cubicBezTo>
                      <a:pt x="1377" y="6579"/>
                      <a:pt x="1530" y="6987"/>
                      <a:pt x="1683" y="7395"/>
                    </a:cubicBezTo>
                    <a:cubicBezTo>
                      <a:pt x="1887" y="8313"/>
                      <a:pt x="2040" y="9231"/>
                      <a:pt x="2040" y="10200"/>
                    </a:cubicBezTo>
                    <a:lnTo>
                      <a:pt x="2040" y="12138"/>
                    </a:lnTo>
                    <a:cubicBezTo>
                      <a:pt x="2040" y="12903"/>
                      <a:pt x="2040" y="13668"/>
                      <a:pt x="2091" y="14484"/>
                    </a:cubicBezTo>
                    <a:cubicBezTo>
                      <a:pt x="2091" y="15147"/>
                      <a:pt x="2193" y="15810"/>
                      <a:pt x="2346" y="16422"/>
                    </a:cubicBezTo>
                    <a:cubicBezTo>
                      <a:pt x="2397" y="16779"/>
                      <a:pt x="2499" y="17136"/>
                      <a:pt x="2601" y="17442"/>
                    </a:cubicBezTo>
                    <a:cubicBezTo>
                      <a:pt x="2652" y="17595"/>
                      <a:pt x="2703" y="17697"/>
                      <a:pt x="2754" y="17850"/>
                    </a:cubicBezTo>
                    <a:cubicBezTo>
                      <a:pt x="2805" y="17952"/>
                      <a:pt x="2856" y="18105"/>
                      <a:pt x="2907" y="18207"/>
                    </a:cubicBezTo>
                    <a:lnTo>
                      <a:pt x="2907" y="18360"/>
                    </a:lnTo>
                    <a:lnTo>
                      <a:pt x="3009" y="18615"/>
                    </a:lnTo>
                    <a:cubicBezTo>
                      <a:pt x="3060" y="18768"/>
                      <a:pt x="3162" y="18921"/>
                      <a:pt x="3315" y="19023"/>
                    </a:cubicBezTo>
                    <a:cubicBezTo>
                      <a:pt x="3468" y="19125"/>
                      <a:pt x="3621" y="19176"/>
                      <a:pt x="3774" y="19227"/>
                    </a:cubicBezTo>
                    <a:cubicBezTo>
                      <a:pt x="3978" y="19329"/>
                      <a:pt x="4233" y="19380"/>
                      <a:pt x="4437" y="19431"/>
                    </a:cubicBezTo>
                    <a:cubicBezTo>
                      <a:pt x="4692" y="19482"/>
                      <a:pt x="4947" y="19482"/>
                      <a:pt x="5151" y="19482"/>
                    </a:cubicBezTo>
                    <a:lnTo>
                      <a:pt x="5712" y="19482"/>
                    </a:lnTo>
                    <a:cubicBezTo>
                      <a:pt x="6171" y="19482"/>
                      <a:pt x="6630" y="19380"/>
                      <a:pt x="7089" y="19329"/>
                    </a:cubicBezTo>
                    <a:cubicBezTo>
                      <a:pt x="8058" y="19125"/>
                      <a:pt x="8976" y="18819"/>
                      <a:pt x="9894" y="18564"/>
                    </a:cubicBezTo>
                    <a:lnTo>
                      <a:pt x="10149" y="18513"/>
                    </a:lnTo>
                    <a:cubicBezTo>
                      <a:pt x="10863" y="18309"/>
                      <a:pt x="11577" y="18054"/>
                      <a:pt x="12342" y="17901"/>
                    </a:cubicBezTo>
                    <a:cubicBezTo>
                      <a:pt x="13413" y="17697"/>
                      <a:pt x="14484" y="17544"/>
                      <a:pt x="15555" y="17391"/>
                    </a:cubicBezTo>
                    <a:cubicBezTo>
                      <a:pt x="16575" y="17238"/>
                      <a:pt x="17544" y="17085"/>
                      <a:pt x="18513" y="16881"/>
                    </a:cubicBezTo>
                    <a:cubicBezTo>
                      <a:pt x="19583" y="16677"/>
                      <a:pt x="20654" y="16422"/>
                      <a:pt x="21725" y="16065"/>
                    </a:cubicBezTo>
                    <a:cubicBezTo>
                      <a:pt x="22235" y="15912"/>
                      <a:pt x="22694" y="15759"/>
                      <a:pt x="23204" y="15555"/>
                    </a:cubicBezTo>
                    <a:cubicBezTo>
                      <a:pt x="23408" y="15453"/>
                      <a:pt x="23612" y="15351"/>
                      <a:pt x="23867" y="15249"/>
                    </a:cubicBezTo>
                    <a:lnTo>
                      <a:pt x="24224" y="15096"/>
                    </a:lnTo>
                    <a:cubicBezTo>
                      <a:pt x="24326" y="15045"/>
                      <a:pt x="24377" y="15045"/>
                      <a:pt x="24428" y="14994"/>
                    </a:cubicBezTo>
                    <a:lnTo>
                      <a:pt x="24632" y="14943"/>
                    </a:lnTo>
                    <a:lnTo>
                      <a:pt x="24938" y="14892"/>
                    </a:lnTo>
                    <a:cubicBezTo>
                      <a:pt x="25091" y="14841"/>
                      <a:pt x="25244" y="14790"/>
                      <a:pt x="25346" y="14739"/>
                    </a:cubicBezTo>
                    <a:cubicBezTo>
                      <a:pt x="25550" y="14637"/>
                      <a:pt x="25703" y="14535"/>
                      <a:pt x="25805" y="14382"/>
                    </a:cubicBezTo>
                    <a:cubicBezTo>
                      <a:pt x="25907" y="14229"/>
                      <a:pt x="25958" y="14076"/>
                      <a:pt x="26009" y="13923"/>
                    </a:cubicBezTo>
                    <a:cubicBezTo>
                      <a:pt x="26060" y="13770"/>
                      <a:pt x="26060" y="13617"/>
                      <a:pt x="26111" y="13413"/>
                    </a:cubicBezTo>
                    <a:cubicBezTo>
                      <a:pt x="26111" y="13056"/>
                      <a:pt x="26111" y="12699"/>
                      <a:pt x="26060" y="12342"/>
                    </a:cubicBezTo>
                    <a:cubicBezTo>
                      <a:pt x="26009" y="11883"/>
                      <a:pt x="25907" y="11475"/>
                      <a:pt x="25856" y="11118"/>
                    </a:cubicBezTo>
                    <a:cubicBezTo>
                      <a:pt x="25703" y="10353"/>
                      <a:pt x="25499" y="9537"/>
                      <a:pt x="25346" y="8772"/>
                    </a:cubicBezTo>
                    <a:lnTo>
                      <a:pt x="25346" y="8721"/>
                    </a:lnTo>
                    <a:lnTo>
                      <a:pt x="25295" y="8568"/>
                    </a:lnTo>
                    <a:cubicBezTo>
                      <a:pt x="25142" y="8058"/>
                      <a:pt x="25040" y="7548"/>
                      <a:pt x="24989" y="7038"/>
                    </a:cubicBezTo>
                    <a:cubicBezTo>
                      <a:pt x="24938" y="6477"/>
                      <a:pt x="24938" y="5916"/>
                      <a:pt x="24887" y="5355"/>
                    </a:cubicBezTo>
                    <a:cubicBezTo>
                      <a:pt x="24887" y="5049"/>
                      <a:pt x="24887" y="4794"/>
                      <a:pt x="24887" y="4539"/>
                    </a:cubicBezTo>
                    <a:cubicBezTo>
                      <a:pt x="24887" y="3978"/>
                      <a:pt x="24836" y="3570"/>
                      <a:pt x="24785" y="3162"/>
                    </a:cubicBezTo>
                    <a:cubicBezTo>
                      <a:pt x="24734" y="2754"/>
                      <a:pt x="24683" y="2397"/>
                      <a:pt x="24581" y="1989"/>
                    </a:cubicBezTo>
                    <a:cubicBezTo>
                      <a:pt x="24479" y="1632"/>
                      <a:pt x="24326" y="1275"/>
                      <a:pt x="24122" y="918"/>
                    </a:cubicBezTo>
                    <a:cubicBezTo>
                      <a:pt x="24020" y="816"/>
                      <a:pt x="23918" y="663"/>
                      <a:pt x="23765" y="561"/>
                    </a:cubicBezTo>
                    <a:cubicBezTo>
                      <a:pt x="23612" y="459"/>
                      <a:pt x="23459" y="357"/>
                      <a:pt x="23306" y="306"/>
                    </a:cubicBezTo>
                    <a:cubicBezTo>
                      <a:pt x="23153" y="255"/>
                      <a:pt x="23051" y="204"/>
                      <a:pt x="22898" y="153"/>
                    </a:cubicBezTo>
                    <a:cubicBezTo>
                      <a:pt x="22694" y="102"/>
                      <a:pt x="22490" y="51"/>
                      <a:pt x="22235" y="51"/>
                    </a:cubicBezTo>
                    <a:cubicBezTo>
                      <a:pt x="22031" y="0"/>
                      <a:pt x="21827" y="0"/>
                      <a:pt x="21623" y="0"/>
                    </a:cubicBezTo>
                    <a:close/>
                  </a:path>
                </a:pathLst>
              </a:custGeom>
              <a:solidFill>
                <a:srgbClr val="60C6D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82" name="Google Shape;1728;p33">
                <a:extLst>
                  <a:ext uri="{FF2B5EF4-FFF2-40B4-BE49-F238E27FC236}">
                    <a16:creationId xmlns:a16="http://schemas.microsoft.com/office/drawing/2014/main" id="{F3A0EFD5-AFFE-4212-A736-E6DE2037BB9C}"/>
                  </a:ext>
                </a:extLst>
              </p:cNvPr>
              <p:cNvSpPr/>
              <p:nvPr/>
            </p:nvSpPr>
            <p:spPr>
              <a:xfrm>
                <a:off x="2976532" y="4234846"/>
                <a:ext cx="268314" cy="64078"/>
              </a:xfrm>
              <a:custGeom>
                <a:avLst/>
                <a:gdLst/>
                <a:ahLst/>
                <a:cxnLst/>
                <a:rect l="l" t="t" r="r" b="b"/>
                <a:pathLst>
                  <a:path w="21573" h="5152" extrusionOk="0">
                    <a:moveTo>
                      <a:pt x="20705" y="1"/>
                    </a:moveTo>
                    <a:cubicBezTo>
                      <a:pt x="15503" y="1276"/>
                      <a:pt x="10149" y="1837"/>
                      <a:pt x="4896" y="2857"/>
                    </a:cubicBezTo>
                    <a:cubicBezTo>
                      <a:pt x="3468" y="3112"/>
                      <a:pt x="2040" y="3418"/>
                      <a:pt x="663" y="3826"/>
                    </a:cubicBezTo>
                    <a:lnTo>
                      <a:pt x="510" y="3826"/>
                    </a:lnTo>
                    <a:cubicBezTo>
                      <a:pt x="408" y="3877"/>
                      <a:pt x="306" y="3979"/>
                      <a:pt x="255" y="4081"/>
                    </a:cubicBezTo>
                    <a:cubicBezTo>
                      <a:pt x="0" y="4336"/>
                      <a:pt x="51" y="4794"/>
                      <a:pt x="357" y="4998"/>
                    </a:cubicBezTo>
                    <a:cubicBezTo>
                      <a:pt x="510" y="5100"/>
                      <a:pt x="714" y="5151"/>
                      <a:pt x="867" y="5151"/>
                    </a:cubicBezTo>
                    <a:cubicBezTo>
                      <a:pt x="6069" y="3724"/>
                      <a:pt x="11424" y="3163"/>
                      <a:pt x="16727" y="2194"/>
                    </a:cubicBezTo>
                    <a:cubicBezTo>
                      <a:pt x="18104" y="1939"/>
                      <a:pt x="19532" y="1684"/>
                      <a:pt x="20960" y="1327"/>
                    </a:cubicBezTo>
                    <a:cubicBezTo>
                      <a:pt x="21113" y="1276"/>
                      <a:pt x="21266" y="1174"/>
                      <a:pt x="21368" y="1072"/>
                    </a:cubicBezTo>
                    <a:cubicBezTo>
                      <a:pt x="21572" y="766"/>
                      <a:pt x="21521" y="358"/>
                      <a:pt x="21215" y="103"/>
                    </a:cubicBezTo>
                    <a:cubicBezTo>
                      <a:pt x="21113" y="52"/>
                      <a:pt x="20960" y="1"/>
                      <a:pt x="20858" y="1"/>
                    </a:cubicBezTo>
                    <a:close/>
                  </a:path>
                </a:pathLst>
              </a:custGeom>
              <a:solidFill>
                <a:srgbClr val="60C6D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83" name="Google Shape;1729;p33">
                <a:extLst>
                  <a:ext uri="{FF2B5EF4-FFF2-40B4-BE49-F238E27FC236}">
                    <a16:creationId xmlns:a16="http://schemas.microsoft.com/office/drawing/2014/main" id="{31D72620-6AFF-4F35-8A49-CFE99C2E38EA}"/>
                  </a:ext>
                </a:extLst>
              </p:cNvPr>
              <p:cNvSpPr/>
              <p:nvPr/>
            </p:nvSpPr>
            <p:spPr>
              <a:xfrm>
                <a:off x="3093233" y="3879644"/>
                <a:ext cx="226450" cy="185232"/>
              </a:xfrm>
              <a:custGeom>
                <a:avLst/>
                <a:gdLst/>
                <a:ahLst/>
                <a:cxnLst/>
                <a:rect l="l" t="t" r="r" b="b"/>
                <a:pathLst>
                  <a:path w="18207" h="14893" extrusionOk="0">
                    <a:moveTo>
                      <a:pt x="14688" y="1"/>
                    </a:moveTo>
                    <a:lnTo>
                      <a:pt x="3826" y="2653"/>
                    </a:lnTo>
                    <a:lnTo>
                      <a:pt x="562" y="3418"/>
                    </a:lnTo>
                    <a:lnTo>
                      <a:pt x="52" y="3520"/>
                    </a:lnTo>
                    <a:cubicBezTo>
                      <a:pt x="1" y="3724"/>
                      <a:pt x="1" y="3928"/>
                      <a:pt x="1" y="4132"/>
                    </a:cubicBezTo>
                    <a:cubicBezTo>
                      <a:pt x="1" y="4438"/>
                      <a:pt x="205" y="4693"/>
                      <a:pt x="511" y="4795"/>
                    </a:cubicBezTo>
                    <a:cubicBezTo>
                      <a:pt x="817" y="5458"/>
                      <a:pt x="1174" y="6172"/>
                      <a:pt x="1582" y="6784"/>
                    </a:cubicBezTo>
                    <a:cubicBezTo>
                      <a:pt x="2143" y="7651"/>
                      <a:pt x="2806" y="8518"/>
                      <a:pt x="3571" y="9232"/>
                    </a:cubicBezTo>
                    <a:cubicBezTo>
                      <a:pt x="4336" y="10047"/>
                      <a:pt x="5151" y="10710"/>
                      <a:pt x="6018" y="11373"/>
                    </a:cubicBezTo>
                    <a:cubicBezTo>
                      <a:pt x="6885" y="11985"/>
                      <a:pt x="7752" y="12546"/>
                      <a:pt x="8721" y="13005"/>
                    </a:cubicBezTo>
                    <a:cubicBezTo>
                      <a:pt x="9639" y="13515"/>
                      <a:pt x="10608" y="13923"/>
                      <a:pt x="11577" y="14229"/>
                    </a:cubicBezTo>
                    <a:cubicBezTo>
                      <a:pt x="12546" y="14586"/>
                      <a:pt x="13515" y="14790"/>
                      <a:pt x="14484" y="14892"/>
                    </a:cubicBezTo>
                    <a:lnTo>
                      <a:pt x="14994" y="14892"/>
                    </a:lnTo>
                    <a:cubicBezTo>
                      <a:pt x="15300" y="14892"/>
                      <a:pt x="15555" y="14892"/>
                      <a:pt x="15810" y="14841"/>
                    </a:cubicBezTo>
                    <a:cubicBezTo>
                      <a:pt x="16167" y="14790"/>
                      <a:pt x="16524" y="14688"/>
                      <a:pt x="16881" y="14535"/>
                    </a:cubicBezTo>
                    <a:cubicBezTo>
                      <a:pt x="17187" y="14382"/>
                      <a:pt x="17442" y="14229"/>
                      <a:pt x="17697" y="13974"/>
                    </a:cubicBezTo>
                    <a:cubicBezTo>
                      <a:pt x="17799" y="13872"/>
                      <a:pt x="17901" y="13719"/>
                      <a:pt x="18003" y="13566"/>
                    </a:cubicBezTo>
                    <a:cubicBezTo>
                      <a:pt x="18105" y="13464"/>
                      <a:pt x="18156" y="13362"/>
                      <a:pt x="18207" y="13260"/>
                    </a:cubicBezTo>
                    <a:lnTo>
                      <a:pt x="16269" y="5152"/>
                    </a:lnTo>
                    <a:lnTo>
                      <a:pt x="16218" y="4795"/>
                    </a:lnTo>
                    <a:lnTo>
                      <a:pt x="16065" y="4285"/>
                    </a:lnTo>
                    <a:lnTo>
                      <a:pt x="15963" y="3826"/>
                    </a:lnTo>
                    <a:lnTo>
                      <a:pt x="15249" y="817"/>
                    </a:lnTo>
                    <a:lnTo>
                      <a:pt x="15096" y="256"/>
                    </a:lnTo>
                    <a:cubicBezTo>
                      <a:pt x="14994" y="154"/>
                      <a:pt x="14892" y="103"/>
                      <a:pt x="14739" y="1"/>
                    </a:cubicBezTo>
                    <a:close/>
                  </a:path>
                </a:pathLst>
              </a:custGeom>
              <a:solidFill>
                <a:srgbClr val="FFFFFF">
                  <a:alpha val="268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7" name="Google Shape;1732;p33">
              <a:extLst>
                <a:ext uri="{FF2B5EF4-FFF2-40B4-BE49-F238E27FC236}">
                  <a16:creationId xmlns:a16="http://schemas.microsoft.com/office/drawing/2014/main" id="{0F99823C-5435-4546-8AB2-AB85AACC6786}"/>
                </a:ext>
              </a:extLst>
            </p:cNvPr>
            <p:cNvSpPr/>
            <p:nvPr/>
          </p:nvSpPr>
          <p:spPr>
            <a:xfrm rot="126817" flipH="1">
              <a:off x="185271" y="3751126"/>
              <a:ext cx="3076318" cy="108877"/>
            </a:xfrm>
            <a:custGeom>
              <a:avLst/>
              <a:gdLst/>
              <a:ahLst/>
              <a:cxnLst/>
              <a:rect l="l" t="t" r="r" b="b"/>
              <a:pathLst>
                <a:path w="997" h="391" extrusionOk="0">
                  <a:moveTo>
                    <a:pt x="44" y="0"/>
                  </a:moveTo>
                  <a:cubicBezTo>
                    <a:pt x="13" y="0"/>
                    <a:pt x="0" y="46"/>
                    <a:pt x="31" y="63"/>
                  </a:cubicBezTo>
                  <a:lnTo>
                    <a:pt x="940" y="388"/>
                  </a:lnTo>
                  <a:cubicBezTo>
                    <a:pt x="944" y="390"/>
                    <a:pt x="949" y="391"/>
                    <a:pt x="953" y="391"/>
                  </a:cubicBezTo>
                  <a:cubicBezTo>
                    <a:pt x="984" y="391"/>
                    <a:pt x="997" y="344"/>
                    <a:pt x="961" y="330"/>
                  </a:cubicBezTo>
                  <a:lnTo>
                    <a:pt x="53" y="1"/>
                  </a:lnTo>
                  <a:cubicBezTo>
                    <a:pt x="50" y="1"/>
                    <a:pt x="47" y="0"/>
                    <a:pt x="44" y="0"/>
                  </a:cubicBezTo>
                  <a:close/>
                </a:path>
              </a:pathLst>
            </a:custGeom>
            <a:solidFill>
              <a:srgbClr val="431F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" name="Google Shape;1733;p33">
              <a:extLst>
                <a:ext uri="{FF2B5EF4-FFF2-40B4-BE49-F238E27FC236}">
                  <a16:creationId xmlns:a16="http://schemas.microsoft.com/office/drawing/2014/main" id="{CA9CC102-FE93-40F9-AFBC-5D32E20BF817}"/>
                </a:ext>
              </a:extLst>
            </p:cNvPr>
            <p:cNvSpPr/>
            <p:nvPr/>
          </p:nvSpPr>
          <p:spPr>
            <a:xfrm>
              <a:off x="2647644" y="2238752"/>
              <a:ext cx="58170" cy="138129"/>
            </a:xfrm>
            <a:custGeom>
              <a:avLst/>
              <a:gdLst/>
              <a:ahLst/>
              <a:cxnLst/>
              <a:rect l="l" t="t" r="r" b="b"/>
              <a:pathLst>
                <a:path w="4897" h="11721" extrusionOk="0">
                  <a:moveTo>
                    <a:pt x="4030" y="1"/>
                  </a:moveTo>
                  <a:lnTo>
                    <a:pt x="4030" y="52"/>
                  </a:lnTo>
                  <a:cubicBezTo>
                    <a:pt x="3826" y="103"/>
                    <a:pt x="3673" y="205"/>
                    <a:pt x="3622" y="358"/>
                  </a:cubicBezTo>
                  <a:cubicBezTo>
                    <a:pt x="3112" y="1734"/>
                    <a:pt x="2653" y="3162"/>
                    <a:pt x="2245" y="4590"/>
                  </a:cubicBezTo>
                  <a:cubicBezTo>
                    <a:pt x="1837" y="6018"/>
                    <a:pt x="1429" y="7344"/>
                    <a:pt x="970" y="8721"/>
                  </a:cubicBezTo>
                  <a:cubicBezTo>
                    <a:pt x="715" y="9384"/>
                    <a:pt x="409" y="10098"/>
                    <a:pt x="103" y="10761"/>
                  </a:cubicBezTo>
                  <a:cubicBezTo>
                    <a:pt x="1" y="10914"/>
                    <a:pt x="1" y="11067"/>
                    <a:pt x="52" y="11220"/>
                  </a:cubicBezTo>
                  <a:cubicBezTo>
                    <a:pt x="103" y="11424"/>
                    <a:pt x="205" y="11577"/>
                    <a:pt x="409" y="11628"/>
                  </a:cubicBezTo>
                  <a:cubicBezTo>
                    <a:pt x="505" y="11692"/>
                    <a:pt x="611" y="11721"/>
                    <a:pt x="718" y="11721"/>
                  </a:cubicBezTo>
                  <a:cubicBezTo>
                    <a:pt x="951" y="11721"/>
                    <a:pt x="1187" y="11583"/>
                    <a:pt x="1327" y="11373"/>
                  </a:cubicBezTo>
                  <a:cubicBezTo>
                    <a:pt x="2857" y="8109"/>
                    <a:pt x="3520" y="4590"/>
                    <a:pt x="4744" y="1224"/>
                  </a:cubicBezTo>
                  <a:lnTo>
                    <a:pt x="4795" y="969"/>
                  </a:lnTo>
                  <a:lnTo>
                    <a:pt x="4897" y="816"/>
                  </a:lnTo>
                  <a:cubicBezTo>
                    <a:pt x="4897" y="715"/>
                    <a:pt x="4897" y="613"/>
                    <a:pt x="4897" y="511"/>
                  </a:cubicBezTo>
                  <a:cubicBezTo>
                    <a:pt x="4795" y="307"/>
                    <a:pt x="4693" y="154"/>
                    <a:pt x="4540" y="103"/>
                  </a:cubicBezTo>
                  <a:cubicBezTo>
                    <a:pt x="4438" y="52"/>
                    <a:pt x="4336" y="1"/>
                    <a:pt x="4234" y="1"/>
                  </a:cubicBezTo>
                  <a:close/>
                </a:path>
              </a:pathLst>
            </a:custGeom>
            <a:solidFill>
              <a:srgbClr val="60C6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grpSp>
          <p:nvGrpSpPr>
            <p:cNvPr id="29" name="Google Shape;1734;p33">
              <a:extLst>
                <a:ext uri="{FF2B5EF4-FFF2-40B4-BE49-F238E27FC236}">
                  <a16:creationId xmlns:a16="http://schemas.microsoft.com/office/drawing/2014/main" id="{D4787152-383B-4CCE-8A37-F1CC69803DFE}"/>
                </a:ext>
              </a:extLst>
            </p:cNvPr>
            <p:cNvGrpSpPr/>
            <p:nvPr/>
          </p:nvGrpSpPr>
          <p:grpSpPr>
            <a:xfrm>
              <a:off x="685504" y="1559634"/>
              <a:ext cx="2170551" cy="2403987"/>
              <a:chOff x="1287433" y="2116342"/>
              <a:chExt cx="2272654" cy="2537150"/>
            </a:xfrm>
          </p:grpSpPr>
          <p:sp>
            <p:nvSpPr>
              <p:cNvPr id="31" name="Google Shape;1735;p33">
                <a:extLst>
                  <a:ext uri="{FF2B5EF4-FFF2-40B4-BE49-F238E27FC236}">
                    <a16:creationId xmlns:a16="http://schemas.microsoft.com/office/drawing/2014/main" id="{FB483F0E-1CEF-4BF0-AFDA-970685042EA2}"/>
                  </a:ext>
                </a:extLst>
              </p:cNvPr>
              <p:cNvSpPr/>
              <p:nvPr/>
            </p:nvSpPr>
            <p:spPr>
              <a:xfrm>
                <a:off x="1520847" y="2490561"/>
                <a:ext cx="1647882" cy="2162931"/>
              </a:xfrm>
              <a:custGeom>
                <a:avLst/>
                <a:gdLst/>
                <a:ahLst/>
                <a:cxnLst/>
                <a:rect l="l" t="t" r="r" b="b"/>
                <a:pathLst>
                  <a:path w="132493" h="173904" extrusionOk="0">
                    <a:moveTo>
                      <a:pt x="25142" y="118826"/>
                    </a:moveTo>
                    <a:cubicBezTo>
                      <a:pt x="25244" y="119438"/>
                      <a:pt x="25397" y="120101"/>
                      <a:pt x="25499" y="120713"/>
                    </a:cubicBezTo>
                    <a:cubicBezTo>
                      <a:pt x="25652" y="120815"/>
                      <a:pt x="25703" y="120968"/>
                      <a:pt x="25703" y="121121"/>
                    </a:cubicBezTo>
                    <a:cubicBezTo>
                      <a:pt x="25703" y="121376"/>
                      <a:pt x="25703" y="121579"/>
                      <a:pt x="25652" y="121834"/>
                    </a:cubicBezTo>
                    <a:cubicBezTo>
                      <a:pt x="25856" y="123262"/>
                      <a:pt x="26060" y="124792"/>
                      <a:pt x="26162" y="126373"/>
                    </a:cubicBezTo>
                    <a:lnTo>
                      <a:pt x="26162" y="126424"/>
                    </a:lnTo>
                    <a:cubicBezTo>
                      <a:pt x="26366" y="128464"/>
                      <a:pt x="26468" y="130555"/>
                      <a:pt x="26468" y="132850"/>
                    </a:cubicBezTo>
                    <a:lnTo>
                      <a:pt x="26468" y="134482"/>
                    </a:lnTo>
                    <a:lnTo>
                      <a:pt x="26468" y="135757"/>
                    </a:lnTo>
                    <a:cubicBezTo>
                      <a:pt x="26468" y="136063"/>
                      <a:pt x="26468" y="136420"/>
                      <a:pt x="26417" y="136777"/>
                    </a:cubicBezTo>
                    <a:lnTo>
                      <a:pt x="26366" y="137542"/>
                    </a:lnTo>
                    <a:cubicBezTo>
                      <a:pt x="26366" y="137848"/>
                      <a:pt x="26417" y="138103"/>
                      <a:pt x="26417" y="138409"/>
                    </a:cubicBezTo>
                    <a:cubicBezTo>
                      <a:pt x="26417" y="138664"/>
                      <a:pt x="26468" y="138868"/>
                      <a:pt x="26519" y="139021"/>
                    </a:cubicBezTo>
                    <a:cubicBezTo>
                      <a:pt x="26621" y="139531"/>
                      <a:pt x="26672" y="140041"/>
                      <a:pt x="26774" y="140551"/>
                    </a:cubicBezTo>
                    <a:cubicBezTo>
                      <a:pt x="26876" y="141061"/>
                      <a:pt x="26978" y="141469"/>
                      <a:pt x="27029" y="141928"/>
                    </a:cubicBezTo>
                    <a:cubicBezTo>
                      <a:pt x="27080" y="142081"/>
                      <a:pt x="27029" y="142234"/>
                      <a:pt x="26978" y="142336"/>
                    </a:cubicBezTo>
                    <a:cubicBezTo>
                      <a:pt x="26876" y="142438"/>
                      <a:pt x="26774" y="142540"/>
                      <a:pt x="26672" y="142540"/>
                    </a:cubicBezTo>
                    <a:lnTo>
                      <a:pt x="26570" y="142540"/>
                    </a:lnTo>
                    <a:cubicBezTo>
                      <a:pt x="26315" y="142540"/>
                      <a:pt x="26111" y="142387"/>
                      <a:pt x="26060" y="142132"/>
                    </a:cubicBezTo>
                    <a:lnTo>
                      <a:pt x="26060" y="142183"/>
                    </a:lnTo>
                    <a:lnTo>
                      <a:pt x="26009" y="141979"/>
                    </a:lnTo>
                    <a:lnTo>
                      <a:pt x="25958" y="141724"/>
                    </a:lnTo>
                    <a:cubicBezTo>
                      <a:pt x="25907" y="141571"/>
                      <a:pt x="25856" y="141418"/>
                      <a:pt x="25805" y="141214"/>
                    </a:cubicBezTo>
                    <a:lnTo>
                      <a:pt x="25550" y="140245"/>
                    </a:lnTo>
                    <a:lnTo>
                      <a:pt x="25499" y="140092"/>
                    </a:lnTo>
                    <a:cubicBezTo>
                      <a:pt x="25346" y="139582"/>
                      <a:pt x="25193" y="139072"/>
                      <a:pt x="25091" y="138562"/>
                    </a:cubicBezTo>
                    <a:cubicBezTo>
                      <a:pt x="24836" y="137695"/>
                      <a:pt x="24683" y="136777"/>
                      <a:pt x="24479" y="135859"/>
                    </a:cubicBezTo>
                    <a:cubicBezTo>
                      <a:pt x="24377" y="135247"/>
                      <a:pt x="24224" y="134635"/>
                      <a:pt x="24122" y="134023"/>
                    </a:cubicBezTo>
                    <a:cubicBezTo>
                      <a:pt x="23918" y="132901"/>
                      <a:pt x="23765" y="131779"/>
                      <a:pt x="23612" y="130657"/>
                    </a:cubicBezTo>
                    <a:cubicBezTo>
                      <a:pt x="23510" y="129535"/>
                      <a:pt x="23459" y="128413"/>
                      <a:pt x="23510" y="127291"/>
                    </a:cubicBezTo>
                    <a:cubicBezTo>
                      <a:pt x="23561" y="126169"/>
                      <a:pt x="23663" y="125098"/>
                      <a:pt x="23918" y="124027"/>
                    </a:cubicBezTo>
                    <a:cubicBezTo>
                      <a:pt x="24020" y="123466"/>
                      <a:pt x="24173" y="122956"/>
                      <a:pt x="24326" y="122446"/>
                    </a:cubicBezTo>
                    <a:cubicBezTo>
                      <a:pt x="24377" y="122293"/>
                      <a:pt x="24479" y="122140"/>
                      <a:pt x="24530" y="121936"/>
                    </a:cubicBezTo>
                    <a:cubicBezTo>
                      <a:pt x="24581" y="121783"/>
                      <a:pt x="24581" y="121528"/>
                      <a:pt x="24632" y="121274"/>
                    </a:cubicBezTo>
                    <a:cubicBezTo>
                      <a:pt x="24785" y="120407"/>
                      <a:pt x="24938" y="119591"/>
                      <a:pt x="25142" y="118826"/>
                    </a:cubicBezTo>
                    <a:close/>
                    <a:moveTo>
                      <a:pt x="59821" y="1"/>
                    </a:moveTo>
                    <a:cubicBezTo>
                      <a:pt x="57679" y="52"/>
                      <a:pt x="55537" y="307"/>
                      <a:pt x="53395" y="715"/>
                    </a:cubicBezTo>
                    <a:cubicBezTo>
                      <a:pt x="51253" y="1123"/>
                      <a:pt x="49162" y="1684"/>
                      <a:pt x="47071" y="2449"/>
                    </a:cubicBezTo>
                    <a:cubicBezTo>
                      <a:pt x="42991" y="3928"/>
                      <a:pt x="39116" y="6018"/>
                      <a:pt x="35597" y="8670"/>
                    </a:cubicBezTo>
                    <a:cubicBezTo>
                      <a:pt x="32129" y="11271"/>
                      <a:pt x="29018" y="14331"/>
                      <a:pt x="26468" y="17850"/>
                    </a:cubicBezTo>
                    <a:cubicBezTo>
                      <a:pt x="25805" y="18666"/>
                      <a:pt x="25193" y="19584"/>
                      <a:pt x="24479" y="20757"/>
                    </a:cubicBezTo>
                    <a:cubicBezTo>
                      <a:pt x="23816" y="21726"/>
                      <a:pt x="23204" y="22797"/>
                      <a:pt x="22541" y="23919"/>
                    </a:cubicBezTo>
                    <a:cubicBezTo>
                      <a:pt x="21317" y="26061"/>
                      <a:pt x="20195" y="28254"/>
                      <a:pt x="19175" y="30548"/>
                    </a:cubicBezTo>
                    <a:cubicBezTo>
                      <a:pt x="17187" y="35087"/>
                      <a:pt x="15759" y="39830"/>
                      <a:pt x="14892" y="44675"/>
                    </a:cubicBezTo>
                    <a:cubicBezTo>
                      <a:pt x="14688" y="45644"/>
                      <a:pt x="14586" y="46613"/>
                      <a:pt x="14433" y="47633"/>
                    </a:cubicBezTo>
                    <a:cubicBezTo>
                      <a:pt x="14127" y="47174"/>
                      <a:pt x="13770" y="46766"/>
                      <a:pt x="13362" y="46409"/>
                    </a:cubicBezTo>
                    <a:cubicBezTo>
                      <a:pt x="12852" y="45950"/>
                      <a:pt x="12291" y="45593"/>
                      <a:pt x="11628" y="45338"/>
                    </a:cubicBezTo>
                    <a:cubicBezTo>
                      <a:pt x="11373" y="45185"/>
                      <a:pt x="11067" y="45083"/>
                      <a:pt x="10761" y="45032"/>
                    </a:cubicBezTo>
                    <a:cubicBezTo>
                      <a:pt x="10455" y="44930"/>
                      <a:pt x="10149" y="44879"/>
                      <a:pt x="9792" y="44879"/>
                    </a:cubicBezTo>
                    <a:lnTo>
                      <a:pt x="9333" y="44879"/>
                    </a:lnTo>
                    <a:cubicBezTo>
                      <a:pt x="8874" y="44879"/>
                      <a:pt x="8415" y="44930"/>
                      <a:pt x="8007" y="45032"/>
                    </a:cubicBezTo>
                    <a:cubicBezTo>
                      <a:pt x="7395" y="45134"/>
                      <a:pt x="6783" y="45338"/>
                      <a:pt x="6222" y="45644"/>
                    </a:cubicBezTo>
                    <a:cubicBezTo>
                      <a:pt x="5661" y="45950"/>
                      <a:pt x="5151" y="46256"/>
                      <a:pt x="4641" y="46664"/>
                    </a:cubicBezTo>
                    <a:cubicBezTo>
                      <a:pt x="3621" y="47531"/>
                      <a:pt x="2754" y="48602"/>
                      <a:pt x="2193" y="49826"/>
                    </a:cubicBezTo>
                    <a:cubicBezTo>
                      <a:pt x="1887" y="50438"/>
                      <a:pt x="1632" y="51050"/>
                      <a:pt x="1479" y="51712"/>
                    </a:cubicBezTo>
                    <a:cubicBezTo>
                      <a:pt x="1326" y="52426"/>
                      <a:pt x="1275" y="53089"/>
                      <a:pt x="1275" y="53803"/>
                    </a:cubicBezTo>
                    <a:cubicBezTo>
                      <a:pt x="1275" y="54466"/>
                      <a:pt x="1326" y="55129"/>
                      <a:pt x="1479" y="55792"/>
                    </a:cubicBezTo>
                    <a:cubicBezTo>
                      <a:pt x="1581" y="56404"/>
                      <a:pt x="1785" y="57016"/>
                      <a:pt x="1989" y="57628"/>
                    </a:cubicBezTo>
                    <a:cubicBezTo>
                      <a:pt x="2499" y="58852"/>
                      <a:pt x="3162" y="59974"/>
                      <a:pt x="3978" y="60994"/>
                    </a:cubicBezTo>
                    <a:cubicBezTo>
                      <a:pt x="4794" y="61963"/>
                      <a:pt x="5712" y="62779"/>
                      <a:pt x="6783" y="63442"/>
                    </a:cubicBezTo>
                    <a:cubicBezTo>
                      <a:pt x="7293" y="63748"/>
                      <a:pt x="7803" y="64054"/>
                      <a:pt x="8364" y="64258"/>
                    </a:cubicBezTo>
                    <a:cubicBezTo>
                      <a:pt x="8874" y="64462"/>
                      <a:pt x="9435" y="64615"/>
                      <a:pt x="9996" y="64666"/>
                    </a:cubicBezTo>
                    <a:cubicBezTo>
                      <a:pt x="10353" y="64717"/>
                      <a:pt x="10659" y="64768"/>
                      <a:pt x="11016" y="64768"/>
                    </a:cubicBezTo>
                    <a:cubicBezTo>
                      <a:pt x="11220" y="64768"/>
                      <a:pt x="11475" y="64768"/>
                      <a:pt x="11679" y="64717"/>
                    </a:cubicBezTo>
                    <a:cubicBezTo>
                      <a:pt x="12291" y="64666"/>
                      <a:pt x="12801" y="64513"/>
                      <a:pt x="13362" y="64309"/>
                    </a:cubicBezTo>
                    <a:cubicBezTo>
                      <a:pt x="13719" y="64105"/>
                      <a:pt x="14127" y="63901"/>
                      <a:pt x="14484" y="63697"/>
                    </a:cubicBezTo>
                    <a:cubicBezTo>
                      <a:pt x="14586" y="63595"/>
                      <a:pt x="14739" y="63493"/>
                      <a:pt x="14841" y="63391"/>
                    </a:cubicBezTo>
                    <a:cubicBezTo>
                      <a:pt x="14994" y="64105"/>
                      <a:pt x="15147" y="64819"/>
                      <a:pt x="15300" y="65533"/>
                    </a:cubicBezTo>
                    <a:cubicBezTo>
                      <a:pt x="15759" y="67471"/>
                      <a:pt x="16320" y="69409"/>
                      <a:pt x="17085" y="71245"/>
                    </a:cubicBezTo>
                    <a:cubicBezTo>
                      <a:pt x="17696" y="72877"/>
                      <a:pt x="18410" y="74407"/>
                      <a:pt x="19277" y="75885"/>
                    </a:cubicBezTo>
                    <a:cubicBezTo>
                      <a:pt x="20144" y="77364"/>
                      <a:pt x="21215" y="78792"/>
                      <a:pt x="22388" y="80067"/>
                    </a:cubicBezTo>
                    <a:cubicBezTo>
                      <a:pt x="23561" y="81342"/>
                      <a:pt x="24887" y="82464"/>
                      <a:pt x="26315" y="83382"/>
                    </a:cubicBezTo>
                    <a:cubicBezTo>
                      <a:pt x="26723" y="83637"/>
                      <a:pt x="27182" y="83892"/>
                      <a:pt x="27641" y="84096"/>
                    </a:cubicBezTo>
                    <a:cubicBezTo>
                      <a:pt x="27641" y="84147"/>
                      <a:pt x="27692" y="84198"/>
                      <a:pt x="27692" y="84198"/>
                    </a:cubicBezTo>
                    <a:cubicBezTo>
                      <a:pt x="28865" y="85065"/>
                      <a:pt x="30089" y="85779"/>
                      <a:pt x="31466" y="86238"/>
                    </a:cubicBezTo>
                    <a:cubicBezTo>
                      <a:pt x="32945" y="86799"/>
                      <a:pt x="34424" y="87207"/>
                      <a:pt x="35954" y="87513"/>
                    </a:cubicBezTo>
                    <a:cubicBezTo>
                      <a:pt x="37076" y="87819"/>
                      <a:pt x="38249" y="88023"/>
                      <a:pt x="39422" y="88227"/>
                    </a:cubicBezTo>
                    <a:lnTo>
                      <a:pt x="39524" y="88227"/>
                    </a:lnTo>
                    <a:cubicBezTo>
                      <a:pt x="39524" y="88941"/>
                      <a:pt x="39524" y="89604"/>
                      <a:pt x="39575" y="90114"/>
                    </a:cubicBezTo>
                    <a:lnTo>
                      <a:pt x="39575" y="90777"/>
                    </a:lnTo>
                    <a:cubicBezTo>
                      <a:pt x="39626" y="91491"/>
                      <a:pt x="39677" y="92256"/>
                      <a:pt x="39677" y="92970"/>
                    </a:cubicBezTo>
                    <a:lnTo>
                      <a:pt x="39677" y="93429"/>
                    </a:lnTo>
                    <a:cubicBezTo>
                      <a:pt x="37076" y="92460"/>
                      <a:pt x="34373" y="91746"/>
                      <a:pt x="31670" y="91185"/>
                    </a:cubicBezTo>
                    <a:cubicBezTo>
                      <a:pt x="29681" y="90828"/>
                      <a:pt x="27692" y="90624"/>
                      <a:pt x="25703" y="90624"/>
                    </a:cubicBezTo>
                    <a:cubicBezTo>
                      <a:pt x="24785" y="90624"/>
                      <a:pt x="23867" y="90675"/>
                      <a:pt x="22949" y="90777"/>
                    </a:cubicBezTo>
                    <a:cubicBezTo>
                      <a:pt x="21470" y="90930"/>
                      <a:pt x="19991" y="91236"/>
                      <a:pt x="18563" y="91746"/>
                    </a:cubicBezTo>
                    <a:cubicBezTo>
                      <a:pt x="17238" y="92154"/>
                      <a:pt x="15963" y="92715"/>
                      <a:pt x="14739" y="93378"/>
                    </a:cubicBezTo>
                    <a:cubicBezTo>
                      <a:pt x="12903" y="94449"/>
                      <a:pt x="11220" y="95724"/>
                      <a:pt x="9741" y="97305"/>
                    </a:cubicBezTo>
                    <a:cubicBezTo>
                      <a:pt x="8262" y="98834"/>
                      <a:pt x="6987" y="100517"/>
                      <a:pt x="5916" y="102404"/>
                    </a:cubicBezTo>
                    <a:cubicBezTo>
                      <a:pt x="4794" y="104291"/>
                      <a:pt x="3876" y="106280"/>
                      <a:pt x="3162" y="108371"/>
                    </a:cubicBezTo>
                    <a:cubicBezTo>
                      <a:pt x="2397" y="110462"/>
                      <a:pt x="1785" y="112655"/>
                      <a:pt x="1377" y="114848"/>
                    </a:cubicBezTo>
                    <a:cubicBezTo>
                      <a:pt x="918" y="117041"/>
                      <a:pt x="612" y="119234"/>
                      <a:pt x="459" y="121478"/>
                    </a:cubicBezTo>
                    <a:cubicBezTo>
                      <a:pt x="306" y="123568"/>
                      <a:pt x="255" y="125710"/>
                      <a:pt x="357" y="127852"/>
                    </a:cubicBezTo>
                    <a:cubicBezTo>
                      <a:pt x="306" y="128107"/>
                      <a:pt x="255" y="128413"/>
                      <a:pt x="204" y="128719"/>
                    </a:cubicBezTo>
                    <a:cubicBezTo>
                      <a:pt x="102" y="129637"/>
                      <a:pt x="0" y="130555"/>
                      <a:pt x="51" y="131524"/>
                    </a:cubicBezTo>
                    <a:cubicBezTo>
                      <a:pt x="102" y="133462"/>
                      <a:pt x="357" y="135451"/>
                      <a:pt x="867" y="137338"/>
                    </a:cubicBezTo>
                    <a:cubicBezTo>
                      <a:pt x="1377" y="139327"/>
                      <a:pt x="2040" y="141265"/>
                      <a:pt x="2907" y="143101"/>
                    </a:cubicBezTo>
                    <a:cubicBezTo>
                      <a:pt x="3774" y="144987"/>
                      <a:pt x="4743" y="146823"/>
                      <a:pt x="5916" y="148557"/>
                    </a:cubicBezTo>
                    <a:cubicBezTo>
                      <a:pt x="6987" y="150189"/>
                      <a:pt x="8160" y="151770"/>
                      <a:pt x="9486" y="153249"/>
                    </a:cubicBezTo>
                    <a:cubicBezTo>
                      <a:pt x="10098" y="153861"/>
                      <a:pt x="10761" y="154575"/>
                      <a:pt x="11424" y="155187"/>
                    </a:cubicBezTo>
                    <a:cubicBezTo>
                      <a:pt x="11730" y="155442"/>
                      <a:pt x="12036" y="155748"/>
                      <a:pt x="12342" y="156003"/>
                    </a:cubicBezTo>
                    <a:cubicBezTo>
                      <a:pt x="12699" y="156309"/>
                      <a:pt x="13158" y="156666"/>
                      <a:pt x="13566" y="156972"/>
                    </a:cubicBezTo>
                    <a:cubicBezTo>
                      <a:pt x="17187" y="159777"/>
                      <a:pt x="21062" y="162276"/>
                      <a:pt x="25142" y="164418"/>
                    </a:cubicBezTo>
                    <a:cubicBezTo>
                      <a:pt x="29222" y="166560"/>
                      <a:pt x="33506" y="168344"/>
                      <a:pt x="37943" y="169823"/>
                    </a:cubicBezTo>
                    <a:cubicBezTo>
                      <a:pt x="42328" y="171251"/>
                      <a:pt x="46867" y="172322"/>
                      <a:pt x="51406" y="172985"/>
                    </a:cubicBezTo>
                    <a:cubicBezTo>
                      <a:pt x="53650" y="173342"/>
                      <a:pt x="55996" y="173546"/>
                      <a:pt x="58291" y="173699"/>
                    </a:cubicBezTo>
                    <a:cubicBezTo>
                      <a:pt x="59413" y="173750"/>
                      <a:pt x="60586" y="173750"/>
                      <a:pt x="61759" y="173801"/>
                    </a:cubicBezTo>
                    <a:cubicBezTo>
                      <a:pt x="62575" y="173801"/>
                      <a:pt x="63390" y="173801"/>
                      <a:pt x="64155" y="173852"/>
                    </a:cubicBezTo>
                    <a:cubicBezTo>
                      <a:pt x="65481" y="173852"/>
                      <a:pt x="66654" y="173903"/>
                      <a:pt x="67878" y="173903"/>
                    </a:cubicBezTo>
                    <a:cubicBezTo>
                      <a:pt x="68592" y="173903"/>
                      <a:pt x="69255" y="173903"/>
                      <a:pt x="69867" y="173852"/>
                    </a:cubicBezTo>
                    <a:cubicBezTo>
                      <a:pt x="71703" y="173852"/>
                      <a:pt x="73590" y="173546"/>
                      <a:pt x="75375" y="173087"/>
                    </a:cubicBezTo>
                    <a:cubicBezTo>
                      <a:pt x="75783" y="172985"/>
                      <a:pt x="76140" y="172832"/>
                      <a:pt x="76548" y="172679"/>
                    </a:cubicBezTo>
                    <a:cubicBezTo>
                      <a:pt x="76854" y="172526"/>
                      <a:pt x="77211" y="172322"/>
                      <a:pt x="77517" y="172169"/>
                    </a:cubicBezTo>
                    <a:cubicBezTo>
                      <a:pt x="77721" y="172016"/>
                      <a:pt x="77925" y="171863"/>
                      <a:pt x="78180" y="171710"/>
                    </a:cubicBezTo>
                    <a:cubicBezTo>
                      <a:pt x="78333" y="171557"/>
                      <a:pt x="78486" y="171404"/>
                      <a:pt x="78690" y="171251"/>
                    </a:cubicBezTo>
                    <a:cubicBezTo>
                      <a:pt x="78792" y="171149"/>
                      <a:pt x="78894" y="171047"/>
                      <a:pt x="78996" y="170894"/>
                    </a:cubicBezTo>
                    <a:lnTo>
                      <a:pt x="79098" y="170690"/>
                    </a:lnTo>
                    <a:cubicBezTo>
                      <a:pt x="79098" y="170639"/>
                      <a:pt x="79098" y="170588"/>
                      <a:pt x="79149" y="170537"/>
                    </a:cubicBezTo>
                    <a:cubicBezTo>
                      <a:pt x="79149" y="170537"/>
                      <a:pt x="79149" y="170537"/>
                      <a:pt x="79149" y="170486"/>
                    </a:cubicBezTo>
                    <a:cubicBezTo>
                      <a:pt x="79149" y="170435"/>
                      <a:pt x="79149" y="170384"/>
                      <a:pt x="79149" y="170333"/>
                    </a:cubicBezTo>
                    <a:cubicBezTo>
                      <a:pt x="79098" y="170231"/>
                      <a:pt x="79098" y="170180"/>
                      <a:pt x="79098" y="170129"/>
                    </a:cubicBezTo>
                    <a:cubicBezTo>
                      <a:pt x="79047" y="170027"/>
                      <a:pt x="78996" y="169925"/>
                      <a:pt x="78945" y="169874"/>
                    </a:cubicBezTo>
                    <a:cubicBezTo>
                      <a:pt x="78894" y="169772"/>
                      <a:pt x="78792" y="169721"/>
                      <a:pt x="78741" y="169670"/>
                    </a:cubicBezTo>
                    <a:lnTo>
                      <a:pt x="80832" y="169670"/>
                    </a:lnTo>
                    <a:cubicBezTo>
                      <a:pt x="81393" y="169619"/>
                      <a:pt x="81954" y="169568"/>
                      <a:pt x="82413" y="169517"/>
                    </a:cubicBezTo>
                    <a:cubicBezTo>
                      <a:pt x="82872" y="169466"/>
                      <a:pt x="83331" y="169364"/>
                      <a:pt x="83790" y="169262"/>
                    </a:cubicBezTo>
                    <a:cubicBezTo>
                      <a:pt x="83943" y="169211"/>
                      <a:pt x="84096" y="169109"/>
                      <a:pt x="84249" y="169058"/>
                    </a:cubicBezTo>
                    <a:cubicBezTo>
                      <a:pt x="84351" y="169007"/>
                      <a:pt x="84402" y="168956"/>
                      <a:pt x="84504" y="168905"/>
                    </a:cubicBezTo>
                    <a:cubicBezTo>
                      <a:pt x="84555" y="168854"/>
                      <a:pt x="84606" y="168803"/>
                      <a:pt x="84708" y="168701"/>
                    </a:cubicBezTo>
                    <a:cubicBezTo>
                      <a:pt x="84810" y="168599"/>
                      <a:pt x="84861" y="168446"/>
                      <a:pt x="84912" y="168293"/>
                    </a:cubicBezTo>
                    <a:cubicBezTo>
                      <a:pt x="84912" y="168242"/>
                      <a:pt x="84912" y="168140"/>
                      <a:pt x="84912" y="168089"/>
                    </a:cubicBezTo>
                    <a:cubicBezTo>
                      <a:pt x="84861" y="167988"/>
                      <a:pt x="84861" y="167937"/>
                      <a:pt x="84810" y="167886"/>
                    </a:cubicBezTo>
                    <a:cubicBezTo>
                      <a:pt x="84708" y="167631"/>
                      <a:pt x="84504" y="167478"/>
                      <a:pt x="84249" y="167376"/>
                    </a:cubicBezTo>
                    <a:cubicBezTo>
                      <a:pt x="84351" y="167274"/>
                      <a:pt x="84453" y="167172"/>
                      <a:pt x="84453" y="167070"/>
                    </a:cubicBezTo>
                    <a:cubicBezTo>
                      <a:pt x="84504" y="166917"/>
                      <a:pt x="84504" y="166764"/>
                      <a:pt x="84453" y="166662"/>
                    </a:cubicBezTo>
                    <a:cubicBezTo>
                      <a:pt x="84402" y="166407"/>
                      <a:pt x="84300" y="166152"/>
                      <a:pt x="84096" y="165948"/>
                    </a:cubicBezTo>
                    <a:cubicBezTo>
                      <a:pt x="83994" y="165846"/>
                      <a:pt x="83892" y="165744"/>
                      <a:pt x="83790" y="165642"/>
                    </a:cubicBezTo>
                    <a:cubicBezTo>
                      <a:pt x="83841" y="165540"/>
                      <a:pt x="83892" y="165387"/>
                      <a:pt x="83841" y="165285"/>
                    </a:cubicBezTo>
                    <a:cubicBezTo>
                      <a:pt x="83637" y="164775"/>
                      <a:pt x="83280" y="164316"/>
                      <a:pt x="82923" y="163908"/>
                    </a:cubicBezTo>
                    <a:cubicBezTo>
                      <a:pt x="82515" y="163500"/>
                      <a:pt x="82107" y="163143"/>
                      <a:pt x="81597" y="162837"/>
                    </a:cubicBezTo>
                    <a:cubicBezTo>
                      <a:pt x="80526" y="162225"/>
                      <a:pt x="79302" y="161868"/>
                      <a:pt x="78078" y="161664"/>
                    </a:cubicBezTo>
                    <a:cubicBezTo>
                      <a:pt x="77823" y="161613"/>
                      <a:pt x="77517" y="161562"/>
                      <a:pt x="77211" y="161511"/>
                    </a:cubicBezTo>
                    <a:cubicBezTo>
                      <a:pt x="77211" y="161511"/>
                      <a:pt x="77160" y="161460"/>
                      <a:pt x="77160" y="161460"/>
                    </a:cubicBezTo>
                    <a:cubicBezTo>
                      <a:pt x="76038" y="160695"/>
                      <a:pt x="74712" y="160287"/>
                      <a:pt x="73335" y="160287"/>
                    </a:cubicBezTo>
                    <a:cubicBezTo>
                      <a:pt x="74253" y="154677"/>
                      <a:pt x="74865" y="149628"/>
                      <a:pt x="75171" y="144936"/>
                    </a:cubicBezTo>
                    <a:cubicBezTo>
                      <a:pt x="75528" y="139684"/>
                      <a:pt x="75477" y="134431"/>
                      <a:pt x="75018" y="129229"/>
                    </a:cubicBezTo>
                    <a:cubicBezTo>
                      <a:pt x="74610" y="125302"/>
                      <a:pt x="73947" y="121427"/>
                      <a:pt x="72876" y="117653"/>
                    </a:cubicBezTo>
                    <a:lnTo>
                      <a:pt x="73029" y="117653"/>
                    </a:lnTo>
                    <a:cubicBezTo>
                      <a:pt x="74916" y="117551"/>
                      <a:pt x="76752" y="117143"/>
                      <a:pt x="78435" y="116378"/>
                    </a:cubicBezTo>
                    <a:cubicBezTo>
                      <a:pt x="79353" y="116021"/>
                      <a:pt x="80271" y="115562"/>
                      <a:pt x="81495" y="114950"/>
                    </a:cubicBezTo>
                    <a:cubicBezTo>
                      <a:pt x="82413" y="114491"/>
                      <a:pt x="83280" y="113981"/>
                      <a:pt x="84198" y="113522"/>
                    </a:cubicBezTo>
                    <a:lnTo>
                      <a:pt x="84351" y="113420"/>
                    </a:lnTo>
                    <a:lnTo>
                      <a:pt x="85626" y="112706"/>
                    </a:lnTo>
                    <a:cubicBezTo>
                      <a:pt x="86135" y="112451"/>
                      <a:pt x="86645" y="112196"/>
                      <a:pt x="87053" y="111992"/>
                    </a:cubicBezTo>
                    <a:lnTo>
                      <a:pt x="87461" y="111737"/>
                    </a:lnTo>
                    <a:cubicBezTo>
                      <a:pt x="88379" y="111278"/>
                      <a:pt x="89399" y="110819"/>
                      <a:pt x="90317" y="110309"/>
                    </a:cubicBezTo>
                    <a:cubicBezTo>
                      <a:pt x="92918" y="108983"/>
                      <a:pt x="94958" y="107912"/>
                      <a:pt x="96845" y="106841"/>
                    </a:cubicBezTo>
                    <a:cubicBezTo>
                      <a:pt x="99089" y="105566"/>
                      <a:pt x="101129" y="104291"/>
                      <a:pt x="103016" y="102914"/>
                    </a:cubicBezTo>
                    <a:cubicBezTo>
                      <a:pt x="104036" y="102251"/>
                      <a:pt x="105005" y="101486"/>
                      <a:pt x="105974" y="100721"/>
                    </a:cubicBezTo>
                    <a:cubicBezTo>
                      <a:pt x="106943" y="99956"/>
                      <a:pt x="107759" y="99242"/>
                      <a:pt x="108727" y="98375"/>
                    </a:cubicBezTo>
                    <a:cubicBezTo>
                      <a:pt x="110257" y="96897"/>
                      <a:pt x="111787" y="95367"/>
                      <a:pt x="113368" y="93582"/>
                    </a:cubicBezTo>
                    <a:cubicBezTo>
                      <a:pt x="114847" y="91899"/>
                      <a:pt x="116326" y="90063"/>
                      <a:pt x="117754" y="88125"/>
                    </a:cubicBezTo>
                    <a:cubicBezTo>
                      <a:pt x="120559" y="84300"/>
                      <a:pt x="123058" y="80271"/>
                      <a:pt x="125200" y="75987"/>
                    </a:cubicBezTo>
                    <a:cubicBezTo>
                      <a:pt x="127291" y="71857"/>
                      <a:pt x="128974" y="67471"/>
                      <a:pt x="130249" y="62983"/>
                    </a:cubicBezTo>
                    <a:cubicBezTo>
                      <a:pt x="130708" y="61198"/>
                      <a:pt x="131167" y="59362"/>
                      <a:pt x="131523" y="57271"/>
                    </a:cubicBezTo>
                    <a:cubicBezTo>
                      <a:pt x="131829" y="55435"/>
                      <a:pt x="132084" y="53548"/>
                      <a:pt x="132237" y="51763"/>
                    </a:cubicBezTo>
                    <a:cubicBezTo>
                      <a:pt x="132441" y="49775"/>
                      <a:pt x="132492" y="47786"/>
                      <a:pt x="132390" y="45797"/>
                    </a:cubicBezTo>
                    <a:cubicBezTo>
                      <a:pt x="132339" y="44879"/>
                      <a:pt x="132237" y="43910"/>
                      <a:pt x="132084" y="42992"/>
                    </a:cubicBezTo>
                    <a:cubicBezTo>
                      <a:pt x="131931" y="42125"/>
                      <a:pt x="131727" y="41258"/>
                      <a:pt x="131422" y="40442"/>
                    </a:cubicBezTo>
                    <a:cubicBezTo>
                      <a:pt x="131218" y="39779"/>
                      <a:pt x="130963" y="39167"/>
                      <a:pt x="130606" y="38606"/>
                    </a:cubicBezTo>
                    <a:cubicBezTo>
                      <a:pt x="130606" y="38249"/>
                      <a:pt x="130606" y="37892"/>
                      <a:pt x="130555" y="37586"/>
                    </a:cubicBezTo>
                    <a:lnTo>
                      <a:pt x="130555" y="37382"/>
                    </a:lnTo>
                    <a:cubicBezTo>
                      <a:pt x="130555" y="36719"/>
                      <a:pt x="130555" y="36107"/>
                      <a:pt x="130504" y="35546"/>
                    </a:cubicBezTo>
                    <a:cubicBezTo>
                      <a:pt x="130504" y="34118"/>
                      <a:pt x="130351" y="32690"/>
                      <a:pt x="130096" y="31313"/>
                    </a:cubicBezTo>
                    <a:cubicBezTo>
                      <a:pt x="129994" y="30701"/>
                      <a:pt x="129841" y="30038"/>
                      <a:pt x="129637" y="29477"/>
                    </a:cubicBezTo>
                    <a:cubicBezTo>
                      <a:pt x="129484" y="28916"/>
                      <a:pt x="129229" y="28406"/>
                      <a:pt x="128923" y="27999"/>
                    </a:cubicBezTo>
                    <a:cubicBezTo>
                      <a:pt x="128770" y="27744"/>
                      <a:pt x="128566" y="27591"/>
                      <a:pt x="128362" y="27438"/>
                    </a:cubicBezTo>
                    <a:cubicBezTo>
                      <a:pt x="128107" y="27285"/>
                      <a:pt x="127852" y="27183"/>
                      <a:pt x="127597" y="27132"/>
                    </a:cubicBezTo>
                    <a:lnTo>
                      <a:pt x="127291" y="27132"/>
                    </a:lnTo>
                    <a:cubicBezTo>
                      <a:pt x="127138" y="27132"/>
                      <a:pt x="127036" y="27183"/>
                      <a:pt x="126934" y="27234"/>
                    </a:cubicBezTo>
                    <a:cubicBezTo>
                      <a:pt x="126730" y="27387"/>
                      <a:pt x="126577" y="27540"/>
                      <a:pt x="126424" y="27744"/>
                    </a:cubicBezTo>
                    <a:cubicBezTo>
                      <a:pt x="126322" y="27846"/>
                      <a:pt x="126220" y="27999"/>
                      <a:pt x="126169" y="28152"/>
                    </a:cubicBezTo>
                    <a:cubicBezTo>
                      <a:pt x="126067" y="28355"/>
                      <a:pt x="125965" y="28559"/>
                      <a:pt x="125863" y="28763"/>
                    </a:cubicBezTo>
                    <a:cubicBezTo>
                      <a:pt x="125812" y="28916"/>
                      <a:pt x="125761" y="29069"/>
                      <a:pt x="125710" y="29273"/>
                    </a:cubicBezTo>
                    <a:lnTo>
                      <a:pt x="125710" y="28916"/>
                    </a:lnTo>
                    <a:cubicBezTo>
                      <a:pt x="125812" y="27642"/>
                      <a:pt x="125608" y="26418"/>
                      <a:pt x="125047" y="25296"/>
                    </a:cubicBezTo>
                    <a:cubicBezTo>
                      <a:pt x="124996" y="25194"/>
                      <a:pt x="124945" y="25143"/>
                      <a:pt x="124894" y="25143"/>
                    </a:cubicBezTo>
                    <a:lnTo>
                      <a:pt x="124690" y="25143"/>
                    </a:lnTo>
                    <a:cubicBezTo>
                      <a:pt x="124639" y="25143"/>
                      <a:pt x="124588" y="25194"/>
                      <a:pt x="124537" y="25194"/>
                    </a:cubicBezTo>
                    <a:cubicBezTo>
                      <a:pt x="124027" y="25551"/>
                      <a:pt x="123568" y="26061"/>
                      <a:pt x="123262" y="26622"/>
                    </a:cubicBezTo>
                    <a:cubicBezTo>
                      <a:pt x="122905" y="27234"/>
                      <a:pt x="122599" y="27846"/>
                      <a:pt x="122395" y="28559"/>
                    </a:cubicBezTo>
                    <a:cubicBezTo>
                      <a:pt x="122038" y="29630"/>
                      <a:pt x="121783" y="30752"/>
                      <a:pt x="121579" y="31874"/>
                    </a:cubicBezTo>
                    <a:cubicBezTo>
                      <a:pt x="121528" y="31364"/>
                      <a:pt x="121477" y="30905"/>
                      <a:pt x="121426" y="30497"/>
                    </a:cubicBezTo>
                    <a:cubicBezTo>
                      <a:pt x="121375" y="29885"/>
                      <a:pt x="121324" y="29324"/>
                      <a:pt x="121171" y="28712"/>
                    </a:cubicBezTo>
                    <a:cubicBezTo>
                      <a:pt x="121120" y="28457"/>
                      <a:pt x="121018" y="28203"/>
                      <a:pt x="120916" y="27948"/>
                    </a:cubicBezTo>
                    <a:cubicBezTo>
                      <a:pt x="120865" y="27693"/>
                      <a:pt x="120763" y="27489"/>
                      <a:pt x="120610" y="27285"/>
                    </a:cubicBezTo>
                    <a:cubicBezTo>
                      <a:pt x="120508" y="27081"/>
                      <a:pt x="120355" y="26928"/>
                      <a:pt x="120151" y="26775"/>
                    </a:cubicBezTo>
                    <a:cubicBezTo>
                      <a:pt x="119998" y="26673"/>
                      <a:pt x="119794" y="26571"/>
                      <a:pt x="119539" y="26520"/>
                    </a:cubicBezTo>
                    <a:lnTo>
                      <a:pt x="119437" y="26520"/>
                    </a:lnTo>
                    <a:cubicBezTo>
                      <a:pt x="119233" y="26520"/>
                      <a:pt x="119080" y="26571"/>
                      <a:pt x="118927" y="26622"/>
                    </a:cubicBezTo>
                    <a:cubicBezTo>
                      <a:pt x="118876" y="26673"/>
                      <a:pt x="118774" y="26724"/>
                      <a:pt x="118672" y="26775"/>
                    </a:cubicBezTo>
                    <a:cubicBezTo>
                      <a:pt x="118621" y="26826"/>
                      <a:pt x="118570" y="26877"/>
                      <a:pt x="118468" y="26979"/>
                    </a:cubicBezTo>
                    <a:cubicBezTo>
                      <a:pt x="118417" y="27030"/>
                      <a:pt x="118366" y="27132"/>
                      <a:pt x="118264" y="27234"/>
                    </a:cubicBezTo>
                    <a:cubicBezTo>
                      <a:pt x="118213" y="27336"/>
                      <a:pt x="118162" y="27438"/>
                      <a:pt x="118111" y="27540"/>
                    </a:cubicBezTo>
                    <a:cubicBezTo>
                      <a:pt x="118009" y="27744"/>
                      <a:pt x="117907" y="27999"/>
                      <a:pt x="117856" y="28203"/>
                    </a:cubicBezTo>
                    <a:cubicBezTo>
                      <a:pt x="117754" y="28457"/>
                      <a:pt x="117703" y="28763"/>
                      <a:pt x="117652" y="29018"/>
                    </a:cubicBezTo>
                    <a:cubicBezTo>
                      <a:pt x="117550" y="28712"/>
                      <a:pt x="117448" y="28457"/>
                      <a:pt x="117295" y="28203"/>
                    </a:cubicBezTo>
                    <a:cubicBezTo>
                      <a:pt x="117142" y="28050"/>
                      <a:pt x="117040" y="27948"/>
                      <a:pt x="116836" y="27846"/>
                    </a:cubicBezTo>
                    <a:cubicBezTo>
                      <a:pt x="116768" y="27846"/>
                      <a:pt x="116700" y="27823"/>
                      <a:pt x="116632" y="27823"/>
                    </a:cubicBezTo>
                    <a:cubicBezTo>
                      <a:pt x="116598" y="27823"/>
                      <a:pt x="116564" y="27829"/>
                      <a:pt x="116530" y="27846"/>
                    </a:cubicBezTo>
                    <a:cubicBezTo>
                      <a:pt x="116513" y="27829"/>
                      <a:pt x="116490" y="27823"/>
                      <a:pt x="116464" y="27823"/>
                    </a:cubicBezTo>
                    <a:cubicBezTo>
                      <a:pt x="116411" y="27823"/>
                      <a:pt x="116343" y="27846"/>
                      <a:pt x="116275" y="27846"/>
                    </a:cubicBezTo>
                    <a:cubicBezTo>
                      <a:pt x="116020" y="27948"/>
                      <a:pt x="115816" y="28050"/>
                      <a:pt x="115612" y="28203"/>
                    </a:cubicBezTo>
                    <a:cubicBezTo>
                      <a:pt x="115459" y="28355"/>
                      <a:pt x="115255" y="28559"/>
                      <a:pt x="115102" y="28763"/>
                    </a:cubicBezTo>
                    <a:cubicBezTo>
                      <a:pt x="114949" y="28967"/>
                      <a:pt x="114847" y="29222"/>
                      <a:pt x="114745" y="29477"/>
                    </a:cubicBezTo>
                    <a:cubicBezTo>
                      <a:pt x="114643" y="29732"/>
                      <a:pt x="114541" y="29987"/>
                      <a:pt x="114490" y="30242"/>
                    </a:cubicBezTo>
                    <a:cubicBezTo>
                      <a:pt x="114337" y="30854"/>
                      <a:pt x="114286" y="31517"/>
                      <a:pt x="114235" y="32180"/>
                    </a:cubicBezTo>
                    <a:cubicBezTo>
                      <a:pt x="114235" y="33302"/>
                      <a:pt x="114286" y="34424"/>
                      <a:pt x="114388" y="35597"/>
                    </a:cubicBezTo>
                    <a:cubicBezTo>
                      <a:pt x="114388" y="35954"/>
                      <a:pt x="114439" y="36362"/>
                      <a:pt x="114490" y="36719"/>
                    </a:cubicBezTo>
                    <a:cubicBezTo>
                      <a:pt x="114541" y="37280"/>
                      <a:pt x="114592" y="37841"/>
                      <a:pt x="114643" y="38402"/>
                    </a:cubicBezTo>
                    <a:lnTo>
                      <a:pt x="114643" y="39218"/>
                    </a:lnTo>
                    <a:lnTo>
                      <a:pt x="114643" y="40799"/>
                    </a:lnTo>
                    <a:lnTo>
                      <a:pt x="114643" y="44012"/>
                    </a:lnTo>
                    <a:cubicBezTo>
                      <a:pt x="114643" y="45338"/>
                      <a:pt x="114541" y="46715"/>
                      <a:pt x="114490" y="47990"/>
                    </a:cubicBezTo>
                    <a:cubicBezTo>
                      <a:pt x="114439" y="48041"/>
                      <a:pt x="114388" y="48143"/>
                      <a:pt x="114388" y="48245"/>
                    </a:cubicBezTo>
                    <a:lnTo>
                      <a:pt x="114388" y="49214"/>
                    </a:lnTo>
                    <a:lnTo>
                      <a:pt x="114388" y="49775"/>
                    </a:lnTo>
                    <a:cubicBezTo>
                      <a:pt x="114388" y="49928"/>
                      <a:pt x="114388" y="50132"/>
                      <a:pt x="114337" y="50336"/>
                    </a:cubicBezTo>
                    <a:cubicBezTo>
                      <a:pt x="114184" y="52375"/>
                      <a:pt x="113980" y="54262"/>
                      <a:pt x="113623" y="56098"/>
                    </a:cubicBezTo>
                    <a:cubicBezTo>
                      <a:pt x="113317" y="57934"/>
                      <a:pt x="112807" y="59872"/>
                      <a:pt x="112246" y="61861"/>
                    </a:cubicBezTo>
                    <a:cubicBezTo>
                      <a:pt x="112246" y="61963"/>
                      <a:pt x="112195" y="62065"/>
                      <a:pt x="112144" y="62218"/>
                    </a:cubicBezTo>
                    <a:cubicBezTo>
                      <a:pt x="111430" y="64717"/>
                      <a:pt x="110512" y="67318"/>
                      <a:pt x="109390" y="70072"/>
                    </a:cubicBezTo>
                    <a:cubicBezTo>
                      <a:pt x="109339" y="70123"/>
                      <a:pt x="109339" y="70174"/>
                      <a:pt x="109339" y="70276"/>
                    </a:cubicBezTo>
                    <a:cubicBezTo>
                      <a:pt x="108524" y="72010"/>
                      <a:pt x="107555" y="73744"/>
                      <a:pt x="106535" y="75426"/>
                    </a:cubicBezTo>
                    <a:lnTo>
                      <a:pt x="106586" y="75375"/>
                    </a:lnTo>
                    <a:lnTo>
                      <a:pt x="106586" y="75375"/>
                    </a:lnTo>
                    <a:cubicBezTo>
                      <a:pt x="104189" y="79251"/>
                      <a:pt x="101333" y="82770"/>
                      <a:pt x="98018" y="85932"/>
                    </a:cubicBezTo>
                    <a:lnTo>
                      <a:pt x="98018" y="85983"/>
                    </a:lnTo>
                    <a:cubicBezTo>
                      <a:pt x="95060" y="88788"/>
                      <a:pt x="91745" y="91185"/>
                      <a:pt x="88175" y="93174"/>
                    </a:cubicBezTo>
                    <a:cubicBezTo>
                      <a:pt x="84912" y="94959"/>
                      <a:pt x="81444" y="96336"/>
                      <a:pt x="77823" y="97305"/>
                    </a:cubicBezTo>
                    <a:cubicBezTo>
                      <a:pt x="76038" y="97713"/>
                      <a:pt x="74253" y="98070"/>
                      <a:pt x="72417" y="98273"/>
                    </a:cubicBezTo>
                    <a:cubicBezTo>
                      <a:pt x="70836" y="98426"/>
                      <a:pt x="69255" y="98528"/>
                      <a:pt x="67674" y="98528"/>
                    </a:cubicBezTo>
                    <a:lnTo>
                      <a:pt x="66807" y="98528"/>
                    </a:lnTo>
                    <a:cubicBezTo>
                      <a:pt x="66297" y="98528"/>
                      <a:pt x="65736" y="98528"/>
                      <a:pt x="65175" y="98477"/>
                    </a:cubicBezTo>
                    <a:cubicBezTo>
                      <a:pt x="64614" y="98375"/>
                      <a:pt x="64206" y="98375"/>
                      <a:pt x="63594" y="98324"/>
                    </a:cubicBezTo>
                    <a:cubicBezTo>
                      <a:pt x="63085" y="98019"/>
                      <a:pt x="62575" y="97662"/>
                      <a:pt x="62116" y="97254"/>
                    </a:cubicBezTo>
                    <a:cubicBezTo>
                      <a:pt x="61555" y="96744"/>
                      <a:pt x="60994" y="96183"/>
                      <a:pt x="60586" y="95571"/>
                    </a:cubicBezTo>
                    <a:cubicBezTo>
                      <a:pt x="60178" y="94959"/>
                      <a:pt x="59872" y="94296"/>
                      <a:pt x="59617" y="93633"/>
                    </a:cubicBezTo>
                    <a:cubicBezTo>
                      <a:pt x="59362" y="92766"/>
                      <a:pt x="59158" y="91899"/>
                      <a:pt x="59056" y="90981"/>
                    </a:cubicBezTo>
                    <a:cubicBezTo>
                      <a:pt x="59005" y="90216"/>
                      <a:pt x="59005" y="89502"/>
                      <a:pt x="59056" y="88737"/>
                    </a:cubicBezTo>
                    <a:cubicBezTo>
                      <a:pt x="59872" y="88635"/>
                      <a:pt x="60688" y="88482"/>
                      <a:pt x="61555" y="88278"/>
                    </a:cubicBezTo>
                    <a:cubicBezTo>
                      <a:pt x="62983" y="87972"/>
                      <a:pt x="64359" y="87666"/>
                      <a:pt x="65787" y="87258"/>
                    </a:cubicBezTo>
                    <a:cubicBezTo>
                      <a:pt x="68643" y="86442"/>
                      <a:pt x="71397" y="85422"/>
                      <a:pt x="74049" y="84198"/>
                    </a:cubicBezTo>
                    <a:cubicBezTo>
                      <a:pt x="76752" y="82974"/>
                      <a:pt x="79251" y="81444"/>
                      <a:pt x="81546" y="79659"/>
                    </a:cubicBezTo>
                    <a:cubicBezTo>
                      <a:pt x="81903" y="79404"/>
                      <a:pt x="82260" y="79098"/>
                      <a:pt x="82617" y="78843"/>
                    </a:cubicBezTo>
                    <a:cubicBezTo>
                      <a:pt x="84810" y="77160"/>
                      <a:pt x="86696" y="75120"/>
                      <a:pt x="88277" y="72826"/>
                    </a:cubicBezTo>
                    <a:cubicBezTo>
                      <a:pt x="92816" y="66553"/>
                      <a:pt x="95927" y="59107"/>
                      <a:pt x="94958" y="51305"/>
                    </a:cubicBezTo>
                    <a:cubicBezTo>
                      <a:pt x="94448" y="47378"/>
                      <a:pt x="93275" y="43553"/>
                      <a:pt x="92306" y="39677"/>
                    </a:cubicBezTo>
                    <a:cubicBezTo>
                      <a:pt x="91031" y="34577"/>
                      <a:pt x="90164" y="29426"/>
                      <a:pt x="89246" y="24225"/>
                    </a:cubicBezTo>
                    <a:cubicBezTo>
                      <a:pt x="89042" y="22950"/>
                      <a:pt x="88787" y="21675"/>
                      <a:pt x="88430" y="20400"/>
                    </a:cubicBezTo>
                    <a:cubicBezTo>
                      <a:pt x="87971" y="19074"/>
                      <a:pt x="87410" y="17748"/>
                      <a:pt x="86747" y="16524"/>
                    </a:cubicBezTo>
                    <a:lnTo>
                      <a:pt x="85269" y="13209"/>
                    </a:lnTo>
                    <a:cubicBezTo>
                      <a:pt x="83586" y="9588"/>
                      <a:pt x="80475" y="7140"/>
                      <a:pt x="77211" y="4947"/>
                    </a:cubicBezTo>
                    <a:cubicBezTo>
                      <a:pt x="75528" y="3775"/>
                      <a:pt x="73692" y="2806"/>
                      <a:pt x="71856" y="2041"/>
                    </a:cubicBezTo>
                    <a:cubicBezTo>
                      <a:pt x="70989" y="1684"/>
                      <a:pt x="70122" y="1378"/>
                      <a:pt x="69306" y="1123"/>
                    </a:cubicBezTo>
                    <a:cubicBezTo>
                      <a:pt x="68337" y="817"/>
                      <a:pt x="67317" y="613"/>
                      <a:pt x="66348" y="460"/>
                    </a:cubicBezTo>
                    <a:cubicBezTo>
                      <a:pt x="64461" y="154"/>
                      <a:pt x="62524" y="1"/>
                      <a:pt x="60586" y="1"/>
                    </a:cubicBezTo>
                    <a:close/>
                  </a:path>
                </a:pathLst>
              </a:custGeom>
              <a:solidFill>
                <a:srgbClr val="FFC19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2" name="Google Shape;1736;p33">
                <a:extLst>
                  <a:ext uri="{FF2B5EF4-FFF2-40B4-BE49-F238E27FC236}">
                    <a16:creationId xmlns:a16="http://schemas.microsoft.com/office/drawing/2014/main" id="{190C30C1-C6AB-444F-B976-D8C08521B831}"/>
                  </a:ext>
                </a:extLst>
              </p:cNvPr>
              <p:cNvSpPr/>
              <p:nvPr/>
            </p:nvSpPr>
            <p:spPr>
              <a:xfrm>
                <a:off x="1779000" y="3254883"/>
                <a:ext cx="373610" cy="338101"/>
              </a:xfrm>
              <a:custGeom>
                <a:avLst/>
                <a:gdLst/>
                <a:ahLst/>
                <a:cxnLst/>
                <a:rect l="l" t="t" r="r" b="b"/>
                <a:pathLst>
                  <a:path w="30039" h="27184" extrusionOk="0">
                    <a:moveTo>
                      <a:pt x="11628" y="0"/>
                    </a:moveTo>
                    <a:cubicBezTo>
                      <a:pt x="10914" y="0"/>
                      <a:pt x="10200" y="102"/>
                      <a:pt x="9486" y="204"/>
                    </a:cubicBezTo>
                    <a:cubicBezTo>
                      <a:pt x="8670" y="357"/>
                      <a:pt x="7854" y="561"/>
                      <a:pt x="7038" y="867"/>
                    </a:cubicBezTo>
                    <a:cubicBezTo>
                      <a:pt x="6171" y="1122"/>
                      <a:pt x="5355" y="1428"/>
                      <a:pt x="4590" y="1836"/>
                    </a:cubicBezTo>
                    <a:cubicBezTo>
                      <a:pt x="3825" y="2193"/>
                      <a:pt x="3111" y="2652"/>
                      <a:pt x="2448" y="3111"/>
                    </a:cubicBezTo>
                    <a:cubicBezTo>
                      <a:pt x="2091" y="3315"/>
                      <a:pt x="1836" y="3570"/>
                      <a:pt x="1530" y="3825"/>
                    </a:cubicBezTo>
                    <a:cubicBezTo>
                      <a:pt x="1224" y="4131"/>
                      <a:pt x="918" y="4437"/>
                      <a:pt x="663" y="4794"/>
                    </a:cubicBezTo>
                    <a:cubicBezTo>
                      <a:pt x="459" y="5151"/>
                      <a:pt x="255" y="5559"/>
                      <a:pt x="153" y="5967"/>
                    </a:cubicBezTo>
                    <a:cubicBezTo>
                      <a:pt x="51" y="6375"/>
                      <a:pt x="0" y="6834"/>
                      <a:pt x="0" y="7242"/>
                    </a:cubicBezTo>
                    <a:cubicBezTo>
                      <a:pt x="51" y="8160"/>
                      <a:pt x="204" y="9078"/>
                      <a:pt x="459" y="9945"/>
                    </a:cubicBezTo>
                    <a:cubicBezTo>
                      <a:pt x="765" y="11373"/>
                      <a:pt x="1224" y="13005"/>
                      <a:pt x="1734" y="14636"/>
                    </a:cubicBezTo>
                    <a:cubicBezTo>
                      <a:pt x="2142" y="15911"/>
                      <a:pt x="2652" y="17135"/>
                      <a:pt x="3315" y="18308"/>
                    </a:cubicBezTo>
                    <a:cubicBezTo>
                      <a:pt x="3927" y="19379"/>
                      <a:pt x="4692" y="20348"/>
                      <a:pt x="5559" y="21215"/>
                    </a:cubicBezTo>
                    <a:cubicBezTo>
                      <a:pt x="6069" y="21674"/>
                      <a:pt x="6528" y="22082"/>
                      <a:pt x="7089" y="22490"/>
                    </a:cubicBezTo>
                    <a:cubicBezTo>
                      <a:pt x="7650" y="22847"/>
                      <a:pt x="8262" y="23255"/>
                      <a:pt x="8874" y="23561"/>
                    </a:cubicBezTo>
                    <a:cubicBezTo>
                      <a:pt x="10353" y="24326"/>
                      <a:pt x="11883" y="24887"/>
                      <a:pt x="13464" y="25346"/>
                    </a:cubicBezTo>
                    <a:cubicBezTo>
                      <a:pt x="15453" y="25907"/>
                      <a:pt x="17442" y="26366"/>
                      <a:pt x="19482" y="26621"/>
                    </a:cubicBezTo>
                    <a:cubicBezTo>
                      <a:pt x="20654" y="26774"/>
                      <a:pt x="21878" y="26876"/>
                      <a:pt x="23051" y="26876"/>
                    </a:cubicBezTo>
                    <a:lnTo>
                      <a:pt x="23459" y="26876"/>
                    </a:lnTo>
                    <a:cubicBezTo>
                      <a:pt x="24479" y="26876"/>
                      <a:pt x="25499" y="26825"/>
                      <a:pt x="26519" y="26672"/>
                    </a:cubicBezTo>
                    <a:lnTo>
                      <a:pt x="26519" y="26672"/>
                    </a:lnTo>
                    <a:cubicBezTo>
                      <a:pt x="26468" y="26825"/>
                      <a:pt x="26468" y="27029"/>
                      <a:pt x="26621" y="27131"/>
                    </a:cubicBezTo>
                    <a:cubicBezTo>
                      <a:pt x="26675" y="27167"/>
                      <a:pt x="26736" y="27184"/>
                      <a:pt x="26796" y="27184"/>
                    </a:cubicBezTo>
                    <a:cubicBezTo>
                      <a:pt x="26906" y="27184"/>
                      <a:pt x="27014" y="27128"/>
                      <a:pt x="27080" y="27029"/>
                    </a:cubicBezTo>
                    <a:cubicBezTo>
                      <a:pt x="27998" y="25754"/>
                      <a:pt x="28763" y="24326"/>
                      <a:pt x="29222" y="22847"/>
                    </a:cubicBezTo>
                    <a:cubicBezTo>
                      <a:pt x="29681" y="21470"/>
                      <a:pt x="29936" y="19991"/>
                      <a:pt x="29987" y="18512"/>
                    </a:cubicBezTo>
                    <a:cubicBezTo>
                      <a:pt x="30038" y="15605"/>
                      <a:pt x="29324" y="12750"/>
                      <a:pt x="27947" y="10251"/>
                    </a:cubicBezTo>
                    <a:cubicBezTo>
                      <a:pt x="26519" y="7650"/>
                      <a:pt x="24581" y="5355"/>
                      <a:pt x="22184" y="3621"/>
                    </a:cubicBezTo>
                    <a:cubicBezTo>
                      <a:pt x="21011" y="2754"/>
                      <a:pt x="19685" y="1989"/>
                      <a:pt x="18309" y="1428"/>
                    </a:cubicBezTo>
                    <a:cubicBezTo>
                      <a:pt x="16932" y="816"/>
                      <a:pt x="15504" y="408"/>
                      <a:pt x="14025" y="204"/>
                    </a:cubicBezTo>
                    <a:cubicBezTo>
                      <a:pt x="13260" y="51"/>
                      <a:pt x="12546" y="0"/>
                      <a:pt x="11781" y="0"/>
                    </a:cubicBezTo>
                    <a:close/>
                  </a:path>
                </a:pathLst>
              </a:custGeom>
              <a:solidFill>
                <a:srgbClr val="FF3577">
                  <a:alpha val="430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3" name="Google Shape;1737;p33">
                <a:extLst>
                  <a:ext uri="{FF2B5EF4-FFF2-40B4-BE49-F238E27FC236}">
                    <a16:creationId xmlns:a16="http://schemas.microsoft.com/office/drawing/2014/main" id="{7443255E-6347-4916-9FBD-0729D4E49A86}"/>
                  </a:ext>
                </a:extLst>
              </p:cNvPr>
              <p:cNvSpPr/>
              <p:nvPr/>
            </p:nvSpPr>
            <p:spPr>
              <a:xfrm>
                <a:off x="2152598" y="2970089"/>
                <a:ext cx="83729" cy="74215"/>
              </a:xfrm>
              <a:custGeom>
                <a:avLst/>
                <a:gdLst/>
                <a:ahLst/>
                <a:cxnLst/>
                <a:rect l="l" t="t" r="r" b="b"/>
                <a:pathLst>
                  <a:path w="6732" h="5967" extrusionOk="0">
                    <a:moveTo>
                      <a:pt x="3723" y="0"/>
                    </a:moveTo>
                    <a:cubicBezTo>
                      <a:pt x="3519" y="0"/>
                      <a:pt x="3264" y="0"/>
                      <a:pt x="3060" y="51"/>
                    </a:cubicBezTo>
                    <a:cubicBezTo>
                      <a:pt x="2805" y="102"/>
                      <a:pt x="2550" y="153"/>
                      <a:pt x="2346" y="255"/>
                    </a:cubicBezTo>
                    <a:cubicBezTo>
                      <a:pt x="2142" y="306"/>
                      <a:pt x="1989" y="408"/>
                      <a:pt x="1785" y="510"/>
                    </a:cubicBezTo>
                    <a:cubicBezTo>
                      <a:pt x="1581" y="612"/>
                      <a:pt x="1377" y="765"/>
                      <a:pt x="1224" y="918"/>
                    </a:cubicBezTo>
                    <a:cubicBezTo>
                      <a:pt x="1020" y="1071"/>
                      <a:pt x="816" y="1275"/>
                      <a:pt x="663" y="1479"/>
                    </a:cubicBezTo>
                    <a:cubicBezTo>
                      <a:pt x="408" y="1785"/>
                      <a:pt x="204" y="2142"/>
                      <a:pt x="102" y="2550"/>
                    </a:cubicBezTo>
                    <a:cubicBezTo>
                      <a:pt x="51" y="2805"/>
                      <a:pt x="0" y="3009"/>
                      <a:pt x="0" y="3264"/>
                    </a:cubicBezTo>
                    <a:cubicBezTo>
                      <a:pt x="0" y="3417"/>
                      <a:pt x="51" y="3570"/>
                      <a:pt x="51" y="3723"/>
                    </a:cubicBezTo>
                    <a:cubicBezTo>
                      <a:pt x="102" y="3876"/>
                      <a:pt x="153" y="4029"/>
                      <a:pt x="204" y="4182"/>
                    </a:cubicBezTo>
                    <a:cubicBezTo>
                      <a:pt x="357" y="4641"/>
                      <a:pt x="663" y="5049"/>
                      <a:pt x="1071" y="5355"/>
                    </a:cubicBezTo>
                    <a:cubicBezTo>
                      <a:pt x="1224" y="5508"/>
                      <a:pt x="1428" y="5610"/>
                      <a:pt x="1632" y="5712"/>
                    </a:cubicBezTo>
                    <a:cubicBezTo>
                      <a:pt x="1785" y="5763"/>
                      <a:pt x="1938" y="5814"/>
                      <a:pt x="2091" y="5865"/>
                    </a:cubicBezTo>
                    <a:cubicBezTo>
                      <a:pt x="2295" y="5916"/>
                      <a:pt x="2550" y="5916"/>
                      <a:pt x="2754" y="5967"/>
                    </a:cubicBezTo>
                    <a:cubicBezTo>
                      <a:pt x="3009" y="5967"/>
                      <a:pt x="3213" y="5916"/>
                      <a:pt x="3468" y="5865"/>
                    </a:cubicBezTo>
                    <a:cubicBezTo>
                      <a:pt x="3570" y="5865"/>
                      <a:pt x="3621" y="5865"/>
                      <a:pt x="3723" y="5814"/>
                    </a:cubicBezTo>
                    <a:cubicBezTo>
                      <a:pt x="3825" y="5839"/>
                      <a:pt x="3914" y="5852"/>
                      <a:pt x="4003" y="5852"/>
                    </a:cubicBezTo>
                    <a:cubicBezTo>
                      <a:pt x="4093" y="5852"/>
                      <a:pt x="4182" y="5839"/>
                      <a:pt x="4284" y="5814"/>
                    </a:cubicBezTo>
                    <a:cubicBezTo>
                      <a:pt x="4488" y="5814"/>
                      <a:pt x="4743" y="5712"/>
                      <a:pt x="4947" y="5610"/>
                    </a:cubicBezTo>
                    <a:cubicBezTo>
                      <a:pt x="5202" y="5508"/>
                      <a:pt x="5355" y="5406"/>
                      <a:pt x="5559" y="5253"/>
                    </a:cubicBezTo>
                    <a:cubicBezTo>
                      <a:pt x="5763" y="5100"/>
                      <a:pt x="5916" y="4896"/>
                      <a:pt x="6120" y="4743"/>
                    </a:cubicBezTo>
                    <a:cubicBezTo>
                      <a:pt x="6222" y="4539"/>
                      <a:pt x="6324" y="4335"/>
                      <a:pt x="6426" y="4131"/>
                    </a:cubicBezTo>
                    <a:cubicBezTo>
                      <a:pt x="6528" y="3927"/>
                      <a:pt x="6579" y="3774"/>
                      <a:pt x="6630" y="3621"/>
                    </a:cubicBezTo>
                    <a:cubicBezTo>
                      <a:pt x="6681" y="3366"/>
                      <a:pt x="6732" y="3111"/>
                      <a:pt x="6732" y="2907"/>
                    </a:cubicBezTo>
                    <a:cubicBezTo>
                      <a:pt x="6732" y="2652"/>
                      <a:pt x="6681" y="2397"/>
                      <a:pt x="6630" y="2142"/>
                    </a:cubicBezTo>
                    <a:cubicBezTo>
                      <a:pt x="6477" y="1632"/>
                      <a:pt x="6222" y="1173"/>
                      <a:pt x="5865" y="816"/>
                    </a:cubicBezTo>
                    <a:cubicBezTo>
                      <a:pt x="5661" y="663"/>
                      <a:pt x="5457" y="510"/>
                      <a:pt x="5253" y="357"/>
                    </a:cubicBezTo>
                    <a:cubicBezTo>
                      <a:pt x="4998" y="255"/>
                      <a:pt x="4794" y="153"/>
                      <a:pt x="4539" y="102"/>
                    </a:cubicBezTo>
                    <a:cubicBezTo>
                      <a:pt x="4284" y="0"/>
                      <a:pt x="4080" y="0"/>
                      <a:pt x="3825" y="0"/>
                    </a:cubicBezTo>
                    <a:close/>
                  </a:path>
                </a:pathLst>
              </a:custGeom>
              <a:solidFill>
                <a:srgbClr val="431F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4" name="Google Shape;1738;p33">
                <a:extLst>
                  <a:ext uri="{FF2B5EF4-FFF2-40B4-BE49-F238E27FC236}">
                    <a16:creationId xmlns:a16="http://schemas.microsoft.com/office/drawing/2014/main" id="{8E778363-38F2-4D5D-9D09-F8D0E1A81AA8}"/>
                  </a:ext>
                </a:extLst>
              </p:cNvPr>
              <p:cNvSpPr/>
              <p:nvPr/>
            </p:nvSpPr>
            <p:spPr>
              <a:xfrm>
                <a:off x="2599763" y="2919978"/>
                <a:ext cx="57101" cy="56466"/>
              </a:xfrm>
              <a:custGeom>
                <a:avLst/>
                <a:gdLst/>
                <a:ahLst/>
                <a:cxnLst/>
                <a:rect l="l" t="t" r="r" b="b"/>
                <a:pathLst>
                  <a:path w="4591" h="4540" extrusionOk="0">
                    <a:moveTo>
                      <a:pt x="1428" y="0"/>
                    </a:moveTo>
                    <a:cubicBezTo>
                      <a:pt x="1275" y="0"/>
                      <a:pt x="1122" y="51"/>
                      <a:pt x="969" y="153"/>
                    </a:cubicBezTo>
                    <a:cubicBezTo>
                      <a:pt x="816" y="204"/>
                      <a:pt x="714" y="306"/>
                      <a:pt x="612" y="408"/>
                    </a:cubicBezTo>
                    <a:cubicBezTo>
                      <a:pt x="357" y="612"/>
                      <a:pt x="204" y="867"/>
                      <a:pt x="102" y="1173"/>
                    </a:cubicBezTo>
                    <a:cubicBezTo>
                      <a:pt x="51" y="1326"/>
                      <a:pt x="51" y="1479"/>
                      <a:pt x="0" y="1632"/>
                    </a:cubicBezTo>
                    <a:cubicBezTo>
                      <a:pt x="0" y="1836"/>
                      <a:pt x="0" y="1989"/>
                      <a:pt x="0" y="2193"/>
                    </a:cubicBezTo>
                    <a:cubicBezTo>
                      <a:pt x="51" y="2448"/>
                      <a:pt x="153" y="2754"/>
                      <a:pt x="255" y="3009"/>
                    </a:cubicBezTo>
                    <a:cubicBezTo>
                      <a:pt x="357" y="3264"/>
                      <a:pt x="510" y="3519"/>
                      <a:pt x="663" y="3723"/>
                    </a:cubicBezTo>
                    <a:cubicBezTo>
                      <a:pt x="714" y="3825"/>
                      <a:pt x="816" y="3876"/>
                      <a:pt x="867" y="3927"/>
                    </a:cubicBezTo>
                    <a:cubicBezTo>
                      <a:pt x="1020" y="4080"/>
                      <a:pt x="1122" y="4182"/>
                      <a:pt x="1275" y="4284"/>
                    </a:cubicBezTo>
                    <a:cubicBezTo>
                      <a:pt x="1581" y="4437"/>
                      <a:pt x="1887" y="4539"/>
                      <a:pt x="2193" y="4539"/>
                    </a:cubicBezTo>
                    <a:lnTo>
                      <a:pt x="2550" y="4539"/>
                    </a:lnTo>
                    <a:lnTo>
                      <a:pt x="2754" y="4488"/>
                    </a:lnTo>
                    <a:cubicBezTo>
                      <a:pt x="3162" y="4488"/>
                      <a:pt x="3570" y="4284"/>
                      <a:pt x="3825" y="3927"/>
                    </a:cubicBezTo>
                    <a:cubicBezTo>
                      <a:pt x="3876" y="3774"/>
                      <a:pt x="3978" y="3672"/>
                      <a:pt x="4029" y="3519"/>
                    </a:cubicBezTo>
                    <a:lnTo>
                      <a:pt x="4182" y="3315"/>
                    </a:lnTo>
                    <a:cubicBezTo>
                      <a:pt x="4386" y="3060"/>
                      <a:pt x="4539" y="2703"/>
                      <a:pt x="4539" y="2346"/>
                    </a:cubicBezTo>
                    <a:cubicBezTo>
                      <a:pt x="4590" y="2040"/>
                      <a:pt x="4488" y="1734"/>
                      <a:pt x="4335" y="1479"/>
                    </a:cubicBezTo>
                    <a:cubicBezTo>
                      <a:pt x="4284" y="1326"/>
                      <a:pt x="4233" y="1224"/>
                      <a:pt x="4131" y="1122"/>
                    </a:cubicBezTo>
                    <a:cubicBezTo>
                      <a:pt x="4080" y="1071"/>
                      <a:pt x="4080" y="969"/>
                      <a:pt x="4029" y="867"/>
                    </a:cubicBezTo>
                    <a:cubicBezTo>
                      <a:pt x="3927" y="663"/>
                      <a:pt x="3774" y="510"/>
                      <a:pt x="3621" y="408"/>
                    </a:cubicBezTo>
                    <a:cubicBezTo>
                      <a:pt x="3430" y="293"/>
                      <a:pt x="3210" y="236"/>
                      <a:pt x="3005" y="236"/>
                    </a:cubicBezTo>
                    <a:cubicBezTo>
                      <a:pt x="2936" y="236"/>
                      <a:pt x="2869" y="242"/>
                      <a:pt x="2805" y="255"/>
                    </a:cubicBezTo>
                    <a:lnTo>
                      <a:pt x="2754" y="255"/>
                    </a:lnTo>
                    <a:lnTo>
                      <a:pt x="2601" y="204"/>
                    </a:lnTo>
                    <a:cubicBezTo>
                      <a:pt x="2397" y="102"/>
                      <a:pt x="2193" y="51"/>
                      <a:pt x="1989" y="51"/>
                    </a:cubicBezTo>
                    <a:cubicBezTo>
                      <a:pt x="1964" y="26"/>
                      <a:pt x="1926" y="13"/>
                      <a:pt x="1881" y="13"/>
                    </a:cubicBezTo>
                    <a:cubicBezTo>
                      <a:pt x="1836" y="13"/>
                      <a:pt x="1785" y="26"/>
                      <a:pt x="1734" y="51"/>
                    </a:cubicBezTo>
                    <a:lnTo>
                      <a:pt x="1428" y="51"/>
                    </a:lnTo>
                    <a:lnTo>
                      <a:pt x="1428" y="0"/>
                    </a:lnTo>
                    <a:close/>
                  </a:path>
                </a:pathLst>
              </a:custGeom>
              <a:solidFill>
                <a:srgbClr val="431F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5" name="Google Shape;1739;p33">
                <a:extLst>
                  <a:ext uri="{FF2B5EF4-FFF2-40B4-BE49-F238E27FC236}">
                    <a16:creationId xmlns:a16="http://schemas.microsoft.com/office/drawing/2014/main" id="{929A66FE-56E6-41A5-B6AB-35DD46560C88}"/>
                  </a:ext>
                </a:extLst>
              </p:cNvPr>
              <p:cNvSpPr/>
              <p:nvPr/>
            </p:nvSpPr>
            <p:spPr>
              <a:xfrm>
                <a:off x="2058533" y="2871771"/>
                <a:ext cx="114363" cy="85707"/>
              </a:xfrm>
              <a:custGeom>
                <a:avLst/>
                <a:gdLst/>
                <a:ahLst/>
                <a:cxnLst/>
                <a:rect l="l" t="t" r="r" b="b"/>
                <a:pathLst>
                  <a:path w="9195" h="6891" extrusionOk="0">
                    <a:moveTo>
                      <a:pt x="7104" y="0"/>
                    </a:moveTo>
                    <a:cubicBezTo>
                      <a:pt x="6645" y="51"/>
                      <a:pt x="6186" y="102"/>
                      <a:pt x="5727" y="255"/>
                    </a:cubicBezTo>
                    <a:cubicBezTo>
                      <a:pt x="4911" y="510"/>
                      <a:pt x="4146" y="918"/>
                      <a:pt x="3483" y="1479"/>
                    </a:cubicBezTo>
                    <a:cubicBezTo>
                      <a:pt x="3126" y="1734"/>
                      <a:pt x="2820" y="2040"/>
                      <a:pt x="2514" y="2295"/>
                    </a:cubicBezTo>
                    <a:cubicBezTo>
                      <a:pt x="2157" y="2652"/>
                      <a:pt x="1851" y="3009"/>
                      <a:pt x="1545" y="3417"/>
                    </a:cubicBezTo>
                    <a:cubicBezTo>
                      <a:pt x="1290" y="3774"/>
                      <a:pt x="1035" y="4182"/>
                      <a:pt x="831" y="4590"/>
                    </a:cubicBezTo>
                    <a:cubicBezTo>
                      <a:pt x="627" y="4947"/>
                      <a:pt x="474" y="5304"/>
                      <a:pt x="321" y="5661"/>
                    </a:cubicBezTo>
                    <a:cubicBezTo>
                      <a:pt x="1" y="6367"/>
                      <a:pt x="588" y="6891"/>
                      <a:pt x="1169" y="6891"/>
                    </a:cubicBezTo>
                    <a:cubicBezTo>
                      <a:pt x="1512" y="6891"/>
                      <a:pt x="1853" y="6708"/>
                      <a:pt x="2004" y="6273"/>
                    </a:cubicBezTo>
                    <a:cubicBezTo>
                      <a:pt x="2106" y="5967"/>
                      <a:pt x="2259" y="5661"/>
                      <a:pt x="2412" y="5355"/>
                    </a:cubicBezTo>
                    <a:cubicBezTo>
                      <a:pt x="2769" y="4743"/>
                      <a:pt x="3177" y="4182"/>
                      <a:pt x="3687" y="3621"/>
                    </a:cubicBezTo>
                    <a:cubicBezTo>
                      <a:pt x="4095" y="3162"/>
                      <a:pt x="4605" y="2754"/>
                      <a:pt x="5115" y="2448"/>
                    </a:cubicBezTo>
                    <a:cubicBezTo>
                      <a:pt x="5523" y="2193"/>
                      <a:pt x="5931" y="2040"/>
                      <a:pt x="6339" y="1887"/>
                    </a:cubicBezTo>
                    <a:cubicBezTo>
                      <a:pt x="6696" y="1785"/>
                      <a:pt x="7002" y="1734"/>
                      <a:pt x="7308" y="1734"/>
                    </a:cubicBezTo>
                    <a:cubicBezTo>
                      <a:pt x="7614" y="1734"/>
                      <a:pt x="7920" y="1785"/>
                      <a:pt x="8175" y="1836"/>
                    </a:cubicBezTo>
                    <a:cubicBezTo>
                      <a:pt x="8430" y="1836"/>
                      <a:pt x="8634" y="1785"/>
                      <a:pt x="8838" y="1632"/>
                    </a:cubicBezTo>
                    <a:cubicBezTo>
                      <a:pt x="9042" y="1479"/>
                      <a:pt x="9144" y="1275"/>
                      <a:pt x="9144" y="1071"/>
                    </a:cubicBezTo>
                    <a:cubicBezTo>
                      <a:pt x="9195" y="816"/>
                      <a:pt x="9093" y="612"/>
                      <a:pt x="8991" y="408"/>
                    </a:cubicBezTo>
                    <a:lnTo>
                      <a:pt x="8838" y="255"/>
                    </a:lnTo>
                    <a:cubicBezTo>
                      <a:pt x="8685" y="153"/>
                      <a:pt x="8532" y="102"/>
                      <a:pt x="8379" y="102"/>
                    </a:cubicBezTo>
                    <a:cubicBezTo>
                      <a:pt x="8073" y="0"/>
                      <a:pt x="7716" y="0"/>
                      <a:pt x="7410" y="0"/>
                    </a:cubicBezTo>
                    <a:close/>
                  </a:path>
                </a:pathLst>
              </a:custGeom>
              <a:solidFill>
                <a:srgbClr val="431F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6" name="Google Shape;1740;p33">
                <a:extLst>
                  <a:ext uri="{FF2B5EF4-FFF2-40B4-BE49-F238E27FC236}">
                    <a16:creationId xmlns:a16="http://schemas.microsoft.com/office/drawing/2014/main" id="{0283D507-8AA8-4206-9977-FC0B54137855}"/>
                  </a:ext>
                </a:extLst>
              </p:cNvPr>
              <p:cNvSpPr/>
              <p:nvPr/>
            </p:nvSpPr>
            <p:spPr>
              <a:xfrm>
                <a:off x="2575025" y="2840055"/>
                <a:ext cx="75732" cy="32238"/>
              </a:xfrm>
              <a:custGeom>
                <a:avLst/>
                <a:gdLst/>
                <a:ahLst/>
                <a:cxnLst/>
                <a:rect l="l" t="t" r="r" b="b"/>
                <a:pathLst>
                  <a:path w="6089" h="2592" extrusionOk="0">
                    <a:moveTo>
                      <a:pt x="1734" y="1"/>
                    </a:moveTo>
                    <a:lnTo>
                      <a:pt x="1785" y="52"/>
                    </a:lnTo>
                    <a:cubicBezTo>
                      <a:pt x="1377" y="103"/>
                      <a:pt x="970" y="204"/>
                      <a:pt x="562" y="357"/>
                    </a:cubicBezTo>
                    <a:cubicBezTo>
                      <a:pt x="358" y="408"/>
                      <a:pt x="154" y="612"/>
                      <a:pt x="103" y="816"/>
                    </a:cubicBezTo>
                    <a:cubicBezTo>
                      <a:pt x="1" y="1020"/>
                      <a:pt x="1" y="1275"/>
                      <a:pt x="103" y="1479"/>
                    </a:cubicBezTo>
                    <a:cubicBezTo>
                      <a:pt x="154" y="1683"/>
                      <a:pt x="358" y="1887"/>
                      <a:pt x="562" y="1938"/>
                    </a:cubicBezTo>
                    <a:cubicBezTo>
                      <a:pt x="664" y="1989"/>
                      <a:pt x="778" y="2015"/>
                      <a:pt x="893" y="2015"/>
                    </a:cubicBezTo>
                    <a:cubicBezTo>
                      <a:pt x="1008" y="2015"/>
                      <a:pt x="1123" y="1989"/>
                      <a:pt x="1224" y="1938"/>
                    </a:cubicBezTo>
                    <a:lnTo>
                      <a:pt x="1428" y="1887"/>
                    </a:lnTo>
                    <a:cubicBezTo>
                      <a:pt x="1683" y="1836"/>
                      <a:pt x="1989" y="1785"/>
                      <a:pt x="2244" y="1785"/>
                    </a:cubicBezTo>
                    <a:cubicBezTo>
                      <a:pt x="2550" y="1785"/>
                      <a:pt x="2805" y="1785"/>
                      <a:pt x="3111" y="1836"/>
                    </a:cubicBezTo>
                    <a:cubicBezTo>
                      <a:pt x="3366" y="1938"/>
                      <a:pt x="3621" y="2040"/>
                      <a:pt x="3876" y="2142"/>
                    </a:cubicBezTo>
                    <a:cubicBezTo>
                      <a:pt x="4029" y="2244"/>
                      <a:pt x="4131" y="2295"/>
                      <a:pt x="4284" y="2397"/>
                    </a:cubicBezTo>
                    <a:cubicBezTo>
                      <a:pt x="4460" y="2534"/>
                      <a:pt x="4641" y="2592"/>
                      <a:pt x="4812" y="2592"/>
                    </a:cubicBezTo>
                    <a:cubicBezTo>
                      <a:pt x="5537" y="2592"/>
                      <a:pt x="6088" y="1547"/>
                      <a:pt x="5304" y="969"/>
                    </a:cubicBezTo>
                    <a:cubicBezTo>
                      <a:pt x="4947" y="714"/>
                      <a:pt x="4590" y="510"/>
                      <a:pt x="4182" y="357"/>
                    </a:cubicBezTo>
                    <a:cubicBezTo>
                      <a:pt x="3825" y="204"/>
                      <a:pt x="3417" y="103"/>
                      <a:pt x="3009" y="1"/>
                    </a:cubicBezTo>
                    <a:close/>
                  </a:path>
                </a:pathLst>
              </a:custGeom>
              <a:solidFill>
                <a:srgbClr val="431F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7" name="Google Shape;1741;p33">
                <a:extLst>
                  <a:ext uri="{FF2B5EF4-FFF2-40B4-BE49-F238E27FC236}">
                    <a16:creationId xmlns:a16="http://schemas.microsoft.com/office/drawing/2014/main" id="{C1C00455-920B-417E-BF46-AFA132B17F0B}"/>
                  </a:ext>
                </a:extLst>
              </p:cNvPr>
              <p:cNvSpPr/>
              <p:nvPr/>
            </p:nvSpPr>
            <p:spPr>
              <a:xfrm>
                <a:off x="2448312" y="3035411"/>
                <a:ext cx="109599" cy="95483"/>
              </a:xfrm>
              <a:custGeom>
                <a:avLst/>
                <a:gdLst/>
                <a:ahLst/>
                <a:cxnLst/>
                <a:rect l="l" t="t" r="r" b="b"/>
                <a:pathLst>
                  <a:path w="8812" h="7677" extrusionOk="0">
                    <a:moveTo>
                      <a:pt x="4885" y="1"/>
                    </a:moveTo>
                    <a:cubicBezTo>
                      <a:pt x="4375" y="1"/>
                      <a:pt x="3916" y="103"/>
                      <a:pt x="3406" y="205"/>
                    </a:cubicBezTo>
                    <a:lnTo>
                      <a:pt x="3406" y="256"/>
                    </a:lnTo>
                    <a:cubicBezTo>
                      <a:pt x="2233" y="511"/>
                      <a:pt x="1213" y="1225"/>
                      <a:pt x="499" y="2143"/>
                    </a:cubicBezTo>
                    <a:cubicBezTo>
                      <a:pt x="0" y="2855"/>
                      <a:pt x="621" y="3567"/>
                      <a:pt x="1249" y="3567"/>
                    </a:cubicBezTo>
                    <a:cubicBezTo>
                      <a:pt x="1521" y="3567"/>
                      <a:pt x="1793" y="3435"/>
                      <a:pt x="1978" y="3112"/>
                    </a:cubicBezTo>
                    <a:lnTo>
                      <a:pt x="2131" y="2959"/>
                    </a:lnTo>
                    <a:cubicBezTo>
                      <a:pt x="2335" y="2755"/>
                      <a:pt x="2539" y="2551"/>
                      <a:pt x="2743" y="2398"/>
                    </a:cubicBezTo>
                    <a:cubicBezTo>
                      <a:pt x="3049" y="2245"/>
                      <a:pt x="3355" y="2092"/>
                      <a:pt x="3661" y="1990"/>
                    </a:cubicBezTo>
                    <a:cubicBezTo>
                      <a:pt x="3967" y="1888"/>
                      <a:pt x="4273" y="1786"/>
                      <a:pt x="4630" y="1786"/>
                    </a:cubicBezTo>
                    <a:cubicBezTo>
                      <a:pt x="4704" y="1771"/>
                      <a:pt x="4779" y="1765"/>
                      <a:pt x="4854" y="1765"/>
                    </a:cubicBezTo>
                    <a:cubicBezTo>
                      <a:pt x="5034" y="1765"/>
                      <a:pt x="5214" y="1801"/>
                      <a:pt x="5395" y="1837"/>
                    </a:cubicBezTo>
                    <a:cubicBezTo>
                      <a:pt x="5599" y="1837"/>
                      <a:pt x="5803" y="1939"/>
                      <a:pt x="5956" y="1990"/>
                    </a:cubicBezTo>
                    <a:cubicBezTo>
                      <a:pt x="6160" y="2092"/>
                      <a:pt x="6313" y="2245"/>
                      <a:pt x="6517" y="2347"/>
                    </a:cubicBezTo>
                    <a:cubicBezTo>
                      <a:pt x="6568" y="2449"/>
                      <a:pt x="6670" y="2551"/>
                      <a:pt x="6772" y="2653"/>
                    </a:cubicBezTo>
                    <a:cubicBezTo>
                      <a:pt x="6772" y="2704"/>
                      <a:pt x="6823" y="2806"/>
                      <a:pt x="6874" y="2857"/>
                    </a:cubicBezTo>
                    <a:cubicBezTo>
                      <a:pt x="6874" y="2959"/>
                      <a:pt x="6925" y="3061"/>
                      <a:pt x="6925" y="3112"/>
                    </a:cubicBezTo>
                    <a:cubicBezTo>
                      <a:pt x="6925" y="3265"/>
                      <a:pt x="6925" y="3367"/>
                      <a:pt x="6925" y="3520"/>
                    </a:cubicBezTo>
                    <a:cubicBezTo>
                      <a:pt x="6874" y="3724"/>
                      <a:pt x="6772" y="3979"/>
                      <a:pt x="6670" y="4183"/>
                    </a:cubicBezTo>
                    <a:cubicBezTo>
                      <a:pt x="6466" y="4642"/>
                      <a:pt x="6160" y="5050"/>
                      <a:pt x="5854" y="5407"/>
                    </a:cubicBezTo>
                    <a:cubicBezTo>
                      <a:pt x="5599" y="5662"/>
                      <a:pt x="5395" y="5917"/>
                      <a:pt x="5140" y="6121"/>
                    </a:cubicBezTo>
                    <a:cubicBezTo>
                      <a:pt x="4416" y="6724"/>
                      <a:pt x="4993" y="7676"/>
                      <a:pt x="5694" y="7676"/>
                    </a:cubicBezTo>
                    <a:cubicBezTo>
                      <a:pt x="5882" y="7676"/>
                      <a:pt x="6079" y="7608"/>
                      <a:pt x="6262" y="7447"/>
                    </a:cubicBezTo>
                    <a:cubicBezTo>
                      <a:pt x="6619" y="7141"/>
                      <a:pt x="6976" y="6784"/>
                      <a:pt x="7282" y="6427"/>
                    </a:cubicBezTo>
                    <a:cubicBezTo>
                      <a:pt x="7537" y="6121"/>
                      <a:pt x="7792" y="5764"/>
                      <a:pt x="8047" y="5407"/>
                    </a:cubicBezTo>
                    <a:cubicBezTo>
                      <a:pt x="8557" y="4591"/>
                      <a:pt x="8812" y="3622"/>
                      <a:pt x="8659" y="2653"/>
                    </a:cubicBezTo>
                    <a:cubicBezTo>
                      <a:pt x="8608" y="2398"/>
                      <a:pt x="8557" y="2194"/>
                      <a:pt x="8455" y="1990"/>
                    </a:cubicBezTo>
                    <a:cubicBezTo>
                      <a:pt x="8302" y="1735"/>
                      <a:pt x="8149" y="1531"/>
                      <a:pt x="7996" y="1327"/>
                    </a:cubicBezTo>
                    <a:cubicBezTo>
                      <a:pt x="7792" y="1123"/>
                      <a:pt x="7588" y="919"/>
                      <a:pt x="7384" y="766"/>
                    </a:cubicBezTo>
                    <a:cubicBezTo>
                      <a:pt x="7078" y="613"/>
                      <a:pt x="6823" y="460"/>
                      <a:pt x="6517" y="307"/>
                    </a:cubicBezTo>
                    <a:cubicBezTo>
                      <a:pt x="6313" y="256"/>
                      <a:pt x="6109" y="154"/>
                      <a:pt x="5905" y="154"/>
                    </a:cubicBezTo>
                    <a:cubicBezTo>
                      <a:pt x="5599" y="52"/>
                      <a:pt x="5293" y="52"/>
                      <a:pt x="4987" y="1"/>
                    </a:cubicBezTo>
                    <a:close/>
                  </a:path>
                </a:pathLst>
              </a:custGeom>
              <a:solidFill>
                <a:srgbClr val="431F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8" name="Google Shape;1742;p33">
                <a:extLst>
                  <a:ext uri="{FF2B5EF4-FFF2-40B4-BE49-F238E27FC236}">
                    <a16:creationId xmlns:a16="http://schemas.microsoft.com/office/drawing/2014/main" id="{1CADAB2D-553B-4507-BA71-A8D31B8CCA6D}"/>
                  </a:ext>
                </a:extLst>
              </p:cNvPr>
              <p:cNvSpPr/>
              <p:nvPr/>
            </p:nvSpPr>
            <p:spPr>
              <a:xfrm>
                <a:off x="2354931" y="3189549"/>
                <a:ext cx="212159" cy="53456"/>
              </a:xfrm>
              <a:custGeom>
                <a:avLst/>
                <a:gdLst/>
                <a:ahLst/>
                <a:cxnLst/>
                <a:rect l="l" t="t" r="r" b="b"/>
                <a:pathLst>
                  <a:path w="17058" h="4298" extrusionOk="0">
                    <a:moveTo>
                      <a:pt x="714" y="0"/>
                    </a:moveTo>
                    <a:cubicBezTo>
                      <a:pt x="561" y="0"/>
                      <a:pt x="357" y="51"/>
                      <a:pt x="255" y="204"/>
                    </a:cubicBezTo>
                    <a:cubicBezTo>
                      <a:pt x="0" y="459"/>
                      <a:pt x="0" y="867"/>
                      <a:pt x="255" y="1122"/>
                    </a:cubicBezTo>
                    <a:cubicBezTo>
                      <a:pt x="1020" y="1836"/>
                      <a:pt x="1887" y="2397"/>
                      <a:pt x="2805" y="2856"/>
                    </a:cubicBezTo>
                    <a:cubicBezTo>
                      <a:pt x="3723" y="3315"/>
                      <a:pt x="4692" y="3621"/>
                      <a:pt x="5712" y="3876"/>
                    </a:cubicBezTo>
                    <a:cubicBezTo>
                      <a:pt x="6681" y="4131"/>
                      <a:pt x="7752" y="4284"/>
                      <a:pt x="8772" y="4284"/>
                    </a:cubicBezTo>
                    <a:cubicBezTo>
                      <a:pt x="8962" y="4293"/>
                      <a:pt x="9150" y="4297"/>
                      <a:pt x="9337" y="4297"/>
                    </a:cubicBezTo>
                    <a:cubicBezTo>
                      <a:pt x="10206" y="4297"/>
                      <a:pt x="11053" y="4206"/>
                      <a:pt x="11934" y="4080"/>
                    </a:cubicBezTo>
                    <a:cubicBezTo>
                      <a:pt x="13464" y="3825"/>
                      <a:pt x="14994" y="3264"/>
                      <a:pt x="16371" y="2499"/>
                    </a:cubicBezTo>
                    <a:cubicBezTo>
                      <a:pt x="17057" y="2113"/>
                      <a:pt x="16661" y="1222"/>
                      <a:pt x="16062" y="1222"/>
                    </a:cubicBezTo>
                    <a:cubicBezTo>
                      <a:pt x="15949" y="1222"/>
                      <a:pt x="15829" y="1253"/>
                      <a:pt x="15708" y="1326"/>
                    </a:cubicBezTo>
                    <a:cubicBezTo>
                      <a:pt x="15300" y="1581"/>
                      <a:pt x="14943" y="1734"/>
                      <a:pt x="14535" y="1938"/>
                    </a:cubicBezTo>
                    <a:cubicBezTo>
                      <a:pt x="13413" y="2346"/>
                      <a:pt x="12291" y="2652"/>
                      <a:pt x="11169" y="2805"/>
                    </a:cubicBezTo>
                    <a:cubicBezTo>
                      <a:pt x="10531" y="2907"/>
                      <a:pt x="9894" y="2958"/>
                      <a:pt x="9256" y="2958"/>
                    </a:cubicBezTo>
                    <a:cubicBezTo>
                      <a:pt x="8619" y="2958"/>
                      <a:pt x="7981" y="2907"/>
                      <a:pt x="7344" y="2805"/>
                    </a:cubicBezTo>
                    <a:cubicBezTo>
                      <a:pt x="6171" y="2652"/>
                      <a:pt x="5100" y="2397"/>
                      <a:pt x="4029" y="1938"/>
                    </a:cubicBezTo>
                    <a:cubicBezTo>
                      <a:pt x="3213" y="1581"/>
                      <a:pt x="2397" y="1122"/>
                      <a:pt x="1683" y="561"/>
                    </a:cubicBezTo>
                    <a:cubicBezTo>
                      <a:pt x="1530" y="459"/>
                      <a:pt x="1377" y="306"/>
                      <a:pt x="1173" y="204"/>
                    </a:cubicBezTo>
                    <a:cubicBezTo>
                      <a:pt x="1071" y="51"/>
                      <a:pt x="918" y="0"/>
                      <a:pt x="714" y="0"/>
                    </a:cubicBezTo>
                    <a:close/>
                  </a:path>
                </a:pathLst>
              </a:custGeom>
              <a:solidFill>
                <a:srgbClr val="431F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9" name="Google Shape;1743;p33">
                <a:extLst>
                  <a:ext uri="{FF2B5EF4-FFF2-40B4-BE49-F238E27FC236}">
                    <a16:creationId xmlns:a16="http://schemas.microsoft.com/office/drawing/2014/main" id="{F2C93B2E-6815-486F-AA72-67583E39491C}"/>
                  </a:ext>
                </a:extLst>
              </p:cNvPr>
              <p:cNvSpPr/>
              <p:nvPr/>
            </p:nvSpPr>
            <p:spPr>
              <a:xfrm>
                <a:off x="2609278" y="2767743"/>
                <a:ext cx="192831" cy="240653"/>
              </a:xfrm>
              <a:custGeom>
                <a:avLst/>
                <a:gdLst/>
                <a:ahLst/>
                <a:cxnLst/>
                <a:rect l="l" t="t" r="r" b="b"/>
                <a:pathLst>
                  <a:path w="15504" h="19349" extrusionOk="0">
                    <a:moveTo>
                      <a:pt x="14790" y="1"/>
                    </a:moveTo>
                    <a:lnTo>
                      <a:pt x="14688" y="52"/>
                    </a:lnTo>
                    <a:lnTo>
                      <a:pt x="14535" y="52"/>
                    </a:lnTo>
                    <a:cubicBezTo>
                      <a:pt x="14433" y="103"/>
                      <a:pt x="14331" y="205"/>
                      <a:pt x="14280" y="307"/>
                    </a:cubicBezTo>
                    <a:cubicBezTo>
                      <a:pt x="10710" y="3979"/>
                      <a:pt x="7395" y="7905"/>
                      <a:pt x="4335" y="12036"/>
                    </a:cubicBezTo>
                    <a:cubicBezTo>
                      <a:pt x="2856" y="14025"/>
                      <a:pt x="1428" y="16116"/>
                      <a:pt x="153" y="18258"/>
                    </a:cubicBezTo>
                    <a:lnTo>
                      <a:pt x="51" y="18411"/>
                    </a:lnTo>
                    <a:cubicBezTo>
                      <a:pt x="0" y="18513"/>
                      <a:pt x="0" y="18615"/>
                      <a:pt x="0" y="18768"/>
                    </a:cubicBezTo>
                    <a:cubicBezTo>
                      <a:pt x="0" y="18921"/>
                      <a:pt x="102" y="19074"/>
                      <a:pt x="255" y="19227"/>
                    </a:cubicBezTo>
                    <a:cubicBezTo>
                      <a:pt x="330" y="19302"/>
                      <a:pt x="459" y="19349"/>
                      <a:pt x="603" y="19349"/>
                    </a:cubicBezTo>
                    <a:cubicBezTo>
                      <a:pt x="656" y="19349"/>
                      <a:pt x="711" y="19343"/>
                      <a:pt x="765" y="19329"/>
                    </a:cubicBezTo>
                    <a:cubicBezTo>
                      <a:pt x="918" y="19329"/>
                      <a:pt x="1071" y="19227"/>
                      <a:pt x="1173" y="19074"/>
                    </a:cubicBezTo>
                    <a:cubicBezTo>
                      <a:pt x="3927" y="14739"/>
                      <a:pt x="6936" y="10557"/>
                      <a:pt x="10251" y="6681"/>
                    </a:cubicBezTo>
                    <a:cubicBezTo>
                      <a:pt x="11883" y="4744"/>
                      <a:pt x="13566" y="2908"/>
                      <a:pt x="15300" y="1123"/>
                    </a:cubicBezTo>
                    <a:cubicBezTo>
                      <a:pt x="15453" y="970"/>
                      <a:pt x="15504" y="766"/>
                      <a:pt x="15453" y="613"/>
                    </a:cubicBezTo>
                    <a:cubicBezTo>
                      <a:pt x="15453" y="460"/>
                      <a:pt x="15351" y="256"/>
                      <a:pt x="15198" y="154"/>
                    </a:cubicBezTo>
                    <a:cubicBezTo>
                      <a:pt x="15096" y="52"/>
                      <a:pt x="14943" y="1"/>
                      <a:pt x="14790" y="1"/>
                    </a:cubicBezTo>
                    <a:close/>
                  </a:path>
                </a:pathLst>
              </a:custGeom>
              <a:solidFill>
                <a:srgbClr val="A6F9F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0" name="Google Shape;1744;p33">
                <a:extLst>
                  <a:ext uri="{FF2B5EF4-FFF2-40B4-BE49-F238E27FC236}">
                    <a16:creationId xmlns:a16="http://schemas.microsoft.com/office/drawing/2014/main" id="{A97D01F6-8E9D-42FA-BC89-09468283E796}"/>
                  </a:ext>
                </a:extLst>
              </p:cNvPr>
              <p:cNvSpPr/>
              <p:nvPr/>
            </p:nvSpPr>
            <p:spPr>
              <a:xfrm>
                <a:off x="2680321" y="2887629"/>
                <a:ext cx="111639" cy="140183"/>
              </a:xfrm>
              <a:custGeom>
                <a:avLst/>
                <a:gdLst/>
                <a:ahLst/>
                <a:cxnLst/>
                <a:rect l="l" t="t" r="r" b="b"/>
                <a:pathLst>
                  <a:path w="8976" h="11271" extrusionOk="0">
                    <a:moveTo>
                      <a:pt x="8211" y="0"/>
                    </a:moveTo>
                    <a:cubicBezTo>
                      <a:pt x="8007" y="0"/>
                      <a:pt x="7803" y="102"/>
                      <a:pt x="7701" y="255"/>
                    </a:cubicBezTo>
                    <a:cubicBezTo>
                      <a:pt x="5100" y="3468"/>
                      <a:pt x="2448" y="6681"/>
                      <a:pt x="204" y="10149"/>
                    </a:cubicBezTo>
                    <a:cubicBezTo>
                      <a:pt x="51" y="10302"/>
                      <a:pt x="0" y="10506"/>
                      <a:pt x="51" y="10659"/>
                    </a:cubicBezTo>
                    <a:cubicBezTo>
                      <a:pt x="51" y="10863"/>
                      <a:pt x="153" y="11016"/>
                      <a:pt x="306" y="11118"/>
                    </a:cubicBezTo>
                    <a:cubicBezTo>
                      <a:pt x="459" y="11220"/>
                      <a:pt x="612" y="11271"/>
                      <a:pt x="816" y="11271"/>
                    </a:cubicBezTo>
                    <a:cubicBezTo>
                      <a:pt x="969" y="11220"/>
                      <a:pt x="1122" y="11118"/>
                      <a:pt x="1224" y="11016"/>
                    </a:cubicBezTo>
                    <a:cubicBezTo>
                      <a:pt x="3519" y="7548"/>
                      <a:pt x="6171" y="4335"/>
                      <a:pt x="8772" y="1071"/>
                    </a:cubicBezTo>
                    <a:cubicBezTo>
                      <a:pt x="8976" y="765"/>
                      <a:pt x="8925" y="357"/>
                      <a:pt x="8619" y="102"/>
                    </a:cubicBezTo>
                    <a:cubicBezTo>
                      <a:pt x="8517" y="51"/>
                      <a:pt x="8364" y="0"/>
                      <a:pt x="8211" y="0"/>
                    </a:cubicBezTo>
                    <a:close/>
                  </a:path>
                </a:pathLst>
              </a:custGeom>
              <a:solidFill>
                <a:srgbClr val="A6F9F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1" name="Google Shape;1745;p33">
                <a:extLst>
                  <a:ext uri="{FF2B5EF4-FFF2-40B4-BE49-F238E27FC236}">
                    <a16:creationId xmlns:a16="http://schemas.microsoft.com/office/drawing/2014/main" id="{AA431B5A-A7F2-4E29-A3A7-5D48F8AFE41E}"/>
                  </a:ext>
                </a:extLst>
              </p:cNvPr>
              <p:cNvSpPr/>
              <p:nvPr/>
            </p:nvSpPr>
            <p:spPr>
              <a:xfrm>
                <a:off x="2088532" y="2827369"/>
                <a:ext cx="209323" cy="267518"/>
              </a:xfrm>
              <a:custGeom>
                <a:avLst/>
                <a:gdLst/>
                <a:ahLst/>
                <a:cxnLst/>
                <a:rect l="l" t="t" r="r" b="b"/>
                <a:pathLst>
                  <a:path w="16830" h="21509" extrusionOk="0">
                    <a:moveTo>
                      <a:pt x="15861" y="1"/>
                    </a:moveTo>
                    <a:cubicBezTo>
                      <a:pt x="15657" y="1"/>
                      <a:pt x="15504" y="103"/>
                      <a:pt x="15402" y="256"/>
                    </a:cubicBezTo>
                    <a:cubicBezTo>
                      <a:pt x="13668" y="2346"/>
                      <a:pt x="11883" y="4488"/>
                      <a:pt x="10200" y="6630"/>
                    </a:cubicBezTo>
                    <a:lnTo>
                      <a:pt x="7650" y="9843"/>
                    </a:lnTo>
                    <a:cubicBezTo>
                      <a:pt x="7191" y="10353"/>
                      <a:pt x="6783" y="10914"/>
                      <a:pt x="6375" y="11424"/>
                    </a:cubicBezTo>
                    <a:cubicBezTo>
                      <a:pt x="5916" y="11985"/>
                      <a:pt x="5610" y="12393"/>
                      <a:pt x="5202" y="12903"/>
                    </a:cubicBezTo>
                    <a:cubicBezTo>
                      <a:pt x="4233" y="14076"/>
                      <a:pt x="3162" y="15249"/>
                      <a:pt x="2244" y="16473"/>
                    </a:cubicBezTo>
                    <a:cubicBezTo>
                      <a:pt x="1785" y="17136"/>
                      <a:pt x="1326" y="17799"/>
                      <a:pt x="918" y="18513"/>
                    </a:cubicBezTo>
                    <a:cubicBezTo>
                      <a:pt x="561" y="19176"/>
                      <a:pt x="255" y="19839"/>
                      <a:pt x="51" y="20553"/>
                    </a:cubicBezTo>
                    <a:cubicBezTo>
                      <a:pt x="51" y="20604"/>
                      <a:pt x="51" y="20706"/>
                      <a:pt x="0" y="20757"/>
                    </a:cubicBezTo>
                    <a:cubicBezTo>
                      <a:pt x="0" y="20859"/>
                      <a:pt x="0" y="20961"/>
                      <a:pt x="51" y="21114"/>
                    </a:cubicBezTo>
                    <a:cubicBezTo>
                      <a:pt x="153" y="21267"/>
                      <a:pt x="255" y="21369"/>
                      <a:pt x="408" y="21471"/>
                    </a:cubicBezTo>
                    <a:cubicBezTo>
                      <a:pt x="510" y="21496"/>
                      <a:pt x="599" y="21509"/>
                      <a:pt x="682" y="21509"/>
                    </a:cubicBezTo>
                    <a:cubicBezTo>
                      <a:pt x="765" y="21509"/>
                      <a:pt x="842" y="21496"/>
                      <a:pt x="918" y="21471"/>
                    </a:cubicBezTo>
                    <a:cubicBezTo>
                      <a:pt x="1122" y="21369"/>
                      <a:pt x="1224" y="21267"/>
                      <a:pt x="1326" y="21114"/>
                    </a:cubicBezTo>
                    <a:cubicBezTo>
                      <a:pt x="1530" y="20298"/>
                      <a:pt x="1887" y="19584"/>
                      <a:pt x="2295" y="18870"/>
                    </a:cubicBezTo>
                    <a:cubicBezTo>
                      <a:pt x="3468" y="16932"/>
                      <a:pt x="4998" y="15249"/>
                      <a:pt x="6426" y="13515"/>
                    </a:cubicBezTo>
                    <a:cubicBezTo>
                      <a:pt x="6834" y="13005"/>
                      <a:pt x="7242" y="12495"/>
                      <a:pt x="7599" y="11985"/>
                    </a:cubicBezTo>
                    <a:cubicBezTo>
                      <a:pt x="8007" y="11526"/>
                      <a:pt x="8466" y="10914"/>
                      <a:pt x="8874" y="10404"/>
                    </a:cubicBezTo>
                    <a:cubicBezTo>
                      <a:pt x="9741" y="9333"/>
                      <a:pt x="10608" y="8262"/>
                      <a:pt x="11424" y="7191"/>
                    </a:cubicBezTo>
                    <a:cubicBezTo>
                      <a:pt x="13107" y="5151"/>
                      <a:pt x="14790" y="3111"/>
                      <a:pt x="16473" y="1072"/>
                    </a:cubicBezTo>
                    <a:cubicBezTo>
                      <a:pt x="16830" y="664"/>
                      <a:pt x="16473" y="1"/>
                      <a:pt x="15912" y="1"/>
                    </a:cubicBezTo>
                    <a:close/>
                  </a:path>
                </a:pathLst>
              </a:custGeom>
              <a:solidFill>
                <a:srgbClr val="A6F9F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2" name="Google Shape;1746;p33">
                <a:extLst>
                  <a:ext uri="{FF2B5EF4-FFF2-40B4-BE49-F238E27FC236}">
                    <a16:creationId xmlns:a16="http://schemas.microsoft.com/office/drawing/2014/main" id="{D0BC5C20-B21B-4EAC-B782-118D6BED79A6}"/>
                  </a:ext>
                </a:extLst>
              </p:cNvPr>
              <p:cNvSpPr/>
              <p:nvPr/>
            </p:nvSpPr>
            <p:spPr>
              <a:xfrm>
                <a:off x="2165906" y="2971992"/>
                <a:ext cx="120532" cy="155407"/>
              </a:xfrm>
              <a:custGeom>
                <a:avLst/>
                <a:gdLst/>
                <a:ahLst/>
                <a:cxnLst/>
                <a:rect l="l" t="t" r="r" b="b"/>
                <a:pathLst>
                  <a:path w="9691" h="12495" extrusionOk="0">
                    <a:moveTo>
                      <a:pt x="8926" y="0"/>
                    </a:moveTo>
                    <a:cubicBezTo>
                      <a:pt x="8722" y="0"/>
                      <a:pt x="8518" y="102"/>
                      <a:pt x="8416" y="306"/>
                    </a:cubicBezTo>
                    <a:cubicBezTo>
                      <a:pt x="5560" y="3927"/>
                      <a:pt x="2704" y="7548"/>
                      <a:pt x="154" y="11424"/>
                    </a:cubicBezTo>
                    <a:cubicBezTo>
                      <a:pt x="52" y="11526"/>
                      <a:pt x="1" y="11730"/>
                      <a:pt x="1" y="11883"/>
                    </a:cubicBezTo>
                    <a:cubicBezTo>
                      <a:pt x="1" y="12087"/>
                      <a:pt x="103" y="12240"/>
                      <a:pt x="256" y="12342"/>
                    </a:cubicBezTo>
                    <a:cubicBezTo>
                      <a:pt x="409" y="12444"/>
                      <a:pt x="562" y="12495"/>
                      <a:pt x="766" y="12495"/>
                    </a:cubicBezTo>
                    <a:cubicBezTo>
                      <a:pt x="919" y="12444"/>
                      <a:pt x="1072" y="12342"/>
                      <a:pt x="1225" y="12240"/>
                    </a:cubicBezTo>
                    <a:cubicBezTo>
                      <a:pt x="3775" y="8364"/>
                      <a:pt x="6580" y="4743"/>
                      <a:pt x="9436" y="1122"/>
                    </a:cubicBezTo>
                    <a:cubicBezTo>
                      <a:pt x="9691" y="816"/>
                      <a:pt x="9640" y="408"/>
                      <a:pt x="9334" y="153"/>
                    </a:cubicBezTo>
                    <a:cubicBezTo>
                      <a:pt x="9232" y="51"/>
                      <a:pt x="9079" y="0"/>
                      <a:pt x="8926" y="0"/>
                    </a:cubicBezTo>
                    <a:close/>
                  </a:path>
                </a:pathLst>
              </a:custGeom>
              <a:solidFill>
                <a:srgbClr val="A6F9F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3" name="Google Shape;1747;p33">
                <a:extLst>
                  <a:ext uri="{FF2B5EF4-FFF2-40B4-BE49-F238E27FC236}">
                    <a16:creationId xmlns:a16="http://schemas.microsoft.com/office/drawing/2014/main" id="{15E4226C-3CFF-4D81-B390-34085D78AFEA}"/>
                  </a:ext>
                </a:extLst>
              </p:cNvPr>
              <p:cNvSpPr/>
              <p:nvPr/>
            </p:nvSpPr>
            <p:spPr>
              <a:xfrm>
                <a:off x="2305455" y="3655744"/>
                <a:ext cx="315253" cy="177620"/>
              </a:xfrm>
              <a:custGeom>
                <a:avLst/>
                <a:gdLst/>
                <a:ahLst/>
                <a:cxnLst/>
                <a:rect l="l" t="t" r="r" b="b"/>
                <a:pathLst>
                  <a:path w="25347" h="14281" extrusionOk="0">
                    <a:moveTo>
                      <a:pt x="24479" y="1"/>
                    </a:moveTo>
                    <a:lnTo>
                      <a:pt x="23969" y="103"/>
                    </a:lnTo>
                    <a:cubicBezTo>
                      <a:pt x="21012" y="1582"/>
                      <a:pt x="17952" y="2755"/>
                      <a:pt x="14739" y="3571"/>
                    </a:cubicBezTo>
                    <a:cubicBezTo>
                      <a:pt x="12954" y="4030"/>
                      <a:pt x="11169" y="4336"/>
                      <a:pt x="9333" y="4590"/>
                    </a:cubicBezTo>
                    <a:cubicBezTo>
                      <a:pt x="7752" y="4743"/>
                      <a:pt x="6171" y="4845"/>
                      <a:pt x="4590" y="4845"/>
                    </a:cubicBezTo>
                    <a:lnTo>
                      <a:pt x="3723" y="4845"/>
                    </a:lnTo>
                    <a:cubicBezTo>
                      <a:pt x="3213" y="4845"/>
                      <a:pt x="2652" y="4845"/>
                      <a:pt x="2091" y="4743"/>
                    </a:cubicBezTo>
                    <a:cubicBezTo>
                      <a:pt x="1530" y="4692"/>
                      <a:pt x="1071" y="4692"/>
                      <a:pt x="510" y="4641"/>
                    </a:cubicBezTo>
                    <a:lnTo>
                      <a:pt x="408" y="4539"/>
                    </a:lnTo>
                    <a:cubicBezTo>
                      <a:pt x="306" y="4590"/>
                      <a:pt x="204" y="4692"/>
                      <a:pt x="102" y="4794"/>
                    </a:cubicBezTo>
                    <a:cubicBezTo>
                      <a:pt x="1" y="4998"/>
                      <a:pt x="1" y="5253"/>
                      <a:pt x="102" y="5457"/>
                    </a:cubicBezTo>
                    <a:cubicBezTo>
                      <a:pt x="765" y="7038"/>
                      <a:pt x="1530" y="8568"/>
                      <a:pt x="2397" y="10047"/>
                    </a:cubicBezTo>
                    <a:cubicBezTo>
                      <a:pt x="2907" y="10863"/>
                      <a:pt x="3417" y="11628"/>
                      <a:pt x="4029" y="12393"/>
                    </a:cubicBezTo>
                    <a:cubicBezTo>
                      <a:pt x="4539" y="13056"/>
                      <a:pt x="5151" y="13668"/>
                      <a:pt x="5814" y="14178"/>
                    </a:cubicBezTo>
                    <a:cubicBezTo>
                      <a:pt x="5916" y="14229"/>
                      <a:pt x="6069" y="14280"/>
                      <a:pt x="6171" y="14280"/>
                    </a:cubicBezTo>
                    <a:lnTo>
                      <a:pt x="6324" y="14280"/>
                    </a:lnTo>
                    <a:cubicBezTo>
                      <a:pt x="6477" y="14229"/>
                      <a:pt x="6579" y="14178"/>
                      <a:pt x="6681" y="14076"/>
                    </a:cubicBezTo>
                    <a:cubicBezTo>
                      <a:pt x="8517" y="13872"/>
                      <a:pt x="10302" y="13413"/>
                      <a:pt x="11985" y="12699"/>
                    </a:cubicBezTo>
                    <a:cubicBezTo>
                      <a:pt x="13974" y="11883"/>
                      <a:pt x="15861" y="10863"/>
                      <a:pt x="17595" y="9639"/>
                    </a:cubicBezTo>
                    <a:cubicBezTo>
                      <a:pt x="19227" y="8517"/>
                      <a:pt x="20757" y="7140"/>
                      <a:pt x="22134" y="5661"/>
                    </a:cubicBezTo>
                    <a:cubicBezTo>
                      <a:pt x="22797" y="4947"/>
                      <a:pt x="23357" y="4132"/>
                      <a:pt x="23918" y="3367"/>
                    </a:cubicBezTo>
                    <a:cubicBezTo>
                      <a:pt x="24428" y="2551"/>
                      <a:pt x="24887" y="1735"/>
                      <a:pt x="25244" y="868"/>
                    </a:cubicBezTo>
                    <a:cubicBezTo>
                      <a:pt x="25346" y="664"/>
                      <a:pt x="25295" y="409"/>
                      <a:pt x="25142" y="205"/>
                    </a:cubicBezTo>
                    <a:cubicBezTo>
                      <a:pt x="25040" y="154"/>
                      <a:pt x="24938" y="52"/>
                      <a:pt x="24836" y="52"/>
                    </a:cubicBezTo>
                    <a:cubicBezTo>
                      <a:pt x="24785" y="1"/>
                      <a:pt x="24683" y="1"/>
                      <a:pt x="24632" y="1"/>
                    </a:cubicBezTo>
                    <a:close/>
                  </a:path>
                </a:pathLst>
              </a:custGeom>
              <a:solidFill>
                <a:srgbClr val="431F5E">
                  <a:alpha val="329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4" name="Google Shape;1748;p33">
                <a:extLst>
                  <a:ext uri="{FF2B5EF4-FFF2-40B4-BE49-F238E27FC236}">
                    <a16:creationId xmlns:a16="http://schemas.microsoft.com/office/drawing/2014/main" id="{9E441C7E-BF87-4F6F-8371-5C73F61E2CDB}"/>
                  </a:ext>
                </a:extLst>
              </p:cNvPr>
              <p:cNvSpPr/>
              <p:nvPr/>
            </p:nvSpPr>
            <p:spPr>
              <a:xfrm>
                <a:off x="1788515" y="3600558"/>
                <a:ext cx="674884" cy="891184"/>
              </a:xfrm>
              <a:custGeom>
                <a:avLst/>
                <a:gdLst/>
                <a:ahLst/>
                <a:cxnLst/>
                <a:rect l="l" t="t" r="r" b="b"/>
                <a:pathLst>
                  <a:path w="54262" h="71653" extrusionOk="0">
                    <a:moveTo>
                      <a:pt x="3927" y="1"/>
                    </a:moveTo>
                    <a:cubicBezTo>
                      <a:pt x="3417" y="1"/>
                      <a:pt x="2907" y="1"/>
                      <a:pt x="2397" y="103"/>
                    </a:cubicBezTo>
                    <a:cubicBezTo>
                      <a:pt x="2193" y="154"/>
                      <a:pt x="1989" y="205"/>
                      <a:pt x="1785" y="256"/>
                    </a:cubicBezTo>
                    <a:cubicBezTo>
                      <a:pt x="1632" y="256"/>
                      <a:pt x="1479" y="307"/>
                      <a:pt x="1326" y="358"/>
                    </a:cubicBezTo>
                    <a:cubicBezTo>
                      <a:pt x="1173" y="409"/>
                      <a:pt x="1071" y="511"/>
                      <a:pt x="969" y="562"/>
                    </a:cubicBezTo>
                    <a:cubicBezTo>
                      <a:pt x="816" y="613"/>
                      <a:pt x="714" y="715"/>
                      <a:pt x="612" y="817"/>
                    </a:cubicBezTo>
                    <a:cubicBezTo>
                      <a:pt x="459" y="970"/>
                      <a:pt x="357" y="1174"/>
                      <a:pt x="255" y="1378"/>
                    </a:cubicBezTo>
                    <a:cubicBezTo>
                      <a:pt x="153" y="1633"/>
                      <a:pt x="102" y="1837"/>
                      <a:pt x="51" y="2092"/>
                    </a:cubicBezTo>
                    <a:cubicBezTo>
                      <a:pt x="0" y="2653"/>
                      <a:pt x="0" y="3214"/>
                      <a:pt x="153" y="3775"/>
                    </a:cubicBezTo>
                    <a:cubicBezTo>
                      <a:pt x="357" y="4897"/>
                      <a:pt x="663" y="5968"/>
                      <a:pt x="1071" y="7039"/>
                    </a:cubicBezTo>
                    <a:lnTo>
                      <a:pt x="1224" y="7498"/>
                    </a:lnTo>
                    <a:lnTo>
                      <a:pt x="1224" y="7549"/>
                    </a:lnTo>
                    <a:cubicBezTo>
                      <a:pt x="1377" y="8008"/>
                      <a:pt x="1530" y="8518"/>
                      <a:pt x="1632" y="8976"/>
                    </a:cubicBezTo>
                    <a:cubicBezTo>
                      <a:pt x="1632" y="9027"/>
                      <a:pt x="1632" y="9078"/>
                      <a:pt x="1632" y="9078"/>
                    </a:cubicBezTo>
                    <a:cubicBezTo>
                      <a:pt x="1632" y="9231"/>
                      <a:pt x="1734" y="9384"/>
                      <a:pt x="1734" y="9537"/>
                    </a:cubicBezTo>
                    <a:cubicBezTo>
                      <a:pt x="1734" y="9588"/>
                      <a:pt x="1734" y="9639"/>
                      <a:pt x="1734" y="9639"/>
                    </a:cubicBezTo>
                    <a:cubicBezTo>
                      <a:pt x="2397" y="12495"/>
                      <a:pt x="2856" y="15351"/>
                      <a:pt x="3111" y="18258"/>
                    </a:cubicBezTo>
                    <a:cubicBezTo>
                      <a:pt x="3264" y="19788"/>
                      <a:pt x="3366" y="21165"/>
                      <a:pt x="3366" y="22491"/>
                    </a:cubicBezTo>
                    <a:cubicBezTo>
                      <a:pt x="3366" y="23409"/>
                      <a:pt x="3366" y="24327"/>
                      <a:pt x="3315" y="25245"/>
                    </a:cubicBezTo>
                    <a:cubicBezTo>
                      <a:pt x="3315" y="25653"/>
                      <a:pt x="3315" y="26163"/>
                      <a:pt x="3315" y="26673"/>
                    </a:cubicBezTo>
                    <a:cubicBezTo>
                      <a:pt x="3315" y="27489"/>
                      <a:pt x="3315" y="28152"/>
                      <a:pt x="3315" y="28815"/>
                    </a:cubicBezTo>
                    <a:cubicBezTo>
                      <a:pt x="3315" y="29172"/>
                      <a:pt x="3366" y="29478"/>
                      <a:pt x="3417" y="29835"/>
                    </a:cubicBezTo>
                    <a:cubicBezTo>
                      <a:pt x="3417" y="30090"/>
                      <a:pt x="3519" y="30345"/>
                      <a:pt x="3519" y="30600"/>
                    </a:cubicBezTo>
                    <a:lnTo>
                      <a:pt x="3519" y="30651"/>
                    </a:lnTo>
                    <a:cubicBezTo>
                      <a:pt x="3519" y="30753"/>
                      <a:pt x="3570" y="30855"/>
                      <a:pt x="3570" y="30957"/>
                    </a:cubicBezTo>
                    <a:cubicBezTo>
                      <a:pt x="3825" y="32690"/>
                      <a:pt x="3978" y="33965"/>
                      <a:pt x="4131" y="35189"/>
                    </a:cubicBezTo>
                    <a:lnTo>
                      <a:pt x="4182" y="35801"/>
                    </a:lnTo>
                    <a:lnTo>
                      <a:pt x="4182" y="35699"/>
                    </a:lnTo>
                    <a:cubicBezTo>
                      <a:pt x="4233" y="36515"/>
                      <a:pt x="4284" y="37178"/>
                      <a:pt x="4335" y="37790"/>
                    </a:cubicBezTo>
                    <a:cubicBezTo>
                      <a:pt x="4386" y="38351"/>
                      <a:pt x="4386" y="38912"/>
                      <a:pt x="4386" y="39626"/>
                    </a:cubicBezTo>
                    <a:cubicBezTo>
                      <a:pt x="4386" y="40748"/>
                      <a:pt x="4386" y="41870"/>
                      <a:pt x="4335" y="42992"/>
                    </a:cubicBezTo>
                    <a:lnTo>
                      <a:pt x="4335" y="43043"/>
                    </a:lnTo>
                    <a:lnTo>
                      <a:pt x="4335" y="43502"/>
                    </a:lnTo>
                    <a:cubicBezTo>
                      <a:pt x="4233" y="46052"/>
                      <a:pt x="4335" y="48653"/>
                      <a:pt x="4590" y="51203"/>
                    </a:cubicBezTo>
                    <a:cubicBezTo>
                      <a:pt x="4692" y="51713"/>
                      <a:pt x="4743" y="52223"/>
                      <a:pt x="4896" y="52733"/>
                    </a:cubicBezTo>
                    <a:cubicBezTo>
                      <a:pt x="4794" y="52784"/>
                      <a:pt x="4794" y="52886"/>
                      <a:pt x="4794" y="52937"/>
                    </a:cubicBezTo>
                    <a:cubicBezTo>
                      <a:pt x="4794" y="53039"/>
                      <a:pt x="4845" y="53141"/>
                      <a:pt x="4896" y="53192"/>
                    </a:cubicBezTo>
                    <a:cubicBezTo>
                      <a:pt x="6426" y="55130"/>
                      <a:pt x="8211" y="56914"/>
                      <a:pt x="10098" y="58495"/>
                    </a:cubicBezTo>
                    <a:cubicBezTo>
                      <a:pt x="12036" y="60076"/>
                      <a:pt x="14076" y="61504"/>
                      <a:pt x="16269" y="62728"/>
                    </a:cubicBezTo>
                    <a:cubicBezTo>
                      <a:pt x="18411" y="63952"/>
                      <a:pt x="20654" y="64972"/>
                      <a:pt x="22949" y="65890"/>
                    </a:cubicBezTo>
                    <a:cubicBezTo>
                      <a:pt x="24020" y="66349"/>
                      <a:pt x="25040" y="66706"/>
                      <a:pt x="26213" y="67114"/>
                    </a:cubicBezTo>
                    <a:cubicBezTo>
                      <a:pt x="27386" y="67573"/>
                      <a:pt x="28457" y="67930"/>
                      <a:pt x="29528" y="68287"/>
                    </a:cubicBezTo>
                    <a:cubicBezTo>
                      <a:pt x="32129" y="69154"/>
                      <a:pt x="34475" y="69868"/>
                      <a:pt x="36719" y="70378"/>
                    </a:cubicBezTo>
                    <a:cubicBezTo>
                      <a:pt x="39167" y="70990"/>
                      <a:pt x="41615" y="71398"/>
                      <a:pt x="44164" y="71551"/>
                    </a:cubicBezTo>
                    <a:cubicBezTo>
                      <a:pt x="44776" y="71602"/>
                      <a:pt x="45439" y="71653"/>
                      <a:pt x="46051" y="71653"/>
                    </a:cubicBezTo>
                    <a:cubicBezTo>
                      <a:pt x="47887" y="71653"/>
                      <a:pt x="49672" y="71449"/>
                      <a:pt x="51406" y="70990"/>
                    </a:cubicBezTo>
                    <a:cubicBezTo>
                      <a:pt x="51508" y="71041"/>
                      <a:pt x="51559" y="71092"/>
                      <a:pt x="51661" y="71092"/>
                    </a:cubicBezTo>
                    <a:cubicBezTo>
                      <a:pt x="51814" y="71092"/>
                      <a:pt x="51916" y="70990"/>
                      <a:pt x="51967" y="70837"/>
                    </a:cubicBezTo>
                    <a:cubicBezTo>
                      <a:pt x="52120" y="70786"/>
                      <a:pt x="52171" y="70633"/>
                      <a:pt x="52120" y="70480"/>
                    </a:cubicBezTo>
                    <a:cubicBezTo>
                      <a:pt x="52885" y="68185"/>
                      <a:pt x="53344" y="65839"/>
                      <a:pt x="53548" y="63442"/>
                    </a:cubicBezTo>
                    <a:cubicBezTo>
                      <a:pt x="53701" y="61861"/>
                      <a:pt x="53803" y="60229"/>
                      <a:pt x="53854" y="58648"/>
                    </a:cubicBezTo>
                    <a:lnTo>
                      <a:pt x="53854" y="58597"/>
                    </a:lnTo>
                    <a:cubicBezTo>
                      <a:pt x="53905" y="57781"/>
                      <a:pt x="53956" y="56761"/>
                      <a:pt x="54058" y="55792"/>
                    </a:cubicBezTo>
                    <a:cubicBezTo>
                      <a:pt x="54058" y="55639"/>
                      <a:pt x="54058" y="55537"/>
                      <a:pt x="54058" y="55385"/>
                    </a:cubicBezTo>
                    <a:lnTo>
                      <a:pt x="54058" y="55232"/>
                    </a:lnTo>
                    <a:lnTo>
                      <a:pt x="54058" y="55130"/>
                    </a:lnTo>
                    <a:cubicBezTo>
                      <a:pt x="54058" y="54722"/>
                      <a:pt x="54160" y="54212"/>
                      <a:pt x="54160" y="53804"/>
                    </a:cubicBezTo>
                    <a:cubicBezTo>
                      <a:pt x="54211" y="53090"/>
                      <a:pt x="54211" y="52427"/>
                      <a:pt x="54262" y="51662"/>
                    </a:cubicBezTo>
                    <a:cubicBezTo>
                      <a:pt x="54262" y="50336"/>
                      <a:pt x="54262" y="48908"/>
                      <a:pt x="54211" y="47378"/>
                    </a:cubicBezTo>
                    <a:cubicBezTo>
                      <a:pt x="54058" y="44522"/>
                      <a:pt x="53803" y="41717"/>
                      <a:pt x="53548" y="38810"/>
                    </a:cubicBezTo>
                    <a:cubicBezTo>
                      <a:pt x="53548" y="38708"/>
                      <a:pt x="53548" y="38606"/>
                      <a:pt x="53497" y="38453"/>
                    </a:cubicBezTo>
                    <a:cubicBezTo>
                      <a:pt x="53497" y="38096"/>
                      <a:pt x="53446" y="37739"/>
                      <a:pt x="53446" y="37382"/>
                    </a:cubicBezTo>
                    <a:cubicBezTo>
                      <a:pt x="53395" y="36770"/>
                      <a:pt x="53344" y="36158"/>
                      <a:pt x="53344" y="35648"/>
                    </a:cubicBezTo>
                    <a:lnTo>
                      <a:pt x="53344" y="35444"/>
                    </a:lnTo>
                    <a:lnTo>
                      <a:pt x="53344" y="34934"/>
                    </a:lnTo>
                    <a:cubicBezTo>
                      <a:pt x="53293" y="34118"/>
                      <a:pt x="53242" y="33098"/>
                      <a:pt x="53140" y="32079"/>
                    </a:cubicBezTo>
                    <a:cubicBezTo>
                      <a:pt x="53038" y="31212"/>
                      <a:pt x="52885" y="30294"/>
                      <a:pt x="52630" y="29427"/>
                    </a:cubicBezTo>
                    <a:cubicBezTo>
                      <a:pt x="52528" y="29019"/>
                      <a:pt x="52375" y="28611"/>
                      <a:pt x="52222" y="28203"/>
                    </a:cubicBezTo>
                    <a:cubicBezTo>
                      <a:pt x="52069" y="27948"/>
                      <a:pt x="51916" y="27693"/>
                      <a:pt x="51763" y="27438"/>
                    </a:cubicBezTo>
                    <a:cubicBezTo>
                      <a:pt x="51712" y="27234"/>
                      <a:pt x="51610" y="27030"/>
                      <a:pt x="51559" y="26775"/>
                    </a:cubicBezTo>
                    <a:cubicBezTo>
                      <a:pt x="51253" y="25908"/>
                      <a:pt x="50896" y="24990"/>
                      <a:pt x="50437" y="23970"/>
                    </a:cubicBezTo>
                    <a:cubicBezTo>
                      <a:pt x="49621" y="22134"/>
                      <a:pt x="48703" y="20400"/>
                      <a:pt x="47632" y="18513"/>
                    </a:cubicBezTo>
                    <a:lnTo>
                      <a:pt x="47428" y="18105"/>
                    </a:lnTo>
                    <a:lnTo>
                      <a:pt x="47377" y="18054"/>
                    </a:lnTo>
                    <a:cubicBezTo>
                      <a:pt x="47020" y="17391"/>
                      <a:pt x="46663" y="16728"/>
                      <a:pt x="46357" y="16065"/>
                    </a:cubicBezTo>
                    <a:lnTo>
                      <a:pt x="45898" y="15249"/>
                    </a:lnTo>
                    <a:lnTo>
                      <a:pt x="45847" y="15147"/>
                    </a:lnTo>
                    <a:lnTo>
                      <a:pt x="45337" y="14178"/>
                    </a:lnTo>
                    <a:cubicBezTo>
                      <a:pt x="45337" y="14178"/>
                      <a:pt x="45337" y="14127"/>
                      <a:pt x="45337" y="14127"/>
                    </a:cubicBezTo>
                    <a:cubicBezTo>
                      <a:pt x="44929" y="13362"/>
                      <a:pt x="44470" y="12495"/>
                      <a:pt x="43909" y="11577"/>
                    </a:cubicBezTo>
                    <a:cubicBezTo>
                      <a:pt x="43501" y="10914"/>
                      <a:pt x="43042" y="10251"/>
                      <a:pt x="42583" y="9588"/>
                    </a:cubicBezTo>
                    <a:cubicBezTo>
                      <a:pt x="42073" y="8976"/>
                      <a:pt x="41513" y="8365"/>
                      <a:pt x="40952" y="7804"/>
                    </a:cubicBezTo>
                    <a:cubicBezTo>
                      <a:pt x="40187" y="7039"/>
                      <a:pt x="39320" y="6427"/>
                      <a:pt x="38402" y="5866"/>
                    </a:cubicBezTo>
                    <a:lnTo>
                      <a:pt x="38147" y="5866"/>
                    </a:lnTo>
                    <a:cubicBezTo>
                      <a:pt x="38045" y="5917"/>
                      <a:pt x="37943" y="6019"/>
                      <a:pt x="37943" y="6121"/>
                    </a:cubicBezTo>
                    <a:cubicBezTo>
                      <a:pt x="37535" y="8314"/>
                      <a:pt x="37229" y="10455"/>
                      <a:pt x="37076" y="12699"/>
                    </a:cubicBezTo>
                    <a:lnTo>
                      <a:pt x="37076" y="12954"/>
                    </a:lnTo>
                    <a:cubicBezTo>
                      <a:pt x="37076" y="13311"/>
                      <a:pt x="37025" y="13719"/>
                      <a:pt x="37025" y="14127"/>
                    </a:cubicBezTo>
                    <a:cubicBezTo>
                      <a:pt x="36974" y="14586"/>
                      <a:pt x="36872" y="14994"/>
                      <a:pt x="36821" y="15555"/>
                    </a:cubicBezTo>
                    <a:cubicBezTo>
                      <a:pt x="36668" y="16473"/>
                      <a:pt x="36464" y="17391"/>
                      <a:pt x="36260" y="18309"/>
                    </a:cubicBezTo>
                    <a:lnTo>
                      <a:pt x="36260" y="18360"/>
                    </a:lnTo>
                    <a:lnTo>
                      <a:pt x="36260" y="18462"/>
                    </a:lnTo>
                    <a:cubicBezTo>
                      <a:pt x="36005" y="19635"/>
                      <a:pt x="35750" y="20910"/>
                      <a:pt x="35597" y="22134"/>
                    </a:cubicBezTo>
                    <a:cubicBezTo>
                      <a:pt x="35444" y="23052"/>
                      <a:pt x="35393" y="24021"/>
                      <a:pt x="35393" y="24990"/>
                    </a:cubicBezTo>
                    <a:cubicBezTo>
                      <a:pt x="34016" y="23358"/>
                      <a:pt x="32486" y="21777"/>
                      <a:pt x="30956" y="20298"/>
                    </a:cubicBezTo>
                    <a:cubicBezTo>
                      <a:pt x="29834" y="19227"/>
                      <a:pt x="28712" y="18105"/>
                      <a:pt x="27692" y="16983"/>
                    </a:cubicBezTo>
                    <a:cubicBezTo>
                      <a:pt x="27335" y="16626"/>
                      <a:pt x="26978" y="16218"/>
                      <a:pt x="26672" y="15861"/>
                    </a:cubicBezTo>
                    <a:cubicBezTo>
                      <a:pt x="26315" y="15453"/>
                      <a:pt x="26009" y="15096"/>
                      <a:pt x="25754" y="14739"/>
                    </a:cubicBezTo>
                    <a:lnTo>
                      <a:pt x="25652" y="14637"/>
                    </a:lnTo>
                    <a:cubicBezTo>
                      <a:pt x="25040" y="13872"/>
                      <a:pt x="24326" y="13056"/>
                      <a:pt x="23612" y="12189"/>
                    </a:cubicBezTo>
                    <a:cubicBezTo>
                      <a:pt x="22235" y="10608"/>
                      <a:pt x="20807" y="8976"/>
                      <a:pt x="19328" y="7396"/>
                    </a:cubicBezTo>
                    <a:cubicBezTo>
                      <a:pt x="18564" y="6529"/>
                      <a:pt x="17748" y="5611"/>
                      <a:pt x="16881" y="4744"/>
                    </a:cubicBezTo>
                    <a:cubicBezTo>
                      <a:pt x="16830" y="4642"/>
                      <a:pt x="16779" y="4540"/>
                      <a:pt x="16728" y="4438"/>
                    </a:cubicBezTo>
                    <a:cubicBezTo>
                      <a:pt x="16524" y="4183"/>
                      <a:pt x="16320" y="3928"/>
                      <a:pt x="16065" y="3724"/>
                    </a:cubicBezTo>
                    <a:cubicBezTo>
                      <a:pt x="15810" y="3520"/>
                      <a:pt x="15504" y="3316"/>
                      <a:pt x="15198" y="3112"/>
                    </a:cubicBezTo>
                    <a:cubicBezTo>
                      <a:pt x="14892" y="2959"/>
                      <a:pt x="14586" y="2755"/>
                      <a:pt x="14229" y="2653"/>
                    </a:cubicBezTo>
                    <a:cubicBezTo>
                      <a:pt x="13770" y="2449"/>
                      <a:pt x="13260" y="2245"/>
                      <a:pt x="12801" y="2041"/>
                    </a:cubicBezTo>
                    <a:lnTo>
                      <a:pt x="12495" y="1939"/>
                    </a:lnTo>
                    <a:cubicBezTo>
                      <a:pt x="11730" y="1633"/>
                      <a:pt x="10965" y="1378"/>
                      <a:pt x="10200" y="1123"/>
                    </a:cubicBezTo>
                    <a:cubicBezTo>
                      <a:pt x="9333" y="868"/>
                      <a:pt x="8466" y="613"/>
                      <a:pt x="7650" y="460"/>
                    </a:cubicBezTo>
                    <a:cubicBezTo>
                      <a:pt x="6783" y="256"/>
                      <a:pt x="5916" y="103"/>
                      <a:pt x="4998" y="52"/>
                    </a:cubicBezTo>
                    <a:cubicBezTo>
                      <a:pt x="4692" y="52"/>
                      <a:pt x="4386" y="1"/>
                      <a:pt x="4029" y="1"/>
                    </a:cubicBezTo>
                    <a:close/>
                  </a:path>
                </a:pathLst>
              </a:custGeom>
              <a:solidFill>
                <a:srgbClr val="A6F9F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5" name="Google Shape;1749;p33">
                <a:extLst>
                  <a:ext uri="{FF2B5EF4-FFF2-40B4-BE49-F238E27FC236}">
                    <a16:creationId xmlns:a16="http://schemas.microsoft.com/office/drawing/2014/main" id="{D33A3919-CBF2-47B0-9BE9-E3D6987416AC}"/>
                  </a:ext>
                </a:extLst>
              </p:cNvPr>
              <p:cNvSpPr/>
              <p:nvPr/>
            </p:nvSpPr>
            <p:spPr>
              <a:xfrm>
                <a:off x="2221725" y="3901844"/>
                <a:ext cx="28631" cy="543929"/>
              </a:xfrm>
              <a:custGeom>
                <a:avLst/>
                <a:gdLst/>
                <a:ahLst/>
                <a:cxnLst/>
                <a:rect l="l" t="t" r="r" b="b"/>
                <a:pathLst>
                  <a:path w="2302" h="43733" extrusionOk="0">
                    <a:moveTo>
                      <a:pt x="817" y="1"/>
                    </a:moveTo>
                    <a:cubicBezTo>
                      <a:pt x="613" y="1"/>
                      <a:pt x="460" y="103"/>
                      <a:pt x="358" y="256"/>
                    </a:cubicBezTo>
                    <a:lnTo>
                      <a:pt x="256" y="409"/>
                    </a:lnTo>
                    <a:cubicBezTo>
                      <a:pt x="256" y="511"/>
                      <a:pt x="205" y="613"/>
                      <a:pt x="256" y="766"/>
                    </a:cubicBezTo>
                    <a:cubicBezTo>
                      <a:pt x="256" y="2143"/>
                      <a:pt x="307" y="3520"/>
                      <a:pt x="307" y="4897"/>
                    </a:cubicBezTo>
                    <a:lnTo>
                      <a:pt x="307" y="5152"/>
                    </a:lnTo>
                    <a:lnTo>
                      <a:pt x="307" y="6937"/>
                    </a:lnTo>
                    <a:cubicBezTo>
                      <a:pt x="307" y="9741"/>
                      <a:pt x="256" y="12495"/>
                      <a:pt x="205" y="15300"/>
                    </a:cubicBezTo>
                    <a:cubicBezTo>
                      <a:pt x="103" y="19125"/>
                      <a:pt x="1" y="23001"/>
                      <a:pt x="52" y="26877"/>
                    </a:cubicBezTo>
                    <a:cubicBezTo>
                      <a:pt x="52" y="26928"/>
                      <a:pt x="52" y="26979"/>
                      <a:pt x="52" y="27030"/>
                    </a:cubicBezTo>
                    <a:cubicBezTo>
                      <a:pt x="52" y="28713"/>
                      <a:pt x="52" y="30396"/>
                      <a:pt x="103" y="32078"/>
                    </a:cubicBezTo>
                    <a:cubicBezTo>
                      <a:pt x="205" y="35750"/>
                      <a:pt x="460" y="39473"/>
                      <a:pt x="919" y="43196"/>
                    </a:cubicBezTo>
                    <a:cubicBezTo>
                      <a:pt x="987" y="43561"/>
                      <a:pt x="1280" y="43732"/>
                      <a:pt x="1574" y="43732"/>
                    </a:cubicBezTo>
                    <a:cubicBezTo>
                      <a:pt x="1937" y="43732"/>
                      <a:pt x="2301" y="43471"/>
                      <a:pt x="2245" y="42992"/>
                    </a:cubicBezTo>
                    <a:cubicBezTo>
                      <a:pt x="1939" y="40238"/>
                      <a:pt x="1684" y="37484"/>
                      <a:pt x="1582" y="34730"/>
                    </a:cubicBezTo>
                    <a:cubicBezTo>
                      <a:pt x="1480" y="33353"/>
                      <a:pt x="1429" y="31925"/>
                      <a:pt x="1429" y="30549"/>
                    </a:cubicBezTo>
                    <a:lnTo>
                      <a:pt x="1429" y="28458"/>
                    </a:lnTo>
                    <a:lnTo>
                      <a:pt x="1429" y="27489"/>
                    </a:lnTo>
                    <a:lnTo>
                      <a:pt x="1429" y="26979"/>
                    </a:lnTo>
                    <a:lnTo>
                      <a:pt x="1429" y="26418"/>
                    </a:lnTo>
                    <a:lnTo>
                      <a:pt x="1429" y="24327"/>
                    </a:lnTo>
                    <a:cubicBezTo>
                      <a:pt x="1429" y="22899"/>
                      <a:pt x="1429" y="21522"/>
                      <a:pt x="1480" y="20145"/>
                    </a:cubicBezTo>
                    <a:cubicBezTo>
                      <a:pt x="1531" y="17340"/>
                      <a:pt x="1582" y="14586"/>
                      <a:pt x="1633" y="11781"/>
                    </a:cubicBezTo>
                    <a:cubicBezTo>
                      <a:pt x="1633" y="9537"/>
                      <a:pt x="1684" y="7345"/>
                      <a:pt x="1684" y="5101"/>
                    </a:cubicBezTo>
                    <a:lnTo>
                      <a:pt x="1684" y="5050"/>
                    </a:lnTo>
                    <a:cubicBezTo>
                      <a:pt x="1684" y="3571"/>
                      <a:pt x="1633" y="2092"/>
                      <a:pt x="1582" y="613"/>
                    </a:cubicBezTo>
                    <a:cubicBezTo>
                      <a:pt x="1582" y="409"/>
                      <a:pt x="1480" y="256"/>
                      <a:pt x="1327" y="154"/>
                    </a:cubicBezTo>
                    <a:cubicBezTo>
                      <a:pt x="1225" y="52"/>
                      <a:pt x="1072" y="1"/>
                      <a:pt x="919" y="1"/>
                    </a:cubicBezTo>
                    <a:close/>
                  </a:path>
                </a:pathLst>
              </a:custGeom>
              <a:solidFill>
                <a:srgbClr val="FF357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6" name="Google Shape;1750;p33">
                <a:extLst>
                  <a:ext uri="{FF2B5EF4-FFF2-40B4-BE49-F238E27FC236}">
                    <a16:creationId xmlns:a16="http://schemas.microsoft.com/office/drawing/2014/main" id="{39FF11FC-D5F0-412E-9317-F143B036EAD4}"/>
                  </a:ext>
                </a:extLst>
              </p:cNvPr>
              <p:cNvSpPr/>
              <p:nvPr/>
            </p:nvSpPr>
            <p:spPr>
              <a:xfrm>
                <a:off x="2262321" y="4233577"/>
                <a:ext cx="43146" cy="40397"/>
              </a:xfrm>
              <a:custGeom>
                <a:avLst/>
                <a:gdLst/>
                <a:ahLst/>
                <a:cxnLst/>
                <a:rect l="l" t="t" r="r" b="b"/>
                <a:pathLst>
                  <a:path w="3469" h="3248" extrusionOk="0">
                    <a:moveTo>
                      <a:pt x="1684" y="1"/>
                    </a:moveTo>
                    <a:lnTo>
                      <a:pt x="1684" y="52"/>
                    </a:lnTo>
                    <a:cubicBezTo>
                      <a:pt x="1582" y="52"/>
                      <a:pt x="1531" y="52"/>
                      <a:pt x="1429" y="103"/>
                    </a:cubicBezTo>
                    <a:cubicBezTo>
                      <a:pt x="1327" y="154"/>
                      <a:pt x="1276" y="205"/>
                      <a:pt x="1174" y="256"/>
                    </a:cubicBezTo>
                    <a:cubicBezTo>
                      <a:pt x="1072" y="358"/>
                      <a:pt x="970" y="460"/>
                      <a:pt x="868" y="562"/>
                    </a:cubicBezTo>
                    <a:cubicBezTo>
                      <a:pt x="817" y="613"/>
                      <a:pt x="766" y="715"/>
                      <a:pt x="715" y="766"/>
                    </a:cubicBezTo>
                    <a:cubicBezTo>
                      <a:pt x="664" y="817"/>
                      <a:pt x="562" y="970"/>
                      <a:pt x="511" y="1072"/>
                    </a:cubicBezTo>
                    <a:cubicBezTo>
                      <a:pt x="154" y="1225"/>
                      <a:pt x="1" y="1633"/>
                      <a:pt x="205" y="1990"/>
                    </a:cubicBezTo>
                    <a:cubicBezTo>
                      <a:pt x="256" y="2143"/>
                      <a:pt x="307" y="2245"/>
                      <a:pt x="409" y="2296"/>
                    </a:cubicBezTo>
                    <a:lnTo>
                      <a:pt x="562" y="2449"/>
                    </a:lnTo>
                    <a:cubicBezTo>
                      <a:pt x="511" y="2653"/>
                      <a:pt x="562" y="2806"/>
                      <a:pt x="715" y="2959"/>
                    </a:cubicBezTo>
                    <a:cubicBezTo>
                      <a:pt x="817" y="3061"/>
                      <a:pt x="970" y="3163"/>
                      <a:pt x="1123" y="3214"/>
                    </a:cubicBezTo>
                    <a:cubicBezTo>
                      <a:pt x="1249" y="3235"/>
                      <a:pt x="1385" y="3247"/>
                      <a:pt x="1518" y="3247"/>
                    </a:cubicBezTo>
                    <a:cubicBezTo>
                      <a:pt x="1707" y="3247"/>
                      <a:pt x="1891" y="3222"/>
                      <a:pt x="2041" y="3163"/>
                    </a:cubicBezTo>
                    <a:cubicBezTo>
                      <a:pt x="2245" y="3112"/>
                      <a:pt x="2398" y="3061"/>
                      <a:pt x="2551" y="3010"/>
                    </a:cubicBezTo>
                    <a:cubicBezTo>
                      <a:pt x="2704" y="2908"/>
                      <a:pt x="2857" y="2806"/>
                      <a:pt x="2959" y="2704"/>
                    </a:cubicBezTo>
                    <a:cubicBezTo>
                      <a:pt x="3112" y="2551"/>
                      <a:pt x="3265" y="2398"/>
                      <a:pt x="3316" y="2245"/>
                    </a:cubicBezTo>
                    <a:cubicBezTo>
                      <a:pt x="3418" y="2092"/>
                      <a:pt x="3469" y="1939"/>
                      <a:pt x="3469" y="1786"/>
                    </a:cubicBezTo>
                    <a:cubicBezTo>
                      <a:pt x="3469" y="1327"/>
                      <a:pt x="3316" y="919"/>
                      <a:pt x="3061" y="613"/>
                    </a:cubicBezTo>
                    <a:cubicBezTo>
                      <a:pt x="2908" y="460"/>
                      <a:pt x="2755" y="358"/>
                      <a:pt x="2602" y="256"/>
                    </a:cubicBezTo>
                    <a:cubicBezTo>
                      <a:pt x="2551" y="205"/>
                      <a:pt x="2449" y="154"/>
                      <a:pt x="2347" y="103"/>
                    </a:cubicBezTo>
                    <a:cubicBezTo>
                      <a:pt x="2296" y="52"/>
                      <a:pt x="2194" y="52"/>
                      <a:pt x="2092" y="1"/>
                    </a:cubicBezTo>
                    <a:close/>
                  </a:path>
                </a:pathLst>
              </a:custGeom>
              <a:solidFill>
                <a:srgbClr val="FF357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7" name="Google Shape;1751;p33">
                <a:extLst>
                  <a:ext uri="{FF2B5EF4-FFF2-40B4-BE49-F238E27FC236}">
                    <a16:creationId xmlns:a16="http://schemas.microsoft.com/office/drawing/2014/main" id="{7BE29213-4CC9-417A-9DA5-502D288D4324}"/>
                  </a:ext>
                </a:extLst>
              </p:cNvPr>
              <p:cNvSpPr/>
              <p:nvPr/>
            </p:nvSpPr>
            <p:spPr>
              <a:xfrm>
                <a:off x="2256613" y="4111802"/>
                <a:ext cx="43780" cy="39327"/>
              </a:xfrm>
              <a:custGeom>
                <a:avLst/>
                <a:gdLst/>
                <a:ahLst/>
                <a:cxnLst/>
                <a:rect l="l" t="t" r="r" b="b"/>
                <a:pathLst>
                  <a:path w="3520" h="3162" extrusionOk="0">
                    <a:moveTo>
                      <a:pt x="2041" y="0"/>
                    </a:moveTo>
                    <a:lnTo>
                      <a:pt x="2041" y="51"/>
                    </a:lnTo>
                    <a:cubicBezTo>
                      <a:pt x="1837" y="102"/>
                      <a:pt x="1684" y="102"/>
                      <a:pt x="1480" y="153"/>
                    </a:cubicBezTo>
                    <a:cubicBezTo>
                      <a:pt x="1378" y="204"/>
                      <a:pt x="1225" y="255"/>
                      <a:pt x="1072" y="357"/>
                    </a:cubicBezTo>
                    <a:cubicBezTo>
                      <a:pt x="1021" y="408"/>
                      <a:pt x="970" y="459"/>
                      <a:pt x="919" y="561"/>
                    </a:cubicBezTo>
                    <a:cubicBezTo>
                      <a:pt x="868" y="612"/>
                      <a:pt x="817" y="714"/>
                      <a:pt x="817" y="867"/>
                    </a:cubicBezTo>
                    <a:lnTo>
                      <a:pt x="766" y="867"/>
                    </a:lnTo>
                    <a:cubicBezTo>
                      <a:pt x="613" y="969"/>
                      <a:pt x="511" y="1071"/>
                      <a:pt x="409" y="1224"/>
                    </a:cubicBezTo>
                    <a:cubicBezTo>
                      <a:pt x="307" y="1275"/>
                      <a:pt x="256" y="1377"/>
                      <a:pt x="205" y="1479"/>
                    </a:cubicBezTo>
                    <a:cubicBezTo>
                      <a:pt x="103" y="1632"/>
                      <a:pt x="52" y="1785"/>
                      <a:pt x="1" y="1989"/>
                    </a:cubicBezTo>
                    <a:cubicBezTo>
                      <a:pt x="1" y="2040"/>
                      <a:pt x="1" y="2142"/>
                      <a:pt x="1" y="2244"/>
                    </a:cubicBezTo>
                    <a:cubicBezTo>
                      <a:pt x="1" y="2397"/>
                      <a:pt x="52" y="2499"/>
                      <a:pt x="154" y="2652"/>
                    </a:cubicBezTo>
                    <a:cubicBezTo>
                      <a:pt x="256" y="2805"/>
                      <a:pt x="409" y="2907"/>
                      <a:pt x="613" y="3009"/>
                    </a:cubicBezTo>
                    <a:cubicBezTo>
                      <a:pt x="766" y="3060"/>
                      <a:pt x="970" y="3111"/>
                      <a:pt x="1123" y="3162"/>
                    </a:cubicBezTo>
                    <a:lnTo>
                      <a:pt x="1837" y="3162"/>
                    </a:lnTo>
                    <a:cubicBezTo>
                      <a:pt x="1990" y="3162"/>
                      <a:pt x="2143" y="3111"/>
                      <a:pt x="2296" y="3111"/>
                    </a:cubicBezTo>
                    <a:cubicBezTo>
                      <a:pt x="2449" y="3060"/>
                      <a:pt x="2551" y="2958"/>
                      <a:pt x="2704" y="2907"/>
                    </a:cubicBezTo>
                    <a:cubicBezTo>
                      <a:pt x="2806" y="2805"/>
                      <a:pt x="2857" y="2754"/>
                      <a:pt x="2959" y="2652"/>
                    </a:cubicBezTo>
                    <a:cubicBezTo>
                      <a:pt x="3010" y="2550"/>
                      <a:pt x="3112" y="2448"/>
                      <a:pt x="3163" y="2346"/>
                    </a:cubicBezTo>
                    <a:cubicBezTo>
                      <a:pt x="3265" y="2142"/>
                      <a:pt x="3316" y="1938"/>
                      <a:pt x="3367" y="1683"/>
                    </a:cubicBezTo>
                    <a:cubicBezTo>
                      <a:pt x="3367" y="1581"/>
                      <a:pt x="3418" y="1428"/>
                      <a:pt x="3418" y="1326"/>
                    </a:cubicBezTo>
                    <a:cubicBezTo>
                      <a:pt x="3418" y="1326"/>
                      <a:pt x="3418" y="1224"/>
                      <a:pt x="3469" y="1224"/>
                    </a:cubicBezTo>
                    <a:cubicBezTo>
                      <a:pt x="3520" y="1071"/>
                      <a:pt x="3520" y="918"/>
                      <a:pt x="3520" y="765"/>
                    </a:cubicBezTo>
                    <a:cubicBezTo>
                      <a:pt x="3469" y="612"/>
                      <a:pt x="3418" y="510"/>
                      <a:pt x="3367" y="357"/>
                    </a:cubicBezTo>
                    <a:cubicBezTo>
                      <a:pt x="3316" y="306"/>
                      <a:pt x="3214" y="255"/>
                      <a:pt x="3163" y="204"/>
                    </a:cubicBezTo>
                    <a:cubicBezTo>
                      <a:pt x="2959" y="51"/>
                      <a:pt x="2755" y="0"/>
                      <a:pt x="2551" y="0"/>
                    </a:cubicBezTo>
                    <a:close/>
                  </a:path>
                </a:pathLst>
              </a:custGeom>
              <a:solidFill>
                <a:srgbClr val="FF357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8" name="Google Shape;1752;p33">
                <a:extLst>
                  <a:ext uri="{FF2B5EF4-FFF2-40B4-BE49-F238E27FC236}">
                    <a16:creationId xmlns:a16="http://schemas.microsoft.com/office/drawing/2014/main" id="{61F8EBB7-F7B4-4265-A406-4970E98FED18}"/>
                  </a:ext>
                </a:extLst>
              </p:cNvPr>
              <p:cNvSpPr/>
              <p:nvPr/>
            </p:nvSpPr>
            <p:spPr>
              <a:xfrm>
                <a:off x="2124688" y="4232309"/>
                <a:ext cx="338076" cy="259434"/>
              </a:xfrm>
              <a:custGeom>
                <a:avLst/>
                <a:gdLst/>
                <a:ahLst/>
                <a:cxnLst/>
                <a:rect l="l" t="t" r="r" b="b"/>
                <a:pathLst>
                  <a:path w="27182" h="20859" extrusionOk="0">
                    <a:moveTo>
                      <a:pt x="27080" y="1"/>
                    </a:moveTo>
                    <a:cubicBezTo>
                      <a:pt x="26927" y="1"/>
                      <a:pt x="26774" y="103"/>
                      <a:pt x="26621" y="205"/>
                    </a:cubicBezTo>
                    <a:cubicBezTo>
                      <a:pt x="25550" y="1429"/>
                      <a:pt x="24632" y="2704"/>
                      <a:pt x="23867" y="4132"/>
                    </a:cubicBezTo>
                    <a:cubicBezTo>
                      <a:pt x="23408" y="4896"/>
                      <a:pt x="22949" y="5712"/>
                      <a:pt x="22388" y="6426"/>
                    </a:cubicBezTo>
                    <a:cubicBezTo>
                      <a:pt x="21470" y="7701"/>
                      <a:pt x="20348" y="8823"/>
                      <a:pt x="19124" y="9843"/>
                    </a:cubicBezTo>
                    <a:cubicBezTo>
                      <a:pt x="17645" y="11016"/>
                      <a:pt x="16064" y="11985"/>
                      <a:pt x="14382" y="12750"/>
                    </a:cubicBezTo>
                    <a:cubicBezTo>
                      <a:pt x="13668" y="13056"/>
                      <a:pt x="12954" y="13311"/>
                      <a:pt x="12240" y="13566"/>
                    </a:cubicBezTo>
                    <a:cubicBezTo>
                      <a:pt x="11475" y="13821"/>
                      <a:pt x="10659" y="14025"/>
                      <a:pt x="9843" y="14127"/>
                    </a:cubicBezTo>
                    <a:cubicBezTo>
                      <a:pt x="8619" y="14331"/>
                      <a:pt x="7395" y="14382"/>
                      <a:pt x="6222" y="14484"/>
                    </a:cubicBezTo>
                    <a:cubicBezTo>
                      <a:pt x="4284" y="14535"/>
                      <a:pt x="2397" y="14790"/>
                      <a:pt x="510" y="15249"/>
                    </a:cubicBezTo>
                    <a:cubicBezTo>
                      <a:pt x="306" y="15300"/>
                      <a:pt x="204" y="15453"/>
                      <a:pt x="102" y="15606"/>
                    </a:cubicBezTo>
                    <a:cubicBezTo>
                      <a:pt x="0" y="15759"/>
                      <a:pt x="0" y="15912"/>
                      <a:pt x="51" y="16116"/>
                    </a:cubicBezTo>
                    <a:cubicBezTo>
                      <a:pt x="153" y="16371"/>
                      <a:pt x="306" y="16575"/>
                      <a:pt x="459" y="16830"/>
                    </a:cubicBezTo>
                    <a:cubicBezTo>
                      <a:pt x="1122" y="17034"/>
                      <a:pt x="1785" y="17289"/>
                      <a:pt x="2448" y="17493"/>
                    </a:cubicBezTo>
                    <a:cubicBezTo>
                      <a:pt x="5049" y="18411"/>
                      <a:pt x="7395" y="19074"/>
                      <a:pt x="9639" y="19584"/>
                    </a:cubicBezTo>
                    <a:cubicBezTo>
                      <a:pt x="12036" y="20196"/>
                      <a:pt x="14535" y="20604"/>
                      <a:pt x="17084" y="20808"/>
                    </a:cubicBezTo>
                    <a:cubicBezTo>
                      <a:pt x="17696" y="20808"/>
                      <a:pt x="18359" y="20859"/>
                      <a:pt x="18971" y="20859"/>
                    </a:cubicBezTo>
                    <a:cubicBezTo>
                      <a:pt x="20807" y="20859"/>
                      <a:pt x="22592" y="20655"/>
                      <a:pt x="24326" y="20196"/>
                    </a:cubicBezTo>
                    <a:cubicBezTo>
                      <a:pt x="24377" y="20247"/>
                      <a:pt x="24479" y="20298"/>
                      <a:pt x="24581" y="20298"/>
                    </a:cubicBezTo>
                    <a:cubicBezTo>
                      <a:pt x="24683" y="20298"/>
                      <a:pt x="24836" y="20196"/>
                      <a:pt x="24887" y="20043"/>
                    </a:cubicBezTo>
                    <a:cubicBezTo>
                      <a:pt x="24989" y="19992"/>
                      <a:pt x="25091" y="19839"/>
                      <a:pt x="25040" y="19686"/>
                    </a:cubicBezTo>
                    <a:cubicBezTo>
                      <a:pt x="25754" y="17442"/>
                      <a:pt x="26264" y="15045"/>
                      <a:pt x="26468" y="12699"/>
                    </a:cubicBezTo>
                    <a:cubicBezTo>
                      <a:pt x="26621" y="11067"/>
                      <a:pt x="26723" y="9435"/>
                      <a:pt x="26774" y="7854"/>
                    </a:cubicBezTo>
                    <a:lnTo>
                      <a:pt x="26774" y="7803"/>
                    </a:lnTo>
                    <a:cubicBezTo>
                      <a:pt x="26825" y="6987"/>
                      <a:pt x="26876" y="5967"/>
                      <a:pt x="26978" y="4998"/>
                    </a:cubicBezTo>
                    <a:cubicBezTo>
                      <a:pt x="26978" y="4845"/>
                      <a:pt x="26978" y="4743"/>
                      <a:pt x="26978" y="4591"/>
                    </a:cubicBezTo>
                    <a:lnTo>
                      <a:pt x="26978" y="4438"/>
                    </a:lnTo>
                    <a:lnTo>
                      <a:pt x="26978" y="4336"/>
                    </a:lnTo>
                    <a:cubicBezTo>
                      <a:pt x="26978" y="3928"/>
                      <a:pt x="27080" y="3418"/>
                      <a:pt x="27080" y="3010"/>
                    </a:cubicBezTo>
                    <a:cubicBezTo>
                      <a:pt x="27131" y="2296"/>
                      <a:pt x="27131" y="1633"/>
                      <a:pt x="27182" y="868"/>
                    </a:cubicBezTo>
                    <a:lnTo>
                      <a:pt x="27182" y="1"/>
                    </a:lnTo>
                    <a:close/>
                  </a:path>
                </a:pathLst>
              </a:custGeom>
              <a:solidFill>
                <a:srgbClr val="431F5E">
                  <a:alpha val="329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9" name="Google Shape;1753;p33">
                <a:extLst>
                  <a:ext uri="{FF2B5EF4-FFF2-40B4-BE49-F238E27FC236}">
                    <a16:creationId xmlns:a16="http://schemas.microsoft.com/office/drawing/2014/main" id="{CCEA5AEA-A90C-4564-A4A0-4DE06C060259}"/>
                  </a:ext>
                </a:extLst>
              </p:cNvPr>
              <p:cNvSpPr/>
              <p:nvPr/>
            </p:nvSpPr>
            <p:spPr>
              <a:xfrm>
                <a:off x="2574391" y="3220630"/>
                <a:ext cx="123069" cy="190294"/>
              </a:xfrm>
              <a:custGeom>
                <a:avLst/>
                <a:gdLst/>
                <a:ahLst/>
                <a:cxnLst/>
                <a:rect l="l" t="t" r="r" b="b"/>
                <a:pathLst>
                  <a:path w="9895" h="15300" extrusionOk="0">
                    <a:moveTo>
                      <a:pt x="7497" y="0"/>
                    </a:moveTo>
                    <a:cubicBezTo>
                      <a:pt x="7038" y="51"/>
                      <a:pt x="6630" y="102"/>
                      <a:pt x="6222" y="255"/>
                    </a:cubicBezTo>
                    <a:cubicBezTo>
                      <a:pt x="5763" y="408"/>
                      <a:pt x="5355" y="612"/>
                      <a:pt x="4998" y="867"/>
                    </a:cubicBezTo>
                    <a:cubicBezTo>
                      <a:pt x="4590" y="1122"/>
                      <a:pt x="4233" y="1377"/>
                      <a:pt x="3927" y="1683"/>
                    </a:cubicBezTo>
                    <a:cubicBezTo>
                      <a:pt x="3570" y="2040"/>
                      <a:pt x="3213" y="2397"/>
                      <a:pt x="2907" y="2805"/>
                    </a:cubicBezTo>
                    <a:cubicBezTo>
                      <a:pt x="2295" y="3570"/>
                      <a:pt x="1734" y="4488"/>
                      <a:pt x="1326" y="5406"/>
                    </a:cubicBezTo>
                    <a:cubicBezTo>
                      <a:pt x="919" y="6375"/>
                      <a:pt x="562" y="7344"/>
                      <a:pt x="307" y="8364"/>
                    </a:cubicBezTo>
                    <a:cubicBezTo>
                      <a:pt x="103" y="9282"/>
                      <a:pt x="1" y="10251"/>
                      <a:pt x="1" y="11220"/>
                    </a:cubicBezTo>
                    <a:cubicBezTo>
                      <a:pt x="1" y="11628"/>
                      <a:pt x="52" y="12036"/>
                      <a:pt x="154" y="12444"/>
                    </a:cubicBezTo>
                    <a:cubicBezTo>
                      <a:pt x="205" y="12801"/>
                      <a:pt x="358" y="13209"/>
                      <a:pt x="511" y="13566"/>
                    </a:cubicBezTo>
                    <a:cubicBezTo>
                      <a:pt x="664" y="13872"/>
                      <a:pt x="868" y="14178"/>
                      <a:pt x="1123" y="14433"/>
                    </a:cubicBezTo>
                    <a:cubicBezTo>
                      <a:pt x="1479" y="14892"/>
                      <a:pt x="1989" y="15147"/>
                      <a:pt x="2601" y="15300"/>
                    </a:cubicBezTo>
                    <a:lnTo>
                      <a:pt x="2703" y="15300"/>
                    </a:lnTo>
                    <a:cubicBezTo>
                      <a:pt x="3009" y="14892"/>
                      <a:pt x="3315" y="14535"/>
                      <a:pt x="3570" y="14127"/>
                    </a:cubicBezTo>
                    <a:cubicBezTo>
                      <a:pt x="6528" y="9996"/>
                      <a:pt x="8874" y="5406"/>
                      <a:pt x="9894" y="510"/>
                    </a:cubicBezTo>
                    <a:cubicBezTo>
                      <a:pt x="9792" y="459"/>
                      <a:pt x="9690" y="408"/>
                      <a:pt x="9588" y="357"/>
                    </a:cubicBezTo>
                    <a:cubicBezTo>
                      <a:pt x="9333" y="255"/>
                      <a:pt x="9078" y="204"/>
                      <a:pt x="8823" y="153"/>
                    </a:cubicBezTo>
                    <a:cubicBezTo>
                      <a:pt x="8466" y="51"/>
                      <a:pt x="8109" y="0"/>
                      <a:pt x="7701" y="0"/>
                    </a:cubicBezTo>
                    <a:close/>
                  </a:path>
                </a:pathLst>
              </a:custGeom>
              <a:solidFill>
                <a:srgbClr val="FF3577">
                  <a:alpha val="430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0" name="Google Shape;1754;p33">
                <a:extLst>
                  <a:ext uri="{FF2B5EF4-FFF2-40B4-BE49-F238E27FC236}">
                    <a16:creationId xmlns:a16="http://schemas.microsoft.com/office/drawing/2014/main" id="{0E7B89C9-18AB-482E-9361-0B9B6A1D38E5}"/>
                  </a:ext>
                </a:extLst>
              </p:cNvPr>
              <p:cNvSpPr/>
              <p:nvPr/>
            </p:nvSpPr>
            <p:spPr>
              <a:xfrm>
                <a:off x="2785604" y="2464555"/>
                <a:ext cx="774483" cy="714223"/>
              </a:xfrm>
              <a:custGeom>
                <a:avLst/>
                <a:gdLst/>
                <a:ahLst/>
                <a:cxnLst/>
                <a:rect l="l" t="t" r="r" b="b"/>
                <a:pathLst>
                  <a:path w="62270" h="57425" extrusionOk="0">
                    <a:moveTo>
                      <a:pt x="11424" y="1"/>
                    </a:moveTo>
                    <a:cubicBezTo>
                      <a:pt x="11322" y="52"/>
                      <a:pt x="11220" y="103"/>
                      <a:pt x="11169" y="205"/>
                    </a:cubicBezTo>
                    <a:cubicBezTo>
                      <a:pt x="11169" y="256"/>
                      <a:pt x="11169" y="307"/>
                      <a:pt x="11169" y="358"/>
                    </a:cubicBezTo>
                    <a:cubicBezTo>
                      <a:pt x="9486" y="5050"/>
                      <a:pt x="7905" y="9588"/>
                      <a:pt x="6529" y="13923"/>
                    </a:cubicBezTo>
                    <a:cubicBezTo>
                      <a:pt x="6529" y="13923"/>
                      <a:pt x="6529" y="13974"/>
                      <a:pt x="6529" y="13974"/>
                    </a:cubicBezTo>
                    <a:lnTo>
                      <a:pt x="6478" y="14127"/>
                    </a:lnTo>
                    <a:lnTo>
                      <a:pt x="6478" y="14229"/>
                    </a:lnTo>
                    <a:cubicBezTo>
                      <a:pt x="4897" y="19176"/>
                      <a:pt x="3469" y="23970"/>
                      <a:pt x="2347" y="28560"/>
                    </a:cubicBezTo>
                    <a:cubicBezTo>
                      <a:pt x="1480" y="31874"/>
                      <a:pt x="715" y="35189"/>
                      <a:pt x="103" y="38351"/>
                    </a:cubicBezTo>
                    <a:cubicBezTo>
                      <a:pt x="103" y="38402"/>
                      <a:pt x="103" y="38453"/>
                      <a:pt x="103" y="38504"/>
                    </a:cubicBezTo>
                    <a:lnTo>
                      <a:pt x="103" y="38555"/>
                    </a:lnTo>
                    <a:cubicBezTo>
                      <a:pt x="103" y="38708"/>
                      <a:pt x="52" y="38810"/>
                      <a:pt x="1" y="38963"/>
                    </a:cubicBezTo>
                    <a:cubicBezTo>
                      <a:pt x="1" y="39065"/>
                      <a:pt x="1" y="39167"/>
                      <a:pt x="52" y="39218"/>
                    </a:cubicBezTo>
                    <a:cubicBezTo>
                      <a:pt x="103" y="39269"/>
                      <a:pt x="205" y="39320"/>
                      <a:pt x="307" y="39371"/>
                    </a:cubicBezTo>
                    <a:lnTo>
                      <a:pt x="358" y="39371"/>
                    </a:lnTo>
                    <a:cubicBezTo>
                      <a:pt x="511" y="39371"/>
                      <a:pt x="664" y="39269"/>
                      <a:pt x="664" y="39065"/>
                    </a:cubicBezTo>
                    <a:lnTo>
                      <a:pt x="664" y="39014"/>
                    </a:lnTo>
                    <a:cubicBezTo>
                      <a:pt x="5662" y="41564"/>
                      <a:pt x="10761" y="43859"/>
                      <a:pt x="16014" y="45848"/>
                    </a:cubicBezTo>
                    <a:cubicBezTo>
                      <a:pt x="20910" y="47786"/>
                      <a:pt x="25959" y="49469"/>
                      <a:pt x="30803" y="51203"/>
                    </a:cubicBezTo>
                    <a:lnTo>
                      <a:pt x="32333" y="51764"/>
                    </a:lnTo>
                    <a:cubicBezTo>
                      <a:pt x="37586" y="53600"/>
                      <a:pt x="42788" y="55384"/>
                      <a:pt x="47888" y="57424"/>
                    </a:cubicBezTo>
                    <a:lnTo>
                      <a:pt x="47990" y="57424"/>
                    </a:lnTo>
                    <a:cubicBezTo>
                      <a:pt x="48092" y="57424"/>
                      <a:pt x="48194" y="57373"/>
                      <a:pt x="48296" y="57271"/>
                    </a:cubicBezTo>
                    <a:cubicBezTo>
                      <a:pt x="48296" y="57271"/>
                      <a:pt x="48347" y="57220"/>
                      <a:pt x="48347" y="57169"/>
                    </a:cubicBezTo>
                    <a:cubicBezTo>
                      <a:pt x="50285" y="51203"/>
                      <a:pt x="51764" y="46664"/>
                      <a:pt x="53191" y="42431"/>
                    </a:cubicBezTo>
                    <a:cubicBezTo>
                      <a:pt x="54976" y="37127"/>
                      <a:pt x="56659" y="32333"/>
                      <a:pt x="58291" y="27795"/>
                    </a:cubicBezTo>
                    <a:cubicBezTo>
                      <a:pt x="59566" y="24225"/>
                      <a:pt x="60892" y="20757"/>
                      <a:pt x="62218" y="17442"/>
                    </a:cubicBezTo>
                    <a:cubicBezTo>
                      <a:pt x="62269" y="17238"/>
                      <a:pt x="62218" y="17085"/>
                      <a:pt x="62065" y="16983"/>
                    </a:cubicBezTo>
                    <a:cubicBezTo>
                      <a:pt x="62014" y="16932"/>
                      <a:pt x="61963" y="16881"/>
                      <a:pt x="61912" y="16881"/>
                    </a:cubicBezTo>
                    <a:cubicBezTo>
                      <a:pt x="59158" y="15657"/>
                      <a:pt x="56302" y="14637"/>
                      <a:pt x="53395" y="13923"/>
                    </a:cubicBezTo>
                    <a:cubicBezTo>
                      <a:pt x="52376" y="13617"/>
                      <a:pt x="51407" y="13362"/>
                      <a:pt x="50438" y="13107"/>
                    </a:cubicBezTo>
                    <a:cubicBezTo>
                      <a:pt x="48551" y="12597"/>
                      <a:pt x="46562" y="12036"/>
                      <a:pt x="44624" y="11424"/>
                    </a:cubicBezTo>
                    <a:cubicBezTo>
                      <a:pt x="43910" y="11220"/>
                      <a:pt x="43145" y="10965"/>
                      <a:pt x="42431" y="10710"/>
                    </a:cubicBezTo>
                    <a:lnTo>
                      <a:pt x="42329" y="10659"/>
                    </a:lnTo>
                    <a:lnTo>
                      <a:pt x="39983" y="9894"/>
                    </a:lnTo>
                    <a:cubicBezTo>
                      <a:pt x="38606" y="9435"/>
                      <a:pt x="37178" y="8925"/>
                      <a:pt x="35291" y="8262"/>
                    </a:cubicBezTo>
                    <a:lnTo>
                      <a:pt x="31364" y="6835"/>
                    </a:lnTo>
                    <a:cubicBezTo>
                      <a:pt x="29580" y="6172"/>
                      <a:pt x="27744" y="5560"/>
                      <a:pt x="25959" y="4897"/>
                    </a:cubicBezTo>
                    <a:cubicBezTo>
                      <a:pt x="23664" y="4132"/>
                      <a:pt x="21318" y="3316"/>
                      <a:pt x="19074" y="2602"/>
                    </a:cubicBezTo>
                    <a:cubicBezTo>
                      <a:pt x="16677" y="1786"/>
                      <a:pt x="14229" y="970"/>
                      <a:pt x="11832" y="103"/>
                    </a:cubicBezTo>
                    <a:cubicBezTo>
                      <a:pt x="11781" y="52"/>
                      <a:pt x="11730" y="52"/>
                      <a:pt x="11730" y="1"/>
                    </a:cubicBezTo>
                    <a:close/>
                  </a:path>
                </a:pathLst>
              </a:custGeom>
              <a:solidFill>
                <a:srgbClr val="EFD85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1" name="Google Shape;1756;p33">
                <a:extLst>
                  <a:ext uri="{FF2B5EF4-FFF2-40B4-BE49-F238E27FC236}">
                    <a16:creationId xmlns:a16="http://schemas.microsoft.com/office/drawing/2014/main" id="{F2206830-6137-418D-8A4B-6DDDDA31C49F}"/>
                  </a:ext>
                </a:extLst>
              </p:cNvPr>
              <p:cNvSpPr/>
              <p:nvPr/>
            </p:nvSpPr>
            <p:spPr>
              <a:xfrm>
                <a:off x="3241663" y="2740468"/>
                <a:ext cx="140183" cy="269583"/>
              </a:xfrm>
              <a:custGeom>
                <a:avLst/>
                <a:gdLst/>
                <a:ahLst/>
                <a:cxnLst/>
                <a:rect l="l" t="t" r="r" b="b"/>
                <a:pathLst>
                  <a:path w="11271" h="21675" extrusionOk="0">
                    <a:moveTo>
                      <a:pt x="6885" y="1"/>
                    </a:moveTo>
                    <a:cubicBezTo>
                      <a:pt x="6897" y="1"/>
                      <a:pt x="6910" y="1"/>
                      <a:pt x="6922" y="1"/>
                    </a:cubicBezTo>
                    <a:lnTo>
                      <a:pt x="6922" y="1"/>
                    </a:lnTo>
                    <a:cubicBezTo>
                      <a:pt x="6927" y="1"/>
                      <a:pt x="6931" y="1"/>
                      <a:pt x="6936" y="1"/>
                    </a:cubicBezTo>
                    <a:close/>
                    <a:moveTo>
                      <a:pt x="6922" y="1"/>
                    </a:moveTo>
                    <a:cubicBezTo>
                      <a:pt x="6672" y="4"/>
                      <a:pt x="6424" y="107"/>
                      <a:pt x="6324" y="358"/>
                    </a:cubicBezTo>
                    <a:cubicBezTo>
                      <a:pt x="4182" y="4744"/>
                      <a:pt x="2907" y="9537"/>
                      <a:pt x="1632" y="14178"/>
                    </a:cubicBezTo>
                    <a:lnTo>
                      <a:pt x="1428" y="14943"/>
                    </a:lnTo>
                    <a:cubicBezTo>
                      <a:pt x="1020" y="16422"/>
                      <a:pt x="561" y="18156"/>
                      <a:pt x="51" y="19890"/>
                    </a:cubicBezTo>
                    <a:cubicBezTo>
                      <a:pt x="0" y="20043"/>
                      <a:pt x="51" y="20196"/>
                      <a:pt x="153" y="20349"/>
                    </a:cubicBezTo>
                    <a:cubicBezTo>
                      <a:pt x="204" y="20502"/>
                      <a:pt x="357" y="20604"/>
                      <a:pt x="561" y="20655"/>
                    </a:cubicBezTo>
                    <a:lnTo>
                      <a:pt x="765" y="20655"/>
                    </a:lnTo>
                    <a:lnTo>
                      <a:pt x="867" y="20706"/>
                    </a:lnTo>
                    <a:lnTo>
                      <a:pt x="1122" y="20808"/>
                    </a:lnTo>
                    <a:lnTo>
                      <a:pt x="1785" y="21063"/>
                    </a:lnTo>
                    <a:cubicBezTo>
                      <a:pt x="2040" y="21165"/>
                      <a:pt x="2346" y="21267"/>
                      <a:pt x="2601" y="21369"/>
                    </a:cubicBezTo>
                    <a:cubicBezTo>
                      <a:pt x="3111" y="21573"/>
                      <a:pt x="3621" y="21675"/>
                      <a:pt x="4182" y="21675"/>
                    </a:cubicBezTo>
                    <a:lnTo>
                      <a:pt x="4284" y="21675"/>
                    </a:lnTo>
                    <a:cubicBezTo>
                      <a:pt x="4386" y="21675"/>
                      <a:pt x="4437" y="21624"/>
                      <a:pt x="4539" y="21573"/>
                    </a:cubicBezTo>
                    <a:cubicBezTo>
                      <a:pt x="4794" y="21573"/>
                      <a:pt x="5049" y="21471"/>
                      <a:pt x="5151" y="21216"/>
                    </a:cubicBezTo>
                    <a:cubicBezTo>
                      <a:pt x="5712" y="20094"/>
                      <a:pt x="6120" y="18921"/>
                      <a:pt x="6375" y="17697"/>
                    </a:cubicBezTo>
                    <a:cubicBezTo>
                      <a:pt x="6426" y="17391"/>
                      <a:pt x="6528" y="17034"/>
                      <a:pt x="6579" y="16779"/>
                    </a:cubicBezTo>
                    <a:cubicBezTo>
                      <a:pt x="6681" y="16473"/>
                      <a:pt x="6732" y="16167"/>
                      <a:pt x="6783" y="15912"/>
                    </a:cubicBezTo>
                    <a:cubicBezTo>
                      <a:pt x="6885" y="15351"/>
                      <a:pt x="7038" y="14790"/>
                      <a:pt x="7242" y="14076"/>
                    </a:cubicBezTo>
                    <a:cubicBezTo>
                      <a:pt x="7650" y="12699"/>
                      <a:pt x="8109" y="11373"/>
                      <a:pt x="8517" y="10149"/>
                    </a:cubicBezTo>
                    <a:lnTo>
                      <a:pt x="8772" y="9384"/>
                    </a:lnTo>
                    <a:cubicBezTo>
                      <a:pt x="9129" y="8364"/>
                      <a:pt x="9486" y="7294"/>
                      <a:pt x="9894" y="6223"/>
                    </a:cubicBezTo>
                    <a:lnTo>
                      <a:pt x="10098" y="5713"/>
                    </a:lnTo>
                    <a:cubicBezTo>
                      <a:pt x="10506" y="4540"/>
                      <a:pt x="10914" y="3367"/>
                      <a:pt x="11271" y="2143"/>
                    </a:cubicBezTo>
                    <a:cubicBezTo>
                      <a:pt x="11271" y="1990"/>
                      <a:pt x="11271" y="1786"/>
                      <a:pt x="11169" y="1684"/>
                    </a:cubicBezTo>
                    <a:cubicBezTo>
                      <a:pt x="11067" y="1480"/>
                      <a:pt x="10914" y="1378"/>
                      <a:pt x="10761" y="1327"/>
                    </a:cubicBezTo>
                    <a:lnTo>
                      <a:pt x="10608" y="1327"/>
                    </a:lnTo>
                    <a:cubicBezTo>
                      <a:pt x="10353" y="1276"/>
                      <a:pt x="10098" y="1174"/>
                      <a:pt x="9843" y="1123"/>
                    </a:cubicBezTo>
                    <a:cubicBezTo>
                      <a:pt x="9486" y="970"/>
                      <a:pt x="9078" y="817"/>
                      <a:pt x="8721" y="664"/>
                    </a:cubicBezTo>
                    <a:cubicBezTo>
                      <a:pt x="8211" y="460"/>
                      <a:pt x="7701" y="256"/>
                      <a:pt x="7191" y="52"/>
                    </a:cubicBezTo>
                    <a:cubicBezTo>
                      <a:pt x="7101" y="7"/>
                      <a:pt x="7012" y="2"/>
                      <a:pt x="6922" y="1"/>
                    </a:cubicBezTo>
                    <a:close/>
                  </a:path>
                </a:pathLst>
              </a:custGeom>
              <a:solidFill>
                <a:srgbClr val="C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2" name="Google Shape;1757;p33">
                <a:extLst>
                  <a:ext uri="{FF2B5EF4-FFF2-40B4-BE49-F238E27FC236}">
                    <a16:creationId xmlns:a16="http://schemas.microsoft.com/office/drawing/2014/main" id="{10E957B1-116F-48CE-86CC-EDE65AE92D1A}"/>
                  </a:ext>
                </a:extLst>
              </p:cNvPr>
              <p:cNvSpPr/>
              <p:nvPr/>
            </p:nvSpPr>
            <p:spPr>
              <a:xfrm>
                <a:off x="3017116" y="2911098"/>
                <a:ext cx="88182" cy="152235"/>
              </a:xfrm>
              <a:custGeom>
                <a:avLst/>
                <a:gdLst/>
                <a:ahLst/>
                <a:cxnLst/>
                <a:rect l="l" t="t" r="r" b="b"/>
                <a:pathLst>
                  <a:path w="7090" h="12240" extrusionOk="0">
                    <a:moveTo>
                      <a:pt x="4999" y="0"/>
                    </a:moveTo>
                    <a:cubicBezTo>
                      <a:pt x="4540" y="0"/>
                      <a:pt x="4132" y="102"/>
                      <a:pt x="3673" y="204"/>
                    </a:cubicBezTo>
                    <a:cubicBezTo>
                      <a:pt x="3112" y="357"/>
                      <a:pt x="2551" y="612"/>
                      <a:pt x="2041" y="969"/>
                    </a:cubicBezTo>
                    <a:cubicBezTo>
                      <a:pt x="1888" y="1122"/>
                      <a:pt x="1684" y="1275"/>
                      <a:pt x="1531" y="1428"/>
                    </a:cubicBezTo>
                    <a:cubicBezTo>
                      <a:pt x="1225" y="1734"/>
                      <a:pt x="970" y="2040"/>
                      <a:pt x="817" y="2448"/>
                    </a:cubicBezTo>
                    <a:cubicBezTo>
                      <a:pt x="562" y="2856"/>
                      <a:pt x="409" y="3264"/>
                      <a:pt x="307" y="3723"/>
                    </a:cubicBezTo>
                    <a:cubicBezTo>
                      <a:pt x="103" y="4590"/>
                      <a:pt x="1" y="5457"/>
                      <a:pt x="52" y="6324"/>
                    </a:cubicBezTo>
                    <a:cubicBezTo>
                      <a:pt x="52" y="7293"/>
                      <a:pt x="154" y="8211"/>
                      <a:pt x="307" y="9129"/>
                    </a:cubicBezTo>
                    <a:cubicBezTo>
                      <a:pt x="409" y="9588"/>
                      <a:pt x="511" y="10098"/>
                      <a:pt x="664" y="10557"/>
                    </a:cubicBezTo>
                    <a:cubicBezTo>
                      <a:pt x="766" y="10863"/>
                      <a:pt x="919" y="11118"/>
                      <a:pt x="1072" y="11424"/>
                    </a:cubicBezTo>
                    <a:cubicBezTo>
                      <a:pt x="1837" y="11679"/>
                      <a:pt x="2602" y="11985"/>
                      <a:pt x="3367" y="12240"/>
                    </a:cubicBezTo>
                    <a:cubicBezTo>
                      <a:pt x="3724" y="12036"/>
                      <a:pt x="4030" y="11730"/>
                      <a:pt x="4285" y="11424"/>
                    </a:cubicBezTo>
                    <a:cubicBezTo>
                      <a:pt x="4438" y="11220"/>
                      <a:pt x="4591" y="11016"/>
                      <a:pt x="4744" y="10812"/>
                    </a:cubicBezTo>
                    <a:cubicBezTo>
                      <a:pt x="4897" y="10506"/>
                      <a:pt x="5050" y="10200"/>
                      <a:pt x="5203" y="9945"/>
                    </a:cubicBezTo>
                    <a:cubicBezTo>
                      <a:pt x="5407" y="9384"/>
                      <a:pt x="5560" y="8772"/>
                      <a:pt x="5611" y="8211"/>
                    </a:cubicBezTo>
                    <a:cubicBezTo>
                      <a:pt x="5662" y="7395"/>
                      <a:pt x="5611" y="6579"/>
                      <a:pt x="5458" y="5814"/>
                    </a:cubicBezTo>
                    <a:cubicBezTo>
                      <a:pt x="5356" y="5406"/>
                      <a:pt x="5254" y="4998"/>
                      <a:pt x="5101" y="4641"/>
                    </a:cubicBezTo>
                    <a:cubicBezTo>
                      <a:pt x="4999" y="4437"/>
                      <a:pt x="4948" y="4182"/>
                      <a:pt x="4897" y="3978"/>
                    </a:cubicBezTo>
                    <a:cubicBezTo>
                      <a:pt x="4795" y="3570"/>
                      <a:pt x="4744" y="3213"/>
                      <a:pt x="4744" y="2856"/>
                    </a:cubicBezTo>
                    <a:cubicBezTo>
                      <a:pt x="4744" y="2652"/>
                      <a:pt x="4795" y="2499"/>
                      <a:pt x="4795" y="2295"/>
                    </a:cubicBezTo>
                    <a:cubicBezTo>
                      <a:pt x="4846" y="2193"/>
                      <a:pt x="4897" y="2142"/>
                      <a:pt x="4948" y="2040"/>
                    </a:cubicBezTo>
                    <a:cubicBezTo>
                      <a:pt x="4948" y="1989"/>
                      <a:pt x="4999" y="1938"/>
                      <a:pt x="5050" y="1887"/>
                    </a:cubicBezTo>
                    <a:lnTo>
                      <a:pt x="5203" y="1734"/>
                    </a:lnTo>
                    <a:cubicBezTo>
                      <a:pt x="5305" y="1734"/>
                      <a:pt x="5407" y="1683"/>
                      <a:pt x="5509" y="1632"/>
                    </a:cubicBezTo>
                    <a:cubicBezTo>
                      <a:pt x="5713" y="1581"/>
                      <a:pt x="5917" y="1581"/>
                      <a:pt x="6121" y="1581"/>
                    </a:cubicBezTo>
                    <a:lnTo>
                      <a:pt x="6223" y="1581"/>
                    </a:lnTo>
                    <a:cubicBezTo>
                      <a:pt x="6427" y="1581"/>
                      <a:pt x="6580" y="1479"/>
                      <a:pt x="6682" y="1326"/>
                    </a:cubicBezTo>
                    <a:cubicBezTo>
                      <a:pt x="6733" y="1326"/>
                      <a:pt x="6784" y="1275"/>
                      <a:pt x="6784" y="1275"/>
                    </a:cubicBezTo>
                    <a:cubicBezTo>
                      <a:pt x="6937" y="1173"/>
                      <a:pt x="7039" y="1020"/>
                      <a:pt x="7039" y="816"/>
                    </a:cubicBezTo>
                    <a:cubicBezTo>
                      <a:pt x="7090" y="663"/>
                      <a:pt x="7039" y="459"/>
                      <a:pt x="6937" y="306"/>
                    </a:cubicBezTo>
                    <a:cubicBezTo>
                      <a:pt x="6835" y="153"/>
                      <a:pt x="6682" y="102"/>
                      <a:pt x="6478" y="51"/>
                    </a:cubicBezTo>
                    <a:cubicBezTo>
                      <a:pt x="6121" y="0"/>
                      <a:pt x="5764" y="0"/>
                      <a:pt x="5407" y="0"/>
                    </a:cubicBezTo>
                    <a:close/>
                  </a:path>
                </a:pathLst>
              </a:custGeom>
              <a:solidFill>
                <a:srgbClr val="431F5E">
                  <a:alpha val="329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3" name="Google Shape;1758;p33">
                <a:extLst>
                  <a:ext uri="{FF2B5EF4-FFF2-40B4-BE49-F238E27FC236}">
                    <a16:creationId xmlns:a16="http://schemas.microsoft.com/office/drawing/2014/main" id="{2D43EFFD-90E0-41C1-9D4A-C21E391E449C}"/>
                  </a:ext>
                </a:extLst>
              </p:cNvPr>
              <p:cNvSpPr/>
              <p:nvPr/>
            </p:nvSpPr>
            <p:spPr>
              <a:xfrm>
                <a:off x="3159202" y="3027799"/>
                <a:ext cx="273389" cy="150979"/>
              </a:xfrm>
              <a:custGeom>
                <a:avLst/>
                <a:gdLst/>
                <a:ahLst/>
                <a:cxnLst/>
                <a:rect l="l" t="t" r="r" b="b"/>
                <a:pathLst>
                  <a:path w="21981" h="12139" extrusionOk="0">
                    <a:moveTo>
                      <a:pt x="663" y="1"/>
                    </a:moveTo>
                    <a:cubicBezTo>
                      <a:pt x="459" y="1"/>
                      <a:pt x="306" y="103"/>
                      <a:pt x="204" y="256"/>
                    </a:cubicBezTo>
                    <a:cubicBezTo>
                      <a:pt x="102" y="409"/>
                      <a:pt x="51" y="562"/>
                      <a:pt x="51" y="766"/>
                    </a:cubicBezTo>
                    <a:cubicBezTo>
                      <a:pt x="102" y="1123"/>
                      <a:pt x="153" y="1531"/>
                      <a:pt x="102" y="1939"/>
                    </a:cubicBezTo>
                    <a:cubicBezTo>
                      <a:pt x="102" y="2245"/>
                      <a:pt x="102" y="2551"/>
                      <a:pt x="102" y="2806"/>
                    </a:cubicBezTo>
                    <a:lnTo>
                      <a:pt x="51" y="3469"/>
                    </a:lnTo>
                    <a:cubicBezTo>
                      <a:pt x="0" y="3979"/>
                      <a:pt x="0" y="4540"/>
                      <a:pt x="51" y="5101"/>
                    </a:cubicBezTo>
                    <a:cubicBezTo>
                      <a:pt x="102" y="5305"/>
                      <a:pt x="153" y="5560"/>
                      <a:pt x="204" y="5764"/>
                    </a:cubicBezTo>
                    <a:lnTo>
                      <a:pt x="663" y="5917"/>
                    </a:lnTo>
                    <a:lnTo>
                      <a:pt x="2295" y="6478"/>
                    </a:lnTo>
                    <a:cubicBezTo>
                      <a:pt x="7548" y="8314"/>
                      <a:pt x="12750" y="10098"/>
                      <a:pt x="17850" y="12138"/>
                    </a:cubicBezTo>
                    <a:lnTo>
                      <a:pt x="17952" y="12138"/>
                    </a:lnTo>
                    <a:cubicBezTo>
                      <a:pt x="18054" y="12138"/>
                      <a:pt x="18156" y="12087"/>
                      <a:pt x="18258" y="11985"/>
                    </a:cubicBezTo>
                    <a:cubicBezTo>
                      <a:pt x="18258" y="11985"/>
                      <a:pt x="18309" y="11934"/>
                      <a:pt x="18309" y="11883"/>
                    </a:cubicBezTo>
                    <a:cubicBezTo>
                      <a:pt x="19737" y="7549"/>
                      <a:pt x="20910" y="3928"/>
                      <a:pt x="21981" y="664"/>
                    </a:cubicBezTo>
                    <a:cubicBezTo>
                      <a:pt x="21930" y="613"/>
                      <a:pt x="21828" y="562"/>
                      <a:pt x="21777" y="562"/>
                    </a:cubicBezTo>
                    <a:cubicBezTo>
                      <a:pt x="21675" y="511"/>
                      <a:pt x="21573" y="511"/>
                      <a:pt x="21471" y="511"/>
                    </a:cubicBezTo>
                    <a:lnTo>
                      <a:pt x="21420" y="511"/>
                    </a:lnTo>
                    <a:cubicBezTo>
                      <a:pt x="21318" y="511"/>
                      <a:pt x="21165" y="562"/>
                      <a:pt x="21114" y="664"/>
                    </a:cubicBezTo>
                    <a:lnTo>
                      <a:pt x="20808" y="817"/>
                    </a:lnTo>
                    <a:cubicBezTo>
                      <a:pt x="19890" y="1276"/>
                      <a:pt x="18921" y="1633"/>
                      <a:pt x="17952" y="1888"/>
                    </a:cubicBezTo>
                    <a:cubicBezTo>
                      <a:pt x="16269" y="2245"/>
                      <a:pt x="14535" y="2449"/>
                      <a:pt x="12852" y="2449"/>
                    </a:cubicBezTo>
                    <a:lnTo>
                      <a:pt x="12087" y="2449"/>
                    </a:lnTo>
                    <a:cubicBezTo>
                      <a:pt x="9384" y="2347"/>
                      <a:pt x="6732" y="1888"/>
                      <a:pt x="4131" y="1174"/>
                    </a:cubicBezTo>
                    <a:cubicBezTo>
                      <a:pt x="3162" y="868"/>
                      <a:pt x="2295" y="562"/>
                      <a:pt x="1377" y="154"/>
                    </a:cubicBezTo>
                    <a:cubicBezTo>
                      <a:pt x="1275" y="103"/>
                      <a:pt x="1224" y="103"/>
                      <a:pt x="1122" y="103"/>
                    </a:cubicBezTo>
                    <a:lnTo>
                      <a:pt x="1071" y="103"/>
                    </a:lnTo>
                    <a:cubicBezTo>
                      <a:pt x="969" y="52"/>
                      <a:pt x="867" y="1"/>
                      <a:pt x="714" y="1"/>
                    </a:cubicBezTo>
                    <a:close/>
                  </a:path>
                </a:pathLst>
              </a:custGeom>
              <a:solidFill>
                <a:srgbClr val="431F5E">
                  <a:alpha val="329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4" name="Google Shape;1759;p33">
                <a:extLst>
                  <a:ext uri="{FF2B5EF4-FFF2-40B4-BE49-F238E27FC236}">
                    <a16:creationId xmlns:a16="http://schemas.microsoft.com/office/drawing/2014/main" id="{20B1833E-BCCD-4DAB-AC98-F9E39B9DEA4C}"/>
                  </a:ext>
                </a:extLst>
              </p:cNvPr>
              <p:cNvSpPr/>
              <p:nvPr/>
            </p:nvSpPr>
            <p:spPr>
              <a:xfrm>
                <a:off x="3246737" y="2574925"/>
                <a:ext cx="313350" cy="195368"/>
              </a:xfrm>
              <a:custGeom>
                <a:avLst/>
                <a:gdLst/>
                <a:ahLst/>
                <a:cxnLst/>
                <a:rect l="l" t="t" r="r" b="b"/>
                <a:pathLst>
                  <a:path w="25194" h="15708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969" y="1989"/>
                      <a:pt x="2244" y="3876"/>
                      <a:pt x="3723" y="5559"/>
                    </a:cubicBezTo>
                    <a:cubicBezTo>
                      <a:pt x="5253" y="7344"/>
                      <a:pt x="6936" y="8925"/>
                      <a:pt x="8823" y="10353"/>
                    </a:cubicBezTo>
                    <a:cubicBezTo>
                      <a:pt x="10659" y="11730"/>
                      <a:pt x="12597" y="12954"/>
                      <a:pt x="14586" y="14025"/>
                    </a:cubicBezTo>
                    <a:cubicBezTo>
                      <a:pt x="15249" y="14382"/>
                      <a:pt x="15962" y="14688"/>
                      <a:pt x="16676" y="14943"/>
                    </a:cubicBezTo>
                    <a:cubicBezTo>
                      <a:pt x="17339" y="15198"/>
                      <a:pt x="18002" y="15351"/>
                      <a:pt x="18716" y="15504"/>
                    </a:cubicBezTo>
                    <a:cubicBezTo>
                      <a:pt x="19379" y="15657"/>
                      <a:pt x="20042" y="15708"/>
                      <a:pt x="20756" y="15708"/>
                    </a:cubicBezTo>
                    <a:lnTo>
                      <a:pt x="20909" y="15708"/>
                    </a:lnTo>
                    <a:cubicBezTo>
                      <a:pt x="21266" y="15708"/>
                      <a:pt x="21572" y="15708"/>
                      <a:pt x="21878" y="15657"/>
                    </a:cubicBezTo>
                    <a:cubicBezTo>
                      <a:pt x="22082" y="15657"/>
                      <a:pt x="22235" y="15606"/>
                      <a:pt x="22439" y="15606"/>
                    </a:cubicBezTo>
                    <a:cubicBezTo>
                      <a:pt x="23306" y="13209"/>
                      <a:pt x="24224" y="10863"/>
                      <a:pt x="25091" y="8619"/>
                    </a:cubicBezTo>
                    <a:cubicBezTo>
                      <a:pt x="25193" y="8466"/>
                      <a:pt x="25091" y="8262"/>
                      <a:pt x="24938" y="8160"/>
                    </a:cubicBezTo>
                    <a:cubicBezTo>
                      <a:pt x="24938" y="8109"/>
                      <a:pt x="24887" y="8109"/>
                      <a:pt x="24785" y="8058"/>
                    </a:cubicBezTo>
                    <a:cubicBezTo>
                      <a:pt x="22082" y="6834"/>
                      <a:pt x="19226" y="5814"/>
                      <a:pt x="16319" y="5049"/>
                    </a:cubicBezTo>
                    <a:cubicBezTo>
                      <a:pt x="15300" y="4743"/>
                      <a:pt x="14331" y="4488"/>
                      <a:pt x="13362" y="4233"/>
                    </a:cubicBezTo>
                    <a:cubicBezTo>
                      <a:pt x="11475" y="3723"/>
                      <a:pt x="9486" y="3162"/>
                      <a:pt x="7548" y="2550"/>
                    </a:cubicBezTo>
                    <a:cubicBezTo>
                      <a:pt x="6834" y="2346"/>
                      <a:pt x="6069" y="2091"/>
                      <a:pt x="5355" y="1836"/>
                    </a:cubicBezTo>
                    <a:lnTo>
                      <a:pt x="5253" y="1785"/>
                    </a:lnTo>
                    <a:lnTo>
                      <a:pt x="2907" y="102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>
                  <a:alpha val="268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5" name="Google Shape;1760;p33">
                <a:extLst>
                  <a:ext uri="{FF2B5EF4-FFF2-40B4-BE49-F238E27FC236}">
                    <a16:creationId xmlns:a16="http://schemas.microsoft.com/office/drawing/2014/main" id="{164C14FE-7691-43C0-ACBC-B9C97E1BB2E3}"/>
                  </a:ext>
                </a:extLst>
              </p:cNvPr>
              <p:cNvSpPr/>
              <p:nvPr/>
            </p:nvSpPr>
            <p:spPr>
              <a:xfrm>
                <a:off x="3027899" y="2920613"/>
                <a:ext cx="144636" cy="274657"/>
              </a:xfrm>
              <a:custGeom>
                <a:avLst/>
                <a:gdLst/>
                <a:ahLst/>
                <a:cxnLst/>
                <a:rect l="l" t="t" r="r" b="b"/>
                <a:pathLst>
                  <a:path w="11629" h="22083" extrusionOk="0">
                    <a:moveTo>
                      <a:pt x="5968" y="0"/>
                    </a:moveTo>
                    <a:cubicBezTo>
                      <a:pt x="5764" y="0"/>
                      <a:pt x="5560" y="51"/>
                      <a:pt x="5356" y="51"/>
                    </a:cubicBezTo>
                    <a:cubicBezTo>
                      <a:pt x="4999" y="102"/>
                      <a:pt x="4591" y="204"/>
                      <a:pt x="4234" y="357"/>
                    </a:cubicBezTo>
                    <a:cubicBezTo>
                      <a:pt x="3928" y="459"/>
                      <a:pt x="3571" y="663"/>
                      <a:pt x="3316" y="867"/>
                    </a:cubicBezTo>
                    <a:cubicBezTo>
                      <a:pt x="3010" y="1173"/>
                      <a:pt x="2806" y="1530"/>
                      <a:pt x="2704" y="1887"/>
                    </a:cubicBezTo>
                    <a:cubicBezTo>
                      <a:pt x="2602" y="2244"/>
                      <a:pt x="2602" y="2601"/>
                      <a:pt x="2755" y="2907"/>
                    </a:cubicBezTo>
                    <a:cubicBezTo>
                      <a:pt x="2806" y="3060"/>
                      <a:pt x="2908" y="3213"/>
                      <a:pt x="2959" y="3315"/>
                    </a:cubicBezTo>
                    <a:cubicBezTo>
                      <a:pt x="3061" y="3468"/>
                      <a:pt x="3163" y="3621"/>
                      <a:pt x="3265" y="3723"/>
                    </a:cubicBezTo>
                    <a:cubicBezTo>
                      <a:pt x="3367" y="3825"/>
                      <a:pt x="3418" y="3927"/>
                      <a:pt x="3520" y="3978"/>
                    </a:cubicBezTo>
                    <a:cubicBezTo>
                      <a:pt x="3673" y="4182"/>
                      <a:pt x="3775" y="4335"/>
                      <a:pt x="3928" y="4539"/>
                    </a:cubicBezTo>
                    <a:lnTo>
                      <a:pt x="4132" y="4845"/>
                    </a:lnTo>
                    <a:cubicBezTo>
                      <a:pt x="4285" y="5151"/>
                      <a:pt x="4387" y="5457"/>
                      <a:pt x="4489" y="5814"/>
                    </a:cubicBezTo>
                    <a:cubicBezTo>
                      <a:pt x="4642" y="6426"/>
                      <a:pt x="4642" y="7140"/>
                      <a:pt x="4438" y="7803"/>
                    </a:cubicBezTo>
                    <a:cubicBezTo>
                      <a:pt x="4285" y="8262"/>
                      <a:pt x="4132" y="8670"/>
                      <a:pt x="3877" y="9078"/>
                    </a:cubicBezTo>
                    <a:cubicBezTo>
                      <a:pt x="3418" y="9792"/>
                      <a:pt x="2908" y="10455"/>
                      <a:pt x="2347" y="11118"/>
                    </a:cubicBezTo>
                    <a:cubicBezTo>
                      <a:pt x="2143" y="11322"/>
                      <a:pt x="1939" y="11577"/>
                      <a:pt x="1684" y="11832"/>
                    </a:cubicBezTo>
                    <a:cubicBezTo>
                      <a:pt x="1327" y="12291"/>
                      <a:pt x="970" y="12801"/>
                      <a:pt x="664" y="13311"/>
                    </a:cubicBezTo>
                    <a:cubicBezTo>
                      <a:pt x="358" y="13821"/>
                      <a:pt x="154" y="14382"/>
                      <a:pt x="1" y="14943"/>
                    </a:cubicBezTo>
                    <a:cubicBezTo>
                      <a:pt x="1" y="14994"/>
                      <a:pt x="1" y="15045"/>
                      <a:pt x="1" y="15096"/>
                    </a:cubicBezTo>
                    <a:lnTo>
                      <a:pt x="1" y="15300"/>
                    </a:lnTo>
                    <a:cubicBezTo>
                      <a:pt x="1" y="15504"/>
                      <a:pt x="1" y="15708"/>
                      <a:pt x="52" y="15861"/>
                    </a:cubicBezTo>
                    <a:cubicBezTo>
                      <a:pt x="52" y="16065"/>
                      <a:pt x="103" y="16320"/>
                      <a:pt x="154" y="16524"/>
                    </a:cubicBezTo>
                    <a:cubicBezTo>
                      <a:pt x="256" y="16881"/>
                      <a:pt x="358" y="17237"/>
                      <a:pt x="562" y="17594"/>
                    </a:cubicBezTo>
                    <a:cubicBezTo>
                      <a:pt x="664" y="17900"/>
                      <a:pt x="817" y="18206"/>
                      <a:pt x="1021" y="18512"/>
                    </a:cubicBezTo>
                    <a:cubicBezTo>
                      <a:pt x="1225" y="18818"/>
                      <a:pt x="1480" y="19073"/>
                      <a:pt x="1786" y="19379"/>
                    </a:cubicBezTo>
                    <a:cubicBezTo>
                      <a:pt x="2041" y="19634"/>
                      <a:pt x="2347" y="19889"/>
                      <a:pt x="2704" y="20144"/>
                    </a:cubicBezTo>
                    <a:cubicBezTo>
                      <a:pt x="3367" y="20654"/>
                      <a:pt x="4132" y="21113"/>
                      <a:pt x="4948" y="21419"/>
                    </a:cubicBezTo>
                    <a:cubicBezTo>
                      <a:pt x="5356" y="21572"/>
                      <a:pt x="5764" y="21725"/>
                      <a:pt x="6172" y="21827"/>
                    </a:cubicBezTo>
                    <a:cubicBezTo>
                      <a:pt x="6529" y="21929"/>
                      <a:pt x="6886" y="22031"/>
                      <a:pt x="7294" y="22082"/>
                    </a:cubicBezTo>
                    <a:lnTo>
                      <a:pt x="7702" y="22082"/>
                    </a:lnTo>
                    <a:cubicBezTo>
                      <a:pt x="8110" y="22082"/>
                      <a:pt x="8467" y="21980"/>
                      <a:pt x="8824" y="21878"/>
                    </a:cubicBezTo>
                    <a:cubicBezTo>
                      <a:pt x="9742" y="21419"/>
                      <a:pt x="10404" y="20654"/>
                      <a:pt x="10761" y="19736"/>
                    </a:cubicBezTo>
                    <a:cubicBezTo>
                      <a:pt x="10965" y="19175"/>
                      <a:pt x="11118" y="18614"/>
                      <a:pt x="11220" y="18104"/>
                    </a:cubicBezTo>
                    <a:cubicBezTo>
                      <a:pt x="11322" y="17492"/>
                      <a:pt x="11424" y="16932"/>
                      <a:pt x="11475" y="16371"/>
                    </a:cubicBezTo>
                    <a:cubicBezTo>
                      <a:pt x="11577" y="15249"/>
                      <a:pt x="11628" y="14076"/>
                      <a:pt x="11577" y="12954"/>
                    </a:cubicBezTo>
                    <a:lnTo>
                      <a:pt x="11577" y="12801"/>
                    </a:lnTo>
                    <a:cubicBezTo>
                      <a:pt x="11577" y="11934"/>
                      <a:pt x="11577" y="11016"/>
                      <a:pt x="11577" y="10098"/>
                    </a:cubicBezTo>
                    <a:cubicBezTo>
                      <a:pt x="11526" y="8874"/>
                      <a:pt x="11373" y="7599"/>
                      <a:pt x="11169" y="6375"/>
                    </a:cubicBezTo>
                    <a:cubicBezTo>
                      <a:pt x="10965" y="5049"/>
                      <a:pt x="10557" y="3825"/>
                      <a:pt x="9946" y="2652"/>
                    </a:cubicBezTo>
                    <a:cubicBezTo>
                      <a:pt x="9640" y="2142"/>
                      <a:pt x="9283" y="1683"/>
                      <a:pt x="8824" y="1224"/>
                    </a:cubicBezTo>
                    <a:cubicBezTo>
                      <a:pt x="8416" y="867"/>
                      <a:pt x="7906" y="510"/>
                      <a:pt x="7396" y="306"/>
                    </a:cubicBezTo>
                    <a:cubicBezTo>
                      <a:pt x="7090" y="204"/>
                      <a:pt x="6784" y="153"/>
                      <a:pt x="6478" y="102"/>
                    </a:cubicBezTo>
                    <a:lnTo>
                      <a:pt x="5968" y="102"/>
                    </a:lnTo>
                    <a:lnTo>
                      <a:pt x="5968" y="0"/>
                    </a:lnTo>
                    <a:close/>
                  </a:path>
                </a:pathLst>
              </a:custGeom>
              <a:solidFill>
                <a:srgbClr val="FFC19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6" name="Google Shape;1761;p33">
                <a:extLst>
                  <a:ext uri="{FF2B5EF4-FFF2-40B4-BE49-F238E27FC236}">
                    <a16:creationId xmlns:a16="http://schemas.microsoft.com/office/drawing/2014/main" id="{811DDA53-C959-477B-9013-1BA318FC97CD}"/>
                  </a:ext>
                </a:extLst>
              </p:cNvPr>
              <p:cNvSpPr/>
              <p:nvPr/>
            </p:nvSpPr>
            <p:spPr>
              <a:xfrm>
                <a:off x="2240755" y="3140072"/>
                <a:ext cx="492214" cy="535347"/>
              </a:xfrm>
              <a:custGeom>
                <a:avLst/>
                <a:gdLst/>
                <a:ahLst/>
                <a:cxnLst/>
                <a:rect l="l" t="t" r="r" b="b"/>
                <a:pathLst>
                  <a:path w="39575" h="43043" extrusionOk="0">
                    <a:moveTo>
                      <a:pt x="37178" y="0"/>
                    </a:moveTo>
                    <a:cubicBezTo>
                      <a:pt x="37127" y="0"/>
                      <a:pt x="37076" y="51"/>
                      <a:pt x="37025" y="51"/>
                    </a:cubicBezTo>
                    <a:cubicBezTo>
                      <a:pt x="36974" y="102"/>
                      <a:pt x="36923" y="153"/>
                      <a:pt x="36872" y="255"/>
                    </a:cubicBezTo>
                    <a:lnTo>
                      <a:pt x="36821" y="255"/>
                    </a:lnTo>
                    <a:cubicBezTo>
                      <a:pt x="36770" y="357"/>
                      <a:pt x="36719" y="408"/>
                      <a:pt x="36719" y="510"/>
                    </a:cubicBezTo>
                    <a:lnTo>
                      <a:pt x="36668" y="969"/>
                    </a:lnTo>
                    <a:lnTo>
                      <a:pt x="36668" y="1122"/>
                    </a:lnTo>
                    <a:cubicBezTo>
                      <a:pt x="36566" y="1581"/>
                      <a:pt x="36515" y="2091"/>
                      <a:pt x="36464" y="2550"/>
                    </a:cubicBezTo>
                    <a:cubicBezTo>
                      <a:pt x="36413" y="3060"/>
                      <a:pt x="36311" y="3570"/>
                      <a:pt x="36209" y="4131"/>
                    </a:cubicBezTo>
                    <a:lnTo>
                      <a:pt x="36209" y="4182"/>
                    </a:lnTo>
                    <a:cubicBezTo>
                      <a:pt x="35546" y="7395"/>
                      <a:pt x="34475" y="10506"/>
                      <a:pt x="32996" y="13464"/>
                    </a:cubicBezTo>
                    <a:lnTo>
                      <a:pt x="32996" y="13515"/>
                    </a:lnTo>
                    <a:cubicBezTo>
                      <a:pt x="31466" y="16626"/>
                      <a:pt x="29528" y="19533"/>
                      <a:pt x="27234" y="22134"/>
                    </a:cubicBezTo>
                    <a:lnTo>
                      <a:pt x="27081" y="22338"/>
                    </a:lnTo>
                    <a:cubicBezTo>
                      <a:pt x="24735" y="24989"/>
                      <a:pt x="22134" y="27335"/>
                      <a:pt x="19227" y="29324"/>
                    </a:cubicBezTo>
                    <a:lnTo>
                      <a:pt x="18921" y="29579"/>
                    </a:lnTo>
                    <a:cubicBezTo>
                      <a:pt x="16116" y="31466"/>
                      <a:pt x="13056" y="32996"/>
                      <a:pt x="9843" y="34169"/>
                    </a:cubicBezTo>
                    <a:cubicBezTo>
                      <a:pt x="6936" y="35189"/>
                      <a:pt x="3877" y="35801"/>
                      <a:pt x="766" y="36056"/>
                    </a:cubicBezTo>
                    <a:lnTo>
                      <a:pt x="307" y="36056"/>
                    </a:lnTo>
                    <a:cubicBezTo>
                      <a:pt x="205" y="36056"/>
                      <a:pt x="154" y="36107"/>
                      <a:pt x="103" y="36158"/>
                    </a:cubicBezTo>
                    <a:cubicBezTo>
                      <a:pt x="52" y="36209"/>
                      <a:pt x="1" y="36311"/>
                      <a:pt x="1" y="36362"/>
                    </a:cubicBezTo>
                    <a:cubicBezTo>
                      <a:pt x="1" y="36464"/>
                      <a:pt x="52" y="36566"/>
                      <a:pt x="103" y="36617"/>
                    </a:cubicBezTo>
                    <a:lnTo>
                      <a:pt x="154" y="36668"/>
                    </a:lnTo>
                    <a:cubicBezTo>
                      <a:pt x="154" y="37688"/>
                      <a:pt x="358" y="38708"/>
                      <a:pt x="664" y="39677"/>
                    </a:cubicBezTo>
                    <a:cubicBezTo>
                      <a:pt x="970" y="40697"/>
                      <a:pt x="1429" y="41717"/>
                      <a:pt x="1939" y="42686"/>
                    </a:cubicBezTo>
                    <a:cubicBezTo>
                      <a:pt x="1939" y="42737"/>
                      <a:pt x="1990" y="42788"/>
                      <a:pt x="2041" y="42839"/>
                    </a:cubicBezTo>
                    <a:cubicBezTo>
                      <a:pt x="2092" y="42890"/>
                      <a:pt x="2143" y="42890"/>
                      <a:pt x="2194" y="42941"/>
                    </a:cubicBezTo>
                    <a:cubicBezTo>
                      <a:pt x="2245" y="42941"/>
                      <a:pt x="2347" y="42992"/>
                      <a:pt x="2398" y="42992"/>
                    </a:cubicBezTo>
                    <a:cubicBezTo>
                      <a:pt x="2500" y="43043"/>
                      <a:pt x="2551" y="43043"/>
                      <a:pt x="2653" y="43043"/>
                    </a:cubicBezTo>
                    <a:lnTo>
                      <a:pt x="3214" y="43043"/>
                    </a:lnTo>
                    <a:cubicBezTo>
                      <a:pt x="3622" y="43043"/>
                      <a:pt x="3979" y="42992"/>
                      <a:pt x="4387" y="42941"/>
                    </a:cubicBezTo>
                    <a:cubicBezTo>
                      <a:pt x="4744" y="42839"/>
                      <a:pt x="5152" y="42737"/>
                      <a:pt x="5508" y="42584"/>
                    </a:cubicBezTo>
                    <a:cubicBezTo>
                      <a:pt x="5814" y="42431"/>
                      <a:pt x="6120" y="42227"/>
                      <a:pt x="6375" y="41972"/>
                    </a:cubicBezTo>
                    <a:cubicBezTo>
                      <a:pt x="6477" y="41870"/>
                      <a:pt x="6579" y="41717"/>
                      <a:pt x="6681" y="41615"/>
                    </a:cubicBezTo>
                    <a:cubicBezTo>
                      <a:pt x="6732" y="41462"/>
                      <a:pt x="6834" y="41360"/>
                      <a:pt x="6885" y="41207"/>
                    </a:cubicBezTo>
                    <a:cubicBezTo>
                      <a:pt x="6987" y="40952"/>
                      <a:pt x="7038" y="40697"/>
                      <a:pt x="7140" y="40442"/>
                    </a:cubicBezTo>
                    <a:cubicBezTo>
                      <a:pt x="7191" y="40136"/>
                      <a:pt x="7242" y="39881"/>
                      <a:pt x="7293" y="39575"/>
                    </a:cubicBezTo>
                    <a:cubicBezTo>
                      <a:pt x="7344" y="39371"/>
                      <a:pt x="7395" y="39116"/>
                      <a:pt x="7446" y="38861"/>
                    </a:cubicBezTo>
                    <a:cubicBezTo>
                      <a:pt x="7497" y="38708"/>
                      <a:pt x="7548" y="38504"/>
                      <a:pt x="7599" y="38300"/>
                    </a:cubicBezTo>
                    <a:cubicBezTo>
                      <a:pt x="7701" y="38402"/>
                      <a:pt x="7803" y="38555"/>
                      <a:pt x="7854" y="38657"/>
                    </a:cubicBezTo>
                    <a:cubicBezTo>
                      <a:pt x="8109" y="39014"/>
                      <a:pt x="8262" y="39320"/>
                      <a:pt x="8466" y="39677"/>
                    </a:cubicBezTo>
                    <a:cubicBezTo>
                      <a:pt x="8466" y="39728"/>
                      <a:pt x="8517" y="39830"/>
                      <a:pt x="8517" y="39881"/>
                    </a:cubicBezTo>
                    <a:cubicBezTo>
                      <a:pt x="8619" y="40085"/>
                      <a:pt x="8772" y="40289"/>
                      <a:pt x="8874" y="40493"/>
                    </a:cubicBezTo>
                    <a:cubicBezTo>
                      <a:pt x="8976" y="40595"/>
                      <a:pt x="9027" y="40697"/>
                      <a:pt x="9129" y="40799"/>
                    </a:cubicBezTo>
                    <a:cubicBezTo>
                      <a:pt x="9231" y="40850"/>
                      <a:pt x="9384" y="40952"/>
                      <a:pt x="9486" y="41003"/>
                    </a:cubicBezTo>
                    <a:cubicBezTo>
                      <a:pt x="9843" y="41156"/>
                      <a:pt x="10149" y="41258"/>
                      <a:pt x="10506" y="41309"/>
                    </a:cubicBezTo>
                    <a:cubicBezTo>
                      <a:pt x="10914" y="41360"/>
                      <a:pt x="11322" y="41411"/>
                      <a:pt x="11781" y="41411"/>
                    </a:cubicBezTo>
                    <a:cubicBezTo>
                      <a:pt x="12189" y="41411"/>
                      <a:pt x="12648" y="41411"/>
                      <a:pt x="13056" y="41360"/>
                    </a:cubicBezTo>
                    <a:cubicBezTo>
                      <a:pt x="13872" y="41258"/>
                      <a:pt x="14739" y="41105"/>
                      <a:pt x="15555" y="41003"/>
                    </a:cubicBezTo>
                    <a:lnTo>
                      <a:pt x="15657" y="41003"/>
                    </a:lnTo>
                    <a:lnTo>
                      <a:pt x="16830" y="40799"/>
                    </a:lnTo>
                    <a:lnTo>
                      <a:pt x="17646" y="40697"/>
                    </a:lnTo>
                    <a:lnTo>
                      <a:pt x="18105" y="40646"/>
                    </a:lnTo>
                    <a:cubicBezTo>
                      <a:pt x="19176" y="40544"/>
                      <a:pt x="20196" y="40391"/>
                      <a:pt x="21216" y="40187"/>
                    </a:cubicBezTo>
                    <a:cubicBezTo>
                      <a:pt x="23256" y="39830"/>
                      <a:pt x="25296" y="39422"/>
                      <a:pt x="27285" y="38912"/>
                    </a:cubicBezTo>
                    <a:cubicBezTo>
                      <a:pt x="29885" y="38249"/>
                      <a:pt x="32486" y="37433"/>
                      <a:pt x="34985" y="36464"/>
                    </a:cubicBezTo>
                    <a:lnTo>
                      <a:pt x="35087" y="36464"/>
                    </a:lnTo>
                    <a:cubicBezTo>
                      <a:pt x="35189" y="36464"/>
                      <a:pt x="35342" y="36362"/>
                      <a:pt x="35393" y="36311"/>
                    </a:cubicBezTo>
                    <a:lnTo>
                      <a:pt x="35444" y="36311"/>
                    </a:lnTo>
                    <a:cubicBezTo>
                      <a:pt x="35495" y="36260"/>
                      <a:pt x="35597" y="36158"/>
                      <a:pt x="35597" y="36107"/>
                    </a:cubicBezTo>
                    <a:cubicBezTo>
                      <a:pt x="35597" y="36056"/>
                      <a:pt x="35597" y="35954"/>
                      <a:pt x="35597" y="35903"/>
                    </a:cubicBezTo>
                    <a:cubicBezTo>
                      <a:pt x="37229" y="33098"/>
                      <a:pt x="38249" y="29630"/>
                      <a:pt x="38810" y="25040"/>
                    </a:cubicBezTo>
                    <a:cubicBezTo>
                      <a:pt x="39014" y="23153"/>
                      <a:pt x="39116" y="21267"/>
                      <a:pt x="39269" y="19176"/>
                    </a:cubicBezTo>
                    <a:cubicBezTo>
                      <a:pt x="39269" y="18870"/>
                      <a:pt x="39269" y="18564"/>
                      <a:pt x="39320" y="18207"/>
                    </a:cubicBezTo>
                    <a:cubicBezTo>
                      <a:pt x="39422" y="16626"/>
                      <a:pt x="39473" y="14994"/>
                      <a:pt x="39524" y="13362"/>
                    </a:cubicBezTo>
                    <a:cubicBezTo>
                      <a:pt x="39575" y="11373"/>
                      <a:pt x="39524" y="9333"/>
                      <a:pt x="39320" y="7344"/>
                    </a:cubicBezTo>
                    <a:cubicBezTo>
                      <a:pt x="39116" y="5355"/>
                      <a:pt x="38708" y="3417"/>
                      <a:pt x="37994" y="1581"/>
                    </a:cubicBezTo>
                    <a:cubicBezTo>
                      <a:pt x="37841" y="1173"/>
                      <a:pt x="37637" y="714"/>
                      <a:pt x="37433" y="255"/>
                    </a:cubicBezTo>
                    <a:cubicBezTo>
                      <a:pt x="37382" y="153"/>
                      <a:pt x="37229" y="102"/>
                      <a:pt x="37127" y="102"/>
                    </a:cubicBezTo>
                    <a:lnTo>
                      <a:pt x="37178" y="0"/>
                    </a:lnTo>
                    <a:close/>
                  </a:path>
                </a:pathLst>
              </a:custGeom>
              <a:solidFill>
                <a:srgbClr val="431F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7" name="Google Shape;1762;p33">
                <a:extLst>
                  <a:ext uri="{FF2B5EF4-FFF2-40B4-BE49-F238E27FC236}">
                    <a16:creationId xmlns:a16="http://schemas.microsoft.com/office/drawing/2014/main" id="{5B4C4507-FF89-4340-8EF6-0727853E33DE}"/>
                  </a:ext>
                </a:extLst>
              </p:cNvPr>
              <p:cNvSpPr/>
              <p:nvPr/>
            </p:nvSpPr>
            <p:spPr>
              <a:xfrm>
                <a:off x="2242023" y="3337331"/>
                <a:ext cx="489042" cy="338723"/>
              </a:xfrm>
              <a:custGeom>
                <a:avLst/>
                <a:gdLst/>
                <a:ahLst/>
                <a:cxnLst/>
                <a:rect l="l" t="t" r="r" b="b"/>
                <a:pathLst>
                  <a:path w="39320" h="27234" extrusionOk="0">
                    <a:moveTo>
                      <a:pt x="39320" y="1"/>
                    </a:moveTo>
                    <a:lnTo>
                      <a:pt x="39320" y="1"/>
                    </a:lnTo>
                    <a:cubicBezTo>
                      <a:pt x="38606" y="664"/>
                      <a:pt x="37892" y="1276"/>
                      <a:pt x="37229" y="1888"/>
                    </a:cubicBezTo>
                    <a:cubicBezTo>
                      <a:pt x="36515" y="2551"/>
                      <a:pt x="35699" y="3265"/>
                      <a:pt x="34883" y="3928"/>
                    </a:cubicBezTo>
                    <a:cubicBezTo>
                      <a:pt x="33863" y="4795"/>
                      <a:pt x="32741" y="5509"/>
                      <a:pt x="31568" y="6121"/>
                    </a:cubicBezTo>
                    <a:cubicBezTo>
                      <a:pt x="30905" y="6427"/>
                      <a:pt x="30191" y="6682"/>
                      <a:pt x="29426" y="6783"/>
                    </a:cubicBezTo>
                    <a:cubicBezTo>
                      <a:pt x="28967" y="6885"/>
                      <a:pt x="28508" y="6936"/>
                      <a:pt x="28049" y="6936"/>
                    </a:cubicBezTo>
                    <a:lnTo>
                      <a:pt x="27336" y="6936"/>
                    </a:lnTo>
                    <a:cubicBezTo>
                      <a:pt x="27132" y="6936"/>
                      <a:pt x="26877" y="6834"/>
                      <a:pt x="26673" y="6834"/>
                    </a:cubicBezTo>
                    <a:cubicBezTo>
                      <a:pt x="24378" y="9384"/>
                      <a:pt x="21828" y="11628"/>
                      <a:pt x="19023" y="13617"/>
                    </a:cubicBezTo>
                    <a:lnTo>
                      <a:pt x="18717" y="13821"/>
                    </a:lnTo>
                    <a:cubicBezTo>
                      <a:pt x="15912" y="15657"/>
                      <a:pt x="12903" y="17187"/>
                      <a:pt x="9741" y="18309"/>
                    </a:cubicBezTo>
                    <a:cubicBezTo>
                      <a:pt x="6834" y="19329"/>
                      <a:pt x="3775" y="19941"/>
                      <a:pt x="664" y="20196"/>
                    </a:cubicBezTo>
                    <a:lnTo>
                      <a:pt x="307" y="20196"/>
                    </a:lnTo>
                    <a:cubicBezTo>
                      <a:pt x="205" y="20349"/>
                      <a:pt x="103" y="20502"/>
                      <a:pt x="1" y="20706"/>
                    </a:cubicBezTo>
                    <a:cubicBezTo>
                      <a:pt x="1" y="20757"/>
                      <a:pt x="1" y="20757"/>
                      <a:pt x="1" y="20808"/>
                    </a:cubicBezTo>
                    <a:lnTo>
                      <a:pt x="52" y="20859"/>
                    </a:lnTo>
                    <a:cubicBezTo>
                      <a:pt x="103" y="21879"/>
                      <a:pt x="256" y="22848"/>
                      <a:pt x="562" y="23817"/>
                    </a:cubicBezTo>
                    <a:cubicBezTo>
                      <a:pt x="919" y="24888"/>
                      <a:pt x="1327" y="25908"/>
                      <a:pt x="1837" y="26877"/>
                    </a:cubicBezTo>
                    <a:cubicBezTo>
                      <a:pt x="1888" y="26928"/>
                      <a:pt x="1939" y="26979"/>
                      <a:pt x="1990" y="26979"/>
                    </a:cubicBezTo>
                    <a:cubicBezTo>
                      <a:pt x="2041" y="27030"/>
                      <a:pt x="2092" y="27081"/>
                      <a:pt x="2143" y="27081"/>
                    </a:cubicBezTo>
                    <a:cubicBezTo>
                      <a:pt x="2194" y="27132"/>
                      <a:pt x="2245" y="27183"/>
                      <a:pt x="2347" y="27183"/>
                    </a:cubicBezTo>
                    <a:cubicBezTo>
                      <a:pt x="2398" y="27183"/>
                      <a:pt x="2500" y="27234"/>
                      <a:pt x="2602" y="27234"/>
                    </a:cubicBezTo>
                    <a:lnTo>
                      <a:pt x="3163" y="27234"/>
                    </a:lnTo>
                    <a:cubicBezTo>
                      <a:pt x="3520" y="27234"/>
                      <a:pt x="3928" y="27183"/>
                      <a:pt x="4285" y="27081"/>
                    </a:cubicBezTo>
                    <a:cubicBezTo>
                      <a:pt x="4693" y="27030"/>
                      <a:pt x="5050" y="26928"/>
                      <a:pt x="5406" y="26724"/>
                    </a:cubicBezTo>
                    <a:cubicBezTo>
                      <a:pt x="5763" y="26622"/>
                      <a:pt x="6018" y="26418"/>
                      <a:pt x="6273" y="26163"/>
                    </a:cubicBezTo>
                    <a:cubicBezTo>
                      <a:pt x="6426" y="26061"/>
                      <a:pt x="6528" y="25908"/>
                      <a:pt x="6579" y="25755"/>
                    </a:cubicBezTo>
                    <a:cubicBezTo>
                      <a:pt x="6681" y="25653"/>
                      <a:pt x="6732" y="25500"/>
                      <a:pt x="6783" y="25398"/>
                    </a:cubicBezTo>
                    <a:cubicBezTo>
                      <a:pt x="6885" y="25143"/>
                      <a:pt x="6987" y="24888"/>
                      <a:pt x="7038" y="24582"/>
                    </a:cubicBezTo>
                    <a:cubicBezTo>
                      <a:pt x="7089" y="24327"/>
                      <a:pt x="7191" y="24021"/>
                      <a:pt x="7242" y="23766"/>
                    </a:cubicBezTo>
                    <a:cubicBezTo>
                      <a:pt x="7242" y="23511"/>
                      <a:pt x="7293" y="23256"/>
                      <a:pt x="7344" y="23052"/>
                    </a:cubicBezTo>
                    <a:cubicBezTo>
                      <a:pt x="7395" y="22848"/>
                      <a:pt x="7446" y="22695"/>
                      <a:pt x="7548" y="22491"/>
                    </a:cubicBezTo>
                    <a:cubicBezTo>
                      <a:pt x="7650" y="22593"/>
                      <a:pt x="7701" y="22695"/>
                      <a:pt x="7803" y="22848"/>
                    </a:cubicBezTo>
                    <a:cubicBezTo>
                      <a:pt x="8007" y="23154"/>
                      <a:pt x="8211" y="23511"/>
                      <a:pt x="8364" y="23868"/>
                    </a:cubicBezTo>
                    <a:cubicBezTo>
                      <a:pt x="8415" y="23919"/>
                      <a:pt x="8415" y="23970"/>
                      <a:pt x="8466" y="24021"/>
                    </a:cubicBezTo>
                    <a:cubicBezTo>
                      <a:pt x="8568" y="24276"/>
                      <a:pt x="8670" y="24480"/>
                      <a:pt x="8823" y="24684"/>
                    </a:cubicBezTo>
                    <a:cubicBezTo>
                      <a:pt x="8874" y="24786"/>
                      <a:pt x="8976" y="24888"/>
                      <a:pt x="9078" y="24939"/>
                    </a:cubicBezTo>
                    <a:cubicBezTo>
                      <a:pt x="9180" y="25041"/>
                      <a:pt x="9282" y="25143"/>
                      <a:pt x="9435" y="25194"/>
                    </a:cubicBezTo>
                    <a:cubicBezTo>
                      <a:pt x="9741" y="25296"/>
                      <a:pt x="10098" y="25398"/>
                      <a:pt x="10455" y="25449"/>
                    </a:cubicBezTo>
                    <a:cubicBezTo>
                      <a:pt x="10863" y="25551"/>
                      <a:pt x="11271" y="25551"/>
                      <a:pt x="11679" y="25551"/>
                    </a:cubicBezTo>
                    <a:cubicBezTo>
                      <a:pt x="12087" y="25551"/>
                      <a:pt x="12546" y="25551"/>
                      <a:pt x="12954" y="25500"/>
                    </a:cubicBezTo>
                    <a:cubicBezTo>
                      <a:pt x="13770" y="25398"/>
                      <a:pt x="14637" y="25245"/>
                      <a:pt x="15453" y="25143"/>
                    </a:cubicBezTo>
                    <a:lnTo>
                      <a:pt x="15555" y="25143"/>
                    </a:lnTo>
                    <a:lnTo>
                      <a:pt x="16728" y="24939"/>
                    </a:lnTo>
                    <a:lnTo>
                      <a:pt x="17544" y="24837"/>
                    </a:lnTo>
                    <a:lnTo>
                      <a:pt x="18003" y="24786"/>
                    </a:lnTo>
                    <a:cubicBezTo>
                      <a:pt x="19074" y="24684"/>
                      <a:pt x="20094" y="24531"/>
                      <a:pt x="21114" y="24327"/>
                    </a:cubicBezTo>
                    <a:cubicBezTo>
                      <a:pt x="23154" y="23970"/>
                      <a:pt x="25194" y="23562"/>
                      <a:pt x="27183" y="23052"/>
                    </a:cubicBezTo>
                    <a:cubicBezTo>
                      <a:pt x="29783" y="22389"/>
                      <a:pt x="32384" y="21573"/>
                      <a:pt x="34883" y="20604"/>
                    </a:cubicBezTo>
                    <a:lnTo>
                      <a:pt x="34985" y="20604"/>
                    </a:lnTo>
                    <a:cubicBezTo>
                      <a:pt x="35087" y="20604"/>
                      <a:pt x="35240" y="20502"/>
                      <a:pt x="35291" y="20451"/>
                    </a:cubicBezTo>
                    <a:lnTo>
                      <a:pt x="35342" y="20451"/>
                    </a:lnTo>
                    <a:cubicBezTo>
                      <a:pt x="35393" y="20400"/>
                      <a:pt x="35495" y="20298"/>
                      <a:pt x="35495" y="20247"/>
                    </a:cubicBezTo>
                    <a:cubicBezTo>
                      <a:pt x="35495" y="20196"/>
                      <a:pt x="35495" y="20094"/>
                      <a:pt x="35495" y="20043"/>
                    </a:cubicBezTo>
                    <a:cubicBezTo>
                      <a:pt x="37127" y="17238"/>
                      <a:pt x="38147" y="13770"/>
                      <a:pt x="38708" y="9180"/>
                    </a:cubicBezTo>
                    <a:cubicBezTo>
                      <a:pt x="38912" y="7293"/>
                      <a:pt x="39014" y="5407"/>
                      <a:pt x="39167" y="3316"/>
                    </a:cubicBezTo>
                    <a:cubicBezTo>
                      <a:pt x="39167" y="3010"/>
                      <a:pt x="39167" y="2704"/>
                      <a:pt x="39218" y="2347"/>
                    </a:cubicBezTo>
                    <a:cubicBezTo>
                      <a:pt x="39269" y="1582"/>
                      <a:pt x="39269" y="817"/>
                      <a:pt x="39320" y="1"/>
                    </a:cubicBezTo>
                    <a:close/>
                  </a:path>
                </a:pathLst>
              </a:custGeom>
              <a:solidFill>
                <a:srgbClr val="431F5E">
                  <a:alpha val="329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8" name="Google Shape;1763;p33">
                <a:extLst>
                  <a:ext uri="{FF2B5EF4-FFF2-40B4-BE49-F238E27FC236}">
                    <a16:creationId xmlns:a16="http://schemas.microsoft.com/office/drawing/2014/main" id="{2A566116-C86A-4E5E-BD7D-D13596BCDF2A}"/>
                  </a:ext>
                </a:extLst>
              </p:cNvPr>
              <p:cNvSpPr/>
              <p:nvPr/>
            </p:nvSpPr>
            <p:spPr>
              <a:xfrm>
                <a:off x="1287433" y="2116976"/>
                <a:ext cx="1382117" cy="1621875"/>
              </a:xfrm>
              <a:custGeom>
                <a:avLst/>
                <a:gdLst/>
                <a:ahLst/>
                <a:cxnLst/>
                <a:rect l="l" t="t" r="r" b="b"/>
                <a:pathLst>
                  <a:path w="111125" h="130402" extrusionOk="0">
                    <a:moveTo>
                      <a:pt x="56608" y="0"/>
                    </a:moveTo>
                    <a:cubicBezTo>
                      <a:pt x="55945" y="0"/>
                      <a:pt x="55231" y="102"/>
                      <a:pt x="54568" y="204"/>
                    </a:cubicBezTo>
                    <a:cubicBezTo>
                      <a:pt x="53854" y="357"/>
                      <a:pt x="53140" y="561"/>
                      <a:pt x="52426" y="816"/>
                    </a:cubicBezTo>
                    <a:cubicBezTo>
                      <a:pt x="51712" y="1020"/>
                      <a:pt x="50947" y="1326"/>
                      <a:pt x="50182" y="1632"/>
                    </a:cubicBezTo>
                    <a:cubicBezTo>
                      <a:pt x="48856" y="2244"/>
                      <a:pt x="47530" y="2907"/>
                      <a:pt x="46255" y="3672"/>
                    </a:cubicBezTo>
                    <a:cubicBezTo>
                      <a:pt x="45694" y="4029"/>
                      <a:pt x="45133" y="4386"/>
                      <a:pt x="44674" y="4743"/>
                    </a:cubicBezTo>
                    <a:cubicBezTo>
                      <a:pt x="44011" y="5202"/>
                      <a:pt x="43399" y="5712"/>
                      <a:pt x="42838" y="6273"/>
                    </a:cubicBezTo>
                    <a:cubicBezTo>
                      <a:pt x="41512" y="7548"/>
                      <a:pt x="40441" y="8976"/>
                      <a:pt x="39574" y="10557"/>
                    </a:cubicBezTo>
                    <a:cubicBezTo>
                      <a:pt x="38656" y="12137"/>
                      <a:pt x="37993" y="13820"/>
                      <a:pt x="37636" y="15554"/>
                    </a:cubicBezTo>
                    <a:cubicBezTo>
                      <a:pt x="37585" y="15962"/>
                      <a:pt x="37483" y="16319"/>
                      <a:pt x="37432" y="16727"/>
                    </a:cubicBezTo>
                    <a:cubicBezTo>
                      <a:pt x="37381" y="16625"/>
                      <a:pt x="37279" y="16523"/>
                      <a:pt x="37177" y="16421"/>
                    </a:cubicBezTo>
                    <a:cubicBezTo>
                      <a:pt x="36769" y="16013"/>
                      <a:pt x="36362" y="15707"/>
                      <a:pt x="35903" y="15452"/>
                    </a:cubicBezTo>
                    <a:cubicBezTo>
                      <a:pt x="34934" y="14942"/>
                      <a:pt x="33812" y="14636"/>
                      <a:pt x="32690" y="14636"/>
                    </a:cubicBezTo>
                    <a:lnTo>
                      <a:pt x="32333" y="14636"/>
                    </a:lnTo>
                    <a:cubicBezTo>
                      <a:pt x="31874" y="14636"/>
                      <a:pt x="31415" y="14636"/>
                      <a:pt x="30956" y="14738"/>
                    </a:cubicBezTo>
                    <a:cubicBezTo>
                      <a:pt x="30344" y="14789"/>
                      <a:pt x="29732" y="14891"/>
                      <a:pt x="29171" y="15044"/>
                    </a:cubicBezTo>
                    <a:cubicBezTo>
                      <a:pt x="27947" y="15401"/>
                      <a:pt x="26774" y="15860"/>
                      <a:pt x="25652" y="16472"/>
                    </a:cubicBezTo>
                    <a:cubicBezTo>
                      <a:pt x="24530" y="17033"/>
                      <a:pt x="23510" y="17747"/>
                      <a:pt x="22592" y="18563"/>
                    </a:cubicBezTo>
                    <a:cubicBezTo>
                      <a:pt x="22133" y="18971"/>
                      <a:pt x="21674" y="19379"/>
                      <a:pt x="21317" y="19838"/>
                    </a:cubicBezTo>
                    <a:cubicBezTo>
                      <a:pt x="20960" y="20246"/>
                      <a:pt x="20603" y="20705"/>
                      <a:pt x="20348" y="21164"/>
                    </a:cubicBezTo>
                    <a:cubicBezTo>
                      <a:pt x="19889" y="21929"/>
                      <a:pt x="19583" y="22745"/>
                      <a:pt x="19481" y="23663"/>
                    </a:cubicBezTo>
                    <a:cubicBezTo>
                      <a:pt x="19481" y="23714"/>
                      <a:pt x="19481" y="23816"/>
                      <a:pt x="19532" y="23867"/>
                    </a:cubicBezTo>
                    <a:lnTo>
                      <a:pt x="19481" y="24020"/>
                    </a:lnTo>
                    <a:cubicBezTo>
                      <a:pt x="19328" y="24173"/>
                      <a:pt x="19379" y="24377"/>
                      <a:pt x="19532" y="24479"/>
                    </a:cubicBezTo>
                    <a:cubicBezTo>
                      <a:pt x="19583" y="24530"/>
                      <a:pt x="19685" y="24530"/>
                      <a:pt x="19736" y="24530"/>
                    </a:cubicBezTo>
                    <a:cubicBezTo>
                      <a:pt x="19838" y="24530"/>
                      <a:pt x="19940" y="24479"/>
                      <a:pt x="19991" y="24377"/>
                    </a:cubicBezTo>
                    <a:cubicBezTo>
                      <a:pt x="20195" y="24122"/>
                      <a:pt x="20399" y="23867"/>
                      <a:pt x="20603" y="23612"/>
                    </a:cubicBezTo>
                    <a:cubicBezTo>
                      <a:pt x="21062" y="23102"/>
                      <a:pt x="21572" y="22643"/>
                      <a:pt x="22133" y="22286"/>
                    </a:cubicBezTo>
                    <a:cubicBezTo>
                      <a:pt x="22949" y="21776"/>
                      <a:pt x="23765" y="21368"/>
                      <a:pt x="24683" y="21062"/>
                    </a:cubicBezTo>
                    <a:cubicBezTo>
                      <a:pt x="25703" y="20705"/>
                      <a:pt x="26825" y="20501"/>
                      <a:pt x="27947" y="20450"/>
                    </a:cubicBezTo>
                    <a:lnTo>
                      <a:pt x="28865" y="20450"/>
                    </a:lnTo>
                    <a:cubicBezTo>
                      <a:pt x="29630" y="20450"/>
                      <a:pt x="30395" y="20501"/>
                      <a:pt x="31109" y="20654"/>
                    </a:cubicBezTo>
                    <a:cubicBezTo>
                      <a:pt x="31772" y="20756"/>
                      <a:pt x="32435" y="20960"/>
                      <a:pt x="33047" y="21215"/>
                    </a:cubicBezTo>
                    <a:cubicBezTo>
                      <a:pt x="32843" y="21266"/>
                      <a:pt x="32690" y="21317"/>
                      <a:pt x="32435" y="21368"/>
                    </a:cubicBezTo>
                    <a:cubicBezTo>
                      <a:pt x="31976" y="21470"/>
                      <a:pt x="31466" y="21674"/>
                      <a:pt x="31007" y="21827"/>
                    </a:cubicBezTo>
                    <a:cubicBezTo>
                      <a:pt x="29987" y="22235"/>
                      <a:pt x="29069" y="22745"/>
                      <a:pt x="28151" y="23306"/>
                    </a:cubicBezTo>
                    <a:cubicBezTo>
                      <a:pt x="27233" y="23867"/>
                      <a:pt x="26366" y="24530"/>
                      <a:pt x="25550" y="25193"/>
                    </a:cubicBezTo>
                    <a:cubicBezTo>
                      <a:pt x="24734" y="25856"/>
                      <a:pt x="23918" y="26621"/>
                      <a:pt x="23000" y="27539"/>
                    </a:cubicBezTo>
                    <a:cubicBezTo>
                      <a:pt x="21419" y="29120"/>
                      <a:pt x="19940" y="30752"/>
                      <a:pt x="18512" y="32537"/>
                    </a:cubicBezTo>
                    <a:cubicBezTo>
                      <a:pt x="17798" y="33404"/>
                      <a:pt x="17135" y="34271"/>
                      <a:pt x="16625" y="34934"/>
                    </a:cubicBezTo>
                    <a:cubicBezTo>
                      <a:pt x="15962" y="35800"/>
                      <a:pt x="15248" y="36718"/>
                      <a:pt x="14585" y="37636"/>
                    </a:cubicBezTo>
                    <a:cubicBezTo>
                      <a:pt x="11628" y="41767"/>
                      <a:pt x="9129" y="46204"/>
                      <a:pt x="7089" y="50896"/>
                    </a:cubicBezTo>
                    <a:cubicBezTo>
                      <a:pt x="4998" y="55639"/>
                      <a:pt x="3366" y="60534"/>
                      <a:pt x="2244" y="65634"/>
                    </a:cubicBezTo>
                    <a:cubicBezTo>
                      <a:pt x="1683" y="68082"/>
                      <a:pt x="1275" y="70581"/>
                      <a:pt x="969" y="73080"/>
                    </a:cubicBezTo>
                    <a:cubicBezTo>
                      <a:pt x="867" y="74304"/>
                      <a:pt x="765" y="75579"/>
                      <a:pt x="663" y="76854"/>
                    </a:cubicBezTo>
                    <a:cubicBezTo>
                      <a:pt x="663" y="77211"/>
                      <a:pt x="612" y="77466"/>
                      <a:pt x="612" y="77925"/>
                    </a:cubicBezTo>
                    <a:lnTo>
                      <a:pt x="561" y="78741"/>
                    </a:lnTo>
                    <a:lnTo>
                      <a:pt x="561" y="78792"/>
                    </a:lnTo>
                    <a:cubicBezTo>
                      <a:pt x="510" y="79557"/>
                      <a:pt x="459" y="80373"/>
                      <a:pt x="408" y="81189"/>
                    </a:cubicBezTo>
                    <a:cubicBezTo>
                      <a:pt x="306" y="82667"/>
                      <a:pt x="204" y="84095"/>
                      <a:pt x="153" y="85472"/>
                    </a:cubicBezTo>
                    <a:cubicBezTo>
                      <a:pt x="0" y="88736"/>
                      <a:pt x="51" y="92000"/>
                      <a:pt x="306" y="95213"/>
                    </a:cubicBezTo>
                    <a:cubicBezTo>
                      <a:pt x="408" y="96692"/>
                      <a:pt x="663" y="98171"/>
                      <a:pt x="969" y="99650"/>
                    </a:cubicBezTo>
                    <a:cubicBezTo>
                      <a:pt x="1122" y="100313"/>
                      <a:pt x="1275" y="100925"/>
                      <a:pt x="1479" y="101537"/>
                    </a:cubicBezTo>
                    <a:cubicBezTo>
                      <a:pt x="1683" y="102098"/>
                      <a:pt x="1938" y="102659"/>
                      <a:pt x="2193" y="103169"/>
                    </a:cubicBezTo>
                    <a:cubicBezTo>
                      <a:pt x="2499" y="103730"/>
                      <a:pt x="2856" y="104189"/>
                      <a:pt x="3315" y="104648"/>
                    </a:cubicBezTo>
                    <a:cubicBezTo>
                      <a:pt x="3774" y="105004"/>
                      <a:pt x="4335" y="105310"/>
                      <a:pt x="4896" y="105463"/>
                    </a:cubicBezTo>
                    <a:lnTo>
                      <a:pt x="4998" y="105463"/>
                    </a:lnTo>
                    <a:cubicBezTo>
                      <a:pt x="5049" y="105463"/>
                      <a:pt x="5100" y="105412"/>
                      <a:pt x="5151" y="105412"/>
                    </a:cubicBezTo>
                    <a:cubicBezTo>
                      <a:pt x="5253" y="105361"/>
                      <a:pt x="5355" y="105259"/>
                      <a:pt x="5355" y="105106"/>
                    </a:cubicBezTo>
                    <a:cubicBezTo>
                      <a:pt x="5355" y="104495"/>
                      <a:pt x="5406" y="103832"/>
                      <a:pt x="5406" y="103271"/>
                    </a:cubicBezTo>
                    <a:cubicBezTo>
                      <a:pt x="5457" y="101741"/>
                      <a:pt x="5508" y="100160"/>
                      <a:pt x="5610" y="98579"/>
                    </a:cubicBezTo>
                    <a:cubicBezTo>
                      <a:pt x="5610" y="98885"/>
                      <a:pt x="5661" y="99242"/>
                      <a:pt x="5712" y="99599"/>
                    </a:cubicBezTo>
                    <a:cubicBezTo>
                      <a:pt x="5865" y="101129"/>
                      <a:pt x="6120" y="102608"/>
                      <a:pt x="6426" y="104087"/>
                    </a:cubicBezTo>
                    <a:cubicBezTo>
                      <a:pt x="6732" y="105514"/>
                      <a:pt x="7140" y="106891"/>
                      <a:pt x="7599" y="108268"/>
                    </a:cubicBezTo>
                    <a:cubicBezTo>
                      <a:pt x="8109" y="109696"/>
                      <a:pt x="8721" y="111124"/>
                      <a:pt x="9435" y="112501"/>
                    </a:cubicBezTo>
                    <a:cubicBezTo>
                      <a:pt x="9486" y="112603"/>
                      <a:pt x="9588" y="112654"/>
                      <a:pt x="9690" y="112654"/>
                    </a:cubicBezTo>
                    <a:cubicBezTo>
                      <a:pt x="10863" y="113878"/>
                      <a:pt x="12189" y="114949"/>
                      <a:pt x="13667" y="115867"/>
                    </a:cubicBezTo>
                    <a:lnTo>
                      <a:pt x="14993" y="116734"/>
                    </a:lnTo>
                    <a:lnTo>
                      <a:pt x="15962" y="117346"/>
                    </a:lnTo>
                    <a:cubicBezTo>
                      <a:pt x="16472" y="117652"/>
                      <a:pt x="16982" y="118009"/>
                      <a:pt x="17390" y="118264"/>
                    </a:cubicBezTo>
                    <a:lnTo>
                      <a:pt x="17441" y="118315"/>
                    </a:lnTo>
                    <a:lnTo>
                      <a:pt x="18512" y="119029"/>
                    </a:lnTo>
                    <a:cubicBezTo>
                      <a:pt x="20399" y="120304"/>
                      <a:pt x="22184" y="121324"/>
                      <a:pt x="23867" y="122293"/>
                    </a:cubicBezTo>
                    <a:cubicBezTo>
                      <a:pt x="24836" y="122803"/>
                      <a:pt x="25805" y="123313"/>
                      <a:pt x="26723" y="123772"/>
                    </a:cubicBezTo>
                    <a:cubicBezTo>
                      <a:pt x="27437" y="124129"/>
                      <a:pt x="28253" y="124537"/>
                      <a:pt x="29171" y="124996"/>
                    </a:cubicBezTo>
                    <a:cubicBezTo>
                      <a:pt x="30956" y="125812"/>
                      <a:pt x="32741" y="126577"/>
                      <a:pt x="34526" y="127240"/>
                    </a:cubicBezTo>
                    <a:cubicBezTo>
                      <a:pt x="36362" y="127903"/>
                      <a:pt x="38248" y="128361"/>
                      <a:pt x="40186" y="128565"/>
                    </a:cubicBezTo>
                    <a:cubicBezTo>
                      <a:pt x="40696" y="128667"/>
                      <a:pt x="41257" y="128667"/>
                      <a:pt x="41818" y="128667"/>
                    </a:cubicBezTo>
                    <a:lnTo>
                      <a:pt x="42940" y="128667"/>
                    </a:lnTo>
                    <a:cubicBezTo>
                      <a:pt x="43042" y="128667"/>
                      <a:pt x="43093" y="128616"/>
                      <a:pt x="43195" y="128514"/>
                    </a:cubicBezTo>
                    <a:cubicBezTo>
                      <a:pt x="43246" y="128463"/>
                      <a:pt x="43246" y="128361"/>
                      <a:pt x="43246" y="128259"/>
                    </a:cubicBezTo>
                    <a:cubicBezTo>
                      <a:pt x="43195" y="128209"/>
                      <a:pt x="43144" y="128107"/>
                      <a:pt x="43093" y="128056"/>
                    </a:cubicBezTo>
                    <a:cubicBezTo>
                      <a:pt x="43042" y="128005"/>
                      <a:pt x="42940" y="128005"/>
                      <a:pt x="42889" y="128005"/>
                    </a:cubicBezTo>
                    <a:cubicBezTo>
                      <a:pt x="42583" y="127087"/>
                      <a:pt x="42277" y="126169"/>
                      <a:pt x="42124" y="125251"/>
                    </a:cubicBezTo>
                    <a:cubicBezTo>
                      <a:pt x="41971" y="124588"/>
                      <a:pt x="41869" y="123925"/>
                      <a:pt x="41767" y="123211"/>
                    </a:cubicBezTo>
                    <a:lnTo>
                      <a:pt x="41767" y="123211"/>
                    </a:lnTo>
                    <a:cubicBezTo>
                      <a:pt x="42430" y="124129"/>
                      <a:pt x="43042" y="125098"/>
                      <a:pt x="43654" y="126016"/>
                    </a:cubicBezTo>
                    <a:cubicBezTo>
                      <a:pt x="44317" y="127087"/>
                      <a:pt x="45082" y="128209"/>
                      <a:pt x="45847" y="129279"/>
                    </a:cubicBezTo>
                    <a:cubicBezTo>
                      <a:pt x="45949" y="129381"/>
                      <a:pt x="46000" y="129432"/>
                      <a:pt x="46102" y="129432"/>
                    </a:cubicBezTo>
                    <a:cubicBezTo>
                      <a:pt x="46153" y="129483"/>
                      <a:pt x="46204" y="129534"/>
                      <a:pt x="46306" y="129585"/>
                    </a:cubicBezTo>
                    <a:cubicBezTo>
                      <a:pt x="46867" y="129738"/>
                      <a:pt x="47428" y="129891"/>
                      <a:pt x="47989" y="129993"/>
                    </a:cubicBezTo>
                    <a:cubicBezTo>
                      <a:pt x="48601" y="130095"/>
                      <a:pt x="49264" y="130197"/>
                      <a:pt x="50029" y="130248"/>
                    </a:cubicBezTo>
                    <a:cubicBezTo>
                      <a:pt x="50794" y="130350"/>
                      <a:pt x="51661" y="130401"/>
                      <a:pt x="52477" y="130401"/>
                    </a:cubicBezTo>
                    <a:cubicBezTo>
                      <a:pt x="53191" y="130401"/>
                      <a:pt x="53905" y="130350"/>
                      <a:pt x="54619" y="130299"/>
                    </a:cubicBezTo>
                    <a:cubicBezTo>
                      <a:pt x="55486" y="130197"/>
                      <a:pt x="56353" y="130044"/>
                      <a:pt x="57220" y="129789"/>
                    </a:cubicBezTo>
                    <a:cubicBezTo>
                      <a:pt x="57577" y="129687"/>
                      <a:pt x="57934" y="129585"/>
                      <a:pt x="58291" y="129432"/>
                    </a:cubicBezTo>
                    <a:cubicBezTo>
                      <a:pt x="58546" y="129330"/>
                      <a:pt x="58750" y="129228"/>
                      <a:pt x="58954" y="129075"/>
                    </a:cubicBezTo>
                    <a:lnTo>
                      <a:pt x="59005" y="129075"/>
                    </a:lnTo>
                    <a:cubicBezTo>
                      <a:pt x="59107" y="129075"/>
                      <a:pt x="59208" y="129024"/>
                      <a:pt x="59259" y="128973"/>
                    </a:cubicBezTo>
                    <a:cubicBezTo>
                      <a:pt x="59259" y="128922"/>
                      <a:pt x="59310" y="128871"/>
                      <a:pt x="59310" y="128820"/>
                    </a:cubicBezTo>
                    <a:cubicBezTo>
                      <a:pt x="59463" y="128718"/>
                      <a:pt x="59463" y="128514"/>
                      <a:pt x="59361" y="128412"/>
                    </a:cubicBezTo>
                    <a:cubicBezTo>
                      <a:pt x="59361" y="128361"/>
                      <a:pt x="59310" y="128361"/>
                      <a:pt x="59310" y="128310"/>
                    </a:cubicBezTo>
                    <a:lnTo>
                      <a:pt x="59310" y="124078"/>
                    </a:lnTo>
                    <a:lnTo>
                      <a:pt x="59310" y="123313"/>
                    </a:lnTo>
                    <a:lnTo>
                      <a:pt x="59310" y="122344"/>
                    </a:lnTo>
                    <a:cubicBezTo>
                      <a:pt x="59310" y="122293"/>
                      <a:pt x="59310" y="122293"/>
                      <a:pt x="59310" y="122242"/>
                    </a:cubicBezTo>
                    <a:cubicBezTo>
                      <a:pt x="59310" y="121120"/>
                      <a:pt x="59361" y="119845"/>
                      <a:pt x="59361" y="118621"/>
                    </a:cubicBezTo>
                    <a:lnTo>
                      <a:pt x="59361" y="118570"/>
                    </a:lnTo>
                    <a:cubicBezTo>
                      <a:pt x="59361" y="118519"/>
                      <a:pt x="59361" y="118417"/>
                      <a:pt x="59361" y="118315"/>
                    </a:cubicBezTo>
                    <a:cubicBezTo>
                      <a:pt x="59310" y="118213"/>
                      <a:pt x="59259" y="118162"/>
                      <a:pt x="59157" y="118111"/>
                    </a:cubicBezTo>
                    <a:cubicBezTo>
                      <a:pt x="58138" y="117805"/>
                      <a:pt x="57067" y="117448"/>
                      <a:pt x="56047" y="117142"/>
                    </a:cubicBezTo>
                    <a:lnTo>
                      <a:pt x="55996" y="117142"/>
                    </a:lnTo>
                    <a:cubicBezTo>
                      <a:pt x="55384" y="116989"/>
                      <a:pt x="54670" y="116785"/>
                      <a:pt x="54007" y="116530"/>
                    </a:cubicBezTo>
                    <a:cubicBezTo>
                      <a:pt x="53038" y="116224"/>
                      <a:pt x="52171" y="115918"/>
                      <a:pt x="51406" y="115612"/>
                    </a:cubicBezTo>
                    <a:cubicBezTo>
                      <a:pt x="50692" y="115306"/>
                      <a:pt x="49978" y="115000"/>
                      <a:pt x="49315" y="114592"/>
                    </a:cubicBezTo>
                    <a:cubicBezTo>
                      <a:pt x="48550" y="114082"/>
                      <a:pt x="47836" y="113521"/>
                      <a:pt x="47173" y="112858"/>
                    </a:cubicBezTo>
                    <a:cubicBezTo>
                      <a:pt x="46510" y="112144"/>
                      <a:pt x="45898" y="111277"/>
                      <a:pt x="45439" y="110410"/>
                    </a:cubicBezTo>
                    <a:cubicBezTo>
                      <a:pt x="44776" y="109135"/>
                      <a:pt x="44266" y="107809"/>
                      <a:pt x="43909" y="106432"/>
                    </a:cubicBezTo>
                    <a:cubicBezTo>
                      <a:pt x="43654" y="105667"/>
                      <a:pt x="43450" y="104902"/>
                      <a:pt x="43246" y="104138"/>
                    </a:cubicBezTo>
                    <a:cubicBezTo>
                      <a:pt x="43042" y="103220"/>
                      <a:pt x="42787" y="102251"/>
                      <a:pt x="42532" y="101282"/>
                    </a:cubicBezTo>
                    <a:lnTo>
                      <a:pt x="42532" y="101333"/>
                    </a:lnTo>
                    <a:cubicBezTo>
                      <a:pt x="40951" y="94805"/>
                      <a:pt x="39931" y="88175"/>
                      <a:pt x="39370" y="81495"/>
                    </a:cubicBezTo>
                    <a:cubicBezTo>
                      <a:pt x="39064" y="78180"/>
                      <a:pt x="38962" y="74865"/>
                      <a:pt x="39064" y="71652"/>
                    </a:cubicBezTo>
                    <a:cubicBezTo>
                      <a:pt x="39064" y="70428"/>
                      <a:pt x="39115" y="69255"/>
                      <a:pt x="39217" y="68184"/>
                    </a:cubicBezTo>
                    <a:cubicBezTo>
                      <a:pt x="39268" y="66909"/>
                      <a:pt x="39370" y="65838"/>
                      <a:pt x="39472" y="64869"/>
                    </a:cubicBezTo>
                    <a:cubicBezTo>
                      <a:pt x="40747" y="63696"/>
                      <a:pt x="42022" y="62574"/>
                      <a:pt x="43399" y="61554"/>
                    </a:cubicBezTo>
                    <a:cubicBezTo>
                      <a:pt x="47989" y="58138"/>
                      <a:pt x="53038" y="55333"/>
                      <a:pt x="58342" y="53242"/>
                    </a:cubicBezTo>
                    <a:cubicBezTo>
                      <a:pt x="61554" y="51967"/>
                      <a:pt x="64869" y="50794"/>
                      <a:pt x="68184" y="49825"/>
                    </a:cubicBezTo>
                    <a:cubicBezTo>
                      <a:pt x="69816" y="49366"/>
                      <a:pt x="71499" y="48958"/>
                      <a:pt x="73182" y="48550"/>
                    </a:cubicBezTo>
                    <a:cubicBezTo>
                      <a:pt x="73947" y="48346"/>
                      <a:pt x="74763" y="48142"/>
                      <a:pt x="75630" y="47989"/>
                    </a:cubicBezTo>
                    <a:lnTo>
                      <a:pt x="76803" y="47734"/>
                    </a:lnTo>
                    <a:cubicBezTo>
                      <a:pt x="77160" y="47683"/>
                      <a:pt x="77517" y="47581"/>
                      <a:pt x="77874" y="47530"/>
                    </a:cubicBezTo>
                    <a:cubicBezTo>
                      <a:pt x="78537" y="47479"/>
                      <a:pt x="79200" y="47428"/>
                      <a:pt x="79761" y="47377"/>
                    </a:cubicBezTo>
                    <a:lnTo>
                      <a:pt x="81087" y="47326"/>
                    </a:lnTo>
                    <a:lnTo>
                      <a:pt x="81953" y="47326"/>
                    </a:lnTo>
                    <a:cubicBezTo>
                      <a:pt x="82769" y="47275"/>
                      <a:pt x="83483" y="47224"/>
                      <a:pt x="84095" y="47122"/>
                    </a:cubicBezTo>
                    <a:cubicBezTo>
                      <a:pt x="84758" y="47071"/>
                      <a:pt x="85472" y="46969"/>
                      <a:pt x="86084" y="46816"/>
                    </a:cubicBezTo>
                    <a:cubicBezTo>
                      <a:pt x="86696" y="46663"/>
                      <a:pt x="87257" y="46459"/>
                      <a:pt x="87767" y="46153"/>
                    </a:cubicBezTo>
                    <a:cubicBezTo>
                      <a:pt x="88073" y="46000"/>
                      <a:pt x="88277" y="45847"/>
                      <a:pt x="88532" y="45592"/>
                    </a:cubicBezTo>
                    <a:cubicBezTo>
                      <a:pt x="88736" y="45388"/>
                      <a:pt x="88940" y="45133"/>
                      <a:pt x="89093" y="44827"/>
                    </a:cubicBezTo>
                    <a:cubicBezTo>
                      <a:pt x="89246" y="44572"/>
                      <a:pt x="89399" y="44266"/>
                      <a:pt x="89501" y="44011"/>
                    </a:cubicBezTo>
                    <a:cubicBezTo>
                      <a:pt x="89603" y="43705"/>
                      <a:pt x="89705" y="43399"/>
                      <a:pt x="89858" y="42991"/>
                    </a:cubicBezTo>
                    <a:lnTo>
                      <a:pt x="90011" y="42481"/>
                    </a:lnTo>
                    <a:cubicBezTo>
                      <a:pt x="90062" y="42226"/>
                      <a:pt x="90164" y="41920"/>
                      <a:pt x="90266" y="41614"/>
                    </a:cubicBezTo>
                    <a:lnTo>
                      <a:pt x="90419" y="41971"/>
                    </a:lnTo>
                    <a:cubicBezTo>
                      <a:pt x="90521" y="42226"/>
                      <a:pt x="90623" y="42481"/>
                      <a:pt x="90674" y="42685"/>
                    </a:cubicBezTo>
                    <a:cubicBezTo>
                      <a:pt x="90725" y="42940"/>
                      <a:pt x="90725" y="43144"/>
                      <a:pt x="90776" y="43348"/>
                    </a:cubicBezTo>
                    <a:lnTo>
                      <a:pt x="90776" y="43501"/>
                    </a:lnTo>
                    <a:lnTo>
                      <a:pt x="90776" y="43603"/>
                    </a:lnTo>
                    <a:cubicBezTo>
                      <a:pt x="90827" y="43909"/>
                      <a:pt x="90878" y="44164"/>
                      <a:pt x="90929" y="44470"/>
                    </a:cubicBezTo>
                    <a:cubicBezTo>
                      <a:pt x="91031" y="44827"/>
                      <a:pt x="91235" y="45184"/>
                      <a:pt x="91490" y="45439"/>
                    </a:cubicBezTo>
                    <a:cubicBezTo>
                      <a:pt x="91898" y="45745"/>
                      <a:pt x="92357" y="45949"/>
                      <a:pt x="92867" y="46102"/>
                    </a:cubicBezTo>
                    <a:cubicBezTo>
                      <a:pt x="93173" y="46153"/>
                      <a:pt x="93428" y="46204"/>
                      <a:pt x="93683" y="46204"/>
                    </a:cubicBezTo>
                    <a:cubicBezTo>
                      <a:pt x="94040" y="46255"/>
                      <a:pt x="94397" y="46255"/>
                      <a:pt x="94754" y="46255"/>
                    </a:cubicBezTo>
                    <a:cubicBezTo>
                      <a:pt x="95417" y="46255"/>
                      <a:pt x="96131" y="46204"/>
                      <a:pt x="96743" y="46153"/>
                    </a:cubicBezTo>
                    <a:lnTo>
                      <a:pt x="97712" y="46051"/>
                    </a:lnTo>
                    <a:lnTo>
                      <a:pt x="98885" y="45949"/>
                    </a:lnTo>
                    <a:cubicBezTo>
                      <a:pt x="99497" y="45898"/>
                      <a:pt x="99956" y="45847"/>
                      <a:pt x="100466" y="45847"/>
                    </a:cubicBezTo>
                    <a:lnTo>
                      <a:pt x="100721" y="45847"/>
                    </a:lnTo>
                    <a:cubicBezTo>
                      <a:pt x="101078" y="45847"/>
                      <a:pt x="101435" y="45898"/>
                      <a:pt x="101792" y="45949"/>
                    </a:cubicBezTo>
                    <a:lnTo>
                      <a:pt x="101894" y="45949"/>
                    </a:lnTo>
                    <a:cubicBezTo>
                      <a:pt x="102251" y="45949"/>
                      <a:pt x="102710" y="46000"/>
                      <a:pt x="103220" y="46051"/>
                    </a:cubicBezTo>
                    <a:cubicBezTo>
                      <a:pt x="105412" y="46357"/>
                      <a:pt x="107554" y="46816"/>
                      <a:pt x="109696" y="47326"/>
                    </a:cubicBezTo>
                    <a:lnTo>
                      <a:pt x="109696" y="47377"/>
                    </a:lnTo>
                    <a:lnTo>
                      <a:pt x="110359" y="47530"/>
                    </a:lnTo>
                    <a:cubicBezTo>
                      <a:pt x="110818" y="46255"/>
                      <a:pt x="111073" y="44878"/>
                      <a:pt x="111073" y="43501"/>
                    </a:cubicBezTo>
                    <a:cubicBezTo>
                      <a:pt x="111124" y="41971"/>
                      <a:pt x="110971" y="40390"/>
                      <a:pt x="110716" y="38809"/>
                    </a:cubicBezTo>
                    <a:cubicBezTo>
                      <a:pt x="110461" y="37228"/>
                      <a:pt x="110104" y="35698"/>
                      <a:pt x="109645" y="34118"/>
                    </a:cubicBezTo>
                    <a:cubicBezTo>
                      <a:pt x="109237" y="32792"/>
                      <a:pt x="108778" y="31415"/>
                      <a:pt x="108268" y="30089"/>
                    </a:cubicBezTo>
                    <a:cubicBezTo>
                      <a:pt x="107707" y="28610"/>
                      <a:pt x="107044" y="27182"/>
                      <a:pt x="106330" y="25805"/>
                    </a:cubicBezTo>
                    <a:cubicBezTo>
                      <a:pt x="105565" y="24428"/>
                      <a:pt x="104699" y="23102"/>
                      <a:pt x="103781" y="21878"/>
                    </a:cubicBezTo>
                    <a:cubicBezTo>
                      <a:pt x="101894" y="19379"/>
                      <a:pt x="99650" y="17186"/>
                      <a:pt x="97151" y="15299"/>
                    </a:cubicBezTo>
                    <a:cubicBezTo>
                      <a:pt x="94499" y="13361"/>
                      <a:pt x="91643" y="11780"/>
                      <a:pt x="88634" y="10608"/>
                    </a:cubicBezTo>
                    <a:cubicBezTo>
                      <a:pt x="85319" y="9282"/>
                      <a:pt x="81801" y="8415"/>
                      <a:pt x="78282" y="8109"/>
                    </a:cubicBezTo>
                    <a:cubicBezTo>
                      <a:pt x="77109" y="7956"/>
                      <a:pt x="75936" y="7905"/>
                      <a:pt x="74763" y="7905"/>
                    </a:cubicBezTo>
                    <a:cubicBezTo>
                      <a:pt x="72519" y="7905"/>
                      <a:pt x="70224" y="8109"/>
                      <a:pt x="68031" y="8517"/>
                    </a:cubicBezTo>
                    <a:cubicBezTo>
                      <a:pt x="64614" y="9129"/>
                      <a:pt x="61299" y="10149"/>
                      <a:pt x="58189" y="11577"/>
                    </a:cubicBezTo>
                    <a:cubicBezTo>
                      <a:pt x="54466" y="13259"/>
                      <a:pt x="50947" y="15401"/>
                      <a:pt x="47785" y="17951"/>
                    </a:cubicBezTo>
                    <a:cubicBezTo>
                      <a:pt x="47887" y="16880"/>
                      <a:pt x="48040" y="15860"/>
                      <a:pt x="48244" y="14840"/>
                    </a:cubicBezTo>
                    <a:cubicBezTo>
                      <a:pt x="48703" y="12443"/>
                      <a:pt x="49417" y="10098"/>
                      <a:pt x="50488" y="7854"/>
                    </a:cubicBezTo>
                    <a:cubicBezTo>
                      <a:pt x="51100" y="6528"/>
                      <a:pt x="51916" y="5304"/>
                      <a:pt x="52834" y="4233"/>
                    </a:cubicBezTo>
                    <a:cubicBezTo>
                      <a:pt x="53548" y="3417"/>
                      <a:pt x="54313" y="2754"/>
                      <a:pt x="55231" y="2142"/>
                    </a:cubicBezTo>
                    <a:cubicBezTo>
                      <a:pt x="55996" y="1632"/>
                      <a:pt x="56812" y="1224"/>
                      <a:pt x="57730" y="918"/>
                    </a:cubicBezTo>
                    <a:lnTo>
                      <a:pt x="57934" y="867"/>
                    </a:lnTo>
                    <a:lnTo>
                      <a:pt x="58240" y="918"/>
                    </a:lnTo>
                    <a:lnTo>
                      <a:pt x="58342" y="918"/>
                    </a:lnTo>
                    <a:cubicBezTo>
                      <a:pt x="58444" y="918"/>
                      <a:pt x="58597" y="816"/>
                      <a:pt x="58648" y="714"/>
                    </a:cubicBezTo>
                    <a:cubicBezTo>
                      <a:pt x="58699" y="612"/>
                      <a:pt x="58648" y="459"/>
                      <a:pt x="58597" y="408"/>
                    </a:cubicBezTo>
                    <a:cubicBezTo>
                      <a:pt x="58597" y="357"/>
                      <a:pt x="58597" y="357"/>
                      <a:pt x="58597" y="306"/>
                    </a:cubicBezTo>
                    <a:cubicBezTo>
                      <a:pt x="58546" y="153"/>
                      <a:pt x="58444" y="51"/>
                      <a:pt x="58291" y="51"/>
                    </a:cubicBezTo>
                    <a:lnTo>
                      <a:pt x="58189" y="51"/>
                    </a:lnTo>
                    <a:lnTo>
                      <a:pt x="57934" y="102"/>
                    </a:lnTo>
                    <a:cubicBezTo>
                      <a:pt x="57475" y="51"/>
                      <a:pt x="57067" y="0"/>
                      <a:pt x="56659" y="0"/>
                    </a:cubicBezTo>
                    <a:close/>
                  </a:path>
                </a:pathLst>
              </a:custGeom>
              <a:solidFill>
                <a:srgbClr val="431F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9" name="Google Shape;1764;p33">
                <a:extLst>
                  <a:ext uri="{FF2B5EF4-FFF2-40B4-BE49-F238E27FC236}">
                    <a16:creationId xmlns:a16="http://schemas.microsoft.com/office/drawing/2014/main" id="{806F9A2F-2A60-46AE-82A0-7BDCB12119DE}"/>
                  </a:ext>
                </a:extLst>
              </p:cNvPr>
              <p:cNvSpPr/>
              <p:nvPr/>
            </p:nvSpPr>
            <p:spPr>
              <a:xfrm>
                <a:off x="1532265" y="3032874"/>
                <a:ext cx="159847" cy="270851"/>
              </a:xfrm>
              <a:custGeom>
                <a:avLst/>
                <a:gdLst/>
                <a:ahLst/>
                <a:cxnLst/>
                <a:rect l="l" t="t" r="r" b="b"/>
                <a:pathLst>
                  <a:path w="12852" h="21777" extrusionOk="0">
                    <a:moveTo>
                      <a:pt x="7548" y="1"/>
                    </a:moveTo>
                    <a:cubicBezTo>
                      <a:pt x="7089" y="1"/>
                      <a:pt x="6579" y="52"/>
                      <a:pt x="6120" y="256"/>
                    </a:cubicBezTo>
                    <a:cubicBezTo>
                      <a:pt x="5814" y="358"/>
                      <a:pt x="5559" y="460"/>
                      <a:pt x="5304" y="664"/>
                    </a:cubicBezTo>
                    <a:cubicBezTo>
                      <a:pt x="5049" y="817"/>
                      <a:pt x="4794" y="970"/>
                      <a:pt x="4539" y="1174"/>
                    </a:cubicBezTo>
                    <a:cubicBezTo>
                      <a:pt x="4080" y="1633"/>
                      <a:pt x="3621" y="2092"/>
                      <a:pt x="3213" y="2653"/>
                    </a:cubicBezTo>
                    <a:cubicBezTo>
                      <a:pt x="2805" y="3214"/>
                      <a:pt x="2448" y="3826"/>
                      <a:pt x="2142" y="4438"/>
                    </a:cubicBezTo>
                    <a:cubicBezTo>
                      <a:pt x="1836" y="5050"/>
                      <a:pt x="1530" y="5662"/>
                      <a:pt x="1326" y="6274"/>
                    </a:cubicBezTo>
                    <a:cubicBezTo>
                      <a:pt x="1071" y="6886"/>
                      <a:pt x="867" y="7447"/>
                      <a:pt x="663" y="8058"/>
                    </a:cubicBezTo>
                    <a:cubicBezTo>
                      <a:pt x="459" y="8721"/>
                      <a:pt x="306" y="9384"/>
                      <a:pt x="204" y="10098"/>
                    </a:cubicBezTo>
                    <a:cubicBezTo>
                      <a:pt x="51" y="10914"/>
                      <a:pt x="0" y="11781"/>
                      <a:pt x="0" y="12699"/>
                    </a:cubicBezTo>
                    <a:cubicBezTo>
                      <a:pt x="51" y="13515"/>
                      <a:pt x="204" y="14331"/>
                      <a:pt x="459" y="15147"/>
                    </a:cubicBezTo>
                    <a:cubicBezTo>
                      <a:pt x="714" y="15963"/>
                      <a:pt x="1071" y="16677"/>
                      <a:pt x="1530" y="17391"/>
                    </a:cubicBezTo>
                    <a:cubicBezTo>
                      <a:pt x="1989" y="18105"/>
                      <a:pt x="2601" y="18768"/>
                      <a:pt x="3315" y="19329"/>
                    </a:cubicBezTo>
                    <a:cubicBezTo>
                      <a:pt x="3825" y="19737"/>
                      <a:pt x="4386" y="20094"/>
                      <a:pt x="4998" y="20400"/>
                    </a:cubicBezTo>
                    <a:cubicBezTo>
                      <a:pt x="5661" y="20808"/>
                      <a:pt x="6375" y="21165"/>
                      <a:pt x="7140" y="21420"/>
                    </a:cubicBezTo>
                    <a:cubicBezTo>
                      <a:pt x="7752" y="21675"/>
                      <a:pt x="8466" y="21777"/>
                      <a:pt x="9129" y="21777"/>
                    </a:cubicBezTo>
                    <a:lnTo>
                      <a:pt x="9435" y="21777"/>
                    </a:lnTo>
                    <a:cubicBezTo>
                      <a:pt x="9792" y="21777"/>
                      <a:pt x="10098" y="21675"/>
                      <a:pt x="10455" y="21573"/>
                    </a:cubicBezTo>
                    <a:cubicBezTo>
                      <a:pt x="10710" y="21471"/>
                      <a:pt x="10914" y="21318"/>
                      <a:pt x="11118" y="21114"/>
                    </a:cubicBezTo>
                    <a:cubicBezTo>
                      <a:pt x="11271" y="20910"/>
                      <a:pt x="11424" y="20706"/>
                      <a:pt x="11526" y="20451"/>
                    </a:cubicBezTo>
                    <a:cubicBezTo>
                      <a:pt x="11679" y="20196"/>
                      <a:pt x="11730" y="19941"/>
                      <a:pt x="11832" y="19635"/>
                    </a:cubicBezTo>
                    <a:cubicBezTo>
                      <a:pt x="11934" y="19023"/>
                      <a:pt x="11985" y="18411"/>
                      <a:pt x="12036" y="17748"/>
                    </a:cubicBezTo>
                    <a:cubicBezTo>
                      <a:pt x="12036" y="16983"/>
                      <a:pt x="12036" y="16269"/>
                      <a:pt x="11985" y="15555"/>
                    </a:cubicBezTo>
                    <a:lnTo>
                      <a:pt x="11985" y="15249"/>
                    </a:lnTo>
                    <a:cubicBezTo>
                      <a:pt x="11985" y="14739"/>
                      <a:pt x="11934" y="14178"/>
                      <a:pt x="11934" y="13668"/>
                    </a:cubicBezTo>
                    <a:lnTo>
                      <a:pt x="11934" y="13107"/>
                    </a:lnTo>
                    <a:lnTo>
                      <a:pt x="11985" y="11883"/>
                    </a:lnTo>
                    <a:cubicBezTo>
                      <a:pt x="12036" y="11118"/>
                      <a:pt x="12138" y="10302"/>
                      <a:pt x="12240" y="9435"/>
                    </a:cubicBezTo>
                    <a:cubicBezTo>
                      <a:pt x="12342" y="8058"/>
                      <a:pt x="12546" y="6580"/>
                      <a:pt x="12699" y="5101"/>
                    </a:cubicBezTo>
                    <a:cubicBezTo>
                      <a:pt x="12801" y="4999"/>
                      <a:pt x="12852" y="4846"/>
                      <a:pt x="12801" y="4693"/>
                    </a:cubicBezTo>
                    <a:lnTo>
                      <a:pt x="12750" y="4642"/>
                    </a:lnTo>
                    <a:lnTo>
                      <a:pt x="12750" y="4591"/>
                    </a:lnTo>
                    <a:cubicBezTo>
                      <a:pt x="12801" y="4438"/>
                      <a:pt x="12699" y="4336"/>
                      <a:pt x="12597" y="4234"/>
                    </a:cubicBezTo>
                    <a:cubicBezTo>
                      <a:pt x="12342" y="3673"/>
                      <a:pt x="12087" y="3112"/>
                      <a:pt x="11730" y="2602"/>
                    </a:cubicBezTo>
                    <a:cubicBezTo>
                      <a:pt x="11322" y="1939"/>
                      <a:pt x="10812" y="1378"/>
                      <a:pt x="10200" y="868"/>
                    </a:cubicBezTo>
                    <a:cubicBezTo>
                      <a:pt x="9537" y="409"/>
                      <a:pt x="8772" y="103"/>
                      <a:pt x="7956" y="1"/>
                    </a:cubicBezTo>
                    <a:close/>
                  </a:path>
                </a:pathLst>
              </a:custGeom>
              <a:solidFill>
                <a:srgbClr val="FFCDA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0" name="Google Shape;1765;p33">
                <a:extLst>
                  <a:ext uri="{FF2B5EF4-FFF2-40B4-BE49-F238E27FC236}">
                    <a16:creationId xmlns:a16="http://schemas.microsoft.com/office/drawing/2014/main" id="{6B186DA3-576A-45EE-8ACF-E40FAA1CF384}"/>
                  </a:ext>
                </a:extLst>
              </p:cNvPr>
              <p:cNvSpPr/>
              <p:nvPr/>
            </p:nvSpPr>
            <p:spPr>
              <a:xfrm>
                <a:off x="1576033" y="3091865"/>
                <a:ext cx="117348" cy="72958"/>
              </a:xfrm>
              <a:custGeom>
                <a:avLst/>
                <a:gdLst/>
                <a:ahLst/>
                <a:cxnLst/>
                <a:rect l="l" t="t" r="r" b="b"/>
                <a:pathLst>
                  <a:path w="9435" h="5866" extrusionOk="0">
                    <a:moveTo>
                      <a:pt x="3366" y="1"/>
                    </a:moveTo>
                    <a:lnTo>
                      <a:pt x="3417" y="52"/>
                    </a:lnTo>
                    <a:cubicBezTo>
                      <a:pt x="3009" y="52"/>
                      <a:pt x="2601" y="154"/>
                      <a:pt x="2244" y="307"/>
                    </a:cubicBezTo>
                    <a:cubicBezTo>
                      <a:pt x="1836" y="460"/>
                      <a:pt x="1479" y="715"/>
                      <a:pt x="1173" y="970"/>
                    </a:cubicBezTo>
                    <a:cubicBezTo>
                      <a:pt x="765" y="1225"/>
                      <a:pt x="459" y="1582"/>
                      <a:pt x="204" y="1939"/>
                    </a:cubicBezTo>
                    <a:cubicBezTo>
                      <a:pt x="0" y="2245"/>
                      <a:pt x="51" y="2653"/>
                      <a:pt x="357" y="2857"/>
                    </a:cubicBezTo>
                    <a:cubicBezTo>
                      <a:pt x="469" y="2931"/>
                      <a:pt x="608" y="2979"/>
                      <a:pt x="735" y="2979"/>
                    </a:cubicBezTo>
                    <a:cubicBezTo>
                      <a:pt x="781" y="2979"/>
                      <a:pt x="826" y="2972"/>
                      <a:pt x="867" y="2959"/>
                    </a:cubicBezTo>
                    <a:cubicBezTo>
                      <a:pt x="1071" y="2908"/>
                      <a:pt x="1224" y="2806"/>
                      <a:pt x="1275" y="2704"/>
                    </a:cubicBezTo>
                    <a:lnTo>
                      <a:pt x="1479" y="2449"/>
                    </a:lnTo>
                    <a:cubicBezTo>
                      <a:pt x="1836" y="1990"/>
                      <a:pt x="2346" y="1684"/>
                      <a:pt x="2856" y="1480"/>
                    </a:cubicBezTo>
                    <a:cubicBezTo>
                      <a:pt x="3162" y="1378"/>
                      <a:pt x="3417" y="1327"/>
                      <a:pt x="3723" y="1327"/>
                    </a:cubicBezTo>
                    <a:cubicBezTo>
                      <a:pt x="3813" y="1312"/>
                      <a:pt x="3907" y="1305"/>
                      <a:pt x="4002" y="1305"/>
                    </a:cubicBezTo>
                    <a:cubicBezTo>
                      <a:pt x="4234" y="1305"/>
                      <a:pt x="4476" y="1342"/>
                      <a:pt x="4692" y="1378"/>
                    </a:cubicBezTo>
                    <a:cubicBezTo>
                      <a:pt x="5100" y="1429"/>
                      <a:pt x="5406" y="1582"/>
                      <a:pt x="5763" y="1735"/>
                    </a:cubicBezTo>
                    <a:cubicBezTo>
                      <a:pt x="6120" y="1888"/>
                      <a:pt x="6426" y="2092"/>
                      <a:pt x="6681" y="2347"/>
                    </a:cubicBezTo>
                    <a:cubicBezTo>
                      <a:pt x="6987" y="2602"/>
                      <a:pt x="7242" y="2857"/>
                      <a:pt x="7446" y="3163"/>
                    </a:cubicBezTo>
                    <a:cubicBezTo>
                      <a:pt x="7599" y="3468"/>
                      <a:pt x="7803" y="3774"/>
                      <a:pt x="7905" y="4080"/>
                    </a:cubicBezTo>
                    <a:cubicBezTo>
                      <a:pt x="8007" y="4386"/>
                      <a:pt x="8058" y="4743"/>
                      <a:pt x="8109" y="5049"/>
                    </a:cubicBezTo>
                    <a:lnTo>
                      <a:pt x="8109" y="5151"/>
                    </a:lnTo>
                    <a:lnTo>
                      <a:pt x="8109" y="5304"/>
                    </a:lnTo>
                    <a:cubicBezTo>
                      <a:pt x="8109" y="5406"/>
                      <a:pt x="8160" y="5508"/>
                      <a:pt x="8262" y="5610"/>
                    </a:cubicBezTo>
                    <a:cubicBezTo>
                      <a:pt x="8364" y="5763"/>
                      <a:pt x="8568" y="5814"/>
                      <a:pt x="8721" y="5865"/>
                    </a:cubicBezTo>
                    <a:cubicBezTo>
                      <a:pt x="8925" y="5865"/>
                      <a:pt x="9078" y="5814"/>
                      <a:pt x="9231" y="5661"/>
                    </a:cubicBezTo>
                    <a:cubicBezTo>
                      <a:pt x="9333" y="5559"/>
                      <a:pt x="9435" y="5406"/>
                      <a:pt x="9435" y="5202"/>
                    </a:cubicBezTo>
                    <a:cubicBezTo>
                      <a:pt x="9435" y="4743"/>
                      <a:pt x="9333" y="4335"/>
                      <a:pt x="9231" y="3876"/>
                    </a:cubicBezTo>
                    <a:cubicBezTo>
                      <a:pt x="9078" y="3468"/>
                      <a:pt x="8925" y="3061"/>
                      <a:pt x="8721" y="2704"/>
                    </a:cubicBezTo>
                    <a:cubicBezTo>
                      <a:pt x="8262" y="1990"/>
                      <a:pt x="7650" y="1378"/>
                      <a:pt x="6936" y="919"/>
                    </a:cubicBezTo>
                    <a:cubicBezTo>
                      <a:pt x="6273" y="460"/>
                      <a:pt x="5457" y="154"/>
                      <a:pt x="4641" y="52"/>
                    </a:cubicBezTo>
                    <a:cubicBezTo>
                      <a:pt x="4437" y="1"/>
                      <a:pt x="4233" y="1"/>
                      <a:pt x="4029" y="1"/>
                    </a:cubicBezTo>
                    <a:close/>
                  </a:path>
                </a:pathLst>
              </a:custGeom>
              <a:solidFill>
                <a:srgbClr val="1522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1" name="Google Shape;1766;p33">
                <a:extLst>
                  <a:ext uri="{FF2B5EF4-FFF2-40B4-BE49-F238E27FC236}">
                    <a16:creationId xmlns:a16="http://schemas.microsoft.com/office/drawing/2014/main" id="{9B2A4C42-3A2B-4375-B976-5E00CBDF8CA2}"/>
                  </a:ext>
                </a:extLst>
              </p:cNvPr>
              <p:cNvSpPr/>
              <p:nvPr/>
            </p:nvSpPr>
            <p:spPr>
              <a:xfrm>
                <a:off x="1607736" y="3102810"/>
                <a:ext cx="64078" cy="79525"/>
              </a:xfrm>
              <a:custGeom>
                <a:avLst/>
                <a:gdLst/>
                <a:ahLst/>
                <a:cxnLst/>
                <a:rect l="l" t="t" r="r" b="b"/>
                <a:pathLst>
                  <a:path w="5152" h="6394" extrusionOk="0">
                    <a:moveTo>
                      <a:pt x="4208" y="0"/>
                    </a:moveTo>
                    <a:cubicBezTo>
                      <a:pt x="4183" y="0"/>
                      <a:pt x="4157" y="13"/>
                      <a:pt x="4132" y="39"/>
                    </a:cubicBezTo>
                    <a:cubicBezTo>
                      <a:pt x="3469" y="141"/>
                      <a:pt x="2806" y="345"/>
                      <a:pt x="2245" y="651"/>
                    </a:cubicBezTo>
                    <a:cubicBezTo>
                      <a:pt x="1633" y="1008"/>
                      <a:pt x="1123" y="1416"/>
                      <a:pt x="766" y="1926"/>
                    </a:cubicBezTo>
                    <a:cubicBezTo>
                      <a:pt x="358" y="2486"/>
                      <a:pt x="154" y="3098"/>
                      <a:pt x="52" y="3710"/>
                    </a:cubicBezTo>
                    <a:cubicBezTo>
                      <a:pt x="1" y="4118"/>
                      <a:pt x="1" y="4475"/>
                      <a:pt x="52" y="4832"/>
                    </a:cubicBezTo>
                    <a:cubicBezTo>
                      <a:pt x="103" y="5189"/>
                      <a:pt x="154" y="5546"/>
                      <a:pt x="307" y="5852"/>
                    </a:cubicBezTo>
                    <a:lnTo>
                      <a:pt x="358" y="6005"/>
                    </a:lnTo>
                    <a:cubicBezTo>
                      <a:pt x="479" y="6247"/>
                      <a:pt x="696" y="6394"/>
                      <a:pt x="907" y="6394"/>
                    </a:cubicBezTo>
                    <a:cubicBezTo>
                      <a:pt x="963" y="6394"/>
                      <a:pt x="1019" y="6384"/>
                      <a:pt x="1072" y="6362"/>
                    </a:cubicBezTo>
                    <a:cubicBezTo>
                      <a:pt x="1276" y="6362"/>
                      <a:pt x="1429" y="6260"/>
                      <a:pt x="1531" y="6107"/>
                    </a:cubicBezTo>
                    <a:cubicBezTo>
                      <a:pt x="1633" y="5954"/>
                      <a:pt x="1633" y="5750"/>
                      <a:pt x="1633" y="5597"/>
                    </a:cubicBezTo>
                    <a:cubicBezTo>
                      <a:pt x="1480" y="5240"/>
                      <a:pt x="1378" y="4832"/>
                      <a:pt x="1378" y="4475"/>
                    </a:cubicBezTo>
                    <a:cubicBezTo>
                      <a:pt x="1327" y="4220"/>
                      <a:pt x="1378" y="3965"/>
                      <a:pt x="1378" y="3710"/>
                    </a:cubicBezTo>
                    <a:cubicBezTo>
                      <a:pt x="1429" y="3506"/>
                      <a:pt x="1531" y="3302"/>
                      <a:pt x="1582" y="3098"/>
                    </a:cubicBezTo>
                    <a:cubicBezTo>
                      <a:pt x="1684" y="2894"/>
                      <a:pt x="1837" y="2741"/>
                      <a:pt x="1939" y="2537"/>
                    </a:cubicBezTo>
                    <a:cubicBezTo>
                      <a:pt x="2143" y="2384"/>
                      <a:pt x="2347" y="2181"/>
                      <a:pt x="2551" y="2028"/>
                    </a:cubicBezTo>
                    <a:cubicBezTo>
                      <a:pt x="2857" y="1875"/>
                      <a:pt x="3163" y="1671"/>
                      <a:pt x="3469" y="1569"/>
                    </a:cubicBezTo>
                    <a:cubicBezTo>
                      <a:pt x="3775" y="1467"/>
                      <a:pt x="4081" y="1416"/>
                      <a:pt x="4387" y="1365"/>
                    </a:cubicBezTo>
                    <a:cubicBezTo>
                      <a:pt x="4999" y="1212"/>
                      <a:pt x="5152" y="447"/>
                      <a:pt x="4642" y="141"/>
                    </a:cubicBezTo>
                    <a:cubicBezTo>
                      <a:pt x="4567" y="66"/>
                      <a:pt x="4465" y="19"/>
                      <a:pt x="4376" y="19"/>
                    </a:cubicBezTo>
                    <a:cubicBezTo>
                      <a:pt x="4343" y="19"/>
                      <a:pt x="4312" y="25"/>
                      <a:pt x="4285" y="39"/>
                    </a:cubicBezTo>
                    <a:cubicBezTo>
                      <a:pt x="4259" y="13"/>
                      <a:pt x="4234" y="0"/>
                      <a:pt x="4208" y="0"/>
                    </a:cubicBezTo>
                    <a:close/>
                  </a:path>
                </a:pathLst>
              </a:custGeom>
              <a:solidFill>
                <a:srgbClr val="1522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2" name="Google Shape;1767;p33">
                <a:extLst>
                  <a:ext uri="{FF2B5EF4-FFF2-40B4-BE49-F238E27FC236}">
                    <a16:creationId xmlns:a16="http://schemas.microsoft.com/office/drawing/2014/main" id="{0BC444A5-FADC-45D5-84C9-454581239342}"/>
                  </a:ext>
                </a:extLst>
              </p:cNvPr>
              <p:cNvSpPr/>
              <p:nvPr/>
            </p:nvSpPr>
            <p:spPr>
              <a:xfrm>
                <a:off x="1615348" y="3233466"/>
                <a:ext cx="45683" cy="42984"/>
              </a:xfrm>
              <a:custGeom>
                <a:avLst/>
                <a:gdLst/>
                <a:ahLst/>
                <a:cxnLst/>
                <a:rect l="l" t="t" r="r" b="b"/>
                <a:pathLst>
                  <a:path w="3673" h="3456" extrusionOk="0">
                    <a:moveTo>
                      <a:pt x="1575" y="1"/>
                    </a:moveTo>
                    <a:cubicBezTo>
                      <a:pt x="1531" y="1"/>
                      <a:pt x="1480" y="14"/>
                      <a:pt x="1429" y="39"/>
                    </a:cubicBezTo>
                    <a:lnTo>
                      <a:pt x="1480" y="39"/>
                    </a:lnTo>
                    <a:cubicBezTo>
                      <a:pt x="1327" y="39"/>
                      <a:pt x="1174" y="90"/>
                      <a:pt x="1021" y="192"/>
                    </a:cubicBezTo>
                    <a:lnTo>
                      <a:pt x="766" y="345"/>
                    </a:lnTo>
                    <a:cubicBezTo>
                      <a:pt x="664" y="447"/>
                      <a:pt x="562" y="498"/>
                      <a:pt x="511" y="600"/>
                    </a:cubicBezTo>
                    <a:cubicBezTo>
                      <a:pt x="409" y="702"/>
                      <a:pt x="307" y="855"/>
                      <a:pt x="205" y="1008"/>
                    </a:cubicBezTo>
                    <a:cubicBezTo>
                      <a:pt x="154" y="1161"/>
                      <a:pt x="103" y="1314"/>
                      <a:pt x="52" y="1467"/>
                    </a:cubicBezTo>
                    <a:cubicBezTo>
                      <a:pt x="1" y="1569"/>
                      <a:pt x="1" y="1722"/>
                      <a:pt x="1" y="1824"/>
                    </a:cubicBezTo>
                    <a:cubicBezTo>
                      <a:pt x="1" y="1926"/>
                      <a:pt x="1" y="2028"/>
                      <a:pt x="1" y="2130"/>
                    </a:cubicBezTo>
                    <a:cubicBezTo>
                      <a:pt x="1" y="2232"/>
                      <a:pt x="52" y="2334"/>
                      <a:pt x="103" y="2436"/>
                    </a:cubicBezTo>
                    <a:cubicBezTo>
                      <a:pt x="154" y="2589"/>
                      <a:pt x="205" y="2742"/>
                      <a:pt x="307" y="2844"/>
                    </a:cubicBezTo>
                    <a:cubicBezTo>
                      <a:pt x="460" y="2997"/>
                      <a:pt x="613" y="3150"/>
                      <a:pt x="817" y="3252"/>
                    </a:cubicBezTo>
                    <a:cubicBezTo>
                      <a:pt x="970" y="3303"/>
                      <a:pt x="1174" y="3354"/>
                      <a:pt x="1327" y="3405"/>
                    </a:cubicBezTo>
                    <a:lnTo>
                      <a:pt x="1837" y="3405"/>
                    </a:lnTo>
                    <a:cubicBezTo>
                      <a:pt x="1888" y="3405"/>
                      <a:pt x="1990" y="3405"/>
                      <a:pt x="2092" y="3456"/>
                    </a:cubicBezTo>
                    <a:cubicBezTo>
                      <a:pt x="2296" y="3456"/>
                      <a:pt x="2500" y="3405"/>
                      <a:pt x="2704" y="3354"/>
                    </a:cubicBezTo>
                    <a:cubicBezTo>
                      <a:pt x="2806" y="3303"/>
                      <a:pt x="2908" y="3252"/>
                      <a:pt x="3010" y="3201"/>
                    </a:cubicBezTo>
                    <a:lnTo>
                      <a:pt x="3112" y="3099"/>
                    </a:lnTo>
                    <a:cubicBezTo>
                      <a:pt x="3316" y="2946"/>
                      <a:pt x="3469" y="2742"/>
                      <a:pt x="3520" y="2538"/>
                    </a:cubicBezTo>
                    <a:cubicBezTo>
                      <a:pt x="3622" y="2385"/>
                      <a:pt x="3673" y="2181"/>
                      <a:pt x="3673" y="2028"/>
                    </a:cubicBezTo>
                    <a:cubicBezTo>
                      <a:pt x="3673" y="1773"/>
                      <a:pt x="3673" y="1518"/>
                      <a:pt x="3571" y="1314"/>
                    </a:cubicBezTo>
                    <a:cubicBezTo>
                      <a:pt x="3469" y="1110"/>
                      <a:pt x="3367" y="906"/>
                      <a:pt x="3214" y="753"/>
                    </a:cubicBezTo>
                    <a:cubicBezTo>
                      <a:pt x="3112" y="651"/>
                      <a:pt x="3010" y="549"/>
                      <a:pt x="2908" y="498"/>
                    </a:cubicBezTo>
                    <a:cubicBezTo>
                      <a:pt x="2806" y="396"/>
                      <a:pt x="2653" y="294"/>
                      <a:pt x="2551" y="243"/>
                    </a:cubicBezTo>
                    <a:cubicBezTo>
                      <a:pt x="2341" y="117"/>
                      <a:pt x="2097" y="26"/>
                      <a:pt x="1846" y="26"/>
                    </a:cubicBezTo>
                    <a:cubicBezTo>
                      <a:pt x="1792" y="26"/>
                      <a:pt x="1738" y="30"/>
                      <a:pt x="1684" y="39"/>
                    </a:cubicBezTo>
                    <a:cubicBezTo>
                      <a:pt x="1658" y="14"/>
                      <a:pt x="1620" y="1"/>
                      <a:pt x="1575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3" name="Google Shape;1768;p33">
                <a:extLst>
                  <a:ext uri="{FF2B5EF4-FFF2-40B4-BE49-F238E27FC236}">
                    <a16:creationId xmlns:a16="http://schemas.microsoft.com/office/drawing/2014/main" id="{53F2862A-A4B3-41DA-AEB8-AB72F2A2A5E9}"/>
                  </a:ext>
                </a:extLst>
              </p:cNvPr>
              <p:cNvSpPr/>
              <p:nvPr/>
            </p:nvSpPr>
            <p:spPr>
              <a:xfrm>
                <a:off x="1367978" y="3414245"/>
                <a:ext cx="659038" cy="324606"/>
              </a:xfrm>
              <a:custGeom>
                <a:avLst/>
                <a:gdLst/>
                <a:ahLst/>
                <a:cxnLst/>
                <a:rect l="l" t="t" r="r" b="b"/>
                <a:pathLst>
                  <a:path w="52988" h="26099" extrusionOk="0">
                    <a:moveTo>
                      <a:pt x="377" y="0"/>
                    </a:moveTo>
                    <a:cubicBezTo>
                      <a:pt x="345" y="0"/>
                      <a:pt x="307" y="13"/>
                      <a:pt x="256" y="39"/>
                    </a:cubicBezTo>
                    <a:cubicBezTo>
                      <a:pt x="226" y="24"/>
                      <a:pt x="200" y="17"/>
                      <a:pt x="177" y="17"/>
                    </a:cubicBezTo>
                    <a:cubicBezTo>
                      <a:pt x="120" y="17"/>
                      <a:pt x="73" y="53"/>
                      <a:pt x="1" y="90"/>
                    </a:cubicBezTo>
                    <a:cubicBezTo>
                      <a:pt x="307" y="1415"/>
                      <a:pt x="664" y="2690"/>
                      <a:pt x="1123" y="3965"/>
                    </a:cubicBezTo>
                    <a:cubicBezTo>
                      <a:pt x="1633" y="5444"/>
                      <a:pt x="2245" y="6821"/>
                      <a:pt x="2908" y="8198"/>
                    </a:cubicBezTo>
                    <a:cubicBezTo>
                      <a:pt x="2959" y="8300"/>
                      <a:pt x="3112" y="8402"/>
                      <a:pt x="3214" y="8402"/>
                    </a:cubicBezTo>
                    <a:cubicBezTo>
                      <a:pt x="4387" y="9626"/>
                      <a:pt x="5713" y="10697"/>
                      <a:pt x="7140" y="11564"/>
                    </a:cubicBezTo>
                    <a:lnTo>
                      <a:pt x="8517" y="12431"/>
                    </a:lnTo>
                    <a:lnTo>
                      <a:pt x="9486" y="13043"/>
                    </a:lnTo>
                    <a:cubicBezTo>
                      <a:pt x="9945" y="13349"/>
                      <a:pt x="10455" y="13706"/>
                      <a:pt x="10863" y="13961"/>
                    </a:cubicBezTo>
                    <a:lnTo>
                      <a:pt x="10914" y="14012"/>
                    </a:lnTo>
                    <a:lnTo>
                      <a:pt x="11985" y="14726"/>
                    </a:lnTo>
                    <a:cubicBezTo>
                      <a:pt x="13923" y="16001"/>
                      <a:pt x="15708" y="17072"/>
                      <a:pt x="17391" y="17990"/>
                    </a:cubicBezTo>
                    <a:cubicBezTo>
                      <a:pt x="18309" y="18500"/>
                      <a:pt x="19278" y="19010"/>
                      <a:pt x="20196" y="19469"/>
                    </a:cubicBezTo>
                    <a:cubicBezTo>
                      <a:pt x="20961" y="19877"/>
                      <a:pt x="21777" y="20234"/>
                      <a:pt x="22695" y="20693"/>
                    </a:cubicBezTo>
                    <a:cubicBezTo>
                      <a:pt x="24429" y="21560"/>
                      <a:pt x="26214" y="22274"/>
                      <a:pt x="28050" y="22937"/>
                    </a:cubicBezTo>
                    <a:cubicBezTo>
                      <a:pt x="29886" y="23600"/>
                      <a:pt x="31772" y="24058"/>
                      <a:pt x="33710" y="24313"/>
                    </a:cubicBezTo>
                    <a:cubicBezTo>
                      <a:pt x="34220" y="24364"/>
                      <a:pt x="34781" y="24415"/>
                      <a:pt x="35342" y="24415"/>
                    </a:cubicBezTo>
                    <a:lnTo>
                      <a:pt x="36464" y="24415"/>
                    </a:lnTo>
                    <a:cubicBezTo>
                      <a:pt x="36566" y="24364"/>
                      <a:pt x="36617" y="24313"/>
                      <a:pt x="36668" y="24262"/>
                    </a:cubicBezTo>
                    <a:cubicBezTo>
                      <a:pt x="36719" y="24160"/>
                      <a:pt x="36770" y="24109"/>
                      <a:pt x="36719" y="24007"/>
                    </a:cubicBezTo>
                    <a:cubicBezTo>
                      <a:pt x="36719" y="23906"/>
                      <a:pt x="36668" y="23855"/>
                      <a:pt x="36617" y="23804"/>
                    </a:cubicBezTo>
                    <a:cubicBezTo>
                      <a:pt x="36566" y="23753"/>
                      <a:pt x="36464" y="23702"/>
                      <a:pt x="36413" y="23702"/>
                    </a:cubicBezTo>
                    <a:cubicBezTo>
                      <a:pt x="36056" y="22835"/>
                      <a:pt x="35801" y="21917"/>
                      <a:pt x="35648" y="20948"/>
                    </a:cubicBezTo>
                    <a:cubicBezTo>
                      <a:pt x="35495" y="20336"/>
                      <a:pt x="35393" y="19622"/>
                      <a:pt x="35291" y="18959"/>
                    </a:cubicBezTo>
                    <a:lnTo>
                      <a:pt x="35291" y="18959"/>
                    </a:lnTo>
                    <a:cubicBezTo>
                      <a:pt x="35903" y="19826"/>
                      <a:pt x="36566" y="20795"/>
                      <a:pt x="37127" y="21713"/>
                    </a:cubicBezTo>
                    <a:cubicBezTo>
                      <a:pt x="37841" y="22835"/>
                      <a:pt x="38555" y="23956"/>
                      <a:pt x="39371" y="25027"/>
                    </a:cubicBezTo>
                    <a:cubicBezTo>
                      <a:pt x="39422" y="25078"/>
                      <a:pt x="39524" y="25129"/>
                      <a:pt x="39626" y="25129"/>
                    </a:cubicBezTo>
                    <a:cubicBezTo>
                      <a:pt x="39677" y="25231"/>
                      <a:pt x="39728" y="25282"/>
                      <a:pt x="39830" y="25282"/>
                    </a:cubicBezTo>
                    <a:cubicBezTo>
                      <a:pt x="40391" y="25435"/>
                      <a:pt x="40952" y="25588"/>
                      <a:pt x="41513" y="25690"/>
                    </a:cubicBezTo>
                    <a:cubicBezTo>
                      <a:pt x="42125" y="25843"/>
                      <a:pt x="42788" y="25894"/>
                      <a:pt x="43553" y="25996"/>
                    </a:cubicBezTo>
                    <a:cubicBezTo>
                      <a:pt x="44318" y="26047"/>
                      <a:pt x="45185" y="26098"/>
                      <a:pt x="45950" y="26098"/>
                    </a:cubicBezTo>
                    <a:cubicBezTo>
                      <a:pt x="46664" y="26098"/>
                      <a:pt x="47429" y="26047"/>
                      <a:pt x="48143" y="25996"/>
                    </a:cubicBezTo>
                    <a:cubicBezTo>
                      <a:pt x="49010" y="25945"/>
                      <a:pt x="49877" y="25741"/>
                      <a:pt x="50693" y="25537"/>
                    </a:cubicBezTo>
                    <a:cubicBezTo>
                      <a:pt x="51101" y="25435"/>
                      <a:pt x="51458" y="25282"/>
                      <a:pt x="51815" y="25129"/>
                    </a:cubicBezTo>
                    <a:cubicBezTo>
                      <a:pt x="52019" y="25027"/>
                      <a:pt x="52223" y="24925"/>
                      <a:pt x="52478" y="24823"/>
                    </a:cubicBezTo>
                    <a:lnTo>
                      <a:pt x="52529" y="24823"/>
                    </a:lnTo>
                    <a:cubicBezTo>
                      <a:pt x="52631" y="24772"/>
                      <a:pt x="52681" y="24721"/>
                      <a:pt x="52783" y="24670"/>
                    </a:cubicBezTo>
                    <a:cubicBezTo>
                      <a:pt x="52783" y="24619"/>
                      <a:pt x="52834" y="24568"/>
                      <a:pt x="52834" y="24568"/>
                    </a:cubicBezTo>
                    <a:cubicBezTo>
                      <a:pt x="52936" y="24415"/>
                      <a:pt x="52987" y="24262"/>
                      <a:pt x="52885" y="24109"/>
                    </a:cubicBezTo>
                    <a:cubicBezTo>
                      <a:pt x="52885" y="24058"/>
                      <a:pt x="52834" y="24058"/>
                      <a:pt x="52834" y="24058"/>
                    </a:cubicBezTo>
                    <a:lnTo>
                      <a:pt x="52834" y="19775"/>
                    </a:lnTo>
                    <a:lnTo>
                      <a:pt x="52834" y="19061"/>
                    </a:lnTo>
                    <a:lnTo>
                      <a:pt x="52834" y="18041"/>
                    </a:lnTo>
                    <a:cubicBezTo>
                      <a:pt x="52834" y="18041"/>
                      <a:pt x="52834" y="17990"/>
                      <a:pt x="52834" y="17990"/>
                    </a:cubicBezTo>
                    <a:cubicBezTo>
                      <a:pt x="52834" y="16817"/>
                      <a:pt x="52885" y="15593"/>
                      <a:pt x="52885" y="14318"/>
                    </a:cubicBezTo>
                    <a:cubicBezTo>
                      <a:pt x="52885" y="14216"/>
                      <a:pt x="52885" y="14114"/>
                      <a:pt x="52885" y="14063"/>
                    </a:cubicBezTo>
                    <a:cubicBezTo>
                      <a:pt x="52834" y="14012"/>
                      <a:pt x="52834" y="13961"/>
                      <a:pt x="52783" y="13961"/>
                    </a:cubicBezTo>
                    <a:lnTo>
                      <a:pt x="52631" y="13808"/>
                    </a:lnTo>
                    <a:cubicBezTo>
                      <a:pt x="51611" y="13502"/>
                      <a:pt x="50591" y="13196"/>
                      <a:pt x="49571" y="12890"/>
                    </a:cubicBezTo>
                    <a:lnTo>
                      <a:pt x="49520" y="12890"/>
                    </a:lnTo>
                    <a:cubicBezTo>
                      <a:pt x="48908" y="12686"/>
                      <a:pt x="48194" y="12482"/>
                      <a:pt x="47531" y="12227"/>
                    </a:cubicBezTo>
                    <a:cubicBezTo>
                      <a:pt x="46511" y="11921"/>
                      <a:pt x="45695" y="11615"/>
                      <a:pt x="44930" y="11309"/>
                    </a:cubicBezTo>
                    <a:cubicBezTo>
                      <a:pt x="44165" y="11054"/>
                      <a:pt x="43502" y="10697"/>
                      <a:pt x="42839" y="10289"/>
                    </a:cubicBezTo>
                    <a:cubicBezTo>
                      <a:pt x="42023" y="9830"/>
                      <a:pt x="41309" y="9269"/>
                      <a:pt x="40697" y="8606"/>
                    </a:cubicBezTo>
                    <a:cubicBezTo>
                      <a:pt x="40034" y="7841"/>
                      <a:pt x="39473" y="7076"/>
                      <a:pt x="38963" y="6209"/>
                    </a:cubicBezTo>
                    <a:cubicBezTo>
                      <a:pt x="38759" y="5903"/>
                      <a:pt x="38504" y="5597"/>
                      <a:pt x="38300" y="5342"/>
                    </a:cubicBezTo>
                    <a:cubicBezTo>
                      <a:pt x="37994" y="4883"/>
                      <a:pt x="37790" y="4424"/>
                      <a:pt x="37637" y="3965"/>
                    </a:cubicBezTo>
                    <a:cubicBezTo>
                      <a:pt x="37504" y="3743"/>
                      <a:pt x="37293" y="3599"/>
                      <a:pt x="37073" y="3599"/>
                    </a:cubicBezTo>
                    <a:cubicBezTo>
                      <a:pt x="37040" y="3599"/>
                      <a:pt x="37007" y="3602"/>
                      <a:pt x="36974" y="3608"/>
                    </a:cubicBezTo>
                    <a:cubicBezTo>
                      <a:pt x="36872" y="3608"/>
                      <a:pt x="36770" y="3608"/>
                      <a:pt x="36668" y="3659"/>
                    </a:cubicBezTo>
                    <a:cubicBezTo>
                      <a:pt x="34730" y="4883"/>
                      <a:pt x="32690" y="5852"/>
                      <a:pt x="30497" y="6617"/>
                    </a:cubicBezTo>
                    <a:cubicBezTo>
                      <a:pt x="27387" y="7739"/>
                      <a:pt x="24123" y="8453"/>
                      <a:pt x="20859" y="8759"/>
                    </a:cubicBezTo>
                    <a:cubicBezTo>
                      <a:pt x="19941" y="8810"/>
                      <a:pt x="19074" y="8861"/>
                      <a:pt x="18207" y="8861"/>
                    </a:cubicBezTo>
                    <a:cubicBezTo>
                      <a:pt x="16575" y="8861"/>
                      <a:pt x="14943" y="8708"/>
                      <a:pt x="13311" y="8453"/>
                    </a:cubicBezTo>
                    <a:cubicBezTo>
                      <a:pt x="11526" y="8096"/>
                      <a:pt x="9792" y="7586"/>
                      <a:pt x="8109" y="6821"/>
                    </a:cubicBezTo>
                    <a:cubicBezTo>
                      <a:pt x="6784" y="6209"/>
                      <a:pt x="5560" y="5444"/>
                      <a:pt x="4438" y="4526"/>
                    </a:cubicBezTo>
                    <a:cubicBezTo>
                      <a:pt x="3367" y="3608"/>
                      <a:pt x="2398" y="2588"/>
                      <a:pt x="1582" y="1415"/>
                    </a:cubicBezTo>
                    <a:cubicBezTo>
                      <a:pt x="1327" y="1058"/>
                      <a:pt x="1072" y="701"/>
                      <a:pt x="868" y="345"/>
                    </a:cubicBezTo>
                    <a:cubicBezTo>
                      <a:pt x="766" y="192"/>
                      <a:pt x="664" y="90"/>
                      <a:pt x="460" y="39"/>
                    </a:cubicBezTo>
                    <a:cubicBezTo>
                      <a:pt x="434" y="13"/>
                      <a:pt x="409" y="0"/>
                      <a:pt x="377" y="0"/>
                    </a:cubicBezTo>
                    <a:close/>
                  </a:path>
                </a:pathLst>
              </a:custGeom>
              <a:solidFill>
                <a:srgbClr val="431F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4" name="Google Shape;1769;p33">
                <a:extLst>
                  <a:ext uri="{FF2B5EF4-FFF2-40B4-BE49-F238E27FC236}">
                    <a16:creationId xmlns:a16="http://schemas.microsoft.com/office/drawing/2014/main" id="{FCFC343C-9040-4EA9-9EB4-0A9B43CE2399}"/>
                  </a:ext>
                </a:extLst>
              </p:cNvPr>
              <p:cNvSpPr/>
              <p:nvPr/>
            </p:nvSpPr>
            <p:spPr>
              <a:xfrm>
                <a:off x="2392355" y="2592686"/>
                <a:ext cx="194100" cy="98965"/>
              </a:xfrm>
              <a:custGeom>
                <a:avLst/>
                <a:gdLst/>
                <a:ahLst/>
                <a:cxnLst/>
                <a:rect l="l" t="t" r="r" b="b"/>
                <a:pathLst>
                  <a:path w="15606" h="7957" extrusionOk="0">
                    <a:moveTo>
                      <a:pt x="2295" y="0"/>
                    </a:moveTo>
                    <a:cubicBezTo>
                      <a:pt x="2193" y="0"/>
                      <a:pt x="2142" y="51"/>
                      <a:pt x="2040" y="51"/>
                    </a:cubicBezTo>
                    <a:cubicBezTo>
                      <a:pt x="1938" y="102"/>
                      <a:pt x="1836" y="102"/>
                      <a:pt x="1785" y="204"/>
                    </a:cubicBezTo>
                    <a:cubicBezTo>
                      <a:pt x="1632" y="255"/>
                      <a:pt x="1479" y="357"/>
                      <a:pt x="1377" y="459"/>
                    </a:cubicBezTo>
                    <a:cubicBezTo>
                      <a:pt x="1275" y="561"/>
                      <a:pt x="1122" y="714"/>
                      <a:pt x="1071" y="918"/>
                    </a:cubicBezTo>
                    <a:cubicBezTo>
                      <a:pt x="816" y="1224"/>
                      <a:pt x="663" y="1632"/>
                      <a:pt x="510" y="1989"/>
                    </a:cubicBezTo>
                    <a:cubicBezTo>
                      <a:pt x="357" y="2499"/>
                      <a:pt x="204" y="3009"/>
                      <a:pt x="102" y="3570"/>
                    </a:cubicBezTo>
                    <a:cubicBezTo>
                      <a:pt x="0" y="3927"/>
                      <a:pt x="255" y="4284"/>
                      <a:pt x="612" y="4386"/>
                    </a:cubicBezTo>
                    <a:lnTo>
                      <a:pt x="714" y="4386"/>
                    </a:lnTo>
                    <a:lnTo>
                      <a:pt x="765" y="4488"/>
                    </a:lnTo>
                    <a:cubicBezTo>
                      <a:pt x="816" y="4641"/>
                      <a:pt x="867" y="4794"/>
                      <a:pt x="969" y="4947"/>
                    </a:cubicBezTo>
                    <a:cubicBezTo>
                      <a:pt x="969" y="4896"/>
                      <a:pt x="1020" y="4794"/>
                      <a:pt x="1020" y="4692"/>
                    </a:cubicBezTo>
                    <a:lnTo>
                      <a:pt x="1173" y="4182"/>
                    </a:lnTo>
                    <a:lnTo>
                      <a:pt x="1173" y="4131"/>
                    </a:lnTo>
                    <a:cubicBezTo>
                      <a:pt x="1275" y="3876"/>
                      <a:pt x="1377" y="3570"/>
                      <a:pt x="1479" y="3315"/>
                    </a:cubicBezTo>
                    <a:lnTo>
                      <a:pt x="1632" y="3672"/>
                    </a:lnTo>
                    <a:cubicBezTo>
                      <a:pt x="1683" y="3876"/>
                      <a:pt x="1785" y="4131"/>
                      <a:pt x="1836" y="4386"/>
                    </a:cubicBezTo>
                    <a:cubicBezTo>
                      <a:pt x="1887" y="4590"/>
                      <a:pt x="1938" y="4845"/>
                      <a:pt x="1938" y="5049"/>
                    </a:cubicBezTo>
                    <a:lnTo>
                      <a:pt x="1938" y="5202"/>
                    </a:lnTo>
                    <a:lnTo>
                      <a:pt x="1938" y="5253"/>
                    </a:lnTo>
                    <a:cubicBezTo>
                      <a:pt x="1989" y="5559"/>
                      <a:pt x="2040" y="5865"/>
                      <a:pt x="2091" y="6171"/>
                    </a:cubicBezTo>
                    <a:cubicBezTo>
                      <a:pt x="2193" y="6528"/>
                      <a:pt x="2397" y="6885"/>
                      <a:pt x="2703" y="7140"/>
                    </a:cubicBezTo>
                    <a:cubicBezTo>
                      <a:pt x="3111" y="7446"/>
                      <a:pt x="3570" y="7650"/>
                      <a:pt x="4080" y="7752"/>
                    </a:cubicBezTo>
                    <a:cubicBezTo>
                      <a:pt x="4335" y="7803"/>
                      <a:pt x="4590" y="7854"/>
                      <a:pt x="4896" y="7905"/>
                    </a:cubicBezTo>
                    <a:cubicBezTo>
                      <a:pt x="5253" y="7905"/>
                      <a:pt x="5559" y="7956"/>
                      <a:pt x="5916" y="7956"/>
                    </a:cubicBezTo>
                    <a:lnTo>
                      <a:pt x="5967" y="7956"/>
                    </a:lnTo>
                    <a:cubicBezTo>
                      <a:pt x="6579" y="7956"/>
                      <a:pt x="7293" y="7905"/>
                      <a:pt x="7905" y="7803"/>
                    </a:cubicBezTo>
                    <a:lnTo>
                      <a:pt x="8925" y="7752"/>
                    </a:lnTo>
                    <a:lnTo>
                      <a:pt x="10047" y="7599"/>
                    </a:lnTo>
                    <a:cubicBezTo>
                      <a:pt x="10710" y="7548"/>
                      <a:pt x="11169" y="7548"/>
                      <a:pt x="11628" y="7548"/>
                    </a:cubicBezTo>
                    <a:lnTo>
                      <a:pt x="11883" y="7548"/>
                    </a:lnTo>
                    <a:cubicBezTo>
                      <a:pt x="12291" y="7548"/>
                      <a:pt x="12648" y="7599"/>
                      <a:pt x="13005" y="7599"/>
                    </a:cubicBezTo>
                    <a:lnTo>
                      <a:pt x="13056" y="7599"/>
                    </a:lnTo>
                    <a:cubicBezTo>
                      <a:pt x="13362" y="7599"/>
                      <a:pt x="13719" y="7650"/>
                      <a:pt x="14127" y="7701"/>
                    </a:cubicBezTo>
                    <a:cubicBezTo>
                      <a:pt x="14331" y="7599"/>
                      <a:pt x="14535" y="7497"/>
                      <a:pt x="14688" y="7395"/>
                    </a:cubicBezTo>
                    <a:cubicBezTo>
                      <a:pt x="14943" y="7242"/>
                      <a:pt x="15147" y="7089"/>
                      <a:pt x="15351" y="6936"/>
                    </a:cubicBezTo>
                    <a:cubicBezTo>
                      <a:pt x="15453" y="6834"/>
                      <a:pt x="15504" y="6732"/>
                      <a:pt x="15504" y="6630"/>
                    </a:cubicBezTo>
                    <a:cubicBezTo>
                      <a:pt x="15606" y="6171"/>
                      <a:pt x="15300" y="5763"/>
                      <a:pt x="14892" y="5763"/>
                    </a:cubicBezTo>
                    <a:lnTo>
                      <a:pt x="14331" y="5763"/>
                    </a:lnTo>
                    <a:cubicBezTo>
                      <a:pt x="13719" y="5763"/>
                      <a:pt x="13107" y="5763"/>
                      <a:pt x="12495" y="5661"/>
                    </a:cubicBezTo>
                    <a:cubicBezTo>
                      <a:pt x="11271" y="5559"/>
                      <a:pt x="10098" y="5304"/>
                      <a:pt x="9027" y="4896"/>
                    </a:cubicBezTo>
                    <a:cubicBezTo>
                      <a:pt x="8364" y="4641"/>
                      <a:pt x="7752" y="4284"/>
                      <a:pt x="7191" y="3876"/>
                    </a:cubicBezTo>
                    <a:cubicBezTo>
                      <a:pt x="6528" y="3366"/>
                      <a:pt x="5916" y="2754"/>
                      <a:pt x="5355" y="2091"/>
                    </a:cubicBezTo>
                    <a:cubicBezTo>
                      <a:pt x="4998" y="1683"/>
                      <a:pt x="4641" y="1275"/>
                      <a:pt x="4233" y="867"/>
                    </a:cubicBezTo>
                    <a:cubicBezTo>
                      <a:pt x="4029" y="663"/>
                      <a:pt x="3774" y="408"/>
                      <a:pt x="3519" y="255"/>
                    </a:cubicBezTo>
                    <a:cubicBezTo>
                      <a:pt x="3417" y="204"/>
                      <a:pt x="3315" y="153"/>
                      <a:pt x="3213" y="102"/>
                    </a:cubicBezTo>
                    <a:cubicBezTo>
                      <a:pt x="3060" y="51"/>
                      <a:pt x="2907" y="0"/>
                      <a:pt x="2754" y="0"/>
                    </a:cubicBezTo>
                    <a:close/>
                  </a:path>
                </a:pathLst>
              </a:custGeom>
              <a:solidFill>
                <a:srgbClr val="431F5E">
                  <a:alpha val="329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5" name="Google Shape;1770;p33">
                <a:extLst>
                  <a:ext uri="{FF2B5EF4-FFF2-40B4-BE49-F238E27FC236}">
                    <a16:creationId xmlns:a16="http://schemas.microsoft.com/office/drawing/2014/main" id="{B2C092D6-926F-4E94-8712-75B42B641780}"/>
                  </a:ext>
                </a:extLst>
              </p:cNvPr>
              <p:cNvSpPr/>
              <p:nvPr/>
            </p:nvSpPr>
            <p:spPr>
              <a:xfrm>
                <a:off x="1528459" y="2330727"/>
                <a:ext cx="204883" cy="91341"/>
              </a:xfrm>
              <a:custGeom>
                <a:avLst/>
                <a:gdLst/>
                <a:ahLst/>
                <a:cxnLst/>
                <a:rect l="l" t="t" r="r" b="b"/>
                <a:pathLst>
                  <a:path w="16473" h="7344" extrusionOk="0">
                    <a:moveTo>
                      <a:pt x="10098" y="0"/>
                    </a:moveTo>
                    <a:cubicBezTo>
                      <a:pt x="9333" y="0"/>
                      <a:pt x="8517" y="102"/>
                      <a:pt x="7701" y="255"/>
                    </a:cubicBezTo>
                    <a:cubicBezTo>
                      <a:pt x="6834" y="408"/>
                      <a:pt x="6018" y="714"/>
                      <a:pt x="5151" y="1020"/>
                    </a:cubicBezTo>
                    <a:cubicBezTo>
                      <a:pt x="4386" y="1326"/>
                      <a:pt x="3621" y="1734"/>
                      <a:pt x="2907" y="2193"/>
                    </a:cubicBezTo>
                    <a:cubicBezTo>
                      <a:pt x="2397" y="2499"/>
                      <a:pt x="1989" y="2856"/>
                      <a:pt x="1581" y="3213"/>
                    </a:cubicBezTo>
                    <a:cubicBezTo>
                      <a:pt x="1479" y="3264"/>
                      <a:pt x="1428" y="3366"/>
                      <a:pt x="1377" y="3417"/>
                    </a:cubicBezTo>
                    <a:cubicBezTo>
                      <a:pt x="1224" y="3621"/>
                      <a:pt x="1122" y="3825"/>
                      <a:pt x="969" y="4029"/>
                    </a:cubicBezTo>
                    <a:cubicBezTo>
                      <a:pt x="510" y="4743"/>
                      <a:pt x="204" y="5610"/>
                      <a:pt x="102" y="6477"/>
                    </a:cubicBezTo>
                    <a:cubicBezTo>
                      <a:pt x="102" y="6579"/>
                      <a:pt x="102" y="6630"/>
                      <a:pt x="204" y="6732"/>
                    </a:cubicBezTo>
                    <a:lnTo>
                      <a:pt x="102" y="6834"/>
                    </a:lnTo>
                    <a:cubicBezTo>
                      <a:pt x="0" y="6987"/>
                      <a:pt x="51" y="7191"/>
                      <a:pt x="204" y="7293"/>
                    </a:cubicBezTo>
                    <a:cubicBezTo>
                      <a:pt x="255" y="7344"/>
                      <a:pt x="306" y="7344"/>
                      <a:pt x="357" y="7344"/>
                    </a:cubicBezTo>
                    <a:cubicBezTo>
                      <a:pt x="510" y="7344"/>
                      <a:pt x="612" y="7293"/>
                      <a:pt x="663" y="7191"/>
                    </a:cubicBezTo>
                    <a:cubicBezTo>
                      <a:pt x="816" y="6936"/>
                      <a:pt x="1020" y="6681"/>
                      <a:pt x="1224" y="6477"/>
                    </a:cubicBezTo>
                    <a:cubicBezTo>
                      <a:pt x="1683" y="5916"/>
                      <a:pt x="2193" y="5508"/>
                      <a:pt x="2805" y="5100"/>
                    </a:cubicBezTo>
                    <a:cubicBezTo>
                      <a:pt x="3570" y="4590"/>
                      <a:pt x="4386" y="4182"/>
                      <a:pt x="5304" y="3876"/>
                    </a:cubicBezTo>
                    <a:cubicBezTo>
                      <a:pt x="6324" y="3519"/>
                      <a:pt x="7446" y="3315"/>
                      <a:pt x="8568" y="3264"/>
                    </a:cubicBezTo>
                    <a:lnTo>
                      <a:pt x="9486" y="3264"/>
                    </a:lnTo>
                    <a:cubicBezTo>
                      <a:pt x="10251" y="3264"/>
                      <a:pt x="11016" y="3315"/>
                      <a:pt x="11730" y="3468"/>
                    </a:cubicBezTo>
                    <a:cubicBezTo>
                      <a:pt x="12393" y="3570"/>
                      <a:pt x="13056" y="3774"/>
                      <a:pt x="13668" y="4029"/>
                    </a:cubicBezTo>
                    <a:cubicBezTo>
                      <a:pt x="13464" y="4080"/>
                      <a:pt x="13311" y="4131"/>
                      <a:pt x="13056" y="4182"/>
                    </a:cubicBezTo>
                    <a:cubicBezTo>
                      <a:pt x="12597" y="4284"/>
                      <a:pt x="12087" y="4488"/>
                      <a:pt x="11628" y="4641"/>
                    </a:cubicBezTo>
                    <a:cubicBezTo>
                      <a:pt x="11475" y="4692"/>
                      <a:pt x="11322" y="4794"/>
                      <a:pt x="11220" y="4845"/>
                    </a:cubicBezTo>
                    <a:lnTo>
                      <a:pt x="11322" y="4845"/>
                    </a:lnTo>
                    <a:lnTo>
                      <a:pt x="11730" y="4794"/>
                    </a:lnTo>
                    <a:cubicBezTo>
                      <a:pt x="12444" y="4794"/>
                      <a:pt x="13209" y="4845"/>
                      <a:pt x="13923" y="4845"/>
                    </a:cubicBezTo>
                    <a:lnTo>
                      <a:pt x="14790" y="4845"/>
                    </a:lnTo>
                    <a:cubicBezTo>
                      <a:pt x="15045" y="4845"/>
                      <a:pt x="15300" y="4845"/>
                      <a:pt x="15555" y="4794"/>
                    </a:cubicBezTo>
                    <a:cubicBezTo>
                      <a:pt x="15657" y="4743"/>
                      <a:pt x="15759" y="4743"/>
                      <a:pt x="15861" y="4692"/>
                    </a:cubicBezTo>
                    <a:cubicBezTo>
                      <a:pt x="16014" y="4590"/>
                      <a:pt x="16116" y="4488"/>
                      <a:pt x="16218" y="4386"/>
                    </a:cubicBezTo>
                    <a:cubicBezTo>
                      <a:pt x="16269" y="4335"/>
                      <a:pt x="16269" y="4284"/>
                      <a:pt x="16320" y="4233"/>
                    </a:cubicBezTo>
                    <a:cubicBezTo>
                      <a:pt x="16320" y="4182"/>
                      <a:pt x="16320" y="4182"/>
                      <a:pt x="16320" y="4131"/>
                    </a:cubicBezTo>
                    <a:cubicBezTo>
                      <a:pt x="16320" y="4080"/>
                      <a:pt x="16371" y="4029"/>
                      <a:pt x="16371" y="3927"/>
                    </a:cubicBezTo>
                    <a:cubicBezTo>
                      <a:pt x="16422" y="3774"/>
                      <a:pt x="16473" y="3570"/>
                      <a:pt x="16473" y="3417"/>
                    </a:cubicBezTo>
                    <a:cubicBezTo>
                      <a:pt x="16473" y="3060"/>
                      <a:pt x="16371" y="2703"/>
                      <a:pt x="16218" y="2397"/>
                    </a:cubicBezTo>
                    <a:cubicBezTo>
                      <a:pt x="16116" y="2244"/>
                      <a:pt x="16014" y="2142"/>
                      <a:pt x="15912" y="1989"/>
                    </a:cubicBezTo>
                    <a:cubicBezTo>
                      <a:pt x="15759" y="1836"/>
                      <a:pt x="15606" y="1734"/>
                      <a:pt x="15453" y="1581"/>
                    </a:cubicBezTo>
                    <a:cubicBezTo>
                      <a:pt x="15198" y="1377"/>
                      <a:pt x="14943" y="1224"/>
                      <a:pt x="14637" y="1122"/>
                    </a:cubicBezTo>
                    <a:cubicBezTo>
                      <a:pt x="14331" y="918"/>
                      <a:pt x="13974" y="765"/>
                      <a:pt x="13617" y="663"/>
                    </a:cubicBezTo>
                    <a:cubicBezTo>
                      <a:pt x="13005" y="459"/>
                      <a:pt x="12342" y="306"/>
                      <a:pt x="11679" y="153"/>
                    </a:cubicBezTo>
                    <a:cubicBezTo>
                      <a:pt x="11475" y="102"/>
                      <a:pt x="11118" y="51"/>
                      <a:pt x="10812" y="51"/>
                    </a:cubicBezTo>
                    <a:cubicBezTo>
                      <a:pt x="10608" y="0"/>
                      <a:pt x="10353" y="0"/>
                      <a:pt x="10098" y="0"/>
                    </a:cubicBezTo>
                    <a:close/>
                  </a:path>
                </a:pathLst>
              </a:custGeom>
              <a:solidFill>
                <a:srgbClr val="431F5E">
                  <a:alpha val="329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6" name="Google Shape;1771;p33">
                <a:extLst>
                  <a:ext uri="{FF2B5EF4-FFF2-40B4-BE49-F238E27FC236}">
                    <a16:creationId xmlns:a16="http://schemas.microsoft.com/office/drawing/2014/main" id="{F74ABF00-7309-4306-9A25-A8352634EBA9}"/>
                  </a:ext>
                </a:extLst>
              </p:cNvPr>
              <p:cNvSpPr/>
              <p:nvPr/>
            </p:nvSpPr>
            <p:spPr>
              <a:xfrm>
                <a:off x="1485326" y="2378300"/>
                <a:ext cx="896893" cy="1029452"/>
              </a:xfrm>
              <a:custGeom>
                <a:avLst/>
                <a:gdLst/>
                <a:ahLst/>
                <a:cxnLst/>
                <a:rect l="l" t="t" r="r" b="b"/>
                <a:pathLst>
                  <a:path w="72112" h="82770" extrusionOk="0">
                    <a:moveTo>
                      <a:pt x="30395" y="0"/>
                    </a:moveTo>
                    <a:cubicBezTo>
                      <a:pt x="30242" y="0"/>
                      <a:pt x="30140" y="51"/>
                      <a:pt x="30038" y="102"/>
                    </a:cubicBezTo>
                    <a:cubicBezTo>
                      <a:pt x="26672" y="1938"/>
                      <a:pt x="23510" y="4131"/>
                      <a:pt x="20552" y="6579"/>
                    </a:cubicBezTo>
                    <a:cubicBezTo>
                      <a:pt x="17544" y="9027"/>
                      <a:pt x="14790" y="11832"/>
                      <a:pt x="12393" y="14840"/>
                    </a:cubicBezTo>
                    <a:cubicBezTo>
                      <a:pt x="11169" y="16370"/>
                      <a:pt x="10098" y="17951"/>
                      <a:pt x="9129" y="19583"/>
                    </a:cubicBezTo>
                    <a:cubicBezTo>
                      <a:pt x="8109" y="21266"/>
                      <a:pt x="7191" y="22949"/>
                      <a:pt x="6375" y="24734"/>
                    </a:cubicBezTo>
                    <a:cubicBezTo>
                      <a:pt x="4692" y="28304"/>
                      <a:pt x="3315" y="32027"/>
                      <a:pt x="2346" y="35801"/>
                    </a:cubicBezTo>
                    <a:cubicBezTo>
                      <a:pt x="1836" y="37636"/>
                      <a:pt x="1428" y="39574"/>
                      <a:pt x="1122" y="41563"/>
                    </a:cubicBezTo>
                    <a:cubicBezTo>
                      <a:pt x="867" y="43042"/>
                      <a:pt x="663" y="44572"/>
                      <a:pt x="459" y="46357"/>
                    </a:cubicBezTo>
                    <a:cubicBezTo>
                      <a:pt x="153" y="49213"/>
                      <a:pt x="0" y="52069"/>
                      <a:pt x="51" y="54925"/>
                    </a:cubicBezTo>
                    <a:cubicBezTo>
                      <a:pt x="51" y="57424"/>
                      <a:pt x="306" y="59923"/>
                      <a:pt x="867" y="62370"/>
                    </a:cubicBezTo>
                    <a:cubicBezTo>
                      <a:pt x="1122" y="63441"/>
                      <a:pt x="1428" y="64512"/>
                      <a:pt x="1887" y="65532"/>
                    </a:cubicBezTo>
                    <a:cubicBezTo>
                      <a:pt x="2295" y="66552"/>
                      <a:pt x="2856" y="67419"/>
                      <a:pt x="3570" y="68235"/>
                    </a:cubicBezTo>
                    <a:cubicBezTo>
                      <a:pt x="3621" y="68337"/>
                      <a:pt x="3672" y="68388"/>
                      <a:pt x="3825" y="68490"/>
                    </a:cubicBezTo>
                    <a:cubicBezTo>
                      <a:pt x="3876" y="68490"/>
                      <a:pt x="3978" y="68541"/>
                      <a:pt x="4131" y="68541"/>
                    </a:cubicBezTo>
                    <a:cubicBezTo>
                      <a:pt x="4386" y="68541"/>
                      <a:pt x="4590" y="68388"/>
                      <a:pt x="4692" y="68184"/>
                    </a:cubicBezTo>
                    <a:cubicBezTo>
                      <a:pt x="4998" y="67521"/>
                      <a:pt x="5202" y="66858"/>
                      <a:pt x="5355" y="66195"/>
                    </a:cubicBezTo>
                    <a:cubicBezTo>
                      <a:pt x="5508" y="65481"/>
                      <a:pt x="5661" y="64716"/>
                      <a:pt x="5814" y="64002"/>
                    </a:cubicBezTo>
                    <a:lnTo>
                      <a:pt x="5865" y="63849"/>
                    </a:lnTo>
                    <a:lnTo>
                      <a:pt x="5865" y="63645"/>
                    </a:lnTo>
                    <a:cubicBezTo>
                      <a:pt x="6120" y="62013"/>
                      <a:pt x="6528" y="60382"/>
                      <a:pt x="7038" y="58801"/>
                    </a:cubicBezTo>
                    <a:cubicBezTo>
                      <a:pt x="7293" y="57985"/>
                      <a:pt x="7650" y="57271"/>
                      <a:pt x="8109" y="56557"/>
                    </a:cubicBezTo>
                    <a:cubicBezTo>
                      <a:pt x="8364" y="56200"/>
                      <a:pt x="8619" y="55894"/>
                      <a:pt x="8925" y="55639"/>
                    </a:cubicBezTo>
                    <a:cubicBezTo>
                      <a:pt x="9333" y="55231"/>
                      <a:pt x="9894" y="54976"/>
                      <a:pt x="10455" y="54874"/>
                    </a:cubicBezTo>
                    <a:cubicBezTo>
                      <a:pt x="10710" y="54823"/>
                      <a:pt x="11016" y="54772"/>
                      <a:pt x="11271" y="54772"/>
                    </a:cubicBezTo>
                    <a:lnTo>
                      <a:pt x="11526" y="54772"/>
                    </a:lnTo>
                    <a:cubicBezTo>
                      <a:pt x="12087" y="54823"/>
                      <a:pt x="12648" y="54976"/>
                      <a:pt x="13209" y="55129"/>
                    </a:cubicBezTo>
                    <a:cubicBezTo>
                      <a:pt x="13821" y="55384"/>
                      <a:pt x="14382" y="55639"/>
                      <a:pt x="14892" y="55996"/>
                    </a:cubicBezTo>
                    <a:cubicBezTo>
                      <a:pt x="15504" y="56404"/>
                      <a:pt x="16065" y="56914"/>
                      <a:pt x="16575" y="57475"/>
                    </a:cubicBezTo>
                    <a:cubicBezTo>
                      <a:pt x="16269" y="58852"/>
                      <a:pt x="16014" y="60178"/>
                      <a:pt x="15861" y="61554"/>
                    </a:cubicBezTo>
                    <a:lnTo>
                      <a:pt x="15861" y="61248"/>
                    </a:lnTo>
                    <a:cubicBezTo>
                      <a:pt x="15861" y="61044"/>
                      <a:pt x="15810" y="60789"/>
                      <a:pt x="15759" y="60535"/>
                    </a:cubicBezTo>
                    <a:lnTo>
                      <a:pt x="15759" y="60433"/>
                    </a:lnTo>
                    <a:lnTo>
                      <a:pt x="15759" y="60382"/>
                    </a:lnTo>
                    <a:cubicBezTo>
                      <a:pt x="15759" y="60229"/>
                      <a:pt x="15708" y="60127"/>
                      <a:pt x="15657" y="60025"/>
                    </a:cubicBezTo>
                    <a:cubicBezTo>
                      <a:pt x="15504" y="59668"/>
                      <a:pt x="15300" y="59311"/>
                      <a:pt x="15045" y="59056"/>
                    </a:cubicBezTo>
                    <a:cubicBezTo>
                      <a:pt x="14790" y="58699"/>
                      <a:pt x="14484" y="58444"/>
                      <a:pt x="14178" y="58189"/>
                    </a:cubicBezTo>
                    <a:cubicBezTo>
                      <a:pt x="14076" y="58087"/>
                      <a:pt x="13923" y="58087"/>
                      <a:pt x="13821" y="58087"/>
                    </a:cubicBezTo>
                    <a:cubicBezTo>
                      <a:pt x="13719" y="58087"/>
                      <a:pt x="13617" y="58087"/>
                      <a:pt x="13515" y="58138"/>
                    </a:cubicBezTo>
                    <a:cubicBezTo>
                      <a:pt x="13158" y="58036"/>
                      <a:pt x="12750" y="57934"/>
                      <a:pt x="12393" y="57883"/>
                    </a:cubicBezTo>
                    <a:cubicBezTo>
                      <a:pt x="12189" y="57832"/>
                      <a:pt x="11985" y="57832"/>
                      <a:pt x="11730" y="57832"/>
                    </a:cubicBezTo>
                    <a:cubicBezTo>
                      <a:pt x="11526" y="57832"/>
                      <a:pt x="11271" y="57832"/>
                      <a:pt x="11016" y="57883"/>
                    </a:cubicBezTo>
                    <a:cubicBezTo>
                      <a:pt x="10608" y="57934"/>
                      <a:pt x="10251" y="58087"/>
                      <a:pt x="9894" y="58342"/>
                    </a:cubicBezTo>
                    <a:cubicBezTo>
                      <a:pt x="9690" y="58444"/>
                      <a:pt x="9537" y="58597"/>
                      <a:pt x="9333" y="58699"/>
                    </a:cubicBezTo>
                    <a:cubicBezTo>
                      <a:pt x="9180" y="58903"/>
                      <a:pt x="9027" y="59056"/>
                      <a:pt x="8874" y="59260"/>
                    </a:cubicBezTo>
                    <a:cubicBezTo>
                      <a:pt x="8619" y="59566"/>
                      <a:pt x="8415" y="59974"/>
                      <a:pt x="8211" y="60331"/>
                    </a:cubicBezTo>
                    <a:cubicBezTo>
                      <a:pt x="8058" y="60738"/>
                      <a:pt x="7905" y="61197"/>
                      <a:pt x="7854" y="61605"/>
                    </a:cubicBezTo>
                    <a:cubicBezTo>
                      <a:pt x="7701" y="62472"/>
                      <a:pt x="7701" y="63339"/>
                      <a:pt x="7854" y="64155"/>
                    </a:cubicBezTo>
                    <a:cubicBezTo>
                      <a:pt x="8007" y="65022"/>
                      <a:pt x="8364" y="65787"/>
                      <a:pt x="8874" y="66450"/>
                    </a:cubicBezTo>
                    <a:cubicBezTo>
                      <a:pt x="9027" y="66603"/>
                      <a:pt x="9180" y="66756"/>
                      <a:pt x="9333" y="66909"/>
                    </a:cubicBezTo>
                    <a:cubicBezTo>
                      <a:pt x="9486" y="67011"/>
                      <a:pt x="9639" y="67164"/>
                      <a:pt x="9843" y="67266"/>
                    </a:cubicBezTo>
                    <a:cubicBezTo>
                      <a:pt x="10149" y="67470"/>
                      <a:pt x="10455" y="67623"/>
                      <a:pt x="10812" y="67725"/>
                    </a:cubicBezTo>
                    <a:cubicBezTo>
                      <a:pt x="11016" y="67776"/>
                      <a:pt x="11169" y="67776"/>
                      <a:pt x="11373" y="67827"/>
                    </a:cubicBezTo>
                    <a:lnTo>
                      <a:pt x="11934" y="67827"/>
                    </a:lnTo>
                    <a:cubicBezTo>
                      <a:pt x="12240" y="67776"/>
                      <a:pt x="12546" y="67725"/>
                      <a:pt x="12852" y="67572"/>
                    </a:cubicBezTo>
                    <a:cubicBezTo>
                      <a:pt x="13158" y="67470"/>
                      <a:pt x="13464" y="67266"/>
                      <a:pt x="13719" y="67062"/>
                    </a:cubicBezTo>
                    <a:cubicBezTo>
                      <a:pt x="13974" y="66858"/>
                      <a:pt x="14178" y="66603"/>
                      <a:pt x="14433" y="66348"/>
                    </a:cubicBezTo>
                    <a:cubicBezTo>
                      <a:pt x="14841" y="65787"/>
                      <a:pt x="15198" y="65175"/>
                      <a:pt x="15453" y="64512"/>
                    </a:cubicBezTo>
                    <a:cubicBezTo>
                      <a:pt x="15504" y="64257"/>
                      <a:pt x="15606" y="64002"/>
                      <a:pt x="15657" y="63747"/>
                    </a:cubicBezTo>
                    <a:lnTo>
                      <a:pt x="15657" y="63747"/>
                    </a:lnTo>
                    <a:cubicBezTo>
                      <a:pt x="15504" y="65991"/>
                      <a:pt x="15504" y="68286"/>
                      <a:pt x="15657" y="70530"/>
                    </a:cubicBezTo>
                    <a:cubicBezTo>
                      <a:pt x="15759" y="72468"/>
                      <a:pt x="16014" y="74508"/>
                      <a:pt x="16320" y="76548"/>
                    </a:cubicBezTo>
                    <a:cubicBezTo>
                      <a:pt x="16626" y="78486"/>
                      <a:pt x="17034" y="80373"/>
                      <a:pt x="17544" y="82260"/>
                    </a:cubicBezTo>
                    <a:cubicBezTo>
                      <a:pt x="17595" y="82515"/>
                      <a:pt x="17850" y="82719"/>
                      <a:pt x="18156" y="82770"/>
                    </a:cubicBezTo>
                    <a:lnTo>
                      <a:pt x="18309" y="82770"/>
                    </a:lnTo>
                    <a:cubicBezTo>
                      <a:pt x="18666" y="82668"/>
                      <a:pt x="18921" y="82260"/>
                      <a:pt x="18819" y="81903"/>
                    </a:cubicBezTo>
                    <a:cubicBezTo>
                      <a:pt x="18156" y="79404"/>
                      <a:pt x="17646" y="76854"/>
                      <a:pt x="17340" y="74253"/>
                    </a:cubicBezTo>
                    <a:cubicBezTo>
                      <a:pt x="16779" y="69816"/>
                      <a:pt x="16779" y="65328"/>
                      <a:pt x="17340" y="60891"/>
                    </a:cubicBezTo>
                    <a:cubicBezTo>
                      <a:pt x="17442" y="60229"/>
                      <a:pt x="17544" y="59515"/>
                      <a:pt x="17697" y="58852"/>
                    </a:cubicBezTo>
                    <a:cubicBezTo>
                      <a:pt x="18462" y="60025"/>
                      <a:pt x="19176" y="61197"/>
                      <a:pt x="19788" y="62370"/>
                    </a:cubicBezTo>
                    <a:cubicBezTo>
                      <a:pt x="20298" y="63288"/>
                      <a:pt x="20807" y="64155"/>
                      <a:pt x="21368" y="65022"/>
                    </a:cubicBezTo>
                    <a:cubicBezTo>
                      <a:pt x="21470" y="65226"/>
                      <a:pt x="21674" y="65328"/>
                      <a:pt x="21929" y="65328"/>
                    </a:cubicBezTo>
                    <a:lnTo>
                      <a:pt x="21980" y="65328"/>
                    </a:lnTo>
                    <a:cubicBezTo>
                      <a:pt x="22082" y="65328"/>
                      <a:pt x="22184" y="65328"/>
                      <a:pt x="22286" y="65226"/>
                    </a:cubicBezTo>
                    <a:lnTo>
                      <a:pt x="22439" y="65124"/>
                    </a:lnTo>
                    <a:cubicBezTo>
                      <a:pt x="22490" y="65022"/>
                      <a:pt x="22541" y="64920"/>
                      <a:pt x="22592" y="64818"/>
                    </a:cubicBezTo>
                    <a:cubicBezTo>
                      <a:pt x="23102" y="62880"/>
                      <a:pt x="23306" y="60891"/>
                      <a:pt x="23204" y="58903"/>
                    </a:cubicBezTo>
                    <a:cubicBezTo>
                      <a:pt x="23204" y="58291"/>
                      <a:pt x="23204" y="57679"/>
                      <a:pt x="23153" y="57169"/>
                    </a:cubicBezTo>
                    <a:lnTo>
                      <a:pt x="23153" y="57118"/>
                    </a:lnTo>
                    <a:lnTo>
                      <a:pt x="23102" y="55894"/>
                    </a:lnTo>
                    <a:cubicBezTo>
                      <a:pt x="23102" y="54823"/>
                      <a:pt x="23102" y="53854"/>
                      <a:pt x="23153" y="52936"/>
                    </a:cubicBezTo>
                    <a:cubicBezTo>
                      <a:pt x="23153" y="52732"/>
                      <a:pt x="23153" y="52528"/>
                      <a:pt x="23204" y="52375"/>
                    </a:cubicBezTo>
                    <a:lnTo>
                      <a:pt x="23204" y="50641"/>
                    </a:lnTo>
                    <a:cubicBezTo>
                      <a:pt x="23255" y="49417"/>
                      <a:pt x="23306" y="48244"/>
                      <a:pt x="23357" y="47173"/>
                    </a:cubicBezTo>
                    <a:cubicBezTo>
                      <a:pt x="23357" y="46918"/>
                      <a:pt x="23408" y="46663"/>
                      <a:pt x="23408" y="46408"/>
                    </a:cubicBezTo>
                    <a:cubicBezTo>
                      <a:pt x="23357" y="45745"/>
                      <a:pt x="23255" y="45082"/>
                      <a:pt x="23051" y="44419"/>
                    </a:cubicBezTo>
                    <a:cubicBezTo>
                      <a:pt x="23051" y="44368"/>
                      <a:pt x="23000" y="44317"/>
                      <a:pt x="23000" y="44266"/>
                    </a:cubicBezTo>
                    <a:cubicBezTo>
                      <a:pt x="23051" y="44266"/>
                      <a:pt x="23102" y="44266"/>
                      <a:pt x="23153" y="44215"/>
                    </a:cubicBezTo>
                    <a:lnTo>
                      <a:pt x="23663" y="43909"/>
                    </a:lnTo>
                    <a:lnTo>
                      <a:pt x="23663" y="43858"/>
                    </a:lnTo>
                    <a:cubicBezTo>
                      <a:pt x="24887" y="42685"/>
                      <a:pt x="26213" y="41563"/>
                      <a:pt x="27590" y="40543"/>
                    </a:cubicBezTo>
                    <a:cubicBezTo>
                      <a:pt x="32180" y="37127"/>
                      <a:pt x="37178" y="34322"/>
                      <a:pt x="42533" y="32231"/>
                    </a:cubicBezTo>
                    <a:cubicBezTo>
                      <a:pt x="45745" y="30956"/>
                      <a:pt x="49009" y="29783"/>
                      <a:pt x="52375" y="28814"/>
                    </a:cubicBezTo>
                    <a:cubicBezTo>
                      <a:pt x="53956" y="28355"/>
                      <a:pt x="55639" y="27947"/>
                      <a:pt x="57373" y="27539"/>
                    </a:cubicBezTo>
                    <a:cubicBezTo>
                      <a:pt x="58138" y="27335"/>
                      <a:pt x="58954" y="27131"/>
                      <a:pt x="59821" y="26978"/>
                    </a:cubicBezTo>
                    <a:lnTo>
                      <a:pt x="60994" y="26723"/>
                    </a:lnTo>
                    <a:cubicBezTo>
                      <a:pt x="61300" y="26672"/>
                      <a:pt x="61657" y="26570"/>
                      <a:pt x="62014" y="26519"/>
                    </a:cubicBezTo>
                    <a:cubicBezTo>
                      <a:pt x="62677" y="26417"/>
                      <a:pt x="63340" y="26417"/>
                      <a:pt x="63952" y="26366"/>
                    </a:cubicBezTo>
                    <a:lnTo>
                      <a:pt x="64309" y="26366"/>
                    </a:lnTo>
                    <a:cubicBezTo>
                      <a:pt x="66195" y="26060"/>
                      <a:pt x="68082" y="25856"/>
                      <a:pt x="69969" y="25703"/>
                    </a:cubicBezTo>
                    <a:lnTo>
                      <a:pt x="70275" y="25805"/>
                    </a:lnTo>
                    <a:cubicBezTo>
                      <a:pt x="70836" y="25652"/>
                      <a:pt x="71397" y="25448"/>
                      <a:pt x="71958" y="25142"/>
                    </a:cubicBezTo>
                    <a:cubicBezTo>
                      <a:pt x="71958" y="25142"/>
                      <a:pt x="72009" y="25091"/>
                      <a:pt x="72060" y="25091"/>
                    </a:cubicBezTo>
                    <a:cubicBezTo>
                      <a:pt x="72060" y="24989"/>
                      <a:pt x="72111" y="24938"/>
                      <a:pt x="72111" y="24836"/>
                    </a:cubicBezTo>
                    <a:cubicBezTo>
                      <a:pt x="72111" y="24458"/>
                      <a:pt x="71805" y="24168"/>
                      <a:pt x="71435" y="24168"/>
                    </a:cubicBezTo>
                    <a:cubicBezTo>
                      <a:pt x="71406" y="24168"/>
                      <a:pt x="71376" y="24169"/>
                      <a:pt x="71346" y="24173"/>
                    </a:cubicBezTo>
                    <a:lnTo>
                      <a:pt x="71295" y="24173"/>
                    </a:lnTo>
                    <a:lnTo>
                      <a:pt x="70020" y="24275"/>
                    </a:lnTo>
                    <a:cubicBezTo>
                      <a:pt x="67215" y="23408"/>
                      <a:pt x="64258" y="23000"/>
                      <a:pt x="61300" y="23000"/>
                    </a:cubicBezTo>
                    <a:lnTo>
                      <a:pt x="60229" y="23000"/>
                    </a:lnTo>
                    <a:cubicBezTo>
                      <a:pt x="56710" y="23000"/>
                      <a:pt x="53242" y="23357"/>
                      <a:pt x="49825" y="24122"/>
                    </a:cubicBezTo>
                    <a:cubicBezTo>
                      <a:pt x="45847" y="24938"/>
                      <a:pt x="42023" y="26162"/>
                      <a:pt x="38351" y="27845"/>
                    </a:cubicBezTo>
                    <a:cubicBezTo>
                      <a:pt x="34832" y="29426"/>
                      <a:pt x="31568" y="31517"/>
                      <a:pt x="28661" y="34016"/>
                    </a:cubicBezTo>
                    <a:cubicBezTo>
                      <a:pt x="27335" y="35240"/>
                      <a:pt x="26111" y="36515"/>
                      <a:pt x="25040" y="37993"/>
                    </a:cubicBezTo>
                    <a:cubicBezTo>
                      <a:pt x="23969" y="39370"/>
                      <a:pt x="23102" y="40849"/>
                      <a:pt x="22490" y="42430"/>
                    </a:cubicBezTo>
                    <a:cubicBezTo>
                      <a:pt x="22439" y="42532"/>
                      <a:pt x="22388" y="42634"/>
                      <a:pt x="22388" y="42685"/>
                    </a:cubicBezTo>
                    <a:cubicBezTo>
                      <a:pt x="22388" y="42634"/>
                      <a:pt x="22337" y="42583"/>
                      <a:pt x="22286" y="42532"/>
                    </a:cubicBezTo>
                    <a:cubicBezTo>
                      <a:pt x="22082" y="41971"/>
                      <a:pt x="21827" y="41359"/>
                      <a:pt x="21674" y="40696"/>
                    </a:cubicBezTo>
                    <a:cubicBezTo>
                      <a:pt x="21266" y="39523"/>
                      <a:pt x="20960" y="38299"/>
                      <a:pt x="20705" y="37076"/>
                    </a:cubicBezTo>
                    <a:cubicBezTo>
                      <a:pt x="20552" y="36362"/>
                      <a:pt x="20451" y="35597"/>
                      <a:pt x="20349" y="34832"/>
                    </a:cubicBezTo>
                    <a:cubicBezTo>
                      <a:pt x="20349" y="34169"/>
                      <a:pt x="20400" y="33455"/>
                      <a:pt x="20451" y="32741"/>
                    </a:cubicBezTo>
                    <a:cubicBezTo>
                      <a:pt x="20858" y="27896"/>
                      <a:pt x="21929" y="23051"/>
                      <a:pt x="23612" y="18461"/>
                    </a:cubicBezTo>
                    <a:cubicBezTo>
                      <a:pt x="25346" y="13617"/>
                      <a:pt x="27488" y="8874"/>
                      <a:pt x="29579" y="4386"/>
                    </a:cubicBezTo>
                    <a:lnTo>
                      <a:pt x="30293" y="2856"/>
                    </a:lnTo>
                    <a:cubicBezTo>
                      <a:pt x="30548" y="2295"/>
                      <a:pt x="30854" y="1683"/>
                      <a:pt x="31109" y="1071"/>
                    </a:cubicBezTo>
                    <a:cubicBezTo>
                      <a:pt x="31262" y="816"/>
                      <a:pt x="31211" y="510"/>
                      <a:pt x="31007" y="306"/>
                    </a:cubicBezTo>
                    <a:cubicBezTo>
                      <a:pt x="30956" y="255"/>
                      <a:pt x="30905" y="204"/>
                      <a:pt x="30854" y="153"/>
                    </a:cubicBezTo>
                    <a:cubicBezTo>
                      <a:pt x="30803" y="51"/>
                      <a:pt x="30701" y="0"/>
                      <a:pt x="30548" y="0"/>
                    </a:cubicBezTo>
                    <a:close/>
                  </a:path>
                </a:pathLst>
              </a:custGeom>
              <a:solidFill>
                <a:srgbClr val="431F5E">
                  <a:alpha val="329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7" name="Google Shape;1772;p33">
                <a:extLst>
                  <a:ext uri="{FF2B5EF4-FFF2-40B4-BE49-F238E27FC236}">
                    <a16:creationId xmlns:a16="http://schemas.microsoft.com/office/drawing/2014/main" id="{2029D53B-A0D1-4A7B-B344-A6DE4AF69017}"/>
                  </a:ext>
                </a:extLst>
              </p:cNvPr>
              <p:cNvSpPr/>
              <p:nvPr/>
            </p:nvSpPr>
            <p:spPr>
              <a:xfrm>
                <a:off x="2137374" y="2215282"/>
                <a:ext cx="515049" cy="379319"/>
              </a:xfrm>
              <a:custGeom>
                <a:avLst/>
                <a:gdLst/>
                <a:ahLst/>
                <a:cxnLst/>
                <a:rect l="l" t="t" r="r" b="b"/>
                <a:pathLst>
                  <a:path w="41411" h="30498" extrusionOk="0">
                    <a:moveTo>
                      <a:pt x="6426" y="1"/>
                    </a:moveTo>
                    <a:cubicBezTo>
                      <a:pt x="4284" y="1"/>
                      <a:pt x="2091" y="205"/>
                      <a:pt x="0" y="562"/>
                    </a:cubicBezTo>
                    <a:lnTo>
                      <a:pt x="0" y="664"/>
                    </a:lnTo>
                    <a:cubicBezTo>
                      <a:pt x="51" y="919"/>
                      <a:pt x="153" y="1174"/>
                      <a:pt x="306" y="1429"/>
                    </a:cubicBezTo>
                    <a:cubicBezTo>
                      <a:pt x="459" y="1684"/>
                      <a:pt x="612" y="1939"/>
                      <a:pt x="765" y="2194"/>
                    </a:cubicBezTo>
                    <a:lnTo>
                      <a:pt x="816" y="2296"/>
                    </a:lnTo>
                    <a:cubicBezTo>
                      <a:pt x="867" y="2449"/>
                      <a:pt x="918" y="2602"/>
                      <a:pt x="969" y="2755"/>
                    </a:cubicBezTo>
                    <a:cubicBezTo>
                      <a:pt x="1479" y="3978"/>
                      <a:pt x="2091" y="5100"/>
                      <a:pt x="2754" y="6222"/>
                    </a:cubicBezTo>
                    <a:cubicBezTo>
                      <a:pt x="3570" y="7497"/>
                      <a:pt x="4437" y="8721"/>
                      <a:pt x="5406" y="9894"/>
                    </a:cubicBezTo>
                    <a:cubicBezTo>
                      <a:pt x="6426" y="11169"/>
                      <a:pt x="7497" y="12444"/>
                      <a:pt x="8721" y="13719"/>
                    </a:cubicBezTo>
                    <a:cubicBezTo>
                      <a:pt x="9996" y="15045"/>
                      <a:pt x="11220" y="16269"/>
                      <a:pt x="12699" y="17646"/>
                    </a:cubicBezTo>
                    <a:cubicBezTo>
                      <a:pt x="14075" y="18921"/>
                      <a:pt x="15452" y="20145"/>
                      <a:pt x="16931" y="21267"/>
                    </a:cubicBezTo>
                    <a:cubicBezTo>
                      <a:pt x="19634" y="23511"/>
                      <a:pt x="22541" y="25500"/>
                      <a:pt x="25652" y="27233"/>
                    </a:cubicBezTo>
                    <a:cubicBezTo>
                      <a:pt x="27029" y="27998"/>
                      <a:pt x="28457" y="28712"/>
                      <a:pt x="29936" y="29273"/>
                    </a:cubicBezTo>
                    <a:cubicBezTo>
                      <a:pt x="31160" y="29783"/>
                      <a:pt x="32486" y="30140"/>
                      <a:pt x="33812" y="30344"/>
                    </a:cubicBezTo>
                    <a:cubicBezTo>
                      <a:pt x="34373" y="30446"/>
                      <a:pt x="34883" y="30497"/>
                      <a:pt x="35444" y="30497"/>
                    </a:cubicBezTo>
                    <a:lnTo>
                      <a:pt x="35495" y="30497"/>
                    </a:lnTo>
                    <a:cubicBezTo>
                      <a:pt x="36056" y="30497"/>
                      <a:pt x="36616" y="30446"/>
                      <a:pt x="37177" y="30344"/>
                    </a:cubicBezTo>
                    <a:cubicBezTo>
                      <a:pt x="38197" y="30089"/>
                      <a:pt x="39115" y="29630"/>
                      <a:pt x="39880" y="28916"/>
                    </a:cubicBezTo>
                    <a:cubicBezTo>
                      <a:pt x="40288" y="28559"/>
                      <a:pt x="40645" y="28100"/>
                      <a:pt x="40900" y="27641"/>
                    </a:cubicBezTo>
                    <a:cubicBezTo>
                      <a:pt x="41104" y="27284"/>
                      <a:pt x="41257" y="26928"/>
                      <a:pt x="41410" y="26520"/>
                    </a:cubicBezTo>
                    <a:cubicBezTo>
                      <a:pt x="41410" y="26367"/>
                      <a:pt x="41359" y="26265"/>
                      <a:pt x="41308" y="26112"/>
                    </a:cubicBezTo>
                    <a:cubicBezTo>
                      <a:pt x="40951" y="24786"/>
                      <a:pt x="40492" y="23409"/>
                      <a:pt x="39982" y="22083"/>
                    </a:cubicBezTo>
                    <a:cubicBezTo>
                      <a:pt x="39370" y="20604"/>
                      <a:pt x="38707" y="19176"/>
                      <a:pt x="37993" y="17799"/>
                    </a:cubicBezTo>
                    <a:cubicBezTo>
                      <a:pt x="37228" y="16422"/>
                      <a:pt x="36362" y="15096"/>
                      <a:pt x="35444" y="13872"/>
                    </a:cubicBezTo>
                    <a:cubicBezTo>
                      <a:pt x="33557" y="11373"/>
                      <a:pt x="31313" y="9231"/>
                      <a:pt x="28814" y="7395"/>
                    </a:cubicBezTo>
                    <a:cubicBezTo>
                      <a:pt x="26162" y="5457"/>
                      <a:pt x="23306" y="3876"/>
                      <a:pt x="20297" y="2704"/>
                    </a:cubicBezTo>
                    <a:cubicBezTo>
                      <a:pt x="16982" y="1378"/>
                      <a:pt x="13464" y="511"/>
                      <a:pt x="9945" y="205"/>
                    </a:cubicBezTo>
                    <a:cubicBezTo>
                      <a:pt x="8772" y="52"/>
                      <a:pt x="7599" y="1"/>
                      <a:pt x="6426" y="1"/>
                    </a:cubicBezTo>
                    <a:close/>
                  </a:path>
                </a:pathLst>
              </a:custGeom>
              <a:solidFill>
                <a:srgbClr val="7E52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8" name="Google Shape;1773;p33">
                <a:extLst>
                  <a:ext uri="{FF2B5EF4-FFF2-40B4-BE49-F238E27FC236}">
                    <a16:creationId xmlns:a16="http://schemas.microsoft.com/office/drawing/2014/main" id="{088938A7-A03C-4594-A73E-90542A2FBB6E}"/>
                  </a:ext>
                </a:extLst>
              </p:cNvPr>
              <p:cNvSpPr/>
              <p:nvPr/>
            </p:nvSpPr>
            <p:spPr>
              <a:xfrm>
                <a:off x="1866535" y="2116342"/>
                <a:ext cx="150966" cy="113542"/>
              </a:xfrm>
              <a:custGeom>
                <a:avLst/>
                <a:gdLst/>
                <a:ahLst/>
                <a:cxnLst/>
                <a:rect l="l" t="t" r="r" b="b"/>
                <a:pathLst>
                  <a:path w="12138" h="9129" extrusionOk="0">
                    <a:moveTo>
                      <a:pt x="10047" y="0"/>
                    </a:moveTo>
                    <a:cubicBezTo>
                      <a:pt x="9384" y="0"/>
                      <a:pt x="8670" y="102"/>
                      <a:pt x="8007" y="204"/>
                    </a:cubicBezTo>
                    <a:cubicBezTo>
                      <a:pt x="7293" y="357"/>
                      <a:pt x="6579" y="561"/>
                      <a:pt x="5865" y="816"/>
                    </a:cubicBezTo>
                    <a:cubicBezTo>
                      <a:pt x="5151" y="1071"/>
                      <a:pt x="4386" y="1326"/>
                      <a:pt x="3621" y="1632"/>
                    </a:cubicBezTo>
                    <a:cubicBezTo>
                      <a:pt x="2397" y="2193"/>
                      <a:pt x="1224" y="2805"/>
                      <a:pt x="51" y="3468"/>
                    </a:cubicBezTo>
                    <a:cubicBezTo>
                      <a:pt x="0" y="3876"/>
                      <a:pt x="0" y="4284"/>
                      <a:pt x="51" y="4743"/>
                    </a:cubicBezTo>
                    <a:cubicBezTo>
                      <a:pt x="51" y="5049"/>
                      <a:pt x="102" y="5355"/>
                      <a:pt x="204" y="5661"/>
                    </a:cubicBezTo>
                    <a:cubicBezTo>
                      <a:pt x="306" y="6018"/>
                      <a:pt x="459" y="6324"/>
                      <a:pt x="612" y="6630"/>
                    </a:cubicBezTo>
                    <a:cubicBezTo>
                      <a:pt x="765" y="6936"/>
                      <a:pt x="969" y="7242"/>
                      <a:pt x="1173" y="7497"/>
                    </a:cubicBezTo>
                    <a:cubicBezTo>
                      <a:pt x="1377" y="7803"/>
                      <a:pt x="1632" y="8007"/>
                      <a:pt x="1887" y="8262"/>
                    </a:cubicBezTo>
                    <a:cubicBezTo>
                      <a:pt x="2346" y="8619"/>
                      <a:pt x="2805" y="8925"/>
                      <a:pt x="3366" y="9129"/>
                    </a:cubicBezTo>
                    <a:cubicBezTo>
                      <a:pt x="3519" y="8721"/>
                      <a:pt x="3723" y="8262"/>
                      <a:pt x="3927" y="7854"/>
                    </a:cubicBezTo>
                    <a:cubicBezTo>
                      <a:pt x="4539" y="6579"/>
                      <a:pt x="5355" y="5355"/>
                      <a:pt x="6273" y="4233"/>
                    </a:cubicBezTo>
                    <a:cubicBezTo>
                      <a:pt x="6987" y="3468"/>
                      <a:pt x="7752" y="2754"/>
                      <a:pt x="8670" y="2142"/>
                    </a:cubicBezTo>
                    <a:cubicBezTo>
                      <a:pt x="9435" y="1632"/>
                      <a:pt x="10251" y="1224"/>
                      <a:pt x="11169" y="969"/>
                    </a:cubicBezTo>
                    <a:lnTo>
                      <a:pt x="11373" y="867"/>
                    </a:lnTo>
                    <a:lnTo>
                      <a:pt x="11679" y="969"/>
                    </a:lnTo>
                    <a:lnTo>
                      <a:pt x="11781" y="969"/>
                    </a:lnTo>
                    <a:cubicBezTo>
                      <a:pt x="11883" y="969"/>
                      <a:pt x="12036" y="867"/>
                      <a:pt x="12087" y="714"/>
                    </a:cubicBezTo>
                    <a:cubicBezTo>
                      <a:pt x="12138" y="612"/>
                      <a:pt x="12087" y="510"/>
                      <a:pt x="12036" y="408"/>
                    </a:cubicBezTo>
                    <a:cubicBezTo>
                      <a:pt x="12036" y="408"/>
                      <a:pt x="12036" y="357"/>
                      <a:pt x="12036" y="357"/>
                    </a:cubicBezTo>
                    <a:cubicBezTo>
                      <a:pt x="11985" y="204"/>
                      <a:pt x="11883" y="51"/>
                      <a:pt x="11730" y="51"/>
                    </a:cubicBezTo>
                    <a:lnTo>
                      <a:pt x="11628" y="51"/>
                    </a:lnTo>
                    <a:lnTo>
                      <a:pt x="11373" y="153"/>
                    </a:lnTo>
                    <a:cubicBezTo>
                      <a:pt x="10914" y="51"/>
                      <a:pt x="10506" y="0"/>
                      <a:pt x="10098" y="0"/>
                    </a:cubicBezTo>
                    <a:close/>
                  </a:path>
                </a:pathLst>
              </a:custGeom>
              <a:solidFill>
                <a:srgbClr val="7E52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9" name="Google Shape;1774;p33">
                <a:extLst>
                  <a:ext uri="{FF2B5EF4-FFF2-40B4-BE49-F238E27FC236}">
                    <a16:creationId xmlns:a16="http://schemas.microsoft.com/office/drawing/2014/main" id="{84898969-996B-4E98-9682-EBF5DFBAA2E5}"/>
                  </a:ext>
                </a:extLst>
              </p:cNvPr>
              <p:cNvSpPr/>
              <p:nvPr/>
            </p:nvSpPr>
            <p:spPr>
              <a:xfrm>
                <a:off x="1526597" y="2710021"/>
                <a:ext cx="1335514" cy="506816"/>
              </a:xfrm>
              <a:custGeom>
                <a:avLst/>
                <a:gdLst/>
                <a:ahLst/>
                <a:cxnLst/>
                <a:rect l="l" t="t" r="r" b="b"/>
                <a:pathLst>
                  <a:path w="107378" h="40749" extrusionOk="0">
                    <a:moveTo>
                      <a:pt x="89936" y="1"/>
                    </a:moveTo>
                    <a:cubicBezTo>
                      <a:pt x="88100" y="1"/>
                      <a:pt x="86315" y="307"/>
                      <a:pt x="84632" y="817"/>
                    </a:cubicBezTo>
                    <a:cubicBezTo>
                      <a:pt x="83051" y="1327"/>
                      <a:pt x="81572" y="1990"/>
                      <a:pt x="80196" y="2908"/>
                    </a:cubicBezTo>
                    <a:cubicBezTo>
                      <a:pt x="80094" y="3010"/>
                      <a:pt x="79941" y="3112"/>
                      <a:pt x="79788" y="3214"/>
                    </a:cubicBezTo>
                    <a:cubicBezTo>
                      <a:pt x="79482" y="3418"/>
                      <a:pt x="79176" y="3673"/>
                      <a:pt x="78870" y="3877"/>
                    </a:cubicBezTo>
                    <a:cubicBezTo>
                      <a:pt x="78003" y="4591"/>
                      <a:pt x="77238" y="5356"/>
                      <a:pt x="76524" y="6223"/>
                    </a:cubicBezTo>
                    <a:cubicBezTo>
                      <a:pt x="76218" y="6529"/>
                      <a:pt x="75963" y="6937"/>
                      <a:pt x="75657" y="7294"/>
                    </a:cubicBezTo>
                    <a:cubicBezTo>
                      <a:pt x="74994" y="8212"/>
                      <a:pt x="74433" y="9130"/>
                      <a:pt x="73974" y="10150"/>
                    </a:cubicBezTo>
                    <a:cubicBezTo>
                      <a:pt x="73821" y="10456"/>
                      <a:pt x="73719" y="10761"/>
                      <a:pt x="73566" y="11067"/>
                    </a:cubicBezTo>
                    <a:cubicBezTo>
                      <a:pt x="73566" y="11118"/>
                      <a:pt x="73566" y="11169"/>
                      <a:pt x="73515" y="11220"/>
                    </a:cubicBezTo>
                    <a:cubicBezTo>
                      <a:pt x="73260" y="11934"/>
                      <a:pt x="73005" y="12648"/>
                      <a:pt x="72852" y="13362"/>
                    </a:cubicBezTo>
                    <a:cubicBezTo>
                      <a:pt x="72597" y="14382"/>
                      <a:pt x="72444" y="15453"/>
                      <a:pt x="72342" y="16575"/>
                    </a:cubicBezTo>
                    <a:cubicBezTo>
                      <a:pt x="72189" y="16473"/>
                      <a:pt x="71985" y="16473"/>
                      <a:pt x="71781" y="16473"/>
                    </a:cubicBezTo>
                    <a:lnTo>
                      <a:pt x="71373" y="16473"/>
                    </a:lnTo>
                    <a:cubicBezTo>
                      <a:pt x="71322" y="16456"/>
                      <a:pt x="71265" y="16451"/>
                      <a:pt x="71207" y="16451"/>
                    </a:cubicBezTo>
                    <a:cubicBezTo>
                      <a:pt x="71090" y="16451"/>
                      <a:pt x="70965" y="16473"/>
                      <a:pt x="70863" y="16473"/>
                    </a:cubicBezTo>
                    <a:cubicBezTo>
                      <a:pt x="70557" y="16524"/>
                      <a:pt x="70251" y="16575"/>
                      <a:pt x="69996" y="16677"/>
                    </a:cubicBezTo>
                    <a:cubicBezTo>
                      <a:pt x="69690" y="16779"/>
                      <a:pt x="69384" y="16881"/>
                      <a:pt x="69129" y="17034"/>
                    </a:cubicBezTo>
                    <a:cubicBezTo>
                      <a:pt x="68823" y="17187"/>
                      <a:pt x="68568" y="17340"/>
                      <a:pt x="68313" y="17493"/>
                    </a:cubicBezTo>
                    <a:cubicBezTo>
                      <a:pt x="67854" y="17850"/>
                      <a:pt x="67446" y="18207"/>
                      <a:pt x="67140" y="18666"/>
                    </a:cubicBezTo>
                    <a:cubicBezTo>
                      <a:pt x="66936" y="17850"/>
                      <a:pt x="66630" y="17085"/>
                      <a:pt x="66324" y="16320"/>
                    </a:cubicBezTo>
                    <a:cubicBezTo>
                      <a:pt x="65049" y="13311"/>
                      <a:pt x="62958" y="10761"/>
                      <a:pt x="60255" y="8875"/>
                    </a:cubicBezTo>
                    <a:cubicBezTo>
                      <a:pt x="59337" y="8212"/>
                      <a:pt x="58419" y="7702"/>
                      <a:pt x="57400" y="7243"/>
                    </a:cubicBezTo>
                    <a:cubicBezTo>
                      <a:pt x="56380" y="6784"/>
                      <a:pt x="55309" y="6427"/>
                      <a:pt x="54238" y="6172"/>
                    </a:cubicBezTo>
                    <a:cubicBezTo>
                      <a:pt x="52861" y="5815"/>
                      <a:pt x="51535" y="5662"/>
                      <a:pt x="50158" y="5662"/>
                    </a:cubicBezTo>
                    <a:cubicBezTo>
                      <a:pt x="49291" y="5662"/>
                      <a:pt x="48424" y="5713"/>
                      <a:pt x="47557" y="5866"/>
                    </a:cubicBezTo>
                    <a:cubicBezTo>
                      <a:pt x="45925" y="6070"/>
                      <a:pt x="44395" y="6529"/>
                      <a:pt x="42916" y="7243"/>
                    </a:cubicBezTo>
                    <a:lnTo>
                      <a:pt x="42865" y="7243"/>
                    </a:lnTo>
                    <a:cubicBezTo>
                      <a:pt x="42508" y="7396"/>
                      <a:pt x="42151" y="7600"/>
                      <a:pt x="41743" y="7753"/>
                    </a:cubicBezTo>
                    <a:lnTo>
                      <a:pt x="41335" y="8008"/>
                    </a:lnTo>
                    <a:lnTo>
                      <a:pt x="41182" y="8110"/>
                    </a:lnTo>
                    <a:cubicBezTo>
                      <a:pt x="40825" y="8314"/>
                      <a:pt x="40468" y="8569"/>
                      <a:pt x="40111" y="8824"/>
                    </a:cubicBezTo>
                    <a:cubicBezTo>
                      <a:pt x="39754" y="9028"/>
                      <a:pt x="39295" y="9385"/>
                      <a:pt x="38887" y="9742"/>
                    </a:cubicBezTo>
                    <a:lnTo>
                      <a:pt x="38734" y="9895"/>
                    </a:lnTo>
                    <a:cubicBezTo>
                      <a:pt x="37867" y="10609"/>
                      <a:pt x="37102" y="11373"/>
                      <a:pt x="36439" y="12240"/>
                    </a:cubicBezTo>
                    <a:cubicBezTo>
                      <a:pt x="35572" y="13311"/>
                      <a:pt x="34859" y="14433"/>
                      <a:pt x="34247" y="15657"/>
                    </a:cubicBezTo>
                    <a:lnTo>
                      <a:pt x="33992" y="16320"/>
                    </a:lnTo>
                    <a:cubicBezTo>
                      <a:pt x="33380" y="17646"/>
                      <a:pt x="32972" y="19074"/>
                      <a:pt x="32768" y="20502"/>
                    </a:cubicBezTo>
                    <a:cubicBezTo>
                      <a:pt x="32717" y="20757"/>
                      <a:pt x="32666" y="21063"/>
                      <a:pt x="32666" y="21318"/>
                    </a:cubicBezTo>
                    <a:cubicBezTo>
                      <a:pt x="32564" y="22032"/>
                      <a:pt x="32513" y="22746"/>
                      <a:pt x="32564" y="23460"/>
                    </a:cubicBezTo>
                    <a:lnTo>
                      <a:pt x="32564" y="24276"/>
                    </a:lnTo>
                    <a:lnTo>
                      <a:pt x="32564" y="24684"/>
                    </a:lnTo>
                    <a:lnTo>
                      <a:pt x="32564" y="24786"/>
                    </a:lnTo>
                    <a:cubicBezTo>
                      <a:pt x="31391" y="24786"/>
                      <a:pt x="30218" y="24735"/>
                      <a:pt x="29045" y="24684"/>
                    </a:cubicBezTo>
                    <a:cubicBezTo>
                      <a:pt x="24659" y="24480"/>
                      <a:pt x="20273" y="24021"/>
                      <a:pt x="15887" y="23868"/>
                    </a:cubicBezTo>
                    <a:lnTo>
                      <a:pt x="12572" y="23868"/>
                    </a:lnTo>
                    <a:cubicBezTo>
                      <a:pt x="11655" y="23868"/>
                      <a:pt x="10737" y="23919"/>
                      <a:pt x="9819" y="23970"/>
                    </a:cubicBezTo>
                    <a:cubicBezTo>
                      <a:pt x="8187" y="24021"/>
                      <a:pt x="6504" y="24225"/>
                      <a:pt x="4923" y="24633"/>
                    </a:cubicBezTo>
                    <a:cubicBezTo>
                      <a:pt x="4005" y="24837"/>
                      <a:pt x="3189" y="25194"/>
                      <a:pt x="2373" y="25653"/>
                    </a:cubicBezTo>
                    <a:cubicBezTo>
                      <a:pt x="1557" y="26112"/>
                      <a:pt x="843" y="26673"/>
                      <a:pt x="231" y="27387"/>
                    </a:cubicBezTo>
                    <a:cubicBezTo>
                      <a:pt x="1" y="27656"/>
                      <a:pt x="233" y="27953"/>
                      <a:pt x="492" y="27953"/>
                    </a:cubicBezTo>
                    <a:cubicBezTo>
                      <a:pt x="577" y="27953"/>
                      <a:pt x="665" y="27921"/>
                      <a:pt x="741" y="27846"/>
                    </a:cubicBezTo>
                    <a:cubicBezTo>
                      <a:pt x="894" y="27591"/>
                      <a:pt x="1149" y="27387"/>
                      <a:pt x="1353" y="27183"/>
                    </a:cubicBezTo>
                    <a:cubicBezTo>
                      <a:pt x="1863" y="26724"/>
                      <a:pt x="2475" y="26316"/>
                      <a:pt x="3087" y="26010"/>
                    </a:cubicBezTo>
                    <a:cubicBezTo>
                      <a:pt x="3954" y="25602"/>
                      <a:pt x="4923" y="25296"/>
                      <a:pt x="5841" y="25092"/>
                    </a:cubicBezTo>
                    <a:cubicBezTo>
                      <a:pt x="7473" y="24786"/>
                      <a:pt x="9054" y="24633"/>
                      <a:pt x="10686" y="24582"/>
                    </a:cubicBezTo>
                    <a:cubicBezTo>
                      <a:pt x="11706" y="24531"/>
                      <a:pt x="12725" y="24531"/>
                      <a:pt x="13745" y="24531"/>
                    </a:cubicBezTo>
                    <a:cubicBezTo>
                      <a:pt x="14816" y="24531"/>
                      <a:pt x="15938" y="24531"/>
                      <a:pt x="17060" y="24582"/>
                    </a:cubicBezTo>
                    <a:lnTo>
                      <a:pt x="17672" y="24582"/>
                    </a:lnTo>
                    <a:cubicBezTo>
                      <a:pt x="22058" y="24786"/>
                      <a:pt x="26444" y="25245"/>
                      <a:pt x="30830" y="25398"/>
                    </a:cubicBezTo>
                    <a:lnTo>
                      <a:pt x="32615" y="25398"/>
                    </a:lnTo>
                    <a:cubicBezTo>
                      <a:pt x="32768" y="26622"/>
                      <a:pt x="33074" y="27897"/>
                      <a:pt x="33482" y="29070"/>
                    </a:cubicBezTo>
                    <a:lnTo>
                      <a:pt x="33482" y="29121"/>
                    </a:lnTo>
                    <a:lnTo>
                      <a:pt x="33482" y="29172"/>
                    </a:lnTo>
                    <a:cubicBezTo>
                      <a:pt x="33992" y="30549"/>
                      <a:pt x="34706" y="31926"/>
                      <a:pt x="35521" y="33150"/>
                    </a:cubicBezTo>
                    <a:cubicBezTo>
                      <a:pt x="35674" y="33303"/>
                      <a:pt x="35776" y="33507"/>
                      <a:pt x="35929" y="33660"/>
                    </a:cubicBezTo>
                    <a:cubicBezTo>
                      <a:pt x="36184" y="34016"/>
                      <a:pt x="36439" y="34373"/>
                      <a:pt x="36745" y="34730"/>
                    </a:cubicBezTo>
                    <a:lnTo>
                      <a:pt x="36796" y="34781"/>
                    </a:lnTo>
                    <a:cubicBezTo>
                      <a:pt x="37255" y="35291"/>
                      <a:pt x="37765" y="35801"/>
                      <a:pt x="38275" y="36260"/>
                    </a:cubicBezTo>
                    <a:cubicBezTo>
                      <a:pt x="38479" y="36464"/>
                      <a:pt x="38734" y="36668"/>
                      <a:pt x="38938" y="36821"/>
                    </a:cubicBezTo>
                    <a:lnTo>
                      <a:pt x="39193" y="37025"/>
                    </a:lnTo>
                    <a:cubicBezTo>
                      <a:pt x="41794" y="39065"/>
                      <a:pt x="44956" y="40340"/>
                      <a:pt x="48322" y="40697"/>
                    </a:cubicBezTo>
                    <a:cubicBezTo>
                      <a:pt x="48883" y="40748"/>
                      <a:pt x="49444" y="40748"/>
                      <a:pt x="50005" y="40748"/>
                    </a:cubicBezTo>
                    <a:cubicBezTo>
                      <a:pt x="50566" y="40748"/>
                      <a:pt x="51127" y="40748"/>
                      <a:pt x="51739" y="40697"/>
                    </a:cubicBezTo>
                    <a:cubicBezTo>
                      <a:pt x="52861" y="40544"/>
                      <a:pt x="53983" y="40340"/>
                      <a:pt x="55054" y="40034"/>
                    </a:cubicBezTo>
                    <a:cubicBezTo>
                      <a:pt x="57145" y="39422"/>
                      <a:pt x="59133" y="38402"/>
                      <a:pt x="60867" y="37025"/>
                    </a:cubicBezTo>
                    <a:cubicBezTo>
                      <a:pt x="61734" y="36362"/>
                      <a:pt x="62499" y="35597"/>
                      <a:pt x="63264" y="34781"/>
                    </a:cubicBezTo>
                    <a:cubicBezTo>
                      <a:pt x="63978" y="33965"/>
                      <a:pt x="64590" y="33099"/>
                      <a:pt x="65151" y="32181"/>
                    </a:cubicBezTo>
                    <a:cubicBezTo>
                      <a:pt x="65712" y="31212"/>
                      <a:pt x="66171" y="30243"/>
                      <a:pt x="66579" y="29223"/>
                    </a:cubicBezTo>
                    <a:cubicBezTo>
                      <a:pt x="66936" y="28152"/>
                      <a:pt x="67191" y="27132"/>
                      <a:pt x="67395" y="26010"/>
                    </a:cubicBezTo>
                    <a:cubicBezTo>
                      <a:pt x="67752" y="23868"/>
                      <a:pt x="67701" y="21624"/>
                      <a:pt x="67242" y="19482"/>
                    </a:cubicBezTo>
                    <a:lnTo>
                      <a:pt x="67395" y="19227"/>
                    </a:lnTo>
                    <a:cubicBezTo>
                      <a:pt x="67905" y="18462"/>
                      <a:pt x="68619" y="17850"/>
                      <a:pt x="69486" y="17493"/>
                    </a:cubicBezTo>
                    <a:cubicBezTo>
                      <a:pt x="69843" y="17289"/>
                      <a:pt x="70200" y="17187"/>
                      <a:pt x="70608" y="17136"/>
                    </a:cubicBezTo>
                    <a:cubicBezTo>
                      <a:pt x="70824" y="17100"/>
                      <a:pt x="71041" y="17064"/>
                      <a:pt x="71257" y="17064"/>
                    </a:cubicBezTo>
                    <a:cubicBezTo>
                      <a:pt x="71347" y="17064"/>
                      <a:pt x="71436" y="17070"/>
                      <a:pt x="71526" y="17085"/>
                    </a:cubicBezTo>
                    <a:cubicBezTo>
                      <a:pt x="71730" y="17085"/>
                      <a:pt x="71985" y="17136"/>
                      <a:pt x="72240" y="17187"/>
                    </a:cubicBezTo>
                    <a:cubicBezTo>
                      <a:pt x="72240" y="17748"/>
                      <a:pt x="72240" y="18258"/>
                      <a:pt x="72240" y="18819"/>
                    </a:cubicBezTo>
                    <a:lnTo>
                      <a:pt x="72240" y="19227"/>
                    </a:lnTo>
                    <a:cubicBezTo>
                      <a:pt x="72240" y="19431"/>
                      <a:pt x="72291" y="19635"/>
                      <a:pt x="72342" y="19839"/>
                    </a:cubicBezTo>
                    <a:cubicBezTo>
                      <a:pt x="72648" y="22083"/>
                      <a:pt x="73362" y="24174"/>
                      <a:pt x="74433" y="26112"/>
                    </a:cubicBezTo>
                    <a:cubicBezTo>
                      <a:pt x="74943" y="27081"/>
                      <a:pt x="75555" y="27948"/>
                      <a:pt x="76269" y="28815"/>
                    </a:cubicBezTo>
                    <a:cubicBezTo>
                      <a:pt x="79125" y="32232"/>
                      <a:pt x="83153" y="34424"/>
                      <a:pt x="87590" y="34985"/>
                    </a:cubicBezTo>
                    <a:cubicBezTo>
                      <a:pt x="88304" y="35036"/>
                      <a:pt x="89018" y="35087"/>
                      <a:pt x="89732" y="35087"/>
                    </a:cubicBezTo>
                    <a:lnTo>
                      <a:pt x="90956" y="35087"/>
                    </a:lnTo>
                    <a:cubicBezTo>
                      <a:pt x="100187" y="34424"/>
                      <a:pt x="107326" y="26826"/>
                      <a:pt x="107326" y="17595"/>
                    </a:cubicBezTo>
                    <a:cubicBezTo>
                      <a:pt x="107377" y="16524"/>
                      <a:pt x="107326" y="15402"/>
                      <a:pt x="107173" y="14331"/>
                    </a:cubicBezTo>
                    <a:cubicBezTo>
                      <a:pt x="106969" y="13260"/>
                      <a:pt x="106663" y="12189"/>
                      <a:pt x="106255" y="11169"/>
                    </a:cubicBezTo>
                    <a:cubicBezTo>
                      <a:pt x="103807" y="4897"/>
                      <a:pt x="97943" y="562"/>
                      <a:pt x="91211" y="52"/>
                    </a:cubicBezTo>
                    <a:cubicBezTo>
                      <a:pt x="90803" y="52"/>
                      <a:pt x="90344" y="1"/>
                      <a:pt x="89936" y="1"/>
                    </a:cubicBezTo>
                    <a:close/>
                  </a:path>
                </a:pathLst>
              </a:custGeom>
              <a:solidFill>
                <a:srgbClr val="A6F9FB">
                  <a:alpha val="273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632447B2-3355-4B3C-8177-5E15E1FBD3C4}"/>
                </a:ext>
              </a:extLst>
            </p:cNvPr>
            <p:cNvSpPr txBox="1"/>
            <p:nvPr/>
          </p:nvSpPr>
          <p:spPr>
            <a:xfrm rot="17047823">
              <a:off x="2101591" y="1938087"/>
              <a:ext cx="642212" cy="3821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rPr>
                <a:t>10</a:t>
              </a:r>
            </a:p>
          </p:txBody>
        </p:sp>
      </p:grpSp>
      <p:sp>
        <p:nvSpPr>
          <p:cNvPr id="101" name="Google Shape;400;p38">
            <a:extLst>
              <a:ext uri="{FF2B5EF4-FFF2-40B4-BE49-F238E27FC236}">
                <a16:creationId xmlns:a16="http://schemas.microsoft.com/office/drawing/2014/main" id="{3FD47090-AC32-4DC4-864D-89CE0AE7E78F}"/>
              </a:ext>
            </a:extLst>
          </p:cNvPr>
          <p:cNvSpPr txBox="1">
            <a:spLocks/>
          </p:cNvSpPr>
          <p:nvPr/>
        </p:nvSpPr>
        <p:spPr>
          <a:xfrm rot="21599640">
            <a:off x="3433998" y="425436"/>
            <a:ext cx="3038720" cy="6383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 algn="ctr">
              <a:buClr>
                <a:schemeClr val="dk1"/>
              </a:buClr>
              <a:buSzPts val="1100"/>
              <a:buNone/>
              <a:defRPr sz="5400" b="1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Bahnschrift Condensed" panose="020B0502040204020203" pitchFamily="34" charset="0"/>
                <a:ea typeface="Sue Ellen Francisco"/>
                <a:cs typeface="Sue Ellen Francisco"/>
                <a:sym typeface="Sue Ellen Francisco"/>
              </a:defRPr>
            </a:lvl1pPr>
            <a:lvl2pPr algn="ctr">
              <a:buClr>
                <a:schemeClr val="accent1"/>
              </a:buClr>
              <a:buSzPts val="5200"/>
              <a:buFont typeface="Sue Ellen Francisco"/>
              <a:buNone/>
              <a:defRPr sz="52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2pPr>
            <a:lvl3pPr algn="ctr">
              <a:buClr>
                <a:schemeClr val="accent1"/>
              </a:buClr>
              <a:buSzPts val="5200"/>
              <a:buFont typeface="Sue Ellen Francisco"/>
              <a:buNone/>
              <a:defRPr sz="52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3pPr>
            <a:lvl4pPr algn="ctr">
              <a:buClr>
                <a:schemeClr val="accent1"/>
              </a:buClr>
              <a:buSzPts val="5200"/>
              <a:buFont typeface="Sue Ellen Francisco"/>
              <a:buNone/>
              <a:defRPr sz="52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4pPr>
            <a:lvl5pPr algn="ctr">
              <a:buClr>
                <a:schemeClr val="accent1"/>
              </a:buClr>
              <a:buSzPts val="5200"/>
              <a:buFont typeface="Sue Ellen Francisco"/>
              <a:buNone/>
              <a:defRPr sz="52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5pPr>
            <a:lvl6pPr algn="ctr">
              <a:buClr>
                <a:schemeClr val="accent1"/>
              </a:buClr>
              <a:buSzPts val="5200"/>
              <a:buFont typeface="Sue Ellen Francisco"/>
              <a:buNone/>
              <a:defRPr sz="52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6pPr>
            <a:lvl7pPr algn="ctr">
              <a:buClr>
                <a:schemeClr val="accent1"/>
              </a:buClr>
              <a:buSzPts val="5200"/>
              <a:buFont typeface="Sue Ellen Francisco"/>
              <a:buNone/>
              <a:defRPr sz="52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7pPr>
            <a:lvl8pPr algn="ctr">
              <a:buClr>
                <a:schemeClr val="accent1"/>
              </a:buClr>
              <a:buSzPts val="5200"/>
              <a:buFont typeface="Sue Ellen Francisco"/>
              <a:buNone/>
              <a:defRPr sz="52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8pPr>
            <a:lvl9pPr algn="ctr">
              <a:buClr>
                <a:schemeClr val="accent1"/>
              </a:buClr>
              <a:buSzPts val="5200"/>
              <a:buFont typeface="Sue Ellen Francisco"/>
              <a:buNone/>
              <a:defRPr sz="52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kumimoji="0" lang="vi-VN" sz="3200" b="1" i="0" u="none" strike="noStrike" kern="0" cap="none" spc="50" normalizeH="0" baseline="0" noProof="0" dirty="0">
                <a:ln w="0">
                  <a:solidFill>
                    <a:srgbClr val="FF0000"/>
                  </a:solidFill>
                </a:ln>
                <a:solidFill>
                  <a:srgbClr val="FFFFFF"/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Bahnschrift Condensed" panose="020B0502040204020203" pitchFamily="34" charset="0"/>
                <a:sym typeface="Sue Ellen Francisco"/>
              </a:rPr>
              <a:t>CỦNG CỐ BÀI HỌC</a:t>
            </a:r>
            <a:endParaRPr kumimoji="0" lang="en-US" sz="3200" b="1" i="0" u="none" strike="noStrike" kern="0" cap="none" spc="50" normalizeH="0" baseline="0" noProof="0" dirty="0">
              <a:ln w="0">
                <a:solidFill>
                  <a:srgbClr val="FF0000"/>
                </a:solidFill>
              </a:ln>
              <a:solidFill>
                <a:srgbClr val="FFFFFF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Bahnschrift Condensed" panose="020B0502040204020203" pitchFamily="34" charset="0"/>
              <a:sym typeface="Sue Ellen Francisco"/>
            </a:endParaRP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470FA5E4-0A55-4E27-A0E5-4E9893C3A9FA}"/>
              </a:ext>
            </a:extLst>
          </p:cNvPr>
          <p:cNvSpPr txBox="1"/>
          <p:nvPr/>
        </p:nvSpPr>
        <p:spPr>
          <a:xfrm>
            <a:off x="4274812" y="2772993"/>
            <a:ext cx="342615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/>
              <a:t>https://</a:t>
            </a:r>
            <a:r>
              <a:rPr lang="en-GB" dirty="0" err="1"/>
              <a:t>wordwall.net</a:t>
            </a:r>
            <a:r>
              <a:rPr lang="en-GB" dirty="0"/>
              <a:t>/resource/27259418</a:t>
            </a:r>
          </a:p>
        </p:txBody>
      </p:sp>
    </p:spTree>
    <p:extLst>
      <p:ext uri="{BB962C8B-B14F-4D97-AF65-F5344CB8AC3E}">
        <p14:creationId xmlns:p14="http://schemas.microsoft.com/office/powerpoint/2010/main" val="3141662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DF8E5"/>
        </a:solidFill>
        <a:effectLst/>
      </p:bgPr>
    </p:bg>
    <p:spTree>
      <p:nvGrpSpPr>
        <p:cNvPr id="1" name="Shape 88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6" name="Group 105">
            <a:extLst>
              <a:ext uri="{FF2B5EF4-FFF2-40B4-BE49-F238E27FC236}">
                <a16:creationId xmlns:a16="http://schemas.microsoft.com/office/drawing/2014/main" id="{C5BEBC76-4FF2-4E02-BB08-ACFA1CC78DF6}"/>
              </a:ext>
            </a:extLst>
          </p:cNvPr>
          <p:cNvGrpSpPr/>
          <p:nvPr/>
        </p:nvGrpSpPr>
        <p:grpSpPr>
          <a:xfrm>
            <a:off x="2972434" y="710443"/>
            <a:ext cx="3199132" cy="3294922"/>
            <a:chOff x="2972434" y="710443"/>
            <a:chExt cx="3199132" cy="3294922"/>
          </a:xfrm>
        </p:grpSpPr>
        <p:sp>
          <p:nvSpPr>
            <p:cNvPr id="3" name="Google Shape;3922;p50">
              <a:extLst>
                <a:ext uri="{FF2B5EF4-FFF2-40B4-BE49-F238E27FC236}">
                  <a16:creationId xmlns:a16="http://schemas.microsoft.com/office/drawing/2014/main" id="{1D7E8492-3D73-41D4-9D6E-E3AC7C4B3E54}"/>
                </a:ext>
              </a:extLst>
            </p:cNvPr>
            <p:cNvSpPr/>
            <p:nvPr/>
          </p:nvSpPr>
          <p:spPr>
            <a:xfrm flipH="1">
              <a:off x="2972434" y="710443"/>
              <a:ext cx="3199132" cy="3294922"/>
            </a:xfrm>
            <a:custGeom>
              <a:avLst/>
              <a:gdLst/>
              <a:ahLst/>
              <a:cxnLst/>
              <a:rect l="l" t="t" r="r" b="b"/>
              <a:pathLst>
                <a:path w="109672" h="96167" extrusionOk="0">
                  <a:moveTo>
                    <a:pt x="78071" y="0"/>
                  </a:moveTo>
                  <a:cubicBezTo>
                    <a:pt x="77346" y="0"/>
                    <a:pt x="76627" y="7"/>
                    <a:pt x="75916" y="18"/>
                  </a:cubicBezTo>
                  <a:cubicBezTo>
                    <a:pt x="62359" y="238"/>
                    <a:pt x="48939" y="486"/>
                    <a:pt x="35410" y="1106"/>
                  </a:cubicBezTo>
                  <a:cubicBezTo>
                    <a:pt x="26041" y="1533"/>
                    <a:pt x="12993" y="1382"/>
                    <a:pt x="6380" y="9276"/>
                  </a:cubicBezTo>
                  <a:cubicBezTo>
                    <a:pt x="1" y="16909"/>
                    <a:pt x="1516" y="28951"/>
                    <a:pt x="1475" y="38210"/>
                  </a:cubicBezTo>
                  <a:cubicBezTo>
                    <a:pt x="1434" y="46614"/>
                    <a:pt x="1737" y="55018"/>
                    <a:pt x="2398" y="63409"/>
                  </a:cubicBezTo>
                  <a:cubicBezTo>
                    <a:pt x="2936" y="70201"/>
                    <a:pt x="1613" y="79956"/>
                    <a:pt x="5526" y="85853"/>
                  </a:cubicBezTo>
                  <a:cubicBezTo>
                    <a:pt x="8929" y="90978"/>
                    <a:pt x="12291" y="93582"/>
                    <a:pt x="18739" y="94671"/>
                  </a:cubicBezTo>
                  <a:cubicBezTo>
                    <a:pt x="24897" y="95714"/>
                    <a:pt x="31331" y="95893"/>
                    <a:pt x="37674" y="95893"/>
                  </a:cubicBezTo>
                  <a:cubicBezTo>
                    <a:pt x="39958" y="95893"/>
                    <a:pt x="42231" y="95870"/>
                    <a:pt x="44475" y="95856"/>
                  </a:cubicBezTo>
                  <a:cubicBezTo>
                    <a:pt x="44878" y="95853"/>
                    <a:pt x="45282" y="95852"/>
                    <a:pt x="45688" y="95852"/>
                  </a:cubicBezTo>
                  <a:cubicBezTo>
                    <a:pt x="52621" y="95852"/>
                    <a:pt x="60114" y="96166"/>
                    <a:pt x="67647" y="96166"/>
                  </a:cubicBezTo>
                  <a:cubicBezTo>
                    <a:pt x="78312" y="96166"/>
                    <a:pt x="89058" y="95537"/>
                    <a:pt x="98415" y="92494"/>
                  </a:cubicBezTo>
                  <a:cubicBezTo>
                    <a:pt x="109672" y="88829"/>
                    <a:pt x="107384" y="72447"/>
                    <a:pt x="107508" y="63395"/>
                  </a:cubicBezTo>
                  <a:cubicBezTo>
                    <a:pt x="107646" y="53351"/>
                    <a:pt x="107205" y="42660"/>
                    <a:pt x="106640" y="32395"/>
                  </a:cubicBezTo>
                  <a:cubicBezTo>
                    <a:pt x="106640" y="32051"/>
                    <a:pt x="106627" y="31720"/>
                    <a:pt x="106599" y="31390"/>
                  </a:cubicBezTo>
                  <a:cubicBezTo>
                    <a:pt x="106213" y="23399"/>
                    <a:pt x="106186" y="14250"/>
                    <a:pt x="101157" y="7664"/>
                  </a:cubicBezTo>
                  <a:cubicBezTo>
                    <a:pt x="96049" y="956"/>
                    <a:pt x="86665" y="0"/>
                    <a:pt x="78071" y="0"/>
                  </a:cubicBezTo>
                  <a:close/>
                </a:path>
              </a:pathLst>
            </a:custGeom>
            <a:solidFill>
              <a:srgbClr val="D6EDE4"/>
            </a:solidFill>
            <a:ln>
              <a:solidFill>
                <a:srgbClr val="D6EDE4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" name="Google Shape;3930;p50">
              <a:extLst>
                <a:ext uri="{FF2B5EF4-FFF2-40B4-BE49-F238E27FC236}">
                  <a16:creationId xmlns:a16="http://schemas.microsoft.com/office/drawing/2014/main" id="{74EE7668-E576-4B15-8E26-5777988566AF}"/>
                </a:ext>
              </a:extLst>
            </p:cNvPr>
            <p:cNvSpPr txBox="1"/>
            <p:nvPr/>
          </p:nvSpPr>
          <p:spPr>
            <a:xfrm>
              <a:off x="3858667" y="1057741"/>
              <a:ext cx="2160377" cy="857628"/>
            </a:xfrm>
            <a:prstGeom prst="rect">
              <a:avLst/>
            </a:prstGeom>
            <a:noFill/>
            <a:ln>
              <a:solidFill>
                <a:srgbClr val="D6EDE4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01C1CB">
                      <a:lumMod val="50000"/>
                    </a:srgbClr>
                  </a:solidFill>
                  <a:effectLst/>
                  <a:uLnTx/>
                  <a:uFillTx/>
                  <a:latin typeface="Arial"/>
                  <a:cs typeface="Times New Roman" panose="02020603050405020304" pitchFamily="18" charset="0"/>
                  <a:sym typeface="Short Stack"/>
                </a:rPr>
                <a:t>  </a:t>
              </a:r>
            </a:p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01C1CB">
                      <a:lumMod val="50000"/>
                    </a:srgbClr>
                  </a:solidFill>
                  <a:effectLst/>
                  <a:uLnTx/>
                  <a:uFillTx/>
                  <a:latin typeface="Arial"/>
                  <a:cs typeface="Times New Roman" panose="02020603050405020304" pitchFamily="18" charset="0"/>
                  <a:sym typeface="Short Stack"/>
                </a:rPr>
                <a:t>  </a:t>
              </a:r>
              <a:r>
                <a:rPr kumimoji="0" lang="en-US" sz="16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1C1CB">
                      <a:lumMod val="50000"/>
                    </a:srgbClr>
                  </a:solidFill>
                  <a:effectLst/>
                  <a:uLnTx/>
                  <a:uFillTx/>
                  <a:latin typeface="Arial"/>
                  <a:cs typeface="Times New Roman" panose="02020603050405020304" pitchFamily="18" charset="0"/>
                  <a:sym typeface="Short Stack"/>
                </a:rPr>
                <a:t>Học</a:t>
              </a:r>
              <a:r>
                <a:rPr kumimoji="0" lang="en-US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01C1CB">
                      <a:lumMod val="50000"/>
                    </a:srgbClr>
                  </a:solidFill>
                  <a:effectLst/>
                  <a:uLnTx/>
                  <a:uFillTx/>
                  <a:latin typeface="Arial"/>
                  <a:cs typeface="Times New Roman" panose="02020603050405020304" pitchFamily="18" charset="0"/>
                  <a:sym typeface="Short Stack"/>
                </a:rPr>
                <a:t> </a:t>
              </a:r>
              <a:r>
                <a:rPr kumimoji="0" lang="en-US" sz="16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1C1CB">
                      <a:lumMod val="50000"/>
                    </a:srgbClr>
                  </a:solidFill>
                  <a:effectLst/>
                  <a:uLnTx/>
                  <a:uFillTx/>
                  <a:latin typeface="Arial"/>
                  <a:cs typeface="Times New Roman" panose="02020603050405020304" pitchFamily="18" charset="0"/>
                  <a:sym typeface="Short Stack"/>
                </a:rPr>
                <a:t>thuộc</a:t>
              </a:r>
              <a:r>
                <a:rPr kumimoji="0" lang="en-US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01C1CB">
                      <a:lumMod val="50000"/>
                    </a:srgbClr>
                  </a:solidFill>
                  <a:effectLst/>
                  <a:uLnTx/>
                  <a:uFillTx/>
                  <a:latin typeface="Arial"/>
                  <a:cs typeface="Times New Roman" panose="02020603050405020304" pitchFamily="18" charset="0"/>
                  <a:sym typeface="Short Stack"/>
                </a:rPr>
                <a:t> </a:t>
              </a:r>
              <a:r>
                <a:rPr kumimoji="0" lang="en-US" sz="16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1C1CB">
                      <a:lumMod val="50000"/>
                    </a:srgbClr>
                  </a:solidFill>
                  <a:effectLst/>
                  <a:uLnTx/>
                  <a:uFillTx/>
                  <a:latin typeface="Arial"/>
                  <a:cs typeface="Times New Roman" panose="02020603050405020304" pitchFamily="18" charset="0"/>
                  <a:sym typeface="Short Stack"/>
                </a:rPr>
                <a:t>bài</a:t>
              </a:r>
              <a:r>
                <a:rPr kumimoji="0" lang="en-US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01C1CB">
                      <a:lumMod val="50000"/>
                    </a:srgbClr>
                  </a:solidFill>
                  <a:effectLst/>
                  <a:uLnTx/>
                  <a:uFillTx/>
                  <a:latin typeface="Arial"/>
                  <a:cs typeface="Times New Roman" panose="02020603050405020304" pitchFamily="18" charset="0"/>
                  <a:sym typeface="Short Stack"/>
                </a:rPr>
                <a:t> </a:t>
              </a:r>
              <a:r>
                <a:rPr kumimoji="0" lang="en-US" sz="16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1C1CB">
                      <a:lumMod val="50000"/>
                    </a:srgbClr>
                  </a:solidFill>
                  <a:effectLst/>
                  <a:uLnTx/>
                  <a:uFillTx/>
                  <a:latin typeface="Arial"/>
                  <a:cs typeface="Times New Roman" panose="02020603050405020304" pitchFamily="18" charset="0"/>
                  <a:sym typeface="Short Stack"/>
                </a:rPr>
                <a:t>hát</a:t>
              </a:r>
              <a:r>
                <a:rPr kumimoji="0" lang="en-US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01C1CB">
                      <a:lumMod val="50000"/>
                    </a:srgbClr>
                  </a:solidFill>
                  <a:effectLst/>
                  <a:uLnTx/>
                  <a:uFillTx/>
                  <a:latin typeface="Arial"/>
                  <a:cs typeface="Times New Roman" panose="02020603050405020304" pitchFamily="18" charset="0"/>
                  <a:sym typeface="Short Stack"/>
                </a:rPr>
                <a:t> </a:t>
              </a:r>
              <a:r>
                <a:rPr kumimoji="0" lang="en-US" sz="1600" b="0" i="1" u="none" strike="noStrike" kern="0" cap="none" spc="0" normalizeH="0" baseline="0" noProof="0" dirty="0" err="1">
                  <a:ln>
                    <a:noFill/>
                  </a:ln>
                  <a:solidFill>
                    <a:srgbClr val="01C1CB">
                      <a:lumMod val="50000"/>
                    </a:srgbClr>
                  </a:solidFill>
                  <a:effectLst/>
                  <a:uLnTx/>
                  <a:uFillTx/>
                  <a:latin typeface="Arial"/>
                  <a:cs typeface="Times New Roman" panose="02020603050405020304" pitchFamily="18" charset="0"/>
                  <a:sym typeface="Short Stack"/>
                </a:rPr>
                <a:t>Mưa</a:t>
              </a:r>
              <a:r>
                <a:rPr kumimoji="0" lang="en-US" sz="1600" b="0" i="1" u="none" strike="noStrike" kern="0" cap="none" spc="0" normalizeH="0" baseline="0" noProof="0" dirty="0">
                  <a:ln>
                    <a:noFill/>
                  </a:ln>
                  <a:solidFill>
                    <a:srgbClr val="01C1CB">
                      <a:lumMod val="50000"/>
                    </a:srgbClr>
                  </a:solidFill>
                  <a:effectLst/>
                  <a:uLnTx/>
                  <a:uFillTx/>
                  <a:latin typeface="Arial"/>
                  <a:cs typeface="Times New Roman" panose="02020603050405020304" pitchFamily="18" charset="0"/>
                  <a:sym typeface="Short Stack"/>
                </a:rPr>
                <a:t> </a:t>
              </a:r>
              <a:r>
                <a:rPr kumimoji="0" lang="en-US" sz="1600" b="0" i="1" u="none" strike="noStrike" kern="0" cap="none" spc="0" normalizeH="0" baseline="0" noProof="0" dirty="0" err="1">
                  <a:ln>
                    <a:noFill/>
                  </a:ln>
                  <a:solidFill>
                    <a:srgbClr val="01C1CB">
                      <a:lumMod val="50000"/>
                    </a:srgbClr>
                  </a:solidFill>
                  <a:effectLst/>
                  <a:uLnTx/>
                  <a:uFillTx/>
                  <a:latin typeface="Arial"/>
                  <a:cs typeface="Times New Roman" panose="02020603050405020304" pitchFamily="18" charset="0"/>
                  <a:sym typeface="Short Stack"/>
                </a:rPr>
                <a:t>rơi</a:t>
              </a:r>
              <a:r>
                <a:rPr kumimoji="0" lang="en-US" sz="1600" b="0" i="1" u="none" strike="noStrike" kern="0" cap="none" spc="0" normalizeH="0" baseline="0" noProof="0" dirty="0">
                  <a:ln>
                    <a:noFill/>
                  </a:ln>
                  <a:solidFill>
                    <a:srgbClr val="01C1CB">
                      <a:lumMod val="50000"/>
                    </a:srgbClr>
                  </a:solidFill>
                  <a:effectLst/>
                  <a:uLnTx/>
                  <a:uFillTx/>
                  <a:latin typeface="Arial"/>
                  <a:cs typeface="Times New Roman" panose="02020603050405020304" pitchFamily="18" charset="0"/>
                  <a:sym typeface="Short Stack"/>
                </a:rPr>
                <a:t> </a:t>
              </a:r>
              <a:r>
                <a:rPr kumimoji="0" lang="en-US" sz="16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1C1CB">
                      <a:lumMod val="50000"/>
                    </a:srgbClr>
                  </a:solidFill>
                  <a:effectLst/>
                  <a:uLnTx/>
                  <a:uFillTx/>
                  <a:latin typeface="Arial"/>
                  <a:cs typeface="Times New Roman" panose="02020603050405020304" pitchFamily="18" charset="0"/>
                  <a:sym typeface="Short Stack"/>
                </a:rPr>
                <a:t>và</a:t>
              </a:r>
              <a:r>
                <a:rPr kumimoji="0" lang="en-US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01C1CB">
                      <a:lumMod val="50000"/>
                    </a:srgbClr>
                  </a:solidFill>
                  <a:effectLst/>
                  <a:uLnTx/>
                  <a:uFillTx/>
                  <a:latin typeface="Arial"/>
                  <a:cs typeface="Times New Roman" panose="02020603050405020304" pitchFamily="18" charset="0"/>
                  <a:sym typeface="Short Stack"/>
                </a:rPr>
                <a:t> </a:t>
              </a:r>
              <a:r>
                <a:rPr kumimoji="0" lang="en-US" sz="16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1C1CB">
                      <a:lumMod val="50000"/>
                    </a:srgbClr>
                  </a:solidFill>
                  <a:effectLst/>
                  <a:uLnTx/>
                  <a:uFillTx/>
                  <a:latin typeface="Arial"/>
                  <a:cs typeface="Times New Roman" panose="02020603050405020304" pitchFamily="18" charset="0"/>
                  <a:sym typeface="Short Stack"/>
                </a:rPr>
                <a:t>sáng</a:t>
              </a:r>
              <a:r>
                <a:rPr kumimoji="0" lang="en-US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01C1CB">
                      <a:lumMod val="50000"/>
                    </a:srgbClr>
                  </a:solidFill>
                  <a:effectLst/>
                  <a:uLnTx/>
                  <a:uFillTx/>
                  <a:latin typeface="Arial"/>
                  <a:cs typeface="Times New Roman" panose="02020603050405020304" pitchFamily="18" charset="0"/>
                  <a:sym typeface="Short Stack"/>
                </a:rPr>
                <a:t> </a:t>
              </a:r>
              <a:r>
                <a:rPr kumimoji="0" lang="en-US" sz="16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1C1CB">
                      <a:lumMod val="50000"/>
                    </a:srgbClr>
                  </a:solidFill>
                  <a:effectLst/>
                  <a:uLnTx/>
                  <a:uFillTx/>
                  <a:latin typeface="Arial"/>
                  <a:cs typeface="Times New Roman" panose="02020603050405020304" pitchFamily="18" charset="0"/>
                  <a:sym typeface="Short Stack"/>
                </a:rPr>
                <a:t>tạo</a:t>
              </a:r>
              <a:r>
                <a:rPr kumimoji="0" lang="en-US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01C1CB">
                      <a:lumMod val="50000"/>
                    </a:srgbClr>
                  </a:solidFill>
                  <a:effectLst/>
                  <a:uLnTx/>
                  <a:uFillTx/>
                  <a:latin typeface="Arial"/>
                  <a:cs typeface="Times New Roman" panose="02020603050405020304" pitchFamily="18" charset="0"/>
                  <a:sym typeface="Short Stack"/>
                </a:rPr>
                <a:t> </a:t>
              </a:r>
              <a:r>
                <a:rPr kumimoji="0" lang="en-US" sz="16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1C1CB">
                      <a:lumMod val="50000"/>
                    </a:srgbClr>
                  </a:solidFill>
                  <a:effectLst/>
                  <a:uLnTx/>
                  <a:uFillTx/>
                  <a:latin typeface="Arial"/>
                  <a:cs typeface="Times New Roman" panose="02020603050405020304" pitchFamily="18" charset="0"/>
                  <a:sym typeface="Short Stack"/>
                </a:rPr>
                <a:t>thêm</a:t>
              </a:r>
              <a:r>
                <a:rPr kumimoji="0" lang="en-US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01C1CB">
                      <a:lumMod val="50000"/>
                    </a:srgbClr>
                  </a:solidFill>
                  <a:effectLst/>
                  <a:uLnTx/>
                  <a:uFillTx/>
                  <a:latin typeface="Arial"/>
                  <a:cs typeface="Times New Roman" panose="02020603050405020304" pitchFamily="18" charset="0"/>
                  <a:sym typeface="Short Stack"/>
                </a:rPr>
                <a:t> ý </a:t>
              </a:r>
              <a:r>
                <a:rPr kumimoji="0" lang="en-US" sz="16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1C1CB">
                      <a:lumMod val="50000"/>
                    </a:srgbClr>
                  </a:solidFill>
                  <a:effectLst/>
                  <a:uLnTx/>
                  <a:uFillTx/>
                  <a:latin typeface="Arial"/>
                  <a:cs typeface="Times New Roman" panose="02020603050405020304" pitchFamily="18" charset="0"/>
                  <a:sym typeface="Short Stack"/>
                </a:rPr>
                <a:t>tưởng</a:t>
              </a:r>
              <a:r>
                <a:rPr kumimoji="0" lang="en-US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01C1CB">
                      <a:lumMod val="50000"/>
                    </a:srgbClr>
                  </a:solidFill>
                  <a:effectLst/>
                  <a:uLnTx/>
                  <a:uFillTx/>
                  <a:latin typeface="Arial"/>
                  <a:cs typeface="Times New Roman" panose="02020603050405020304" pitchFamily="18" charset="0"/>
                  <a:sym typeface="Short Stack"/>
                </a:rPr>
                <a:t> </a:t>
              </a:r>
              <a:r>
                <a:rPr kumimoji="0" lang="en-US" sz="16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1C1CB">
                      <a:lumMod val="50000"/>
                    </a:srgbClr>
                  </a:solidFill>
                  <a:effectLst/>
                  <a:uLnTx/>
                  <a:uFillTx/>
                  <a:latin typeface="Arial"/>
                  <a:cs typeface="Times New Roman" panose="02020603050405020304" pitchFamily="18" charset="0"/>
                  <a:sym typeface="Short Stack"/>
                </a:rPr>
                <a:t>biểu</a:t>
              </a:r>
              <a:r>
                <a:rPr kumimoji="0" lang="en-US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01C1CB">
                      <a:lumMod val="50000"/>
                    </a:srgbClr>
                  </a:solidFill>
                  <a:effectLst/>
                  <a:uLnTx/>
                  <a:uFillTx/>
                  <a:latin typeface="Arial"/>
                  <a:cs typeface="Times New Roman" panose="02020603050405020304" pitchFamily="18" charset="0"/>
                  <a:sym typeface="Short Stack"/>
                </a:rPr>
                <a:t> </a:t>
              </a:r>
              <a:r>
                <a:rPr kumimoji="0" lang="en-US" sz="16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1C1CB">
                      <a:lumMod val="50000"/>
                    </a:srgbClr>
                  </a:solidFill>
                  <a:effectLst/>
                  <a:uLnTx/>
                  <a:uFillTx/>
                  <a:latin typeface="Arial"/>
                  <a:cs typeface="Times New Roman" panose="02020603050405020304" pitchFamily="18" charset="0"/>
                  <a:sym typeface="Short Stack"/>
                </a:rPr>
                <a:t>diễn</a:t>
              </a:r>
              <a:r>
                <a:rPr kumimoji="0" lang="en-US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01C1CB">
                      <a:lumMod val="50000"/>
                    </a:srgbClr>
                  </a:solidFill>
                  <a:effectLst/>
                  <a:uLnTx/>
                  <a:uFillTx/>
                  <a:latin typeface="Arial"/>
                  <a:cs typeface="Times New Roman" panose="02020603050405020304" pitchFamily="18" charset="0"/>
                  <a:sym typeface="Short Stack"/>
                </a:rPr>
                <a:t> </a:t>
              </a:r>
              <a:r>
                <a:rPr kumimoji="0" lang="en-US" sz="16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1C1CB">
                      <a:lumMod val="50000"/>
                    </a:srgbClr>
                  </a:solidFill>
                  <a:effectLst/>
                  <a:uLnTx/>
                  <a:uFillTx/>
                  <a:latin typeface="Arial"/>
                  <a:cs typeface="Times New Roman" panose="02020603050405020304" pitchFamily="18" charset="0"/>
                  <a:sym typeface="Short Stack"/>
                </a:rPr>
                <a:t>bài</a:t>
              </a:r>
              <a:r>
                <a:rPr kumimoji="0" lang="en-US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01C1CB">
                      <a:lumMod val="50000"/>
                    </a:srgbClr>
                  </a:solidFill>
                  <a:effectLst/>
                  <a:uLnTx/>
                  <a:uFillTx/>
                  <a:latin typeface="Arial"/>
                  <a:cs typeface="Times New Roman" panose="02020603050405020304" pitchFamily="18" charset="0"/>
                  <a:sym typeface="Short Stack"/>
                </a:rPr>
                <a:t> </a:t>
              </a:r>
              <a:r>
                <a:rPr kumimoji="0" lang="en-US" sz="16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1C1CB">
                      <a:lumMod val="50000"/>
                    </a:srgbClr>
                  </a:solidFill>
                  <a:effectLst/>
                  <a:uLnTx/>
                  <a:uFillTx/>
                  <a:latin typeface="Arial"/>
                  <a:cs typeface="Times New Roman" panose="02020603050405020304" pitchFamily="18" charset="0"/>
                  <a:sym typeface="Short Stack"/>
                </a:rPr>
                <a:t>hát</a:t>
              </a:r>
              <a:r>
                <a:rPr kumimoji="0" lang="en-US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01C1CB">
                      <a:lumMod val="50000"/>
                    </a:srgbClr>
                  </a:solidFill>
                  <a:effectLst/>
                  <a:uLnTx/>
                  <a:uFillTx/>
                  <a:latin typeface="Arial"/>
                  <a:cs typeface="Times New Roman" panose="02020603050405020304" pitchFamily="18" charset="0"/>
                  <a:sym typeface="Short Stack"/>
                </a:rPr>
                <a:t>.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D6EDE4"/>
                </a:solidFill>
                <a:effectLst/>
                <a:uLnTx/>
                <a:uFillTx/>
                <a:latin typeface="Arial"/>
                <a:ea typeface="Short Stack"/>
                <a:cs typeface="Short Stack"/>
                <a:sym typeface="Short Stack"/>
              </a:endParaRPr>
            </a:p>
          </p:txBody>
        </p: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392248D3-193E-40FB-8778-AD05465779E5}"/>
                </a:ext>
              </a:extLst>
            </p:cNvPr>
            <p:cNvGrpSpPr/>
            <p:nvPr/>
          </p:nvGrpSpPr>
          <p:grpSpPr>
            <a:xfrm>
              <a:off x="3328571" y="1260877"/>
              <a:ext cx="471576" cy="451357"/>
              <a:chOff x="3257311" y="2182385"/>
              <a:chExt cx="471576" cy="451357"/>
            </a:xfrm>
          </p:grpSpPr>
          <p:sp>
            <p:nvSpPr>
              <p:cNvPr id="12" name="Google Shape;3925;p50">
                <a:extLst>
                  <a:ext uri="{FF2B5EF4-FFF2-40B4-BE49-F238E27FC236}">
                    <a16:creationId xmlns:a16="http://schemas.microsoft.com/office/drawing/2014/main" id="{693D173D-B1BA-40FF-B60C-EAFD78460913}"/>
                  </a:ext>
                </a:extLst>
              </p:cNvPr>
              <p:cNvSpPr/>
              <p:nvPr/>
            </p:nvSpPr>
            <p:spPr>
              <a:xfrm>
                <a:off x="3257311" y="2182385"/>
                <a:ext cx="471576" cy="451357"/>
              </a:xfrm>
              <a:custGeom>
                <a:avLst/>
                <a:gdLst/>
                <a:ahLst/>
                <a:cxnLst/>
                <a:rect l="l" t="t" r="r" b="b"/>
                <a:pathLst>
                  <a:path w="1143" h="1094" extrusionOk="0">
                    <a:moveTo>
                      <a:pt x="491" y="1"/>
                    </a:moveTo>
                    <a:cubicBezTo>
                      <a:pt x="377" y="1"/>
                      <a:pt x="260" y="23"/>
                      <a:pt x="170" y="95"/>
                    </a:cubicBezTo>
                    <a:cubicBezTo>
                      <a:pt x="62" y="181"/>
                      <a:pt x="28" y="323"/>
                      <a:pt x="4" y="458"/>
                    </a:cubicBezTo>
                    <a:cubicBezTo>
                      <a:pt x="1" y="467"/>
                      <a:pt x="7" y="479"/>
                      <a:pt x="19" y="485"/>
                    </a:cubicBezTo>
                    <a:cubicBezTo>
                      <a:pt x="1" y="697"/>
                      <a:pt x="68" y="927"/>
                      <a:pt x="268" y="1029"/>
                    </a:cubicBezTo>
                    <a:cubicBezTo>
                      <a:pt x="362" y="1073"/>
                      <a:pt x="463" y="1094"/>
                      <a:pt x="565" y="1094"/>
                    </a:cubicBezTo>
                    <a:cubicBezTo>
                      <a:pt x="590" y="1094"/>
                      <a:pt x="615" y="1092"/>
                      <a:pt x="639" y="1090"/>
                    </a:cubicBezTo>
                    <a:cubicBezTo>
                      <a:pt x="759" y="1087"/>
                      <a:pt x="873" y="1047"/>
                      <a:pt x="968" y="976"/>
                    </a:cubicBezTo>
                    <a:cubicBezTo>
                      <a:pt x="1060" y="906"/>
                      <a:pt x="1121" y="801"/>
                      <a:pt x="1137" y="685"/>
                    </a:cubicBezTo>
                    <a:cubicBezTo>
                      <a:pt x="1143" y="620"/>
                      <a:pt x="1143" y="556"/>
                      <a:pt x="1131" y="491"/>
                    </a:cubicBezTo>
                    <a:cubicBezTo>
                      <a:pt x="1124" y="427"/>
                      <a:pt x="1112" y="366"/>
                      <a:pt x="1097" y="304"/>
                    </a:cubicBezTo>
                    <a:cubicBezTo>
                      <a:pt x="1069" y="197"/>
                      <a:pt x="992" y="111"/>
                      <a:pt x="891" y="68"/>
                    </a:cubicBezTo>
                    <a:cubicBezTo>
                      <a:pt x="784" y="28"/>
                      <a:pt x="670" y="6"/>
                      <a:pt x="556" y="3"/>
                    </a:cubicBezTo>
                    <a:cubicBezTo>
                      <a:pt x="535" y="2"/>
                      <a:pt x="513" y="1"/>
                      <a:pt x="491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solidFill>
                  <a:srgbClr val="D6EDE4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grpSp>
            <p:nvGrpSpPr>
              <p:cNvPr id="13" name="Google Shape;3931;p50">
                <a:extLst>
                  <a:ext uri="{FF2B5EF4-FFF2-40B4-BE49-F238E27FC236}">
                    <a16:creationId xmlns:a16="http://schemas.microsoft.com/office/drawing/2014/main" id="{F318FB93-A53A-49D0-A843-A24D6BFCB89B}"/>
                  </a:ext>
                </a:extLst>
              </p:cNvPr>
              <p:cNvGrpSpPr/>
              <p:nvPr/>
            </p:nvGrpSpPr>
            <p:grpSpPr>
              <a:xfrm>
                <a:off x="3355924" y="2274155"/>
                <a:ext cx="274351" cy="274399"/>
                <a:chOff x="1492675" y="4992125"/>
                <a:chExt cx="481825" cy="481825"/>
              </a:xfrm>
            </p:grpSpPr>
            <p:sp>
              <p:nvSpPr>
                <p:cNvPr id="14" name="Google Shape;3932;p50">
                  <a:extLst>
                    <a:ext uri="{FF2B5EF4-FFF2-40B4-BE49-F238E27FC236}">
                      <a16:creationId xmlns:a16="http://schemas.microsoft.com/office/drawing/2014/main" id="{678A68CA-9D1F-4282-9A48-BF3547D768D3}"/>
                    </a:ext>
                  </a:extLst>
                </p:cNvPr>
                <p:cNvSpPr/>
                <p:nvPr/>
              </p:nvSpPr>
              <p:spPr>
                <a:xfrm>
                  <a:off x="1492675" y="4992125"/>
                  <a:ext cx="481825" cy="481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273" h="19273" extrusionOk="0">
                      <a:moveTo>
                        <a:pt x="12728" y="5990"/>
                      </a:moveTo>
                      <a:cubicBezTo>
                        <a:pt x="13161" y="5990"/>
                        <a:pt x="13595" y="6156"/>
                        <a:pt x="13925" y="6487"/>
                      </a:cubicBezTo>
                      <a:cubicBezTo>
                        <a:pt x="14587" y="7149"/>
                        <a:pt x="14587" y="8221"/>
                        <a:pt x="13928" y="8884"/>
                      </a:cubicBezTo>
                      <a:lnTo>
                        <a:pt x="10028" y="12780"/>
                      </a:lnTo>
                      <a:cubicBezTo>
                        <a:pt x="9709" y="13100"/>
                        <a:pt x="9278" y="13280"/>
                        <a:pt x="8830" y="13280"/>
                      </a:cubicBezTo>
                      <a:lnTo>
                        <a:pt x="8815" y="13280"/>
                      </a:lnTo>
                      <a:cubicBezTo>
                        <a:pt x="8811" y="13280"/>
                        <a:pt x="8807" y="13280"/>
                        <a:pt x="8804" y="13280"/>
                      </a:cubicBezTo>
                      <a:cubicBezTo>
                        <a:pt x="8362" y="13280"/>
                        <a:pt x="7936" y="13103"/>
                        <a:pt x="7622" y="12789"/>
                      </a:cubicBezTo>
                      <a:lnTo>
                        <a:pt x="5346" y="10528"/>
                      </a:lnTo>
                      <a:cubicBezTo>
                        <a:pt x="4632" y="9877"/>
                        <a:pt x="4605" y="8760"/>
                        <a:pt x="5288" y="8077"/>
                      </a:cubicBezTo>
                      <a:cubicBezTo>
                        <a:pt x="5620" y="7745"/>
                        <a:pt x="6053" y="7581"/>
                        <a:pt x="6485" y="7581"/>
                      </a:cubicBezTo>
                      <a:cubicBezTo>
                        <a:pt x="6944" y="7581"/>
                        <a:pt x="7402" y="7766"/>
                        <a:pt x="7737" y="8134"/>
                      </a:cubicBezTo>
                      <a:lnTo>
                        <a:pt x="8812" y="9206"/>
                      </a:lnTo>
                      <a:lnTo>
                        <a:pt x="11531" y="6487"/>
                      </a:lnTo>
                      <a:cubicBezTo>
                        <a:pt x="11861" y="6156"/>
                        <a:pt x="12294" y="5990"/>
                        <a:pt x="12728" y="5990"/>
                      </a:cubicBezTo>
                      <a:close/>
                      <a:moveTo>
                        <a:pt x="9637" y="1"/>
                      </a:moveTo>
                      <a:cubicBezTo>
                        <a:pt x="7095" y="1"/>
                        <a:pt x="4686" y="1012"/>
                        <a:pt x="2849" y="2849"/>
                      </a:cubicBezTo>
                      <a:cubicBezTo>
                        <a:pt x="1013" y="4686"/>
                        <a:pt x="1" y="7098"/>
                        <a:pt x="1" y="9637"/>
                      </a:cubicBezTo>
                      <a:cubicBezTo>
                        <a:pt x="1" y="12175"/>
                        <a:pt x="1013" y="14587"/>
                        <a:pt x="2849" y="16424"/>
                      </a:cubicBezTo>
                      <a:cubicBezTo>
                        <a:pt x="4686" y="18261"/>
                        <a:pt x="7095" y="19273"/>
                        <a:pt x="9637" y="19273"/>
                      </a:cubicBezTo>
                      <a:cubicBezTo>
                        <a:pt x="12175" y="19273"/>
                        <a:pt x="14584" y="18261"/>
                        <a:pt x="16421" y="16424"/>
                      </a:cubicBezTo>
                      <a:cubicBezTo>
                        <a:pt x="18258" y="14587"/>
                        <a:pt x="19273" y="12175"/>
                        <a:pt x="19273" y="9637"/>
                      </a:cubicBezTo>
                      <a:cubicBezTo>
                        <a:pt x="19273" y="7098"/>
                        <a:pt x="18258" y="4686"/>
                        <a:pt x="16421" y="2849"/>
                      </a:cubicBezTo>
                      <a:cubicBezTo>
                        <a:pt x="14584" y="1012"/>
                        <a:pt x="12175" y="1"/>
                        <a:pt x="9637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solidFill>
                    <a:srgbClr val="D6EDE4"/>
                  </a:solidFill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435D74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" name="Google Shape;3933;p50">
                  <a:extLst>
                    <a:ext uri="{FF2B5EF4-FFF2-40B4-BE49-F238E27FC236}">
                      <a16:creationId xmlns:a16="http://schemas.microsoft.com/office/drawing/2014/main" id="{44C826B7-6EF0-4BB8-9AEF-C2D4E0718A8B}"/>
                    </a:ext>
                  </a:extLst>
                </p:cNvPr>
                <p:cNvSpPr/>
                <p:nvPr/>
              </p:nvSpPr>
              <p:spPr>
                <a:xfrm>
                  <a:off x="1639625" y="5170175"/>
                  <a:ext cx="190100" cy="125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04" h="5030" extrusionOk="0">
                      <a:moveTo>
                        <a:pt x="6852" y="0"/>
                      </a:moveTo>
                      <a:cubicBezTo>
                        <a:pt x="6851" y="0"/>
                        <a:pt x="6850" y="0"/>
                        <a:pt x="6848" y="0"/>
                      </a:cubicBezTo>
                      <a:cubicBezTo>
                        <a:pt x="6698" y="0"/>
                        <a:pt x="6556" y="57"/>
                        <a:pt x="6451" y="163"/>
                      </a:cubicBezTo>
                      <a:lnTo>
                        <a:pt x="3334" y="3279"/>
                      </a:lnTo>
                      <a:cubicBezTo>
                        <a:pt x="3224" y="3391"/>
                        <a:pt x="3080" y="3447"/>
                        <a:pt x="2935" y="3447"/>
                      </a:cubicBezTo>
                      <a:cubicBezTo>
                        <a:pt x="2791" y="3447"/>
                        <a:pt x="2646" y="3391"/>
                        <a:pt x="2536" y="3279"/>
                      </a:cubicBezTo>
                      <a:cubicBezTo>
                        <a:pt x="2533" y="3279"/>
                        <a:pt x="2533" y="3279"/>
                        <a:pt x="2530" y="3276"/>
                      </a:cubicBezTo>
                      <a:cubicBezTo>
                        <a:pt x="2521" y="3267"/>
                        <a:pt x="2509" y="3255"/>
                        <a:pt x="2497" y="3246"/>
                      </a:cubicBezTo>
                      <a:lnTo>
                        <a:pt x="1061" y="1810"/>
                      </a:lnTo>
                      <a:cubicBezTo>
                        <a:pt x="948" y="1678"/>
                        <a:pt x="789" y="1611"/>
                        <a:pt x="629" y="1611"/>
                      </a:cubicBezTo>
                      <a:cubicBezTo>
                        <a:pt x="486" y="1611"/>
                        <a:pt x="342" y="1666"/>
                        <a:pt x="233" y="1777"/>
                      </a:cubicBezTo>
                      <a:cubicBezTo>
                        <a:pt x="1" y="2009"/>
                        <a:pt x="16" y="2391"/>
                        <a:pt x="266" y="2605"/>
                      </a:cubicBezTo>
                      <a:lnTo>
                        <a:pt x="2542" y="4869"/>
                      </a:lnTo>
                      <a:cubicBezTo>
                        <a:pt x="2645" y="4972"/>
                        <a:pt x="2782" y="5029"/>
                        <a:pt x="2926" y="5029"/>
                      </a:cubicBezTo>
                      <a:cubicBezTo>
                        <a:pt x="2929" y="5029"/>
                        <a:pt x="2933" y="5029"/>
                        <a:pt x="2937" y="5029"/>
                      </a:cubicBezTo>
                      <a:lnTo>
                        <a:pt x="2943" y="5029"/>
                      </a:lnTo>
                      <a:cubicBezTo>
                        <a:pt x="3096" y="5029"/>
                        <a:pt x="3241" y="4969"/>
                        <a:pt x="3352" y="4860"/>
                      </a:cubicBezTo>
                      <a:lnTo>
                        <a:pt x="7249" y="964"/>
                      </a:lnTo>
                      <a:cubicBezTo>
                        <a:pt x="7603" y="606"/>
                        <a:pt x="7352" y="0"/>
                        <a:pt x="6852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solidFill>
                    <a:srgbClr val="D6EDE4"/>
                  </a:solidFill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435D74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</p:grpSp>
        </p:grp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39F8E1B3-B33F-49C1-BD6C-9C4494A4FE2D}"/>
                </a:ext>
              </a:extLst>
            </p:cNvPr>
            <p:cNvGrpSpPr/>
            <p:nvPr/>
          </p:nvGrpSpPr>
          <p:grpSpPr>
            <a:xfrm>
              <a:off x="3328571" y="2488153"/>
              <a:ext cx="471576" cy="451357"/>
              <a:chOff x="3257311" y="3457485"/>
              <a:chExt cx="471576" cy="451357"/>
            </a:xfrm>
          </p:grpSpPr>
          <p:sp>
            <p:nvSpPr>
              <p:cNvPr id="8" name="Google Shape;3924;p50">
                <a:extLst>
                  <a:ext uri="{FF2B5EF4-FFF2-40B4-BE49-F238E27FC236}">
                    <a16:creationId xmlns:a16="http://schemas.microsoft.com/office/drawing/2014/main" id="{DA82D635-92AB-466A-9B72-64DA4006D58C}"/>
                  </a:ext>
                </a:extLst>
              </p:cNvPr>
              <p:cNvSpPr/>
              <p:nvPr/>
            </p:nvSpPr>
            <p:spPr>
              <a:xfrm>
                <a:off x="3257311" y="3457485"/>
                <a:ext cx="471576" cy="451357"/>
              </a:xfrm>
              <a:custGeom>
                <a:avLst/>
                <a:gdLst/>
                <a:ahLst/>
                <a:cxnLst/>
                <a:rect l="l" t="t" r="r" b="b"/>
                <a:pathLst>
                  <a:path w="1143" h="1094" extrusionOk="0">
                    <a:moveTo>
                      <a:pt x="491" y="1"/>
                    </a:moveTo>
                    <a:cubicBezTo>
                      <a:pt x="377" y="1"/>
                      <a:pt x="260" y="23"/>
                      <a:pt x="170" y="95"/>
                    </a:cubicBezTo>
                    <a:cubicBezTo>
                      <a:pt x="62" y="181"/>
                      <a:pt x="28" y="323"/>
                      <a:pt x="4" y="458"/>
                    </a:cubicBezTo>
                    <a:cubicBezTo>
                      <a:pt x="1" y="467"/>
                      <a:pt x="7" y="479"/>
                      <a:pt x="19" y="485"/>
                    </a:cubicBezTo>
                    <a:cubicBezTo>
                      <a:pt x="1" y="697"/>
                      <a:pt x="68" y="927"/>
                      <a:pt x="268" y="1029"/>
                    </a:cubicBezTo>
                    <a:cubicBezTo>
                      <a:pt x="362" y="1073"/>
                      <a:pt x="463" y="1094"/>
                      <a:pt x="565" y="1094"/>
                    </a:cubicBezTo>
                    <a:cubicBezTo>
                      <a:pt x="590" y="1094"/>
                      <a:pt x="615" y="1092"/>
                      <a:pt x="639" y="1090"/>
                    </a:cubicBezTo>
                    <a:cubicBezTo>
                      <a:pt x="759" y="1087"/>
                      <a:pt x="873" y="1047"/>
                      <a:pt x="968" y="976"/>
                    </a:cubicBezTo>
                    <a:cubicBezTo>
                      <a:pt x="1060" y="906"/>
                      <a:pt x="1121" y="801"/>
                      <a:pt x="1137" y="685"/>
                    </a:cubicBezTo>
                    <a:cubicBezTo>
                      <a:pt x="1143" y="620"/>
                      <a:pt x="1143" y="556"/>
                      <a:pt x="1131" y="491"/>
                    </a:cubicBezTo>
                    <a:cubicBezTo>
                      <a:pt x="1124" y="427"/>
                      <a:pt x="1112" y="366"/>
                      <a:pt x="1097" y="304"/>
                    </a:cubicBezTo>
                    <a:cubicBezTo>
                      <a:pt x="1069" y="197"/>
                      <a:pt x="992" y="111"/>
                      <a:pt x="891" y="68"/>
                    </a:cubicBezTo>
                    <a:cubicBezTo>
                      <a:pt x="784" y="28"/>
                      <a:pt x="670" y="6"/>
                      <a:pt x="556" y="3"/>
                    </a:cubicBezTo>
                    <a:cubicBezTo>
                      <a:pt x="535" y="2"/>
                      <a:pt x="513" y="1"/>
                      <a:pt x="491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solidFill>
                  <a:srgbClr val="D6EDE4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grpSp>
            <p:nvGrpSpPr>
              <p:cNvPr id="9" name="Google Shape;3937;p50">
                <a:extLst>
                  <a:ext uri="{FF2B5EF4-FFF2-40B4-BE49-F238E27FC236}">
                    <a16:creationId xmlns:a16="http://schemas.microsoft.com/office/drawing/2014/main" id="{B014E4CB-E046-494F-89AD-47AAF1AEF7BA}"/>
                  </a:ext>
                </a:extLst>
              </p:cNvPr>
              <p:cNvGrpSpPr/>
              <p:nvPr/>
            </p:nvGrpSpPr>
            <p:grpSpPr>
              <a:xfrm>
                <a:off x="3355924" y="3542667"/>
                <a:ext cx="274351" cy="274399"/>
                <a:chOff x="1492675" y="4992125"/>
                <a:chExt cx="481825" cy="481825"/>
              </a:xfrm>
            </p:grpSpPr>
            <p:sp>
              <p:nvSpPr>
                <p:cNvPr id="10" name="Google Shape;3938;p50">
                  <a:extLst>
                    <a:ext uri="{FF2B5EF4-FFF2-40B4-BE49-F238E27FC236}">
                      <a16:creationId xmlns:a16="http://schemas.microsoft.com/office/drawing/2014/main" id="{CA117573-C1F9-4755-8E42-72A1D7AD0C84}"/>
                    </a:ext>
                  </a:extLst>
                </p:cNvPr>
                <p:cNvSpPr/>
                <p:nvPr/>
              </p:nvSpPr>
              <p:spPr>
                <a:xfrm>
                  <a:off x="1492675" y="4992125"/>
                  <a:ext cx="481825" cy="481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273" h="19273" extrusionOk="0">
                      <a:moveTo>
                        <a:pt x="12728" y="5990"/>
                      </a:moveTo>
                      <a:cubicBezTo>
                        <a:pt x="13161" y="5990"/>
                        <a:pt x="13595" y="6156"/>
                        <a:pt x="13925" y="6487"/>
                      </a:cubicBezTo>
                      <a:cubicBezTo>
                        <a:pt x="14587" y="7149"/>
                        <a:pt x="14587" y="8221"/>
                        <a:pt x="13928" y="8884"/>
                      </a:cubicBezTo>
                      <a:lnTo>
                        <a:pt x="10028" y="12780"/>
                      </a:lnTo>
                      <a:cubicBezTo>
                        <a:pt x="9709" y="13100"/>
                        <a:pt x="9278" y="13280"/>
                        <a:pt x="8830" y="13280"/>
                      </a:cubicBezTo>
                      <a:lnTo>
                        <a:pt x="8815" y="13280"/>
                      </a:lnTo>
                      <a:cubicBezTo>
                        <a:pt x="8811" y="13280"/>
                        <a:pt x="8807" y="13280"/>
                        <a:pt x="8804" y="13280"/>
                      </a:cubicBezTo>
                      <a:cubicBezTo>
                        <a:pt x="8362" y="13280"/>
                        <a:pt x="7936" y="13103"/>
                        <a:pt x="7622" y="12789"/>
                      </a:cubicBezTo>
                      <a:lnTo>
                        <a:pt x="5346" y="10528"/>
                      </a:lnTo>
                      <a:cubicBezTo>
                        <a:pt x="4632" y="9877"/>
                        <a:pt x="4605" y="8760"/>
                        <a:pt x="5288" y="8077"/>
                      </a:cubicBezTo>
                      <a:cubicBezTo>
                        <a:pt x="5620" y="7745"/>
                        <a:pt x="6053" y="7581"/>
                        <a:pt x="6485" y="7581"/>
                      </a:cubicBezTo>
                      <a:cubicBezTo>
                        <a:pt x="6944" y="7581"/>
                        <a:pt x="7402" y="7766"/>
                        <a:pt x="7737" y="8134"/>
                      </a:cubicBezTo>
                      <a:lnTo>
                        <a:pt x="8812" y="9206"/>
                      </a:lnTo>
                      <a:lnTo>
                        <a:pt x="11531" y="6487"/>
                      </a:lnTo>
                      <a:cubicBezTo>
                        <a:pt x="11861" y="6156"/>
                        <a:pt x="12294" y="5990"/>
                        <a:pt x="12728" y="5990"/>
                      </a:cubicBezTo>
                      <a:close/>
                      <a:moveTo>
                        <a:pt x="9637" y="1"/>
                      </a:moveTo>
                      <a:cubicBezTo>
                        <a:pt x="7095" y="1"/>
                        <a:pt x="4686" y="1012"/>
                        <a:pt x="2849" y="2849"/>
                      </a:cubicBezTo>
                      <a:cubicBezTo>
                        <a:pt x="1013" y="4686"/>
                        <a:pt x="1" y="7098"/>
                        <a:pt x="1" y="9637"/>
                      </a:cubicBezTo>
                      <a:cubicBezTo>
                        <a:pt x="1" y="12175"/>
                        <a:pt x="1013" y="14587"/>
                        <a:pt x="2849" y="16424"/>
                      </a:cubicBezTo>
                      <a:cubicBezTo>
                        <a:pt x="4686" y="18261"/>
                        <a:pt x="7095" y="19273"/>
                        <a:pt x="9637" y="19273"/>
                      </a:cubicBezTo>
                      <a:cubicBezTo>
                        <a:pt x="12175" y="19273"/>
                        <a:pt x="14584" y="18261"/>
                        <a:pt x="16421" y="16424"/>
                      </a:cubicBezTo>
                      <a:cubicBezTo>
                        <a:pt x="18258" y="14587"/>
                        <a:pt x="19273" y="12175"/>
                        <a:pt x="19273" y="9637"/>
                      </a:cubicBezTo>
                      <a:cubicBezTo>
                        <a:pt x="19273" y="7098"/>
                        <a:pt x="18258" y="4686"/>
                        <a:pt x="16421" y="2849"/>
                      </a:cubicBezTo>
                      <a:cubicBezTo>
                        <a:pt x="14584" y="1012"/>
                        <a:pt x="12175" y="1"/>
                        <a:pt x="9637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solidFill>
                    <a:srgbClr val="D6EDE4"/>
                  </a:solidFill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435D74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" name="Google Shape;3939;p50">
                  <a:extLst>
                    <a:ext uri="{FF2B5EF4-FFF2-40B4-BE49-F238E27FC236}">
                      <a16:creationId xmlns:a16="http://schemas.microsoft.com/office/drawing/2014/main" id="{F7B0BB77-E3A4-4405-9DBE-BD849E6CB72A}"/>
                    </a:ext>
                  </a:extLst>
                </p:cNvPr>
                <p:cNvSpPr/>
                <p:nvPr/>
              </p:nvSpPr>
              <p:spPr>
                <a:xfrm>
                  <a:off x="1639625" y="5170175"/>
                  <a:ext cx="190100" cy="125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04" h="5030" extrusionOk="0">
                      <a:moveTo>
                        <a:pt x="6852" y="0"/>
                      </a:moveTo>
                      <a:cubicBezTo>
                        <a:pt x="6851" y="0"/>
                        <a:pt x="6850" y="0"/>
                        <a:pt x="6848" y="0"/>
                      </a:cubicBezTo>
                      <a:cubicBezTo>
                        <a:pt x="6698" y="0"/>
                        <a:pt x="6556" y="57"/>
                        <a:pt x="6451" y="163"/>
                      </a:cubicBezTo>
                      <a:lnTo>
                        <a:pt x="3334" y="3279"/>
                      </a:lnTo>
                      <a:cubicBezTo>
                        <a:pt x="3224" y="3391"/>
                        <a:pt x="3080" y="3447"/>
                        <a:pt x="2935" y="3447"/>
                      </a:cubicBezTo>
                      <a:cubicBezTo>
                        <a:pt x="2791" y="3447"/>
                        <a:pt x="2646" y="3391"/>
                        <a:pt x="2536" y="3279"/>
                      </a:cubicBezTo>
                      <a:cubicBezTo>
                        <a:pt x="2533" y="3279"/>
                        <a:pt x="2533" y="3279"/>
                        <a:pt x="2530" y="3276"/>
                      </a:cubicBezTo>
                      <a:cubicBezTo>
                        <a:pt x="2521" y="3267"/>
                        <a:pt x="2509" y="3255"/>
                        <a:pt x="2497" y="3246"/>
                      </a:cubicBezTo>
                      <a:lnTo>
                        <a:pt x="1061" y="1810"/>
                      </a:lnTo>
                      <a:cubicBezTo>
                        <a:pt x="948" y="1678"/>
                        <a:pt x="789" y="1611"/>
                        <a:pt x="629" y="1611"/>
                      </a:cubicBezTo>
                      <a:cubicBezTo>
                        <a:pt x="486" y="1611"/>
                        <a:pt x="342" y="1666"/>
                        <a:pt x="233" y="1777"/>
                      </a:cubicBezTo>
                      <a:cubicBezTo>
                        <a:pt x="1" y="2009"/>
                        <a:pt x="16" y="2391"/>
                        <a:pt x="266" y="2605"/>
                      </a:cubicBezTo>
                      <a:lnTo>
                        <a:pt x="2542" y="4869"/>
                      </a:lnTo>
                      <a:cubicBezTo>
                        <a:pt x="2645" y="4972"/>
                        <a:pt x="2782" y="5029"/>
                        <a:pt x="2926" y="5029"/>
                      </a:cubicBezTo>
                      <a:cubicBezTo>
                        <a:pt x="2929" y="5029"/>
                        <a:pt x="2933" y="5029"/>
                        <a:pt x="2937" y="5029"/>
                      </a:cubicBezTo>
                      <a:lnTo>
                        <a:pt x="2943" y="5029"/>
                      </a:lnTo>
                      <a:cubicBezTo>
                        <a:pt x="3096" y="5029"/>
                        <a:pt x="3241" y="4969"/>
                        <a:pt x="3352" y="4860"/>
                      </a:cubicBezTo>
                      <a:lnTo>
                        <a:pt x="7249" y="964"/>
                      </a:lnTo>
                      <a:cubicBezTo>
                        <a:pt x="7603" y="606"/>
                        <a:pt x="7352" y="0"/>
                        <a:pt x="6852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solidFill>
                    <a:srgbClr val="D6EDE4"/>
                  </a:solidFill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435D74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</p:grpSp>
        </p:grp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89C74E72-2357-49BB-96C5-0AB4E12785E7}"/>
                </a:ext>
              </a:extLst>
            </p:cNvPr>
            <p:cNvSpPr txBox="1"/>
            <p:nvPr/>
          </p:nvSpPr>
          <p:spPr>
            <a:xfrm>
              <a:off x="3913401" y="2344927"/>
              <a:ext cx="2034106" cy="1077218"/>
            </a:xfrm>
            <a:prstGeom prst="rect">
              <a:avLst/>
            </a:prstGeom>
            <a:noFill/>
            <a:ln>
              <a:solidFill>
                <a:srgbClr val="D6EDE4"/>
              </a:solidFill>
            </a:ln>
          </p:spPr>
          <p:txBody>
            <a:bodyPr wrap="square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D6EDE4"/>
                  </a:solidFill>
                  <a:effectLst/>
                  <a:uLnTx/>
                  <a:uFillTx/>
                  <a:latin typeface="Arial"/>
                  <a:ea typeface="Short Stack"/>
                  <a:cs typeface="Short Stack"/>
                  <a:sym typeface="Short Stack"/>
                </a:rPr>
                <a:t>   </a:t>
              </a:r>
              <a:r>
                <a:rPr kumimoji="0" lang="en-US" sz="16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1C1CB">
                      <a:lumMod val="50000"/>
                    </a:srgbClr>
                  </a:solidFill>
                  <a:effectLst/>
                  <a:uLnTx/>
                  <a:uFillTx/>
                  <a:latin typeface="Arial"/>
                  <a:cs typeface="Times New Roman" panose="02020603050405020304" pitchFamily="18" charset="0"/>
                  <a:sym typeface="Short Stack"/>
                </a:rPr>
                <a:t>Dùng</a:t>
              </a:r>
              <a:r>
                <a:rPr kumimoji="0" lang="en-US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01C1CB">
                      <a:lumMod val="50000"/>
                    </a:srgbClr>
                  </a:solidFill>
                  <a:effectLst/>
                  <a:uLnTx/>
                  <a:uFillTx/>
                  <a:latin typeface="Arial"/>
                  <a:cs typeface="Times New Roman" panose="02020603050405020304" pitchFamily="18" charset="0"/>
                  <a:sym typeface="Short Stack"/>
                </a:rPr>
                <a:t> </a:t>
              </a:r>
              <a:r>
                <a:rPr kumimoji="0" lang="en-US" sz="16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1C1CB">
                      <a:lumMod val="50000"/>
                    </a:srgbClr>
                  </a:solidFill>
                  <a:effectLst/>
                  <a:uLnTx/>
                  <a:uFillTx/>
                  <a:latin typeface="Arial"/>
                  <a:cs typeface="Times New Roman" panose="02020603050405020304" pitchFamily="18" charset="0"/>
                  <a:sym typeface="Short Stack"/>
                </a:rPr>
                <a:t>mã</a:t>
              </a:r>
              <a:r>
                <a:rPr kumimoji="0" lang="en-US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01C1CB">
                      <a:lumMod val="50000"/>
                    </a:srgbClr>
                  </a:solidFill>
                  <a:effectLst/>
                  <a:uLnTx/>
                  <a:uFillTx/>
                  <a:latin typeface="Arial"/>
                  <a:cs typeface="Times New Roman" panose="02020603050405020304" pitchFamily="18" charset="0"/>
                  <a:sym typeface="Short Stack"/>
                </a:rPr>
                <a:t> QR </a:t>
              </a:r>
              <a:r>
                <a:rPr kumimoji="0" lang="en-US" sz="16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1C1CB">
                      <a:lumMod val="50000"/>
                    </a:srgbClr>
                  </a:solidFill>
                  <a:effectLst/>
                  <a:uLnTx/>
                  <a:uFillTx/>
                  <a:latin typeface="Arial"/>
                  <a:cs typeface="Times New Roman" panose="02020603050405020304" pitchFamily="18" charset="0"/>
                  <a:sym typeface="Short Stack"/>
                </a:rPr>
                <a:t>khai</a:t>
              </a:r>
              <a:r>
                <a:rPr kumimoji="0" lang="en-US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01C1CB">
                      <a:lumMod val="50000"/>
                    </a:srgbClr>
                  </a:solidFill>
                  <a:effectLst/>
                  <a:uLnTx/>
                  <a:uFillTx/>
                  <a:latin typeface="Arial"/>
                  <a:cs typeface="Times New Roman" panose="02020603050405020304" pitchFamily="18" charset="0"/>
                  <a:sym typeface="Short Stack"/>
                </a:rPr>
                <a:t> </a:t>
              </a:r>
              <a:r>
                <a:rPr kumimoji="0" lang="en-US" sz="16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1C1CB">
                      <a:lumMod val="50000"/>
                    </a:srgbClr>
                  </a:solidFill>
                  <a:effectLst/>
                  <a:uLnTx/>
                  <a:uFillTx/>
                  <a:latin typeface="Arial"/>
                  <a:cs typeface="Times New Roman" panose="02020603050405020304" pitchFamily="18" charset="0"/>
                  <a:sym typeface="Short Stack"/>
                </a:rPr>
                <a:t>thác</a:t>
              </a:r>
              <a:r>
                <a:rPr kumimoji="0" lang="en-US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01C1CB">
                      <a:lumMod val="50000"/>
                    </a:srgbClr>
                  </a:solidFill>
                  <a:effectLst/>
                  <a:uLnTx/>
                  <a:uFillTx/>
                  <a:latin typeface="Arial"/>
                  <a:cs typeface="Times New Roman" panose="02020603050405020304" pitchFamily="18" charset="0"/>
                  <a:sym typeface="Short Stack"/>
                </a:rPr>
                <a:t> </a:t>
              </a:r>
              <a:r>
                <a:rPr kumimoji="0" lang="en-US" sz="16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1C1CB">
                      <a:lumMod val="50000"/>
                    </a:srgbClr>
                  </a:solidFill>
                  <a:effectLst/>
                  <a:uLnTx/>
                  <a:uFillTx/>
                  <a:latin typeface="Arial"/>
                  <a:cs typeface="Times New Roman" panose="02020603050405020304" pitchFamily="18" charset="0"/>
                  <a:sym typeface="Short Stack"/>
                </a:rPr>
                <a:t>học</a:t>
              </a:r>
              <a:r>
                <a:rPr kumimoji="0" lang="en-US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01C1CB">
                      <a:lumMod val="50000"/>
                    </a:srgbClr>
                  </a:solidFill>
                  <a:effectLst/>
                  <a:uLnTx/>
                  <a:uFillTx/>
                  <a:latin typeface="Arial"/>
                  <a:cs typeface="Times New Roman" panose="02020603050405020304" pitchFamily="18" charset="0"/>
                  <a:sym typeface="Short Stack"/>
                </a:rPr>
                <a:t> </a:t>
              </a:r>
              <a:r>
                <a:rPr kumimoji="0" lang="en-US" sz="16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1C1CB">
                      <a:lumMod val="50000"/>
                    </a:srgbClr>
                  </a:solidFill>
                  <a:effectLst/>
                  <a:uLnTx/>
                  <a:uFillTx/>
                  <a:latin typeface="Arial"/>
                  <a:cs typeface="Times New Roman" panose="02020603050405020304" pitchFamily="18" charset="0"/>
                  <a:sym typeface="Short Stack"/>
                </a:rPr>
                <a:t>liệu</a:t>
              </a:r>
              <a:r>
                <a:rPr kumimoji="0" lang="en-US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01C1CB">
                      <a:lumMod val="50000"/>
                    </a:srgbClr>
                  </a:solidFill>
                  <a:effectLst/>
                  <a:uLnTx/>
                  <a:uFillTx/>
                  <a:latin typeface="Arial"/>
                  <a:cs typeface="Times New Roman" panose="02020603050405020304" pitchFamily="18" charset="0"/>
                  <a:sym typeface="Short Stack"/>
                </a:rPr>
                <a:t> </a:t>
              </a:r>
              <a:r>
                <a:rPr kumimoji="0" lang="en-US" sz="16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1C1CB">
                      <a:lumMod val="50000"/>
                    </a:srgbClr>
                  </a:solidFill>
                  <a:effectLst/>
                  <a:uLnTx/>
                  <a:uFillTx/>
                  <a:latin typeface="Arial"/>
                  <a:cs typeface="Times New Roman" panose="02020603050405020304" pitchFamily="18" charset="0"/>
                  <a:sym typeface="Short Stack"/>
                </a:rPr>
                <a:t>điện</a:t>
              </a:r>
              <a:r>
                <a:rPr kumimoji="0" lang="en-US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01C1CB">
                      <a:lumMod val="50000"/>
                    </a:srgbClr>
                  </a:solidFill>
                  <a:effectLst/>
                  <a:uLnTx/>
                  <a:uFillTx/>
                  <a:latin typeface="Arial"/>
                  <a:cs typeface="Times New Roman" panose="02020603050405020304" pitchFamily="18" charset="0"/>
                  <a:sym typeface="Short Stack"/>
                </a:rPr>
                <a:t> </a:t>
              </a:r>
              <a:r>
                <a:rPr kumimoji="0" lang="en-US" sz="16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1C1CB">
                      <a:lumMod val="50000"/>
                    </a:srgbClr>
                  </a:solidFill>
                  <a:effectLst/>
                  <a:uLnTx/>
                  <a:uFillTx/>
                  <a:latin typeface="Arial"/>
                  <a:cs typeface="Times New Roman" panose="02020603050405020304" pitchFamily="18" charset="0"/>
                  <a:sym typeface="Short Stack"/>
                </a:rPr>
                <a:t>tử</a:t>
              </a:r>
              <a:r>
                <a:rPr kumimoji="0" lang="en-US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01C1CB">
                      <a:lumMod val="50000"/>
                    </a:srgbClr>
                  </a:solidFill>
                  <a:effectLst/>
                  <a:uLnTx/>
                  <a:uFillTx/>
                  <a:latin typeface="Arial"/>
                  <a:cs typeface="Times New Roman" panose="02020603050405020304" pitchFamily="18" charset="0"/>
                  <a:sym typeface="Short Stack"/>
                </a:rPr>
                <a:t> </a:t>
              </a:r>
              <a:r>
                <a:rPr kumimoji="0" lang="en-US" sz="16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1C1CB">
                      <a:lumMod val="50000"/>
                    </a:srgbClr>
                  </a:solidFill>
                  <a:effectLst/>
                  <a:uLnTx/>
                  <a:uFillTx/>
                  <a:latin typeface="Arial"/>
                  <a:cs typeface="Times New Roman" panose="02020603050405020304" pitchFamily="18" charset="0"/>
                  <a:sym typeface="Short Stack"/>
                </a:rPr>
                <a:t>để</a:t>
              </a:r>
              <a:r>
                <a:rPr kumimoji="0" lang="en-US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01C1CB">
                      <a:lumMod val="50000"/>
                    </a:srgbClr>
                  </a:solidFill>
                  <a:effectLst/>
                  <a:uLnTx/>
                  <a:uFillTx/>
                  <a:latin typeface="Arial"/>
                  <a:cs typeface="Times New Roman" panose="02020603050405020304" pitchFamily="18" charset="0"/>
                  <a:sym typeface="Short Stack"/>
                </a:rPr>
                <a:t> </a:t>
              </a:r>
              <a:r>
                <a:rPr kumimoji="0" lang="en-US" sz="16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1C1CB">
                      <a:lumMod val="50000"/>
                    </a:srgbClr>
                  </a:solidFill>
                  <a:effectLst/>
                  <a:uLnTx/>
                  <a:uFillTx/>
                  <a:latin typeface="Arial"/>
                  <a:cs typeface="Times New Roman" panose="02020603050405020304" pitchFamily="18" charset="0"/>
                  <a:sym typeface="Short Stack"/>
                </a:rPr>
                <a:t>tìm</a:t>
              </a:r>
              <a:r>
                <a:rPr kumimoji="0" lang="en-US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01C1CB">
                      <a:lumMod val="50000"/>
                    </a:srgbClr>
                  </a:solidFill>
                  <a:effectLst/>
                  <a:uLnTx/>
                  <a:uFillTx/>
                  <a:latin typeface="Arial"/>
                  <a:cs typeface="Times New Roman" panose="02020603050405020304" pitchFamily="18" charset="0"/>
                  <a:sym typeface="Short Stack"/>
                </a:rPr>
                <a:t> </a:t>
              </a:r>
              <a:r>
                <a:rPr kumimoji="0" lang="en-US" sz="16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1C1CB">
                      <a:lumMod val="50000"/>
                    </a:srgbClr>
                  </a:solidFill>
                  <a:effectLst/>
                  <a:uLnTx/>
                  <a:uFillTx/>
                  <a:latin typeface="Arial"/>
                  <a:cs typeface="Times New Roman" panose="02020603050405020304" pitchFamily="18" charset="0"/>
                  <a:sym typeface="Short Stack"/>
                </a:rPr>
                <a:t>hiểu</a:t>
              </a:r>
              <a:r>
                <a:rPr kumimoji="0" lang="en-US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01C1CB">
                      <a:lumMod val="50000"/>
                    </a:srgbClr>
                  </a:solidFill>
                  <a:effectLst/>
                  <a:uLnTx/>
                  <a:uFillTx/>
                  <a:latin typeface="Arial"/>
                  <a:cs typeface="Times New Roman" panose="02020603050405020304" pitchFamily="18" charset="0"/>
                  <a:sym typeface="Short Stack"/>
                </a:rPr>
                <a:t> </a:t>
              </a:r>
              <a:r>
                <a:rPr kumimoji="0" lang="en-US" sz="16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1C1CB">
                      <a:lumMod val="50000"/>
                    </a:srgbClr>
                  </a:solidFill>
                  <a:effectLst/>
                  <a:uLnTx/>
                  <a:uFillTx/>
                  <a:latin typeface="Arial"/>
                  <a:cs typeface="Times New Roman" panose="02020603050405020304" pitchFamily="18" charset="0"/>
                  <a:sym typeface="Short Stack"/>
                </a:rPr>
                <a:t>sơ</a:t>
              </a:r>
              <a:r>
                <a:rPr kumimoji="0" lang="en-US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01C1CB">
                      <a:lumMod val="50000"/>
                    </a:srgbClr>
                  </a:solidFill>
                  <a:effectLst/>
                  <a:uLnTx/>
                  <a:uFillTx/>
                  <a:latin typeface="Arial"/>
                  <a:cs typeface="Times New Roman" panose="02020603050405020304" pitchFamily="18" charset="0"/>
                  <a:sym typeface="Short Stack"/>
                </a:rPr>
                <a:t> </a:t>
              </a:r>
              <a:r>
                <a:rPr kumimoji="0" lang="en-US" sz="16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1C1CB">
                      <a:lumMod val="50000"/>
                    </a:srgbClr>
                  </a:solidFill>
                  <a:effectLst/>
                  <a:uLnTx/>
                  <a:uFillTx/>
                  <a:latin typeface="Arial"/>
                  <a:cs typeface="Times New Roman" panose="02020603050405020304" pitchFamily="18" charset="0"/>
                  <a:sym typeface="Short Stack"/>
                </a:rPr>
                <a:t>lược</a:t>
              </a:r>
              <a:r>
                <a:rPr kumimoji="0" lang="en-US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01C1CB">
                      <a:lumMod val="50000"/>
                    </a:srgbClr>
                  </a:solidFill>
                  <a:effectLst/>
                  <a:uLnTx/>
                  <a:uFillTx/>
                  <a:latin typeface="Arial"/>
                  <a:cs typeface="Times New Roman" panose="02020603050405020304" pitchFamily="18" charset="0"/>
                  <a:sym typeface="Short Stack"/>
                </a:rPr>
                <a:t> </a:t>
              </a:r>
              <a:r>
                <a:rPr kumimoji="0" lang="en-US" sz="16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1C1CB">
                      <a:lumMod val="50000"/>
                    </a:srgbClr>
                  </a:solidFill>
                  <a:effectLst/>
                  <a:uLnTx/>
                  <a:uFillTx/>
                  <a:latin typeface="Arial"/>
                  <a:cs typeface="Times New Roman" panose="02020603050405020304" pitchFamily="18" charset="0"/>
                  <a:sym typeface="Short Stack"/>
                </a:rPr>
                <a:t>về</a:t>
              </a:r>
              <a:r>
                <a:rPr kumimoji="0" lang="en-US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01C1CB">
                      <a:lumMod val="50000"/>
                    </a:srgbClr>
                  </a:solidFill>
                  <a:effectLst/>
                  <a:uLnTx/>
                  <a:uFillTx/>
                  <a:latin typeface="Arial"/>
                  <a:cs typeface="Times New Roman" panose="02020603050405020304" pitchFamily="18" charset="0"/>
                  <a:sym typeface="Short Stack"/>
                </a:rPr>
                <a:t> </a:t>
              </a:r>
              <a:r>
                <a:rPr kumimoji="0" lang="en-US" sz="16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1C1CB">
                      <a:lumMod val="50000"/>
                    </a:srgbClr>
                  </a:solidFill>
                  <a:effectLst/>
                  <a:uLnTx/>
                  <a:uFillTx/>
                  <a:latin typeface="Arial"/>
                  <a:cs typeface="Times New Roman" panose="02020603050405020304" pitchFamily="18" charset="0"/>
                  <a:sym typeface="Short Stack"/>
                </a:rPr>
                <a:t>khèn</a:t>
              </a:r>
              <a:r>
                <a:rPr kumimoji="0" lang="en-US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01C1CB">
                      <a:lumMod val="50000"/>
                    </a:srgbClr>
                  </a:solidFill>
                  <a:effectLst/>
                  <a:uLnTx/>
                  <a:uFillTx/>
                  <a:latin typeface="Arial"/>
                  <a:cs typeface="Times New Roman" panose="02020603050405020304" pitchFamily="18" charset="0"/>
                  <a:sym typeface="Short Stack"/>
                </a:rPr>
                <a:t> </a:t>
              </a:r>
              <a:r>
                <a:rPr kumimoji="0" lang="en-US" sz="16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1C1CB">
                      <a:lumMod val="50000"/>
                    </a:srgbClr>
                  </a:solidFill>
                  <a:effectLst/>
                  <a:uLnTx/>
                  <a:uFillTx/>
                  <a:latin typeface="Arial"/>
                  <a:cs typeface="Times New Roman" panose="02020603050405020304" pitchFamily="18" charset="0"/>
                  <a:sym typeface="Short Stack"/>
                </a:rPr>
                <a:t>và</a:t>
              </a:r>
              <a:r>
                <a:rPr kumimoji="0" lang="en-US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01C1CB">
                      <a:lumMod val="50000"/>
                    </a:srgbClr>
                  </a:solidFill>
                  <a:effectLst/>
                  <a:uLnTx/>
                  <a:uFillTx/>
                  <a:latin typeface="Arial"/>
                  <a:cs typeface="Times New Roman" panose="02020603050405020304" pitchFamily="18" charset="0"/>
                  <a:sym typeface="Short Stack"/>
                </a:rPr>
                <a:t> </a:t>
              </a:r>
              <a:r>
                <a:rPr kumimoji="0" lang="en-US" sz="16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1C1CB">
                      <a:lumMod val="50000"/>
                    </a:srgbClr>
                  </a:solidFill>
                  <a:effectLst/>
                  <a:uLnTx/>
                  <a:uFillTx/>
                  <a:latin typeface="Arial"/>
                  <a:cs typeface="Times New Roman" panose="02020603050405020304" pitchFamily="18" charset="0"/>
                  <a:sym typeface="Short Stack"/>
                </a:rPr>
                <a:t>sáo</a:t>
              </a:r>
              <a:r>
                <a:rPr kumimoji="0" lang="en-US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01C1CB">
                      <a:lumMod val="50000"/>
                    </a:srgbClr>
                  </a:solidFill>
                  <a:effectLst/>
                  <a:uLnTx/>
                  <a:uFillTx/>
                  <a:latin typeface="Arial"/>
                  <a:cs typeface="Times New Roman" panose="02020603050405020304" pitchFamily="18" charset="0"/>
                  <a:sym typeface="Short Stack"/>
                </a:rPr>
                <a:t> </a:t>
              </a:r>
              <a:r>
                <a:rPr kumimoji="0" lang="en-US" sz="16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1C1CB">
                      <a:lumMod val="50000"/>
                    </a:srgbClr>
                  </a:solidFill>
                  <a:effectLst/>
                  <a:uLnTx/>
                  <a:uFillTx/>
                  <a:latin typeface="Arial"/>
                  <a:cs typeface="Times New Roman" panose="02020603050405020304" pitchFamily="18" charset="0"/>
                  <a:sym typeface="Short Stack"/>
                </a:rPr>
                <a:t>trúc</a:t>
              </a:r>
              <a:r>
                <a:rPr kumimoji="0" lang="en-US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01C1CB">
                      <a:lumMod val="50000"/>
                    </a:srgbClr>
                  </a:solidFill>
                  <a:effectLst/>
                  <a:uLnTx/>
                  <a:uFillTx/>
                  <a:latin typeface="Arial"/>
                  <a:cs typeface="Times New Roman" panose="02020603050405020304" pitchFamily="18" charset="0"/>
                  <a:sym typeface="Short Stack"/>
                </a:rPr>
                <a:t>.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E9A8A2C2-0B0D-486E-9C78-68C904587F3C}"/>
              </a:ext>
            </a:extLst>
          </p:cNvPr>
          <p:cNvGrpSpPr/>
          <p:nvPr/>
        </p:nvGrpSpPr>
        <p:grpSpPr>
          <a:xfrm>
            <a:off x="632533" y="2126787"/>
            <a:ext cx="1060871" cy="2309501"/>
            <a:chOff x="713167" y="2609540"/>
            <a:chExt cx="1060871" cy="2309501"/>
          </a:xfrm>
        </p:grpSpPr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BF1F1E6F-0FC2-48E0-8EF9-11902B6946BD}"/>
                </a:ext>
              </a:extLst>
            </p:cNvPr>
            <p:cNvGrpSpPr/>
            <p:nvPr/>
          </p:nvGrpSpPr>
          <p:grpSpPr>
            <a:xfrm flipH="1">
              <a:off x="713167" y="2609540"/>
              <a:ext cx="1060871" cy="2309501"/>
              <a:chOff x="7343650" y="2818621"/>
              <a:chExt cx="1060871" cy="2309501"/>
            </a:xfrm>
          </p:grpSpPr>
          <p:sp>
            <p:nvSpPr>
              <p:cNvPr id="22" name="Google Shape;5686;p61">
                <a:extLst>
                  <a:ext uri="{FF2B5EF4-FFF2-40B4-BE49-F238E27FC236}">
                    <a16:creationId xmlns:a16="http://schemas.microsoft.com/office/drawing/2014/main" id="{225C5E7A-E10C-48DC-9ED2-9D1E5E85310F}"/>
                  </a:ext>
                </a:extLst>
              </p:cNvPr>
              <p:cNvSpPr/>
              <p:nvPr/>
            </p:nvSpPr>
            <p:spPr>
              <a:xfrm>
                <a:off x="7363124" y="5008899"/>
                <a:ext cx="1033715" cy="119223"/>
              </a:xfrm>
              <a:custGeom>
                <a:avLst/>
                <a:gdLst/>
                <a:ahLst/>
                <a:cxnLst/>
                <a:rect l="l" t="t" r="r" b="b"/>
                <a:pathLst>
                  <a:path w="20861" h="2406" extrusionOk="0">
                    <a:moveTo>
                      <a:pt x="10430" y="1"/>
                    </a:moveTo>
                    <a:cubicBezTo>
                      <a:pt x="4668" y="1"/>
                      <a:pt x="1" y="537"/>
                      <a:pt x="1" y="1203"/>
                    </a:cubicBezTo>
                    <a:cubicBezTo>
                      <a:pt x="1" y="1870"/>
                      <a:pt x="4668" y="2406"/>
                      <a:pt x="10430" y="2406"/>
                    </a:cubicBezTo>
                    <a:cubicBezTo>
                      <a:pt x="16193" y="2406"/>
                      <a:pt x="20860" y="1870"/>
                      <a:pt x="20860" y="1203"/>
                    </a:cubicBezTo>
                    <a:cubicBezTo>
                      <a:pt x="20860" y="537"/>
                      <a:pt x="16193" y="1"/>
                      <a:pt x="10430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3" name="Google Shape;5687;p61">
                <a:extLst>
                  <a:ext uri="{FF2B5EF4-FFF2-40B4-BE49-F238E27FC236}">
                    <a16:creationId xmlns:a16="http://schemas.microsoft.com/office/drawing/2014/main" id="{34CBD8FA-98F3-48CC-A663-6BF408EB7584}"/>
                  </a:ext>
                </a:extLst>
              </p:cNvPr>
              <p:cNvSpPr/>
              <p:nvPr/>
            </p:nvSpPr>
            <p:spPr>
              <a:xfrm>
                <a:off x="8002650" y="3237292"/>
                <a:ext cx="401871" cy="556871"/>
              </a:xfrm>
              <a:custGeom>
                <a:avLst/>
                <a:gdLst/>
                <a:ahLst/>
                <a:cxnLst/>
                <a:rect l="l" t="t" r="r" b="b"/>
                <a:pathLst>
                  <a:path w="8110" h="11238" extrusionOk="0">
                    <a:moveTo>
                      <a:pt x="3810" y="1"/>
                    </a:moveTo>
                    <a:cubicBezTo>
                      <a:pt x="3739" y="1"/>
                      <a:pt x="3668" y="4"/>
                      <a:pt x="3597" y="10"/>
                    </a:cubicBezTo>
                    <a:cubicBezTo>
                      <a:pt x="3132" y="58"/>
                      <a:pt x="2692" y="296"/>
                      <a:pt x="2382" y="665"/>
                    </a:cubicBezTo>
                    <a:cubicBezTo>
                      <a:pt x="2096" y="1010"/>
                      <a:pt x="2168" y="1403"/>
                      <a:pt x="2096" y="1820"/>
                    </a:cubicBezTo>
                    <a:cubicBezTo>
                      <a:pt x="1989" y="2427"/>
                      <a:pt x="1561" y="2927"/>
                      <a:pt x="1227" y="3451"/>
                    </a:cubicBezTo>
                    <a:cubicBezTo>
                      <a:pt x="906" y="3987"/>
                      <a:pt x="680" y="4689"/>
                      <a:pt x="1025" y="5213"/>
                    </a:cubicBezTo>
                    <a:cubicBezTo>
                      <a:pt x="1227" y="5535"/>
                      <a:pt x="1644" y="5773"/>
                      <a:pt x="1668" y="6166"/>
                    </a:cubicBezTo>
                    <a:cubicBezTo>
                      <a:pt x="1668" y="6404"/>
                      <a:pt x="1501" y="6618"/>
                      <a:pt x="1311" y="6773"/>
                    </a:cubicBezTo>
                    <a:cubicBezTo>
                      <a:pt x="1108" y="6916"/>
                      <a:pt x="894" y="7023"/>
                      <a:pt x="692" y="7178"/>
                    </a:cubicBezTo>
                    <a:cubicBezTo>
                      <a:pt x="25" y="7714"/>
                      <a:pt x="1" y="8821"/>
                      <a:pt x="549" y="9500"/>
                    </a:cubicBezTo>
                    <a:cubicBezTo>
                      <a:pt x="942" y="9980"/>
                      <a:pt x="1572" y="10230"/>
                      <a:pt x="2210" y="10230"/>
                    </a:cubicBezTo>
                    <a:cubicBezTo>
                      <a:pt x="2441" y="10230"/>
                      <a:pt x="2672" y="10197"/>
                      <a:pt x="2894" y="10131"/>
                    </a:cubicBezTo>
                    <a:cubicBezTo>
                      <a:pt x="2938" y="10123"/>
                      <a:pt x="2981" y="10112"/>
                      <a:pt x="3023" y="10099"/>
                    </a:cubicBezTo>
                    <a:lnTo>
                      <a:pt x="3023" y="10099"/>
                    </a:lnTo>
                    <a:cubicBezTo>
                      <a:pt x="3067" y="10156"/>
                      <a:pt x="3117" y="10210"/>
                      <a:pt x="3168" y="10262"/>
                    </a:cubicBezTo>
                    <a:cubicBezTo>
                      <a:pt x="3828" y="10900"/>
                      <a:pt x="4748" y="11237"/>
                      <a:pt x="5665" y="11237"/>
                    </a:cubicBezTo>
                    <a:cubicBezTo>
                      <a:pt x="6254" y="11237"/>
                      <a:pt x="6842" y="11098"/>
                      <a:pt x="7359" y="10809"/>
                    </a:cubicBezTo>
                    <a:cubicBezTo>
                      <a:pt x="7538" y="10714"/>
                      <a:pt x="7704" y="10583"/>
                      <a:pt x="7800" y="10404"/>
                    </a:cubicBezTo>
                    <a:cubicBezTo>
                      <a:pt x="7954" y="10035"/>
                      <a:pt x="7681" y="9583"/>
                      <a:pt x="7323" y="9392"/>
                    </a:cubicBezTo>
                    <a:cubicBezTo>
                      <a:pt x="6966" y="9190"/>
                      <a:pt x="6549" y="9142"/>
                      <a:pt x="6168" y="8964"/>
                    </a:cubicBezTo>
                    <a:cubicBezTo>
                      <a:pt x="6245" y="8964"/>
                      <a:pt x="6322" y="8964"/>
                      <a:pt x="6398" y="8964"/>
                    </a:cubicBezTo>
                    <a:cubicBezTo>
                      <a:pt x="6666" y="8964"/>
                      <a:pt x="6930" y="8957"/>
                      <a:pt x="7180" y="8892"/>
                    </a:cubicBezTo>
                    <a:cubicBezTo>
                      <a:pt x="7514" y="8797"/>
                      <a:pt x="7823" y="8595"/>
                      <a:pt x="7954" y="8273"/>
                    </a:cubicBezTo>
                    <a:cubicBezTo>
                      <a:pt x="8109" y="7928"/>
                      <a:pt x="8014" y="7559"/>
                      <a:pt x="7883" y="7214"/>
                    </a:cubicBezTo>
                    <a:cubicBezTo>
                      <a:pt x="7585" y="6440"/>
                      <a:pt x="7049" y="5761"/>
                      <a:pt x="6371" y="5285"/>
                    </a:cubicBezTo>
                    <a:cubicBezTo>
                      <a:pt x="6097" y="5094"/>
                      <a:pt x="5776" y="4892"/>
                      <a:pt x="5692" y="4570"/>
                    </a:cubicBezTo>
                    <a:cubicBezTo>
                      <a:pt x="5656" y="4392"/>
                      <a:pt x="5692" y="4213"/>
                      <a:pt x="5752" y="4047"/>
                    </a:cubicBezTo>
                    <a:cubicBezTo>
                      <a:pt x="6014" y="3308"/>
                      <a:pt x="6561" y="2594"/>
                      <a:pt x="6442" y="1820"/>
                    </a:cubicBezTo>
                    <a:cubicBezTo>
                      <a:pt x="6335" y="1106"/>
                      <a:pt x="5716" y="594"/>
                      <a:pt x="5073" y="296"/>
                    </a:cubicBezTo>
                    <a:cubicBezTo>
                      <a:pt x="4673" y="122"/>
                      <a:pt x="4247" y="1"/>
                      <a:pt x="3810" y="1"/>
                    </a:cubicBezTo>
                    <a:close/>
                  </a:path>
                </a:pathLst>
              </a:custGeom>
              <a:solidFill>
                <a:srgbClr val="0A0A0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4" name="Google Shape;5688;p61">
                <a:extLst>
                  <a:ext uri="{FF2B5EF4-FFF2-40B4-BE49-F238E27FC236}">
                    <a16:creationId xmlns:a16="http://schemas.microsoft.com/office/drawing/2014/main" id="{F01B93DA-8C65-4DB5-A062-897F9FADB60F}"/>
                  </a:ext>
                </a:extLst>
              </p:cNvPr>
              <p:cNvSpPr/>
              <p:nvPr/>
            </p:nvSpPr>
            <p:spPr>
              <a:xfrm>
                <a:off x="8038080" y="3236499"/>
                <a:ext cx="289139" cy="293053"/>
              </a:xfrm>
              <a:custGeom>
                <a:avLst/>
                <a:gdLst/>
                <a:ahLst/>
                <a:cxnLst/>
                <a:rect l="l" t="t" r="r" b="b"/>
                <a:pathLst>
                  <a:path w="5835" h="5914" extrusionOk="0">
                    <a:moveTo>
                      <a:pt x="3132" y="1"/>
                    </a:moveTo>
                    <a:cubicBezTo>
                      <a:pt x="3053" y="1"/>
                      <a:pt x="2973" y="5"/>
                      <a:pt x="2894" y="14"/>
                    </a:cubicBezTo>
                    <a:cubicBezTo>
                      <a:pt x="2441" y="62"/>
                      <a:pt x="1989" y="300"/>
                      <a:pt x="1691" y="669"/>
                    </a:cubicBezTo>
                    <a:cubicBezTo>
                      <a:pt x="1405" y="1015"/>
                      <a:pt x="1489" y="1396"/>
                      <a:pt x="1405" y="1812"/>
                    </a:cubicBezTo>
                    <a:cubicBezTo>
                      <a:pt x="1310" y="2431"/>
                      <a:pt x="870" y="2920"/>
                      <a:pt x="548" y="3455"/>
                    </a:cubicBezTo>
                    <a:cubicBezTo>
                      <a:pt x="215" y="3979"/>
                      <a:pt x="0" y="4694"/>
                      <a:pt x="334" y="5217"/>
                    </a:cubicBezTo>
                    <a:cubicBezTo>
                      <a:pt x="489" y="5456"/>
                      <a:pt x="774" y="5646"/>
                      <a:pt x="893" y="5896"/>
                    </a:cubicBezTo>
                    <a:cubicBezTo>
                      <a:pt x="972" y="5908"/>
                      <a:pt x="1053" y="5913"/>
                      <a:pt x="1135" y="5913"/>
                    </a:cubicBezTo>
                    <a:cubicBezTo>
                      <a:pt x="1376" y="5913"/>
                      <a:pt x="1624" y="5869"/>
                      <a:pt x="1846" y="5825"/>
                    </a:cubicBezTo>
                    <a:cubicBezTo>
                      <a:pt x="3060" y="5575"/>
                      <a:pt x="4179" y="4956"/>
                      <a:pt x="4965" y="3991"/>
                    </a:cubicBezTo>
                    <a:cubicBezTo>
                      <a:pt x="5061" y="3884"/>
                      <a:pt x="5132" y="3789"/>
                      <a:pt x="5203" y="3682"/>
                    </a:cubicBezTo>
                    <a:cubicBezTo>
                      <a:pt x="5477" y="3062"/>
                      <a:pt x="5834" y="2467"/>
                      <a:pt x="5739" y="1812"/>
                    </a:cubicBezTo>
                    <a:cubicBezTo>
                      <a:pt x="5632" y="1122"/>
                      <a:pt x="5013" y="598"/>
                      <a:pt x="4370" y="300"/>
                    </a:cubicBezTo>
                    <a:cubicBezTo>
                      <a:pt x="3988" y="129"/>
                      <a:pt x="3563" y="1"/>
                      <a:pt x="3132" y="1"/>
                    </a:cubicBezTo>
                    <a:close/>
                  </a:path>
                </a:pathLst>
              </a:custGeom>
              <a:solidFill>
                <a:srgbClr val="431F5E">
                  <a:alpha val="329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5" name="Google Shape;5691;p61">
                <a:extLst>
                  <a:ext uri="{FF2B5EF4-FFF2-40B4-BE49-F238E27FC236}">
                    <a16:creationId xmlns:a16="http://schemas.microsoft.com/office/drawing/2014/main" id="{C5DF1038-3B74-44C4-93AB-73D6398FD314}"/>
                  </a:ext>
                </a:extLst>
              </p:cNvPr>
              <p:cNvSpPr/>
              <p:nvPr/>
            </p:nvSpPr>
            <p:spPr>
              <a:xfrm>
                <a:off x="7343650" y="3595161"/>
                <a:ext cx="200638" cy="285175"/>
              </a:xfrm>
              <a:custGeom>
                <a:avLst/>
                <a:gdLst/>
                <a:ahLst/>
                <a:cxnLst/>
                <a:rect l="l" t="t" r="r" b="b"/>
                <a:pathLst>
                  <a:path w="4049" h="5755" extrusionOk="0">
                    <a:moveTo>
                      <a:pt x="1441" y="1"/>
                    </a:moveTo>
                    <a:cubicBezTo>
                      <a:pt x="1433" y="1"/>
                      <a:pt x="1425" y="2"/>
                      <a:pt x="1418" y="4"/>
                    </a:cubicBezTo>
                    <a:cubicBezTo>
                      <a:pt x="1072" y="75"/>
                      <a:pt x="1632" y="1944"/>
                      <a:pt x="1632" y="1944"/>
                    </a:cubicBezTo>
                    <a:cubicBezTo>
                      <a:pt x="1632" y="1944"/>
                      <a:pt x="840" y="592"/>
                      <a:pt x="567" y="592"/>
                    </a:cubicBezTo>
                    <a:cubicBezTo>
                      <a:pt x="556" y="592"/>
                      <a:pt x="546" y="594"/>
                      <a:pt x="536" y="599"/>
                    </a:cubicBezTo>
                    <a:cubicBezTo>
                      <a:pt x="298" y="718"/>
                      <a:pt x="989" y="2397"/>
                      <a:pt x="989" y="2397"/>
                    </a:cubicBezTo>
                    <a:cubicBezTo>
                      <a:pt x="989" y="2397"/>
                      <a:pt x="396" y="1556"/>
                      <a:pt x="195" y="1556"/>
                    </a:cubicBezTo>
                    <a:cubicBezTo>
                      <a:pt x="185" y="1556"/>
                      <a:pt x="176" y="1559"/>
                      <a:pt x="167" y="1563"/>
                    </a:cubicBezTo>
                    <a:cubicBezTo>
                      <a:pt x="1" y="1647"/>
                      <a:pt x="810" y="3123"/>
                      <a:pt x="1048" y="3718"/>
                    </a:cubicBezTo>
                    <a:cubicBezTo>
                      <a:pt x="1287" y="4314"/>
                      <a:pt x="1691" y="5742"/>
                      <a:pt x="1691" y="5754"/>
                    </a:cubicBezTo>
                    <a:lnTo>
                      <a:pt x="3858" y="5385"/>
                    </a:lnTo>
                    <a:cubicBezTo>
                      <a:pt x="3858" y="5385"/>
                      <a:pt x="3632" y="4385"/>
                      <a:pt x="3632" y="3944"/>
                    </a:cubicBezTo>
                    <a:cubicBezTo>
                      <a:pt x="3632" y="3492"/>
                      <a:pt x="4049" y="1301"/>
                      <a:pt x="3787" y="1242"/>
                    </a:cubicBezTo>
                    <a:cubicBezTo>
                      <a:pt x="3779" y="1240"/>
                      <a:pt x="3771" y="1239"/>
                      <a:pt x="3764" y="1239"/>
                    </a:cubicBezTo>
                    <a:cubicBezTo>
                      <a:pt x="3486" y="1239"/>
                      <a:pt x="3215" y="2254"/>
                      <a:pt x="3215" y="2254"/>
                    </a:cubicBezTo>
                    <a:cubicBezTo>
                      <a:pt x="3215" y="2254"/>
                      <a:pt x="2718" y="265"/>
                      <a:pt x="2409" y="265"/>
                    </a:cubicBezTo>
                    <a:cubicBezTo>
                      <a:pt x="2408" y="265"/>
                      <a:pt x="2407" y="265"/>
                      <a:pt x="2406" y="265"/>
                    </a:cubicBezTo>
                    <a:cubicBezTo>
                      <a:pt x="2084" y="265"/>
                      <a:pt x="2299" y="1766"/>
                      <a:pt x="2299" y="1766"/>
                    </a:cubicBezTo>
                    <a:cubicBezTo>
                      <a:pt x="2299" y="1766"/>
                      <a:pt x="1798" y="1"/>
                      <a:pt x="1441" y="1"/>
                    </a:cubicBezTo>
                    <a:close/>
                  </a:path>
                </a:pathLst>
              </a:custGeom>
              <a:solidFill>
                <a:srgbClr val="FFBB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6" name="Google Shape;5692;p61">
                <a:extLst>
                  <a:ext uri="{FF2B5EF4-FFF2-40B4-BE49-F238E27FC236}">
                    <a16:creationId xmlns:a16="http://schemas.microsoft.com/office/drawing/2014/main" id="{8A30569E-1833-43E2-91C2-42B5682B7286}"/>
                  </a:ext>
                </a:extLst>
              </p:cNvPr>
              <p:cNvSpPr/>
              <p:nvPr/>
            </p:nvSpPr>
            <p:spPr>
              <a:xfrm>
                <a:off x="7520652" y="3673306"/>
                <a:ext cx="217734" cy="385667"/>
              </a:xfrm>
              <a:custGeom>
                <a:avLst/>
                <a:gdLst/>
                <a:ahLst/>
                <a:cxnLst/>
                <a:rect l="l" t="t" r="r" b="b"/>
                <a:pathLst>
                  <a:path w="4394" h="7783" extrusionOk="0">
                    <a:moveTo>
                      <a:pt x="3280" y="1"/>
                    </a:moveTo>
                    <a:cubicBezTo>
                      <a:pt x="3104" y="1"/>
                      <a:pt x="2924" y="42"/>
                      <a:pt x="2763" y="105"/>
                    </a:cubicBezTo>
                    <a:cubicBezTo>
                      <a:pt x="1822" y="474"/>
                      <a:pt x="1334" y="1308"/>
                      <a:pt x="953" y="2189"/>
                    </a:cubicBezTo>
                    <a:cubicBezTo>
                      <a:pt x="834" y="2475"/>
                      <a:pt x="715" y="2772"/>
                      <a:pt x="632" y="3070"/>
                    </a:cubicBezTo>
                    <a:cubicBezTo>
                      <a:pt x="239" y="4237"/>
                      <a:pt x="1" y="5535"/>
                      <a:pt x="179" y="6797"/>
                    </a:cubicBezTo>
                    <a:cubicBezTo>
                      <a:pt x="227" y="7142"/>
                      <a:pt x="346" y="7547"/>
                      <a:pt x="655" y="7713"/>
                    </a:cubicBezTo>
                    <a:cubicBezTo>
                      <a:pt x="761" y="7761"/>
                      <a:pt x="873" y="7782"/>
                      <a:pt x="985" y="7782"/>
                    </a:cubicBezTo>
                    <a:cubicBezTo>
                      <a:pt x="1150" y="7782"/>
                      <a:pt x="1316" y="7737"/>
                      <a:pt x="1465" y="7666"/>
                    </a:cubicBezTo>
                    <a:cubicBezTo>
                      <a:pt x="2072" y="7392"/>
                      <a:pt x="2465" y="6820"/>
                      <a:pt x="2775" y="6261"/>
                    </a:cubicBezTo>
                    <a:cubicBezTo>
                      <a:pt x="3132" y="5642"/>
                      <a:pt x="3430" y="4975"/>
                      <a:pt x="3680" y="4296"/>
                    </a:cubicBezTo>
                    <a:cubicBezTo>
                      <a:pt x="4096" y="3189"/>
                      <a:pt x="4394" y="1975"/>
                      <a:pt x="4144" y="832"/>
                    </a:cubicBezTo>
                    <a:cubicBezTo>
                      <a:pt x="4084" y="582"/>
                      <a:pt x="3989" y="331"/>
                      <a:pt x="3799" y="165"/>
                    </a:cubicBezTo>
                    <a:cubicBezTo>
                      <a:pt x="3651" y="48"/>
                      <a:pt x="3468" y="1"/>
                      <a:pt x="328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7" name="Google Shape;5693;p61">
                <a:extLst>
                  <a:ext uri="{FF2B5EF4-FFF2-40B4-BE49-F238E27FC236}">
                    <a16:creationId xmlns:a16="http://schemas.microsoft.com/office/drawing/2014/main" id="{3608D1BF-9173-4A35-B29D-723AAF8C8E07}"/>
                  </a:ext>
                </a:extLst>
              </p:cNvPr>
              <p:cNvSpPr/>
              <p:nvPr/>
            </p:nvSpPr>
            <p:spPr>
              <a:xfrm>
                <a:off x="7399694" y="3785889"/>
                <a:ext cx="264363" cy="286661"/>
              </a:xfrm>
              <a:custGeom>
                <a:avLst/>
                <a:gdLst/>
                <a:ahLst/>
                <a:cxnLst/>
                <a:rect l="l" t="t" r="r" b="b"/>
                <a:pathLst>
                  <a:path w="5335" h="5785" extrusionOk="0">
                    <a:moveTo>
                      <a:pt x="2823" y="0"/>
                    </a:moveTo>
                    <a:lnTo>
                      <a:pt x="1" y="834"/>
                    </a:lnTo>
                    <a:cubicBezTo>
                      <a:pt x="435" y="2705"/>
                      <a:pt x="1297" y="5784"/>
                      <a:pt x="3014" y="5784"/>
                    </a:cubicBezTo>
                    <a:cubicBezTo>
                      <a:pt x="3133" y="5784"/>
                      <a:pt x="3255" y="5770"/>
                      <a:pt x="3382" y="5739"/>
                    </a:cubicBezTo>
                    <a:cubicBezTo>
                      <a:pt x="5335" y="5263"/>
                      <a:pt x="2823" y="0"/>
                      <a:pt x="282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8" name="Google Shape;5694;p61">
                <a:extLst>
                  <a:ext uri="{FF2B5EF4-FFF2-40B4-BE49-F238E27FC236}">
                    <a16:creationId xmlns:a16="http://schemas.microsoft.com/office/drawing/2014/main" id="{73EFF8B0-D962-4ACE-886C-82237A678DFB}"/>
                  </a:ext>
                </a:extLst>
              </p:cNvPr>
              <p:cNvSpPr/>
              <p:nvPr/>
            </p:nvSpPr>
            <p:spPr>
              <a:xfrm>
                <a:off x="7552712" y="3821667"/>
                <a:ext cx="50395" cy="148955"/>
              </a:xfrm>
              <a:custGeom>
                <a:avLst/>
                <a:gdLst/>
                <a:ahLst/>
                <a:cxnLst/>
                <a:rect l="l" t="t" r="r" b="b"/>
                <a:pathLst>
                  <a:path w="1017" h="3006" extrusionOk="0">
                    <a:moveTo>
                      <a:pt x="37" y="1"/>
                    </a:moveTo>
                    <a:cubicBezTo>
                      <a:pt x="20" y="1"/>
                      <a:pt x="0" y="20"/>
                      <a:pt x="8" y="28"/>
                    </a:cubicBezTo>
                    <a:cubicBezTo>
                      <a:pt x="104" y="266"/>
                      <a:pt x="211" y="505"/>
                      <a:pt x="294" y="755"/>
                    </a:cubicBezTo>
                    <a:lnTo>
                      <a:pt x="294" y="766"/>
                    </a:lnTo>
                    <a:cubicBezTo>
                      <a:pt x="389" y="1005"/>
                      <a:pt x="473" y="1243"/>
                      <a:pt x="544" y="1481"/>
                    </a:cubicBezTo>
                    <a:cubicBezTo>
                      <a:pt x="711" y="1981"/>
                      <a:pt x="830" y="2481"/>
                      <a:pt x="985" y="2993"/>
                    </a:cubicBezTo>
                    <a:cubicBezTo>
                      <a:pt x="989" y="3001"/>
                      <a:pt x="995" y="3005"/>
                      <a:pt x="1000" y="3005"/>
                    </a:cubicBezTo>
                    <a:cubicBezTo>
                      <a:pt x="1009" y="3005"/>
                      <a:pt x="1016" y="2992"/>
                      <a:pt x="1009" y="2969"/>
                    </a:cubicBezTo>
                    <a:cubicBezTo>
                      <a:pt x="937" y="2457"/>
                      <a:pt x="770" y="1945"/>
                      <a:pt x="604" y="1457"/>
                    </a:cubicBezTo>
                    <a:cubicBezTo>
                      <a:pt x="568" y="1302"/>
                      <a:pt x="508" y="1147"/>
                      <a:pt x="449" y="981"/>
                    </a:cubicBezTo>
                    <a:cubicBezTo>
                      <a:pt x="413" y="909"/>
                      <a:pt x="413" y="886"/>
                      <a:pt x="401" y="850"/>
                    </a:cubicBezTo>
                    <a:cubicBezTo>
                      <a:pt x="294" y="564"/>
                      <a:pt x="175" y="278"/>
                      <a:pt x="56" y="16"/>
                    </a:cubicBezTo>
                    <a:cubicBezTo>
                      <a:pt x="52" y="5"/>
                      <a:pt x="45" y="1"/>
                      <a:pt x="3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9" name="Google Shape;5695;p61">
                <a:extLst>
                  <a:ext uri="{FF2B5EF4-FFF2-40B4-BE49-F238E27FC236}">
                    <a16:creationId xmlns:a16="http://schemas.microsoft.com/office/drawing/2014/main" id="{F37A17E7-15B0-4484-B0FD-897303ADDE87}"/>
                  </a:ext>
                </a:extLst>
              </p:cNvPr>
              <p:cNvSpPr/>
              <p:nvPr/>
            </p:nvSpPr>
            <p:spPr>
              <a:xfrm>
                <a:off x="7587300" y="4148714"/>
                <a:ext cx="585314" cy="831937"/>
              </a:xfrm>
              <a:custGeom>
                <a:avLst/>
                <a:gdLst/>
                <a:ahLst/>
                <a:cxnLst/>
                <a:rect l="l" t="t" r="r" b="b"/>
                <a:pathLst>
                  <a:path w="11812" h="16789" extrusionOk="0">
                    <a:moveTo>
                      <a:pt x="1" y="1"/>
                    </a:moveTo>
                    <a:cubicBezTo>
                      <a:pt x="1" y="3132"/>
                      <a:pt x="144" y="6120"/>
                      <a:pt x="322" y="7406"/>
                    </a:cubicBezTo>
                    <a:cubicBezTo>
                      <a:pt x="477" y="8430"/>
                      <a:pt x="656" y="9883"/>
                      <a:pt x="823" y="11347"/>
                    </a:cubicBezTo>
                    <a:cubicBezTo>
                      <a:pt x="834" y="11371"/>
                      <a:pt x="834" y="11407"/>
                      <a:pt x="834" y="11431"/>
                    </a:cubicBezTo>
                    <a:cubicBezTo>
                      <a:pt x="1144" y="14133"/>
                      <a:pt x="1430" y="16788"/>
                      <a:pt x="1430" y="16788"/>
                    </a:cubicBezTo>
                    <a:lnTo>
                      <a:pt x="4883" y="16788"/>
                    </a:lnTo>
                    <a:cubicBezTo>
                      <a:pt x="4883" y="15764"/>
                      <a:pt x="4811" y="13669"/>
                      <a:pt x="4728" y="11454"/>
                    </a:cubicBezTo>
                    <a:lnTo>
                      <a:pt x="4728" y="11347"/>
                    </a:lnTo>
                    <a:cubicBezTo>
                      <a:pt x="4609" y="7668"/>
                      <a:pt x="4478" y="3668"/>
                      <a:pt x="4609" y="3632"/>
                    </a:cubicBezTo>
                    <a:cubicBezTo>
                      <a:pt x="4656" y="3632"/>
                      <a:pt x="4692" y="3620"/>
                      <a:pt x="4728" y="3620"/>
                    </a:cubicBezTo>
                    <a:cubicBezTo>
                      <a:pt x="4752" y="3618"/>
                      <a:pt x="4778" y="3617"/>
                      <a:pt x="4805" y="3617"/>
                    </a:cubicBezTo>
                    <a:cubicBezTo>
                      <a:pt x="4971" y="3617"/>
                      <a:pt x="5179" y="3655"/>
                      <a:pt x="5466" y="3799"/>
                    </a:cubicBezTo>
                    <a:cubicBezTo>
                      <a:pt x="5490" y="3811"/>
                      <a:pt x="5537" y="3834"/>
                      <a:pt x="5585" y="3858"/>
                    </a:cubicBezTo>
                    <a:cubicBezTo>
                      <a:pt x="5918" y="4049"/>
                      <a:pt x="6692" y="7716"/>
                      <a:pt x="7347" y="11109"/>
                    </a:cubicBezTo>
                    <a:cubicBezTo>
                      <a:pt x="7347" y="11133"/>
                      <a:pt x="7371" y="11169"/>
                      <a:pt x="7371" y="11180"/>
                    </a:cubicBezTo>
                    <a:cubicBezTo>
                      <a:pt x="7931" y="14098"/>
                      <a:pt x="8395" y="16788"/>
                      <a:pt x="8395" y="16788"/>
                    </a:cubicBezTo>
                    <a:lnTo>
                      <a:pt x="11812" y="16788"/>
                    </a:lnTo>
                    <a:cubicBezTo>
                      <a:pt x="11681" y="15622"/>
                      <a:pt x="11419" y="13514"/>
                      <a:pt x="11098" y="11216"/>
                    </a:cubicBezTo>
                    <a:cubicBezTo>
                      <a:pt x="11098" y="11180"/>
                      <a:pt x="11086" y="11133"/>
                      <a:pt x="11086" y="11109"/>
                    </a:cubicBezTo>
                    <a:cubicBezTo>
                      <a:pt x="10490" y="6775"/>
                      <a:pt x="9776" y="1751"/>
                      <a:pt x="9693" y="798"/>
                    </a:cubicBezTo>
                    <a:cubicBezTo>
                      <a:pt x="9669" y="643"/>
                      <a:pt x="9669" y="405"/>
                      <a:pt x="9669" y="108"/>
                    </a:cubicBezTo>
                    <a:cubicBezTo>
                      <a:pt x="9455" y="132"/>
                      <a:pt x="9228" y="167"/>
                      <a:pt x="9002" y="179"/>
                    </a:cubicBezTo>
                    <a:cubicBezTo>
                      <a:pt x="8978" y="203"/>
                      <a:pt x="8931" y="203"/>
                      <a:pt x="8895" y="203"/>
                    </a:cubicBezTo>
                    <a:cubicBezTo>
                      <a:pt x="7665" y="320"/>
                      <a:pt x="6416" y="375"/>
                      <a:pt x="5171" y="375"/>
                    </a:cubicBezTo>
                    <a:cubicBezTo>
                      <a:pt x="4764" y="375"/>
                      <a:pt x="4358" y="369"/>
                      <a:pt x="3954" y="358"/>
                    </a:cubicBezTo>
                    <a:cubicBezTo>
                      <a:pt x="2978" y="334"/>
                      <a:pt x="1989" y="262"/>
                      <a:pt x="1025" y="143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0" name="Google Shape;5696;p61">
                <a:extLst>
                  <a:ext uri="{FF2B5EF4-FFF2-40B4-BE49-F238E27FC236}">
                    <a16:creationId xmlns:a16="http://schemas.microsoft.com/office/drawing/2014/main" id="{987EB512-0B04-46DC-ACBD-43C6D2691FB7}"/>
                  </a:ext>
                </a:extLst>
              </p:cNvPr>
              <p:cNvSpPr/>
              <p:nvPr/>
            </p:nvSpPr>
            <p:spPr>
              <a:xfrm>
                <a:off x="7951958" y="4156395"/>
                <a:ext cx="204751" cy="722277"/>
              </a:xfrm>
              <a:custGeom>
                <a:avLst/>
                <a:gdLst/>
                <a:ahLst/>
                <a:cxnLst/>
                <a:rect l="l" t="t" r="r" b="b"/>
                <a:pathLst>
                  <a:path w="4132" h="14576" extrusionOk="0">
                    <a:moveTo>
                      <a:pt x="1643" y="0"/>
                    </a:moveTo>
                    <a:cubicBezTo>
                      <a:pt x="1619" y="12"/>
                      <a:pt x="1572" y="12"/>
                      <a:pt x="1548" y="12"/>
                    </a:cubicBezTo>
                    <a:cubicBezTo>
                      <a:pt x="1643" y="643"/>
                      <a:pt x="1750" y="1250"/>
                      <a:pt x="1857" y="1858"/>
                    </a:cubicBezTo>
                    <a:cubicBezTo>
                      <a:pt x="2012" y="2882"/>
                      <a:pt x="2203" y="3917"/>
                      <a:pt x="2381" y="4941"/>
                    </a:cubicBezTo>
                    <a:cubicBezTo>
                      <a:pt x="2715" y="6954"/>
                      <a:pt x="3060" y="8942"/>
                      <a:pt x="3417" y="10954"/>
                    </a:cubicBezTo>
                    <a:cubicBezTo>
                      <a:pt x="3203" y="10966"/>
                      <a:pt x="3012" y="10978"/>
                      <a:pt x="2810" y="10978"/>
                    </a:cubicBezTo>
                    <a:cubicBezTo>
                      <a:pt x="2440" y="10994"/>
                      <a:pt x="2077" y="11003"/>
                      <a:pt x="1715" y="11003"/>
                    </a:cubicBezTo>
                    <a:cubicBezTo>
                      <a:pt x="1297" y="11003"/>
                      <a:pt x="880" y="10991"/>
                      <a:pt x="452" y="10966"/>
                    </a:cubicBezTo>
                    <a:cubicBezTo>
                      <a:pt x="310" y="10954"/>
                      <a:pt x="143" y="10954"/>
                      <a:pt x="0" y="10942"/>
                    </a:cubicBezTo>
                    <a:lnTo>
                      <a:pt x="0" y="10942"/>
                    </a:lnTo>
                    <a:cubicBezTo>
                      <a:pt x="0" y="10966"/>
                      <a:pt x="12" y="11002"/>
                      <a:pt x="12" y="11014"/>
                    </a:cubicBezTo>
                    <a:cubicBezTo>
                      <a:pt x="757" y="11068"/>
                      <a:pt x="1506" y="11103"/>
                      <a:pt x="2258" y="11103"/>
                    </a:cubicBezTo>
                    <a:cubicBezTo>
                      <a:pt x="2648" y="11103"/>
                      <a:pt x="3038" y="11093"/>
                      <a:pt x="3429" y="11073"/>
                    </a:cubicBezTo>
                    <a:cubicBezTo>
                      <a:pt x="3441" y="11085"/>
                      <a:pt x="3441" y="11097"/>
                      <a:pt x="3441" y="11121"/>
                    </a:cubicBezTo>
                    <a:cubicBezTo>
                      <a:pt x="3548" y="11680"/>
                      <a:pt x="3643" y="12252"/>
                      <a:pt x="3739" y="12811"/>
                    </a:cubicBezTo>
                    <a:cubicBezTo>
                      <a:pt x="3834" y="13395"/>
                      <a:pt x="3917" y="13978"/>
                      <a:pt x="4060" y="14550"/>
                    </a:cubicBezTo>
                    <a:cubicBezTo>
                      <a:pt x="4066" y="14566"/>
                      <a:pt x="4081" y="14575"/>
                      <a:pt x="4097" y="14575"/>
                    </a:cubicBezTo>
                    <a:cubicBezTo>
                      <a:pt x="4114" y="14575"/>
                      <a:pt x="4132" y="14563"/>
                      <a:pt x="4132" y="14538"/>
                    </a:cubicBezTo>
                    <a:cubicBezTo>
                      <a:pt x="4072" y="14038"/>
                      <a:pt x="3965" y="13526"/>
                      <a:pt x="3905" y="13026"/>
                    </a:cubicBezTo>
                    <a:lnTo>
                      <a:pt x="3643" y="11478"/>
                    </a:lnTo>
                    <a:cubicBezTo>
                      <a:pt x="3608" y="11323"/>
                      <a:pt x="3596" y="11192"/>
                      <a:pt x="3560" y="11037"/>
                    </a:cubicBezTo>
                    <a:cubicBezTo>
                      <a:pt x="3643" y="11037"/>
                      <a:pt x="3703" y="11025"/>
                      <a:pt x="3762" y="11025"/>
                    </a:cubicBezTo>
                    <a:cubicBezTo>
                      <a:pt x="3762" y="11002"/>
                      <a:pt x="3739" y="10954"/>
                      <a:pt x="3739" y="10918"/>
                    </a:cubicBezTo>
                    <a:cubicBezTo>
                      <a:pt x="3667" y="10942"/>
                      <a:pt x="3608" y="10942"/>
                      <a:pt x="3548" y="10942"/>
                    </a:cubicBezTo>
                    <a:cubicBezTo>
                      <a:pt x="3405" y="10073"/>
                      <a:pt x="3250" y="9228"/>
                      <a:pt x="3108" y="8382"/>
                    </a:cubicBezTo>
                    <a:lnTo>
                      <a:pt x="2036" y="2215"/>
                    </a:lnTo>
                    <a:cubicBezTo>
                      <a:pt x="1893" y="1489"/>
                      <a:pt x="1786" y="739"/>
                      <a:pt x="164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1" name="Google Shape;5697;p61">
                <a:extLst>
                  <a:ext uri="{FF2B5EF4-FFF2-40B4-BE49-F238E27FC236}">
                    <a16:creationId xmlns:a16="http://schemas.microsoft.com/office/drawing/2014/main" id="{3BF9ECA3-5A55-4422-85CA-8C5F2DBF4302}"/>
                  </a:ext>
                </a:extLst>
              </p:cNvPr>
              <p:cNvSpPr/>
              <p:nvPr/>
            </p:nvSpPr>
            <p:spPr>
              <a:xfrm>
                <a:off x="7626248" y="4311743"/>
                <a:ext cx="233690" cy="583927"/>
              </a:xfrm>
              <a:custGeom>
                <a:avLst/>
                <a:gdLst/>
                <a:ahLst/>
                <a:cxnLst/>
                <a:rect l="l" t="t" r="r" b="b"/>
                <a:pathLst>
                  <a:path w="4716" h="11784" extrusionOk="0">
                    <a:moveTo>
                      <a:pt x="2073" y="1"/>
                    </a:moveTo>
                    <a:cubicBezTo>
                      <a:pt x="1961" y="1"/>
                      <a:pt x="1850" y="3"/>
                      <a:pt x="1739" y="9"/>
                    </a:cubicBezTo>
                    <a:cubicBezTo>
                      <a:pt x="1715" y="9"/>
                      <a:pt x="1715" y="68"/>
                      <a:pt x="1739" y="68"/>
                    </a:cubicBezTo>
                    <a:cubicBezTo>
                      <a:pt x="2239" y="92"/>
                      <a:pt x="2727" y="116"/>
                      <a:pt x="3215" y="199"/>
                    </a:cubicBezTo>
                    <a:cubicBezTo>
                      <a:pt x="3335" y="223"/>
                      <a:pt x="3466" y="247"/>
                      <a:pt x="3608" y="271"/>
                    </a:cubicBezTo>
                    <a:cubicBezTo>
                      <a:pt x="3454" y="282"/>
                      <a:pt x="3287" y="294"/>
                      <a:pt x="3132" y="318"/>
                    </a:cubicBezTo>
                    <a:cubicBezTo>
                      <a:pt x="2870" y="342"/>
                      <a:pt x="2608" y="390"/>
                      <a:pt x="2358" y="461"/>
                    </a:cubicBezTo>
                    <a:cubicBezTo>
                      <a:pt x="2311" y="473"/>
                      <a:pt x="2334" y="521"/>
                      <a:pt x="2370" y="521"/>
                    </a:cubicBezTo>
                    <a:cubicBezTo>
                      <a:pt x="2620" y="485"/>
                      <a:pt x="2894" y="413"/>
                      <a:pt x="3144" y="390"/>
                    </a:cubicBezTo>
                    <a:cubicBezTo>
                      <a:pt x="3311" y="366"/>
                      <a:pt x="3466" y="342"/>
                      <a:pt x="3632" y="330"/>
                    </a:cubicBezTo>
                    <a:lnTo>
                      <a:pt x="3632" y="330"/>
                    </a:lnTo>
                    <a:cubicBezTo>
                      <a:pt x="3323" y="902"/>
                      <a:pt x="3382" y="1592"/>
                      <a:pt x="3370" y="2223"/>
                    </a:cubicBezTo>
                    <a:cubicBezTo>
                      <a:pt x="3346" y="2997"/>
                      <a:pt x="3346" y="3771"/>
                      <a:pt x="3335" y="4545"/>
                    </a:cubicBezTo>
                    <a:cubicBezTo>
                      <a:pt x="3335" y="5307"/>
                      <a:pt x="3335" y="6069"/>
                      <a:pt x="3323" y="6831"/>
                    </a:cubicBezTo>
                    <a:cubicBezTo>
                      <a:pt x="3311" y="7259"/>
                      <a:pt x="3311" y="7688"/>
                      <a:pt x="3299" y="8105"/>
                    </a:cubicBezTo>
                    <a:cubicBezTo>
                      <a:pt x="3096" y="8105"/>
                      <a:pt x="2906" y="8117"/>
                      <a:pt x="2704" y="8117"/>
                    </a:cubicBezTo>
                    <a:cubicBezTo>
                      <a:pt x="2519" y="8120"/>
                      <a:pt x="2335" y="8121"/>
                      <a:pt x="2152" y="8121"/>
                    </a:cubicBezTo>
                    <a:cubicBezTo>
                      <a:pt x="1602" y="8121"/>
                      <a:pt x="1057" y="8108"/>
                      <a:pt x="513" y="8081"/>
                    </a:cubicBezTo>
                    <a:cubicBezTo>
                      <a:pt x="334" y="8069"/>
                      <a:pt x="167" y="8069"/>
                      <a:pt x="1" y="8057"/>
                    </a:cubicBezTo>
                    <a:lnTo>
                      <a:pt x="1" y="8057"/>
                    </a:lnTo>
                    <a:cubicBezTo>
                      <a:pt x="25" y="8081"/>
                      <a:pt x="25" y="8117"/>
                      <a:pt x="25" y="8141"/>
                    </a:cubicBezTo>
                    <a:cubicBezTo>
                      <a:pt x="691" y="8192"/>
                      <a:pt x="1357" y="8216"/>
                      <a:pt x="2029" y="8216"/>
                    </a:cubicBezTo>
                    <a:cubicBezTo>
                      <a:pt x="2449" y="8216"/>
                      <a:pt x="2872" y="8206"/>
                      <a:pt x="3299" y="8188"/>
                    </a:cubicBezTo>
                    <a:lnTo>
                      <a:pt x="3299" y="8188"/>
                    </a:lnTo>
                    <a:cubicBezTo>
                      <a:pt x="3299" y="8498"/>
                      <a:pt x="3275" y="8831"/>
                      <a:pt x="3275" y="9141"/>
                    </a:cubicBezTo>
                    <a:cubicBezTo>
                      <a:pt x="3275" y="9569"/>
                      <a:pt x="3263" y="10010"/>
                      <a:pt x="3263" y="10438"/>
                    </a:cubicBezTo>
                    <a:cubicBezTo>
                      <a:pt x="3263" y="10867"/>
                      <a:pt x="3251" y="11319"/>
                      <a:pt x="3263" y="11748"/>
                    </a:cubicBezTo>
                    <a:cubicBezTo>
                      <a:pt x="3269" y="11772"/>
                      <a:pt x="3287" y="11784"/>
                      <a:pt x="3303" y="11784"/>
                    </a:cubicBezTo>
                    <a:cubicBezTo>
                      <a:pt x="3320" y="11784"/>
                      <a:pt x="3335" y="11772"/>
                      <a:pt x="3335" y="11748"/>
                    </a:cubicBezTo>
                    <a:cubicBezTo>
                      <a:pt x="3370" y="11379"/>
                      <a:pt x="3370" y="10986"/>
                      <a:pt x="3370" y="10605"/>
                    </a:cubicBezTo>
                    <a:cubicBezTo>
                      <a:pt x="3370" y="10212"/>
                      <a:pt x="3382" y="9843"/>
                      <a:pt x="3382" y="9450"/>
                    </a:cubicBezTo>
                    <a:cubicBezTo>
                      <a:pt x="3394" y="9033"/>
                      <a:pt x="3394" y="8617"/>
                      <a:pt x="3394" y="8188"/>
                    </a:cubicBezTo>
                    <a:cubicBezTo>
                      <a:pt x="3501" y="8188"/>
                      <a:pt x="3596" y="8176"/>
                      <a:pt x="3692" y="8176"/>
                    </a:cubicBezTo>
                    <a:cubicBezTo>
                      <a:pt x="3763" y="8176"/>
                      <a:pt x="3858" y="8164"/>
                      <a:pt x="3930" y="8164"/>
                    </a:cubicBezTo>
                    <a:lnTo>
                      <a:pt x="3930" y="8057"/>
                    </a:lnTo>
                    <a:cubicBezTo>
                      <a:pt x="3882" y="8069"/>
                      <a:pt x="3858" y="8069"/>
                      <a:pt x="3811" y="8069"/>
                    </a:cubicBezTo>
                    <a:cubicBezTo>
                      <a:pt x="3680" y="8069"/>
                      <a:pt x="3549" y="8081"/>
                      <a:pt x="3406" y="8081"/>
                    </a:cubicBezTo>
                    <a:lnTo>
                      <a:pt x="3406" y="7176"/>
                    </a:lnTo>
                    <a:cubicBezTo>
                      <a:pt x="3430" y="5664"/>
                      <a:pt x="3466" y="4140"/>
                      <a:pt x="3489" y="2628"/>
                    </a:cubicBezTo>
                    <a:cubicBezTo>
                      <a:pt x="3489" y="2223"/>
                      <a:pt x="3489" y="1806"/>
                      <a:pt x="3501" y="1402"/>
                    </a:cubicBezTo>
                    <a:cubicBezTo>
                      <a:pt x="3513" y="1032"/>
                      <a:pt x="3561" y="640"/>
                      <a:pt x="3739" y="318"/>
                    </a:cubicBezTo>
                    <a:cubicBezTo>
                      <a:pt x="3787" y="306"/>
                      <a:pt x="3823" y="306"/>
                      <a:pt x="3870" y="306"/>
                    </a:cubicBezTo>
                    <a:cubicBezTo>
                      <a:pt x="3882" y="306"/>
                      <a:pt x="3918" y="318"/>
                      <a:pt x="3930" y="318"/>
                    </a:cubicBezTo>
                    <a:cubicBezTo>
                      <a:pt x="4180" y="366"/>
                      <a:pt x="4418" y="425"/>
                      <a:pt x="4680" y="497"/>
                    </a:cubicBezTo>
                    <a:cubicBezTo>
                      <a:pt x="4716" y="497"/>
                      <a:pt x="4716" y="437"/>
                      <a:pt x="4644" y="425"/>
                    </a:cubicBezTo>
                    <a:cubicBezTo>
                      <a:pt x="3832" y="161"/>
                      <a:pt x="2944" y="1"/>
                      <a:pt x="207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2" name="Google Shape;5698;p61">
                <a:extLst>
                  <a:ext uri="{FF2B5EF4-FFF2-40B4-BE49-F238E27FC236}">
                    <a16:creationId xmlns:a16="http://schemas.microsoft.com/office/drawing/2014/main" id="{8DDDD839-7087-4EF2-B23D-B390A2B76F6F}"/>
                  </a:ext>
                </a:extLst>
              </p:cNvPr>
              <p:cNvSpPr/>
              <p:nvPr/>
            </p:nvSpPr>
            <p:spPr>
              <a:xfrm>
                <a:off x="7961373" y="4745775"/>
                <a:ext cx="211242" cy="234284"/>
              </a:xfrm>
              <a:custGeom>
                <a:avLst/>
                <a:gdLst/>
                <a:ahLst/>
                <a:cxnLst/>
                <a:rect l="l" t="t" r="r" b="b"/>
                <a:pathLst>
                  <a:path w="4263" h="4728" extrusionOk="0">
                    <a:moveTo>
                      <a:pt x="3668" y="1"/>
                    </a:moveTo>
                    <a:cubicBezTo>
                      <a:pt x="2441" y="13"/>
                      <a:pt x="1215" y="36"/>
                      <a:pt x="1" y="72"/>
                    </a:cubicBezTo>
                    <a:cubicBezTo>
                      <a:pt x="477" y="2596"/>
                      <a:pt x="846" y="4727"/>
                      <a:pt x="846" y="4727"/>
                    </a:cubicBezTo>
                    <a:lnTo>
                      <a:pt x="4263" y="4727"/>
                    </a:lnTo>
                    <a:cubicBezTo>
                      <a:pt x="4168" y="3703"/>
                      <a:pt x="3942" y="1965"/>
                      <a:pt x="3668" y="1"/>
                    </a:cubicBezTo>
                    <a:close/>
                  </a:path>
                </a:pathLst>
              </a:custGeom>
              <a:solidFill>
                <a:srgbClr val="FFBB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3" name="Google Shape;5699;p61">
                <a:extLst>
                  <a:ext uri="{FF2B5EF4-FFF2-40B4-BE49-F238E27FC236}">
                    <a16:creationId xmlns:a16="http://schemas.microsoft.com/office/drawing/2014/main" id="{1CCABBEE-D5EF-4F9C-84CD-0B3196EF7FF7}"/>
                  </a:ext>
                </a:extLst>
              </p:cNvPr>
              <p:cNvSpPr/>
              <p:nvPr/>
            </p:nvSpPr>
            <p:spPr>
              <a:xfrm>
                <a:off x="7632740" y="4754645"/>
                <a:ext cx="195931" cy="226009"/>
              </a:xfrm>
              <a:custGeom>
                <a:avLst/>
                <a:gdLst/>
                <a:ahLst/>
                <a:cxnLst/>
                <a:rect l="l" t="t" r="r" b="b"/>
                <a:pathLst>
                  <a:path w="3954" h="4561" extrusionOk="0">
                    <a:moveTo>
                      <a:pt x="3835" y="0"/>
                    </a:moveTo>
                    <a:cubicBezTo>
                      <a:pt x="3120" y="12"/>
                      <a:pt x="2382" y="24"/>
                      <a:pt x="1656" y="36"/>
                    </a:cubicBezTo>
                    <a:lnTo>
                      <a:pt x="1" y="36"/>
                    </a:lnTo>
                    <a:cubicBezTo>
                      <a:pt x="275" y="2417"/>
                      <a:pt x="501" y="4560"/>
                      <a:pt x="501" y="4560"/>
                    </a:cubicBezTo>
                    <a:lnTo>
                      <a:pt x="3954" y="4560"/>
                    </a:lnTo>
                    <a:cubicBezTo>
                      <a:pt x="3954" y="3655"/>
                      <a:pt x="3894" y="1917"/>
                      <a:pt x="3835" y="0"/>
                    </a:cubicBezTo>
                    <a:close/>
                  </a:path>
                </a:pathLst>
              </a:custGeom>
              <a:solidFill>
                <a:srgbClr val="FFBB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4" name="Google Shape;5700;p61">
                <a:extLst>
                  <a:ext uri="{FF2B5EF4-FFF2-40B4-BE49-F238E27FC236}">
                    <a16:creationId xmlns:a16="http://schemas.microsoft.com/office/drawing/2014/main" id="{D84B7893-307E-4013-8CC1-6243BA4B7ADA}"/>
                  </a:ext>
                </a:extLst>
              </p:cNvPr>
              <p:cNvSpPr/>
              <p:nvPr/>
            </p:nvSpPr>
            <p:spPr>
              <a:xfrm>
                <a:off x="7561384" y="3627618"/>
                <a:ext cx="545771" cy="610289"/>
              </a:xfrm>
              <a:custGeom>
                <a:avLst/>
                <a:gdLst/>
                <a:ahLst/>
                <a:cxnLst/>
                <a:rect l="l" t="t" r="r" b="b"/>
                <a:pathLst>
                  <a:path w="11014" h="12316" extrusionOk="0">
                    <a:moveTo>
                      <a:pt x="6620" y="0"/>
                    </a:moveTo>
                    <a:cubicBezTo>
                      <a:pt x="5058" y="0"/>
                      <a:pt x="3107" y="451"/>
                      <a:pt x="2131" y="849"/>
                    </a:cubicBezTo>
                    <a:cubicBezTo>
                      <a:pt x="1822" y="980"/>
                      <a:pt x="1596" y="1099"/>
                      <a:pt x="1536" y="1194"/>
                    </a:cubicBezTo>
                    <a:cubicBezTo>
                      <a:pt x="1381" y="1408"/>
                      <a:pt x="1226" y="1825"/>
                      <a:pt x="1072" y="2396"/>
                    </a:cubicBezTo>
                    <a:cubicBezTo>
                      <a:pt x="965" y="2801"/>
                      <a:pt x="869" y="3289"/>
                      <a:pt x="762" y="3825"/>
                    </a:cubicBezTo>
                    <a:cubicBezTo>
                      <a:pt x="667" y="4325"/>
                      <a:pt x="584" y="4885"/>
                      <a:pt x="488" y="5456"/>
                    </a:cubicBezTo>
                    <a:cubicBezTo>
                      <a:pt x="405" y="6028"/>
                      <a:pt x="333" y="6623"/>
                      <a:pt x="274" y="7230"/>
                    </a:cubicBezTo>
                    <a:cubicBezTo>
                      <a:pt x="214" y="7766"/>
                      <a:pt x="167" y="8314"/>
                      <a:pt x="119" y="8873"/>
                    </a:cubicBezTo>
                    <a:cubicBezTo>
                      <a:pt x="72" y="9374"/>
                      <a:pt x="48" y="9886"/>
                      <a:pt x="36" y="10362"/>
                    </a:cubicBezTo>
                    <a:cubicBezTo>
                      <a:pt x="12" y="10838"/>
                      <a:pt x="0" y="11290"/>
                      <a:pt x="0" y="11743"/>
                    </a:cubicBezTo>
                    <a:cubicBezTo>
                      <a:pt x="2078" y="12183"/>
                      <a:pt x="4260" y="12315"/>
                      <a:pt x="6135" y="12315"/>
                    </a:cubicBezTo>
                    <a:cubicBezTo>
                      <a:pt x="8620" y="12315"/>
                      <a:pt x="10565" y="12083"/>
                      <a:pt x="11013" y="12029"/>
                    </a:cubicBezTo>
                    <a:lnTo>
                      <a:pt x="11013" y="10552"/>
                    </a:lnTo>
                    <a:cubicBezTo>
                      <a:pt x="11013" y="10136"/>
                      <a:pt x="11001" y="9671"/>
                      <a:pt x="10990" y="9195"/>
                    </a:cubicBezTo>
                    <a:cubicBezTo>
                      <a:pt x="10954" y="8612"/>
                      <a:pt x="10942" y="8004"/>
                      <a:pt x="10906" y="7397"/>
                    </a:cubicBezTo>
                    <a:cubicBezTo>
                      <a:pt x="10894" y="6849"/>
                      <a:pt x="10871" y="6278"/>
                      <a:pt x="10835" y="5730"/>
                    </a:cubicBezTo>
                    <a:cubicBezTo>
                      <a:pt x="10787" y="5099"/>
                      <a:pt x="10763" y="4504"/>
                      <a:pt x="10728" y="3944"/>
                    </a:cubicBezTo>
                    <a:cubicBezTo>
                      <a:pt x="10704" y="3456"/>
                      <a:pt x="10668" y="2992"/>
                      <a:pt x="10644" y="2587"/>
                    </a:cubicBezTo>
                    <a:cubicBezTo>
                      <a:pt x="10585" y="1706"/>
                      <a:pt x="10525" y="1099"/>
                      <a:pt x="10490" y="992"/>
                    </a:cubicBezTo>
                    <a:cubicBezTo>
                      <a:pt x="10466" y="932"/>
                      <a:pt x="10430" y="872"/>
                      <a:pt x="10370" y="813"/>
                    </a:cubicBezTo>
                    <a:cubicBezTo>
                      <a:pt x="9978" y="384"/>
                      <a:pt x="8668" y="39"/>
                      <a:pt x="6846" y="3"/>
                    </a:cubicBezTo>
                    <a:cubicBezTo>
                      <a:pt x="6772" y="1"/>
                      <a:pt x="6696" y="0"/>
                      <a:pt x="662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5" name="Google Shape;5701;p61">
                <a:extLst>
                  <a:ext uri="{FF2B5EF4-FFF2-40B4-BE49-F238E27FC236}">
                    <a16:creationId xmlns:a16="http://schemas.microsoft.com/office/drawing/2014/main" id="{AD618829-A857-4070-BAD7-4AFCAB89B189}"/>
                  </a:ext>
                </a:extLst>
              </p:cNvPr>
              <p:cNvSpPr/>
              <p:nvPr/>
            </p:nvSpPr>
            <p:spPr>
              <a:xfrm>
                <a:off x="7561384" y="4141034"/>
                <a:ext cx="545771" cy="96875"/>
              </a:xfrm>
              <a:custGeom>
                <a:avLst/>
                <a:gdLst/>
                <a:ahLst/>
                <a:cxnLst/>
                <a:rect l="l" t="t" r="r" b="b"/>
                <a:pathLst>
                  <a:path w="11014" h="1955" extrusionOk="0">
                    <a:moveTo>
                      <a:pt x="36" y="1"/>
                    </a:moveTo>
                    <a:cubicBezTo>
                      <a:pt x="12" y="477"/>
                      <a:pt x="0" y="929"/>
                      <a:pt x="0" y="1382"/>
                    </a:cubicBezTo>
                    <a:cubicBezTo>
                      <a:pt x="2078" y="1822"/>
                      <a:pt x="4260" y="1954"/>
                      <a:pt x="6135" y="1954"/>
                    </a:cubicBezTo>
                    <a:cubicBezTo>
                      <a:pt x="8620" y="1954"/>
                      <a:pt x="10565" y="1722"/>
                      <a:pt x="11013" y="1668"/>
                    </a:cubicBezTo>
                    <a:cubicBezTo>
                      <a:pt x="11013" y="1263"/>
                      <a:pt x="11013" y="775"/>
                      <a:pt x="11001" y="203"/>
                    </a:cubicBezTo>
                    <a:cubicBezTo>
                      <a:pt x="10573" y="275"/>
                      <a:pt x="10132" y="334"/>
                      <a:pt x="9704" y="382"/>
                    </a:cubicBezTo>
                    <a:cubicBezTo>
                      <a:pt x="8454" y="537"/>
                      <a:pt x="7203" y="596"/>
                      <a:pt x="5953" y="596"/>
                    </a:cubicBezTo>
                    <a:cubicBezTo>
                      <a:pt x="3977" y="572"/>
                      <a:pt x="2000" y="370"/>
                      <a:pt x="36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6" name="Google Shape;5702;p61">
                <a:extLst>
                  <a:ext uri="{FF2B5EF4-FFF2-40B4-BE49-F238E27FC236}">
                    <a16:creationId xmlns:a16="http://schemas.microsoft.com/office/drawing/2014/main" id="{DF775696-B03C-494B-80FD-9C13197364DA}"/>
                  </a:ext>
                </a:extLst>
              </p:cNvPr>
              <p:cNvSpPr/>
              <p:nvPr/>
            </p:nvSpPr>
            <p:spPr>
              <a:xfrm>
                <a:off x="7566686" y="3985290"/>
                <a:ext cx="538091" cy="113723"/>
              </a:xfrm>
              <a:custGeom>
                <a:avLst/>
                <a:gdLst/>
                <a:ahLst/>
                <a:cxnLst/>
                <a:rect l="l" t="t" r="r" b="b"/>
                <a:pathLst>
                  <a:path w="10859" h="2295" extrusionOk="0">
                    <a:moveTo>
                      <a:pt x="155" y="1"/>
                    </a:moveTo>
                    <a:cubicBezTo>
                      <a:pt x="96" y="536"/>
                      <a:pt x="48" y="1084"/>
                      <a:pt x="0" y="1632"/>
                    </a:cubicBezTo>
                    <a:cubicBezTo>
                      <a:pt x="500" y="1739"/>
                      <a:pt x="1012" y="1846"/>
                      <a:pt x="1524" y="1917"/>
                    </a:cubicBezTo>
                    <a:cubicBezTo>
                      <a:pt x="3110" y="2172"/>
                      <a:pt x="4705" y="2294"/>
                      <a:pt x="6301" y="2294"/>
                    </a:cubicBezTo>
                    <a:cubicBezTo>
                      <a:pt x="7245" y="2294"/>
                      <a:pt x="8190" y="2252"/>
                      <a:pt x="9132" y="2167"/>
                    </a:cubicBezTo>
                    <a:cubicBezTo>
                      <a:pt x="9716" y="2132"/>
                      <a:pt x="10287" y="2072"/>
                      <a:pt x="10859" y="1977"/>
                    </a:cubicBezTo>
                    <a:cubicBezTo>
                      <a:pt x="10847" y="1394"/>
                      <a:pt x="10823" y="798"/>
                      <a:pt x="10775" y="167"/>
                    </a:cubicBezTo>
                    <a:cubicBezTo>
                      <a:pt x="10383" y="227"/>
                      <a:pt x="9990" y="286"/>
                      <a:pt x="9585" y="322"/>
                    </a:cubicBezTo>
                    <a:cubicBezTo>
                      <a:pt x="8335" y="477"/>
                      <a:pt x="7084" y="536"/>
                      <a:pt x="5834" y="536"/>
                    </a:cubicBezTo>
                    <a:cubicBezTo>
                      <a:pt x="3929" y="536"/>
                      <a:pt x="2036" y="346"/>
                      <a:pt x="155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7" name="Google Shape;5703;p61">
                <a:extLst>
                  <a:ext uri="{FF2B5EF4-FFF2-40B4-BE49-F238E27FC236}">
                    <a16:creationId xmlns:a16="http://schemas.microsoft.com/office/drawing/2014/main" id="{20DC07F5-8E73-40F9-82BF-E4E86D5437B1}"/>
                  </a:ext>
                </a:extLst>
              </p:cNvPr>
              <p:cNvSpPr/>
              <p:nvPr/>
            </p:nvSpPr>
            <p:spPr>
              <a:xfrm>
                <a:off x="7584971" y="3816563"/>
                <a:ext cx="512720" cy="110007"/>
              </a:xfrm>
              <a:custGeom>
                <a:avLst/>
                <a:gdLst/>
                <a:ahLst/>
                <a:cxnLst/>
                <a:rect l="l" t="t" r="r" b="b"/>
                <a:pathLst>
                  <a:path w="10347" h="2220" extrusionOk="0">
                    <a:moveTo>
                      <a:pt x="274" y="0"/>
                    </a:moveTo>
                    <a:cubicBezTo>
                      <a:pt x="179" y="500"/>
                      <a:pt x="96" y="1048"/>
                      <a:pt x="0" y="1631"/>
                    </a:cubicBezTo>
                    <a:cubicBezTo>
                      <a:pt x="393" y="1703"/>
                      <a:pt x="762" y="1786"/>
                      <a:pt x="1155" y="1846"/>
                    </a:cubicBezTo>
                    <a:cubicBezTo>
                      <a:pt x="2757" y="2095"/>
                      <a:pt x="4369" y="2220"/>
                      <a:pt x="5980" y="2220"/>
                    </a:cubicBezTo>
                    <a:cubicBezTo>
                      <a:pt x="6909" y="2220"/>
                      <a:pt x="7837" y="2178"/>
                      <a:pt x="8763" y="2096"/>
                    </a:cubicBezTo>
                    <a:cubicBezTo>
                      <a:pt x="9287" y="2048"/>
                      <a:pt x="9823" y="1989"/>
                      <a:pt x="10347" y="1917"/>
                    </a:cubicBezTo>
                    <a:cubicBezTo>
                      <a:pt x="10311" y="1286"/>
                      <a:pt x="10287" y="679"/>
                      <a:pt x="10240" y="119"/>
                    </a:cubicBezTo>
                    <a:lnTo>
                      <a:pt x="9216" y="250"/>
                    </a:lnTo>
                    <a:cubicBezTo>
                      <a:pt x="7966" y="393"/>
                      <a:pt x="6715" y="453"/>
                      <a:pt x="5465" y="453"/>
                    </a:cubicBezTo>
                    <a:cubicBezTo>
                      <a:pt x="3739" y="441"/>
                      <a:pt x="2001" y="298"/>
                      <a:pt x="274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8" name="Google Shape;5704;p61">
                <a:extLst>
                  <a:ext uri="{FF2B5EF4-FFF2-40B4-BE49-F238E27FC236}">
                    <a16:creationId xmlns:a16="http://schemas.microsoft.com/office/drawing/2014/main" id="{41BD76D9-B79D-417E-81D6-E58D54250F69}"/>
                  </a:ext>
                </a:extLst>
              </p:cNvPr>
              <p:cNvSpPr/>
              <p:nvPr/>
            </p:nvSpPr>
            <p:spPr>
              <a:xfrm>
                <a:off x="7613860" y="3667855"/>
                <a:ext cx="475010" cy="102227"/>
              </a:xfrm>
              <a:custGeom>
                <a:avLst/>
                <a:gdLst/>
                <a:ahLst/>
                <a:cxnLst/>
                <a:rect l="l" t="t" r="r" b="b"/>
                <a:pathLst>
                  <a:path w="9586" h="2063" extrusionOk="0">
                    <a:moveTo>
                      <a:pt x="9300" y="1"/>
                    </a:moveTo>
                    <a:lnTo>
                      <a:pt x="8633" y="96"/>
                    </a:lnTo>
                    <a:cubicBezTo>
                      <a:pt x="7525" y="223"/>
                      <a:pt x="6418" y="303"/>
                      <a:pt x="5310" y="303"/>
                    </a:cubicBezTo>
                    <a:cubicBezTo>
                      <a:pt x="5167" y="303"/>
                      <a:pt x="5025" y="301"/>
                      <a:pt x="4882" y="299"/>
                    </a:cubicBezTo>
                    <a:cubicBezTo>
                      <a:pt x="3596" y="299"/>
                      <a:pt x="2334" y="215"/>
                      <a:pt x="1060" y="49"/>
                    </a:cubicBezTo>
                    <a:cubicBezTo>
                      <a:pt x="739" y="180"/>
                      <a:pt x="525" y="299"/>
                      <a:pt x="465" y="394"/>
                    </a:cubicBezTo>
                    <a:cubicBezTo>
                      <a:pt x="310" y="620"/>
                      <a:pt x="144" y="1037"/>
                      <a:pt x="1" y="1596"/>
                    </a:cubicBezTo>
                    <a:cubicBezTo>
                      <a:pt x="191" y="1632"/>
                      <a:pt x="382" y="1656"/>
                      <a:pt x="560" y="1692"/>
                    </a:cubicBezTo>
                    <a:cubicBezTo>
                      <a:pt x="2186" y="1936"/>
                      <a:pt x="3816" y="2063"/>
                      <a:pt x="5445" y="2063"/>
                    </a:cubicBezTo>
                    <a:cubicBezTo>
                      <a:pt x="6358" y="2063"/>
                      <a:pt x="7270" y="2023"/>
                      <a:pt x="8180" y="1942"/>
                    </a:cubicBezTo>
                    <a:cubicBezTo>
                      <a:pt x="8657" y="1894"/>
                      <a:pt x="9121" y="1835"/>
                      <a:pt x="9585" y="1775"/>
                    </a:cubicBezTo>
                    <a:cubicBezTo>
                      <a:pt x="9526" y="894"/>
                      <a:pt x="9466" y="287"/>
                      <a:pt x="9419" y="180"/>
                    </a:cubicBezTo>
                    <a:cubicBezTo>
                      <a:pt x="9395" y="120"/>
                      <a:pt x="9359" y="60"/>
                      <a:pt x="930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9" name="Google Shape;5705;p61">
                <a:extLst>
                  <a:ext uri="{FF2B5EF4-FFF2-40B4-BE49-F238E27FC236}">
                    <a16:creationId xmlns:a16="http://schemas.microsoft.com/office/drawing/2014/main" id="{DFFD5DF7-BF9F-43E3-8972-03FB7603001E}"/>
                  </a:ext>
                </a:extLst>
              </p:cNvPr>
              <p:cNvSpPr/>
              <p:nvPr/>
            </p:nvSpPr>
            <p:spPr>
              <a:xfrm>
                <a:off x="7714749" y="3551059"/>
                <a:ext cx="210103" cy="135526"/>
              </a:xfrm>
              <a:custGeom>
                <a:avLst/>
                <a:gdLst/>
                <a:ahLst/>
                <a:cxnLst/>
                <a:rect l="l" t="t" r="r" b="b"/>
                <a:pathLst>
                  <a:path w="4240" h="2735" extrusionOk="0">
                    <a:moveTo>
                      <a:pt x="3692" y="1"/>
                    </a:moveTo>
                    <a:lnTo>
                      <a:pt x="1" y="786"/>
                    </a:lnTo>
                    <a:lnTo>
                      <a:pt x="465" y="2441"/>
                    </a:lnTo>
                    <a:cubicBezTo>
                      <a:pt x="465" y="2441"/>
                      <a:pt x="648" y="2735"/>
                      <a:pt x="1396" y="2735"/>
                    </a:cubicBezTo>
                    <a:cubicBezTo>
                      <a:pt x="1692" y="2735"/>
                      <a:pt x="2076" y="2689"/>
                      <a:pt x="2572" y="2560"/>
                    </a:cubicBezTo>
                    <a:cubicBezTo>
                      <a:pt x="4239" y="2108"/>
                      <a:pt x="4085" y="1310"/>
                      <a:pt x="4085" y="1310"/>
                    </a:cubicBezTo>
                    <a:lnTo>
                      <a:pt x="3692" y="1"/>
                    </a:lnTo>
                    <a:close/>
                  </a:path>
                </a:pathLst>
              </a:custGeom>
              <a:solidFill>
                <a:srgbClr val="FFBB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0" name="Google Shape;5706;p61">
                <a:extLst>
                  <a:ext uri="{FF2B5EF4-FFF2-40B4-BE49-F238E27FC236}">
                    <a16:creationId xmlns:a16="http://schemas.microsoft.com/office/drawing/2014/main" id="{8D44BE2C-FA32-4F7D-84D4-4158F64C7CBA}"/>
                  </a:ext>
                </a:extLst>
              </p:cNvPr>
              <p:cNvSpPr/>
              <p:nvPr/>
            </p:nvSpPr>
            <p:spPr>
              <a:xfrm>
                <a:off x="7720123" y="3541050"/>
                <a:ext cx="181153" cy="112875"/>
              </a:xfrm>
              <a:custGeom>
                <a:avLst/>
                <a:gdLst/>
                <a:ahLst/>
                <a:cxnLst/>
                <a:rect l="l" t="t" r="r" b="b"/>
                <a:pathLst>
                  <a:path w="4585" h="2278" extrusionOk="0">
                    <a:moveTo>
                      <a:pt x="3808" y="0"/>
                    </a:moveTo>
                    <a:cubicBezTo>
                      <a:pt x="3614" y="0"/>
                      <a:pt x="3421" y="16"/>
                      <a:pt x="3239" y="48"/>
                    </a:cubicBezTo>
                    <a:cubicBezTo>
                      <a:pt x="2358" y="167"/>
                      <a:pt x="1524" y="429"/>
                      <a:pt x="691" y="726"/>
                    </a:cubicBezTo>
                    <a:cubicBezTo>
                      <a:pt x="500" y="810"/>
                      <a:pt x="274" y="893"/>
                      <a:pt x="167" y="1048"/>
                    </a:cubicBezTo>
                    <a:cubicBezTo>
                      <a:pt x="36" y="1238"/>
                      <a:pt x="0" y="1667"/>
                      <a:pt x="143" y="1869"/>
                    </a:cubicBezTo>
                    <a:cubicBezTo>
                      <a:pt x="298" y="2108"/>
                      <a:pt x="762" y="2238"/>
                      <a:pt x="1096" y="2262"/>
                    </a:cubicBezTo>
                    <a:cubicBezTo>
                      <a:pt x="1182" y="2273"/>
                      <a:pt x="1269" y="2277"/>
                      <a:pt x="1357" y="2277"/>
                    </a:cubicBezTo>
                    <a:cubicBezTo>
                      <a:pt x="1671" y="2277"/>
                      <a:pt x="1994" y="2218"/>
                      <a:pt x="2310" y="2143"/>
                    </a:cubicBezTo>
                    <a:cubicBezTo>
                      <a:pt x="2798" y="2024"/>
                      <a:pt x="3274" y="1881"/>
                      <a:pt x="3691" y="1607"/>
                    </a:cubicBezTo>
                    <a:cubicBezTo>
                      <a:pt x="4120" y="1357"/>
                      <a:pt x="4441" y="988"/>
                      <a:pt x="4548" y="584"/>
                    </a:cubicBezTo>
                    <a:cubicBezTo>
                      <a:pt x="4572" y="453"/>
                      <a:pt x="4584" y="286"/>
                      <a:pt x="4501" y="179"/>
                    </a:cubicBezTo>
                    <a:cubicBezTo>
                      <a:pt x="4406" y="83"/>
                      <a:pt x="4263" y="48"/>
                      <a:pt x="4096" y="12"/>
                    </a:cubicBezTo>
                    <a:cubicBezTo>
                      <a:pt x="4001" y="4"/>
                      <a:pt x="3904" y="0"/>
                      <a:pt x="3808" y="0"/>
                    </a:cubicBezTo>
                    <a:close/>
                  </a:path>
                </a:pathLst>
              </a:custGeom>
              <a:solidFill>
                <a:srgbClr val="431F5E">
                  <a:alpha val="329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1" name="Google Shape;5707;p61">
                <a:extLst>
                  <a:ext uri="{FF2B5EF4-FFF2-40B4-BE49-F238E27FC236}">
                    <a16:creationId xmlns:a16="http://schemas.microsoft.com/office/drawing/2014/main" id="{BD6B0EDB-3B09-4011-BF72-8481F0BFA8B2}"/>
                  </a:ext>
                </a:extLst>
              </p:cNvPr>
              <p:cNvSpPr/>
              <p:nvPr/>
            </p:nvSpPr>
            <p:spPr>
              <a:xfrm>
                <a:off x="7546023" y="4971685"/>
                <a:ext cx="308018" cy="96875"/>
              </a:xfrm>
              <a:custGeom>
                <a:avLst/>
                <a:gdLst/>
                <a:ahLst/>
                <a:cxnLst/>
                <a:rect l="l" t="t" r="r" b="b"/>
                <a:pathLst>
                  <a:path w="6216" h="1955" extrusionOk="0">
                    <a:moveTo>
                      <a:pt x="3017" y="0"/>
                    </a:moveTo>
                    <a:cubicBezTo>
                      <a:pt x="2571" y="0"/>
                      <a:pt x="2240" y="7"/>
                      <a:pt x="2203" y="26"/>
                    </a:cubicBezTo>
                    <a:cubicBezTo>
                      <a:pt x="2203" y="26"/>
                      <a:pt x="1906" y="37"/>
                      <a:pt x="1013" y="633"/>
                    </a:cubicBezTo>
                    <a:cubicBezTo>
                      <a:pt x="465" y="990"/>
                      <a:pt x="179" y="1335"/>
                      <a:pt x="60" y="1573"/>
                    </a:cubicBezTo>
                    <a:cubicBezTo>
                      <a:pt x="1" y="1692"/>
                      <a:pt x="84" y="1835"/>
                      <a:pt x="227" y="1835"/>
                    </a:cubicBezTo>
                    <a:cubicBezTo>
                      <a:pt x="917" y="1865"/>
                      <a:pt x="2949" y="1955"/>
                      <a:pt x="4416" y="1955"/>
                    </a:cubicBezTo>
                    <a:cubicBezTo>
                      <a:pt x="5303" y="1955"/>
                      <a:pt x="5983" y="1922"/>
                      <a:pt x="6037" y="1823"/>
                    </a:cubicBezTo>
                    <a:cubicBezTo>
                      <a:pt x="6216" y="1514"/>
                      <a:pt x="5894" y="109"/>
                      <a:pt x="5727" y="61"/>
                    </a:cubicBezTo>
                    <a:cubicBezTo>
                      <a:pt x="5628" y="36"/>
                      <a:pt x="4028" y="0"/>
                      <a:pt x="301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2" name="Google Shape;5708;p61">
                <a:extLst>
                  <a:ext uri="{FF2B5EF4-FFF2-40B4-BE49-F238E27FC236}">
                    <a16:creationId xmlns:a16="http://schemas.microsoft.com/office/drawing/2014/main" id="{5DE959F1-08FE-4AC3-A958-EB644BC0E2B3}"/>
                  </a:ext>
                </a:extLst>
              </p:cNvPr>
              <p:cNvSpPr/>
              <p:nvPr/>
            </p:nvSpPr>
            <p:spPr>
              <a:xfrm>
                <a:off x="7546023" y="4994182"/>
                <a:ext cx="109214" cy="72000"/>
              </a:xfrm>
              <a:custGeom>
                <a:avLst/>
                <a:gdLst/>
                <a:ahLst/>
                <a:cxnLst/>
                <a:rect l="l" t="t" r="r" b="b"/>
                <a:pathLst>
                  <a:path w="2204" h="1453" extrusionOk="0">
                    <a:moveTo>
                      <a:pt x="1298" y="0"/>
                    </a:moveTo>
                    <a:cubicBezTo>
                      <a:pt x="1203" y="60"/>
                      <a:pt x="1120" y="107"/>
                      <a:pt x="1013" y="179"/>
                    </a:cubicBezTo>
                    <a:cubicBezTo>
                      <a:pt x="465" y="536"/>
                      <a:pt x="179" y="881"/>
                      <a:pt x="60" y="1119"/>
                    </a:cubicBezTo>
                    <a:cubicBezTo>
                      <a:pt x="1" y="1238"/>
                      <a:pt x="84" y="1369"/>
                      <a:pt x="227" y="1381"/>
                    </a:cubicBezTo>
                    <a:cubicBezTo>
                      <a:pt x="596" y="1393"/>
                      <a:pt x="1358" y="1441"/>
                      <a:pt x="2203" y="1453"/>
                    </a:cubicBezTo>
                    <a:cubicBezTo>
                      <a:pt x="2191" y="1417"/>
                      <a:pt x="2167" y="1369"/>
                      <a:pt x="2156" y="1334"/>
                    </a:cubicBezTo>
                    <a:cubicBezTo>
                      <a:pt x="1977" y="834"/>
                      <a:pt x="1679" y="369"/>
                      <a:pt x="129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3" name="Google Shape;5709;p61">
                <a:extLst>
                  <a:ext uri="{FF2B5EF4-FFF2-40B4-BE49-F238E27FC236}">
                    <a16:creationId xmlns:a16="http://schemas.microsoft.com/office/drawing/2014/main" id="{754AC664-2952-45BA-9977-E65F28FED98B}"/>
                  </a:ext>
                </a:extLst>
              </p:cNvPr>
              <p:cNvSpPr/>
              <p:nvPr/>
            </p:nvSpPr>
            <p:spPr>
              <a:xfrm>
                <a:off x="7891751" y="4971685"/>
                <a:ext cx="308613" cy="96875"/>
              </a:xfrm>
              <a:custGeom>
                <a:avLst/>
                <a:gdLst/>
                <a:ahLst/>
                <a:cxnLst/>
                <a:rect l="l" t="t" r="r" b="b"/>
                <a:pathLst>
                  <a:path w="6228" h="1955" extrusionOk="0">
                    <a:moveTo>
                      <a:pt x="3017" y="0"/>
                    </a:moveTo>
                    <a:cubicBezTo>
                      <a:pt x="2571" y="0"/>
                      <a:pt x="2240" y="7"/>
                      <a:pt x="2203" y="26"/>
                    </a:cubicBezTo>
                    <a:cubicBezTo>
                      <a:pt x="2203" y="26"/>
                      <a:pt x="1906" y="37"/>
                      <a:pt x="1013" y="633"/>
                    </a:cubicBezTo>
                    <a:cubicBezTo>
                      <a:pt x="465" y="990"/>
                      <a:pt x="179" y="1335"/>
                      <a:pt x="60" y="1573"/>
                    </a:cubicBezTo>
                    <a:cubicBezTo>
                      <a:pt x="1" y="1692"/>
                      <a:pt x="96" y="1835"/>
                      <a:pt x="227" y="1835"/>
                    </a:cubicBezTo>
                    <a:cubicBezTo>
                      <a:pt x="925" y="1865"/>
                      <a:pt x="2955" y="1955"/>
                      <a:pt x="4423" y="1955"/>
                    </a:cubicBezTo>
                    <a:cubicBezTo>
                      <a:pt x="5309" y="1955"/>
                      <a:pt x="5991" y="1922"/>
                      <a:pt x="6049" y="1823"/>
                    </a:cubicBezTo>
                    <a:cubicBezTo>
                      <a:pt x="6228" y="1514"/>
                      <a:pt x="5894" y="109"/>
                      <a:pt x="5728" y="61"/>
                    </a:cubicBezTo>
                    <a:cubicBezTo>
                      <a:pt x="5628" y="36"/>
                      <a:pt x="4028" y="0"/>
                      <a:pt x="301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4" name="Google Shape;5710;p61">
                <a:extLst>
                  <a:ext uri="{FF2B5EF4-FFF2-40B4-BE49-F238E27FC236}">
                    <a16:creationId xmlns:a16="http://schemas.microsoft.com/office/drawing/2014/main" id="{6FB5CCCA-C09E-478A-A90E-481ADFBCE057}"/>
                  </a:ext>
                </a:extLst>
              </p:cNvPr>
              <p:cNvSpPr/>
              <p:nvPr/>
            </p:nvSpPr>
            <p:spPr>
              <a:xfrm>
                <a:off x="7891751" y="4988285"/>
                <a:ext cx="122791" cy="79086"/>
              </a:xfrm>
              <a:custGeom>
                <a:avLst/>
                <a:gdLst/>
                <a:ahLst/>
                <a:cxnLst/>
                <a:rect l="l" t="t" r="r" b="b"/>
                <a:pathLst>
                  <a:path w="2478" h="1596" extrusionOk="0">
                    <a:moveTo>
                      <a:pt x="1501" y="0"/>
                    </a:moveTo>
                    <a:cubicBezTo>
                      <a:pt x="1370" y="72"/>
                      <a:pt x="1203" y="179"/>
                      <a:pt x="1013" y="298"/>
                    </a:cubicBezTo>
                    <a:cubicBezTo>
                      <a:pt x="465" y="655"/>
                      <a:pt x="179" y="1000"/>
                      <a:pt x="60" y="1238"/>
                    </a:cubicBezTo>
                    <a:cubicBezTo>
                      <a:pt x="1" y="1357"/>
                      <a:pt x="96" y="1488"/>
                      <a:pt x="227" y="1500"/>
                    </a:cubicBezTo>
                    <a:cubicBezTo>
                      <a:pt x="644" y="1512"/>
                      <a:pt x="1525" y="1560"/>
                      <a:pt x="2477" y="1596"/>
                    </a:cubicBezTo>
                    <a:cubicBezTo>
                      <a:pt x="2418" y="1369"/>
                      <a:pt x="2322" y="1155"/>
                      <a:pt x="2239" y="965"/>
                    </a:cubicBezTo>
                    <a:cubicBezTo>
                      <a:pt x="2060" y="607"/>
                      <a:pt x="1822" y="262"/>
                      <a:pt x="1501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5" name="Google Shape;5718;p61">
                <a:extLst>
                  <a:ext uri="{FF2B5EF4-FFF2-40B4-BE49-F238E27FC236}">
                    <a16:creationId xmlns:a16="http://schemas.microsoft.com/office/drawing/2014/main" id="{8B35462F-A00E-4DB1-A8C6-081DF0456489}"/>
                  </a:ext>
                </a:extLst>
              </p:cNvPr>
              <p:cNvSpPr/>
              <p:nvPr/>
            </p:nvSpPr>
            <p:spPr>
              <a:xfrm>
                <a:off x="7515944" y="2922682"/>
                <a:ext cx="622479" cy="698393"/>
              </a:xfrm>
              <a:custGeom>
                <a:avLst/>
                <a:gdLst/>
                <a:ahLst/>
                <a:cxnLst/>
                <a:rect l="l" t="t" r="r" b="b"/>
                <a:pathLst>
                  <a:path w="12562" h="14094" extrusionOk="0">
                    <a:moveTo>
                      <a:pt x="5445" y="0"/>
                    </a:moveTo>
                    <a:cubicBezTo>
                      <a:pt x="2195" y="0"/>
                      <a:pt x="395" y="2530"/>
                      <a:pt x="84" y="6705"/>
                    </a:cubicBezTo>
                    <a:cubicBezTo>
                      <a:pt x="36" y="7395"/>
                      <a:pt x="0" y="8062"/>
                      <a:pt x="12" y="8693"/>
                    </a:cubicBezTo>
                    <a:cubicBezTo>
                      <a:pt x="12" y="10146"/>
                      <a:pt x="274" y="11419"/>
                      <a:pt x="1108" y="12360"/>
                    </a:cubicBezTo>
                    <a:cubicBezTo>
                      <a:pt x="1822" y="13170"/>
                      <a:pt x="2977" y="13753"/>
                      <a:pt x="4787" y="14003"/>
                    </a:cubicBezTo>
                    <a:cubicBezTo>
                      <a:pt x="4953" y="14027"/>
                      <a:pt x="5132" y="14051"/>
                      <a:pt x="5311" y="14063"/>
                    </a:cubicBezTo>
                    <a:cubicBezTo>
                      <a:pt x="5519" y="14083"/>
                      <a:pt x="5726" y="14094"/>
                      <a:pt x="5931" y="14094"/>
                    </a:cubicBezTo>
                    <a:cubicBezTo>
                      <a:pt x="8076" y="14094"/>
                      <a:pt x="9991" y="12977"/>
                      <a:pt x="11133" y="11205"/>
                    </a:cubicBezTo>
                    <a:cubicBezTo>
                      <a:pt x="11704" y="10288"/>
                      <a:pt x="12097" y="9205"/>
                      <a:pt x="12204" y="8002"/>
                    </a:cubicBezTo>
                    <a:cubicBezTo>
                      <a:pt x="12561" y="4061"/>
                      <a:pt x="9835" y="430"/>
                      <a:pt x="6144" y="37"/>
                    </a:cubicBezTo>
                    <a:cubicBezTo>
                      <a:pt x="5904" y="12"/>
                      <a:pt x="5671" y="0"/>
                      <a:pt x="5445" y="0"/>
                    </a:cubicBezTo>
                    <a:close/>
                  </a:path>
                </a:pathLst>
              </a:custGeom>
              <a:solidFill>
                <a:srgbClr val="FFBB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6" name="Google Shape;5719;p61">
                <a:extLst>
                  <a:ext uri="{FF2B5EF4-FFF2-40B4-BE49-F238E27FC236}">
                    <a16:creationId xmlns:a16="http://schemas.microsoft.com/office/drawing/2014/main" id="{0EFEFAD1-C859-4C9A-B89D-B0148696CACD}"/>
                  </a:ext>
                </a:extLst>
              </p:cNvPr>
              <p:cNvSpPr/>
              <p:nvPr/>
            </p:nvSpPr>
            <p:spPr>
              <a:xfrm>
                <a:off x="7823914" y="3138087"/>
                <a:ext cx="644" cy="644"/>
              </a:xfrm>
              <a:custGeom>
                <a:avLst/>
                <a:gdLst/>
                <a:ahLst/>
                <a:cxnLst/>
                <a:rect l="l" t="t" r="r" b="b"/>
                <a:pathLst>
                  <a:path w="13" h="13" extrusionOk="0">
                    <a:moveTo>
                      <a:pt x="0" y="12"/>
                    </a:moveTo>
                    <a:lnTo>
                      <a:pt x="0" y="12"/>
                    </a:lnTo>
                    <a:cubicBezTo>
                      <a:pt x="12" y="0"/>
                      <a:pt x="12" y="0"/>
                      <a:pt x="0" y="12"/>
                    </a:cubicBezTo>
                    <a:close/>
                  </a:path>
                </a:pathLst>
              </a:custGeom>
              <a:solidFill>
                <a:srgbClr val="FF556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7" name="Google Shape;5720;p61">
                <a:extLst>
                  <a:ext uri="{FF2B5EF4-FFF2-40B4-BE49-F238E27FC236}">
                    <a16:creationId xmlns:a16="http://schemas.microsoft.com/office/drawing/2014/main" id="{995AC32A-ADFB-449A-A2E3-D9CA118E2DBC}"/>
                  </a:ext>
                </a:extLst>
              </p:cNvPr>
              <p:cNvSpPr/>
              <p:nvPr/>
            </p:nvSpPr>
            <p:spPr>
              <a:xfrm>
                <a:off x="7514160" y="2818621"/>
                <a:ext cx="772920" cy="538388"/>
              </a:xfrm>
              <a:custGeom>
                <a:avLst/>
                <a:gdLst/>
                <a:ahLst/>
                <a:cxnLst/>
                <a:rect l="l" t="t" r="r" b="b"/>
                <a:pathLst>
                  <a:path w="15598" h="10865" extrusionOk="0">
                    <a:moveTo>
                      <a:pt x="7427" y="1"/>
                    </a:moveTo>
                    <a:cubicBezTo>
                      <a:pt x="6826" y="1"/>
                      <a:pt x="6224" y="58"/>
                      <a:pt x="5632" y="173"/>
                    </a:cubicBezTo>
                    <a:cubicBezTo>
                      <a:pt x="4692" y="351"/>
                      <a:pt x="3787" y="696"/>
                      <a:pt x="2953" y="1173"/>
                    </a:cubicBezTo>
                    <a:cubicBezTo>
                      <a:pt x="2656" y="1351"/>
                      <a:pt x="2358" y="1542"/>
                      <a:pt x="2072" y="1756"/>
                    </a:cubicBezTo>
                    <a:cubicBezTo>
                      <a:pt x="1775" y="1982"/>
                      <a:pt x="1477" y="2232"/>
                      <a:pt x="1203" y="2518"/>
                    </a:cubicBezTo>
                    <a:cubicBezTo>
                      <a:pt x="727" y="3006"/>
                      <a:pt x="298" y="3566"/>
                      <a:pt x="120" y="4245"/>
                    </a:cubicBezTo>
                    <a:cubicBezTo>
                      <a:pt x="1" y="4721"/>
                      <a:pt x="1" y="5399"/>
                      <a:pt x="274" y="5864"/>
                    </a:cubicBezTo>
                    <a:cubicBezTo>
                      <a:pt x="745" y="5821"/>
                      <a:pt x="1217" y="5801"/>
                      <a:pt x="1688" y="5801"/>
                    </a:cubicBezTo>
                    <a:cubicBezTo>
                      <a:pt x="2530" y="5801"/>
                      <a:pt x="3372" y="5864"/>
                      <a:pt x="4204" y="5971"/>
                    </a:cubicBezTo>
                    <a:cubicBezTo>
                      <a:pt x="4382" y="5995"/>
                      <a:pt x="4573" y="6030"/>
                      <a:pt x="4751" y="6054"/>
                    </a:cubicBezTo>
                    <a:cubicBezTo>
                      <a:pt x="4751" y="5935"/>
                      <a:pt x="4739" y="5816"/>
                      <a:pt x="4739" y="5709"/>
                    </a:cubicBezTo>
                    <a:cubicBezTo>
                      <a:pt x="4704" y="5268"/>
                      <a:pt x="4763" y="4804"/>
                      <a:pt x="4882" y="4375"/>
                    </a:cubicBezTo>
                    <a:lnTo>
                      <a:pt x="4882" y="4375"/>
                    </a:lnTo>
                    <a:cubicBezTo>
                      <a:pt x="4835" y="4673"/>
                      <a:pt x="4835" y="4971"/>
                      <a:pt x="4870" y="5257"/>
                    </a:cubicBezTo>
                    <a:cubicBezTo>
                      <a:pt x="4894" y="5518"/>
                      <a:pt x="4977" y="5780"/>
                      <a:pt x="5073" y="6054"/>
                    </a:cubicBezTo>
                    <a:cubicBezTo>
                      <a:pt x="5082" y="6063"/>
                      <a:pt x="5091" y="6067"/>
                      <a:pt x="5099" y="6067"/>
                    </a:cubicBezTo>
                    <a:cubicBezTo>
                      <a:pt x="5111" y="6067"/>
                      <a:pt x="5120" y="6057"/>
                      <a:pt x="5120" y="6042"/>
                    </a:cubicBezTo>
                    <a:cubicBezTo>
                      <a:pt x="4942" y="5459"/>
                      <a:pt x="4894" y="4840"/>
                      <a:pt x="5001" y="4245"/>
                    </a:cubicBezTo>
                    <a:cubicBezTo>
                      <a:pt x="5037" y="4078"/>
                      <a:pt x="5073" y="3923"/>
                      <a:pt x="5120" y="3768"/>
                    </a:cubicBezTo>
                    <a:cubicBezTo>
                      <a:pt x="5156" y="3709"/>
                      <a:pt x="5180" y="3625"/>
                      <a:pt x="5227" y="3566"/>
                    </a:cubicBezTo>
                    <a:lnTo>
                      <a:pt x="5227" y="3566"/>
                    </a:lnTo>
                    <a:cubicBezTo>
                      <a:pt x="5061" y="4090"/>
                      <a:pt x="4942" y="5447"/>
                      <a:pt x="5299" y="6150"/>
                    </a:cubicBezTo>
                    <a:cubicBezTo>
                      <a:pt x="5632" y="6221"/>
                      <a:pt x="5942" y="6292"/>
                      <a:pt x="6251" y="6400"/>
                    </a:cubicBezTo>
                    <a:cubicBezTo>
                      <a:pt x="6370" y="6173"/>
                      <a:pt x="6347" y="6007"/>
                      <a:pt x="6263" y="5769"/>
                    </a:cubicBezTo>
                    <a:cubicBezTo>
                      <a:pt x="6061" y="5173"/>
                      <a:pt x="5966" y="4602"/>
                      <a:pt x="6073" y="3971"/>
                    </a:cubicBezTo>
                    <a:cubicBezTo>
                      <a:pt x="6120" y="3661"/>
                      <a:pt x="6228" y="3375"/>
                      <a:pt x="6347" y="3090"/>
                    </a:cubicBezTo>
                    <a:cubicBezTo>
                      <a:pt x="6359" y="3066"/>
                      <a:pt x="6370" y="3030"/>
                      <a:pt x="6382" y="3018"/>
                    </a:cubicBezTo>
                    <a:lnTo>
                      <a:pt x="6382" y="3018"/>
                    </a:lnTo>
                    <a:cubicBezTo>
                      <a:pt x="6359" y="3209"/>
                      <a:pt x="6311" y="3411"/>
                      <a:pt x="6287" y="3602"/>
                    </a:cubicBezTo>
                    <a:cubicBezTo>
                      <a:pt x="6251" y="3852"/>
                      <a:pt x="6239" y="4102"/>
                      <a:pt x="6239" y="4375"/>
                    </a:cubicBezTo>
                    <a:cubicBezTo>
                      <a:pt x="6239" y="4864"/>
                      <a:pt x="6311" y="5376"/>
                      <a:pt x="6525" y="5804"/>
                    </a:cubicBezTo>
                    <a:cubicBezTo>
                      <a:pt x="6787" y="6388"/>
                      <a:pt x="7121" y="6661"/>
                      <a:pt x="7537" y="6888"/>
                    </a:cubicBezTo>
                    <a:lnTo>
                      <a:pt x="7847" y="7019"/>
                    </a:lnTo>
                    <a:cubicBezTo>
                      <a:pt x="7990" y="7078"/>
                      <a:pt x="8156" y="7138"/>
                      <a:pt x="8335" y="7197"/>
                    </a:cubicBezTo>
                    <a:cubicBezTo>
                      <a:pt x="9049" y="7435"/>
                      <a:pt x="9776" y="8066"/>
                      <a:pt x="10038" y="8805"/>
                    </a:cubicBezTo>
                    <a:cubicBezTo>
                      <a:pt x="10169" y="9209"/>
                      <a:pt x="10038" y="9674"/>
                      <a:pt x="10026" y="10079"/>
                    </a:cubicBezTo>
                    <a:cubicBezTo>
                      <a:pt x="10002" y="10460"/>
                      <a:pt x="9942" y="10829"/>
                      <a:pt x="10383" y="10864"/>
                    </a:cubicBezTo>
                    <a:cubicBezTo>
                      <a:pt x="10389" y="10865"/>
                      <a:pt x="10395" y="10865"/>
                      <a:pt x="10400" y="10865"/>
                    </a:cubicBezTo>
                    <a:cubicBezTo>
                      <a:pt x="10816" y="10865"/>
                      <a:pt x="11068" y="10043"/>
                      <a:pt x="11808" y="10043"/>
                    </a:cubicBezTo>
                    <a:cubicBezTo>
                      <a:pt x="11813" y="10043"/>
                      <a:pt x="11818" y="10043"/>
                      <a:pt x="11824" y="10043"/>
                    </a:cubicBezTo>
                    <a:cubicBezTo>
                      <a:pt x="12498" y="10075"/>
                      <a:pt x="12605" y="10724"/>
                      <a:pt x="12966" y="10724"/>
                    </a:cubicBezTo>
                    <a:cubicBezTo>
                      <a:pt x="13006" y="10724"/>
                      <a:pt x="13050" y="10716"/>
                      <a:pt x="13097" y="10698"/>
                    </a:cubicBezTo>
                    <a:cubicBezTo>
                      <a:pt x="13383" y="10591"/>
                      <a:pt x="13609" y="10233"/>
                      <a:pt x="13788" y="10031"/>
                    </a:cubicBezTo>
                    <a:cubicBezTo>
                      <a:pt x="15133" y="8543"/>
                      <a:pt x="15598" y="6340"/>
                      <a:pt x="14836" y="4423"/>
                    </a:cubicBezTo>
                    <a:cubicBezTo>
                      <a:pt x="14752" y="4209"/>
                      <a:pt x="14657" y="3994"/>
                      <a:pt x="14562" y="3804"/>
                    </a:cubicBezTo>
                    <a:cubicBezTo>
                      <a:pt x="14181" y="3125"/>
                      <a:pt x="13645" y="2518"/>
                      <a:pt x="13074" y="2006"/>
                    </a:cubicBezTo>
                    <a:cubicBezTo>
                      <a:pt x="12812" y="1780"/>
                      <a:pt x="12550" y="1589"/>
                      <a:pt x="12264" y="1399"/>
                    </a:cubicBezTo>
                    <a:cubicBezTo>
                      <a:pt x="10837" y="465"/>
                      <a:pt x="9136" y="1"/>
                      <a:pt x="7427" y="1"/>
                    </a:cubicBezTo>
                    <a:close/>
                  </a:path>
                </a:pathLst>
              </a:custGeom>
              <a:solidFill>
                <a:srgbClr val="0A0A0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8" name="Google Shape;5721;p61">
                <a:extLst>
                  <a:ext uri="{FF2B5EF4-FFF2-40B4-BE49-F238E27FC236}">
                    <a16:creationId xmlns:a16="http://schemas.microsoft.com/office/drawing/2014/main" id="{E1C6F3DF-CD60-4CB7-B8A0-1B9230FFC99F}"/>
                  </a:ext>
                </a:extLst>
              </p:cNvPr>
              <p:cNvSpPr/>
              <p:nvPr/>
            </p:nvSpPr>
            <p:spPr>
              <a:xfrm>
                <a:off x="7609153" y="2827144"/>
                <a:ext cx="627186" cy="270061"/>
              </a:xfrm>
              <a:custGeom>
                <a:avLst/>
                <a:gdLst/>
                <a:ahLst/>
                <a:cxnLst/>
                <a:rect l="l" t="t" r="r" b="b"/>
                <a:pathLst>
                  <a:path w="12657" h="5450" extrusionOk="0">
                    <a:moveTo>
                      <a:pt x="3739" y="1"/>
                    </a:moveTo>
                    <a:lnTo>
                      <a:pt x="3739" y="1"/>
                    </a:lnTo>
                    <a:cubicBezTo>
                      <a:pt x="2798" y="179"/>
                      <a:pt x="1894" y="524"/>
                      <a:pt x="1060" y="1001"/>
                    </a:cubicBezTo>
                    <a:cubicBezTo>
                      <a:pt x="715" y="1322"/>
                      <a:pt x="417" y="1703"/>
                      <a:pt x="179" y="2096"/>
                    </a:cubicBezTo>
                    <a:cubicBezTo>
                      <a:pt x="84" y="2251"/>
                      <a:pt x="1" y="2382"/>
                      <a:pt x="36" y="2525"/>
                    </a:cubicBezTo>
                    <a:cubicBezTo>
                      <a:pt x="71" y="2748"/>
                      <a:pt x="303" y="2835"/>
                      <a:pt x="541" y="2835"/>
                    </a:cubicBezTo>
                    <a:cubicBezTo>
                      <a:pt x="634" y="2835"/>
                      <a:pt x="727" y="2822"/>
                      <a:pt x="810" y="2799"/>
                    </a:cubicBezTo>
                    <a:cubicBezTo>
                      <a:pt x="1786" y="2560"/>
                      <a:pt x="2668" y="1953"/>
                      <a:pt x="3668" y="1751"/>
                    </a:cubicBezTo>
                    <a:cubicBezTo>
                      <a:pt x="3822" y="1715"/>
                      <a:pt x="3985" y="1693"/>
                      <a:pt x="4146" y="1693"/>
                    </a:cubicBezTo>
                    <a:cubicBezTo>
                      <a:pt x="4420" y="1693"/>
                      <a:pt x="4689" y="1757"/>
                      <a:pt x="4906" y="1929"/>
                    </a:cubicBezTo>
                    <a:cubicBezTo>
                      <a:pt x="5229" y="2183"/>
                      <a:pt x="5451" y="2705"/>
                      <a:pt x="5854" y="2705"/>
                    </a:cubicBezTo>
                    <a:cubicBezTo>
                      <a:pt x="5867" y="2705"/>
                      <a:pt x="5881" y="2704"/>
                      <a:pt x="5894" y="2703"/>
                    </a:cubicBezTo>
                    <a:cubicBezTo>
                      <a:pt x="6049" y="2679"/>
                      <a:pt x="6180" y="2596"/>
                      <a:pt x="6335" y="2560"/>
                    </a:cubicBezTo>
                    <a:cubicBezTo>
                      <a:pt x="6358" y="2557"/>
                      <a:pt x="6380" y="2555"/>
                      <a:pt x="6403" y="2555"/>
                    </a:cubicBezTo>
                    <a:cubicBezTo>
                      <a:pt x="6685" y="2555"/>
                      <a:pt x="6937" y="2821"/>
                      <a:pt x="7025" y="3096"/>
                    </a:cubicBezTo>
                    <a:cubicBezTo>
                      <a:pt x="7144" y="3394"/>
                      <a:pt x="7132" y="3739"/>
                      <a:pt x="7228" y="4049"/>
                    </a:cubicBezTo>
                    <a:cubicBezTo>
                      <a:pt x="7370" y="4632"/>
                      <a:pt x="7787" y="5120"/>
                      <a:pt x="8323" y="5346"/>
                    </a:cubicBezTo>
                    <a:cubicBezTo>
                      <a:pt x="8481" y="5410"/>
                      <a:pt x="8660" y="5450"/>
                      <a:pt x="8836" y="5450"/>
                    </a:cubicBezTo>
                    <a:cubicBezTo>
                      <a:pt x="9057" y="5450"/>
                      <a:pt x="9271" y="5387"/>
                      <a:pt x="9430" y="5227"/>
                    </a:cubicBezTo>
                    <a:cubicBezTo>
                      <a:pt x="9847" y="4811"/>
                      <a:pt x="9680" y="4025"/>
                      <a:pt x="10097" y="3608"/>
                    </a:cubicBezTo>
                    <a:cubicBezTo>
                      <a:pt x="10264" y="3435"/>
                      <a:pt x="10485" y="3365"/>
                      <a:pt x="10718" y="3365"/>
                    </a:cubicBezTo>
                    <a:cubicBezTo>
                      <a:pt x="10966" y="3365"/>
                      <a:pt x="11227" y="3444"/>
                      <a:pt x="11454" y="3561"/>
                    </a:cubicBezTo>
                    <a:cubicBezTo>
                      <a:pt x="11690" y="3687"/>
                      <a:pt x="11953" y="3855"/>
                      <a:pt x="12206" y="3855"/>
                    </a:cubicBezTo>
                    <a:cubicBezTo>
                      <a:pt x="12286" y="3855"/>
                      <a:pt x="12365" y="3839"/>
                      <a:pt x="12443" y="3799"/>
                    </a:cubicBezTo>
                    <a:cubicBezTo>
                      <a:pt x="12538" y="3751"/>
                      <a:pt x="12597" y="3692"/>
                      <a:pt x="12657" y="3620"/>
                    </a:cubicBezTo>
                    <a:cubicBezTo>
                      <a:pt x="12288" y="2930"/>
                      <a:pt x="11752" y="2322"/>
                      <a:pt x="11169" y="1822"/>
                    </a:cubicBezTo>
                    <a:cubicBezTo>
                      <a:pt x="10919" y="1596"/>
                      <a:pt x="10645" y="1406"/>
                      <a:pt x="10359" y="1203"/>
                    </a:cubicBezTo>
                    <a:cubicBezTo>
                      <a:pt x="10347" y="1227"/>
                      <a:pt x="10323" y="1239"/>
                      <a:pt x="10299" y="1251"/>
                    </a:cubicBezTo>
                    <a:cubicBezTo>
                      <a:pt x="9966" y="1489"/>
                      <a:pt x="9764" y="1965"/>
                      <a:pt x="9371" y="2025"/>
                    </a:cubicBezTo>
                    <a:cubicBezTo>
                      <a:pt x="9340" y="2030"/>
                      <a:pt x="9309" y="2033"/>
                      <a:pt x="9279" y="2033"/>
                    </a:cubicBezTo>
                    <a:cubicBezTo>
                      <a:pt x="9051" y="2033"/>
                      <a:pt x="8836" y="1883"/>
                      <a:pt x="8668" y="1715"/>
                    </a:cubicBezTo>
                    <a:cubicBezTo>
                      <a:pt x="8478" y="1525"/>
                      <a:pt x="8311" y="1298"/>
                      <a:pt x="8085" y="1167"/>
                    </a:cubicBezTo>
                    <a:cubicBezTo>
                      <a:pt x="7908" y="1054"/>
                      <a:pt x="7706" y="1008"/>
                      <a:pt x="7497" y="1008"/>
                    </a:cubicBezTo>
                    <a:cubicBezTo>
                      <a:pt x="7200" y="1008"/>
                      <a:pt x="6888" y="1101"/>
                      <a:pt x="6608" y="1227"/>
                    </a:cubicBezTo>
                    <a:cubicBezTo>
                      <a:pt x="6445" y="1298"/>
                      <a:pt x="6256" y="1369"/>
                      <a:pt x="6082" y="1369"/>
                    </a:cubicBezTo>
                    <a:cubicBezTo>
                      <a:pt x="5964" y="1369"/>
                      <a:pt x="5854" y="1337"/>
                      <a:pt x="5763" y="1251"/>
                    </a:cubicBezTo>
                    <a:cubicBezTo>
                      <a:pt x="5692" y="1179"/>
                      <a:pt x="5644" y="1060"/>
                      <a:pt x="5585" y="965"/>
                    </a:cubicBezTo>
                    <a:cubicBezTo>
                      <a:pt x="5442" y="710"/>
                      <a:pt x="5158" y="559"/>
                      <a:pt x="4878" y="559"/>
                    </a:cubicBezTo>
                    <a:cubicBezTo>
                      <a:pt x="4831" y="559"/>
                      <a:pt x="4785" y="564"/>
                      <a:pt x="4739" y="572"/>
                    </a:cubicBezTo>
                    <a:cubicBezTo>
                      <a:pt x="4549" y="596"/>
                      <a:pt x="4346" y="715"/>
                      <a:pt x="4156" y="727"/>
                    </a:cubicBezTo>
                    <a:cubicBezTo>
                      <a:pt x="4124" y="730"/>
                      <a:pt x="4095" y="732"/>
                      <a:pt x="4068" y="732"/>
                    </a:cubicBezTo>
                    <a:cubicBezTo>
                      <a:pt x="3622" y="732"/>
                      <a:pt x="3829" y="281"/>
                      <a:pt x="3739" y="1"/>
                    </a:cubicBezTo>
                    <a:close/>
                  </a:path>
                </a:pathLst>
              </a:custGeom>
              <a:solidFill>
                <a:srgbClr val="2D29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9" name="Google Shape;5722;p61">
                <a:extLst>
                  <a:ext uri="{FF2B5EF4-FFF2-40B4-BE49-F238E27FC236}">
                    <a16:creationId xmlns:a16="http://schemas.microsoft.com/office/drawing/2014/main" id="{0B8650AE-DA13-4A69-AD8F-BCDFA18DE918}"/>
                  </a:ext>
                </a:extLst>
              </p:cNvPr>
              <p:cNvSpPr/>
              <p:nvPr/>
            </p:nvSpPr>
            <p:spPr>
              <a:xfrm>
                <a:off x="8055770" y="3297548"/>
                <a:ext cx="181164" cy="185079"/>
              </a:xfrm>
              <a:custGeom>
                <a:avLst/>
                <a:gdLst/>
                <a:ahLst/>
                <a:cxnLst/>
                <a:rect l="l" t="t" r="r" b="b"/>
                <a:pathLst>
                  <a:path w="3656" h="3735" extrusionOk="0">
                    <a:moveTo>
                      <a:pt x="2226" y="1"/>
                    </a:moveTo>
                    <a:cubicBezTo>
                      <a:pt x="1733" y="1"/>
                      <a:pt x="1222" y="176"/>
                      <a:pt x="894" y="390"/>
                    </a:cubicBezTo>
                    <a:cubicBezTo>
                      <a:pt x="310" y="783"/>
                      <a:pt x="96" y="1628"/>
                      <a:pt x="24" y="2342"/>
                    </a:cubicBezTo>
                    <a:cubicBezTo>
                      <a:pt x="1" y="2664"/>
                      <a:pt x="24" y="3045"/>
                      <a:pt x="251" y="3307"/>
                    </a:cubicBezTo>
                    <a:cubicBezTo>
                      <a:pt x="500" y="3623"/>
                      <a:pt x="857" y="3734"/>
                      <a:pt x="1222" y="3734"/>
                    </a:cubicBezTo>
                    <a:cubicBezTo>
                      <a:pt x="1572" y="3734"/>
                      <a:pt x="1929" y="3632"/>
                      <a:pt x="2203" y="3509"/>
                    </a:cubicBezTo>
                    <a:cubicBezTo>
                      <a:pt x="2858" y="3212"/>
                      <a:pt x="3358" y="2640"/>
                      <a:pt x="3549" y="1914"/>
                    </a:cubicBezTo>
                    <a:cubicBezTo>
                      <a:pt x="3644" y="1580"/>
                      <a:pt x="3656" y="1211"/>
                      <a:pt x="3537" y="854"/>
                    </a:cubicBezTo>
                    <a:cubicBezTo>
                      <a:pt x="3430" y="533"/>
                      <a:pt x="3239" y="318"/>
                      <a:pt x="3001" y="187"/>
                    </a:cubicBezTo>
                    <a:cubicBezTo>
                      <a:pt x="2771" y="55"/>
                      <a:pt x="2501" y="1"/>
                      <a:pt x="2226" y="1"/>
                    </a:cubicBezTo>
                    <a:close/>
                  </a:path>
                </a:pathLst>
              </a:custGeom>
              <a:solidFill>
                <a:srgbClr val="FFBB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0" name="Google Shape;5723;p61">
                <a:extLst>
                  <a:ext uri="{FF2B5EF4-FFF2-40B4-BE49-F238E27FC236}">
                    <a16:creationId xmlns:a16="http://schemas.microsoft.com/office/drawing/2014/main" id="{8AFCD3EE-FADE-4CD6-A31B-99C630B02164}"/>
                  </a:ext>
                </a:extLst>
              </p:cNvPr>
              <p:cNvSpPr/>
              <p:nvPr/>
            </p:nvSpPr>
            <p:spPr>
              <a:xfrm>
                <a:off x="8104728" y="3345416"/>
                <a:ext cx="112137" cy="64765"/>
              </a:xfrm>
              <a:custGeom>
                <a:avLst/>
                <a:gdLst/>
                <a:ahLst/>
                <a:cxnLst/>
                <a:rect l="l" t="t" r="r" b="b"/>
                <a:pathLst>
                  <a:path w="2263" h="1307" extrusionOk="0">
                    <a:moveTo>
                      <a:pt x="1489" y="0"/>
                    </a:moveTo>
                    <a:cubicBezTo>
                      <a:pt x="1318" y="0"/>
                      <a:pt x="1143" y="45"/>
                      <a:pt x="989" y="114"/>
                    </a:cubicBezTo>
                    <a:cubicBezTo>
                      <a:pt x="751" y="221"/>
                      <a:pt x="560" y="364"/>
                      <a:pt x="382" y="543"/>
                    </a:cubicBezTo>
                    <a:cubicBezTo>
                      <a:pt x="215" y="722"/>
                      <a:pt x="108" y="936"/>
                      <a:pt x="25" y="1174"/>
                    </a:cubicBezTo>
                    <a:cubicBezTo>
                      <a:pt x="0" y="1223"/>
                      <a:pt x="47" y="1271"/>
                      <a:pt x="84" y="1271"/>
                    </a:cubicBezTo>
                    <a:cubicBezTo>
                      <a:pt x="101" y="1271"/>
                      <a:pt x="116" y="1260"/>
                      <a:pt x="120" y="1234"/>
                    </a:cubicBezTo>
                    <a:cubicBezTo>
                      <a:pt x="287" y="876"/>
                      <a:pt x="632" y="555"/>
                      <a:pt x="977" y="400"/>
                    </a:cubicBezTo>
                    <a:cubicBezTo>
                      <a:pt x="1060" y="352"/>
                      <a:pt x="1168" y="305"/>
                      <a:pt x="1275" y="293"/>
                    </a:cubicBezTo>
                    <a:cubicBezTo>
                      <a:pt x="1334" y="424"/>
                      <a:pt x="1358" y="579"/>
                      <a:pt x="1346" y="722"/>
                    </a:cubicBezTo>
                    <a:cubicBezTo>
                      <a:pt x="1346" y="817"/>
                      <a:pt x="1310" y="888"/>
                      <a:pt x="1275" y="960"/>
                    </a:cubicBezTo>
                    <a:cubicBezTo>
                      <a:pt x="1251" y="995"/>
                      <a:pt x="1239" y="1019"/>
                      <a:pt x="1215" y="1055"/>
                    </a:cubicBezTo>
                    <a:cubicBezTo>
                      <a:pt x="1191" y="1079"/>
                      <a:pt x="1179" y="1091"/>
                      <a:pt x="1168" y="1114"/>
                    </a:cubicBezTo>
                    <a:cubicBezTo>
                      <a:pt x="1156" y="1126"/>
                      <a:pt x="1156" y="1150"/>
                      <a:pt x="1132" y="1186"/>
                    </a:cubicBezTo>
                    <a:cubicBezTo>
                      <a:pt x="1121" y="1241"/>
                      <a:pt x="1171" y="1306"/>
                      <a:pt x="1226" y="1306"/>
                    </a:cubicBezTo>
                    <a:cubicBezTo>
                      <a:pt x="1230" y="1306"/>
                      <a:pt x="1235" y="1306"/>
                      <a:pt x="1239" y="1305"/>
                    </a:cubicBezTo>
                    <a:cubicBezTo>
                      <a:pt x="1287" y="1293"/>
                      <a:pt x="1310" y="1293"/>
                      <a:pt x="1346" y="1257"/>
                    </a:cubicBezTo>
                    <a:cubicBezTo>
                      <a:pt x="1370" y="1245"/>
                      <a:pt x="1394" y="1210"/>
                      <a:pt x="1406" y="1198"/>
                    </a:cubicBezTo>
                    <a:cubicBezTo>
                      <a:pt x="1453" y="1174"/>
                      <a:pt x="1477" y="1114"/>
                      <a:pt x="1513" y="1067"/>
                    </a:cubicBezTo>
                    <a:cubicBezTo>
                      <a:pt x="1549" y="972"/>
                      <a:pt x="1584" y="876"/>
                      <a:pt x="1596" y="769"/>
                    </a:cubicBezTo>
                    <a:cubicBezTo>
                      <a:pt x="1608" y="591"/>
                      <a:pt x="1572" y="424"/>
                      <a:pt x="1489" y="281"/>
                    </a:cubicBezTo>
                    <a:cubicBezTo>
                      <a:pt x="1549" y="281"/>
                      <a:pt x="1596" y="293"/>
                      <a:pt x="1656" y="305"/>
                    </a:cubicBezTo>
                    <a:cubicBezTo>
                      <a:pt x="1751" y="341"/>
                      <a:pt x="1822" y="376"/>
                      <a:pt x="1894" y="436"/>
                    </a:cubicBezTo>
                    <a:cubicBezTo>
                      <a:pt x="1953" y="483"/>
                      <a:pt x="2013" y="591"/>
                      <a:pt x="2084" y="614"/>
                    </a:cubicBezTo>
                    <a:cubicBezTo>
                      <a:pt x="2100" y="624"/>
                      <a:pt x="2118" y="628"/>
                      <a:pt x="2136" y="628"/>
                    </a:cubicBezTo>
                    <a:cubicBezTo>
                      <a:pt x="2183" y="628"/>
                      <a:pt x="2230" y="595"/>
                      <a:pt x="2239" y="543"/>
                    </a:cubicBezTo>
                    <a:cubicBezTo>
                      <a:pt x="2263" y="424"/>
                      <a:pt x="2144" y="293"/>
                      <a:pt x="2072" y="221"/>
                    </a:cubicBezTo>
                    <a:cubicBezTo>
                      <a:pt x="1989" y="126"/>
                      <a:pt x="1882" y="67"/>
                      <a:pt x="1763" y="43"/>
                    </a:cubicBezTo>
                    <a:cubicBezTo>
                      <a:pt x="1675" y="14"/>
                      <a:pt x="1582" y="0"/>
                      <a:pt x="1489" y="0"/>
                    </a:cubicBezTo>
                    <a:close/>
                  </a:path>
                </a:pathLst>
              </a:custGeom>
              <a:solidFill>
                <a:srgbClr val="B24D3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1" name="Google Shape;5726;p61">
                <a:extLst>
                  <a:ext uri="{FF2B5EF4-FFF2-40B4-BE49-F238E27FC236}">
                    <a16:creationId xmlns:a16="http://schemas.microsoft.com/office/drawing/2014/main" id="{1EC1F389-F5E7-4C4A-84CD-D5CF4486CED7}"/>
                  </a:ext>
                </a:extLst>
              </p:cNvPr>
              <p:cNvSpPr/>
              <p:nvPr/>
            </p:nvSpPr>
            <p:spPr>
              <a:xfrm>
                <a:off x="7595575" y="3369548"/>
                <a:ext cx="169024" cy="72892"/>
              </a:xfrm>
              <a:custGeom>
                <a:avLst/>
                <a:gdLst/>
                <a:ahLst/>
                <a:cxnLst/>
                <a:rect l="l" t="t" r="r" b="b"/>
                <a:pathLst>
                  <a:path w="3411" h="1471" extrusionOk="0">
                    <a:moveTo>
                      <a:pt x="389" y="0"/>
                    </a:moveTo>
                    <a:cubicBezTo>
                      <a:pt x="331" y="0"/>
                      <a:pt x="289" y="13"/>
                      <a:pt x="263" y="44"/>
                    </a:cubicBezTo>
                    <a:cubicBezTo>
                      <a:pt x="1" y="389"/>
                      <a:pt x="560" y="1318"/>
                      <a:pt x="1572" y="1461"/>
                    </a:cubicBezTo>
                    <a:cubicBezTo>
                      <a:pt x="1624" y="1467"/>
                      <a:pt x="1674" y="1471"/>
                      <a:pt x="1724" y="1471"/>
                    </a:cubicBezTo>
                    <a:cubicBezTo>
                      <a:pt x="2677" y="1471"/>
                      <a:pt x="3411" y="343"/>
                      <a:pt x="3049" y="151"/>
                    </a:cubicBezTo>
                    <a:cubicBezTo>
                      <a:pt x="2933" y="88"/>
                      <a:pt x="2821" y="66"/>
                      <a:pt x="2700" y="66"/>
                    </a:cubicBezTo>
                    <a:cubicBezTo>
                      <a:pt x="2431" y="66"/>
                      <a:pt x="2123" y="177"/>
                      <a:pt x="1656" y="177"/>
                    </a:cubicBezTo>
                    <a:cubicBezTo>
                      <a:pt x="1625" y="177"/>
                      <a:pt x="1593" y="176"/>
                      <a:pt x="1560" y="175"/>
                    </a:cubicBezTo>
                    <a:cubicBezTo>
                      <a:pt x="994" y="156"/>
                      <a:pt x="594" y="0"/>
                      <a:pt x="389" y="0"/>
                    </a:cubicBezTo>
                    <a:close/>
                  </a:path>
                </a:pathLst>
              </a:custGeom>
              <a:solidFill>
                <a:srgbClr val="B22E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2" name="Google Shape;5727;p61">
                <a:extLst>
                  <a:ext uri="{FF2B5EF4-FFF2-40B4-BE49-F238E27FC236}">
                    <a16:creationId xmlns:a16="http://schemas.microsoft.com/office/drawing/2014/main" id="{7C71277A-B4D5-45EE-9188-AB21CDB699DC}"/>
                  </a:ext>
                </a:extLst>
              </p:cNvPr>
              <p:cNvSpPr/>
              <p:nvPr/>
            </p:nvSpPr>
            <p:spPr>
              <a:xfrm>
                <a:off x="7648696" y="3387981"/>
                <a:ext cx="103267" cy="55102"/>
              </a:xfrm>
              <a:custGeom>
                <a:avLst/>
                <a:gdLst/>
                <a:ahLst/>
                <a:cxnLst/>
                <a:rect l="l" t="t" r="r" b="b"/>
                <a:pathLst>
                  <a:path w="2084" h="1112" extrusionOk="0">
                    <a:moveTo>
                      <a:pt x="1815" y="0"/>
                    </a:moveTo>
                    <a:cubicBezTo>
                      <a:pt x="1539" y="0"/>
                      <a:pt x="1217" y="120"/>
                      <a:pt x="1024" y="208"/>
                    </a:cubicBezTo>
                    <a:cubicBezTo>
                      <a:pt x="655" y="375"/>
                      <a:pt x="274" y="613"/>
                      <a:pt x="0" y="946"/>
                    </a:cubicBezTo>
                    <a:cubicBezTo>
                      <a:pt x="143" y="1029"/>
                      <a:pt x="322" y="1065"/>
                      <a:pt x="512" y="1101"/>
                    </a:cubicBezTo>
                    <a:cubicBezTo>
                      <a:pt x="566" y="1108"/>
                      <a:pt x="619" y="1111"/>
                      <a:pt x="672" y="1111"/>
                    </a:cubicBezTo>
                    <a:cubicBezTo>
                      <a:pt x="1408" y="1111"/>
                      <a:pt x="1995" y="442"/>
                      <a:pt x="2084" y="53"/>
                    </a:cubicBezTo>
                    <a:cubicBezTo>
                      <a:pt x="2005" y="15"/>
                      <a:pt x="1913" y="0"/>
                      <a:pt x="1815" y="0"/>
                    </a:cubicBezTo>
                    <a:close/>
                  </a:path>
                </a:pathLst>
              </a:custGeom>
              <a:solidFill>
                <a:srgbClr val="FF582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3" name="Google Shape;5728;p61">
                <a:extLst>
                  <a:ext uri="{FF2B5EF4-FFF2-40B4-BE49-F238E27FC236}">
                    <a16:creationId xmlns:a16="http://schemas.microsoft.com/office/drawing/2014/main" id="{8DDEDAD1-FBFC-4A03-A4E2-6ABD54E98068}"/>
                  </a:ext>
                </a:extLst>
              </p:cNvPr>
              <p:cNvSpPr/>
              <p:nvPr/>
            </p:nvSpPr>
            <p:spPr>
              <a:xfrm>
                <a:off x="7613860" y="3249135"/>
                <a:ext cx="64963" cy="113475"/>
              </a:xfrm>
              <a:custGeom>
                <a:avLst/>
                <a:gdLst/>
                <a:ahLst/>
                <a:cxnLst/>
                <a:rect l="l" t="t" r="r" b="b"/>
                <a:pathLst>
                  <a:path w="1311" h="2290" extrusionOk="0">
                    <a:moveTo>
                      <a:pt x="1074" y="1"/>
                    </a:moveTo>
                    <a:cubicBezTo>
                      <a:pt x="1043" y="1"/>
                      <a:pt x="1013" y="15"/>
                      <a:pt x="1001" y="45"/>
                    </a:cubicBezTo>
                    <a:cubicBezTo>
                      <a:pt x="918" y="164"/>
                      <a:pt x="941" y="367"/>
                      <a:pt x="941" y="510"/>
                    </a:cubicBezTo>
                    <a:lnTo>
                      <a:pt x="941" y="986"/>
                    </a:lnTo>
                    <a:lnTo>
                      <a:pt x="941" y="1236"/>
                    </a:lnTo>
                    <a:cubicBezTo>
                      <a:pt x="941" y="1283"/>
                      <a:pt x="953" y="1391"/>
                      <a:pt x="918" y="1414"/>
                    </a:cubicBezTo>
                    <a:cubicBezTo>
                      <a:pt x="905" y="1435"/>
                      <a:pt x="879" y="1443"/>
                      <a:pt x="848" y="1443"/>
                    </a:cubicBezTo>
                    <a:cubicBezTo>
                      <a:pt x="791" y="1443"/>
                      <a:pt x="718" y="1418"/>
                      <a:pt x="679" y="1402"/>
                    </a:cubicBezTo>
                    <a:cubicBezTo>
                      <a:pt x="569" y="1358"/>
                      <a:pt x="449" y="1294"/>
                      <a:pt x="328" y="1294"/>
                    </a:cubicBezTo>
                    <a:cubicBezTo>
                      <a:pt x="318" y="1294"/>
                      <a:pt x="308" y="1294"/>
                      <a:pt x="298" y="1295"/>
                    </a:cubicBezTo>
                    <a:cubicBezTo>
                      <a:pt x="179" y="1307"/>
                      <a:pt x="72" y="1391"/>
                      <a:pt x="48" y="1498"/>
                    </a:cubicBezTo>
                    <a:cubicBezTo>
                      <a:pt x="1" y="1641"/>
                      <a:pt x="72" y="1772"/>
                      <a:pt x="120" y="1903"/>
                    </a:cubicBezTo>
                    <a:cubicBezTo>
                      <a:pt x="179" y="2034"/>
                      <a:pt x="275" y="2176"/>
                      <a:pt x="370" y="2272"/>
                    </a:cubicBezTo>
                    <a:cubicBezTo>
                      <a:pt x="382" y="2284"/>
                      <a:pt x="395" y="2289"/>
                      <a:pt x="406" y="2289"/>
                    </a:cubicBezTo>
                    <a:cubicBezTo>
                      <a:pt x="437" y="2289"/>
                      <a:pt x="459" y="2247"/>
                      <a:pt x="441" y="2212"/>
                    </a:cubicBezTo>
                    <a:cubicBezTo>
                      <a:pt x="406" y="2069"/>
                      <a:pt x="346" y="1938"/>
                      <a:pt x="298" y="1783"/>
                    </a:cubicBezTo>
                    <a:cubicBezTo>
                      <a:pt x="287" y="1736"/>
                      <a:pt x="251" y="1653"/>
                      <a:pt x="287" y="1605"/>
                    </a:cubicBezTo>
                    <a:cubicBezTo>
                      <a:pt x="300" y="1591"/>
                      <a:pt x="323" y="1585"/>
                      <a:pt x="348" y="1585"/>
                    </a:cubicBezTo>
                    <a:cubicBezTo>
                      <a:pt x="366" y="1585"/>
                      <a:pt x="386" y="1588"/>
                      <a:pt x="406" y="1593"/>
                    </a:cubicBezTo>
                    <a:cubicBezTo>
                      <a:pt x="525" y="1605"/>
                      <a:pt x="644" y="1700"/>
                      <a:pt x="763" y="1724"/>
                    </a:cubicBezTo>
                    <a:cubicBezTo>
                      <a:pt x="800" y="1736"/>
                      <a:pt x="839" y="1742"/>
                      <a:pt x="877" y="1742"/>
                    </a:cubicBezTo>
                    <a:cubicBezTo>
                      <a:pt x="949" y="1742"/>
                      <a:pt x="1018" y="1723"/>
                      <a:pt x="1072" y="1700"/>
                    </a:cubicBezTo>
                    <a:cubicBezTo>
                      <a:pt x="1310" y="1557"/>
                      <a:pt x="1251" y="1200"/>
                      <a:pt x="1251" y="950"/>
                    </a:cubicBezTo>
                    <a:lnTo>
                      <a:pt x="1251" y="486"/>
                    </a:lnTo>
                    <a:cubicBezTo>
                      <a:pt x="1215" y="355"/>
                      <a:pt x="1239" y="176"/>
                      <a:pt x="1156" y="45"/>
                    </a:cubicBezTo>
                    <a:cubicBezTo>
                      <a:pt x="1138" y="15"/>
                      <a:pt x="1105" y="1"/>
                      <a:pt x="1074" y="1"/>
                    </a:cubicBezTo>
                    <a:close/>
                  </a:path>
                </a:pathLst>
              </a:custGeom>
              <a:solidFill>
                <a:srgbClr val="B24D3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4" name="Google Shape;5729;p61">
                <a:extLst>
                  <a:ext uri="{FF2B5EF4-FFF2-40B4-BE49-F238E27FC236}">
                    <a16:creationId xmlns:a16="http://schemas.microsoft.com/office/drawing/2014/main" id="{56B0DC6C-3283-4A20-A01C-0001C12A6831}"/>
                  </a:ext>
                </a:extLst>
              </p:cNvPr>
              <p:cNvSpPr/>
              <p:nvPr/>
            </p:nvSpPr>
            <p:spPr>
              <a:xfrm>
                <a:off x="7759594" y="3261969"/>
                <a:ext cx="42516" cy="63179"/>
              </a:xfrm>
              <a:custGeom>
                <a:avLst/>
                <a:gdLst/>
                <a:ahLst/>
                <a:cxnLst/>
                <a:rect l="l" t="t" r="r" b="b"/>
                <a:pathLst>
                  <a:path w="858" h="1275" extrusionOk="0">
                    <a:moveTo>
                      <a:pt x="453" y="0"/>
                    </a:moveTo>
                    <a:cubicBezTo>
                      <a:pt x="227" y="0"/>
                      <a:pt x="24" y="262"/>
                      <a:pt x="24" y="620"/>
                    </a:cubicBezTo>
                    <a:cubicBezTo>
                      <a:pt x="1" y="977"/>
                      <a:pt x="179" y="1263"/>
                      <a:pt x="405" y="1274"/>
                    </a:cubicBezTo>
                    <a:cubicBezTo>
                      <a:pt x="410" y="1275"/>
                      <a:pt x="415" y="1275"/>
                      <a:pt x="419" y="1275"/>
                    </a:cubicBezTo>
                    <a:cubicBezTo>
                      <a:pt x="639" y="1275"/>
                      <a:pt x="822" y="994"/>
                      <a:pt x="834" y="655"/>
                    </a:cubicBezTo>
                    <a:cubicBezTo>
                      <a:pt x="858" y="298"/>
                      <a:pt x="679" y="12"/>
                      <a:pt x="45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5" name="Google Shape;5731;p61">
                <a:extLst>
                  <a:ext uri="{FF2B5EF4-FFF2-40B4-BE49-F238E27FC236}">
                    <a16:creationId xmlns:a16="http://schemas.microsoft.com/office/drawing/2014/main" id="{758E4BE3-06AC-454D-B270-114231EA21C3}"/>
                  </a:ext>
                </a:extLst>
              </p:cNvPr>
              <p:cNvSpPr/>
              <p:nvPr/>
            </p:nvSpPr>
            <p:spPr>
              <a:xfrm>
                <a:off x="7720052" y="3169355"/>
                <a:ext cx="83645" cy="54111"/>
              </a:xfrm>
              <a:custGeom>
                <a:avLst/>
                <a:gdLst/>
                <a:ahLst/>
                <a:cxnLst/>
                <a:rect l="l" t="t" r="r" b="b"/>
                <a:pathLst>
                  <a:path w="1688" h="1092" extrusionOk="0">
                    <a:moveTo>
                      <a:pt x="305" y="0"/>
                    </a:moveTo>
                    <a:cubicBezTo>
                      <a:pt x="224" y="0"/>
                      <a:pt x="144" y="12"/>
                      <a:pt x="84" y="48"/>
                    </a:cubicBezTo>
                    <a:cubicBezTo>
                      <a:pt x="13" y="95"/>
                      <a:pt x="1" y="226"/>
                      <a:pt x="132" y="274"/>
                    </a:cubicBezTo>
                    <a:cubicBezTo>
                      <a:pt x="263" y="334"/>
                      <a:pt x="406" y="322"/>
                      <a:pt x="501" y="334"/>
                    </a:cubicBezTo>
                    <a:cubicBezTo>
                      <a:pt x="608" y="345"/>
                      <a:pt x="715" y="357"/>
                      <a:pt x="822" y="393"/>
                    </a:cubicBezTo>
                    <a:cubicBezTo>
                      <a:pt x="1192" y="488"/>
                      <a:pt x="1453" y="750"/>
                      <a:pt x="1596" y="1012"/>
                    </a:cubicBezTo>
                    <a:cubicBezTo>
                      <a:pt x="1608" y="1048"/>
                      <a:pt x="1620" y="1060"/>
                      <a:pt x="1632" y="1072"/>
                    </a:cubicBezTo>
                    <a:cubicBezTo>
                      <a:pt x="1646" y="1086"/>
                      <a:pt x="1657" y="1092"/>
                      <a:pt x="1666" y="1092"/>
                    </a:cubicBezTo>
                    <a:cubicBezTo>
                      <a:pt x="1685" y="1092"/>
                      <a:pt x="1688" y="1061"/>
                      <a:pt x="1680" y="1036"/>
                    </a:cubicBezTo>
                    <a:cubicBezTo>
                      <a:pt x="1680" y="1000"/>
                      <a:pt x="1680" y="988"/>
                      <a:pt x="1668" y="953"/>
                    </a:cubicBezTo>
                    <a:cubicBezTo>
                      <a:pt x="1632" y="715"/>
                      <a:pt x="1489" y="524"/>
                      <a:pt x="1322" y="381"/>
                    </a:cubicBezTo>
                    <a:cubicBezTo>
                      <a:pt x="1203" y="274"/>
                      <a:pt x="1037" y="167"/>
                      <a:pt x="858" y="107"/>
                    </a:cubicBezTo>
                    <a:cubicBezTo>
                      <a:pt x="763" y="84"/>
                      <a:pt x="644" y="48"/>
                      <a:pt x="525" y="24"/>
                    </a:cubicBezTo>
                    <a:cubicBezTo>
                      <a:pt x="465" y="12"/>
                      <a:pt x="385" y="0"/>
                      <a:pt x="305" y="0"/>
                    </a:cubicBezTo>
                    <a:close/>
                  </a:path>
                </a:pathLst>
              </a:custGeom>
              <a:solidFill>
                <a:schemeClr val="bg1">
                  <a:lumMod val="1000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6" name="Google Shape;5732;p61">
                <a:extLst>
                  <a:ext uri="{FF2B5EF4-FFF2-40B4-BE49-F238E27FC236}">
                    <a16:creationId xmlns:a16="http://schemas.microsoft.com/office/drawing/2014/main" id="{D4DBC186-7D6F-4676-9654-6AA543B8DD3B}"/>
                  </a:ext>
                </a:extLst>
              </p:cNvPr>
              <p:cNvSpPr/>
              <p:nvPr/>
            </p:nvSpPr>
            <p:spPr>
              <a:xfrm>
                <a:off x="7573772" y="3163458"/>
                <a:ext cx="64319" cy="45588"/>
              </a:xfrm>
              <a:custGeom>
                <a:avLst/>
                <a:gdLst/>
                <a:ahLst/>
                <a:cxnLst/>
                <a:rect l="l" t="t" r="r" b="b"/>
                <a:pathLst>
                  <a:path w="1298" h="920" extrusionOk="0">
                    <a:moveTo>
                      <a:pt x="941" y="0"/>
                    </a:moveTo>
                    <a:cubicBezTo>
                      <a:pt x="857" y="0"/>
                      <a:pt x="762" y="24"/>
                      <a:pt x="691" y="36"/>
                    </a:cubicBezTo>
                    <a:cubicBezTo>
                      <a:pt x="560" y="83"/>
                      <a:pt x="441" y="155"/>
                      <a:pt x="334" y="238"/>
                    </a:cubicBezTo>
                    <a:cubicBezTo>
                      <a:pt x="203" y="357"/>
                      <a:pt x="83" y="536"/>
                      <a:pt x="36" y="762"/>
                    </a:cubicBezTo>
                    <a:cubicBezTo>
                      <a:pt x="24" y="798"/>
                      <a:pt x="24" y="810"/>
                      <a:pt x="24" y="834"/>
                    </a:cubicBezTo>
                    <a:cubicBezTo>
                      <a:pt x="3" y="885"/>
                      <a:pt x="1" y="919"/>
                      <a:pt x="32" y="919"/>
                    </a:cubicBezTo>
                    <a:cubicBezTo>
                      <a:pt x="36" y="919"/>
                      <a:pt x="42" y="918"/>
                      <a:pt x="48" y="917"/>
                    </a:cubicBezTo>
                    <a:cubicBezTo>
                      <a:pt x="48" y="893"/>
                      <a:pt x="60" y="881"/>
                      <a:pt x="83" y="857"/>
                    </a:cubicBezTo>
                    <a:cubicBezTo>
                      <a:pt x="203" y="595"/>
                      <a:pt x="405" y="393"/>
                      <a:pt x="691" y="345"/>
                    </a:cubicBezTo>
                    <a:cubicBezTo>
                      <a:pt x="762" y="334"/>
                      <a:pt x="834" y="334"/>
                      <a:pt x="929" y="334"/>
                    </a:cubicBezTo>
                    <a:cubicBezTo>
                      <a:pt x="971" y="334"/>
                      <a:pt x="1015" y="336"/>
                      <a:pt x="1063" y="336"/>
                    </a:cubicBezTo>
                    <a:cubicBezTo>
                      <a:pt x="1110" y="336"/>
                      <a:pt x="1161" y="334"/>
                      <a:pt x="1215" y="322"/>
                    </a:cubicBezTo>
                    <a:cubicBezTo>
                      <a:pt x="1298" y="274"/>
                      <a:pt x="1298" y="155"/>
                      <a:pt x="1250" y="95"/>
                    </a:cubicBezTo>
                    <a:cubicBezTo>
                      <a:pt x="1179" y="0"/>
                      <a:pt x="1036" y="0"/>
                      <a:pt x="941" y="0"/>
                    </a:cubicBezTo>
                    <a:close/>
                  </a:path>
                </a:pathLst>
              </a:custGeom>
              <a:solidFill>
                <a:schemeClr val="bg1">
                  <a:lumMod val="1000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7" name="Google Shape;5733;p61">
                <a:extLst>
                  <a:ext uri="{FF2B5EF4-FFF2-40B4-BE49-F238E27FC236}">
                    <a16:creationId xmlns:a16="http://schemas.microsoft.com/office/drawing/2014/main" id="{AD2069DA-A489-4F2A-A984-573343D5B55D}"/>
                  </a:ext>
                </a:extLst>
              </p:cNvPr>
              <p:cNvSpPr/>
              <p:nvPr/>
            </p:nvSpPr>
            <p:spPr>
              <a:xfrm>
                <a:off x="7560789" y="3805958"/>
                <a:ext cx="40732" cy="403556"/>
              </a:xfrm>
              <a:custGeom>
                <a:avLst/>
                <a:gdLst/>
                <a:ahLst/>
                <a:cxnLst/>
                <a:rect l="l" t="t" r="r" b="b"/>
                <a:pathLst>
                  <a:path w="822" h="8144" extrusionOk="0">
                    <a:moveTo>
                      <a:pt x="822" y="0"/>
                    </a:moveTo>
                    <a:cubicBezTo>
                      <a:pt x="679" y="655"/>
                      <a:pt x="548" y="1345"/>
                      <a:pt x="441" y="2012"/>
                    </a:cubicBezTo>
                    <a:cubicBezTo>
                      <a:pt x="405" y="2334"/>
                      <a:pt x="357" y="2679"/>
                      <a:pt x="310" y="3024"/>
                    </a:cubicBezTo>
                    <a:cubicBezTo>
                      <a:pt x="262" y="3346"/>
                      <a:pt x="226" y="3691"/>
                      <a:pt x="191" y="4036"/>
                    </a:cubicBezTo>
                    <a:lnTo>
                      <a:pt x="107" y="5060"/>
                    </a:lnTo>
                    <a:cubicBezTo>
                      <a:pt x="72" y="5405"/>
                      <a:pt x="60" y="5751"/>
                      <a:pt x="48" y="6084"/>
                    </a:cubicBezTo>
                    <a:cubicBezTo>
                      <a:pt x="0" y="6775"/>
                      <a:pt x="12" y="7453"/>
                      <a:pt x="12" y="8144"/>
                    </a:cubicBezTo>
                    <a:cubicBezTo>
                      <a:pt x="48" y="7453"/>
                      <a:pt x="60" y="6775"/>
                      <a:pt x="119" y="6084"/>
                    </a:cubicBezTo>
                    <a:cubicBezTo>
                      <a:pt x="143" y="5751"/>
                      <a:pt x="167" y="5405"/>
                      <a:pt x="191" y="5060"/>
                    </a:cubicBezTo>
                    <a:lnTo>
                      <a:pt x="298" y="4048"/>
                    </a:lnTo>
                    <a:cubicBezTo>
                      <a:pt x="310" y="3727"/>
                      <a:pt x="357" y="3381"/>
                      <a:pt x="405" y="3036"/>
                    </a:cubicBezTo>
                    <a:cubicBezTo>
                      <a:pt x="441" y="2715"/>
                      <a:pt x="488" y="2369"/>
                      <a:pt x="524" y="2024"/>
                    </a:cubicBezTo>
                    <a:cubicBezTo>
                      <a:pt x="560" y="1679"/>
                      <a:pt x="619" y="1357"/>
                      <a:pt x="667" y="1012"/>
                    </a:cubicBezTo>
                    <a:cubicBezTo>
                      <a:pt x="726" y="667"/>
                      <a:pt x="762" y="345"/>
                      <a:pt x="82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8" name="Google Shape;5729;p61">
              <a:extLst>
                <a:ext uri="{FF2B5EF4-FFF2-40B4-BE49-F238E27FC236}">
                  <a16:creationId xmlns:a16="http://schemas.microsoft.com/office/drawing/2014/main" id="{12559014-7C84-44C2-9157-A7BCCAFF8F12}"/>
                </a:ext>
              </a:extLst>
            </p:cNvPr>
            <p:cNvSpPr/>
            <p:nvPr/>
          </p:nvSpPr>
          <p:spPr>
            <a:xfrm flipH="1">
              <a:off x="1504988" y="3044018"/>
              <a:ext cx="42516" cy="63179"/>
            </a:xfrm>
            <a:custGeom>
              <a:avLst/>
              <a:gdLst/>
              <a:ahLst/>
              <a:cxnLst/>
              <a:rect l="l" t="t" r="r" b="b"/>
              <a:pathLst>
                <a:path w="858" h="1275" extrusionOk="0">
                  <a:moveTo>
                    <a:pt x="453" y="0"/>
                  </a:moveTo>
                  <a:cubicBezTo>
                    <a:pt x="227" y="0"/>
                    <a:pt x="24" y="262"/>
                    <a:pt x="24" y="620"/>
                  </a:cubicBezTo>
                  <a:cubicBezTo>
                    <a:pt x="1" y="977"/>
                    <a:pt x="179" y="1263"/>
                    <a:pt x="405" y="1274"/>
                  </a:cubicBezTo>
                  <a:cubicBezTo>
                    <a:pt x="410" y="1275"/>
                    <a:pt x="415" y="1275"/>
                    <a:pt x="419" y="1275"/>
                  </a:cubicBezTo>
                  <a:cubicBezTo>
                    <a:pt x="639" y="1275"/>
                    <a:pt x="822" y="994"/>
                    <a:pt x="834" y="655"/>
                  </a:cubicBezTo>
                  <a:cubicBezTo>
                    <a:pt x="858" y="298"/>
                    <a:pt x="679" y="12"/>
                    <a:pt x="45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" name="Google Shape;6154;p63">
              <a:extLst>
                <a:ext uri="{FF2B5EF4-FFF2-40B4-BE49-F238E27FC236}">
                  <a16:creationId xmlns:a16="http://schemas.microsoft.com/office/drawing/2014/main" id="{EA5DC43B-0680-427C-97CA-15EDA15B546E}"/>
                </a:ext>
              </a:extLst>
            </p:cNvPr>
            <p:cNvSpPr/>
            <p:nvPr/>
          </p:nvSpPr>
          <p:spPr>
            <a:xfrm flipH="1">
              <a:off x="783763" y="4028805"/>
              <a:ext cx="199974" cy="284474"/>
            </a:xfrm>
            <a:custGeom>
              <a:avLst/>
              <a:gdLst/>
              <a:ahLst/>
              <a:cxnLst/>
              <a:rect l="l" t="t" r="r" b="b"/>
              <a:pathLst>
                <a:path w="4061" h="5777" extrusionOk="0">
                  <a:moveTo>
                    <a:pt x="2501" y="0"/>
                  </a:moveTo>
                  <a:lnTo>
                    <a:pt x="322" y="298"/>
                  </a:lnTo>
                  <a:cubicBezTo>
                    <a:pt x="322" y="298"/>
                    <a:pt x="525" y="1310"/>
                    <a:pt x="501" y="1762"/>
                  </a:cubicBezTo>
                  <a:cubicBezTo>
                    <a:pt x="489" y="2191"/>
                    <a:pt x="1" y="4358"/>
                    <a:pt x="263" y="4441"/>
                  </a:cubicBezTo>
                  <a:cubicBezTo>
                    <a:pt x="272" y="4443"/>
                    <a:pt x="281" y="4445"/>
                    <a:pt x="290" y="4445"/>
                  </a:cubicBezTo>
                  <a:cubicBezTo>
                    <a:pt x="557" y="4445"/>
                    <a:pt x="858" y="3453"/>
                    <a:pt x="858" y="3453"/>
                  </a:cubicBezTo>
                  <a:cubicBezTo>
                    <a:pt x="858" y="3453"/>
                    <a:pt x="1299" y="5477"/>
                    <a:pt x="1608" y="5477"/>
                  </a:cubicBezTo>
                  <a:cubicBezTo>
                    <a:pt x="1918" y="5477"/>
                    <a:pt x="1751" y="3978"/>
                    <a:pt x="1751" y="3977"/>
                  </a:cubicBezTo>
                  <a:lnTo>
                    <a:pt x="1751" y="3977"/>
                  </a:lnTo>
                  <a:cubicBezTo>
                    <a:pt x="1751" y="3978"/>
                    <a:pt x="2198" y="5777"/>
                    <a:pt x="2552" y="5777"/>
                  </a:cubicBezTo>
                  <a:cubicBezTo>
                    <a:pt x="2559" y="5777"/>
                    <a:pt x="2566" y="5776"/>
                    <a:pt x="2573" y="5775"/>
                  </a:cubicBezTo>
                  <a:cubicBezTo>
                    <a:pt x="2930" y="5703"/>
                    <a:pt x="2442" y="3811"/>
                    <a:pt x="2442" y="3810"/>
                  </a:cubicBezTo>
                  <a:lnTo>
                    <a:pt x="2442" y="3810"/>
                  </a:lnTo>
                  <a:cubicBezTo>
                    <a:pt x="2442" y="3811"/>
                    <a:pt x="3185" y="5218"/>
                    <a:pt x="3456" y="5218"/>
                  </a:cubicBezTo>
                  <a:cubicBezTo>
                    <a:pt x="3464" y="5218"/>
                    <a:pt x="3471" y="5217"/>
                    <a:pt x="3478" y="5215"/>
                  </a:cubicBezTo>
                  <a:cubicBezTo>
                    <a:pt x="3739" y="5120"/>
                    <a:pt x="3097" y="3406"/>
                    <a:pt x="3097" y="3405"/>
                  </a:cubicBezTo>
                  <a:lnTo>
                    <a:pt x="3097" y="3405"/>
                  </a:lnTo>
                  <a:cubicBezTo>
                    <a:pt x="3097" y="3406"/>
                    <a:pt x="3653" y="4268"/>
                    <a:pt x="3857" y="4268"/>
                  </a:cubicBezTo>
                  <a:cubicBezTo>
                    <a:pt x="3866" y="4268"/>
                    <a:pt x="3875" y="4266"/>
                    <a:pt x="3882" y="4263"/>
                  </a:cubicBezTo>
                  <a:cubicBezTo>
                    <a:pt x="4061" y="4167"/>
                    <a:pt x="3299" y="2667"/>
                    <a:pt x="3085" y="2072"/>
                  </a:cubicBezTo>
                  <a:cubicBezTo>
                    <a:pt x="2858" y="1476"/>
                    <a:pt x="2489" y="12"/>
                    <a:pt x="2501" y="0"/>
                  </a:cubicBezTo>
                  <a:close/>
                </a:path>
              </a:pathLst>
            </a:custGeom>
            <a:solidFill>
              <a:srgbClr val="FFBB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" name="Google Shape;6155;p63">
              <a:extLst>
                <a:ext uri="{FF2B5EF4-FFF2-40B4-BE49-F238E27FC236}">
                  <a16:creationId xmlns:a16="http://schemas.microsoft.com/office/drawing/2014/main" id="{56C4AF72-2988-4293-A6B5-3E6EF34FE205}"/>
                </a:ext>
              </a:extLst>
            </p:cNvPr>
            <p:cNvSpPr/>
            <p:nvPr/>
          </p:nvSpPr>
          <p:spPr>
            <a:xfrm flipH="1">
              <a:off x="815528" y="3449990"/>
              <a:ext cx="302447" cy="730759"/>
            </a:xfrm>
            <a:custGeom>
              <a:avLst/>
              <a:gdLst/>
              <a:ahLst/>
              <a:cxnLst/>
              <a:rect l="l" t="t" r="r" b="b"/>
              <a:pathLst>
                <a:path w="6142" h="14840" extrusionOk="0">
                  <a:moveTo>
                    <a:pt x="1388" y="1"/>
                  </a:moveTo>
                  <a:cubicBezTo>
                    <a:pt x="629" y="1"/>
                    <a:pt x="10" y="1584"/>
                    <a:pt x="0" y="2789"/>
                  </a:cubicBezTo>
                  <a:cubicBezTo>
                    <a:pt x="0" y="4348"/>
                    <a:pt x="953" y="5277"/>
                    <a:pt x="1643" y="8647"/>
                  </a:cubicBezTo>
                  <a:cubicBezTo>
                    <a:pt x="2322" y="12028"/>
                    <a:pt x="2834" y="14838"/>
                    <a:pt x="2834" y="14838"/>
                  </a:cubicBezTo>
                  <a:cubicBezTo>
                    <a:pt x="2874" y="14839"/>
                    <a:pt x="2917" y="14839"/>
                    <a:pt x="2962" y="14839"/>
                  </a:cubicBezTo>
                  <a:cubicBezTo>
                    <a:pt x="3990" y="14839"/>
                    <a:pt x="6142" y="14578"/>
                    <a:pt x="6085" y="14076"/>
                  </a:cubicBezTo>
                  <a:cubicBezTo>
                    <a:pt x="5299" y="7527"/>
                    <a:pt x="2870" y="1431"/>
                    <a:pt x="2013" y="372"/>
                  </a:cubicBezTo>
                  <a:cubicBezTo>
                    <a:pt x="1800" y="112"/>
                    <a:pt x="1589" y="1"/>
                    <a:pt x="1388" y="1"/>
                  </a:cubicBezTo>
                  <a:close/>
                </a:path>
              </a:pathLst>
            </a:custGeom>
            <a:solidFill>
              <a:srgbClr val="FBDE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" name="Google Shape;5929;p62">
              <a:extLst>
                <a:ext uri="{FF2B5EF4-FFF2-40B4-BE49-F238E27FC236}">
                  <a16:creationId xmlns:a16="http://schemas.microsoft.com/office/drawing/2014/main" id="{5CE309BF-6E3C-471A-AFCC-90F31CCA92CB}"/>
                </a:ext>
              </a:extLst>
            </p:cNvPr>
            <p:cNvSpPr/>
            <p:nvPr/>
          </p:nvSpPr>
          <p:spPr>
            <a:xfrm flipH="1">
              <a:off x="849836" y="3997820"/>
              <a:ext cx="779911" cy="537626"/>
            </a:xfrm>
            <a:custGeom>
              <a:avLst/>
              <a:gdLst/>
              <a:ahLst/>
              <a:cxnLst/>
              <a:rect l="l" t="t" r="r" b="b"/>
              <a:pathLst>
                <a:path w="13895" h="8050" extrusionOk="0">
                  <a:moveTo>
                    <a:pt x="1573" y="1"/>
                  </a:moveTo>
                  <a:cubicBezTo>
                    <a:pt x="1540" y="1"/>
                    <a:pt x="1522" y="24"/>
                    <a:pt x="1512" y="63"/>
                  </a:cubicBezTo>
                  <a:cubicBezTo>
                    <a:pt x="1405" y="611"/>
                    <a:pt x="1286" y="1194"/>
                    <a:pt x="1179" y="1778"/>
                  </a:cubicBezTo>
                  <a:cubicBezTo>
                    <a:pt x="1167" y="1813"/>
                    <a:pt x="1167" y="1873"/>
                    <a:pt x="1155" y="1921"/>
                  </a:cubicBezTo>
                  <a:cubicBezTo>
                    <a:pt x="810" y="3766"/>
                    <a:pt x="417" y="5623"/>
                    <a:pt x="0" y="7052"/>
                  </a:cubicBezTo>
                  <a:cubicBezTo>
                    <a:pt x="2287" y="7773"/>
                    <a:pt x="5103" y="8050"/>
                    <a:pt x="7662" y="8050"/>
                  </a:cubicBezTo>
                  <a:cubicBezTo>
                    <a:pt x="9500" y="8050"/>
                    <a:pt x="11206" y="7907"/>
                    <a:pt x="12490" y="7683"/>
                  </a:cubicBezTo>
                  <a:cubicBezTo>
                    <a:pt x="12502" y="7683"/>
                    <a:pt x="12537" y="7671"/>
                    <a:pt x="12561" y="7671"/>
                  </a:cubicBezTo>
                  <a:cubicBezTo>
                    <a:pt x="13085" y="7576"/>
                    <a:pt x="13538" y="7469"/>
                    <a:pt x="13895" y="7350"/>
                  </a:cubicBezTo>
                  <a:cubicBezTo>
                    <a:pt x="13395" y="6659"/>
                    <a:pt x="12121" y="3599"/>
                    <a:pt x="11633" y="1837"/>
                  </a:cubicBezTo>
                  <a:cubicBezTo>
                    <a:pt x="11549" y="1540"/>
                    <a:pt x="11466" y="980"/>
                    <a:pt x="11371" y="313"/>
                  </a:cubicBezTo>
                  <a:cubicBezTo>
                    <a:pt x="11371" y="248"/>
                    <a:pt x="11311" y="193"/>
                    <a:pt x="11246" y="193"/>
                  </a:cubicBezTo>
                  <a:cubicBezTo>
                    <a:pt x="11240" y="193"/>
                    <a:pt x="11234" y="193"/>
                    <a:pt x="11228" y="194"/>
                  </a:cubicBezTo>
                  <a:cubicBezTo>
                    <a:pt x="10990" y="206"/>
                    <a:pt x="10751" y="242"/>
                    <a:pt x="10513" y="266"/>
                  </a:cubicBezTo>
                  <a:lnTo>
                    <a:pt x="10442" y="266"/>
                  </a:lnTo>
                  <a:cubicBezTo>
                    <a:pt x="10144" y="301"/>
                    <a:pt x="9847" y="313"/>
                    <a:pt x="9549" y="349"/>
                  </a:cubicBezTo>
                  <a:cubicBezTo>
                    <a:pt x="9287" y="373"/>
                    <a:pt x="9037" y="385"/>
                    <a:pt x="8787" y="409"/>
                  </a:cubicBezTo>
                  <a:lnTo>
                    <a:pt x="8668" y="409"/>
                  </a:lnTo>
                  <a:cubicBezTo>
                    <a:pt x="8038" y="442"/>
                    <a:pt x="7408" y="459"/>
                    <a:pt x="6777" y="459"/>
                  </a:cubicBezTo>
                  <a:cubicBezTo>
                    <a:pt x="6048" y="459"/>
                    <a:pt x="5318" y="436"/>
                    <a:pt x="4584" y="385"/>
                  </a:cubicBezTo>
                  <a:cubicBezTo>
                    <a:pt x="4560" y="373"/>
                    <a:pt x="4525" y="373"/>
                    <a:pt x="4501" y="373"/>
                  </a:cubicBezTo>
                  <a:cubicBezTo>
                    <a:pt x="4382" y="361"/>
                    <a:pt x="4251" y="361"/>
                    <a:pt x="4132" y="349"/>
                  </a:cubicBezTo>
                  <a:cubicBezTo>
                    <a:pt x="4084" y="349"/>
                    <a:pt x="4036" y="325"/>
                    <a:pt x="3977" y="325"/>
                  </a:cubicBezTo>
                  <a:lnTo>
                    <a:pt x="3929" y="325"/>
                  </a:lnTo>
                  <a:cubicBezTo>
                    <a:pt x="3358" y="289"/>
                    <a:pt x="2774" y="206"/>
                    <a:pt x="2191" y="123"/>
                  </a:cubicBezTo>
                  <a:cubicBezTo>
                    <a:pt x="2167" y="123"/>
                    <a:pt x="2119" y="123"/>
                    <a:pt x="2084" y="111"/>
                  </a:cubicBezTo>
                  <a:cubicBezTo>
                    <a:pt x="1929" y="75"/>
                    <a:pt x="1762" y="28"/>
                    <a:pt x="1596" y="4"/>
                  </a:cubicBezTo>
                  <a:cubicBezTo>
                    <a:pt x="1587" y="2"/>
                    <a:pt x="1580" y="1"/>
                    <a:pt x="157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54330816-A315-4A7C-8BF8-AECC0422EA99}"/>
              </a:ext>
            </a:extLst>
          </p:cNvPr>
          <p:cNvGrpSpPr/>
          <p:nvPr/>
        </p:nvGrpSpPr>
        <p:grpSpPr>
          <a:xfrm>
            <a:off x="7692009" y="2149601"/>
            <a:ext cx="1009777" cy="2252998"/>
            <a:chOff x="7225809" y="2234159"/>
            <a:chExt cx="1009777" cy="2252998"/>
          </a:xfrm>
        </p:grpSpPr>
        <p:sp>
          <p:nvSpPr>
            <p:cNvPr id="59" name="Google Shape;3312;p46">
              <a:extLst>
                <a:ext uri="{FF2B5EF4-FFF2-40B4-BE49-F238E27FC236}">
                  <a16:creationId xmlns:a16="http://schemas.microsoft.com/office/drawing/2014/main" id="{738CCAAD-C149-4EB1-BE1F-9B458672F8E0}"/>
                </a:ext>
              </a:extLst>
            </p:cNvPr>
            <p:cNvSpPr/>
            <p:nvPr/>
          </p:nvSpPr>
          <p:spPr>
            <a:xfrm>
              <a:off x="7225809" y="4370162"/>
              <a:ext cx="1009777" cy="116995"/>
            </a:xfrm>
            <a:custGeom>
              <a:avLst/>
              <a:gdLst/>
              <a:ahLst/>
              <a:cxnLst/>
              <a:rect l="l" t="t" r="r" b="b"/>
              <a:pathLst>
                <a:path w="20861" h="2417" extrusionOk="0">
                  <a:moveTo>
                    <a:pt x="10431" y="0"/>
                  </a:moveTo>
                  <a:cubicBezTo>
                    <a:pt x="4668" y="0"/>
                    <a:pt x="1" y="548"/>
                    <a:pt x="1" y="1214"/>
                  </a:cubicBezTo>
                  <a:cubicBezTo>
                    <a:pt x="1" y="1869"/>
                    <a:pt x="4668" y="2417"/>
                    <a:pt x="10431" y="2417"/>
                  </a:cubicBezTo>
                  <a:cubicBezTo>
                    <a:pt x="16193" y="2417"/>
                    <a:pt x="20860" y="1869"/>
                    <a:pt x="20860" y="1214"/>
                  </a:cubicBezTo>
                  <a:cubicBezTo>
                    <a:pt x="20860" y="548"/>
                    <a:pt x="16193" y="0"/>
                    <a:pt x="1043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grpSp>
          <p:nvGrpSpPr>
            <p:cNvPr id="60" name="Group 59">
              <a:extLst>
                <a:ext uri="{FF2B5EF4-FFF2-40B4-BE49-F238E27FC236}">
                  <a16:creationId xmlns:a16="http://schemas.microsoft.com/office/drawing/2014/main" id="{C99D6758-E48A-4D9F-AB39-5AAE14AB5A48}"/>
                </a:ext>
              </a:extLst>
            </p:cNvPr>
            <p:cNvGrpSpPr/>
            <p:nvPr/>
          </p:nvGrpSpPr>
          <p:grpSpPr>
            <a:xfrm>
              <a:off x="7277724" y="2234159"/>
              <a:ext cx="926762" cy="2209867"/>
              <a:chOff x="7571316" y="2773789"/>
              <a:chExt cx="926762" cy="2209867"/>
            </a:xfrm>
          </p:grpSpPr>
          <p:sp>
            <p:nvSpPr>
              <p:cNvPr id="61" name="Google Shape;3313;p46">
                <a:extLst>
                  <a:ext uri="{FF2B5EF4-FFF2-40B4-BE49-F238E27FC236}">
                    <a16:creationId xmlns:a16="http://schemas.microsoft.com/office/drawing/2014/main" id="{6E5D50E3-6BC5-4A58-ADE2-4206F0F7E55F}"/>
                  </a:ext>
                </a:extLst>
              </p:cNvPr>
              <p:cNvSpPr/>
              <p:nvPr/>
            </p:nvSpPr>
            <p:spPr>
              <a:xfrm>
                <a:off x="7733812" y="4080613"/>
                <a:ext cx="572922" cy="816689"/>
              </a:xfrm>
              <a:custGeom>
                <a:avLst/>
                <a:gdLst/>
                <a:ahLst/>
                <a:cxnLst/>
                <a:rect l="l" t="t" r="r" b="b"/>
                <a:pathLst>
                  <a:path w="11836" h="16872" extrusionOk="0">
                    <a:moveTo>
                      <a:pt x="9693" y="0"/>
                    </a:moveTo>
                    <a:cubicBezTo>
                      <a:pt x="9693" y="0"/>
                      <a:pt x="9455" y="36"/>
                      <a:pt x="9383" y="36"/>
                    </a:cubicBezTo>
                    <a:cubicBezTo>
                      <a:pt x="9347" y="36"/>
                      <a:pt x="9335" y="48"/>
                      <a:pt x="9300" y="48"/>
                    </a:cubicBezTo>
                    <a:cubicBezTo>
                      <a:pt x="8728" y="131"/>
                      <a:pt x="8133" y="191"/>
                      <a:pt x="7550" y="250"/>
                    </a:cubicBezTo>
                    <a:cubicBezTo>
                      <a:pt x="6371" y="370"/>
                      <a:pt x="5192" y="429"/>
                      <a:pt x="4025" y="429"/>
                    </a:cubicBezTo>
                    <a:cubicBezTo>
                      <a:pt x="2847" y="429"/>
                      <a:pt x="1668" y="405"/>
                      <a:pt x="489" y="250"/>
                    </a:cubicBezTo>
                    <a:cubicBezTo>
                      <a:pt x="465" y="252"/>
                      <a:pt x="441" y="253"/>
                      <a:pt x="418" y="253"/>
                    </a:cubicBezTo>
                    <a:cubicBezTo>
                      <a:pt x="271" y="253"/>
                      <a:pt x="145" y="223"/>
                      <a:pt x="1" y="203"/>
                    </a:cubicBezTo>
                    <a:lnTo>
                      <a:pt x="1" y="203"/>
                    </a:lnTo>
                    <a:cubicBezTo>
                      <a:pt x="13" y="3215"/>
                      <a:pt x="156" y="6073"/>
                      <a:pt x="334" y="7323"/>
                    </a:cubicBezTo>
                    <a:cubicBezTo>
                      <a:pt x="751" y="10323"/>
                      <a:pt x="1430" y="16872"/>
                      <a:pt x="1430" y="16872"/>
                    </a:cubicBezTo>
                    <a:lnTo>
                      <a:pt x="4883" y="16872"/>
                    </a:lnTo>
                    <a:cubicBezTo>
                      <a:pt x="4871" y="14085"/>
                      <a:pt x="4394" y="3537"/>
                      <a:pt x="4621" y="3489"/>
                    </a:cubicBezTo>
                    <a:cubicBezTo>
                      <a:pt x="4680" y="3477"/>
                      <a:pt x="4716" y="3477"/>
                      <a:pt x="4799" y="3477"/>
                    </a:cubicBezTo>
                    <a:cubicBezTo>
                      <a:pt x="4883" y="3477"/>
                      <a:pt x="4990" y="3489"/>
                      <a:pt x="5097" y="3513"/>
                    </a:cubicBezTo>
                    <a:cubicBezTo>
                      <a:pt x="5228" y="3560"/>
                      <a:pt x="5395" y="3620"/>
                      <a:pt x="5597" y="3727"/>
                    </a:cubicBezTo>
                    <a:cubicBezTo>
                      <a:pt x="6240" y="4084"/>
                      <a:pt x="8407" y="16860"/>
                      <a:pt x="8407" y="16860"/>
                    </a:cubicBezTo>
                    <a:lnTo>
                      <a:pt x="11836" y="16860"/>
                    </a:lnTo>
                    <a:cubicBezTo>
                      <a:pt x="11479" y="13443"/>
                      <a:pt x="9836" y="2120"/>
                      <a:pt x="9705" y="608"/>
                    </a:cubicBezTo>
                    <a:cubicBezTo>
                      <a:pt x="9693" y="477"/>
                      <a:pt x="9693" y="227"/>
                      <a:pt x="969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2" name="Google Shape;3314;p46">
                <a:extLst>
                  <a:ext uri="{FF2B5EF4-FFF2-40B4-BE49-F238E27FC236}">
                    <a16:creationId xmlns:a16="http://schemas.microsoft.com/office/drawing/2014/main" id="{7E03B01B-83DB-4F8A-92FD-E5B3DE72D512}"/>
                  </a:ext>
                </a:extLst>
              </p:cNvPr>
              <p:cNvSpPr/>
              <p:nvPr/>
            </p:nvSpPr>
            <p:spPr>
              <a:xfrm>
                <a:off x="8182767" y="4082937"/>
                <a:ext cx="93422" cy="814947"/>
              </a:xfrm>
              <a:custGeom>
                <a:avLst/>
                <a:gdLst/>
                <a:ahLst/>
                <a:cxnLst/>
                <a:rect l="l" t="t" r="r" b="b"/>
                <a:pathLst>
                  <a:path w="1930" h="16836" extrusionOk="0">
                    <a:moveTo>
                      <a:pt x="72" y="0"/>
                    </a:moveTo>
                    <a:cubicBezTo>
                      <a:pt x="49" y="0"/>
                      <a:pt x="25" y="12"/>
                      <a:pt x="1" y="12"/>
                    </a:cubicBezTo>
                    <a:cubicBezTo>
                      <a:pt x="13" y="1298"/>
                      <a:pt x="108" y="2560"/>
                      <a:pt x="203" y="3846"/>
                    </a:cubicBezTo>
                    <a:cubicBezTo>
                      <a:pt x="322" y="5358"/>
                      <a:pt x="441" y="6894"/>
                      <a:pt x="596" y="8406"/>
                    </a:cubicBezTo>
                    <a:cubicBezTo>
                      <a:pt x="739" y="9930"/>
                      <a:pt x="906" y="11442"/>
                      <a:pt x="1132" y="12954"/>
                    </a:cubicBezTo>
                    <a:cubicBezTo>
                      <a:pt x="1323" y="14264"/>
                      <a:pt x="1573" y="15550"/>
                      <a:pt x="1870" y="16835"/>
                    </a:cubicBezTo>
                    <a:lnTo>
                      <a:pt x="1930" y="16835"/>
                    </a:lnTo>
                    <a:cubicBezTo>
                      <a:pt x="1680" y="15728"/>
                      <a:pt x="1477" y="14633"/>
                      <a:pt x="1299" y="13514"/>
                    </a:cubicBezTo>
                    <a:cubicBezTo>
                      <a:pt x="1061" y="12002"/>
                      <a:pt x="858" y="10478"/>
                      <a:pt x="715" y="8965"/>
                    </a:cubicBezTo>
                    <a:cubicBezTo>
                      <a:pt x="561" y="7441"/>
                      <a:pt x="441" y="5929"/>
                      <a:pt x="322" y="4405"/>
                    </a:cubicBezTo>
                    <a:cubicBezTo>
                      <a:pt x="227" y="2929"/>
                      <a:pt x="108" y="1476"/>
                      <a:pt x="7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3" name="Google Shape;3315;p46">
                <a:extLst>
                  <a:ext uri="{FF2B5EF4-FFF2-40B4-BE49-F238E27FC236}">
                    <a16:creationId xmlns:a16="http://schemas.microsoft.com/office/drawing/2014/main" id="{FA948697-5B22-45BF-A332-9E1CB9FF20C8}"/>
                  </a:ext>
                </a:extLst>
              </p:cNvPr>
              <p:cNvSpPr/>
              <p:nvPr/>
            </p:nvSpPr>
            <p:spPr>
              <a:xfrm>
                <a:off x="7859471" y="4221617"/>
                <a:ext cx="154848" cy="37223"/>
              </a:xfrm>
              <a:custGeom>
                <a:avLst/>
                <a:gdLst/>
                <a:ahLst/>
                <a:cxnLst/>
                <a:rect l="l" t="t" r="r" b="b"/>
                <a:pathLst>
                  <a:path w="3199" h="769" extrusionOk="0">
                    <a:moveTo>
                      <a:pt x="211" y="0"/>
                    </a:moveTo>
                    <a:cubicBezTo>
                      <a:pt x="148" y="0"/>
                      <a:pt x="86" y="2"/>
                      <a:pt x="24" y="4"/>
                    </a:cubicBezTo>
                    <a:cubicBezTo>
                      <a:pt x="1" y="4"/>
                      <a:pt x="1" y="52"/>
                      <a:pt x="24" y="52"/>
                    </a:cubicBezTo>
                    <a:cubicBezTo>
                      <a:pt x="274" y="64"/>
                      <a:pt x="548" y="88"/>
                      <a:pt x="798" y="112"/>
                    </a:cubicBezTo>
                    <a:cubicBezTo>
                      <a:pt x="1072" y="147"/>
                      <a:pt x="1334" y="183"/>
                      <a:pt x="1608" y="243"/>
                    </a:cubicBezTo>
                    <a:cubicBezTo>
                      <a:pt x="1977" y="338"/>
                      <a:pt x="2334" y="433"/>
                      <a:pt x="2679" y="576"/>
                    </a:cubicBezTo>
                    <a:cubicBezTo>
                      <a:pt x="2394" y="493"/>
                      <a:pt x="2096" y="457"/>
                      <a:pt x="1798" y="445"/>
                    </a:cubicBezTo>
                    <a:cubicBezTo>
                      <a:pt x="1656" y="433"/>
                      <a:pt x="1510" y="426"/>
                      <a:pt x="1364" y="426"/>
                    </a:cubicBezTo>
                    <a:cubicBezTo>
                      <a:pt x="1072" y="426"/>
                      <a:pt x="778" y="453"/>
                      <a:pt x="501" y="516"/>
                    </a:cubicBezTo>
                    <a:cubicBezTo>
                      <a:pt x="477" y="528"/>
                      <a:pt x="477" y="576"/>
                      <a:pt x="513" y="576"/>
                    </a:cubicBezTo>
                    <a:cubicBezTo>
                      <a:pt x="875" y="547"/>
                      <a:pt x="1221" y="525"/>
                      <a:pt x="1572" y="525"/>
                    </a:cubicBezTo>
                    <a:cubicBezTo>
                      <a:pt x="1647" y="525"/>
                      <a:pt x="1722" y="526"/>
                      <a:pt x="1798" y="528"/>
                    </a:cubicBezTo>
                    <a:cubicBezTo>
                      <a:pt x="2215" y="564"/>
                      <a:pt x="2644" y="600"/>
                      <a:pt x="3049" y="719"/>
                    </a:cubicBezTo>
                    <a:lnTo>
                      <a:pt x="3132" y="766"/>
                    </a:lnTo>
                    <a:cubicBezTo>
                      <a:pt x="3137" y="768"/>
                      <a:pt x="3142" y="769"/>
                      <a:pt x="3146" y="769"/>
                    </a:cubicBezTo>
                    <a:cubicBezTo>
                      <a:pt x="3176" y="769"/>
                      <a:pt x="3198" y="739"/>
                      <a:pt x="3168" y="719"/>
                    </a:cubicBezTo>
                    <a:cubicBezTo>
                      <a:pt x="3156" y="719"/>
                      <a:pt x="3132" y="707"/>
                      <a:pt x="3120" y="707"/>
                    </a:cubicBezTo>
                    <a:lnTo>
                      <a:pt x="3108" y="695"/>
                    </a:lnTo>
                    <a:cubicBezTo>
                      <a:pt x="3096" y="695"/>
                      <a:pt x="3072" y="695"/>
                      <a:pt x="3060" y="683"/>
                    </a:cubicBezTo>
                    <a:cubicBezTo>
                      <a:pt x="2596" y="469"/>
                      <a:pt x="2120" y="302"/>
                      <a:pt x="1632" y="183"/>
                    </a:cubicBezTo>
                    <a:cubicBezTo>
                      <a:pt x="1168" y="78"/>
                      <a:pt x="686" y="0"/>
                      <a:pt x="21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4" name="Google Shape;3316;p46">
                <a:extLst>
                  <a:ext uri="{FF2B5EF4-FFF2-40B4-BE49-F238E27FC236}">
                    <a16:creationId xmlns:a16="http://schemas.microsoft.com/office/drawing/2014/main" id="{0B515EE5-9C70-4761-A97A-47F56A40FAD8}"/>
                  </a:ext>
                </a:extLst>
              </p:cNvPr>
              <p:cNvSpPr/>
              <p:nvPr/>
            </p:nvSpPr>
            <p:spPr>
              <a:xfrm>
                <a:off x="8031211" y="4888540"/>
                <a:ext cx="301466" cy="94922"/>
              </a:xfrm>
              <a:custGeom>
                <a:avLst/>
                <a:gdLst/>
                <a:ahLst/>
                <a:cxnLst/>
                <a:rect l="l" t="t" r="r" b="b"/>
                <a:pathLst>
                  <a:path w="6228" h="1961" extrusionOk="0">
                    <a:moveTo>
                      <a:pt x="2992" y="1"/>
                    </a:moveTo>
                    <a:cubicBezTo>
                      <a:pt x="2561" y="1"/>
                      <a:pt x="2242" y="8"/>
                      <a:pt x="2203" y="26"/>
                    </a:cubicBezTo>
                    <a:cubicBezTo>
                      <a:pt x="2203" y="26"/>
                      <a:pt x="1906" y="61"/>
                      <a:pt x="1013" y="633"/>
                    </a:cubicBezTo>
                    <a:cubicBezTo>
                      <a:pt x="465" y="990"/>
                      <a:pt x="179" y="1335"/>
                      <a:pt x="60" y="1574"/>
                    </a:cubicBezTo>
                    <a:cubicBezTo>
                      <a:pt x="1" y="1693"/>
                      <a:pt x="96" y="1847"/>
                      <a:pt x="227" y="1847"/>
                    </a:cubicBezTo>
                    <a:cubicBezTo>
                      <a:pt x="923" y="1870"/>
                      <a:pt x="2945" y="1961"/>
                      <a:pt x="4412" y="1961"/>
                    </a:cubicBezTo>
                    <a:cubicBezTo>
                      <a:pt x="5304" y="1961"/>
                      <a:pt x="5990" y="1927"/>
                      <a:pt x="6049" y="1824"/>
                    </a:cubicBezTo>
                    <a:cubicBezTo>
                      <a:pt x="6228" y="1514"/>
                      <a:pt x="5894" y="109"/>
                      <a:pt x="5739" y="73"/>
                    </a:cubicBezTo>
                    <a:cubicBezTo>
                      <a:pt x="5631" y="40"/>
                      <a:pt x="4002" y="1"/>
                      <a:pt x="2992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5" name="Google Shape;3317;p46">
                <a:extLst>
                  <a:ext uri="{FF2B5EF4-FFF2-40B4-BE49-F238E27FC236}">
                    <a16:creationId xmlns:a16="http://schemas.microsoft.com/office/drawing/2014/main" id="{A1AC4092-3F02-4488-B438-8F7A6625203F}"/>
                  </a:ext>
                </a:extLst>
              </p:cNvPr>
              <p:cNvSpPr/>
              <p:nvPr/>
            </p:nvSpPr>
            <p:spPr>
              <a:xfrm>
                <a:off x="8031211" y="4954903"/>
                <a:ext cx="295125" cy="28753"/>
              </a:xfrm>
              <a:custGeom>
                <a:avLst/>
                <a:gdLst/>
                <a:ahLst/>
                <a:cxnLst/>
                <a:rect l="l" t="t" r="r" b="b"/>
                <a:pathLst>
                  <a:path w="6097" h="594" extrusionOk="0">
                    <a:moveTo>
                      <a:pt x="203" y="0"/>
                    </a:moveTo>
                    <a:cubicBezTo>
                      <a:pt x="143" y="72"/>
                      <a:pt x="96" y="143"/>
                      <a:pt x="60" y="203"/>
                    </a:cubicBezTo>
                    <a:cubicBezTo>
                      <a:pt x="1" y="322"/>
                      <a:pt x="96" y="453"/>
                      <a:pt x="227" y="476"/>
                    </a:cubicBezTo>
                    <a:cubicBezTo>
                      <a:pt x="921" y="506"/>
                      <a:pt x="2897" y="593"/>
                      <a:pt x="4356" y="593"/>
                    </a:cubicBezTo>
                    <a:cubicBezTo>
                      <a:pt x="5275" y="593"/>
                      <a:pt x="5989" y="558"/>
                      <a:pt x="6049" y="453"/>
                    </a:cubicBezTo>
                    <a:cubicBezTo>
                      <a:pt x="6073" y="417"/>
                      <a:pt x="6097" y="334"/>
                      <a:pt x="6097" y="250"/>
                    </a:cubicBezTo>
                    <a:lnTo>
                      <a:pt x="3787" y="250"/>
                    </a:lnTo>
                    <a:cubicBezTo>
                      <a:pt x="2596" y="238"/>
                      <a:pt x="1394" y="191"/>
                      <a:pt x="20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6" name="Google Shape;3318;p46">
                <a:extLst>
                  <a:ext uri="{FF2B5EF4-FFF2-40B4-BE49-F238E27FC236}">
                    <a16:creationId xmlns:a16="http://schemas.microsoft.com/office/drawing/2014/main" id="{9967A84B-E3DF-4ABF-8458-00C41D74D1F9}"/>
                  </a:ext>
                </a:extLst>
              </p:cNvPr>
              <p:cNvSpPr/>
              <p:nvPr/>
            </p:nvSpPr>
            <p:spPr>
              <a:xfrm>
                <a:off x="7693490" y="4888540"/>
                <a:ext cx="301466" cy="94922"/>
              </a:xfrm>
              <a:custGeom>
                <a:avLst/>
                <a:gdLst/>
                <a:ahLst/>
                <a:cxnLst/>
                <a:rect l="l" t="t" r="r" b="b"/>
                <a:pathLst>
                  <a:path w="6228" h="1961" extrusionOk="0">
                    <a:moveTo>
                      <a:pt x="2987" y="1"/>
                    </a:moveTo>
                    <a:cubicBezTo>
                      <a:pt x="2556" y="1"/>
                      <a:pt x="2239" y="8"/>
                      <a:pt x="2203" y="26"/>
                    </a:cubicBezTo>
                    <a:cubicBezTo>
                      <a:pt x="2203" y="26"/>
                      <a:pt x="1906" y="61"/>
                      <a:pt x="1013" y="633"/>
                    </a:cubicBezTo>
                    <a:cubicBezTo>
                      <a:pt x="465" y="990"/>
                      <a:pt x="179" y="1335"/>
                      <a:pt x="60" y="1574"/>
                    </a:cubicBezTo>
                    <a:cubicBezTo>
                      <a:pt x="1" y="1693"/>
                      <a:pt x="96" y="1847"/>
                      <a:pt x="227" y="1847"/>
                    </a:cubicBezTo>
                    <a:cubicBezTo>
                      <a:pt x="923" y="1870"/>
                      <a:pt x="2945" y="1961"/>
                      <a:pt x="4412" y="1961"/>
                    </a:cubicBezTo>
                    <a:cubicBezTo>
                      <a:pt x="5304" y="1961"/>
                      <a:pt x="5990" y="1927"/>
                      <a:pt x="6049" y="1824"/>
                    </a:cubicBezTo>
                    <a:cubicBezTo>
                      <a:pt x="6228" y="1514"/>
                      <a:pt x="5894" y="109"/>
                      <a:pt x="5727" y="73"/>
                    </a:cubicBezTo>
                    <a:cubicBezTo>
                      <a:pt x="5627" y="40"/>
                      <a:pt x="3995" y="1"/>
                      <a:pt x="2987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7" name="Google Shape;3319;p46">
                <a:extLst>
                  <a:ext uri="{FF2B5EF4-FFF2-40B4-BE49-F238E27FC236}">
                    <a16:creationId xmlns:a16="http://schemas.microsoft.com/office/drawing/2014/main" id="{690A252C-DB33-461D-980B-8C3973D39AB6}"/>
                  </a:ext>
                </a:extLst>
              </p:cNvPr>
              <p:cNvSpPr/>
              <p:nvPr/>
            </p:nvSpPr>
            <p:spPr>
              <a:xfrm>
                <a:off x="7693490" y="4956597"/>
                <a:ext cx="294544" cy="26429"/>
              </a:xfrm>
              <a:custGeom>
                <a:avLst/>
                <a:gdLst/>
                <a:ahLst/>
                <a:cxnLst/>
                <a:rect l="l" t="t" r="r" b="b"/>
                <a:pathLst>
                  <a:path w="6085" h="546" extrusionOk="0">
                    <a:moveTo>
                      <a:pt x="155" y="1"/>
                    </a:moveTo>
                    <a:cubicBezTo>
                      <a:pt x="120" y="60"/>
                      <a:pt x="72" y="108"/>
                      <a:pt x="60" y="156"/>
                    </a:cubicBezTo>
                    <a:cubicBezTo>
                      <a:pt x="1" y="275"/>
                      <a:pt x="96" y="406"/>
                      <a:pt x="227" y="418"/>
                    </a:cubicBezTo>
                    <a:cubicBezTo>
                      <a:pt x="925" y="454"/>
                      <a:pt x="2921" y="546"/>
                      <a:pt x="4383" y="546"/>
                    </a:cubicBezTo>
                    <a:cubicBezTo>
                      <a:pt x="5289" y="546"/>
                      <a:pt x="5990" y="510"/>
                      <a:pt x="6049" y="406"/>
                    </a:cubicBezTo>
                    <a:cubicBezTo>
                      <a:pt x="6073" y="358"/>
                      <a:pt x="6085" y="299"/>
                      <a:pt x="6085" y="215"/>
                    </a:cubicBezTo>
                    <a:lnTo>
                      <a:pt x="6085" y="215"/>
                    </a:lnTo>
                    <a:cubicBezTo>
                      <a:pt x="6037" y="227"/>
                      <a:pt x="5966" y="227"/>
                      <a:pt x="5894" y="239"/>
                    </a:cubicBezTo>
                    <a:cubicBezTo>
                      <a:pt x="5394" y="266"/>
                      <a:pt x="4901" y="279"/>
                      <a:pt x="4404" y="279"/>
                    </a:cubicBezTo>
                    <a:cubicBezTo>
                      <a:pt x="4238" y="279"/>
                      <a:pt x="4072" y="278"/>
                      <a:pt x="3906" y="275"/>
                    </a:cubicBezTo>
                    <a:cubicBezTo>
                      <a:pt x="2858" y="263"/>
                      <a:pt x="1822" y="203"/>
                      <a:pt x="786" y="37"/>
                    </a:cubicBezTo>
                    <a:cubicBezTo>
                      <a:pt x="584" y="25"/>
                      <a:pt x="370" y="25"/>
                      <a:pt x="15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8" name="Google Shape;3322;p46">
                <a:extLst>
                  <a:ext uri="{FF2B5EF4-FFF2-40B4-BE49-F238E27FC236}">
                    <a16:creationId xmlns:a16="http://schemas.microsoft.com/office/drawing/2014/main" id="{E76B8F4F-5E27-4D6C-B917-0689387712CF}"/>
                  </a:ext>
                </a:extLst>
              </p:cNvPr>
              <p:cNvSpPr/>
              <p:nvPr/>
            </p:nvSpPr>
            <p:spPr>
              <a:xfrm>
                <a:off x="7571316" y="3612635"/>
                <a:ext cx="238056" cy="537199"/>
              </a:xfrm>
              <a:custGeom>
                <a:avLst/>
                <a:gdLst/>
                <a:ahLst/>
                <a:cxnLst/>
                <a:rect l="l" t="t" r="r" b="b"/>
                <a:pathLst>
                  <a:path w="4918" h="11098" extrusionOk="0">
                    <a:moveTo>
                      <a:pt x="4918" y="1"/>
                    </a:moveTo>
                    <a:lnTo>
                      <a:pt x="4918" y="1"/>
                    </a:lnTo>
                    <a:cubicBezTo>
                      <a:pt x="4917" y="1"/>
                      <a:pt x="441" y="3537"/>
                      <a:pt x="227" y="5073"/>
                    </a:cubicBezTo>
                    <a:cubicBezTo>
                      <a:pt x="0" y="6597"/>
                      <a:pt x="3370" y="11097"/>
                      <a:pt x="3370" y="11097"/>
                    </a:cubicBezTo>
                    <a:lnTo>
                      <a:pt x="4918" y="1"/>
                    </a:lnTo>
                    <a:close/>
                  </a:path>
                </a:pathLst>
              </a:custGeom>
              <a:solidFill>
                <a:srgbClr val="60C6D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9" name="Google Shape;3323;p46">
                <a:extLst>
                  <a:ext uri="{FF2B5EF4-FFF2-40B4-BE49-F238E27FC236}">
                    <a16:creationId xmlns:a16="http://schemas.microsoft.com/office/drawing/2014/main" id="{AB30FF7E-84F2-4CF5-AA24-D7DA42606A98}"/>
                  </a:ext>
                </a:extLst>
              </p:cNvPr>
              <p:cNvSpPr/>
              <p:nvPr/>
            </p:nvSpPr>
            <p:spPr>
              <a:xfrm>
                <a:off x="7623158" y="3612635"/>
                <a:ext cx="186214" cy="537199"/>
              </a:xfrm>
              <a:custGeom>
                <a:avLst/>
                <a:gdLst/>
                <a:ahLst/>
                <a:cxnLst/>
                <a:rect l="l" t="t" r="r" b="b"/>
                <a:pathLst>
                  <a:path w="3847" h="11098" extrusionOk="0">
                    <a:moveTo>
                      <a:pt x="3847" y="1"/>
                    </a:moveTo>
                    <a:cubicBezTo>
                      <a:pt x="3847" y="1"/>
                      <a:pt x="3716" y="108"/>
                      <a:pt x="3513" y="286"/>
                    </a:cubicBezTo>
                    <a:lnTo>
                      <a:pt x="3513" y="322"/>
                    </a:lnTo>
                    <a:cubicBezTo>
                      <a:pt x="3311" y="1858"/>
                      <a:pt x="2656" y="3275"/>
                      <a:pt x="1906" y="4608"/>
                    </a:cubicBezTo>
                    <a:cubicBezTo>
                      <a:pt x="1525" y="5263"/>
                      <a:pt x="1156" y="5930"/>
                      <a:pt x="739" y="6561"/>
                    </a:cubicBezTo>
                    <a:cubicBezTo>
                      <a:pt x="549" y="6859"/>
                      <a:pt x="322" y="7144"/>
                      <a:pt x="96" y="7418"/>
                    </a:cubicBezTo>
                    <a:cubicBezTo>
                      <a:pt x="72" y="7466"/>
                      <a:pt x="25" y="7501"/>
                      <a:pt x="1" y="7537"/>
                    </a:cubicBezTo>
                    <a:cubicBezTo>
                      <a:pt x="930" y="9264"/>
                      <a:pt x="2323" y="11097"/>
                      <a:pt x="2323" y="11097"/>
                    </a:cubicBezTo>
                    <a:lnTo>
                      <a:pt x="3847" y="1"/>
                    </a:lnTo>
                    <a:close/>
                  </a:path>
                </a:pathLst>
              </a:custGeom>
              <a:solidFill>
                <a:srgbClr val="60C6D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0" name="Google Shape;3324;p46">
                <a:extLst>
                  <a:ext uri="{FF2B5EF4-FFF2-40B4-BE49-F238E27FC236}">
                    <a16:creationId xmlns:a16="http://schemas.microsoft.com/office/drawing/2014/main" id="{A3DD4916-C2C4-4ADA-89B3-319F99E65715}"/>
                  </a:ext>
                </a:extLst>
              </p:cNvPr>
              <p:cNvSpPr/>
              <p:nvPr/>
            </p:nvSpPr>
            <p:spPr>
              <a:xfrm>
                <a:off x="7650410" y="3864437"/>
                <a:ext cx="88823" cy="69510"/>
              </a:xfrm>
              <a:custGeom>
                <a:avLst/>
                <a:gdLst/>
                <a:ahLst/>
                <a:cxnLst/>
                <a:rect l="l" t="t" r="r" b="b"/>
                <a:pathLst>
                  <a:path w="1835" h="1436" extrusionOk="0">
                    <a:moveTo>
                      <a:pt x="50" y="0"/>
                    </a:moveTo>
                    <a:cubicBezTo>
                      <a:pt x="27" y="0"/>
                      <a:pt x="1" y="50"/>
                      <a:pt x="33" y="61"/>
                    </a:cubicBezTo>
                    <a:cubicBezTo>
                      <a:pt x="200" y="156"/>
                      <a:pt x="343" y="228"/>
                      <a:pt x="510" y="323"/>
                    </a:cubicBezTo>
                    <a:cubicBezTo>
                      <a:pt x="676" y="406"/>
                      <a:pt x="819" y="525"/>
                      <a:pt x="974" y="633"/>
                    </a:cubicBezTo>
                    <a:cubicBezTo>
                      <a:pt x="1272" y="859"/>
                      <a:pt x="1522" y="1121"/>
                      <a:pt x="1760" y="1407"/>
                    </a:cubicBezTo>
                    <a:cubicBezTo>
                      <a:pt x="1768" y="1428"/>
                      <a:pt x="1781" y="1435"/>
                      <a:pt x="1793" y="1435"/>
                    </a:cubicBezTo>
                    <a:cubicBezTo>
                      <a:pt x="1815" y="1435"/>
                      <a:pt x="1835" y="1410"/>
                      <a:pt x="1819" y="1395"/>
                    </a:cubicBezTo>
                    <a:cubicBezTo>
                      <a:pt x="1724" y="1276"/>
                      <a:pt x="1617" y="1156"/>
                      <a:pt x="1522" y="1037"/>
                    </a:cubicBezTo>
                    <a:cubicBezTo>
                      <a:pt x="1486" y="978"/>
                      <a:pt x="1438" y="895"/>
                      <a:pt x="1414" y="835"/>
                    </a:cubicBezTo>
                    <a:cubicBezTo>
                      <a:pt x="1367" y="764"/>
                      <a:pt x="1331" y="692"/>
                      <a:pt x="1272" y="597"/>
                    </a:cubicBezTo>
                    <a:cubicBezTo>
                      <a:pt x="1176" y="454"/>
                      <a:pt x="1093" y="287"/>
                      <a:pt x="974" y="144"/>
                    </a:cubicBezTo>
                    <a:cubicBezTo>
                      <a:pt x="967" y="134"/>
                      <a:pt x="957" y="129"/>
                      <a:pt x="948" y="129"/>
                    </a:cubicBezTo>
                    <a:cubicBezTo>
                      <a:pt x="928" y="129"/>
                      <a:pt x="910" y="152"/>
                      <a:pt x="926" y="168"/>
                    </a:cubicBezTo>
                    <a:cubicBezTo>
                      <a:pt x="998" y="335"/>
                      <a:pt x="1117" y="478"/>
                      <a:pt x="1200" y="645"/>
                    </a:cubicBezTo>
                    <a:cubicBezTo>
                      <a:pt x="1248" y="704"/>
                      <a:pt x="1295" y="775"/>
                      <a:pt x="1331" y="835"/>
                    </a:cubicBezTo>
                    <a:cubicBezTo>
                      <a:pt x="1224" y="752"/>
                      <a:pt x="1129" y="656"/>
                      <a:pt x="1033" y="573"/>
                    </a:cubicBezTo>
                    <a:cubicBezTo>
                      <a:pt x="748" y="347"/>
                      <a:pt x="414" y="121"/>
                      <a:pt x="57" y="2"/>
                    </a:cubicBezTo>
                    <a:cubicBezTo>
                      <a:pt x="55" y="1"/>
                      <a:pt x="53" y="0"/>
                      <a:pt x="5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1" name="Google Shape;3325;p46">
                <a:extLst>
                  <a:ext uri="{FF2B5EF4-FFF2-40B4-BE49-F238E27FC236}">
                    <a16:creationId xmlns:a16="http://schemas.microsoft.com/office/drawing/2014/main" id="{4ACA32DF-D4FD-4D5F-A3C1-BEC83C2A7664}"/>
                  </a:ext>
                </a:extLst>
              </p:cNvPr>
              <p:cNvSpPr/>
              <p:nvPr/>
            </p:nvSpPr>
            <p:spPr>
              <a:xfrm>
                <a:off x="7718274" y="3553823"/>
                <a:ext cx="514110" cy="649644"/>
              </a:xfrm>
              <a:custGeom>
                <a:avLst/>
                <a:gdLst/>
                <a:ahLst/>
                <a:cxnLst/>
                <a:rect l="l" t="t" r="r" b="b"/>
                <a:pathLst>
                  <a:path w="10621" h="13421" extrusionOk="0">
                    <a:moveTo>
                      <a:pt x="6506" y="0"/>
                    </a:moveTo>
                    <a:cubicBezTo>
                      <a:pt x="4453" y="0"/>
                      <a:pt x="1590" y="831"/>
                      <a:pt x="1310" y="1251"/>
                    </a:cubicBezTo>
                    <a:cubicBezTo>
                      <a:pt x="477" y="2478"/>
                      <a:pt x="108" y="7824"/>
                      <a:pt x="1" y="12919"/>
                    </a:cubicBezTo>
                    <a:cubicBezTo>
                      <a:pt x="1825" y="13305"/>
                      <a:pt x="3703" y="13420"/>
                      <a:pt x="5564" y="13420"/>
                    </a:cubicBezTo>
                    <a:cubicBezTo>
                      <a:pt x="5658" y="13420"/>
                      <a:pt x="5752" y="13420"/>
                      <a:pt x="5846" y="13419"/>
                    </a:cubicBezTo>
                    <a:cubicBezTo>
                      <a:pt x="6930" y="13408"/>
                      <a:pt x="8013" y="13348"/>
                      <a:pt x="9097" y="13241"/>
                    </a:cubicBezTo>
                    <a:cubicBezTo>
                      <a:pt x="9609" y="13193"/>
                      <a:pt x="10121" y="13134"/>
                      <a:pt x="10621" y="13062"/>
                    </a:cubicBezTo>
                    <a:cubicBezTo>
                      <a:pt x="10609" y="12955"/>
                      <a:pt x="10597" y="12872"/>
                      <a:pt x="10597" y="12800"/>
                    </a:cubicBezTo>
                    <a:cubicBezTo>
                      <a:pt x="10359" y="10991"/>
                      <a:pt x="10549" y="1954"/>
                      <a:pt x="10359" y="1442"/>
                    </a:cubicBezTo>
                    <a:cubicBezTo>
                      <a:pt x="10145" y="918"/>
                      <a:pt x="8716" y="61"/>
                      <a:pt x="6632" y="1"/>
                    </a:cubicBezTo>
                    <a:cubicBezTo>
                      <a:pt x="6590" y="0"/>
                      <a:pt x="6548" y="0"/>
                      <a:pt x="650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2" name="Google Shape;3326;p46">
                <a:extLst>
                  <a:ext uri="{FF2B5EF4-FFF2-40B4-BE49-F238E27FC236}">
                    <a16:creationId xmlns:a16="http://schemas.microsoft.com/office/drawing/2014/main" id="{BA73C8E9-D19F-47F5-A1E3-248255BA0DFA}"/>
                  </a:ext>
                </a:extLst>
              </p:cNvPr>
              <p:cNvSpPr/>
              <p:nvPr/>
            </p:nvSpPr>
            <p:spPr>
              <a:xfrm>
                <a:off x="7840448" y="3558566"/>
                <a:ext cx="261871" cy="206835"/>
              </a:xfrm>
              <a:custGeom>
                <a:avLst/>
                <a:gdLst/>
                <a:ahLst/>
                <a:cxnLst/>
                <a:rect l="l" t="t" r="r" b="b"/>
                <a:pathLst>
                  <a:path w="5410" h="4273" extrusionOk="0">
                    <a:moveTo>
                      <a:pt x="3914" y="0"/>
                    </a:moveTo>
                    <a:cubicBezTo>
                      <a:pt x="3535" y="0"/>
                      <a:pt x="3090" y="42"/>
                      <a:pt x="2632" y="106"/>
                    </a:cubicBezTo>
                    <a:cubicBezTo>
                      <a:pt x="1525" y="248"/>
                      <a:pt x="548" y="225"/>
                      <a:pt x="334" y="820"/>
                    </a:cubicBezTo>
                    <a:cubicBezTo>
                      <a:pt x="1" y="1725"/>
                      <a:pt x="477" y="3023"/>
                      <a:pt x="822" y="3737"/>
                    </a:cubicBezTo>
                    <a:cubicBezTo>
                      <a:pt x="965" y="4058"/>
                      <a:pt x="1084" y="4273"/>
                      <a:pt x="1084" y="4273"/>
                    </a:cubicBezTo>
                    <a:cubicBezTo>
                      <a:pt x="1084" y="4273"/>
                      <a:pt x="1287" y="4118"/>
                      <a:pt x="1596" y="3868"/>
                    </a:cubicBezTo>
                    <a:cubicBezTo>
                      <a:pt x="2310" y="3273"/>
                      <a:pt x="3656" y="2141"/>
                      <a:pt x="4632" y="1094"/>
                    </a:cubicBezTo>
                    <a:cubicBezTo>
                      <a:pt x="5409" y="265"/>
                      <a:pt x="4875" y="0"/>
                      <a:pt x="391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3" name="Google Shape;3327;p46">
                <a:extLst>
                  <a:ext uri="{FF2B5EF4-FFF2-40B4-BE49-F238E27FC236}">
                    <a16:creationId xmlns:a16="http://schemas.microsoft.com/office/drawing/2014/main" id="{784B357D-5EAE-42CC-A9B9-B2C4C8A80820}"/>
                  </a:ext>
                </a:extLst>
              </p:cNvPr>
              <p:cNvSpPr/>
              <p:nvPr/>
            </p:nvSpPr>
            <p:spPr>
              <a:xfrm>
                <a:off x="7869249" y="3498544"/>
                <a:ext cx="187957" cy="121981"/>
              </a:xfrm>
              <a:custGeom>
                <a:avLst/>
                <a:gdLst/>
                <a:ahLst/>
                <a:cxnLst/>
                <a:rect l="l" t="t" r="r" b="b"/>
                <a:pathLst>
                  <a:path w="3883" h="2520" extrusionOk="0">
                    <a:moveTo>
                      <a:pt x="3513" y="0"/>
                    </a:moveTo>
                    <a:lnTo>
                      <a:pt x="1" y="417"/>
                    </a:lnTo>
                    <a:lnTo>
                      <a:pt x="299" y="2060"/>
                    </a:lnTo>
                    <a:cubicBezTo>
                      <a:pt x="311" y="2108"/>
                      <a:pt x="334" y="2167"/>
                      <a:pt x="370" y="2191"/>
                    </a:cubicBezTo>
                    <a:cubicBezTo>
                      <a:pt x="487" y="2308"/>
                      <a:pt x="786" y="2519"/>
                      <a:pt x="1483" y="2519"/>
                    </a:cubicBezTo>
                    <a:cubicBezTo>
                      <a:pt x="1710" y="2519"/>
                      <a:pt x="1980" y="2497"/>
                      <a:pt x="2299" y="2441"/>
                    </a:cubicBezTo>
                    <a:cubicBezTo>
                      <a:pt x="3882" y="2179"/>
                      <a:pt x="3799" y="1357"/>
                      <a:pt x="3799" y="1357"/>
                    </a:cubicBezTo>
                    <a:lnTo>
                      <a:pt x="3513" y="0"/>
                    </a:lnTo>
                    <a:close/>
                  </a:path>
                </a:pathLst>
              </a:custGeom>
              <a:solidFill>
                <a:srgbClr val="FFBB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4" name="Google Shape;3328;p46">
                <a:extLst>
                  <a:ext uri="{FF2B5EF4-FFF2-40B4-BE49-F238E27FC236}">
                    <a16:creationId xmlns:a16="http://schemas.microsoft.com/office/drawing/2014/main" id="{42EFBA41-625F-49F4-B4EB-D2934C1F04D2}"/>
                  </a:ext>
                </a:extLst>
              </p:cNvPr>
              <p:cNvSpPr/>
              <p:nvPr/>
            </p:nvSpPr>
            <p:spPr>
              <a:xfrm>
                <a:off x="7871000" y="3469500"/>
                <a:ext cx="154845" cy="98950"/>
              </a:xfrm>
              <a:custGeom>
                <a:avLst/>
                <a:gdLst/>
                <a:ahLst/>
                <a:cxnLst/>
                <a:rect l="l" t="t" r="r" b="b"/>
                <a:pathLst>
                  <a:path w="4394" h="2044" extrusionOk="0">
                    <a:moveTo>
                      <a:pt x="3333" y="1"/>
                    </a:moveTo>
                    <a:cubicBezTo>
                      <a:pt x="3271" y="1"/>
                      <a:pt x="3207" y="2"/>
                      <a:pt x="3143" y="5"/>
                    </a:cubicBezTo>
                    <a:cubicBezTo>
                      <a:pt x="2310" y="41"/>
                      <a:pt x="1512" y="219"/>
                      <a:pt x="714" y="422"/>
                    </a:cubicBezTo>
                    <a:cubicBezTo>
                      <a:pt x="524" y="469"/>
                      <a:pt x="321" y="541"/>
                      <a:pt x="214" y="683"/>
                    </a:cubicBezTo>
                    <a:cubicBezTo>
                      <a:pt x="83" y="862"/>
                      <a:pt x="0" y="1279"/>
                      <a:pt x="119" y="1481"/>
                    </a:cubicBezTo>
                    <a:cubicBezTo>
                      <a:pt x="274" y="1755"/>
                      <a:pt x="691" y="1934"/>
                      <a:pt x="1000" y="1993"/>
                    </a:cubicBezTo>
                    <a:cubicBezTo>
                      <a:pt x="1185" y="2029"/>
                      <a:pt x="1378" y="2044"/>
                      <a:pt x="1572" y="2044"/>
                    </a:cubicBezTo>
                    <a:cubicBezTo>
                      <a:pt x="1765" y="2044"/>
                      <a:pt x="1959" y="2029"/>
                      <a:pt x="2143" y="2005"/>
                    </a:cubicBezTo>
                    <a:cubicBezTo>
                      <a:pt x="2607" y="1946"/>
                      <a:pt x="3072" y="1826"/>
                      <a:pt x="3477" y="1612"/>
                    </a:cubicBezTo>
                    <a:cubicBezTo>
                      <a:pt x="3870" y="1410"/>
                      <a:pt x="4215" y="1076"/>
                      <a:pt x="4334" y="683"/>
                    </a:cubicBezTo>
                    <a:cubicBezTo>
                      <a:pt x="4382" y="541"/>
                      <a:pt x="4393" y="398"/>
                      <a:pt x="4322" y="279"/>
                    </a:cubicBezTo>
                    <a:cubicBezTo>
                      <a:pt x="4251" y="172"/>
                      <a:pt x="4096" y="112"/>
                      <a:pt x="3965" y="64"/>
                    </a:cubicBezTo>
                    <a:cubicBezTo>
                      <a:pt x="3752" y="18"/>
                      <a:pt x="3547" y="1"/>
                      <a:pt x="3333" y="1"/>
                    </a:cubicBezTo>
                    <a:close/>
                  </a:path>
                </a:pathLst>
              </a:custGeom>
              <a:solidFill>
                <a:srgbClr val="431F5E">
                  <a:alpha val="329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5" name="Google Shape;3329;p46">
                <a:extLst>
                  <a:ext uri="{FF2B5EF4-FFF2-40B4-BE49-F238E27FC236}">
                    <a16:creationId xmlns:a16="http://schemas.microsoft.com/office/drawing/2014/main" id="{462D8CD0-4D91-47BB-88B8-F33D6F07CFB0}"/>
                  </a:ext>
                </a:extLst>
              </p:cNvPr>
              <p:cNvSpPr/>
              <p:nvPr/>
            </p:nvSpPr>
            <p:spPr>
              <a:xfrm>
                <a:off x="7854872" y="3533686"/>
                <a:ext cx="226197" cy="148845"/>
              </a:xfrm>
              <a:custGeom>
                <a:avLst/>
                <a:gdLst/>
                <a:ahLst/>
                <a:cxnLst/>
                <a:rect l="l" t="t" r="r" b="b"/>
                <a:pathLst>
                  <a:path w="4673" h="3075" extrusionOk="0">
                    <a:moveTo>
                      <a:pt x="3982" y="0"/>
                    </a:moveTo>
                    <a:cubicBezTo>
                      <a:pt x="3940" y="0"/>
                      <a:pt x="3899" y="15"/>
                      <a:pt x="3858" y="48"/>
                    </a:cubicBezTo>
                    <a:cubicBezTo>
                      <a:pt x="3507" y="331"/>
                      <a:pt x="2683" y="1366"/>
                      <a:pt x="1274" y="1366"/>
                    </a:cubicBezTo>
                    <a:cubicBezTo>
                      <a:pt x="1200" y="1366"/>
                      <a:pt x="1125" y="1364"/>
                      <a:pt x="1048" y="1358"/>
                    </a:cubicBezTo>
                    <a:cubicBezTo>
                      <a:pt x="691" y="1334"/>
                      <a:pt x="536" y="881"/>
                      <a:pt x="477" y="691"/>
                    </a:cubicBezTo>
                    <a:cubicBezTo>
                      <a:pt x="470" y="665"/>
                      <a:pt x="454" y="654"/>
                      <a:pt x="436" y="654"/>
                    </a:cubicBezTo>
                    <a:cubicBezTo>
                      <a:pt x="420" y="654"/>
                      <a:pt x="404" y="662"/>
                      <a:pt x="393" y="679"/>
                    </a:cubicBezTo>
                    <a:cubicBezTo>
                      <a:pt x="250" y="917"/>
                      <a:pt x="0" y="1524"/>
                      <a:pt x="0" y="1691"/>
                    </a:cubicBezTo>
                    <a:cubicBezTo>
                      <a:pt x="0" y="1941"/>
                      <a:pt x="215" y="2834"/>
                      <a:pt x="346" y="2846"/>
                    </a:cubicBezTo>
                    <a:cubicBezTo>
                      <a:pt x="346" y="2846"/>
                      <a:pt x="347" y="2846"/>
                      <a:pt x="348" y="2846"/>
                    </a:cubicBezTo>
                    <a:cubicBezTo>
                      <a:pt x="496" y="2846"/>
                      <a:pt x="1072" y="1929"/>
                      <a:pt x="1072" y="1929"/>
                    </a:cubicBezTo>
                    <a:cubicBezTo>
                      <a:pt x="1072" y="1929"/>
                      <a:pt x="1650" y="3074"/>
                      <a:pt x="1877" y="3074"/>
                    </a:cubicBezTo>
                    <a:cubicBezTo>
                      <a:pt x="1883" y="3074"/>
                      <a:pt x="1888" y="3074"/>
                      <a:pt x="1893" y="3072"/>
                    </a:cubicBezTo>
                    <a:cubicBezTo>
                      <a:pt x="2215" y="2965"/>
                      <a:pt x="3810" y="2929"/>
                      <a:pt x="4620" y="1084"/>
                    </a:cubicBezTo>
                    <a:cubicBezTo>
                      <a:pt x="4673" y="957"/>
                      <a:pt x="4321" y="0"/>
                      <a:pt x="3982" y="0"/>
                    </a:cubicBezTo>
                    <a:close/>
                  </a:path>
                </a:pathLst>
              </a:custGeom>
              <a:solidFill>
                <a:srgbClr val="431F5E">
                  <a:alpha val="329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6" name="Google Shape;3330;p46">
                <a:extLst>
                  <a:ext uri="{FF2B5EF4-FFF2-40B4-BE49-F238E27FC236}">
                    <a16:creationId xmlns:a16="http://schemas.microsoft.com/office/drawing/2014/main" id="{22007DC5-34D1-4194-8F04-8012C905C423}"/>
                  </a:ext>
                </a:extLst>
              </p:cNvPr>
              <p:cNvSpPr/>
              <p:nvPr/>
            </p:nvSpPr>
            <p:spPr>
              <a:xfrm>
                <a:off x="7854291" y="3523908"/>
                <a:ext cx="230843" cy="147103"/>
              </a:xfrm>
              <a:custGeom>
                <a:avLst/>
                <a:gdLst/>
                <a:ahLst/>
                <a:cxnLst/>
                <a:rect l="l" t="t" r="r" b="b"/>
                <a:pathLst>
                  <a:path w="4769" h="3039" extrusionOk="0">
                    <a:moveTo>
                      <a:pt x="4069" y="0"/>
                    </a:moveTo>
                    <a:cubicBezTo>
                      <a:pt x="4026" y="0"/>
                      <a:pt x="3983" y="15"/>
                      <a:pt x="3941" y="48"/>
                    </a:cubicBezTo>
                    <a:cubicBezTo>
                      <a:pt x="3581" y="329"/>
                      <a:pt x="2752" y="1356"/>
                      <a:pt x="1324" y="1356"/>
                    </a:cubicBezTo>
                    <a:cubicBezTo>
                      <a:pt x="1242" y="1356"/>
                      <a:pt x="1158" y="1353"/>
                      <a:pt x="1072" y="1345"/>
                    </a:cubicBezTo>
                    <a:cubicBezTo>
                      <a:pt x="703" y="1310"/>
                      <a:pt x="560" y="869"/>
                      <a:pt x="489" y="667"/>
                    </a:cubicBezTo>
                    <a:cubicBezTo>
                      <a:pt x="482" y="647"/>
                      <a:pt x="465" y="638"/>
                      <a:pt x="446" y="638"/>
                    </a:cubicBezTo>
                    <a:cubicBezTo>
                      <a:pt x="431" y="638"/>
                      <a:pt x="416" y="644"/>
                      <a:pt x="405" y="655"/>
                    </a:cubicBezTo>
                    <a:cubicBezTo>
                      <a:pt x="262" y="893"/>
                      <a:pt x="12" y="1500"/>
                      <a:pt x="0" y="1655"/>
                    </a:cubicBezTo>
                    <a:cubicBezTo>
                      <a:pt x="0" y="1905"/>
                      <a:pt x="215" y="2798"/>
                      <a:pt x="358" y="2810"/>
                    </a:cubicBezTo>
                    <a:cubicBezTo>
                      <a:pt x="360" y="2810"/>
                      <a:pt x="362" y="2810"/>
                      <a:pt x="364" y="2810"/>
                    </a:cubicBezTo>
                    <a:cubicBezTo>
                      <a:pt x="527" y="2810"/>
                      <a:pt x="1108" y="1893"/>
                      <a:pt x="1108" y="1893"/>
                    </a:cubicBezTo>
                    <a:cubicBezTo>
                      <a:pt x="1108" y="1893"/>
                      <a:pt x="1697" y="3038"/>
                      <a:pt x="1925" y="3038"/>
                    </a:cubicBezTo>
                    <a:cubicBezTo>
                      <a:pt x="1931" y="3038"/>
                      <a:pt x="1936" y="3038"/>
                      <a:pt x="1941" y="3036"/>
                    </a:cubicBezTo>
                    <a:cubicBezTo>
                      <a:pt x="2263" y="2953"/>
                      <a:pt x="3882" y="2917"/>
                      <a:pt x="4715" y="1072"/>
                    </a:cubicBezTo>
                    <a:cubicBezTo>
                      <a:pt x="4768" y="955"/>
                      <a:pt x="4416" y="0"/>
                      <a:pt x="406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7" name="Google Shape;3331;p46">
                <a:extLst>
                  <a:ext uri="{FF2B5EF4-FFF2-40B4-BE49-F238E27FC236}">
                    <a16:creationId xmlns:a16="http://schemas.microsoft.com/office/drawing/2014/main" id="{E6CC5EFD-B675-4F20-AF42-A0CC599CDFA2}"/>
                  </a:ext>
                </a:extLst>
              </p:cNvPr>
              <p:cNvSpPr/>
              <p:nvPr/>
            </p:nvSpPr>
            <p:spPr>
              <a:xfrm>
                <a:off x="7880236" y="3658764"/>
                <a:ext cx="37514" cy="106636"/>
              </a:xfrm>
              <a:custGeom>
                <a:avLst/>
                <a:gdLst/>
                <a:ahLst/>
                <a:cxnLst/>
                <a:rect l="l" t="t" r="r" b="b"/>
                <a:pathLst>
                  <a:path w="775" h="2203" extrusionOk="0">
                    <a:moveTo>
                      <a:pt x="476" y="0"/>
                    </a:moveTo>
                    <a:cubicBezTo>
                      <a:pt x="417" y="0"/>
                      <a:pt x="322" y="179"/>
                      <a:pt x="250" y="488"/>
                    </a:cubicBezTo>
                    <a:cubicBezTo>
                      <a:pt x="167" y="786"/>
                      <a:pt x="95" y="1203"/>
                      <a:pt x="0" y="1667"/>
                    </a:cubicBezTo>
                    <a:cubicBezTo>
                      <a:pt x="143" y="1988"/>
                      <a:pt x="262" y="2203"/>
                      <a:pt x="262" y="2203"/>
                    </a:cubicBezTo>
                    <a:cubicBezTo>
                      <a:pt x="262" y="2203"/>
                      <a:pt x="465" y="2048"/>
                      <a:pt x="774" y="1798"/>
                    </a:cubicBezTo>
                    <a:cubicBezTo>
                      <a:pt x="715" y="1274"/>
                      <a:pt x="655" y="845"/>
                      <a:pt x="595" y="512"/>
                    </a:cubicBezTo>
                    <a:cubicBezTo>
                      <a:pt x="536" y="191"/>
                      <a:pt x="512" y="0"/>
                      <a:pt x="47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8" name="Google Shape;3332;p46">
                <a:extLst>
                  <a:ext uri="{FF2B5EF4-FFF2-40B4-BE49-F238E27FC236}">
                    <a16:creationId xmlns:a16="http://schemas.microsoft.com/office/drawing/2014/main" id="{292D81D3-A4B3-460D-AEEC-B064DED8BCAA}"/>
                  </a:ext>
                </a:extLst>
              </p:cNvPr>
              <p:cNvSpPr/>
              <p:nvPr/>
            </p:nvSpPr>
            <p:spPr>
              <a:xfrm>
                <a:off x="7873315" y="3612635"/>
                <a:ext cx="67477" cy="69268"/>
              </a:xfrm>
              <a:custGeom>
                <a:avLst/>
                <a:gdLst/>
                <a:ahLst/>
                <a:cxnLst/>
                <a:rect l="l" t="t" r="r" b="b"/>
                <a:pathLst>
                  <a:path w="1394" h="1431" extrusionOk="0">
                    <a:moveTo>
                      <a:pt x="685" y="0"/>
                    </a:moveTo>
                    <a:cubicBezTo>
                      <a:pt x="365" y="0"/>
                      <a:pt x="24" y="942"/>
                      <a:pt x="0" y="1024"/>
                    </a:cubicBezTo>
                    <a:cubicBezTo>
                      <a:pt x="0" y="1120"/>
                      <a:pt x="203" y="1394"/>
                      <a:pt x="548" y="1429"/>
                    </a:cubicBezTo>
                    <a:cubicBezTo>
                      <a:pt x="563" y="1430"/>
                      <a:pt x="578" y="1431"/>
                      <a:pt x="593" y="1431"/>
                    </a:cubicBezTo>
                    <a:cubicBezTo>
                      <a:pt x="913" y="1431"/>
                      <a:pt x="1242" y="1198"/>
                      <a:pt x="1322" y="1096"/>
                    </a:cubicBezTo>
                    <a:cubicBezTo>
                      <a:pt x="1393" y="1001"/>
                      <a:pt x="869" y="12"/>
                      <a:pt x="691" y="1"/>
                    </a:cubicBezTo>
                    <a:cubicBezTo>
                      <a:pt x="689" y="0"/>
                      <a:pt x="687" y="0"/>
                      <a:pt x="68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9" name="Google Shape;3335;p46">
                <a:extLst>
                  <a:ext uri="{FF2B5EF4-FFF2-40B4-BE49-F238E27FC236}">
                    <a16:creationId xmlns:a16="http://schemas.microsoft.com/office/drawing/2014/main" id="{153365BB-905D-474A-BE80-6F8723388219}"/>
                  </a:ext>
                </a:extLst>
              </p:cNvPr>
              <p:cNvSpPr/>
              <p:nvPr/>
            </p:nvSpPr>
            <p:spPr>
              <a:xfrm>
                <a:off x="7946503" y="4001665"/>
                <a:ext cx="521031" cy="432838"/>
              </a:xfrm>
              <a:custGeom>
                <a:avLst/>
                <a:gdLst/>
                <a:ahLst/>
                <a:cxnLst/>
                <a:rect l="l" t="t" r="r" b="b"/>
                <a:pathLst>
                  <a:path w="10764" h="8942" extrusionOk="0">
                    <a:moveTo>
                      <a:pt x="10264" y="0"/>
                    </a:moveTo>
                    <a:lnTo>
                      <a:pt x="84" y="1167"/>
                    </a:lnTo>
                    <a:cubicBezTo>
                      <a:pt x="48" y="1167"/>
                      <a:pt x="0" y="1215"/>
                      <a:pt x="12" y="1274"/>
                    </a:cubicBezTo>
                    <a:lnTo>
                      <a:pt x="739" y="8227"/>
                    </a:lnTo>
                    <a:cubicBezTo>
                      <a:pt x="739" y="8227"/>
                      <a:pt x="739" y="8263"/>
                      <a:pt x="762" y="8275"/>
                    </a:cubicBezTo>
                    <a:lnTo>
                      <a:pt x="1334" y="8906"/>
                    </a:lnTo>
                    <a:cubicBezTo>
                      <a:pt x="1358" y="8942"/>
                      <a:pt x="1405" y="8942"/>
                      <a:pt x="1429" y="8942"/>
                    </a:cubicBezTo>
                    <a:lnTo>
                      <a:pt x="10680" y="6715"/>
                    </a:lnTo>
                    <a:cubicBezTo>
                      <a:pt x="10728" y="6692"/>
                      <a:pt x="10764" y="6668"/>
                      <a:pt x="10764" y="6620"/>
                    </a:cubicBezTo>
                    <a:lnTo>
                      <a:pt x="10323" y="36"/>
                    </a:lnTo>
                    <a:lnTo>
                      <a:pt x="10264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80" name="Google Shape;3336;p46">
                <a:extLst>
                  <a:ext uri="{FF2B5EF4-FFF2-40B4-BE49-F238E27FC236}">
                    <a16:creationId xmlns:a16="http://schemas.microsoft.com/office/drawing/2014/main" id="{10CE1C1E-A0BB-4105-8869-AA7D19FE8EC7}"/>
                  </a:ext>
                </a:extLst>
              </p:cNvPr>
              <p:cNvSpPr/>
              <p:nvPr/>
            </p:nvSpPr>
            <p:spPr>
              <a:xfrm>
                <a:off x="7953425" y="4008006"/>
                <a:ext cx="521031" cy="415557"/>
              </a:xfrm>
              <a:custGeom>
                <a:avLst/>
                <a:gdLst/>
                <a:ahLst/>
                <a:cxnLst/>
                <a:rect l="l" t="t" r="r" b="b"/>
                <a:pathLst>
                  <a:path w="10764" h="8585" extrusionOk="0">
                    <a:moveTo>
                      <a:pt x="10085" y="0"/>
                    </a:moveTo>
                    <a:lnTo>
                      <a:pt x="0" y="1191"/>
                    </a:lnTo>
                    <a:lnTo>
                      <a:pt x="703" y="8108"/>
                    </a:lnTo>
                    <a:lnTo>
                      <a:pt x="1191" y="8585"/>
                    </a:lnTo>
                    <a:lnTo>
                      <a:pt x="10764" y="6715"/>
                    </a:lnTo>
                    <a:lnTo>
                      <a:pt x="10644" y="631"/>
                    </a:lnTo>
                    <a:lnTo>
                      <a:pt x="10085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81" name="Google Shape;3337;p46">
                <a:extLst>
                  <a:ext uri="{FF2B5EF4-FFF2-40B4-BE49-F238E27FC236}">
                    <a16:creationId xmlns:a16="http://schemas.microsoft.com/office/drawing/2014/main" id="{B583D8C4-E18A-418E-A774-6B65FB4CA693}"/>
                  </a:ext>
                </a:extLst>
              </p:cNvPr>
              <p:cNvSpPr/>
              <p:nvPr/>
            </p:nvSpPr>
            <p:spPr>
              <a:xfrm>
                <a:off x="7977627" y="4032789"/>
                <a:ext cx="520451" cy="401713"/>
              </a:xfrm>
              <a:custGeom>
                <a:avLst/>
                <a:gdLst/>
                <a:ahLst/>
                <a:cxnLst/>
                <a:rect l="l" t="t" r="r" b="b"/>
                <a:pathLst>
                  <a:path w="10752" h="8299" extrusionOk="0">
                    <a:moveTo>
                      <a:pt x="10264" y="0"/>
                    </a:moveTo>
                    <a:lnTo>
                      <a:pt x="84" y="1227"/>
                    </a:lnTo>
                    <a:cubicBezTo>
                      <a:pt x="36" y="1227"/>
                      <a:pt x="0" y="1274"/>
                      <a:pt x="12" y="1334"/>
                    </a:cubicBezTo>
                    <a:lnTo>
                      <a:pt x="655" y="8073"/>
                    </a:lnTo>
                    <a:lnTo>
                      <a:pt x="655" y="8108"/>
                    </a:lnTo>
                    <a:lnTo>
                      <a:pt x="715" y="8251"/>
                    </a:lnTo>
                    <a:cubicBezTo>
                      <a:pt x="727" y="8275"/>
                      <a:pt x="774" y="8299"/>
                      <a:pt x="810" y="8299"/>
                    </a:cubicBezTo>
                    <a:lnTo>
                      <a:pt x="10680" y="6763"/>
                    </a:lnTo>
                    <a:cubicBezTo>
                      <a:pt x="10728" y="6763"/>
                      <a:pt x="10752" y="6727"/>
                      <a:pt x="10752" y="6680"/>
                    </a:cubicBezTo>
                    <a:lnTo>
                      <a:pt x="10323" y="60"/>
                    </a:lnTo>
                    <a:lnTo>
                      <a:pt x="10264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82" name="Google Shape;3338;p46">
                <a:extLst>
                  <a:ext uri="{FF2B5EF4-FFF2-40B4-BE49-F238E27FC236}">
                    <a16:creationId xmlns:a16="http://schemas.microsoft.com/office/drawing/2014/main" id="{45D40E75-2C25-4FEC-AB87-05FC2771098F}"/>
                  </a:ext>
                </a:extLst>
              </p:cNvPr>
              <p:cNvSpPr/>
              <p:nvPr/>
            </p:nvSpPr>
            <p:spPr>
              <a:xfrm>
                <a:off x="8027194" y="4072094"/>
                <a:ext cx="434580" cy="322668"/>
              </a:xfrm>
              <a:custGeom>
                <a:avLst/>
                <a:gdLst/>
                <a:ahLst/>
                <a:cxnLst/>
                <a:rect l="l" t="t" r="r" b="b"/>
                <a:pathLst>
                  <a:path w="8978" h="6666" extrusionOk="0">
                    <a:moveTo>
                      <a:pt x="8525" y="1"/>
                    </a:moveTo>
                    <a:cubicBezTo>
                      <a:pt x="8510" y="1"/>
                      <a:pt x="8495" y="4"/>
                      <a:pt x="8478" y="10"/>
                    </a:cubicBezTo>
                    <a:cubicBezTo>
                      <a:pt x="7454" y="129"/>
                      <a:pt x="6394" y="331"/>
                      <a:pt x="5370" y="367"/>
                    </a:cubicBezTo>
                    <a:cubicBezTo>
                      <a:pt x="3798" y="557"/>
                      <a:pt x="2227" y="724"/>
                      <a:pt x="655" y="927"/>
                    </a:cubicBezTo>
                    <a:cubicBezTo>
                      <a:pt x="465" y="938"/>
                      <a:pt x="286" y="962"/>
                      <a:pt x="84" y="986"/>
                    </a:cubicBezTo>
                    <a:cubicBezTo>
                      <a:pt x="60" y="986"/>
                      <a:pt x="48" y="986"/>
                      <a:pt x="12" y="1010"/>
                    </a:cubicBezTo>
                    <a:cubicBezTo>
                      <a:pt x="0" y="1034"/>
                      <a:pt x="0" y="1069"/>
                      <a:pt x="0" y="1105"/>
                    </a:cubicBezTo>
                    <a:cubicBezTo>
                      <a:pt x="131" y="2486"/>
                      <a:pt x="191" y="3903"/>
                      <a:pt x="417" y="5272"/>
                    </a:cubicBezTo>
                    <a:cubicBezTo>
                      <a:pt x="465" y="5701"/>
                      <a:pt x="477" y="6153"/>
                      <a:pt x="560" y="6582"/>
                    </a:cubicBezTo>
                    <a:cubicBezTo>
                      <a:pt x="560" y="6606"/>
                      <a:pt x="584" y="6641"/>
                      <a:pt x="607" y="6653"/>
                    </a:cubicBezTo>
                    <a:cubicBezTo>
                      <a:pt x="643" y="6665"/>
                      <a:pt x="667" y="6665"/>
                      <a:pt x="679" y="6665"/>
                    </a:cubicBezTo>
                    <a:lnTo>
                      <a:pt x="703" y="6665"/>
                    </a:lnTo>
                    <a:cubicBezTo>
                      <a:pt x="2155" y="6463"/>
                      <a:pt x="3632" y="6237"/>
                      <a:pt x="5084" y="6010"/>
                    </a:cubicBezTo>
                    <a:cubicBezTo>
                      <a:pt x="6322" y="5832"/>
                      <a:pt x="7573" y="5641"/>
                      <a:pt x="8811" y="5463"/>
                    </a:cubicBezTo>
                    <a:cubicBezTo>
                      <a:pt x="8835" y="5463"/>
                      <a:pt x="8882" y="5451"/>
                      <a:pt x="8918" y="5451"/>
                    </a:cubicBezTo>
                    <a:cubicBezTo>
                      <a:pt x="8954" y="5451"/>
                      <a:pt x="8978" y="5403"/>
                      <a:pt x="8978" y="5368"/>
                    </a:cubicBezTo>
                    <a:cubicBezTo>
                      <a:pt x="8894" y="4213"/>
                      <a:pt x="8811" y="3046"/>
                      <a:pt x="8739" y="1879"/>
                    </a:cubicBezTo>
                    <a:cubicBezTo>
                      <a:pt x="8704" y="1498"/>
                      <a:pt x="8692" y="1129"/>
                      <a:pt x="8656" y="748"/>
                    </a:cubicBezTo>
                    <a:cubicBezTo>
                      <a:pt x="8656" y="641"/>
                      <a:pt x="8680" y="57"/>
                      <a:pt x="8573" y="10"/>
                    </a:cubicBezTo>
                    <a:cubicBezTo>
                      <a:pt x="8555" y="4"/>
                      <a:pt x="8540" y="1"/>
                      <a:pt x="8525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83" name="Google Shape;3339;p46">
                <a:extLst>
                  <a:ext uri="{FF2B5EF4-FFF2-40B4-BE49-F238E27FC236}">
                    <a16:creationId xmlns:a16="http://schemas.microsoft.com/office/drawing/2014/main" id="{7580EB40-042E-441B-BB60-BF90170C807F}"/>
                  </a:ext>
                </a:extLst>
              </p:cNvPr>
              <p:cNvSpPr/>
              <p:nvPr/>
            </p:nvSpPr>
            <p:spPr>
              <a:xfrm>
                <a:off x="8169940" y="4277718"/>
                <a:ext cx="189264" cy="129919"/>
              </a:xfrm>
              <a:custGeom>
                <a:avLst/>
                <a:gdLst/>
                <a:ahLst/>
                <a:cxnLst/>
                <a:rect l="l" t="t" r="r" b="b"/>
                <a:pathLst>
                  <a:path w="3910" h="2684" extrusionOk="0">
                    <a:moveTo>
                      <a:pt x="3552" y="0"/>
                    </a:moveTo>
                    <a:lnTo>
                      <a:pt x="849" y="358"/>
                    </a:lnTo>
                    <a:cubicBezTo>
                      <a:pt x="1055" y="1420"/>
                      <a:pt x="1" y="2471"/>
                      <a:pt x="282" y="2471"/>
                    </a:cubicBezTo>
                    <a:cubicBezTo>
                      <a:pt x="294" y="2471"/>
                      <a:pt x="308" y="2469"/>
                      <a:pt x="325" y="2465"/>
                    </a:cubicBezTo>
                    <a:cubicBezTo>
                      <a:pt x="696" y="2391"/>
                      <a:pt x="1086" y="2005"/>
                      <a:pt x="1268" y="2005"/>
                    </a:cubicBezTo>
                    <a:cubicBezTo>
                      <a:pt x="1291" y="2005"/>
                      <a:pt x="1310" y="2011"/>
                      <a:pt x="1326" y="2024"/>
                    </a:cubicBezTo>
                    <a:cubicBezTo>
                      <a:pt x="1457" y="2155"/>
                      <a:pt x="933" y="2596"/>
                      <a:pt x="1576" y="2679"/>
                    </a:cubicBezTo>
                    <a:cubicBezTo>
                      <a:pt x="1603" y="2682"/>
                      <a:pt x="1633" y="2683"/>
                      <a:pt x="1663" y="2683"/>
                    </a:cubicBezTo>
                    <a:cubicBezTo>
                      <a:pt x="2351" y="2683"/>
                      <a:pt x="3793" y="2066"/>
                      <a:pt x="3850" y="1667"/>
                    </a:cubicBezTo>
                    <a:cubicBezTo>
                      <a:pt x="3909" y="1250"/>
                      <a:pt x="3552" y="0"/>
                      <a:pt x="3552" y="0"/>
                    </a:cubicBezTo>
                    <a:close/>
                  </a:path>
                </a:pathLst>
              </a:custGeom>
              <a:solidFill>
                <a:srgbClr val="FFBB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84" name="Google Shape;3340;p46">
                <a:extLst>
                  <a:ext uri="{FF2B5EF4-FFF2-40B4-BE49-F238E27FC236}">
                    <a16:creationId xmlns:a16="http://schemas.microsoft.com/office/drawing/2014/main" id="{6D6A7F34-9EBB-4B2D-8631-1304DF610F32}"/>
                  </a:ext>
                </a:extLst>
              </p:cNvPr>
              <p:cNvSpPr/>
              <p:nvPr/>
            </p:nvSpPr>
            <p:spPr>
              <a:xfrm>
                <a:off x="8107885" y="3606439"/>
                <a:ext cx="248995" cy="712280"/>
              </a:xfrm>
              <a:custGeom>
                <a:avLst/>
                <a:gdLst/>
                <a:ahLst/>
                <a:cxnLst/>
                <a:rect l="l" t="t" r="r" b="b"/>
                <a:pathLst>
                  <a:path w="5144" h="14715" extrusionOk="0">
                    <a:moveTo>
                      <a:pt x="1818" y="0"/>
                    </a:moveTo>
                    <a:cubicBezTo>
                      <a:pt x="1060" y="0"/>
                      <a:pt x="289" y="1578"/>
                      <a:pt x="167" y="2784"/>
                    </a:cubicBezTo>
                    <a:cubicBezTo>
                      <a:pt x="0" y="4320"/>
                      <a:pt x="857" y="5248"/>
                      <a:pt x="1215" y="8582"/>
                    </a:cubicBezTo>
                    <a:cubicBezTo>
                      <a:pt x="1572" y="11916"/>
                      <a:pt x="1798" y="14714"/>
                      <a:pt x="1798" y="14714"/>
                    </a:cubicBezTo>
                    <a:cubicBezTo>
                      <a:pt x="1820" y="14714"/>
                      <a:pt x="1843" y="14714"/>
                      <a:pt x="1866" y="14714"/>
                    </a:cubicBezTo>
                    <a:cubicBezTo>
                      <a:pt x="2869" y="14714"/>
                      <a:pt x="5143" y="14464"/>
                      <a:pt x="5132" y="13952"/>
                    </a:cubicBezTo>
                    <a:cubicBezTo>
                      <a:pt x="5001" y="7451"/>
                      <a:pt x="3167" y="1403"/>
                      <a:pt x="2405" y="367"/>
                    </a:cubicBezTo>
                    <a:cubicBezTo>
                      <a:pt x="2219" y="110"/>
                      <a:pt x="2019" y="0"/>
                      <a:pt x="1818" y="0"/>
                    </a:cubicBezTo>
                    <a:close/>
                  </a:path>
                </a:pathLst>
              </a:custGeom>
              <a:solidFill>
                <a:srgbClr val="60C6D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85" name="Google Shape;3343;p46">
                <a:extLst>
                  <a:ext uri="{FF2B5EF4-FFF2-40B4-BE49-F238E27FC236}">
                    <a16:creationId xmlns:a16="http://schemas.microsoft.com/office/drawing/2014/main" id="{FE664E7A-81E1-4C49-86F1-AD987DA5F31D}"/>
                  </a:ext>
                </a:extLst>
              </p:cNvPr>
              <p:cNvSpPr/>
              <p:nvPr/>
            </p:nvSpPr>
            <p:spPr>
              <a:xfrm>
                <a:off x="7646247" y="2864101"/>
                <a:ext cx="588460" cy="671958"/>
              </a:xfrm>
              <a:custGeom>
                <a:avLst/>
                <a:gdLst/>
                <a:ahLst/>
                <a:cxnLst/>
                <a:rect l="l" t="t" r="r" b="b"/>
                <a:pathLst>
                  <a:path w="12157" h="13882" extrusionOk="0">
                    <a:moveTo>
                      <a:pt x="5894" y="0"/>
                    </a:moveTo>
                    <a:cubicBezTo>
                      <a:pt x="2517" y="0"/>
                      <a:pt x="58" y="2785"/>
                      <a:pt x="0" y="7237"/>
                    </a:cubicBezTo>
                    <a:cubicBezTo>
                      <a:pt x="0" y="7797"/>
                      <a:pt x="12" y="8333"/>
                      <a:pt x="72" y="8857"/>
                    </a:cubicBezTo>
                    <a:lnTo>
                      <a:pt x="72" y="8880"/>
                    </a:lnTo>
                    <a:cubicBezTo>
                      <a:pt x="84" y="9047"/>
                      <a:pt x="119" y="9202"/>
                      <a:pt x="131" y="9357"/>
                    </a:cubicBezTo>
                    <a:cubicBezTo>
                      <a:pt x="334" y="10690"/>
                      <a:pt x="798" y="11821"/>
                      <a:pt x="1679" y="12607"/>
                    </a:cubicBezTo>
                    <a:lnTo>
                      <a:pt x="1691" y="12619"/>
                    </a:lnTo>
                    <a:cubicBezTo>
                      <a:pt x="1846" y="12750"/>
                      <a:pt x="2024" y="12893"/>
                      <a:pt x="2203" y="13012"/>
                    </a:cubicBezTo>
                    <a:cubicBezTo>
                      <a:pt x="2953" y="13500"/>
                      <a:pt x="3965" y="13810"/>
                      <a:pt x="5299" y="13881"/>
                    </a:cubicBezTo>
                    <a:lnTo>
                      <a:pt x="5680" y="13881"/>
                    </a:lnTo>
                    <a:cubicBezTo>
                      <a:pt x="5834" y="13881"/>
                      <a:pt x="5977" y="13881"/>
                      <a:pt x="6144" y="13869"/>
                    </a:cubicBezTo>
                    <a:cubicBezTo>
                      <a:pt x="8037" y="13738"/>
                      <a:pt x="9716" y="12595"/>
                      <a:pt x="10740" y="10845"/>
                    </a:cubicBezTo>
                    <a:cubicBezTo>
                      <a:pt x="10752" y="10833"/>
                      <a:pt x="10752" y="10821"/>
                      <a:pt x="10775" y="10809"/>
                    </a:cubicBezTo>
                    <a:cubicBezTo>
                      <a:pt x="10859" y="10654"/>
                      <a:pt x="10930" y="10523"/>
                      <a:pt x="11014" y="10357"/>
                    </a:cubicBezTo>
                    <a:cubicBezTo>
                      <a:pt x="11383" y="9583"/>
                      <a:pt x="11633" y="8726"/>
                      <a:pt x="11740" y="7773"/>
                    </a:cubicBezTo>
                    <a:cubicBezTo>
                      <a:pt x="12157" y="3856"/>
                      <a:pt x="9740" y="236"/>
                      <a:pt x="6251" y="10"/>
                    </a:cubicBezTo>
                    <a:cubicBezTo>
                      <a:pt x="6131" y="3"/>
                      <a:pt x="6012" y="0"/>
                      <a:pt x="5894" y="0"/>
                    </a:cubicBezTo>
                    <a:close/>
                  </a:path>
                </a:pathLst>
              </a:custGeom>
              <a:solidFill>
                <a:srgbClr val="FFBB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86" name="Google Shape;3346;p46">
                <a:extLst>
                  <a:ext uri="{FF2B5EF4-FFF2-40B4-BE49-F238E27FC236}">
                    <a16:creationId xmlns:a16="http://schemas.microsoft.com/office/drawing/2014/main" id="{F95F05CE-F20D-4B59-8A2E-27BDC3C283E8}"/>
                  </a:ext>
                </a:extLst>
              </p:cNvPr>
              <p:cNvSpPr/>
              <p:nvPr/>
            </p:nvSpPr>
            <p:spPr>
              <a:xfrm>
                <a:off x="8159146" y="3146592"/>
                <a:ext cx="179873" cy="216274"/>
              </a:xfrm>
              <a:custGeom>
                <a:avLst/>
                <a:gdLst/>
                <a:ahLst/>
                <a:cxnLst/>
                <a:rect l="l" t="t" r="r" b="b"/>
                <a:pathLst>
                  <a:path w="3716" h="4468" extrusionOk="0">
                    <a:moveTo>
                      <a:pt x="2310" y="1"/>
                    </a:moveTo>
                    <a:cubicBezTo>
                      <a:pt x="982" y="1"/>
                      <a:pt x="226" y="1553"/>
                      <a:pt x="72" y="2687"/>
                    </a:cubicBezTo>
                    <a:cubicBezTo>
                      <a:pt x="25" y="2973"/>
                      <a:pt x="1" y="3283"/>
                      <a:pt x="72" y="3568"/>
                    </a:cubicBezTo>
                    <a:cubicBezTo>
                      <a:pt x="194" y="4110"/>
                      <a:pt x="614" y="4468"/>
                      <a:pt x="1150" y="4468"/>
                    </a:cubicBezTo>
                    <a:cubicBezTo>
                      <a:pt x="1191" y="4468"/>
                      <a:pt x="1233" y="4465"/>
                      <a:pt x="1275" y="4461"/>
                    </a:cubicBezTo>
                    <a:cubicBezTo>
                      <a:pt x="1799" y="4414"/>
                      <a:pt x="2299" y="4104"/>
                      <a:pt x="2692" y="3759"/>
                    </a:cubicBezTo>
                    <a:cubicBezTo>
                      <a:pt x="3311" y="3211"/>
                      <a:pt x="3704" y="2425"/>
                      <a:pt x="3704" y="1604"/>
                    </a:cubicBezTo>
                    <a:cubicBezTo>
                      <a:pt x="3716" y="1235"/>
                      <a:pt x="3632" y="830"/>
                      <a:pt x="3406" y="520"/>
                    </a:cubicBezTo>
                    <a:cubicBezTo>
                      <a:pt x="3192" y="235"/>
                      <a:pt x="2930" y="92"/>
                      <a:pt x="2644" y="32"/>
                    </a:cubicBezTo>
                    <a:cubicBezTo>
                      <a:pt x="2529" y="11"/>
                      <a:pt x="2418" y="1"/>
                      <a:pt x="2310" y="1"/>
                    </a:cubicBezTo>
                    <a:close/>
                  </a:path>
                </a:pathLst>
              </a:custGeom>
              <a:solidFill>
                <a:srgbClr val="FFBB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87" name="Google Shape;3347;p46">
                <a:extLst>
                  <a:ext uri="{FF2B5EF4-FFF2-40B4-BE49-F238E27FC236}">
                    <a16:creationId xmlns:a16="http://schemas.microsoft.com/office/drawing/2014/main" id="{08DE77E2-D489-4D54-9D49-AD671559CEAA}"/>
                  </a:ext>
                </a:extLst>
              </p:cNvPr>
              <p:cNvSpPr/>
              <p:nvPr/>
            </p:nvSpPr>
            <p:spPr>
              <a:xfrm>
                <a:off x="8208712" y="3204049"/>
                <a:ext cx="89404" cy="102764"/>
              </a:xfrm>
              <a:custGeom>
                <a:avLst/>
                <a:gdLst/>
                <a:ahLst/>
                <a:cxnLst/>
                <a:rect l="l" t="t" r="r" b="b"/>
                <a:pathLst>
                  <a:path w="1847" h="2123" extrusionOk="0">
                    <a:moveTo>
                      <a:pt x="1275" y="0"/>
                    </a:moveTo>
                    <a:cubicBezTo>
                      <a:pt x="1001" y="0"/>
                      <a:pt x="763" y="179"/>
                      <a:pt x="584" y="369"/>
                    </a:cubicBezTo>
                    <a:cubicBezTo>
                      <a:pt x="179" y="833"/>
                      <a:pt x="1" y="1441"/>
                      <a:pt x="60" y="2060"/>
                    </a:cubicBezTo>
                    <a:cubicBezTo>
                      <a:pt x="66" y="2101"/>
                      <a:pt x="105" y="2122"/>
                      <a:pt x="142" y="2122"/>
                    </a:cubicBezTo>
                    <a:cubicBezTo>
                      <a:pt x="179" y="2122"/>
                      <a:pt x="215" y="2101"/>
                      <a:pt x="215" y="2060"/>
                    </a:cubicBezTo>
                    <a:cubicBezTo>
                      <a:pt x="179" y="1560"/>
                      <a:pt x="346" y="1060"/>
                      <a:pt x="644" y="667"/>
                    </a:cubicBezTo>
                    <a:cubicBezTo>
                      <a:pt x="703" y="583"/>
                      <a:pt x="775" y="488"/>
                      <a:pt x="870" y="417"/>
                    </a:cubicBezTo>
                    <a:cubicBezTo>
                      <a:pt x="953" y="524"/>
                      <a:pt x="1013" y="643"/>
                      <a:pt x="1048" y="762"/>
                    </a:cubicBezTo>
                    <a:cubicBezTo>
                      <a:pt x="1060" y="833"/>
                      <a:pt x="1060" y="893"/>
                      <a:pt x="1060" y="976"/>
                    </a:cubicBezTo>
                    <a:lnTo>
                      <a:pt x="1060" y="1036"/>
                    </a:lnTo>
                    <a:lnTo>
                      <a:pt x="1060" y="1060"/>
                    </a:lnTo>
                    <a:lnTo>
                      <a:pt x="1060" y="1084"/>
                    </a:lnTo>
                    <a:cubicBezTo>
                      <a:pt x="1048" y="1131"/>
                      <a:pt x="1025" y="1179"/>
                      <a:pt x="1048" y="1226"/>
                    </a:cubicBezTo>
                    <a:cubicBezTo>
                      <a:pt x="1048" y="1273"/>
                      <a:pt x="1084" y="1304"/>
                      <a:pt x="1125" y="1304"/>
                    </a:cubicBezTo>
                    <a:cubicBezTo>
                      <a:pt x="1147" y="1304"/>
                      <a:pt x="1170" y="1295"/>
                      <a:pt x="1191" y="1274"/>
                    </a:cubicBezTo>
                    <a:cubicBezTo>
                      <a:pt x="1263" y="1203"/>
                      <a:pt x="1275" y="1084"/>
                      <a:pt x="1299" y="976"/>
                    </a:cubicBezTo>
                    <a:cubicBezTo>
                      <a:pt x="1310" y="893"/>
                      <a:pt x="1299" y="786"/>
                      <a:pt x="1263" y="703"/>
                    </a:cubicBezTo>
                    <a:cubicBezTo>
                      <a:pt x="1215" y="548"/>
                      <a:pt x="1144" y="417"/>
                      <a:pt x="1048" y="298"/>
                    </a:cubicBezTo>
                    <a:cubicBezTo>
                      <a:pt x="1084" y="262"/>
                      <a:pt x="1132" y="250"/>
                      <a:pt x="1191" y="238"/>
                    </a:cubicBezTo>
                    <a:cubicBezTo>
                      <a:pt x="1222" y="225"/>
                      <a:pt x="1256" y="220"/>
                      <a:pt x="1291" y="220"/>
                    </a:cubicBezTo>
                    <a:cubicBezTo>
                      <a:pt x="1352" y="220"/>
                      <a:pt x="1417" y="235"/>
                      <a:pt x="1477" y="250"/>
                    </a:cubicBezTo>
                    <a:cubicBezTo>
                      <a:pt x="1560" y="298"/>
                      <a:pt x="1608" y="381"/>
                      <a:pt x="1703" y="429"/>
                    </a:cubicBezTo>
                    <a:cubicBezTo>
                      <a:pt x="1713" y="439"/>
                      <a:pt x="1727" y="443"/>
                      <a:pt x="1741" y="443"/>
                    </a:cubicBezTo>
                    <a:cubicBezTo>
                      <a:pt x="1780" y="443"/>
                      <a:pt x="1826" y="412"/>
                      <a:pt x="1834" y="369"/>
                    </a:cubicBezTo>
                    <a:cubicBezTo>
                      <a:pt x="1846" y="131"/>
                      <a:pt x="1489" y="0"/>
                      <a:pt x="1275" y="0"/>
                    </a:cubicBezTo>
                    <a:close/>
                  </a:path>
                </a:pathLst>
              </a:custGeom>
              <a:solidFill>
                <a:srgbClr val="C4311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88" name="Google Shape;3348;p46">
                <a:extLst>
                  <a:ext uri="{FF2B5EF4-FFF2-40B4-BE49-F238E27FC236}">
                    <a16:creationId xmlns:a16="http://schemas.microsoft.com/office/drawing/2014/main" id="{12A93EC4-4CE2-467F-9DEC-93666AD2CB23}"/>
                  </a:ext>
                </a:extLst>
              </p:cNvPr>
              <p:cNvSpPr/>
              <p:nvPr/>
            </p:nvSpPr>
            <p:spPr>
              <a:xfrm>
                <a:off x="7881350" y="3063916"/>
                <a:ext cx="116608" cy="75657"/>
              </a:xfrm>
              <a:custGeom>
                <a:avLst/>
                <a:gdLst/>
                <a:ahLst/>
                <a:cxnLst/>
                <a:rect l="l" t="t" r="r" b="b"/>
                <a:pathLst>
                  <a:path w="2409" h="1563" extrusionOk="0">
                    <a:moveTo>
                      <a:pt x="656" y="1"/>
                    </a:moveTo>
                    <a:cubicBezTo>
                      <a:pt x="499" y="1"/>
                      <a:pt x="353" y="43"/>
                      <a:pt x="227" y="133"/>
                    </a:cubicBezTo>
                    <a:cubicBezTo>
                      <a:pt x="96" y="216"/>
                      <a:pt x="1" y="371"/>
                      <a:pt x="37" y="526"/>
                    </a:cubicBezTo>
                    <a:cubicBezTo>
                      <a:pt x="72" y="692"/>
                      <a:pt x="215" y="847"/>
                      <a:pt x="406" y="919"/>
                    </a:cubicBezTo>
                    <a:cubicBezTo>
                      <a:pt x="596" y="990"/>
                      <a:pt x="823" y="1002"/>
                      <a:pt x="1037" y="1050"/>
                    </a:cubicBezTo>
                    <a:cubicBezTo>
                      <a:pt x="1430" y="1145"/>
                      <a:pt x="1811" y="1300"/>
                      <a:pt x="2132" y="1526"/>
                    </a:cubicBezTo>
                    <a:cubicBezTo>
                      <a:pt x="2165" y="1552"/>
                      <a:pt x="2201" y="1563"/>
                      <a:pt x="2235" y="1563"/>
                    </a:cubicBezTo>
                    <a:cubicBezTo>
                      <a:pt x="2327" y="1563"/>
                      <a:pt x="2408" y="1485"/>
                      <a:pt x="2382" y="1407"/>
                    </a:cubicBezTo>
                    <a:cubicBezTo>
                      <a:pt x="2370" y="1061"/>
                      <a:pt x="2132" y="740"/>
                      <a:pt x="1846" y="490"/>
                    </a:cubicBezTo>
                    <a:cubicBezTo>
                      <a:pt x="1585" y="252"/>
                      <a:pt x="1192" y="49"/>
                      <a:pt x="811" y="14"/>
                    </a:cubicBezTo>
                    <a:cubicBezTo>
                      <a:pt x="758" y="5"/>
                      <a:pt x="706" y="1"/>
                      <a:pt x="656" y="1"/>
                    </a:cubicBezTo>
                    <a:close/>
                  </a:path>
                </a:pathLst>
              </a:custGeom>
              <a:solidFill>
                <a:srgbClr val="0A0A0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89" name="Google Shape;3349;p46">
                <a:extLst>
                  <a:ext uri="{FF2B5EF4-FFF2-40B4-BE49-F238E27FC236}">
                    <a16:creationId xmlns:a16="http://schemas.microsoft.com/office/drawing/2014/main" id="{E989C2D5-0063-4205-818A-754C4E6458A2}"/>
                  </a:ext>
                </a:extLst>
              </p:cNvPr>
              <p:cNvSpPr/>
              <p:nvPr/>
            </p:nvSpPr>
            <p:spPr>
              <a:xfrm>
                <a:off x="7681825" y="3061254"/>
                <a:ext cx="91824" cy="65734"/>
              </a:xfrm>
              <a:custGeom>
                <a:avLst/>
                <a:gdLst/>
                <a:ahLst/>
                <a:cxnLst/>
                <a:rect l="l" t="t" r="r" b="b"/>
                <a:pathLst>
                  <a:path w="1897" h="1358" extrusionOk="0">
                    <a:moveTo>
                      <a:pt x="1359" y="1"/>
                    </a:moveTo>
                    <a:cubicBezTo>
                      <a:pt x="1320" y="1"/>
                      <a:pt x="1281" y="4"/>
                      <a:pt x="1242" y="9"/>
                    </a:cubicBezTo>
                    <a:cubicBezTo>
                      <a:pt x="932" y="45"/>
                      <a:pt x="634" y="212"/>
                      <a:pt x="420" y="426"/>
                    </a:cubicBezTo>
                    <a:cubicBezTo>
                      <a:pt x="206" y="628"/>
                      <a:pt x="27" y="926"/>
                      <a:pt x="27" y="1224"/>
                    </a:cubicBezTo>
                    <a:cubicBezTo>
                      <a:pt x="1" y="1294"/>
                      <a:pt x="65" y="1358"/>
                      <a:pt x="144" y="1358"/>
                    </a:cubicBezTo>
                    <a:cubicBezTo>
                      <a:pt x="172" y="1358"/>
                      <a:pt x="202" y="1350"/>
                      <a:pt x="230" y="1331"/>
                    </a:cubicBezTo>
                    <a:cubicBezTo>
                      <a:pt x="480" y="1140"/>
                      <a:pt x="777" y="986"/>
                      <a:pt x="1099" y="914"/>
                    </a:cubicBezTo>
                    <a:cubicBezTo>
                      <a:pt x="1254" y="866"/>
                      <a:pt x="1432" y="866"/>
                      <a:pt x="1587" y="795"/>
                    </a:cubicBezTo>
                    <a:cubicBezTo>
                      <a:pt x="1742" y="735"/>
                      <a:pt x="1861" y="605"/>
                      <a:pt x="1885" y="450"/>
                    </a:cubicBezTo>
                    <a:cubicBezTo>
                      <a:pt x="1897" y="319"/>
                      <a:pt x="1825" y="188"/>
                      <a:pt x="1706" y="104"/>
                    </a:cubicBezTo>
                    <a:cubicBezTo>
                      <a:pt x="1606" y="32"/>
                      <a:pt x="1485" y="1"/>
                      <a:pt x="1359" y="1"/>
                    </a:cubicBezTo>
                    <a:close/>
                  </a:path>
                </a:pathLst>
              </a:custGeom>
              <a:solidFill>
                <a:schemeClr val="bg1">
                  <a:lumMod val="1000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0" name="Google Shape;3352;p46">
                <a:extLst>
                  <a:ext uri="{FF2B5EF4-FFF2-40B4-BE49-F238E27FC236}">
                    <a16:creationId xmlns:a16="http://schemas.microsoft.com/office/drawing/2014/main" id="{626C1D56-BB06-4AEF-88EB-14883C3BB1C2}"/>
                  </a:ext>
                </a:extLst>
              </p:cNvPr>
              <p:cNvSpPr/>
              <p:nvPr/>
            </p:nvSpPr>
            <p:spPr>
              <a:xfrm>
                <a:off x="7902115" y="3193061"/>
                <a:ext cx="40951" cy="62346"/>
              </a:xfrm>
              <a:custGeom>
                <a:avLst/>
                <a:gdLst/>
                <a:ahLst/>
                <a:cxnLst/>
                <a:rect l="l" t="t" r="r" b="b"/>
                <a:pathLst>
                  <a:path w="846" h="1288" extrusionOk="0">
                    <a:moveTo>
                      <a:pt x="441" y="1"/>
                    </a:moveTo>
                    <a:cubicBezTo>
                      <a:pt x="215" y="1"/>
                      <a:pt x="24" y="275"/>
                      <a:pt x="13" y="632"/>
                    </a:cubicBezTo>
                    <a:cubicBezTo>
                      <a:pt x="1" y="989"/>
                      <a:pt x="167" y="1275"/>
                      <a:pt x="394" y="1287"/>
                    </a:cubicBezTo>
                    <a:cubicBezTo>
                      <a:pt x="398" y="1287"/>
                      <a:pt x="403" y="1287"/>
                      <a:pt x="407" y="1287"/>
                    </a:cubicBezTo>
                    <a:cubicBezTo>
                      <a:pt x="627" y="1287"/>
                      <a:pt x="811" y="1006"/>
                      <a:pt x="834" y="656"/>
                    </a:cubicBezTo>
                    <a:cubicBezTo>
                      <a:pt x="846" y="298"/>
                      <a:pt x="667" y="25"/>
                      <a:pt x="441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1" name="Google Shape;3353;p46">
                <a:extLst>
                  <a:ext uri="{FF2B5EF4-FFF2-40B4-BE49-F238E27FC236}">
                    <a16:creationId xmlns:a16="http://schemas.microsoft.com/office/drawing/2014/main" id="{6A8656F2-3E33-4D1D-A5A7-D3AD7E90AD1A}"/>
                  </a:ext>
                </a:extLst>
              </p:cNvPr>
              <p:cNvSpPr/>
              <p:nvPr/>
            </p:nvSpPr>
            <p:spPr>
              <a:xfrm>
                <a:off x="7716531" y="3188946"/>
                <a:ext cx="33496" cy="51455"/>
              </a:xfrm>
              <a:custGeom>
                <a:avLst/>
                <a:gdLst/>
                <a:ahLst/>
                <a:cxnLst/>
                <a:rect l="l" t="t" r="r" b="b"/>
                <a:pathLst>
                  <a:path w="692" h="1063" extrusionOk="0">
                    <a:moveTo>
                      <a:pt x="337" y="1"/>
                    </a:moveTo>
                    <a:cubicBezTo>
                      <a:pt x="189" y="1"/>
                      <a:pt x="35" y="242"/>
                      <a:pt x="13" y="526"/>
                    </a:cubicBezTo>
                    <a:cubicBezTo>
                      <a:pt x="1" y="824"/>
                      <a:pt x="156" y="1062"/>
                      <a:pt x="334" y="1062"/>
                    </a:cubicBezTo>
                    <a:cubicBezTo>
                      <a:pt x="513" y="1062"/>
                      <a:pt x="668" y="836"/>
                      <a:pt x="668" y="538"/>
                    </a:cubicBezTo>
                    <a:cubicBezTo>
                      <a:pt x="691" y="241"/>
                      <a:pt x="537" y="2"/>
                      <a:pt x="358" y="2"/>
                    </a:cubicBezTo>
                    <a:cubicBezTo>
                      <a:pt x="351" y="1"/>
                      <a:pt x="344" y="1"/>
                      <a:pt x="337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2" name="Google Shape;3354;p46">
                <a:extLst>
                  <a:ext uri="{FF2B5EF4-FFF2-40B4-BE49-F238E27FC236}">
                    <a16:creationId xmlns:a16="http://schemas.microsoft.com/office/drawing/2014/main" id="{69F3885B-BBBD-48E1-B35B-23B33104A187}"/>
                  </a:ext>
                </a:extLst>
              </p:cNvPr>
              <p:cNvSpPr/>
              <p:nvPr/>
            </p:nvSpPr>
            <p:spPr>
              <a:xfrm>
                <a:off x="7751721" y="3171617"/>
                <a:ext cx="57069" cy="133646"/>
              </a:xfrm>
              <a:custGeom>
                <a:avLst/>
                <a:gdLst/>
                <a:ahLst/>
                <a:cxnLst/>
                <a:rect l="l" t="t" r="r" b="b"/>
                <a:pathLst>
                  <a:path w="1179" h="2761" extrusionOk="0">
                    <a:moveTo>
                      <a:pt x="1018" y="0"/>
                    </a:moveTo>
                    <a:cubicBezTo>
                      <a:pt x="1000" y="0"/>
                      <a:pt x="982" y="9"/>
                      <a:pt x="976" y="27"/>
                    </a:cubicBezTo>
                    <a:cubicBezTo>
                      <a:pt x="941" y="194"/>
                      <a:pt x="953" y="360"/>
                      <a:pt x="953" y="527"/>
                    </a:cubicBezTo>
                    <a:cubicBezTo>
                      <a:pt x="953" y="682"/>
                      <a:pt x="976" y="849"/>
                      <a:pt x="976" y="1015"/>
                    </a:cubicBezTo>
                    <a:cubicBezTo>
                      <a:pt x="976" y="1158"/>
                      <a:pt x="953" y="1301"/>
                      <a:pt x="822" y="1373"/>
                    </a:cubicBezTo>
                    <a:cubicBezTo>
                      <a:pt x="691" y="1444"/>
                      <a:pt x="524" y="1480"/>
                      <a:pt x="381" y="1503"/>
                    </a:cubicBezTo>
                    <a:cubicBezTo>
                      <a:pt x="274" y="1539"/>
                      <a:pt x="107" y="1515"/>
                      <a:pt x="48" y="1634"/>
                    </a:cubicBezTo>
                    <a:cubicBezTo>
                      <a:pt x="0" y="1742"/>
                      <a:pt x="95" y="1920"/>
                      <a:pt x="143" y="2027"/>
                    </a:cubicBezTo>
                    <a:cubicBezTo>
                      <a:pt x="238" y="2289"/>
                      <a:pt x="393" y="2516"/>
                      <a:pt x="583" y="2742"/>
                    </a:cubicBezTo>
                    <a:cubicBezTo>
                      <a:pt x="597" y="2755"/>
                      <a:pt x="611" y="2761"/>
                      <a:pt x="624" y="2761"/>
                    </a:cubicBezTo>
                    <a:cubicBezTo>
                      <a:pt x="670" y="2761"/>
                      <a:pt x="706" y="2693"/>
                      <a:pt x="679" y="2646"/>
                    </a:cubicBezTo>
                    <a:cubicBezTo>
                      <a:pt x="500" y="2432"/>
                      <a:pt x="357" y="2158"/>
                      <a:pt x="274" y="1896"/>
                    </a:cubicBezTo>
                    <a:cubicBezTo>
                      <a:pt x="262" y="1849"/>
                      <a:pt x="262" y="1813"/>
                      <a:pt x="238" y="1777"/>
                    </a:cubicBezTo>
                    <a:lnTo>
                      <a:pt x="226" y="1718"/>
                    </a:lnTo>
                    <a:cubicBezTo>
                      <a:pt x="226" y="1682"/>
                      <a:pt x="393" y="1682"/>
                      <a:pt x="417" y="1682"/>
                    </a:cubicBezTo>
                    <a:cubicBezTo>
                      <a:pt x="560" y="1670"/>
                      <a:pt x="703" y="1623"/>
                      <a:pt x="834" y="1575"/>
                    </a:cubicBezTo>
                    <a:cubicBezTo>
                      <a:pt x="953" y="1515"/>
                      <a:pt x="1060" y="1456"/>
                      <a:pt x="1119" y="1337"/>
                    </a:cubicBezTo>
                    <a:cubicBezTo>
                      <a:pt x="1179" y="1218"/>
                      <a:pt x="1179" y="1087"/>
                      <a:pt x="1179" y="968"/>
                    </a:cubicBezTo>
                    <a:cubicBezTo>
                      <a:pt x="1179" y="825"/>
                      <a:pt x="1167" y="658"/>
                      <a:pt x="1155" y="503"/>
                    </a:cubicBezTo>
                    <a:cubicBezTo>
                      <a:pt x="1131" y="349"/>
                      <a:pt x="1119" y="182"/>
                      <a:pt x="1060" y="27"/>
                    </a:cubicBezTo>
                    <a:cubicBezTo>
                      <a:pt x="1054" y="9"/>
                      <a:pt x="1036" y="0"/>
                      <a:pt x="1018" y="0"/>
                    </a:cubicBezTo>
                    <a:close/>
                  </a:path>
                </a:pathLst>
              </a:custGeom>
              <a:solidFill>
                <a:srgbClr val="C4311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3" name="Google Shape;3404;p46">
                <a:extLst>
                  <a:ext uri="{FF2B5EF4-FFF2-40B4-BE49-F238E27FC236}">
                    <a16:creationId xmlns:a16="http://schemas.microsoft.com/office/drawing/2014/main" id="{9C4432D1-DAD3-4259-B142-95C690049EA0}"/>
                  </a:ext>
                </a:extLst>
              </p:cNvPr>
              <p:cNvSpPr/>
              <p:nvPr/>
            </p:nvSpPr>
            <p:spPr>
              <a:xfrm>
                <a:off x="7750027" y="3344202"/>
                <a:ext cx="168086" cy="70304"/>
              </a:xfrm>
              <a:custGeom>
                <a:avLst/>
                <a:gdLst/>
                <a:ahLst/>
                <a:cxnLst/>
                <a:rect l="l" t="t" r="r" b="b"/>
                <a:pathLst>
                  <a:path w="3395" h="1420" extrusionOk="0">
                    <a:moveTo>
                      <a:pt x="2709" y="0"/>
                    </a:moveTo>
                    <a:cubicBezTo>
                      <a:pt x="2406" y="0"/>
                      <a:pt x="2072" y="169"/>
                      <a:pt x="1513" y="197"/>
                    </a:cubicBezTo>
                    <a:cubicBezTo>
                      <a:pt x="1451" y="200"/>
                      <a:pt x="1391" y="201"/>
                      <a:pt x="1334" y="201"/>
                    </a:cubicBezTo>
                    <a:cubicBezTo>
                      <a:pt x="897" y="201"/>
                      <a:pt x="577" y="126"/>
                      <a:pt x="389" y="126"/>
                    </a:cubicBezTo>
                    <a:cubicBezTo>
                      <a:pt x="304" y="126"/>
                      <a:pt x="246" y="141"/>
                      <a:pt x="215" y="185"/>
                    </a:cubicBezTo>
                    <a:cubicBezTo>
                      <a:pt x="0" y="501"/>
                      <a:pt x="365" y="1419"/>
                      <a:pt x="1483" y="1419"/>
                    </a:cubicBezTo>
                    <a:cubicBezTo>
                      <a:pt x="1543" y="1419"/>
                      <a:pt x="1604" y="1416"/>
                      <a:pt x="1668" y="1411"/>
                    </a:cubicBezTo>
                    <a:cubicBezTo>
                      <a:pt x="2716" y="1328"/>
                      <a:pt x="3394" y="232"/>
                      <a:pt x="2978" y="54"/>
                    </a:cubicBezTo>
                    <a:cubicBezTo>
                      <a:pt x="2887" y="15"/>
                      <a:pt x="2799" y="0"/>
                      <a:pt x="270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4" name="Google Shape;3396;p46">
                <a:extLst>
                  <a:ext uri="{FF2B5EF4-FFF2-40B4-BE49-F238E27FC236}">
                    <a16:creationId xmlns:a16="http://schemas.microsoft.com/office/drawing/2014/main" id="{868899ED-34B4-46D8-A9FC-3932E83490B4}"/>
                  </a:ext>
                </a:extLst>
              </p:cNvPr>
              <p:cNvSpPr/>
              <p:nvPr/>
            </p:nvSpPr>
            <p:spPr>
              <a:xfrm rot="21304703">
                <a:off x="7642915" y="2775129"/>
                <a:ext cx="718143" cy="481881"/>
              </a:xfrm>
              <a:custGeom>
                <a:avLst/>
                <a:gdLst/>
                <a:ahLst/>
                <a:cxnLst/>
                <a:rect l="l" t="t" r="r" b="b"/>
                <a:pathLst>
                  <a:path w="14505" h="9733" extrusionOk="0">
                    <a:moveTo>
                      <a:pt x="6337" y="0"/>
                    </a:moveTo>
                    <a:cubicBezTo>
                      <a:pt x="6165" y="0"/>
                      <a:pt x="5994" y="6"/>
                      <a:pt x="5825" y="17"/>
                    </a:cubicBezTo>
                    <a:cubicBezTo>
                      <a:pt x="5563" y="28"/>
                      <a:pt x="5313" y="52"/>
                      <a:pt x="5039" y="88"/>
                    </a:cubicBezTo>
                    <a:cubicBezTo>
                      <a:pt x="4301" y="207"/>
                      <a:pt x="3551" y="421"/>
                      <a:pt x="2872" y="755"/>
                    </a:cubicBezTo>
                    <a:cubicBezTo>
                      <a:pt x="1289" y="1564"/>
                      <a:pt x="193" y="3160"/>
                      <a:pt x="51" y="4886"/>
                    </a:cubicBezTo>
                    <a:cubicBezTo>
                      <a:pt x="40" y="5056"/>
                      <a:pt x="1" y="5652"/>
                      <a:pt x="280" y="5652"/>
                    </a:cubicBezTo>
                    <a:cubicBezTo>
                      <a:pt x="314" y="5652"/>
                      <a:pt x="352" y="5644"/>
                      <a:pt x="396" y="5624"/>
                    </a:cubicBezTo>
                    <a:cubicBezTo>
                      <a:pt x="432" y="5612"/>
                      <a:pt x="455" y="5577"/>
                      <a:pt x="491" y="5553"/>
                    </a:cubicBezTo>
                    <a:cubicBezTo>
                      <a:pt x="622" y="5136"/>
                      <a:pt x="908" y="4755"/>
                      <a:pt x="1182" y="4422"/>
                    </a:cubicBezTo>
                    <a:cubicBezTo>
                      <a:pt x="1527" y="4053"/>
                      <a:pt x="1920" y="3719"/>
                      <a:pt x="2337" y="3434"/>
                    </a:cubicBezTo>
                    <a:cubicBezTo>
                      <a:pt x="2956" y="3005"/>
                      <a:pt x="3658" y="2672"/>
                      <a:pt x="4384" y="2434"/>
                    </a:cubicBezTo>
                    <a:cubicBezTo>
                      <a:pt x="4932" y="1981"/>
                      <a:pt x="5647" y="1683"/>
                      <a:pt x="6361" y="1576"/>
                    </a:cubicBezTo>
                    <a:lnTo>
                      <a:pt x="6361" y="1576"/>
                    </a:lnTo>
                    <a:cubicBezTo>
                      <a:pt x="5789" y="1719"/>
                      <a:pt x="5230" y="2041"/>
                      <a:pt x="4789" y="2434"/>
                    </a:cubicBezTo>
                    <a:cubicBezTo>
                      <a:pt x="4873" y="2767"/>
                      <a:pt x="4992" y="3076"/>
                      <a:pt x="5158" y="3362"/>
                    </a:cubicBezTo>
                    <a:cubicBezTo>
                      <a:pt x="5587" y="4136"/>
                      <a:pt x="6289" y="4743"/>
                      <a:pt x="7099" y="5136"/>
                    </a:cubicBezTo>
                    <a:cubicBezTo>
                      <a:pt x="7373" y="5279"/>
                      <a:pt x="7671" y="5386"/>
                      <a:pt x="7992" y="5470"/>
                    </a:cubicBezTo>
                    <a:cubicBezTo>
                      <a:pt x="8052" y="5874"/>
                      <a:pt x="8052" y="6279"/>
                      <a:pt x="8242" y="6636"/>
                    </a:cubicBezTo>
                    <a:cubicBezTo>
                      <a:pt x="8468" y="7041"/>
                      <a:pt x="8897" y="7172"/>
                      <a:pt x="9266" y="7410"/>
                    </a:cubicBezTo>
                    <a:cubicBezTo>
                      <a:pt x="9659" y="7648"/>
                      <a:pt x="9849" y="8089"/>
                      <a:pt x="9838" y="8530"/>
                    </a:cubicBezTo>
                    <a:cubicBezTo>
                      <a:pt x="9838" y="8708"/>
                      <a:pt x="9611" y="9720"/>
                      <a:pt x="9957" y="9732"/>
                    </a:cubicBezTo>
                    <a:cubicBezTo>
                      <a:pt x="9980" y="9732"/>
                      <a:pt x="10028" y="9720"/>
                      <a:pt x="10052" y="9684"/>
                    </a:cubicBezTo>
                    <a:cubicBezTo>
                      <a:pt x="10314" y="9482"/>
                      <a:pt x="10564" y="9268"/>
                      <a:pt x="10850" y="9089"/>
                    </a:cubicBezTo>
                    <a:cubicBezTo>
                      <a:pt x="11123" y="8911"/>
                      <a:pt x="11457" y="8851"/>
                      <a:pt x="11778" y="8756"/>
                    </a:cubicBezTo>
                    <a:cubicBezTo>
                      <a:pt x="12159" y="8637"/>
                      <a:pt x="12516" y="8494"/>
                      <a:pt x="12850" y="8315"/>
                    </a:cubicBezTo>
                    <a:cubicBezTo>
                      <a:pt x="13481" y="7994"/>
                      <a:pt x="14017" y="7482"/>
                      <a:pt x="14255" y="6851"/>
                    </a:cubicBezTo>
                    <a:cubicBezTo>
                      <a:pt x="14505" y="6148"/>
                      <a:pt x="14505" y="5374"/>
                      <a:pt x="14362" y="4612"/>
                    </a:cubicBezTo>
                    <a:cubicBezTo>
                      <a:pt x="14100" y="3481"/>
                      <a:pt x="13493" y="2398"/>
                      <a:pt x="12612" y="1588"/>
                    </a:cubicBezTo>
                    <a:cubicBezTo>
                      <a:pt x="12469" y="1457"/>
                      <a:pt x="12302" y="1326"/>
                      <a:pt x="12135" y="1207"/>
                    </a:cubicBezTo>
                    <a:cubicBezTo>
                      <a:pt x="11600" y="826"/>
                      <a:pt x="10981" y="576"/>
                      <a:pt x="10338" y="445"/>
                    </a:cubicBezTo>
                    <a:cubicBezTo>
                      <a:pt x="9992" y="374"/>
                      <a:pt x="9671" y="326"/>
                      <a:pt x="9326" y="314"/>
                    </a:cubicBezTo>
                    <a:cubicBezTo>
                      <a:pt x="9199" y="302"/>
                      <a:pt x="9070" y="296"/>
                      <a:pt x="8941" y="296"/>
                    </a:cubicBezTo>
                    <a:cubicBezTo>
                      <a:pt x="8684" y="296"/>
                      <a:pt x="8425" y="322"/>
                      <a:pt x="8171" y="386"/>
                    </a:cubicBezTo>
                    <a:lnTo>
                      <a:pt x="7992" y="290"/>
                    </a:lnTo>
                    <a:cubicBezTo>
                      <a:pt x="7873" y="231"/>
                      <a:pt x="7730" y="195"/>
                      <a:pt x="7611" y="159"/>
                    </a:cubicBezTo>
                    <a:cubicBezTo>
                      <a:pt x="7202" y="40"/>
                      <a:pt x="6768" y="0"/>
                      <a:pt x="6337" y="0"/>
                    </a:cubicBezTo>
                    <a:close/>
                  </a:path>
                </a:pathLst>
              </a:custGeom>
              <a:solidFill>
                <a:srgbClr val="0A0A0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5" name="Google Shape;3397;p46">
                <a:extLst>
                  <a:ext uri="{FF2B5EF4-FFF2-40B4-BE49-F238E27FC236}">
                    <a16:creationId xmlns:a16="http://schemas.microsoft.com/office/drawing/2014/main" id="{095BED77-B6D8-4CDA-B1FB-41F292219F58}"/>
                  </a:ext>
                </a:extLst>
              </p:cNvPr>
              <p:cNvSpPr/>
              <p:nvPr/>
            </p:nvSpPr>
            <p:spPr>
              <a:xfrm>
                <a:off x="7963953" y="2811590"/>
                <a:ext cx="338401" cy="161947"/>
              </a:xfrm>
              <a:custGeom>
                <a:avLst/>
                <a:gdLst/>
                <a:ahLst/>
                <a:cxnLst/>
                <a:rect l="l" t="t" r="r" b="b"/>
                <a:pathLst>
                  <a:path w="6835" h="3271" extrusionOk="0">
                    <a:moveTo>
                      <a:pt x="4549" y="1"/>
                    </a:moveTo>
                    <a:cubicBezTo>
                      <a:pt x="4227" y="72"/>
                      <a:pt x="3930" y="179"/>
                      <a:pt x="3680" y="251"/>
                    </a:cubicBezTo>
                    <a:cubicBezTo>
                      <a:pt x="2668" y="560"/>
                      <a:pt x="1703" y="989"/>
                      <a:pt x="751" y="1441"/>
                    </a:cubicBezTo>
                    <a:cubicBezTo>
                      <a:pt x="501" y="1561"/>
                      <a:pt x="215" y="1691"/>
                      <a:pt x="108" y="1965"/>
                    </a:cubicBezTo>
                    <a:cubicBezTo>
                      <a:pt x="1" y="2203"/>
                      <a:pt x="96" y="2477"/>
                      <a:pt x="263" y="2692"/>
                    </a:cubicBezTo>
                    <a:cubicBezTo>
                      <a:pt x="441" y="2882"/>
                      <a:pt x="655" y="3013"/>
                      <a:pt x="894" y="3132"/>
                    </a:cubicBezTo>
                    <a:cubicBezTo>
                      <a:pt x="1037" y="3204"/>
                      <a:pt x="1192" y="3271"/>
                      <a:pt x="1336" y="3271"/>
                    </a:cubicBezTo>
                    <a:cubicBezTo>
                      <a:pt x="1406" y="3271"/>
                      <a:pt x="1474" y="3255"/>
                      <a:pt x="1536" y="3215"/>
                    </a:cubicBezTo>
                    <a:cubicBezTo>
                      <a:pt x="1763" y="3049"/>
                      <a:pt x="1751" y="2692"/>
                      <a:pt x="1953" y="2525"/>
                    </a:cubicBezTo>
                    <a:cubicBezTo>
                      <a:pt x="2033" y="2465"/>
                      <a:pt x="2121" y="2443"/>
                      <a:pt x="2215" y="2443"/>
                    </a:cubicBezTo>
                    <a:cubicBezTo>
                      <a:pt x="2455" y="2443"/>
                      <a:pt x="2727" y="2587"/>
                      <a:pt x="2977" y="2587"/>
                    </a:cubicBezTo>
                    <a:cubicBezTo>
                      <a:pt x="3034" y="2587"/>
                      <a:pt x="3090" y="2579"/>
                      <a:pt x="3144" y="2561"/>
                    </a:cubicBezTo>
                    <a:cubicBezTo>
                      <a:pt x="3489" y="2418"/>
                      <a:pt x="3537" y="1953"/>
                      <a:pt x="3799" y="1691"/>
                    </a:cubicBezTo>
                    <a:cubicBezTo>
                      <a:pt x="3960" y="1541"/>
                      <a:pt x="4180" y="1487"/>
                      <a:pt x="4397" y="1487"/>
                    </a:cubicBezTo>
                    <a:cubicBezTo>
                      <a:pt x="4420" y="1487"/>
                      <a:pt x="4443" y="1488"/>
                      <a:pt x="4465" y="1489"/>
                    </a:cubicBezTo>
                    <a:cubicBezTo>
                      <a:pt x="4704" y="1489"/>
                      <a:pt x="4942" y="1549"/>
                      <a:pt x="5180" y="1572"/>
                    </a:cubicBezTo>
                    <a:cubicBezTo>
                      <a:pt x="5266" y="1581"/>
                      <a:pt x="5352" y="1585"/>
                      <a:pt x="5439" y="1585"/>
                    </a:cubicBezTo>
                    <a:cubicBezTo>
                      <a:pt x="5834" y="1585"/>
                      <a:pt x="6231" y="1496"/>
                      <a:pt x="6573" y="1310"/>
                    </a:cubicBezTo>
                    <a:cubicBezTo>
                      <a:pt x="6656" y="1263"/>
                      <a:pt x="6763" y="1203"/>
                      <a:pt x="6835" y="1132"/>
                    </a:cubicBezTo>
                    <a:cubicBezTo>
                      <a:pt x="6692" y="1001"/>
                      <a:pt x="6525" y="858"/>
                      <a:pt x="6347" y="751"/>
                    </a:cubicBezTo>
                    <a:cubicBezTo>
                      <a:pt x="5811" y="382"/>
                      <a:pt x="5180" y="132"/>
                      <a:pt x="4549" y="1"/>
                    </a:cubicBezTo>
                    <a:close/>
                  </a:path>
                </a:pathLst>
              </a:custGeom>
              <a:solidFill>
                <a:srgbClr val="2D29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6" name="Google Shape;3398;p46">
                <a:extLst>
                  <a:ext uri="{FF2B5EF4-FFF2-40B4-BE49-F238E27FC236}">
                    <a16:creationId xmlns:a16="http://schemas.microsoft.com/office/drawing/2014/main" id="{868DE2E7-D80F-41C4-BC7E-F75D2FA19531}"/>
                  </a:ext>
                </a:extLst>
              </p:cNvPr>
              <p:cNvSpPr/>
              <p:nvPr/>
            </p:nvSpPr>
            <p:spPr>
              <a:xfrm>
                <a:off x="7741286" y="2773789"/>
                <a:ext cx="282999" cy="118774"/>
              </a:xfrm>
              <a:custGeom>
                <a:avLst/>
                <a:gdLst/>
                <a:ahLst/>
                <a:cxnLst/>
                <a:rect l="l" t="t" r="r" b="b"/>
                <a:pathLst>
                  <a:path w="5716" h="2399" extrusionOk="0">
                    <a:moveTo>
                      <a:pt x="4046" y="0"/>
                    </a:moveTo>
                    <a:cubicBezTo>
                      <a:pt x="3876" y="0"/>
                      <a:pt x="3706" y="6"/>
                      <a:pt x="3536" y="17"/>
                    </a:cubicBezTo>
                    <a:cubicBezTo>
                      <a:pt x="3263" y="28"/>
                      <a:pt x="3013" y="52"/>
                      <a:pt x="2739" y="88"/>
                    </a:cubicBezTo>
                    <a:cubicBezTo>
                      <a:pt x="2417" y="267"/>
                      <a:pt x="2084" y="457"/>
                      <a:pt x="1786" y="636"/>
                    </a:cubicBezTo>
                    <a:cubicBezTo>
                      <a:pt x="1667" y="731"/>
                      <a:pt x="1536" y="814"/>
                      <a:pt x="1512" y="945"/>
                    </a:cubicBezTo>
                    <a:cubicBezTo>
                      <a:pt x="1489" y="1040"/>
                      <a:pt x="1524" y="1112"/>
                      <a:pt x="1477" y="1183"/>
                    </a:cubicBezTo>
                    <a:cubicBezTo>
                      <a:pt x="1441" y="1255"/>
                      <a:pt x="1381" y="1267"/>
                      <a:pt x="1298" y="1291"/>
                    </a:cubicBezTo>
                    <a:cubicBezTo>
                      <a:pt x="1084" y="1374"/>
                      <a:pt x="869" y="1457"/>
                      <a:pt x="643" y="1529"/>
                    </a:cubicBezTo>
                    <a:cubicBezTo>
                      <a:pt x="488" y="1588"/>
                      <a:pt x="322" y="1648"/>
                      <a:pt x="203" y="1767"/>
                    </a:cubicBezTo>
                    <a:cubicBezTo>
                      <a:pt x="60" y="1886"/>
                      <a:pt x="0" y="2064"/>
                      <a:pt x="84" y="2207"/>
                    </a:cubicBezTo>
                    <a:cubicBezTo>
                      <a:pt x="157" y="2346"/>
                      <a:pt x="339" y="2398"/>
                      <a:pt x="522" y="2398"/>
                    </a:cubicBezTo>
                    <a:cubicBezTo>
                      <a:pt x="575" y="2398"/>
                      <a:pt x="628" y="2394"/>
                      <a:pt x="679" y="2386"/>
                    </a:cubicBezTo>
                    <a:cubicBezTo>
                      <a:pt x="1131" y="2291"/>
                      <a:pt x="1489" y="2005"/>
                      <a:pt x="1870" y="1755"/>
                    </a:cubicBezTo>
                    <a:cubicBezTo>
                      <a:pt x="2536" y="1314"/>
                      <a:pt x="3298" y="969"/>
                      <a:pt x="4084" y="719"/>
                    </a:cubicBezTo>
                    <a:cubicBezTo>
                      <a:pt x="4453" y="600"/>
                      <a:pt x="4810" y="505"/>
                      <a:pt x="5179" y="421"/>
                    </a:cubicBezTo>
                    <a:cubicBezTo>
                      <a:pt x="5346" y="386"/>
                      <a:pt x="5549" y="362"/>
                      <a:pt x="5715" y="326"/>
                    </a:cubicBezTo>
                    <a:cubicBezTo>
                      <a:pt x="5596" y="267"/>
                      <a:pt x="5477" y="219"/>
                      <a:pt x="5322" y="159"/>
                    </a:cubicBezTo>
                    <a:cubicBezTo>
                      <a:pt x="4905" y="40"/>
                      <a:pt x="4475" y="0"/>
                      <a:pt x="4046" y="0"/>
                    </a:cubicBezTo>
                    <a:close/>
                  </a:path>
                </a:pathLst>
              </a:custGeom>
              <a:solidFill>
                <a:srgbClr val="2D29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97" name="Google Shape;3260;p46">
            <a:extLst>
              <a:ext uri="{FF2B5EF4-FFF2-40B4-BE49-F238E27FC236}">
                <a16:creationId xmlns:a16="http://schemas.microsoft.com/office/drawing/2014/main" id="{57FA4BA2-B787-43CB-9620-DF72C2340417}"/>
              </a:ext>
            </a:extLst>
          </p:cNvPr>
          <p:cNvGrpSpPr/>
          <p:nvPr/>
        </p:nvGrpSpPr>
        <p:grpSpPr>
          <a:xfrm rot="20299065" flipH="1">
            <a:off x="6410541" y="1514085"/>
            <a:ext cx="1451891" cy="995023"/>
            <a:chOff x="-3035943" y="1509393"/>
            <a:chExt cx="577108" cy="470377"/>
          </a:xfrm>
          <a:solidFill>
            <a:srgbClr val="D6EDE4"/>
          </a:solidFill>
        </p:grpSpPr>
        <p:sp>
          <p:nvSpPr>
            <p:cNvPr id="98" name="Google Shape;3261;p46">
              <a:extLst>
                <a:ext uri="{FF2B5EF4-FFF2-40B4-BE49-F238E27FC236}">
                  <a16:creationId xmlns:a16="http://schemas.microsoft.com/office/drawing/2014/main" id="{700D02E5-A1CB-44EF-8C38-0A5EA0BB6487}"/>
                </a:ext>
              </a:extLst>
            </p:cNvPr>
            <p:cNvSpPr/>
            <p:nvPr/>
          </p:nvSpPr>
          <p:spPr>
            <a:xfrm rot="-418633">
              <a:off x="-3035943" y="1509393"/>
              <a:ext cx="577108" cy="387245"/>
            </a:xfrm>
            <a:custGeom>
              <a:avLst/>
              <a:gdLst/>
              <a:ahLst/>
              <a:cxnLst/>
              <a:rect l="l" t="t" r="r" b="b"/>
              <a:pathLst>
                <a:path w="23194" h="15377" extrusionOk="0">
                  <a:moveTo>
                    <a:pt x="17076" y="1"/>
                  </a:moveTo>
                  <a:cubicBezTo>
                    <a:pt x="15015" y="1"/>
                    <a:pt x="12935" y="727"/>
                    <a:pt x="10942" y="1117"/>
                  </a:cubicBezTo>
                  <a:cubicBezTo>
                    <a:pt x="8621" y="1569"/>
                    <a:pt x="6287" y="2069"/>
                    <a:pt x="4108" y="3117"/>
                  </a:cubicBezTo>
                  <a:cubicBezTo>
                    <a:pt x="3346" y="3474"/>
                    <a:pt x="2608" y="3915"/>
                    <a:pt x="2013" y="4546"/>
                  </a:cubicBezTo>
                  <a:cubicBezTo>
                    <a:pt x="1" y="6653"/>
                    <a:pt x="1132" y="10118"/>
                    <a:pt x="2453" y="12416"/>
                  </a:cubicBezTo>
                  <a:cubicBezTo>
                    <a:pt x="3687" y="14539"/>
                    <a:pt x="5487" y="15376"/>
                    <a:pt x="7518" y="15376"/>
                  </a:cubicBezTo>
                  <a:cubicBezTo>
                    <a:pt x="7936" y="15376"/>
                    <a:pt x="8364" y="15341"/>
                    <a:pt x="8799" y="15273"/>
                  </a:cubicBezTo>
                  <a:cubicBezTo>
                    <a:pt x="10050" y="15071"/>
                    <a:pt x="11264" y="14654"/>
                    <a:pt x="12478" y="14226"/>
                  </a:cubicBezTo>
                  <a:cubicBezTo>
                    <a:pt x="14455" y="13547"/>
                    <a:pt x="16431" y="12833"/>
                    <a:pt x="18372" y="12011"/>
                  </a:cubicBezTo>
                  <a:cubicBezTo>
                    <a:pt x="19979" y="11344"/>
                    <a:pt x="22384" y="10761"/>
                    <a:pt x="22932" y="8654"/>
                  </a:cubicBezTo>
                  <a:cubicBezTo>
                    <a:pt x="23194" y="7665"/>
                    <a:pt x="23123" y="6594"/>
                    <a:pt x="22980" y="5570"/>
                  </a:cubicBezTo>
                  <a:cubicBezTo>
                    <a:pt x="22849" y="4605"/>
                    <a:pt x="22658" y="3593"/>
                    <a:pt x="22218" y="2736"/>
                  </a:cubicBezTo>
                  <a:cubicBezTo>
                    <a:pt x="22158" y="2641"/>
                    <a:pt x="22122" y="2534"/>
                    <a:pt x="22063" y="2439"/>
                  </a:cubicBezTo>
                  <a:cubicBezTo>
                    <a:pt x="21503" y="1522"/>
                    <a:pt x="20658" y="879"/>
                    <a:pt x="19741" y="498"/>
                  </a:cubicBezTo>
                  <a:cubicBezTo>
                    <a:pt x="18862" y="137"/>
                    <a:pt x="17971" y="1"/>
                    <a:pt x="1707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9" name="Google Shape;3262;p46">
              <a:extLst>
                <a:ext uri="{FF2B5EF4-FFF2-40B4-BE49-F238E27FC236}">
                  <a16:creationId xmlns:a16="http://schemas.microsoft.com/office/drawing/2014/main" id="{FDAD1FF9-3616-456E-919D-D2BEE8C04ACF}"/>
                </a:ext>
              </a:extLst>
            </p:cNvPr>
            <p:cNvSpPr/>
            <p:nvPr/>
          </p:nvSpPr>
          <p:spPr>
            <a:xfrm rot="2604595">
              <a:off x="-2948787" y="1865098"/>
              <a:ext cx="57095" cy="114672"/>
            </a:xfrm>
            <a:custGeom>
              <a:avLst/>
              <a:gdLst/>
              <a:ahLst/>
              <a:cxnLst/>
              <a:rect l="l" t="t" r="r" b="b"/>
              <a:pathLst>
                <a:path w="2192" h="4713" extrusionOk="0">
                  <a:moveTo>
                    <a:pt x="1607" y="1"/>
                  </a:moveTo>
                  <a:cubicBezTo>
                    <a:pt x="1584" y="1"/>
                    <a:pt x="1560" y="4"/>
                    <a:pt x="1537" y="10"/>
                  </a:cubicBezTo>
                  <a:cubicBezTo>
                    <a:pt x="1108" y="129"/>
                    <a:pt x="203" y="296"/>
                    <a:pt x="96" y="808"/>
                  </a:cubicBezTo>
                  <a:cubicBezTo>
                    <a:pt x="1" y="1236"/>
                    <a:pt x="596" y="2093"/>
                    <a:pt x="703" y="2558"/>
                  </a:cubicBezTo>
                  <a:cubicBezTo>
                    <a:pt x="870" y="3272"/>
                    <a:pt x="870" y="4058"/>
                    <a:pt x="537" y="4713"/>
                  </a:cubicBezTo>
                  <a:cubicBezTo>
                    <a:pt x="1703" y="3546"/>
                    <a:pt x="2192" y="1736"/>
                    <a:pt x="1763" y="153"/>
                  </a:cubicBezTo>
                  <a:cubicBezTo>
                    <a:pt x="1751" y="93"/>
                    <a:pt x="1727" y="34"/>
                    <a:pt x="1668" y="10"/>
                  </a:cubicBezTo>
                  <a:cubicBezTo>
                    <a:pt x="1650" y="4"/>
                    <a:pt x="1629" y="1"/>
                    <a:pt x="160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00" name="TextBox 99">
            <a:extLst>
              <a:ext uri="{FF2B5EF4-FFF2-40B4-BE49-F238E27FC236}">
                <a16:creationId xmlns:a16="http://schemas.microsoft.com/office/drawing/2014/main" id="{04B69AB0-CA3D-4675-8EA7-B264389F2EEE}"/>
              </a:ext>
            </a:extLst>
          </p:cNvPr>
          <p:cNvSpPr txBox="1"/>
          <p:nvPr/>
        </p:nvSpPr>
        <p:spPr>
          <a:xfrm>
            <a:off x="6559889" y="1652912"/>
            <a:ext cx="1088222" cy="49114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 defTabSz="914400" eaLnBrk="1" fontAlgn="auto" latinLnBrk="0" hangingPunct="1">
              <a:buClrTx/>
              <a:buSzTx/>
              <a:buFontTx/>
              <a:buNone/>
              <a:tabLst/>
              <a:defRPr kumimoji="0" sz="1800" kern="0" spc="0" normalizeH="0" baseline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0" cap="none" spc="0" normalizeH="0" baseline="0" noProof="0" dirty="0" err="1">
                <a:ln>
                  <a:noFill/>
                </a:ln>
                <a:solidFill>
                  <a:srgbClr val="004D61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Nhớ</a:t>
            </a: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04D61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1200" b="0" i="0" u="none" strike="noStrike" kern="0" cap="none" spc="0" normalizeH="0" baseline="0" noProof="0" dirty="0" err="1">
                <a:ln>
                  <a:noFill/>
                </a:ln>
                <a:solidFill>
                  <a:srgbClr val="004D61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chuẩn</a:t>
            </a: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04D61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1200" b="0" i="0" u="none" strike="noStrike" kern="0" cap="none" spc="0" normalizeH="0" baseline="0" noProof="0" dirty="0" err="1">
                <a:ln>
                  <a:noFill/>
                </a:ln>
                <a:solidFill>
                  <a:srgbClr val="004D61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bị</a:t>
            </a: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04D61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1200" b="0" i="0" u="none" strike="noStrike" kern="0" cap="none" spc="0" normalizeH="0" baseline="0" noProof="0" dirty="0" err="1">
                <a:ln>
                  <a:noFill/>
                </a:ln>
                <a:solidFill>
                  <a:srgbClr val="004D61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bài</a:t>
            </a: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04D61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1200" b="0" i="0" u="none" strike="noStrike" kern="0" cap="none" spc="0" normalizeH="0" baseline="0" noProof="0" dirty="0" err="1">
                <a:ln>
                  <a:noFill/>
                </a:ln>
                <a:solidFill>
                  <a:srgbClr val="004D61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cho</a:t>
            </a: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04D61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1200" b="0" i="0" u="none" strike="noStrike" kern="0" cap="none" spc="0" normalizeH="0" baseline="0" noProof="0" dirty="0" err="1">
                <a:ln>
                  <a:noFill/>
                </a:ln>
                <a:solidFill>
                  <a:srgbClr val="004D61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tiết</a:t>
            </a: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04D61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1200" b="0" i="0" u="none" strike="noStrike" kern="0" cap="none" spc="0" normalizeH="0" baseline="0" noProof="0" dirty="0" err="1">
                <a:ln>
                  <a:noFill/>
                </a:ln>
                <a:solidFill>
                  <a:srgbClr val="004D61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sau</a:t>
            </a: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04D61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1200" b="0" i="0" u="none" strike="noStrike" kern="0" cap="none" spc="0" normalizeH="0" baseline="0" noProof="0" dirty="0" err="1">
                <a:ln>
                  <a:noFill/>
                </a:ln>
                <a:solidFill>
                  <a:srgbClr val="004D61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bạn</a:t>
            </a: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04D61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1200" b="0" i="0" u="none" strike="noStrike" kern="0" cap="none" spc="0" normalizeH="0" baseline="0" noProof="0" dirty="0" err="1">
                <a:ln>
                  <a:noFill/>
                </a:ln>
                <a:solidFill>
                  <a:srgbClr val="004D61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nhé</a:t>
            </a: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04D61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!</a:t>
            </a:r>
          </a:p>
        </p:txBody>
      </p:sp>
      <p:grpSp>
        <p:nvGrpSpPr>
          <p:cNvPr id="101" name="Google Shape;3260;p46">
            <a:extLst>
              <a:ext uri="{FF2B5EF4-FFF2-40B4-BE49-F238E27FC236}">
                <a16:creationId xmlns:a16="http://schemas.microsoft.com/office/drawing/2014/main" id="{90AC07D4-8326-4AA8-8685-6C1C7CF88B0D}"/>
              </a:ext>
            </a:extLst>
          </p:cNvPr>
          <p:cNvGrpSpPr/>
          <p:nvPr/>
        </p:nvGrpSpPr>
        <p:grpSpPr>
          <a:xfrm rot="1300935">
            <a:off x="1557059" y="1284433"/>
            <a:ext cx="1259862" cy="1302102"/>
            <a:chOff x="-3035943" y="1509393"/>
            <a:chExt cx="577108" cy="470377"/>
          </a:xfrm>
        </p:grpSpPr>
        <p:sp>
          <p:nvSpPr>
            <p:cNvPr id="102" name="Google Shape;3261;p46">
              <a:extLst>
                <a:ext uri="{FF2B5EF4-FFF2-40B4-BE49-F238E27FC236}">
                  <a16:creationId xmlns:a16="http://schemas.microsoft.com/office/drawing/2014/main" id="{F8016783-F1DE-45D9-856F-AA6C7578DA38}"/>
                </a:ext>
              </a:extLst>
            </p:cNvPr>
            <p:cNvSpPr/>
            <p:nvPr/>
          </p:nvSpPr>
          <p:spPr>
            <a:xfrm rot="-418633">
              <a:off x="-3035943" y="1509393"/>
              <a:ext cx="577108" cy="387245"/>
            </a:xfrm>
            <a:custGeom>
              <a:avLst/>
              <a:gdLst/>
              <a:ahLst/>
              <a:cxnLst/>
              <a:rect l="l" t="t" r="r" b="b"/>
              <a:pathLst>
                <a:path w="23194" h="15377" extrusionOk="0">
                  <a:moveTo>
                    <a:pt x="17076" y="1"/>
                  </a:moveTo>
                  <a:cubicBezTo>
                    <a:pt x="15015" y="1"/>
                    <a:pt x="12935" y="727"/>
                    <a:pt x="10942" y="1117"/>
                  </a:cubicBezTo>
                  <a:cubicBezTo>
                    <a:pt x="8621" y="1569"/>
                    <a:pt x="6287" y="2069"/>
                    <a:pt x="4108" y="3117"/>
                  </a:cubicBezTo>
                  <a:cubicBezTo>
                    <a:pt x="3346" y="3474"/>
                    <a:pt x="2608" y="3915"/>
                    <a:pt x="2013" y="4546"/>
                  </a:cubicBezTo>
                  <a:cubicBezTo>
                    <a:pt x="1" y="6653"/>
                    <a:pt x="1132" y="10118"/>
                    <a:pt x="2453" y="12416"/>
                  </a:cubicBezTo>
                  <a:cubicBezTo>
                    <a:pt x="3687" y="14539"/>
                    <a:pt x="5487" y="15376"/>
                    <a:pt x="7518" y="15376"/>
                  </a:cubicBezTo>
                  <a:cubicBezTo>
                    <a:pt x="7936" y="15376"/>
                    <a:pt x="8364" y="15341"/>
                    <a:pt x="8799" y="15273"/>
                  </a:cubicBezTo>
                  <a:cubicBezTo>
                    <a:pt x="10050" y="15071"/>
                    <a:pt x="11264" y="14654"/>
                    <a:pt x="12478" y="14226"/>
                  </a:cubicBezTo>
                  <a:cubicBezTo>
                    <a:pt x="14455" y="13547"/>
                    <a:pt x="16431" y="12833"/>
                    <a:pt x="18372" y="12011"/>
                  </a:cubicBezTo>
                  <a:cubicBezTo>
                    <a:pt x="19979" y="11344"/>
                    <a:pt x="22384" y="10761"/>
                    <a:pt x="22932" y="8654"/>
                  </a:cubicBezTo>
                  <a:cubicBezTo>
                    <a:pt x="23194" y="7665"/>
                    <a:pt x="23123" y="6594"/>
                    <a:pt x="22980" y="5570"/>
                  </a:cubicBezTo>
                  <a:cubicBezTo>
                    <a:pt x="22849" y="4605"/>
                    <a:pt x="22658" y="3593"/>
                    <a:pt x="22218" y="2736"/>
                  </a:cubicBezTo>
                  <a:cubicBezTo>
                    <a:pt x="22158" y="2641"/>
                    <a:pt x="22122" y="2534"/>
                    <a:pt x="22063" y="2439"/>
                  </a:cubicBezTo>
                  <a:cubicBezTo>
                    <a:pt x="21503" y="1522"/>
                    <a:pt x="20658" y="879"/>
                    <a:pt x="19741" y="498"/>
                  </a:cubicBezTo>
                  <a:cubicBezTo>
                    <a:pt x="18862" y="137"/>
                    <a:pt x="17971" y="1"/>
                    <a:pt x="17076" y="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3" name="Google Shape;3262;p46">
              <a:extLst>
                <a:ext uri="{FF2B5EF4-FFF2-40B4-BE49-F238E27FC236}">
                  <a16:creationId xmlns:a16="http://schemas.microsoft.com/office/drawing/2014/main" id="{92F4E901-155E-4E6E-B82D-0BB79EED603F}"/>
                </a:ext>
              </a:extLst>
            </p:cNvPr>
            <p:cNvSpPr/>
            <p:nvPr/>
          </p:nvSpPr>
          <p:spPr>
            <a:xfrm rot="2604595">
              <a:off x="-2948787" y="1865098"/>
              <a:ext cx="57095" cy="114672"/>
            </a:xfrm>
            <a:custGeom>
              <a:avLst/>
              <a:gdLst/>
              <a:ahLst/>
              <a:cxnLst/>
              <a:rect l="l" t="t" r="r" b="b"/>
              <a:pathLst>
                <a:path w="2192" h="4713" extrusionOk="0">
                  <a:moveTo>
                    <a:pt x="1607" y="1"/>
                  </a:moveTo>
                  <a:cubicBezTo>
                    <a:pt x="1584" y="1"/>
                    <a:pt x="1560" y="4"/>
                    <a:pt x="1537" y="10"/>
                  </a:cubicBezTo>
                  <a:cubicBezTo>
                    <a:pt x="1108" y="129"/>
                    <a:pt x="203" y="296"/>
                    <a:pt x="96" y="808"/>
                  </a:cubicBezTo>
                  <a:cubicBezTo>
                    <a:pt x="1" y="1236"/>
                    <a:pt x="596" y="2093"/>
                    <a:pt x="703" y="2558"/>
                  </a:cubicBezTo>
                  <a:cubicBezTo>
                    <a:pt x="870" y="3272"/>
                    <a:pt x="870" y="4058"/>
                    <a:pt x="537" y="4713"/>
                  </a:cubicBezTo>
                  <a:cubicBezTo>
                    <a:pt x="1703" y="3546"/>
                    <a:pt x="2192" y="1736"/>
                    <a:pt x="1763" y="153"/>
                  </a:cubicBezTo>
                  <a:cubicBezTo>
                    <a:pt x="1751" y="93"/>
                    <a:pt x="1727" y="34"/>
                    <a:pt x="1668" y="10"/>
                  </a:cubicBezTo>
                  <a:cubicBezTo>
                    <a:pt x="1650" y="4"/>
                    <a:pt x="1629" y="1"/>
                    <a:pt x="1607" y="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04" name="TextBox 103">
            <a:extLst>
              <a:ext uri="{FF2B5EF4-FFF2-40B4-BE49-F238E27FC236}">
                <a16:creationId xmlns:a16="http://schemas.microsoft.com/office/drawing/2014/main" id="{F6CDDBB1-453A-4F1D-A9E7-F3FBBF960B94}"/>
              </a:ext>
            </a:extLst>
          </p:cNvPr>
          <p:cNvSpPr txBox="1"/>
          <p:nvPr/>
        </p:nvSpPr>
        <p:spPr>
          <a:xfrm>
            <a:off x="1692025" y="1597728"/>
            <a:ext cx="11968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200" b="0" i="0" u="none" strike="noStrike" kern="0" cap="none" spc="0" normalizeH="0" baseline="0" noProof="0" dirty="0" err="1">
                <a:ln>
                  <a:noFill/>
                </a:ln>
                <a:solidFill>
                  <a:srgbClr val="004D61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Hãy</a:t>
            </a: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04D61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1200" b="0" i="0" u="none" strike="noStrike" kern="0" cap="none" spc="0" normalizeH="0" baseline="0" noProof="0" dirty="0" err="1">
                <a:ln>
                  <a:noFill/>
                </a:ln>
                <a:solidFill>
                  <a:srgbClr val="004D61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học</a:t>
            </a: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04D61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1200" b="0" i="0" u="none" strike="noStrike" kern="0" cap="none" spc="0" normalizeH="0" baseline="0" noProof="0" dirty="0" err="1">
                <a:ln>
                  <a:noFill/>
                </a:ln>
                <a:solidFill>
                  <a:srgbClr val="004D61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thật</a:t>
            </a: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04D61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1200" b="0" i="0" u="none" strike="noStrike" kern="0" cap="none" spc="0" normalizeH="0" baseline="0" noProof="0" dirty="0" err="1">
                <a:ln>
                  <a:noFill/>
                </a:ln>
                <a:solidFill>
                  <a:srgbClr val="004D61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chăm</a:t>
            </a: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04D61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1200" b="0" i="0" u="none" strike="noStrike" kern="0" cap="none" spc="0" normalizeH="0" baseline="0" noProof="0" dirty="0" err="1">
                <a:ln>
                  <a:noFill/>
                </a:ln>
                <a:solidFill>
                  <a:srgbClr val="004D61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chỉ</a:t>
            </a: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04D61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1200" b="0" i="0" u="none" strike="noStrike" kern="0" cap="none" spc="0" normalizeH="0" baseline="0" noProof="0" dirty="0" err="1">
                <a:ln>
                  <a:noFill/>
                </a:ln>
                <a:solidFill>
                  <a:srgbClr val="004D61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nhé</a:t>
            </a: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04D61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37748970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" grpId="0" animBg="1"/>
      <p:bldP spid="10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DF8E5"/>
        </a:solidFill>
        <a:effectLst/>
      </p:bgPr>
    </p:bg>
    <p:spTree>
      <p:nvGrpSpPr>
        <p:cNvPr id="1" name="Shape 89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EEF5A4B-BA0C-4A54-88E5-B3BCDB4578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20310" y="3542360"/>
            <a:ext cx="3400740" cy="1693804"/>
          </a:xfrm>
          <a:prstGeom prst="rect">
            <a:avLst/>
          </a:prstGeom>
        </p:spPr>
      </p:pic>
      <p:sp>
        <p:nvSpPr>
          <p:cNvPr id="3" name="Google Shape;400;p38">
            <a:extLst>
              <a:ext uri="{FF2B5EF4-FFF2-40B4-BE49-F238E27FC236}">
                <a16:creationId xmlns:a16="http://schemas.microsoft.com/office/drawing/2014/main" id="{6A32AE6E-FCD4-45D3-8C49-5BDC1318D0B3}"/>
              </a:ext>
            </a:extLst>
          </p:cNvPr>
          <p:cNvSpPr txBox="1">
            <a:spLocks/>
          </p:cNvSpPr>
          <p:nvPr/>
        </p:nvSpPr>
        <p:spPr>
          <a:xfrm rot="-360">
            <a:off x="2637671" y="1177647"/>
            <a:ext cx="3868657" cy="10292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algn="ctr">
              <a:buClr>
                <a:schemeClr val="dk1"/>
              </a:buClr>
              <a:buSzPts val="1100"/>
              <a:buNone/>
              <a:defRPr sz="4000" b="1">
                <a:ln w="10160">
                  <a:noFill/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ahnschrift Condensed" panose="020B0502040204020203" pitchFamily="34" charset="0"/>
                <a:ea typeface="Sue Ellen Francisco"/>
                <a:cs typeface="Sue Ellen Francisco"/>
              </a:defRPr>
            </a:lvl1pPr>
            <a:lvl2pPr>
              <a:buClr>
                <a:schemeClr val="accent1"/>
              </a:buClr>
              <a:buSzPts val="5000"/>
              <a:buFont typeface="Sue Ellen Francisco"/>
              <a:buNone/>
              <a:defRPr sz="50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2pPr>
            <a:lvl3pPr>
              <a:buClr>
                <a:schemeClr val="accent1"/>
              </a:buClr>
              <a:buSzPts val="5000"/>
              <a:buFont typeface="Sue Ellen Francisco"/>
              <a:buNone/>
              <a:defRPr sz="50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3pPr>
            <a:lvl4pPr>
              <a:buClr>
                <a:schemeClr val="accent1"/>
              </a:buClr>
              <a:buSzPts val="5000"/>
              <a:buFont typeface="Sue Ellen Francisco"/>
              <a:buNone/>
              <a:defRPr sz="50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4pPr>
            <a:lvl5pPr>
              <a:buClr>
                <a:schemeClr val="accent1"/>
              </a:buClr>
              <a:buSzPts val="5000"/>
              <a:buFont typeface="Sue Ellen Francisco"/>
              <a:buNone/>
              <a:defRPr sz="50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5pPr>
            <a:lvl6pPr>
              <a:buClr>
                <a:schemeClr val="accent1"/>
              </a:buClr>
              <a:buSzPts val="5000"/>
              <a:buFont typeface="Sue Ellen Francisco"/>
              <a:buNone/>
              <a:defRPr sz="50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6pPr>
            <a:lvl7pPr>
              <a:buClr>
                <a:schemeClr val="accent1"/>
              </a:buClr>
              <a:buSzPts val="5000"/>
              <a:buFont typeface="Sue Ellen Francisco"/>
              <a:buNone/>
              <a:defRPr sz="50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7pPr>
            <a:lvl8pPr>
              <a:buClr>
                <a:schemeClr val="accent1"/>
              </a:buClr>
              <a:buSzPts val="5000"/>
              <a:buFont typeface="Sue Ellen Francisco"/>
              <a:buNone/>
              <a:defRPr sz="50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8pPr>
            <a:lvl9pPr>
              <a:buClr>
                <a:schemeClr val="accent1"/>
              </a:buClr>
              <a:buSzPts val="5000"/>
              <a:buFont typeface="Sue Ellen Francisco"/>
              <a:buNone/>
              <a:defRPr sz="50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Tx/>
              <a:buNone/>
              <a:tabLst/>
              <a:defRPr/>
            </a:pPr>
            <a:r>
              <a:rPr lang="vi-VN" sz="3600" dirty="0">
                <a:ln w="0"/>
                <a:solidFill>
                  <a:srgbClr val="2A684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TẠM BIỆT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Tx/>
              <a:buNone/>
              <a:tabLst/>
              <a:defRPr/>
            </a:pPr>
            <a:r>
              <a:rPr lang="vi-VN" sz="3600" dirty="0">
                <a:ln w="0"/>
                <a:solidFill>
                  <a:srgbClr val="2A684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HẸN GẶP LẠI CÁC EM</a:t>
            </a:r>
          </a:p>
        </p:txBody>
      </p:sp>
    </p:spTree>
    <p:extLst>
      <p:ext uri="{BB962C8B-B14F-4D97-AF65-F5344CB8AC3E}">
        <p14:creationId xmlns:p14="http://schemas.microsoft.com/office/powerpoint/2010/main" val="1951677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7959;p35">
            <a:extLst>
              <a:ext uri="{FF2B5EF4-FFF2-40B4-BE49-F238E27FC236}">
                <a16:creationId xmlns:a16="http://schemas.microsoft.com/office/drawing/2014/main" id="{9EC2D036-E036-44D2-A5B5-7415F2E2CBA9}"/>
              </a:ext>
            </a:extLst>
          </p:cNvPr>
          <p:cNvSpPr/>
          <p:nvPr/>
        </p:nvSpPr>
        <p:spPr>
          <a:xfrm>
            <a:off x="-366128" y="77798"/>
            <a:ext cx="1488116" cy="636064"/>
          </a:xfrm>
          <a:custGeom>
            <a:avLst/>
            <a:gdLst/>
            <a:ahLst/>
            <a:cxnLst/>
            <a:rect l="l" t="t" r="r" b="b"/>
            <a:pathLst>
              <a:path w="33535" h="14677" extrusionOk="0">
                <a:moveTo>
                  <a:pt x="22878" y="1"/>
                </a:moveTo>
                <a:cubicBezTo>
                  <a:pt x="19339" y="1"/>
                  <a:pt x="17365" y="4637"/>
                  <a:pt x="17146" y="7605"/>
                </a:cubicBezTo>
                <a:cubicBezTo>
                  <a:pt x="16282" y="5220"/>
                  <a:pt x="15710" y="172"/>
                  <a:pt x="12623" y="172"/>
                </a:cubicBezTo>
                <a:cubicBezTo>
                  <a:pt x="12256" y="172"/>
                  <a:pt x="11852" y="244"/>
                  <a:pt x="11409" y="400"/>
                </a:cubicBezTo>
                <a:cubicBezTo>
                  <a:pt x="7706" y="1601"/>
                  <a:pt x="8006" y="5537"/>
                  <a:pt x="8240" y="8606"/>
                </a:cubicBezTo>
                <a:cubicBezTo>
                  <a:pt x="7040" y="7338"/>
                  <a:pt x="5363" y="5362"/>
                  <a:pt x="3783" y="5362"/>
                </a:cubicBezTo>
                <a:cubicBezTo>
                  <a:pt x="3036" y="5362"/>
                  <a:pt x="2311" y="5804"/>
                  <a:pt x="1668" y="6971"/>
                </a:cubicBezTo>
                <a:cubicBezTo>
                  <a:pt x="1" y="10074"/>
                  <a:pt x="3336" y="12475"/>
                  <a:pt x="5905" y="13209"/>
                </a:cubicBezTo>
                <a:cubicBezTo>
                  <a:pt x="10441" y="14677"/>
                  <a:pt x="14111" y="14210"/>
                  <a:pt x="21049" y="14377"/>
                </a:cubicBezTo>
                <a:cubicBezTo>
                  <a:pt x="21262" y="14371"/>
                  <a:pt x="21480" y="14368"/>
                  <a:pt x="21703" y="14368"/>
                </a:cubicBezTo>
                <a:cubicBezTo>
                  <a:pt x="23211" y="14368"/>
                  <a:pt x="24937" y="14486"/>
                  <a:pt x="26595" y="14486"/>
                </a:cubicBezTo>
                <a:cubicBezTo>
                  <a:pt x="30230" y="14486"/>
                  <a:pt x="33535" y="13920"/>
                  <a:pt x="33491" y="10307"/>
                </a:cubicBezTo>
                <a:cubicBezTo>
                  <a:pt x="33456" y="7424"/>
                  <a:pt x="31812" y="6286"/>
                  <a:pt x="29891" y="6286"/>
                </a:cubicBezTo>
                <a:cubicBezTo>
                  <a:pt x="28122" y="6286"/>
                  <a:pt x="26118" y="7251"/>
                  <a:pt x="24918" y="8706"/>
                </a:cubicBezTo>
                <a:cubicBezTo>
                  <a:pt x="25819" y="6137"/>
                  <a:pt x="28054" y="934"/>
                  <a:pt x="23618" y="66"/>
                </a:cubicBezTo>
                <a:cubicBezTo>
                  <a:pt x="23364" y="22"/>
                  <a:pt x="23117" y="1"/>
                  <a:pt x="22878" y="1"/>
                </a:cubicBezTo>
                <a:close/>
              </a:path>
            </a:pathLst>
          </a:custGeom>
          <a:solidFill>
            <a:srgbClr val="D6EDE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3" name="Google Shape;7960;p35">
            <a:extLst>
              <a:ext uri="{FF2B5EF4-FFF2-40B4-BE49-F238E27FC236}">
                <a16:creationId xmlns:a16="http://schemas.microsoft.com/office/drawing/2014/main" id="{9EE00158-1550-462E-81CB-D272FAC8ED82}"/>
              </a:ext>
            </a:extLst>
          </p:cNvPr>
          <p:cNvSpPr/>
          <p:nvPr/>
        </p:nvSpPr>
        <p:spPr>
          <a:xfrm>
            <a:off x="8326272" y="767122"/>
            <a:ext cx="1164991" cy="498756"/>
          </a:xfrm>
          <a:custGeom>
            <a:avLst/>
            <a:gdLst/>
            <a:ahLst/>
            <a:cxnLst/>
            <a:rect l="l" t="t" r="r" b="b"/>
            <a:pathLst>
              <a:path w="24229" h="10622" extrusionOk="0">
                <a:moveTo>
                  <a:pt x="16516" y="1"/>
                </a:moveTo>
                <a:cubicBezTo>
                  <a:pt x="13949" y="1"/>
                  <a:pt x="12532" y="3360"/>
                  <a:pt x="12376" y="5518"/>
                </a:cubicBezTo>
                <a:cubicBezTo>
                  <a:pt x="11750" y="3790"/>
                  <a:pt x="11338" y="147"/>
                  <a:pt x="9119" y="147"/>
                </a:cubicBezTo>
                <a:cubicBezTo>
                  <a:pt x="8853" y="147"/>
                  <a:pt x="8561" y="200"/>
                  <a:pt x="8240" y="314"/>
                </a:cubicBezTo>
                <a:cubicBezTo>
                  <a:pt x="5571" y="1181"/>
                  <a:pt x="5771" y="4017"/>
                  <a:pt x="5938" y="6218"/>
                </a:cubicBezTo>
                <a:cubicBezTo>
                  <a:pt x="5077" y="5312"/>
                  <a:pt x="3863" y="3899"/>
                  <a:pt x="2723" y="3899"/>
                </a:cubicBezTo>
                <a:cubicBezTo>
                  <a:pt x="2184" y="3899"/>
                  <a:pt x="1662" y="4215"/>
                  <a:pt x="1201" y="5051"/>
                </a:cubicBezTo>
                <a:cubicBezTo>
                  <a:pt x="0" y="7286"/>
                  <a:pt x="2402" y="9020"/>
                  <a:pt x="4270" y="9554"/>
                </a:cubicBezTo>
                <a:cubicBezTo>
                  <a:pt x="7539" y="10621"/>
                  <a:pt x="10174" y="10255"/>
                  <a:pt x="15211" y="10388"/>
                </a:cubicBezTo>
                <a:cubicBezTo>
                  <a:pt x="15319" y="10386"/>
                  <a:pt x="15430" y="10385"/>
                  <a:pt x="15542" y="10385"/>
                </a:cubicBezTo>
                <a:cubicBezTo>
                  <a:pt x="16662" y="10385"/>
                  <a:pt x="17964" y="10480"/>
                  <a:pt x="19212" y="10480"/>
                </a:cubicBezTo>
                <a:cubicBezTo>
                  <a:pt x="21840" y="10480"/>
                  <a:pt x="24228" y="10060"/>
                  <a:pt x="24184" y="7453"/>
                </a:cubicBezTo>
                <a:cubicBezTo>
                  <a:pt x="24167" y="5386"/>
                  <a:pt x="22984" y="4567"/>
                  <a:pt x="21595" y="4567"/>
                </a:cubicBezTo>
                <a:cubicBezTo>
                  <a:pt x="20315" y="4567"/>
                  <a:pt x="18860" y="5263"/>
                  <a:pt x="17980" y="6318"/>
                </a:cubicBezTo>
                <a:cubicBezTo>
                  <a:pt x="18647" y="4450"/>
                  <a:pt x="20248" y="681"/>
                  <a:pt x="17046" y="47"/>
                </a:cubicBezTo>
                <a:cubicBezTo>
                  <a:pt x="16864" y="16"/>
                  <a:pt x="16688" y="1"/>
                  <a:pt x="16516" y="1"/>
                </a:cubicBezTo>
                <a:close/>
              </a:path>
            </a:pathLst>
          </a:custGeom>
          <a:solidFill>
            <a:srgbClr val="D6EDE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4" name="Google Shape;7961;p35">
            <a:extLst>
              <a:ext uri="{FF2B5EF4-FFF2-40B4-BE49-F238E27FC236}">
                <a16:creationId xmlns:a16="http://schemas.microsoft.com/office/drawing/2014/main" id="{6B7D696A-1E3D-437D-B614-326B05C1420D}"/>
              </a:ext>
            </a:extLst>
          </p:cNvPr>
          <p:cNvSpPr/>
          <p:nvPr/>
        </p:nvSpPr>
        <p:spPr>
          <a:xfrm>
            <a:off x="4800543" y="3594"/>
            <a:ext cx="916954" cy="392236"/>
          </a:xfrm>
          <a:custGeom>
            <a:avLst/>
            <a:gdLst/>
            <a:ahLst/>
            <a:cxnLst/>
            <a:rect l="l" t="t" r="r" b="b"/>
            <a:pathLst>
              <a:path w="27464" h="12029" extrusionOk="0">
                <a:moveTo>
                  <a:pt x="18714" y="1"/>
                </a:moveTo>
                <a:cubicBezTo>
                  <a:pt x="15821" y="1"/>
                  <a:pt x="14200" y="3786"/>
                  <a:pt x="14044" y="6225"/>
                </a:cubicBezTo>
                <a:cubicBezTo>
                  <a:pt x="13329" y="4258"/>
                  <a:pt x="12853" y="134"/>
                  <a:pt x="10309" y="134"/>
                </a:cubicBezTo>
                <a:cubicBezTo>
                  <a:pt x="10006" y="134"/>
                  <a:pt x="9673" y="192"/>
                  <a:pt x="9307" y="320"/>
                </a:cubicBezTo>
                <a:cubicBezTo>
                  <a:pt x="6272" y="1321"/>
                  <a:pt x="6538" y="4523"/>
                  <a:pt x="6739" y="7025"/>
                </a:cubicBezTo>
                <a:cubicBezTo>
                  <a:pt x="5743" y="6008"/>
                  <a:pt x="4365" y="4407"/>
                  <a:pt x="3071" y="4407"/>
                </a:cubicBezTo>
                <a:cubicBezTo>
                  <a:pt x="2457" y="4407"/>
                  <a:pt x="1861" y="4768"/>
                  <a:pt x="1335" y="5724"/>
                </a:cubicBezTo>
                <a:cubicBezTo>
                  <a:pt x="0" y="8259"/>
                  <a:pt x="2702" y="10228"/>
                  <a:pt x="4804" y="10828"/>
                </a:cubicBezTo>
                <a:cubicBezTo>
                  <a:pt x="8540" y="12029"/>
                  <a:pt x="11542" y="11629"/>
                  <a:pt x="17213" y="11795"/>
                </a:cubicBezTo>
                <a:cubicBezTo>
                  <a:pt x="17425" y="11788"/>
                  <a:pt x="17644" y="11785"/>
                  <a:pt x="17868" y="11785"/>
                </a:cubicBezTo>
                <a:cubicBezTo>
                  <a:pt x="19064" y="11785"/>
                  <a:pt x="20418" y="11871"/>
                  <a:pt x="21723" y="11871"/>
                </a:cubicBezTo>
                <a:cubicBezTo>
                  <a:pt x="24723" y="11871"/>
                  <a:pt x="27464" y="11418"/>
                  <a:pt x="27420" y="8426"/>
                </a:cubicBezTo>
                <a:cubicBezTo>
                  <a:pt x="27385" y="6082"/>
                  <a:pt x="26040" y="5157"/>
                  <a:pt x="24466" y="5157"/>
                </a:cubicBezTo>
                <a:cubicBezTo>
                  <a:pt x="23017" y="5157"/>
                  <a:pt x="21373" y="5942"/>
                  <a:pt x="20382" y="7125"/>
                </a:cubicBezTo>
                <a:cubicBezTo>
                  <a:pt x="21116" y="5057"/>
                  <a:pt x="22950" y="787"/>
                  <a:pt x="19314" y="54"/>
                </a:cubicBezTo>
                <a:cubicBezTo>
                  <a:pt x="19109" y="18"/>
                  <a:pt x="18909" y="1"/>
                  <a:pt x="18714" y="1"/>
                </a:cubicBezTo>
                <a:close/>
              </a:path>
            </a:pathLst>
          </a:custGeom>
          <a:solidFill>
            <a:srgbClr val="D6EDE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6" name="Google Shape;523;p41">
            <a:extLst>
              <a:ext uri="{FF2B5EF4-FFF2-40B4-BE49-F238E27FC236}">
                <a16:creationId xmlns:a16="http://schemas.microsoft.com/office/drawing/2014/main" id="{71A0548D-0302-4173-80B6-1B6CFAAE6F6C}"/>
              </a:ext>
            </a:extLst>
          </p:cNvPr>
          <p:cNvSpPr txBox="1">
            <a:spLocks/>
          </p:cNvSpPr>
          <p:nvPr/>
        </p:nvSpPr>
        <p:spPr>
          <a:xfrm>
            <a:off x="2219664" y="1153857"/>
            <a:ext cx="4870136" cy="18741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L="0" indent="0" algn="ctr" defTabSz="914400" eaLnBrk="1" fontAlgn="auto" latinLnBrk="0" hangingPunct="1">
              <a:buSzPts val="1100"/>
              <a:buNone/>
              <a:tabLst/>
              <a:defRPr kumimoji="0" sz="3200" b="1" kern="0" spc="0" normalizeH="0" baseline="0">
                <a:ln w="0"/>
                <a:solidFill>
                  <a:srgbClr val="2A684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Bahnschrift Condensed" panose="020B0502040204020203" pitchFamily="34" charset="0"/>
                <a:ea typeface="Sue Ellen Francisco"/>
                <a:cs typeface="Sue Ellen Francisco"/>
              </a:defRPr>
            </a:lvl1pPr>
            <a:lvl2pPr>
              <a:buClr>
                <a:schemeClr val="accent1"/>
              </a:buClr>
              <a:buSzPts val="5000"/>
              <a:buFont typeface="Sue Ellen Francisco"/>
              <a:buNone/>
              <a:defRPr sz="50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2pPr>
            <a:lvl3pPr>
              <a:buClr>
                <a:schemeClr val="accent1"/>
              </a:buClr>
              <a:buSzPts val="5000"/>
              <a:buFont typeface="Sue Ellen Francisco"/>
              <a:buNone/>
              <a:defRPr sz="50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3pPr>
            <a:lvl4pPr>
              <a:buClr>
                <a:schemeClr val="accent1"/>
              </a:buClr>
              <a:buSzPts val="5000"/>
              <a:buFont typeface="Sue Ellen Francisco"/>
              <a:buNone/>
              <a:defRPr sz="50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4pPr>
            <a:lvl5pPr>
              <a:buClr>
                <a:schemeClr val="accent1"/>
              </a:buClr>
              <a:buSzPts val="5000"/>
              <a:buFont typeface="Sue Ellen Francisco"/>
              <a:buNone/>
              <a:defRPr sz="50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5pPr>
            <a:lvl6pPr>
              <a:buClr>
                <a:schemeClr val="accent1"/>
              </a:buClr>
              <a:buSzPts val="5000"/>
              <a:buFont typeface="Sue Ellen Francisco"/>
              <a:buNone/>
              <a:defRPr sz="50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6pPr>
            <a:lvl7pPr>
              <a:buClr>
                <a:schemeClr val="accent1"/>
              </a:buClr>
              <a:buSzPts val="5000"/>
              <a:buFont typeface="Sue Ellen Francisco"/>
              <a:buNone/>
              <a:defRPr sz="50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7pPr>
            <a:lvl8pPr>
              <a:buClr>
                <a:schemeClr val="accent1"/>
              </a:buClr>
              <a:buSzPts val="5000"/>
              <a:buFont typeface="Sue Ellen Francisco"/>
              <a:buNone/>
              <a:defRPr sz="50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8pPr>
            <a:lvl9pPr>
              <a:buClr>
                <a:schemeClr val="accent1"/>
              </a:buClr>
              <a:buSzPts val="5000"/>
              <a:buFont typeface="Sue Ellen Francisco"/>
              <a:buNone/>
              <a:defRPr sz="50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9pPr>
          </a:lstStyle>
          <a:p>
            <a:pPr>
              <a:lnSpc>
                <a:spcPct val="130000"/>
              </a:lnSpc>
            </a:pPr>
            <a:r>
              <a:rPr lang="en-US" sz="3600" dirty="0">
                <a:sym typeface="Sue Ellen Francisco"/>
              </a:rPr>
              <a:t>TIẾT 20</a:t>
            </a:r>
          </a:p>
          <a:p>
            <a:pPr>
              <a:lnSpc>
                <a:spcPct val="130000"/>
              </a:lnSpc>
            </a:pPr>
            <a:r>
              <a:rPr lang="en-US" sz="3600" dirty="0">
                <a:sym typeface="Sue Ellen Francisco"/>
              </a:rPr>
              <a:t>ĐỌC NHẠC: BÀI ĐỌC NHẠC SỐ 3</a:t>
            </a:r>
          </a:p>
          <a:p>
            <a:pPr>
              <a:lnSpc>
                <a:spcPct val="130000"/>
              </a:lnSpc>
            </a:pPr>
            <a:r>
              <a:rPr lang="en-US" sz="3600" dirty="0">
                <a:sym typeface="Sue Ellen Francisco"/>
              </a:rPr>
              <a:t>ÔN BÀI HÁT: MƯA RƠI</a:t>
            </a:r>
            <a:endParaRPr lang="en-GB" sz="3600" dirty="0">
              <a:sym typeface="Sue Ellen Francisco"/>
            </a:endParaRPr>
          </a:p>
        </p:txBody>
      </p:sp>
    </p:spTree>
    <p:extLst>
      <p:ext uri="{BB962C8B-B14F-4D97-AF65-F5344CB8AC3E}">
        <p14:creationId xmlns:p14="http://schemas.microsoft.com/office/powerpoint/2010/main" val="1663150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DF8E5"/>
        </a:solidFill>
        <a:effectLst/>
      </p:bgPr>
    </p:bg>
    <p:spTree>
      <p:nvGrpSpPr>
        <p:cNvPr id="1" name="Shape 40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6C537357-FA0A-42CA-AF9F-F6C2A7363D61}"/>
              </a:ext>
            </a:extLst>
          </p:cNvPr>
          <p:cNvGrpSpPr/>
          <p:nvPr/>
        </p:nvGrpSpPr>
        <p:grpSpPr>
          <a:xfrm>
            <a:off x="1963024" y="1849431"/>
            <a:ext cx="4915948" cy="2311508"/>
            <a:chOff x="1963024" y="1849431"/>
            <a:chExt cx="4915948" cy="2311508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F677792C-42A5-4EE3-BCA9-54CD8253853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31835" t="16799" r="26239" b="70969"/>
            <a:stretch/>
          </p:blipFill>
          <p:spPr>
            <a:xfrm>
              <a:off x="1963024" y="3531764"/>
              <a:ext cx="4915948" cy="629175"/>
            </a:xfrm>
            <a:prstGeom prst="rect">
              <a:avLst/>
            </a:prstGeom>
          </p:spPr>
        </p:pic>
        <p:sp>
          <p:nvSpPr>
            <p:cNvPr id="6" name="Google Shape;523;p41">
              <a:extLst>
                <a:ext uri="{FF2B5EF4-FFF2-40B4-BE49-F238E27FC236}">
                  <a16:creationId xmlns:a16="http://schemas.microsoft.com/office/drawing/2014/main" id="{1FF7D394-2762-4D5A-A33D-46E7FFAF6123}"/>
                </a:ext>
              </a:extLst>
            </p:cNvPr>
            <p:cNvSpPr txBox="1">
              <a:spLocks/>
            </p:cNvSpPr>
            <p:nvPr/>
          </p:nvSpPr>
          <p:spPr>
            <a:xfrm>
              <a:off x="2441173" y="1849431"/>
              <a:ext cx="4261653" cy="144463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defRPr/>
              </a:defPPr>
              <a:lvl1pPr marL="0" indent="0" algn="ctr" defTabSz="914400" eaLnBrk="1" fontAlgn="auto" latinLnBrk="0" hangingPunct="1">
                <a:buSzPts val="1100"/>
                <a:buNone/>
                <a:tabLst/>
                <a:defRPr kumimoji="0" sz="3200" b="1" kern="0" spc="0" normalizeH="0" baseline="0">
                  <a:ln w="0"/>
                  <a:solidFill>
                    <a:srgbClr val="2A6842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uLnTx/>
                  <a:uFillTx/>
                  <a:latin typeface="Bahnschrift Condensed" panose="020B0502040204020203" pitchFamily="34" charset="0"/>
                  <a:ea typeface="Sue Ellen Francisco"/>
                  <a:cs typeface="Sue Ellen Francisco"/>
                </a:defRPr>
              </a:lvl1pPr>
              <a:lvl2pPr>
                <a:buClr>
                  <a:schemeClr val="accent1"/>
                </a:buClr>
                <a:buSzPts val="5000"/>
                <a:buFont typeface="Sue Ellen Francisco"/>
                <a:buNone/>
                <a:defRPr sz="5000">
                  <a:solidFill>
                    <a:schemeClr val="accent1"/>
                  </a:solidFill>
                  <a:latin typeface="Sue Ellen Francisco"/>
                  <a:ea typeface="Sue Ellen Francisco"/>
                  <a:cs typeface="Sue Ellen Francisco"/>
                </a:defRPr>
              </a:lvl2pPr>
              <a:lvl3pPr>
                <a:buClr>
                  <a:schemeClr val="accent1"/>
                </a:buClr>
                <a:buSzPts val="5000"/>
                <a:buFont typeface="Sue Ellen Francisco"/>
                <a:buNone/>
                <a:defRPr sz="5000">
                  <a:solidFill>
                    <a:schemeClr val="accent1"/>
                  </a:solidFill>
                  <a:latin typeface="Sue Ellen Francisco"/>
                  <a:ea typeface="Sue Ellen Francisco"/>
                  <a:cs typeface="Sue Ellen Francisco"/>
                </a:defRPr>
              </a:lvl3pPr>
              <a:lvl4pPr>
                <a:buClr>
                  <a:schemeClr val="accent1"/>
                </a:buClr>
                <a:buSzPts val="5000"/>
                <a:buFont typeface="Sue Ellen Francisco"/>
                <a:buNone/>
                <a:defRPr sz="5000">
                  <a:solidFill>
                    <a:schemeClr val="accent1"/>
                  </a:solidFill>
                  <a:latin typeface="Sue Ellen Francisco"/>
                  <a:ea typeface="Sue Ellen Francisco"/>
                  <a:cs typeface="Sue Ellen Francisco"/>
                </a:defRPr>
              </a:lvl4pPr>
              <a:lvl5pPr>
                <a:buClr>
                  <a:schemeClr val="accent1"/>
                </a:buClr>
                <a:buSzPts val="5000"/>
                <a:buFont typeface="Sue Ellen Francisco"/>
                <a:buNone/>
                <a:defRPr sz="5000">
                  <a:solidFill>
                    <a:schemeClr val="accent1"/>
                  </a:solidFill>
                  <a:latin typeface="Sue Ellen Francisco"/>
                  <a:ea typeface="Sue Ellen Francisco"/>
                  <a:cs typeface="Sue Ellen Francisco"/>
                </a:defRPr>
              </a:lvl5pPr>
              <a:lvl6pPr>
                <a:buClr>
                  <a:schemeClr val="accent1"/>
                </a:buClr>
                <a:buSzPts val="5000"/>
                <a:buFont typeface="Sue Ellen Francisco"/>
                <a:buNone/>
                <a:defRPr sz="5000">
                  <a:solidFill>
                    <a:schemeClr val="accent1"/>
                  </a:solidFill>
                  <a:latin typeface="Sue Ellen Francisco"/>
                  <a:ea typeface="Sue Ellen Francisco"/>
                  <a:cs typeface="Sue Ellen Francisco"/>
                </a:defRPr>
              </a:lvl6pPr>
              <a:lvl7pPr>
                <a:buClr>
                  <a:schemeClr val="accent1"/>
                </a:buClr>
                <a:buSzPts val="5000"/>
                <a:buFont typeface="Sue Ellen Francisco"/>
                <a:buNone/>
                <a:defRPr sz="5000">
                  <a:solidFill>
                    <a:schemeClr val="accent1"/>
                  </a:solidFill>
                  <a:latin typeface="Sue Ellen Francisco"/>
                  <a:ea typeface="Sue Ellen Francisco"/>
                  <a:cs typeface="Sue Ellen Francisco"/>
                </a:defRPr>
              </a:lvl7pPr>
              <a:lvl8pPr>
                <a:buClr>
                  <a:schemeClr val="accent1"/>
                </a:buClr>
                <a:buSzPts val="5000"/>
                <a:buFont typeface="Sue Ellen Francisco"/>
                <a:buNone/>
                <a:defRPr sz="5000">
                  <a:solidFill>
                    <a:schemeClr val="accent1"/>
                  </a:solidFill>
                  <a:latin typeface="Sue Ellen Francisco"/>
                  <a:ea typeface="Sue Ellen Francisco"/>
                  <a:cs typeface="Sue Ellen Francisco"/>
                </a:defRPr>
              </a:lvl8pPr>
              <a:lvl9pPr>
                <a:buClr>
                  <a:schemeClr val="accent1"/>
                </a:buClr>
                <a:buSzPts val="5000"/>
                <a:buFont typeface="Sue Ellen Francisco"/>
                <a:buNone/>
                <a:defRPr sz="5000">
                  <a:solidFill>
                    <a:schemeClr val="accent1"/>
                  </a:solidFill>
                  <a:latin typeface="Sue Ellen Francisco"/>
                  <a:ea typeface="Sue Ellen Francisco"/>
                  <a:cs typeface="Sue Ellen Francisco"/>
                </a:defRPr>
              </a:lvl9pPr>
            </a:lstStyle>
            <a:p>
              <a:pPr>
                <a:lnSpc>
                  <a:spcPct val="130000"/>
                </a:lnSpc>
              </a:pPr>
              <a:r>
                <a:rPr lang="en-US" dirty="0"/>
                <a:t>NỘI DUNG 1</a:t>
              </a:r>
            </a:p>
            <a:p>
              <a:pPr>
                <a:lnSpc>
                  <a:spcPct val="130000"/>
                </a:lnSpc>
              </a:pPr>
              <a:r>
                <a:rPr lang="en-US" dirty="0"/>
                <a:t>ĐỌC NHẠC: BÀI ĐỌC NHẠC SỐ 3</a:t>
              </a:r>
            </a:p>
            <a:p>
              <a:pPr>
                <a:lnSpc>
                  <a:spcPct val="130000"/>
                </a:lnSpc>
              </a:pPr>
              <a:endParaRPr lang="en-GB" sz="2000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88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F1AB4DC-1531-4CA8-994E-9E1467A20A4C}"/>
              </a:ext>
            </a:extLst>
          </p:cNvPr>
          <p:cNvSpPr txBox="1"/>
          <p:nvPr/>
        </p:nvSpPr>
        <p:spPr>
          <a:xfrm>
            <a:off x="1881606" y="208162"/>
            <a:ext cx="5614869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L="0" indent="0" algn="ctr">
              <a:buClr>
                <a:schemeClr val="dk1"/>
              </a:buClr>
              <a:buSzPts val="1100"/>
              <a:buNone/>
              <a:defRPr sz="3200" b="1" spc="50">
                <a:ln w="0">
                  <a:solidFill>
                    <a:srgbClr val="FF0000"/>
                  </a:solidFill>
                </a:ln>
                <a:solidFill>
                  <a:schemeClr val="bg1"/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latin typeface="Bahnschrift Condensed" panose="020B0502040204020203" pitchFamily="34" charset="0"/>
                <a:ea typeface="Sue Ellen Francisco"/>
                <a:cs typeface="Sue Ellen Francisco"/>
              </a:defRPr>
            </a:lvl1pPr>
            <a:lvl2pPr algn="ctr">
              <a:buClr>
                <a:schemeClr val="accent1"/>
              </a:buClr>
              <a:buSzPts val="5200"/>
              <a:buFont typeface="Sue Ellen Francisco"/>
              <a:buNone/>
              <a:defRPr sz="52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2pPr>
            <a:lvl3pPr algn="ctr">
              <a:buClr>
                <a:schemeClr val="accent1"/>
              </a:buClr>
              <a:buSzPts val="5200"/>
              <a:buFont typeface="Sue Ellen Francisco"/>
              <a:buNone/>
              <a:defRPr sz="52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3pPr>
            <a:lvl4pPr algn="ctr">
              <a:buClr>
                <a:schemeClr val="accent1"/>
              </a:buClr>
              <a:buSzPts val="5200"/>
              <a:buFont typeface="Sue Ellen Francisco"/>
              <a:buNone/>
              <a:defRPr sz="52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4pPr>
            <a:lvl5pPr algn="ctr">
              <a:buClr>
                <a:schemeClr val="accent1"/>
              </a:buClr>
              <a:buSzPts val="5200"/>
              <a:buFont typeface="Sue Ellen Francisco"/>
              <a:buNone/>
              <a:defRPr sz="52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5pPr>
            <a:lvl6pPr algn="ctr">
              <a:buClr>
                <a:schemeClr val="accent1"/>
              </a:buClr>
              <a:buSzPts val="5200"/>
              <a:buFont typeface="Sue Ellen Francisco"/>
              <a:buNone/>
              <a:defRPr sz="52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6pPr>
            <a:lvl7pPr algn="ctr">
              <a:buClr>
                <a:schemeClr val="accent1"/>
              </a:buClr>
              <a:buSzPts val="5200"/>
              <a:buFont typeface="Sue Ellen Francisco"/>
              <a:buNone/>
              <a:defRPr sz="52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7pPr>
            <a:lvl8pPr algn="ctr">
              <a:buClr>
                <a:schemeClr val="accent1"/>
              </a:buClr>
              <a:buSzPts val="5200"/>
              <a:buFont typeface="Sue Ellen Francisco"/>
              <a:buNone/>
              <a:defRPr sz="52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8pPr>
            <a:lvl9pPr algn="ctr">
              <a:buClr>
                <a:schemeClr val="accent1"/>
              </a:buClr>
              <a:buSzPts val="5200"/>
              <a:buFont typeface="Sue Ellen Francisco"/>
              <a:buNone/>
              <a:defRPr sz="52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41F00"/>
              </a:buClr>
              <a:buSzPts val="1100"/>
              <a:buFont typeface="Arial"/>
              <a:buNone/>
              <a:tabLst/>
              <a:defRPr/>
            </a:pPr>
            <a:r>
              <a:rPr kumimoji="0" lang="en-US" sz="3200" b="1" i="0" u="none" strike="noStrike" kern="0" cap="none" spc="50" normalizeH="0" baseline="0" noProof="0" dirty="0">
                <a:ln w="12700">
                  <a:solidFill>
                    <a:srgbClr val="FFFBEE"/>
                  </a:solidFill>
                </a:ln>
                <a:solidFill>
                  <a:srgbClr val="FF0000"/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Bahnschrift Condensed" panose="020B0502040204020203" pitchFamily="34" charset="0"/>
                <a:cs typeface="Sue Ellen Francisco"/>
                <a:sym typeface="Sue Ellen Francisco"/>
              </a:rPr>
              <a:t>HÌNH THÀNH KIẾN THỨC MỚI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03F4924-CA4F-4CBE-823E-4E270338C9F0}"/>
              </a:ext>
            </a:extLst>
          </p:cNvPr>
          <p:cNvGrpSpPr/>
          <p:nvPr/>
        </p:nvGrpSpPr>
        <p:grpSpPr>
          <a:xfrm>
            <a:off x="740734" y="412374"/>
            <a:ext cx="7662531" cy="3909600"/>
            <a:chOff x="740734" y="412374"/>
            <a:chExt cx="7662531" cy="3909600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83D3C957-2EE4-415F-9C3C-5E1DAFE93A56}"/>
                </a:ext>
              </a:extLst>
            </p:cNvPr>
            <p:cNvSpPr txBox="1"/>
            <p:nvPr/>
          </p:nvSpPr>
          <p:spPr>
            <a:xfrm>
              <a:off x="3114675" y="412374"/>
              <a:ext cx="29146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algn="ctr" defTabSz="1219170">
                <a:defRPr sz="2400" b="1">
                  <a:solidFill>
                    <a:schemeClr val="tx2">
                      <a:lumMod val="75000"/>
                    </a:schemeClr>
                  </a:solidFill>
                  <a:latin typeface="+mn-lt"/>
                </a:defRPr>
              </a:lvl1pPr>
            </a:lstStyle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24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5891BE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Sue Ellen Francisco"/>
                </a:rPr>
                <a:t>Bài</a:t>
              </a:r>
              <a:r>
                <a:rPr kumimoji="0" lang="en-US" sz="2400" b="1" i="0" u="none" strike="noStrike" kern="0" cap="none" spc="0" normalizeH="0" baseline="0" noProof="0" dirty="0">
                  <a:ln>
                    <a:noFill/>
                  </a:ln>
                  <a:solidFill>
                    <a:srgbClr val="5891BE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Sue Ellen Francisco"/>
                </a:rPr>
                <a:t> </a:t>
              </a:r>
              <a:r>
                <a:rPr kumimoji="0" lang="en-US" sz="24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5891BE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Sue Ellen Francisco"/>
                </a:rPr>
                <a:t>đọc</a:t>
              </a:r>
              <a:r>
                <a:rPr kumimoji="0" lang="en-US" sz="2400" b="1" i="0" u="none" strike="noStrike" kern="0" cap="none" spc="0" normalizeH="0" baseline="0" noProof="0" dirty="0">
                  <a:ln>
                    <a:noFill/>
                  </a:ln>
                  <a:solidFill>
                    <a:srgbClr val="5891BE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Sue Ellen Francisco"/>
                </a:rPr>
                <a:t> </a:t>
              </a:r>
              <a:r>
                <a:rPr kumimoji="0" lang="en-US" sz="24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5891BE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Sue Ellen Francisco"/>
                </a:rPr>
                <a:t>nhạc</a:t>
              </a:r>
              <a:r>
                <a:rPr kumimoji="0" lang="en-US" sz="2400" b="1" i="0" u="none" strike="noStrike" kern="0" cap="none" spc="0" normalizeH="0" baseline="0" noProof="0" dirty="0">
                  <a:ln>
                    <a:noFill/>
                  </a:ln>
                  <a:solidFill>
                    <a:srgbClr val="5891BE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Sue Ellen Francisco"/>
                </a:rPr>
                <a:t> </a:t>
              </a:r>
              <a:r>
                <a:rPr kumimoji="0" lang="en-US" sz="24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5891BE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Sue Ellen Francisco"/>
                </a:rPr>
                <a:t>số</a:t>
              </a:r>
              <a:r>
                <a:rPr kumimoji="0" lang="en-US" sz="2400" b="1" i="0" u="none" strike="noStrike" kern="0" cap="none" spc="0" normalizeH="0" baseline="0" noProof="0" dirty="0">
                  <a:ln>
                    <a:noFill/>
                  </a:ln>
                  <a:solidFill>
                    <a:srgbClr val="5891BE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Sue Ellen Francisco"/>
                </a:rPr>
                <a:t> 3</a:t>
              </a:r>
            </a:p>
          </p:txBody>
        </p: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CAA9E715-4DBE-40A7-A5A9-BC5A702FFDDA}"/>
                </a:ext>
              </a:extLst>
            </p:cNvPr>
            <p:cNvGrpSpPr/>
            <p:nvPr/>
          </p:nvGrpSpPr>
          <p:grpSpPr>
            <a:xfrm>
              <a:off x="740734" y="1304260"/>
              <a:ext cx="7662531" cy="3017714"/>
              <a:chOff x="439563" y="1078251"/>
              <a:chExt cx="8264874" cy="3272077"/>
            </a:xfrm>
          </p:grpSpPr>
          <p:pic>
            <p:nvPicPr>
              <p:cNvPr id="6" name="Picture 5">
                <a:extLst>
                  <a:ext uri="{FF2B5EF4-FFF2-40B4-BE49-F238E27FC236}">
                    <a16:creationId xmlns:a16="http://schemas.microsoft.com/office/drawing/2014/main" id="{3F6C2EFB-2A2C-4AEF-9D70-79EC972DA270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/>
              <a:srcRect l="2273" t="19259" r="5303" b="15690"/>
              <a:stretch/>
            </p:blipFill>
            <p:spPr>
              <a:xfrm>
                <a:off x="439563" y="1078251"/>
                <a:ext cx="8264874" cy="3272077"/>
              </a:xfrm>
              <a:prstGeom prst="rect">
                <a:avLst/>
              </a:prstGeom>
            </p:spPr>
          </p:pic>
          <p:pic>
            <p:nvPicPr>
              <p:cNvPr id="7" name="Picture 6">
                <a:extLst>
                  <a:ext uri="{FF2B5EF4-FFF2-40B4-BE49-F238E27FC236}">
                    <a16:creationId xmlns:a16="http://schemas.microsoft.com/office/drawing/2014/main" id="{23613527-E1EC-430D-89A2-FCDC094B8E28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/>
              <a:srcRect l="34062" t="25771" r="62946" b="71748"/>
              <a:stretch/>
            </p:blipFill>
            <p:spPr>
              <a:xfrm>
                <a:off x="3639214" y="3055089"/>
                <a:ext cx="273568" cy="45719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40048980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DF8E5"/>
        </a:solidFill>
        <a:effectLst/>
      </p:bgPr>
    </p:bg>
    <p:spTree>
      <p:nvGrpSpPr>
        <p:cNvPr id="1" name="Shape 88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E7C4036F-9078-4998-A3DA-AC7BFDEB04B4}"/>
              </a:ext>
            </a:extLst>
          </p:cNvPr>
          <p:cNvGrpSpPr/>
          <p:nvPr/>
        </p:nvGrpSpPr>
        <p:grpSpPr>
          <a:xfrm>
            <a:off x="2462760" y="3063203"/>
            <a:ext cx="4049455" cy="1904832"/>
            <a:chOff x="1466697" y="2321428"/>
            <a:chExt cx="5697296" cy="2679965"/>
          </a:xfrm>
        </p:grpSpPr>
        <p:grpSp>
          <p:nvGrpSpPr>
            <p:cNvPr id="7" name="Google Shape;5950;p62">
              <a:extLst>
                <a:ext uri="{FF2B5EF4-FFF2-40B4-BE49-F238E27FC236}">
                  <a16:creationId xmlns:a16="http://schemas.microsoft.com/office/drawing/2014/main" id="{4CA1CB4C-2FDB-43FF-8BE2-7D727DBF8944}"/>
                </a:ext>
              </a:extLst>
            </p:cNvPr>
            <p:cNvGrpSpPr/>
            <p:nvPr/>
          </p:nvGrpSpPr>
          <p:grpSpPr>
            <a:xfrm>
              <a:off x="1466697" y="2693356"/>
              <a:ext cx="1091904" cy="2308037"/>
              <a:chOff x="3407561" y="1811690"/>
              <a:chExt cx="1028882" cy="2311309"/>
            </a:xfrm>
          </p:grpSpPr>
          <p:sp>
            <p:nvSpPr>
              <p:cNvPr id="172" name="Google Shape;5951;p62">
                <a:extLst>
                  <a:ext uri="{FF2B5EF4-FFF2-40B4-BE49-F238E27FC236}">
                    <a16:creationId xmlns:a16="http://schemas.microsoft.com/office/drawing/2014/main" id="{DA4D902B-FCD4-47AD-BF65-FCC065A3587F}"/>
                  </a:ext>
                </a:extLst>
              </p:cNvPr>
              <p:cNvSpPr/>
              <p:nvPr/>
            </p:nvSpPr>
            <p:spPr>
              <a:xfrm>
                <a:off x="3407561" y="4004401"/>
                <a:ext cx="1028882" cy="118598"/>
              </a:xfrm>
              <a:custGeom>
                <a:avLst/>
                <a:gdLst/>
                <a:ahLst/>
                <a:cxnLst/>
                <a:rect l="l" t="t" r="r" b="b"/>
                <a:pathLst>
                  <a:path w="20873" h="2406" extrusionOk="0">
                    <a:moveTo>
                      <a:pt x="10443" y="0"/>
                    </a:moveTo>
                    <a:cubicBezTo>
                      <a:pt x="4680" y="0"/>
                      <a:pt x="1" y="536"/>
                      <a:pt x="1" y="1203"/>
                    </a:cubicBezTo>
                    <a:cubicBezTo>
                      <a:pt x="1" y="1869"/>
                      <a:pt x="4680" y="2405"/>
                      <a:pt x="10443" y="2405"/>
                    </a:cubicBezTo>
                    <a:cubicBezTo>
                      <a:pt x="16205" y="2405"/>
                      <a:pt x="20872" y="1869"/>
                      <a:pt x="20872" y="1203"/>
                    </a:cubicBezTo>
                    <a:cubicBezTo>
                      <a:pt x="20872" y="536"/>
                      <a:pt x="16205" y="0"/>
                      <a:pt x="10443" y="0"/>
                    </a:cubicBezTo>
                    <a:close/>
                  </a:path>
                </a:pathLst>
              </a:custGeom>
              <a:solidFill>
                <a:srgbClr val="8EB3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73" name="Google Shape;5956;p62">
                <a:extLst>
                  <a:ext uri="{FF2B5EF4-FFF2-40B4-BE49-F238E27FC236}">
                    <a16:creationId xmlns:a16="http://schemas.microsoft.com/office/drawing/2014/main" id="{B056E987-914C-4BF4-BB45-568698DF0250}"/>
                  </a:ext>
                </a:extLst>
              </p:cNvPr>
              <p:cNvSpPr/>
              <p:nvPr/>
            </p:nvSpPr>
            <p:spPr>
              <a:xfrm>
                <a:off x="4195334" y="3354085"/>
                <a:ext cx="204968" cy="128643"/>
              </a:xfrm>
              <a:custGeom>
                <a:avLst/>
                <a:gdLst/>
                <a:ahLst/>
                <a:cxnLst/>
                <a:rect l="l" t="t" r="r" b="b"/>
                <a:pathLst>
                  <a:path w="4192" h="2631" extrusionOk="0">
                    <a:moveTo>
                      <a:pt x="3313" y="0"/>
                    </a:moveTo>
                    <a:cubicBezTo>
                      <a:pt x="2912" y="0"/>
                      <a:pt x="2402" y="129"/>
                      <a:pt x="1893" y="239"/>
                    </a:cubicBezTo>
                    <a:cubicBezTo>
                      <a:pt x="1215" y="370"/>
                      <a:pt x="464" y="549"/>
                      <a:pt x="226" y="834"/>
                    </a:cubicBezTo>
                    <a:cubicBezTo>
                      <a:pt x="0" y="1108"/>
                      <a:pt x="226" y="2525"/>
                      <a:pt x="322" y="2573"/>
                    </a:cubicBezTo>
                    <a:cubicBezTo>
                      <a:pt x="391" y="2612"/>
                      <a:pt x="498" y="2631"/>
                      <a:pt x="611" y="2631"/>
                    </a:cubicBezTo>
                    <a:cubicBezTo>
                      <a:pt x="805" y="2631"/>
                      <a:pt x="1016" y="2576"/>
                      <a:pt x="1084" y="2478"/>
                    </a:cubicBezTo>
                    <a:cubicBezTo>
                      <a:pt x="1143" y="2394"/>
                      <a:pt x="881" y="1513"/>
                      <a:pt x="1000" y="1346"/>
                    </a:cubicBezTo>
                    <a:cubicBezTo>
                      <a:pt x="1119" y="1192"/>
                      <a:pt x="1798" y="989"/>
                      <a:pt x="2072" y="930"/>
                    </a:cubicBezTo>
                    <a:cubicBezTo>
                      <a:pt x="2287" y="885"/>
                      <a:pt x="2773" y="766"/>
                      <a:pt x="3035" y="766"/>
                    </a:cubicBezTo>
                    <a:cubicBezTo>
                      <a:pt x="3121" y="766"/>
                      <a:pt x="3182" y="778"/>
                      <a:pt x="3203" y="811"/>
                    </a:cubicBezTo>
                    <a:cubicBezTo>
                      <a:pt x="3298" y="954"/>
                      <a:pt x="3298" y="1620"/>
                      <a:pt x="3322" y="1704"/>
                    </a:cubicBezTo>
                    <a:cubicBezTo>
                      <a:pt x="3346" y="1768"/>
                      <a:pt x="3518" y="1871"/>
                      <a:pt x="3738" y="1871"/>
                    </a:cubicBezTo>
                    <a:cubicBezTo>
                      <a:pt x="3842" y="1871"/>
                      <a:pt x="3957" y="1848"/>
                      <a:pt x="4072" y="1787"/>
                    </a:cubicBezTo>
                    <a:cubicBezTo>
                      <a:pt x="4191" y="1727"/>
                      <a:pt x="4036" y="203"/>
                      <a:pt x="3739" y="73"/>
                    </a:cubicBezTo>
                    <a:cubicBezTo>
                      <a:pt x="3619" y="21"/>
                      <a:pt x="3475" y="0"/>
                      <a:pt x="3313" y="0"/>
                    </a:cubicBezTo>
                    <a:close/>
                  </a:path>
                </a:pathLst>
              </a:custGeom>
              <a:solidFill>
                <a:srgbClr val="FFCFC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74" name="Google Shape;5957;p62">
                <a:extLst>
                  <a:ext uri="{FF2B5EF4-FFF2-40B4-BE49-F238E27FC236}">
                    <a16:creationId xmlns:a16="http://schemas.microsoft.com/office/drawing/2014/main" id="{76E847E5-2B67-43AE-B28E-2226BF9216D8}"/>
                  </a:ext>
                </a:extLst>
              </p:cNvPr>
              <p:cNvSpPr/>
              <p:nvPr/>
            </p:nvSpPr>
            <p:spPr>
              <a:xfrm>
                <a:off x="4188929" y="3217325"/>
                <a:ext cx="179347" cy="232594"/>
              </a:xfrm>
              <a:custGeom>
                <a:avLst/>
                <a:gdLst/>
                <a:ahLst/>
                <a:cxnLst/>
                <a:rect l="l" t="t" r="r" b="b"/>
                <a:pathLst>
                  <a:path w="3668" h="4757" extrusionOk="0">
                    <a:moveTo>
                      <a:pt x="2584" y="0"/>
                    </a:moveTo>
                    <a:lnTo>
                      <a:pt x="453" y="786"/>
                    </a:lnTo>
                    <a:cubicBezTo>
                      <a:pt x="941" y="1941"/>
                      <a:pt x="0" y="2989"/>
                      <a:pt x="619" y="3548"/>
                    </a:cubicBezTo>
                    <a:cubicBezTo>
                      <a:pt x="876" y="3384"/>
                      <a:pt x="958" y="3310"/>
                      <a:pt x="987" y="3310"/>
                    </a:cubicBezTo>
                    <a:cubicBezTo>
                      <a:pt x="1006" y="3310"/>
                      <a:pt x="1003" y="3343"/>
                      <a:pt x="1012" y="3405"/>
                    </a:cubicBezTo>
                    <a:cubicBezTo>
                      <a:pt x="1045" y="3537"/>
                      <a:pt x="1289" y="4756"/>
                      <a:pt x="1866" y="4756"/>
                    </a:cubicBezTo>
                    <a:cubicBezTo>
                      <a:pt x="1916" y="4756"/>
                      <a:pt x="1969" y="4747"/>
                      <a:pt x="2024" y="4727"/>
                    </a:cubicBezTo>
                    <a:cubicBezTo>
                      <a:pt x="2108" y="4691"/>
                      <a:pt x="2191" y="4667"/>
                      <a:pt x="2286" y="4608"/>
                    </a:cubicBezTo>
                    <a:cubicBezTo>
                      <a:pt x="2369" y="4536"/>
                      <a:pt x="2441" y="4465"/>
                      <a:pt x="2524" y="4370"/>
                    </a:cubicBezTo>
                    <a:cubicBezTo>
                      <a:pt x="2619" y="4239"/>
                      <a:pt x="2703" y="4108"/>
                      <a:pt x="2834" y="4001"/>
                    </a:cubicBezTo>
                    <a:cubicBezTo>
                      <a:pt x="2953" y="3929"/>
                      <a:pt x="3072" y="3893"/>
                      <a:pt x="3120" y="3751"/>
                    </a:cubicBezTo>
                    <a:cubicBezTo>
                      <a:pt x="3155" y="3631"/>
                      <a:pt x="3191" y="3501"/>
                      <a:pt x="3274" y="3405"/>
                    </a:cubicBezTo>
                    <a:cubicBezTo>
                      <a:pt x="3393" y="3286"/>
                      <a:pt x="3536" y="3227"/>
                      <a:pt x="3620" y="3072"/>
                    </a:cubicBezTo>
                    <a:cubicBezTo>
                      <a:pt x="3632" y="3048"/>
                      <a:pt x="3655" y="3036"/>
                      <a:pt x="3667" y="3000"/>
                    </a:cubicBezTo>
                    <a:lnTo>
                      <a:pt x="3667" y="2989"/>
                    </a:lnTo>
                    <a:cubicBezTo>
                      <a:pt x="3655" y="2941"/>
                      <a:pt x="3655" y="2893"/>
                      <a:pt x="3632" y="2858"/>
                    </a:cubicBezTo>
                    <a:cubicBezTo>
                      <a:pt x="3548" y="2453"/>
                      <a:pt x="3298" y="2108"/>
                      <a:pt x="3131" y="1750"/>
                    </a:cubicBezTo>
                    <a:cubicBezTo>
                      <a:pt x="2881" y="1191"/>
                      <a:pt x="2715" y="595"/>
                      <a:pt x="2584" y="0"/>
                    </a:cubicBezTo>
                    <a:close/>
                  </a:path>
                </a:pathLst>
              </a:custGeom>
              <a:solidFill>
                <a:srgbClr val="FFA6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75" name="Google Shape;5958;p62">
                <a:extLst>
                  <a:ext uri="{FF2B5EF4-FFF2-40B4-BE49-F238E27FC236}">
                    <a16:creationId xmlns:a16="http://schemas.microsoft.com/office/drawing/2014/main" id="{347677BC-C4E6-44BA-B092-5E6E5C175C1D}"/>
                  </a:ext>
                </a:extLst>
              </p:cNvPr>
              <p:cNvSpPr/>
              <p:nvPr/>
            </p:nvSpPr>
            <p:spPr>
              <a:xfrm>
                <a:off x="4065273" y="2657232"/>
                <a:ext cx="293566" cy="682379"/>
              </a:xfrm>
              <a:custGeom>
                <a:avLst/>
                <a:gdLst/>
                <a:ahLst/>
                <a:cxnLst/>
                <a:rect l="l" t="t" r="r" b="b"/>
                <a:pathLst>
                  <a:path w="6004" h="13956" extrusionOk="0">
                    <a:moveTo>
                      <a:pt x="1194" y="1"/>
                    </a:moveTo>
                    <a:cubicBezTo>
                      <a:pt x="501" y="1"/>
                      <a:pt x="1" y="1486"/>
                      <a:pt x="29" y="2644"/>
                    </a:cubicBezTo>
                    <a:cubicBezTo>
                      <a:pt x="76" y="4097"/>
                      <a:pt x="981" y="4966"/>
                      <a:pt x="1719" y="8133"/>
                    </a:cubicBezTo>
                    <a:cubicBezTo>
                      <a:pt x="2196" y="10205"/>
                      <a:pt x="2589" y="12062"/>
                      <a:pt x="2815" y="13086"/>
                    </a:cubicBezTo>
                    <a:cubicBezTo>
                      <a:pt x="2815" y="13122"/>
                      <a:pt x="2827" y="13134"/>
                      <a:pt x="2827" y="13158"/>
                    </a:cubicBezTo>
                    <a:cubicBezTo>
                      <a:pt x="2934" y="13670"/>
                      <a:pt x="2993" y="13955"/>
                      <a:pt x="2993" y="13955"/>
                    </a:cubicBezTo>
                    <a:cubicBezTo>
                      <a:pt x="3013" y="13956"/>
                      <a:pt x="3034" y="13956"/>
                      <a:pt x="3055" y="13956"/>
                    </a:cubicBezTo>
                    <a:cubicBezTo>
                      <a:pt x="3970" y="13956"/>
                      <a:pt x="6004" y="13706"/>
                      <a:pt x="5922" y="13217"/>
                    </a:cubicBezTo>
                    <a:lnTo>
                      <a:pt x="5839" y="12646"/>
                    </a:lnTo>
                    <a:cubicBezTo>
                      <a:pt x="5839" y="12610"/>
                      <a:pt x="5827" y="12562"/>
                      <a:pt x="5827" y="12539"/>
                    </a:cubicBezTo>
                    <a:cubicBezTo>
                      <a:pt x="4827" y="6645"/>
                      <a:pt x="2565" y="1299"/>
                      <a:pt x="1779" y="347"/>
                    </a:cubicBezTo>
                    <a:cubicBezTo>
                      <a:pt x="1575" y="105"/>
                      <a:pt x="1378" y="1"/>
                      <a:pt x="1194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76" name="Google Shape;5959;p62">
                <a:extLst>
                  <a:ext uri="{FF2B5EF4-FFF2-40B4-BE49-F238E27FC236}">
                    <a16:creationId xmlns:a16="http://schemas.microsoft.com/office/drawing/2014/main" id="{40314261-90BB-4B3B-9B8F-F9973890CE71}"/>
                  </a:ext>
                </a:extLst>
              </p:cNvPr>
              <p:cNvSpPr/>
              <p:nvPr/>
            </p:nvSpPr>
            <p:spPr>
              <a:xfrm>
                <a:off x="4202277" y="3270866"/>
                <a:ext cx="148543" cy="29728"/>
              </a:xfrm>
              <a:custGeom>
                <a:avLst/>
                <a:gdLst/>
                <a:ahLst/>
                <a:cxnLst/>
                <a:rect l="l" t="t" r="r" b="b"/>
                <a:pathLst>
                  <a:path w="3038" h="608" extrusionOk="0">
                    <a:moveTo>
                      <a:pt x="3001" y="0"/>
                    </a:moveTo>
                    <a:cubicBezTo>
                      <a:pt x="2787" y="72"/>
                      <a:pt x="2561" y="131"/>
                      <a:pt x="2335" y="191"/>
                    </a:cubicBezTo>
                    <a:cubicBezTo>
                      <a:pt x="1739" y="346"/>
                      <a:pt x="1132" y="453"/>
                      <a:pt x="525" y="512"/>
                    </a:cubicBezTo>
                    <a:cubicBezTo>
                      <a:pt x="358" y="524"/>
                      <a:pt x="180" y="524"/>
                      <a:pt x="1" y="536"/>
                    </a:cubicBezTo>
                    <a:cubicBezTo>
                      <a:pt x="1" y="572"/>
                      <a:pt x="13" y="584"/>
                      <a:pt x="13" y="608"/>
                    </a:cubicBezTo>
                    <a:cubicBezTo>
                      <a:pt x="1037" y="596"/>
                      <a:pt x="2073" y="405"/>
                      <a:pt x="3037" y="108"/>
                    </a:cubicBezTo>
                    <a:cubicBezTo>
                      <a:pt x="3037" y="60"/>
                      <a:pt x="3025" y="36"/>
                      <a:pt x="3001" y="0"/>
                    </a:cubicBezTo>
                    <a:close/>
                  </a:path>
                </a:pathLst>
              </a:custGeom>
              <a:solidFill>
                <a:srgbClr val="578A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77" name="Google Shape;5962;p62">
                <a:extLst>
                  <a:ext uri="{FF2B5EF4-FFF2-40B4-BE49-F238E27FC236}">
                    <a16:creationId xmlns:a16="http://schemas.microsoft.com/office/drawing/2014/main" id="{23DC8202-0055-4D71-A4DD-31D63509280C}"/>
                  </a:ext>
                </a:extLst>
              </p:cNvPr>
              <p:cNvSpPr/>
              <p:nvPr/>
            </p:nvSpPr>
            <p:spPr>
              <a:xfrm>
                <a:off x="3607322" y="3203341"/>
                <a:ext cx="577548" cy="757432"/>
              </a:xfrm>
              <a:custGeom>
                <a:avLst/>
                <a:gdLst/>
                <a:ahLst/>
                <a:cxnLst/>
                <a:rect l="l" t="t" r="r" b="b"/>
                <a:pathLst>
                  <a:path w="11812" h="15491" extrusionOk="0">
                    <a:moveTo>
                      <a:pt x="11812" y="0"/>
                    </a:moveTo>
                    <a:lnTo>
                      <a:pt x="11812" y="0"/>
                    </a:lnTo>
                    <a:cubicBezTo>
                      <a:pt x="10681" y="298"/>
                      <a:pt x="9490" y="417"/>
                      <a:pt x="8323" y="477"/>
                    </a:cubicBezTo>
                    <a:cubicBezTo>
                      <a:pt x="7619" y="515"/>
                      <a:pt x="6912" y="535"/>
                      <a:pt x="6204" y="535"/>
                    </a:cubicBezTo>
                    <a:cubicBezTo>
                      <a:pt x="4913" y="535"/>
                      <a:pt x="3619" y="468"/>
                      <a:pt x="2334" y="322"/>
                    </a:cubicBezTo>
                    <a:cubicBezTo>
                      <a:pt x="2267" y="313"/>
                      <a:pt x="2206" y="305"/>
                      <a:pt x="2129" y="305"/>
                    </a:cubicBezTo>
                    <a:cubicBezTo>
                      <a:pt x="2097" y="305"/>
                      <a:pt x="2063" y="306"/>
                      <a:pt x="2025" y="310"/>
                    </a:cubicBezTo>
                    <a:cubicBezTo>
                      <a:pt x="1644" y="3322"/>
                      <a:pt x="310" y="12502"/>
                      <a:pt x="1" y="15490"/>
                    </a:cubicBezTo>
                    <a:lnTo>
                      <a:pt x="3418" y="15490"/>
                    </a:lnTo>
                    <a:cubicBezTo>
                      <a:pt x="3418" y="15490"/>
                      <a:pt x="5597" y="2894"/>
                      <a:pt x="6228" y="2560"/>
                    </a:cubicBezTo>
                    <a:cubicBezTo>
                      <a:pt x="6574" y="2361"/>
                      <a:pt x="6819" y="2300"/>
                      <a:pt x="7015" y="2300"/>
                    </a:cubicBezTo>
                    <a:cubicBezTo>
                      <a:pt x="7088" y="2300"/>
                      <a:pt x="7154" y="2309"/>
                      <a:pt x="7216" y="2322"/>
                    </a:cubicBezTo>
                    <a:cubicBezTo>
                      <a:pt x="7442" y="2358"/>
                      <a:pt x="6966" y="12752"/>
                      <a:pt x="6942" y="15490"/>
                    </a:cubicBezTo>
                    <a:lnTo>
                      <a:pt x="10395" y="15490"/>
                    </a:lnTo>
                    <a:cubicBezTo>
                      <a:pt x="10395" y="15490"/>
                      <a:pt x="11062" y="9049"/>
                      <a:pt x="11490" y="6096"/>
                    </a:cubicBezTo>
                    <a:cubicBezTo>
                      <a:pt x="11645" y="4977"/>
                      <a:pt x="11788" y="2620"/>
                      <a:pt x="11812" y="0"/>
                    </a:cubicBezTo>
                    <a:close/>
                  </a:path>
                </a:pathLst>
              </a:custGeom>
              <a:solidFill>
                <a:srgbClr val="FFA6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78" name="Google Shape;5963;p62">
                <a:extLst>
                  <a:ext uri="{FF2B5EF4-FFF2-40B4-BE49-F238E27FC236}">
                    <a16:creationId xmlns:a16="http://schemas.microsoft.com/office/drawing/2014/main" id="{370080FB-586D-47BA-AC69-41C49411A817}"/>
                  </a:ext>
                </a:extLst>
              </p:cNvPr>
              <p:cNvSpPr/>
              <p:nvPr/>
            </p:nvSpPr>
            <p:spPr>
              <a:xfrm>
                <a:off x="3666729" y="3201581"/>
                <a:ext cx="518727" cy="334442"/>
              </a:xfrm>
              <a:custGeom>
                <a:avLst/>
                <a:gdLst/>
                <a:ahLst/>
                <a:cxnLst/>
                <a:rect l="l" t="t" r="r" b="b"/>
                <a:pathLst>
                  <a:path w="10609" h="6840" extrusionOk="0">
                    <a:moveTo>
                      <a:pt x="10609" y="1"/>
                    </a:moveTo>
                    <a:cubicBezTo>
                      <a:pt x="9478" y="298"/>
                      <a:pt x="8287" y="417"/>
                      <a:pt x="7132" y="477"/>
                    </a:cubicBezTo>
                    <a:cubicBezTo>
                      <a:pt x="6364" y="518"/>
                      <a:pt x="5593" y="542"/>
                      <a:pt x="4823" y="542"/>
                    </a:cubicBezTo>
                    <a:cubicBezTo>
                      <a:pt x="3585" y="542"/>
                      <a:pt x="2349" y="481"/>
                      <a:pt x="1131" y="334"/>
                    </a:cubicBezTo>
                    <a:cubicBezTo>
                      <a:pt x="1036" y="322"/>
                      <a:pt x="953" y="322"/>
                      <a:pt x="846" y="298"/>
                    </a:cubicBezTo>
                    <a:cubicBezTo>
                      <a:pt x="679" y="1572"/>
                      <a:pt x="357" y="3930"/>
                      <a:pt x="0" y="6466"/>
                    </a:cubicBezTo>
                    <a:lnTo>
                      <a:pt x="179" y="6513"/>
                    </a:lnTo>
                    <a:cubicBezTo>
                      <a:pt x="977" y="6692"/>
                      <a:pt x="1810" y="6811"/>
                      <a:pt x="2631" y="6835"/>
                    </a:cubicBezTo>
                    <a:cubicBezTo>
                      <a:pt x="2743" y="6838"/>
                      <a:pt x="2854" y="6839"/>
                      <a:pt x="2964" y="6839"/>
                    </a:cubicBezTo>
                    <a:cubicBezTo>
                      <a:pt x="3266" y="6839"/>
                      <a:pt x="3565" y="6828"/>
                      <a:pt x="3870" y="6811"/>
                    </a:cubicBezTo>
                    <a:cubicBezTo>
                      <a:pt x="4346" y="4549"/>
                      <a:pt x="4787" y="2703"/>
                      <a:pt x="5025" y="2560"/>
                    </a:cubicBezTo>
                    <a:cubicBezTo>
                      <a:pt x="5384" y="2381"/>
                      <a:pt x="5627" y="2324"/>
                      <a:pt x="5819" y="2324"/>
                    </a:cubicBezTo>
                    <a:cubicBezTo>
                      <a:pt x="5894" y="2324"/>
                      <a:pt x="5961" y="2333"/>
                      <a:pt x="6025" y="2346"/>
                    </a:cubicBezTo>
                    <a:cubicBezTo>
                      <a:pt x="6120" y="2358"/>
                      <a:pt x="6084" y="4287"/>
                      <a:pt x="6013" y="6692"/>
                    </a:cubicBezTo>
                    <a:cubicBezTo>
                      <a:pt x="6453" y="6692"/>
                      <a:pt x="6894" y="6668"/>
                      <a:pt x="7334" y="6668"/>
                    </a:cubicBezTo>
                    <a:cubicBezTo>
                      <a:pt x="8299" y="6656"/>
                      <a:pt x="9287" y="6609"/>
                      <a:pt x="10240" y="6478"/>
                    </a:cubicBezTo>
                    <a:cubicBezTo>
                      <a:pt x="10251" y="6347"/>
                      <a:pt x="10263" y="6228"/>
                      <a:pt x="10287" y="6109"/>
                    </a:cubicBezTo>
                    <a:cubicBezTo>
                      <a:pt x="10442" y="5001"/>
                      <a:pt x="10573" y="2644"/>
                      <a:pt x="10609" y="1"/>
                    </a:cubicBezTo>
                    <a:close/>
                  </a:path>
                </a:pathLst>
              </a:custGeom>
              <a:solidFill>
                <a:srgbClr val="431F5E">
                  <a:alpha val="329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79" name="Google Shape;5964;p62">
                <a:extLst>
                  <a:ext uri="{FF2B5EF4-FFF2-40B4-BE49-F238E27FC236}">
                    <a16:creationId xmlns:a16="http://schemas.microsoft.com/office/drawing/2014/main" id="{16D7BAF7-FD13-48FE-B5B4-DF851D3461B5}"/>
                  </a:ext>
                </a:extLst>
              </p:cNvPr>
              <p:cNvSpPr/>
              <p:nvPr/>
            </p:nvSpPr>
            <p:spPr>
              <a:xfrm>
                <a:off x="3922842" y="3950752"/>
                <a:ext cx="303931" cy="95883"/>
              </a:xfrm>
              <a:custGeom>
                <a:avLst/>
                <a:gdLst/>
                <a:ahLst/>
                <a:cxnLst/>
                <a:rect l="l" t="t" r="r" b="b"/>
                <a:pathLst>
                  <a:path w="6216" h="1961" extrusionOk="0">
                    <a:moveTo>
                      <a:pt x="3232" y="1"/>
                    </a:moveTo>
                    <a:cubicBezTo>
                      <a:pt x="2226" y="1"/>
                      <a:pt x="598" y="40"/>
                      <a:pt x="489" y="73"/>
                    </a:cubicBezTo>
                    <a:cubicBezTo>
                      <a:pt x="322" y="109"/>
                      <a:pt x="1" y="1514"/>
                      <a:pt x="180" y="1824"/>
                    </a:cubicBezTo>
                    <a:cubicBezTo>
                      <a:pt x="234" y="1927"/>
                      <a:pt x="919" y="1961"/>
                      <a:pt x="1812" y="1961"/>
                    </a:cubicBezTo>
                    <a:cubicBezTo>
                      <a:pt x="3279" y="1961"/>
                      <a:pt x="5306" y="1870"/>
                      <a:pt x="6002" y="1847"/>
                    </a:cubicBezTo>
                    <a:cubicBezTo>
                      <a:pt x="6133" y="1847"/>
                      <a:pt x="6216" y="1693"/>
                      <a:pt x="6156" y="1574"/>
                    </a:cubicBezTo>
                    <a:cubicBezTo>
                      <a:pt x="6037" y="1335"/>
                      <a:pt x="5764" y="990"/>
                      <a:pt x="5204" y="633"/>
                    </a:cubicBezTo>
                    <a:cubicBezTo>
                      <a:pt x="4311" y="61"/>
                      <a:pt x="4013" y="26"/>
                      <a:pt x="4013" y="26"/>
                    </a:cubicBezTo>
                    <a:cubicBezTo>
                      <a:pt x="3978" y="8"/>
                      <a:pt x="3662" y="1"/>
                      <a:pt x="3232" y="1"/>
                    </a:cubicBezTo>
                    <a:close/>
                  </a:path>
                </a:pathLst>
              </a:custGeom>
              <a:solidFill>
                <a:srgbClr val="C8D9AD">
                  <a:lumMod val="20000"/>
                  <a:lumOff val="8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80" name="Google Shape;5965;p62">
                <a:extLst>
                  <a:ext uri="{FF2B5EF4-FFF2-40B4-BE49-F238E27FC236}">
                    <a16:creationId xmlns:a16="http://schemas.microsoft.com/office/drawing/2014/main" id="{536585AB-A81F-4502-A47F-2E8C9B300728}"/>
                  </a:ext>
                </a:extLst>
              </p:cNvPr>
              <p:cNvSpPr/>
              <p:nvPr/>
            </p:nvSpPr>
            <p:spPr>
              <a:xfrm>
                <a:off x="3581701" y="3950752"/>
                <a:ext cx="303931" cy="95883"/>
              </a:xfrm>
              <a:custGeom>
                <a:avLst/>
                <a:gdLst/>
                <a:ahLst/>
                <a:cxnLst/>
                <a:rect l="l" t="t" r="r" b="b"/>
                <a:pathLst>
                  <a:path w="6216" h="1961" extrusionOk="0">
                    <a:moveTo>
                      <a:pt x="3232" y="1"/>
                    </a:moveTo>
                    <a:cubicBezTo>
                      <a:pt x="2226" y="1"/>
                      <a:pt x="598" y="40"/>
                      <a:pt x="489" y="73"/>
                    </a:cubicBezTo>
                    <a:cubicBezTo>
                      <a:pt x="322" y="109"/>
                      <a:pt x="1" y="1514"/>
                      <a:pt x="179" y="1824"/>
                    </a:cubicBezTo>
                    <a:cubicBezTo>
                      <a:pt x="234" y="1927"/>
                      <a:pt x="919" y="1961"/>
                      <a:pt x="1812" y="1961"/>
                    </a:cubicBezTo>
                    <a:cubicBezTo>
                      <a:pt x="3279" y="1961"/>
                      <a:pt x="5306" y="1870"/>
                      <a:pt x="6002" y="1847"/>
                    </a:cubicBezTo>
                    <a:cubicBezTo>
                      <a:pt x="6133" y="1847"/>
                      <a:pt x="6216" y="1693"/>
                      <a:pt x="6156" y="1574"/>
                    </a:cubicBezTo>
                    <a:cubicBezTo>
                      <a:pt x="6037" y="1335"/>
                      <a:pt x="5764" y="990"/>
                      <a:pt x="5204" y="633"/>
                    </a:cubicBezTo>
                    <a:cubicBezTo>
                      <a:pt x="4299" y="61"/>
                      <a:pt x="4013" y="26"/>
                      <a:pt x="4013" y="26"/>
                    </a:cubicBezTo>
                    <a:cubicBezTo>
                      <a:pt x="3978" y="8"/>
                      <a:pt x="3662" y="1"/>
                      <a:pt x="3232" y="1"/>
                    </a:cubicBezTo>
                    <a:close/>
                  </a:path>
                </a:pathLst>
              </a:custGeom>
              <a:solidFill>
                <a:srgbClr val="C8D9AD">
                  <a:lumMod val="20000"/>
                  <a:lumOff val="8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81" name="Google Shape;5966;p62">
                <a:extLst>
                  <a:ext uri="{FF2B5EF4-FFF2-40B4-BE49-F238E27FC236}">
                    <a16:creationId xmlns:a16="http://schemas.microsoft.com/office/drawing/2014/main" id="{0F487CCB-5847-40A1-8112-0F3067E9160F}"/>
                  </a:ext>
                </a:extLst>
              </p:cNvPr>
              <p:cNvSpPr/>
              <p:nvPr/>
            </p:nvSpPr>
            <p:spPr>
              <a:xfrm>
                <a:off x="3625364" y="3121833"/>
                <a:ext cx="608400" cy="393703"/>
              </a:xfrm>
              <a:custGeom>
                <a:avLst/>
                <a:gdLst/>
                <a:ahLst/>
                <a:cxnLst/>
                <a:rect l="l" t="t" r="r" b="b"/>
                <a:pathLst>
                  <a:path w="12443" h="8052" extrusionOk="0">
                    <a:moveTo>
                      <a:pt x="12050" y="0"/>
                    </a:moveTo>
                    <a:cubicBezTo>
                      <a:pt x="12026" y="0"/>
                      <a:pt x="11752" y="0"/>
                      <a:pt x="11336" y="12"/>
                    </a:cubicBezTo>
                    <a:lnTo>
                      <a:pt x="11240" y="12"/>
                    </a:lnTo>
                    <a:cubicBezTo>
                      <a:pt x="10490" y="24"/>
                      <a:pt x="9335" y="60"/>
                      <a:pt x="8049" y="108"/>
                    </a:cubicBezTo>
                    <a:lnTo>
                      <a:pt x="7978" y="108"/>
                    </a:lnTo>
                    <a:cubicBezTo>
                      <a:pt x="7859" y="108"/>
                      <a:pt x="7740" y="108"/>
                      <a:pt x="7621" y="120"/>
                    </a:cubicBezTo>
                    <a:lnTo>
                      <a:pt x="7526" y="120"/>
                    </a:lnTo>
                    <a:cubicBezTo>
                      <a:pt x="6478" y="143"/>
                      <a:pt x="5371" y="179"/>
                      <a:pt x="4406" y="203"/>
                    </a:cubicBezTo>
                    <a:lnTo>
                      <a:pt x="4299" y="203"/>
                    </a:lnTo>
                    <a:cubicBezTo>
                      <a:pt x="3323" y="239"/>
                      <a:pt x="2489" y="251"/>
                      <a:pt x="1989" y="262"/>
                    </a:cubicBezTo>
                    <a:lnTo>
                      <a:pt x="1858" y="262"/>
                    </a:lnTo>
                    <a:cubicBezTo>
                      <a:pt x="1632" y="262"/>
                      <a:pt x="1501" y="286"/>
                      <a:pt x="1501" y="286"/>
                    </a:cubicBezTo>
                    <a:cubicBezTo>
                      <a:pt x="1227" y="1060"/>
                      <a:pt x="1" y="7204"/>
                      <a:pt x="1" y="7204"/>
                    </a:cubicBezTo>
                    <a:cubicBezTo>
                      <a:pt x="1" y="7204"/>
                      <a:pt x="191" y="7501"/>
                      <a:pt x="787" y="7740"/>
                    </a:cubicBezTo>
                    <a:cubicBezTo>
                      <a:pt x="810" y="7751"/>
                      <a:pt x="846" y="7763"/>
                      <a:pt x="870" y="7763"/>
                    </a:cubicBezTo>
                    <a:cubicBezTo>
                      <a:pt x="1275" y="7918"/>
                      <a:pt x="1834" y="8037"/>
                      <a:pt x="2620" y="8049"/>
                    </a:cubicBezTo>
                    <a:cubicBezTo>
                      <a:pt x="2723" y="8051"/>
                      <a:pt x="2824" y="8052"/>
                      <a:pt x="2923" y="8052"/>
                    </a:cubicBezTo>
                    <a:cubicBezTo>
                      <a:pt x="4829" y="8052"/>
                      <a:pt x="5894" y="7740"/>
                      <a:pt x="5894" y="7740"/>
                    </a:cubicBezTo>
                    <a:cubicBezTo>
                      <a:pt x="5894" y="7740"/>
                      <a:pt x="6323" y="5680"/>
                      <a:pt x="6609" y="5311"/>
                    </a:cubicBezTo>
                    <a:cubicBezTo>
                      <a:pt x="6633" y="5287"/>
                      <a:pt x="6668" y="5251"/>
                      <a:pt x="6680" y="5251"/>
                    </a:cubicBezTo>
                    <a:cubicBezTo>
                      <a:pt x="6692" y="5251"/>
                      <a:pt x="6692" y="5251"/>
                      <a:pt x="6704" y="5263"/>
                    </a:cubicBezTo>
                    <a:cubicBezTo>
                      <a:pt x="6906" y="5477"/>
                      <a:pt x="6311" y="7787"/>
                      <a:pt x="6311" y="7787"/>
                    </a:cubicBezTo>
                    <a:cubicBezTo>
                      <a:pt x="6311" y="7787"/>
                      <a:pt x="6982" y="7898"/>
                      <a:pt x="7970" y="7898"/>
                    </a:cubicBezTo>
                    <a:cubicBezTo>
                      <a:pt x="8278" y="7898"/>
                      <a:pt x="8618" y="7887"/>
                      <a:pt x="8978" y="7859"/>
                    </a:cubicBezTo>
                    <a:cubicBezTo>
                      <a:pt x="10478" y="7740"/>
                      <a:pt x="12217" y="7442"/>
                      <a:pt x="12217" y="7442"/>
                    </a:cubicBezTo>
                    <a:cubicBezTo>
                      <a:pt x="12217" y="7442"/>
                      <a:pt x="12312" y="6989"/>
                      <a:pt x="12395" y="5311"/>
                    </a:cubicBezTo>
                    <a:cubicBezTo>
                      <a:pt x="12443" y="4453"/>
                      <a:pt x="12395" y="3084"/>
                      <a:pt x="12336" y="1929"/>
                    </a:cubicBezTo>
                    <a:lnTo>
                      <a:pt x="12336" y="1810"/>
                    </a:lnTo>
                    <a:cubicBezTo>
                      <a:pt x="12288" y="798"/>
                      <a:pt x="12229" y="0"/>
                      <a:pt x="12229" y="0"/>
                    </a:cubicBezTo>
                    <a:close/>
                  </a:path>
                </a:pathLst>
              </a:custGeom>
              <a:solidFill>
                <a:srgbClr val="FFE6B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82" name="Google Shape;5967;p62">
                <a:extLst>
                  <a:ext uri="{FF2B5EF4-FFF2-40B4-BE49-F238E27FC236}">
                    <a16:creationId xmlns:a16="http://schemas.microsoft.com/office/drawing/2014/main" id="{51E64A28-62A3-455D-AD88-8945211CE06A}"/>
                  </a:ext>
                </a:extLst>
              </p:cNvPr>
              <p:cNvSpPr/>
              <p:nvPr/>
            </p:nvSpPr>
            <p:spPr>
              <a:xfrm>
                <a:off x="3663796" y="3131710"/>
                <a:ext cx="177049" cy="369744"/>
              </a:xfrm>
              <a:custGeom>
                <a:avLst/>
                <a:gdLst/>
                <a:ahLst/>
                <a:cxnLst/>
                <a:rect l="l" t="t" r="r" b="b"/>
                <a:pathLst>
                  <a:path w="3621" h="7562" extrusionOk="0">
                    <a:moveTo>
                      <a:pt x="3513" y="1"/>
                    </a:moveTo>
                    <a:cubicBezTo>
                      <a:pt x="3382" y="691"/>
                      <a:pt x="3061" y="1346"/>
                      <a:pt x="2584" y="1882"/>
                    </a:cubicBezTo>
                    <a:cubicBezTo>
                      <a:pt x="2108" y="2418"/>
                      <a:pt x="1489" y="2823"/>
                      <a:pt x="798" y="3097"/>
                    </a:cubicBezTo>
                    <a:cubicBezTo>
                      <a:pt x="822" y="2966"/>
                      <a:pt x="846" y="2835"/>
                      <a:pt x="858" y="2680"/>
                    </a:cubicBezTo>
                    <a:cubicBezTo>
                      <a:pt x="941" y="2108"/>
                      <a:pt x="1025" y="1525"/>
                      <a:pt x="1096" y="941"/>
                    </a:cubicBezTo>
                    <a:cubicBezTo>
                      <a:pt x="1144" y="644"/>
                      <a:pt x="1179" y="358"/>
                      <a:pt x="1203" y="60"/>
                    </a:cubicBezTo>
                    <a:lnTo>
                      <a:pt x="1203" y="49"/>
                    </a:lnTo>
                    <a:lnTo>
                      <a:pt x="1072" y="49"/>
                    </a:lnTo>
                    <a:cubicBezTo>
                      <a:pt x="1072" y="84"/>
                      <a:pt x="1060" y="120"/>
                      <a:pt x="1060" y="156"/>
                    </a:cubicBezTo>
                    <a:cubicBezTo>
                      <a:pt x="1013" y="477"/>
                      <a:pt x="977" y="799"/>
                      <a:pt x="941" y="1120"/>
                    </a:cubicBezTo>
                    <a:cubicBezTo>
                      <a:pt x="786" y="2287"/>
                      <a:pt x="620" y="3454"/>
                      <a:pt x="441" y="4621"/>
                    </a:cubicBezTo>
                    <a:lnTo>
                      <a:pt x="179" y="6359"/>
                    </a:lnTo>
                    <a:cubicBezTo>
                      <a:pt x="132" y="6645"/>
                      <a:pt x="84" y="6942"/>
                      <a:pt x="48" y="7228"/>
                    </a:cubicBezTo>
                    <a:cubicBezTo>
                      <a:pt x="24" y="7347"/>
                      <a:pt x="13" y="7442"/>
                      <a:pt x="1" y="7538"/>
                    </a:cubicBezTo>
                    <a:cubicBezTo>
                      <a:pt x="24" y="7549"/>
                      <a:pt x="60" y="7561"/>
                      <a:pt x="84" y="7561"/>
                    </a:cubicBezTo>
                    <a:cubicBezTo>
                      <a:pt x="120" y="7418"/>
                      <a:pt x="132" y="7264"/>
                      <a:pt x="167" y="7121"/>
                    </a:cubicBezTo>
                    <a:cubicBezTo>
                      <a:pt x="227" y="6787"/>
                      <a:pt x="286" y="6478"/>
                      <a:pt x="322" y="6156"/>
                    </a:cubicBezTo>
                    <a:cubicBezTo>
                      <a:pt x="489" y="5156"/>
                      <a:pt x="656" y="4156"/>
                      <a:pt x="786" y="3156"/>
                    </a:cubicBezTo>
                    <a:cubicBezTo>
                      <a:pt x="1203" y="3025"/>
                      <a:pt x="1596" y="2835"/>
                      <a:pt x="1929" y="2596"/>
                    </a:cubicBezTo>
                    <a:cubicBezTo>
                      <a:pt x="2822" y="1965"/>
                      <a:pt x="3442" y="1013"/>
                      <a:pt x="3620" y="1"/>
                    </a:cubicBezTo>
                    <a:close/>
                  </a:path>
                </a:pathLst>
              </a:custGeom>
              <a:solidFill>
                <a:srgbClr val="578A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83" name="Google Shape;5968;p62">
                <a:extLst>
                  <a:ext uri="{FF2B5EF4-FFF2-40B4-BE49-F238E27FC236}">
                    <a16:creationId xmlns:a16="http://schemas.microsoft.com/office/drawing/2014/main" id="{A5C8459E-5CC8-49E9-8A66-3C64ECC18203}"/>
                  </a:ext>
                </a:extLst>
              </p:cNvPr>
              <p:cNvSpPr/>
              <p:nvPr/>
            </p:nvSpPr>
            <p:spPr>
              <a:xfrm>
                <a:off x="3993300" y="3127065"/>
                <a:ext cx="33249" cy="157246"/>
              </a:xfrm>
              <a:custGeom>
                <a:avLst/>
                <a:gdLst/>
                <a:ahLst/>
                <a:cxnLst/>
                <a:rect l="l" t="t" r="r" b="b"/>
                <a:pathLst>
                  <a:path w="680" h="3216" extrusionOk="0">
                    <a:moveTo>
                      <a:pt x="1" y="1"/>
                    </a:moveTo>
                    <a:cubicBezTo>
                      <a:pt x="179" y="1048"/>
                      <a:pt x="191" y="2096"/>
                      <a:pt x="60" y="3120"/>
                    </a:cubicBezTo>
                    <a:cubicBezTo>
                      <a:pt x="60" y="3156"/>
                      <a:pt x="96" y="3168"/>
                      <a:pt x="108" y="3168"/>
                    </a:cubicBezTo>
                    <a:cubicBezTo>
                      <a:pt x="239" y="3180"/>
                      <a:pt x="394" y="3192"/>
                      <a:pt x="524" y="3215"/>
                    </a:cubicBezTo>
                    <a:cubicBezTo>
                      <a:pt x="560" y="3215"/>
                      <a:pt x="572" y="3192"/>
                      <a:pt x="572" y="3168"/>
                    </a:cubicBezTo>
                    <a:cubicBezTo>
                      <a:pt x="644" y="2560"/>
                      <a:pt x="679" y="1929"/>
                      <a:pt x="655" y="1310"/>
                    </a:cubicBezTo>
                    <a:cubicBezTo>
                      <a:pt x="644" y="870"/>
                      <a:pt x="620" y="429"/>
                      <a:pt x="536" y="1"/>
                    </a:cubicBezTo>
                    <a:lnTo>
                      <a:pt x="465" y="1"/>
                    </a:lnTo>
                    <a:cubicBezTo>
                      <a:pt x="524" y="441"/>
                      <a:pt x="572" y="894"/>
                      <a:pt x="584" y="1334"/>
                    </a:cubicBezTo>
                    <a:cubicBezTo>
                      <a:pt x="596" y="1929"/>
                      <a:pt x="572" y="2525"/>
                      <a:pt x="501" y="3120"/>
                    </a:cubicBezTo>
                    <a:cubicBezTo>
                      <a:pt x="394" y="3108"/>
                      <a:pt x="274" y="3096"/>
                      <a:pt x="167" y="3072"/>
                    </a:cubicBezTo>
                    <a:cubicBezTo>
                      <a:pt x="215" y="2763"/>
                      <a:pt x="227" y="2441"/>
                      <a:pt x="239" y="2108"/>
                    </a:cubicBezTo>
                    <a:cubicBezTo>
                      <a:pt x="263" y="1525"/>
                      <a:pt x="227" y="929"/>
                      <a:pt x="155" y="358"/>
                    </a:cubicBezTo>
                    <a:cubicBezTo>
                      <a:pt x="143" y="239"/>
                      <a:pt x="120" y="120"/>
                      <a:pt x="96" y="1"/>
                    </a:cubicBezTo>
                    <a:close/>
                  </a:path>
                </a:pathLst>
              </a:custGeom>
              <a:solidFill>
                <a:srgbClr val="578A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84" name="Google Shape;5969;p62">
                <a:extLst>
                  <a:ext uri="{FF2B5EF4-FFF2-40B4-BE49-F238E27FC236}">
                    <a16:creationId xmlns:a16="http://schemas.microsoft.com/office/drawing/2014/main" id="{C9F35861-F536-443B-956E-F128411650D9}"/>
                  </a:ext>
                </a:extLst>
              </p:cNvPr>
              <p:cNvSpPr/>
              <p:nvPr/>
            </p:nvSpPr>
            <p:spPr>
              <a:xfrm>
                <a:off x="4175531" y="3123007"/>
                <a:ext cx="53589" cy="94367"/>
              </a:xfrm>
              <a:custGeom>
                <a:avLst/>
                <a:gdLst/>
                <a:ahLst/>
                <a:cxnLst/>
                <a:rect l="l" t="t" r="r" b="b"/>
                <a:pathLst>
                  <a:path w="1096" h="1930" extrusionOk="0">
                    <a:moveTo>
                      <a:pt x="0" y="0"/>
                    </a:moveTo>
                    <a:cubicBezTo>
                      <a:pt x="191" y="715"/>
                      <a:pt x="560" y="1393"/>
                      <a:pt x="1096" y="1929"/>
                    </a:cubicBezTo>
                    <a:lnTo>
                      <a:pt x="1096" y="1810"/>
                    </a:lnTo>
                    <a:cubicBezTo>
                      <a:pt x="1048" y="1751"/>
                      <a:pt x="1000" y="1703"/>
                      <a:pt x="953" y="1643"/>
                    </a:cubicBezTo>
                    <a:cubicBezTo>
                      <a:pt x="560" y="1179"/>
                      <a:pt x="274" y="643"/>
                      <a:pt x="119" y="84"/>
                    </a:cubicBezTo>
                    <a:cubicBezTo>
                      <a:pt x="119" y="60"/>
                      <a:pt x="107" y="36"/>
                      <a:pt x="107" y="0"/>
                    </a:cubicBezTo>
                    <a:close/>
                  </a:path>
                </a:pathLst>
              </a:custGeom>
              <a:solidFill>
                <a:srgbClr val="578A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85" name="Google Shape;5970;p62">
                <a:extLst>
                  <a:ext uri="{FF2B5EF4-FFF2-40B4-BE49-F238E27FC236}">
                    <a16:creationId xmlns:a16="http://schemas.microsoft.com/office/drawing/2014/main" id="{09724137-A529-4C7E-9E2C-9A84C478AD2D}"/>
                  </a:ext>
                </a:extLst>
              </p:cNvPr>
              <p:cNvSpPr/>
              <p:nvPr/>
            </p:nvSpPr>
            <p:spPr>
              <a:xfrm>
                <a:off x="3941080" y="3354134"/>
                <a:ext cx="99404" cy="29826"/>
              </a:xfrm>
              <a:custGeom>
                <a:avLst/>
                <a:gdLst/>
                <a:ahLst/>
                <a:cxnLst/>
                <a:rect l="l" t="t" r="r" b="b"/>
                <a:pathLst>
                  <a:path w="2033" h="610" extrusionOk="0">
                    <a:moveTo>
                      <a:pt x="1997" y="0"/>
                    </a:moveTo>
                    <a:cubicBezTo>
                      <a:pt x="1307" y="83"/>
                      <a:pt x="640" y="274"/>
                      <a:pt x="33" y="560"/>
                    </a:cubicBezTo>
                    <a:cubicBezTo>
                      <a:pt x="1" y="570"/>
                      <a:pt x="7" y="609"/>
                      <a:pt x="42" y="609"/>
                    </a:cubicBezTo>
                    <a:cubicBezTo>
                      <a:pt x="47" y="609"/>
                      <a:pt x="51" y="609"/>
                      <a:pt x="57" y="607"/>
                    </a:cubicBezTo>
                    <a:cubicBezTo>
                      <a:pt x="688" y="369"/>
                      <a:pt x="1342" y="179"/>
                      <a:pt x="2009" y="36"/>
                    </a:cubicBezTo>
                    <a:cubicBezTo>
                      <a:pt x="2033" y="24"/>
                      <a:pt x="2021" y="0"/>
                      <a:pt x="1997" y="0"/>
                    </a:cubicBezTo>
                    <a:close/>
                  </a:path>
                </a:pathLst>
              </a:custGeom>
              <a:solidFill>
                <a:srgbClr val="578A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86" name="Google Shape;5971;p62">
                <a:extLst>
                  <a:ext uri="{FF2B5EF4-FFF2-40B4-BE49-F238E27FC236}">
                    <a16:creationId xmlns:a16="http://schemas.microsoft.com/office/drawing/2014/main" id="{A667DA97-77E6-4E0E-96B6-0C395F49ACB0}"/>
                  </a:ext>
                </a:extLst>
              </p:cNvPr>
              <p:cNvSpPr/>
              <p:nvPr/>
            </p:nvSpPr>
            <p:spPr>
              <a:xfrm>
                <a:off x="3646340" y="2610635"/>
                <a:ext cx="606054" cy="570605"/>
              </a:xfrm>
              <a:custGeom>
                <a:avLst/>
                <a:gdLst/>
                <a:ahLst/>
                <a:cxnLst/>
                <a:rect l="l" t="t" r="r" b="b"/>
                <a:pathLst>
                  <a:path w="12395" h="11670" extrusionOk="0">
                    <a:moveTo>
                      <a:pt x="4835" y="0"/>
                    </a:moveTo>
                    <a:cubicBezTo>
                      <a:pt x="4774" y="0"/>
                      <a:pt x="4715" y="1"/>
                      <a:pt x="4656" y="2"/>
                    </a:cubicBezTo>
                    <a:cubicBezTo>
                      <a:pt x="4239" y="26"/>
                      <a:pt x="3858" y="49"/>
                      <a:pt x="3501" y="109"/>
                    </a:cubicBezTo>
                    <a:cubicBezTo>
                      <a:pt x="3453" y="109"/>
                      <a:pt x="3406" y="121"/>
                      <a:pt x="3358" y="145"/>
                    </a:cubicBezTo>
                    <a:cubicBezTo>
                      <a:pt x="1977" y="359"/>
                      <a:pt x="1060" y="883"/>
                      <a:pt x="893" y="1240"/>
                    </a:cubicBezTo>
                    <a:cubicBezTo>
                      <a:pt x="762" y="1526"/>
                      <a:pt x="143" y="6348"/>
                      <a:pt x="0" y="9491"/>
                    </a:cubicBezTo>
                    <a:cubicBezTo>
                      <a:pt x="0" y="9634"/>
                      <a:pt x="143" y="9801"/>
                      <a:pt x="239" y="9920"/>
                    </a:cubicBezTo>
                    <a:cubicBezTo>
                      <a:pt x="358" y="10086"/>
                      <a:pt x="465" y="10229"/>
                      <a:pt x="596" y="10384"/>
                    </a:cubicBezTo>
                    <a:cubicBezTo>
                      <a:pt x="822" y="10586"/>
                      <a:pt x="1060" y="10765"/>
                      <a:pt x="1310" y="10896"/>
                    </a:cubicBezTo>
                    <a:cubicBezTo>
                      <a:pt x="1382" y="10944"/>
                      <a:pt x="1453" y="10979"/>
                      <a:pt x="1548" y="11003"/>
                    </a:cubicBezTo>
                    <a:cubicBezTo>
                      <a:pt x="2263" y="11301"/>
                      <a:pt x="3048" y="11348"/>
                      <a:pt x="3822" y="11408"/>
                    </a:cubicBezTo>
                    <a:cubicBezTo>
                      <a:pt x="4656" y="11468"/>
                      <a:pt x="5489" y="11575"/>
                      <a:pt x="6323" y="11610"/>
                    </a:cubicBezTo>
                    <a:cubicBezTo>
                      <a:pt x="6763" y="11634"/>
                      <a:pt x="7418" y="11670"/>
                      <a:pt x="8070" y="11670"/>
                    </a:cubicBezTo>
                    <a:cubicBezTo>
                      <a:pt x="8722" y="11670"/>
                      <a:pt x="9371" y="11634"/>
                      <a:pt x="9799" y="11515"/>
                    </a:cubicBezTo>
                    <a:cubicBezTo>
                      <a:pt x="10359" y="11360"/>
                      <a:pt x="10942" y="11170"/>
                      <a:pt x="11419" y="10825"/>
                    </a:cubicBezTo>
                    <a:cubicBezTo>
                      <a:pt x="11740" y="10598"/>
                      <a:pt x="12014" y="10289"/>
                      <a:pt x="12157" y="9920"/>
                    </a:cubicBezTo>
                    <a:cubicBezTo>
                      <a:pt x="12395" y="9277"/>
                      <a:pt x="12192" y="8670"/>
                      <a:pt x="12062" y="8039"/>
                    </a:cubicBezTo>
                    <a:cubicBezTo>
                      <a:pt x="11954" y="7538"/>
                      <a:pt x="11823" y="7015"/>
                      <a:pt x="11716" y="6491"/>
                    </a:cubicBezTo>
                    <a:cubicBezTo>
                      <a:pt x="11609" y="5931"/>
                      <a:pt x="11526" y="5360"/>
                      <a:pt x="11383" y="4800"/>
                    </a:cubicBezTo>
                    <a:cubicBezTo>
                      <a:pt x="11192" y="3919"/>
                      <a:pt x="10990" y="3038"/>
                      <a:pt x="10668" y="2204"/>
                    </a:cubicBezTo>
                    <a:cubicBezTo>
                      <a:pt x="10526" y="1823"/>
                      <a:pt x="10371" y="1395"/>
                      <a:pt x="10097" y="1073"/>
                    </a:cubicBezTo>
                    <a:cubicBezTo>
                      <a:pt x="9954" y="919"/>
                      <a:pt x="9299" y="692"/>
                      <a:pt x="8454" y="478"/>
                    </a:cubicBezTo>
                    <a:cubicBezTo>
                      <a:pt x="8430" y="466"/>
                      <a:pt x="8382" y="466"/>
                      <a:pt x="8347" y="454"/>
                    </a:cubicBezTo>
                    <a:cubicBezTo>
                      <a:pt x="7296" y="206"/>
                      <a:pt x="5956" y="0"/>
                      <a:pt x="483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87" name="Google Shape;5972;p62">
                <a:extLst>
                  <a:ext uri="{FF2B5EF4-FFF2-40B4-BE49-F238E27FC236}">
                    <a16:creationId xmlns:a16="http://schemas.microsoft.com/office/drawing/2014/main" id="{40242611-885C-4364-A6E0-39FF402A05A7}"/>
                  </a:ext>
                </a:extLst>
              </p:cNvPr>
              <p:cNvSpPr/>
              <p:nvPr/>
            </p:nvSpPr>
            <p:spPr>
              <a:xfrm>
                <a:off x="3853020" y="2548979"/>
                <a:ext cx="207266" cy="134021"/>
              </a:xfrm>
              <a:custGeom>
                <a:avLst/>
                <a:gdLst/>
                <a:ahLst/>
                <a:cxnLst/>
                <a:rect l="l" t="t" r="r" b="b"/>
                <a:pathLst>
                  <a:path w="4239" h="2741" extrusionOk="0">
                    <a:moveTo>
                      <a:pt x="548" y="1"/>
                    </a:moveTo>
                    <a:lnTo>
                      <a:pt x="167" y="1310"/>
                    </a:lnTo>
                    <a:cubicBezTo>
                      <a:pt x="167" y="1310"/>
                      <a:pt x="0" y="2120"/>
                      <a:pt x="1667" y="2561"/>
                    </a:cubicBezTo>
                    <a:cubicBezTo>
                      <a:pt x="2165" y="2693"/>
                      <a:pt x="2551" y="2740"/>
                      <a:pt x="2847" y="2740"/>
                    </a:cubicBezTo>
                    <a:cubicBezTo>
                      <a:pt x="3592" y="2740"/>
                      <a:pt x="3774" y="2442"/>
                      <a:pt x="3774" y="2442"/>
                    </a:cubicBezTo>
                    <a:lnTo>
                      <a:pt x="4239" y="787"/>
                    </a:lnTo>
                    <a:lnTo>
                      <a:pt x="548" y="1"/>
                    </a:lnTo>
                    <a:close/>
                  </a:path>
                </a:pathLst>
              </a:custGeom>
              <a:solidFill>
                <a:srgbClr val="FFA6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88" name="Google Shape;5973;p62">
                <a:extLst>
                  <a:ext uri="{FF2B5EF4-FFF2-40B4-BE49-F238E27FC236}">
                    <a16:creationId xmlns:a16="http://schemas.microsoft.com/office/drawing/2014/main" id="{0AABFED5-0FD8-4A19-BC10-ED817B733D68}"/>
                  </a:ext>
                </a:extLst>
              </p:cNvPr>
              <p:cNvSpPr/>
              <p:nvPr/>
            </p:nvSpPr>
            <p:spPr>
              <a:xfrm>
                <a:off x="3859425" y="2522575"/>
                <a:ext cx="199604" cy="105798"/>
              </a:xfrm>
              <a:custGeom>
                <a:avLst/>
                <a:gdLst/>
                <a:ahLst/>
                <a:cxnLst/>
                <a:rect l="l" t="t" r="r" b="b"/>
                <a:pathLst>
                  <a:path w="4632" h="2164" extrusionOk="0">
                    <a:moveTo>
                      <a:pt x="982" y="0"/>
                    </a:moveTo>
                    <a:cubicBezTo>
                      <a:pt x="821" y="0"/>
                      <a:pt x="663" y="9"/>
                      <a:pt x="512" y="29"/>
                    </a:cubicBezTo>
                    <a:cubicBezTo>
                      <a:pt x="357" y="65"/>
                      <a:pt x="191" y="112"/>
                      <a:pt x="107" y="207"/>
                    </a:cubicBezTo>
                    <a:cubicBezTo>
                      <a:pt x="0" y="315"/>
                      <a:pt x="0" y="481"/>
                      <a:pt x="48" y="612"/>
                    </a:cubicBezTo>
                    <a:cubicBezTo>
                      <a:pt x="167" y="1029"/>
                      <a:pt x="488" y="1374"/>
                      <a:pt x="905" y="1612"/>
                    </a:cubicBezTo>
                    <a:cubicBezTo>
                      <a:pt x="1322" y="1850"/>
                      <a:pt x="1822" y="1981"/>
                      <a:pt x="2310" y="2077"/>
                    </a:cubicBezTo>
                    <a:cubicBezTo>
                      <a:pt x="2587" y="2125"/>
                      <a:pt x="2869" y="2163"/>
                      <a:pt x="3145" y="2163"/>
                    </a:cubicBezTo>
                    <a:cubicBezTo>
                      <a:pt x="3273" y="2163"/>
                      <a:pt x="3400" y="2155"/>
                      <a:pt x="3524" y="2136"/>
                    </a:cubicBezTo>
                    <a:cubicBezTo>
                      <a:pt x="3870" y="2077"/>
                      <a:pt x="4334" y="1922"/>
                      <a:pt x="4501" y="1684"/>
                    </a:cubicBezTo>
                    <a:cubicBezTo>
                      <a:pt x="4632" y="1481"/>
                      <a:pt x="4596" y="1065"/>
                      <a:pt x="4465" y="862"/>
                    </a:cubicBezTo>
                    <a:cubicBezTo>
                      <a:pt x="4358" y="707"/>
                      <a:pt x="4155" y="624"/>
                      <a:pt x="3941" y="565"/>
                    </a:cubicBezTo>
                    <a:cubicBezTo>
                      <a:pt x="3108" y="315"/>
                      <a:pt x="2262" y="88"/>
                      <a:pt x="1381" y="17"/>
                    </a:cubicBezTo>
                    <a:cubicBezTo>
                      <a:pt x="1248" y="6"/>
                      <a:pt x="1114" y="0"/>
                      <a:pt x="982" y="0"/>
                    </a:cubicBezTo>
                    <a:close/>
                  </a:path>
                </a:pathLst>
              </a:custGeom>
              <a:solidFill>
                <a:srgbClr val="431F5E">
                  <a:alpha val="329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89" name="Google Shape;5974;p62">
                <a:extLst>
                  <a:ext uri="{FF2B5EF4-FFF2-40B4-BE49-F238E27FC236}">
                    <a16:creationId xmlns:a16="http://schemas.microsoft.com/office/drawing/2014/main" id="{81CC7BE7-F545-4103-BC06-4DB94D7AEB18}"/>
                  </a:ext>
                </a:extLst>
              </p:cNvPr>
              <p:cNvSpPr/>
              <p:nvPr/>
            </p:nvSpPr>
            <p:spPr>
              <a:xfrm>
                <a:off x="3655630" y="2611858"/>
                <a:ext cx="227117" cy="527968"/>
              </a:xfrm>
              <a:custGeom>
                <a:avLst/>
                <a:gdLst/>
                <a:ahLst/>
                <a:cxnLst/>
                <a:rect l="l" t="t" r="r" b="b"/>
                <a:pathLst>
                  <a:path w="4645" h="10798" extrusionOk="0">
                    <a:moveTo>
                      <a:pt x="3740" y="1"/>
                    </a:moveTo>
                    <a:cubicBezTo>
                      <a:pt x="3382" y="24"/>
                      <a:pt x="2680" y="179"/>
                      <a:pt x="2335" y="358"/>
                    </a:cubicBezTo>
                    <a:cubicBezTo>
                      <a:pt x="2275" y="382"/>
                      <a:pt x="2275" y="441"/>
                      <a:pt x="2299" y="501"/>
                    </a:cubicBezTo>
                    <a:cubicBezTo>
                      <a:pt x="2668" y="1489"/>
                      <a:pt x="3204" y="3191"/>
                      <a:pt x="2656" y="5311"/>
                    </a:cubicBezTo>
                    <a:cubicBezTo>
                      <a:pt x="2096" y="7418"/>
                      <a:pt x="834" y="9133"/>
                      <a:pt x="358" y="9776"/>
                    </a:cubicBezTo>
                    <a:cubicBezTo>
                      <a:pt x="180" y="10014"/>
                      <a:pt x="1" y="10335"/>
                      <a:pt x="108" y="10597"/>
                    </a:cubicBezTo>
                    <a:cubicBezTo>
                      <a:pt x="161" y="10727"/>
                      <a:pt x="288" y="10798"/>
                      <a:pt x="422" y="10798"/>
                    </a:cubicBezTo>
                    <a:cubicBezTo>
                      <a:pt x="498" y="10798"/>
                      <a:pt x="575" y="10775"/>
                      <a:pt x="644" y="10728"/>
                    </a:cubicBezTo>
                    <a:cubicBezTo>
                      <a:pt x="2275" y="9657"/>
                      <a:pt x="3573" y="7847"/>
                      <a:pt x="4109" y="5858"/>
                    </a:cubicBezTo>
                    <a:cubicBezTo>
                      <a:pt x="4644" y="3906"/>
                      <a:pt x="4644" y="1715"/>
                      <a:pt x="3811" y="36"/>
                    </a:cubicBezTo>
                    <a:cubicBezTo>
                      <a:pt x="3799" y="13"/>
                      <a:pt x="3763" y="1"/>
                      <a:pt x="3740" y="1"/>
                    </a:cubicBezTo>
                    <a:close/>
                  </a:path>
                </a:pathLst>
              </a:custGeom>
              <a:solidFill>
                <a:srgbClr val="FFCFC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90" name="Google Shape;5975;p62">
                <a:extLst>
                  <a:ext uri="{FF2B5EF4-FFF2-40B4-BE49-F238E27FC236}">
                    <a16:creationId xmlns:a16="http://schemas.microsoft.com/office/drawing/2014/main" id="{A963C9D3-6FB4-466D-9DE4-D15771067E85}"/>
                  </a:ext>
                </a:extLst>
              </p:cNvPr>
              <p:cNvSpPr/>
              <p:nvPr/>
            </p:nvSpPr>
            <p:spPr>
              <a:xfrm>
                <a:off x="4071336" y="2632394"/>
                <a:ext cx="215431" cy="440299"/>
              </a:xfrm>
              <a:custGeom>
                <a:avLst/>
                <a:gdLst/>
                <a:ahLst/>
                <a:cxnLst/>
                <a:rect l="l" t="t" r="r" b="b"/>
                <a:pathLst>
                  <a:path w="4406" h="9005" extrusionOk="0">
                    <a:moveTo>
                      <a:pt x="127" y="0"/>
                    </a:moveTo>
                    <a:cubicBezTo>
                      <a:pt x="51" y="0"/>
                      <a:pt x="0" y="19"/>
                      <a:pt x="0" y="69"/>
                    </a:cubicBezTo>
                    <a:cubicBezTo>
                      <a:pt x="0" y="152"/>
                      <a:pt x="143" y="271"/>
                      <a:pt x="191" y="331"/>
                    </a:cubicBezTo>
                    <a:cubicBezTo>
                      <a:pt x="357" y="509"/>
                      <a:pt x="524" y="688"/>
                      <a:pt x="679" y="890"/>
                    </a:cubicBezTo>
                    <a:cubicBezTo>
                      <a:pt x="1000" y="1259"/>
                      <a:pt x="1262" y="1676"/>
                      <a:pt x="1512" y="2105"/>
                    </a:cubicBezTo>
                    <a:cubicBezTo>
                      <a:pt x="2072" y="3069"/>
                      <a:pt x="2858" y="5022"/>
                      <a:pt x="3477" y="8606"/>
                    </a:cubicBezTo>
                    <a:cubicBezTo>
                      <a:pt x="3497" y="8675"/>
                      <a:pt x="3642" y="9004"/>
                      <a:pt x="3765" y="9004"/>
                    </a:cubicBezTo>
                    <a:cubicBezTo>
                      <a:pt x="3789" y="9004"/>
                      <a:pt x="3813" y="8992"/>
                      <a:pt x="3834" y="8963"/>
                    </a:cubicBezTo>
                    <a:cubicBezTo>
                      <a:pt x="3941" y="8820"/>
                      <a:pt x="4405" y="5141"/>
                      <a:pt x="2346" y="1450"/>
                    </a:cubicBezTo>
                    <a:cubicBezTo>
                      <a:pt x="2036" y="866"/>
                      <a:pt x="1548" y="486"/>
                      <a:pt x="976" y="235"/>
                    </a:cubicBezTo>
                    <a:cubicBezTo>
                      <a:pt x="917" y="200"/>
                      <a:pt x="857" y="188"/>
                      <a:pt x="833" y="176"/>
                    </a:cubicBezTo>
                    <a:cubicBezTo>
                      <a:pt x="763" y="150"/>
                      <a:pt x="343" y="0"/>
                      <a:pt x="127" y="0"/>
                    </a:cubicBezTo>
                    <a:close/>
                  </a:path>
                </a:pathLst>
              </a:custGeom>
              <a:solidFill>
                <a:srgbClr val="FFCFC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91" name="Google Shape;5976;p62">
                <a:extLst>
                  <a:ext uri="{FF2B5EF4-FFF2-40B4-BE49-F238E27FC236}">
                    <a16:creationId xmlns:a16="http://schemas.microsoft.com/office/drawing/2014/main" id="{5C304564-BDB8-4397-946C-3D8E77A502AA}"/>
                  </a:ext>
                </a:extLst>
              </p:cNvPr>
              <p:cNvSpPr/>
              <p:nvPr/>
            </p:nvSpPr>
            <p:spPr>
              <a:xfrm>
                <a:off x="3448413" y="3235954"/>
                <a:ext cx="198563" cy="282466"/>
              </a:xfrm>
              <a:custGeom>
                <a:avLst/>
                <a:gdLst/>
                <a:ahLst/>
                <a:cxnLst/>
                <a:rect l="l" t="t" r="r" b="b"/>
                <a:pathLst>
                  <a:path w="4061" h="5777" extrusionOk="0">
                    <a:moveTo>
                      <a:pt x="1560" y="0"/>
                    </a:moveTo>
                    <a:cubicBezTo>
                      <a:pt x="1560" y="12"/>
                      <a:pt x="1203" y="1476"/>
                      <a:pt x="977" y="2072"/>
                    </a:cubicBezTo>
                    <a:cubicBezTo>
                      <a:pt x="762" y="2667"/>
                      <a:pt x="0" y="4167"/>
                      <a:pt x="179" y="4263"/>
                    </a:cubicBezTo>
                    <a:cubicBezTo>
                      <a:pt x="187" y="4266"/>
                      <a:pt x="195" y="4268"/>
                      <a:pt x="204" y="4268"/>
                    </a:cubicBezTo>
                    <a:cubicBezTo>
                      <a:pt x="408" y="4268"/>
                      <a:pt x="964" y="3406"/>
                      <a:pt x="965" y="3405"/>
                    </a:cubicBezTo>
                    <a:lnTo>
                      <a:pt x="965" y="3405"/>
                    </a:lnTo>
                    <a:cubicBezTo>
                      <a:pt x="965" y="3406"/>
                      <a:pt x="322" y="5120"/>
                      <a:pt x="584" y="5215"/>
                    </a:cubicBezTo>
                    <a:cubicBezTo>
                      <a:pt x="591" y="5217"/>
                      <a:pt x="598" y="5218"/>
                      <a:pt x="605" y="5218"/>
                    </a:cubicBezTo>
                    <a:cubicBezTo>
                      <a:pt x="876" y="5218"/>
                      <a:pt x="1619" y="3811"/>
                      <a:pt x="1620" y="3810"/>
                    </a:cubicBezTo>
                    <a:lnTo>
                      <a:pt x="1620" y="3810"/>
                    </a:lnTo>
                    <a:cubicBezTo>
                      <a:pt x="1619" y="3811"/>
                      <a:pt x="1132" y="5703"/>
                      <a:pt x="1489" y="5775"/>
                    </a:cubicBezTo>
                    <a:cubicBezTo>
                      <a:pt x="1495" y="5776"/>
                      <a:pt x="1502" y="5777"/>
                      <a:pt x="1509" y="5777"/>
                    </a:cubicBezTo>
                    <a:cubicBezTo>
                      <a:pt x="1863" y="5777"/>
                      <a:pt x="2310" y="3978"/>
                      <a:pt x="2310" y="3977"/>
                    </a:cubicBezTo>
                    <a:lnTo>
                      <a:pt x="2310" y="3977"/>
                    </a:lnTo>
                    <a:cubicBezTo>
                      <a:pt x="2310" y="3978"/>
                      <a:pt x="2144" y="5477"/>
                      <a:pt x="2453" y="5477"/>
                    </a:cubicBezTo>
                    <a:cubicBezTo>
                      <a:pt x="2763" y="5477"/>
                      <a:pt x="3203" y="3453"/>
                      <a:pt x="3203" y="3453"/>
                    </a:cubicBezTo>
                    <a:cubicBezTo>
                      <a:pt x="3203" y="3453"/>
                      <a:pt x="3504" y="4445"/>
                      <a:pt x="3772" y="4445"/>
                    </a:cubicBezTo>
                    <a:cubicBezTo>
                      <a:pt x="3781" y="4445"/>
                      <a:pt x="3790" y="4443"/>
                      <a:pt x="3798" y="4441"/>
                    </a:cubicBezTo>
                    <a:cubicBezTo>
                      <a:pt x="4060" y="4358"/>
                      <a:pt x="3572" y="2191"/>
                      <a:pt x="3560" y="1762"/>
                    </a:cubicBezTo>
                    <a:cubicBezTo>
                      <a:pt x="3537" y="1322"/>
                      <a:pt x="3739" y="298"/>
                      <a:pt x="3739" y="298"/>
                    </a:cubicBezTo>
                    <a:lnTo>
                      <a:pt x="1560" y="0"/>
                    </a:lnTo>
                    <a:close/>
                  </a:path>
                </a:pathLst>
              </a:custGeom>
              <a:solidFill>
                <a:srgbClr val="FFA6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92" name="Google Shape;5977;p62">
                <a:extLst>
                  <a:ext uri="{FF2B5EF4-FFF2-40B4-BE49-F238E27FC236}">
                    <a16:creationId xmlns:a16="http://schemas.microsoft.com/office/drawing/2014/main" id="{936AE2DC-0438-4F53-8665-5EDD65659E50}"/>
                  </a:ext>
                </a:extLst>
              </p:cNvPr>
              <p:cNvSpPr/>
              <p:nvPr/>
            </p:nvSpPr>
            <p:spPr>
              <a:xfrm>
                <a:off x="3478826" y="2661535"/>
                <a:ext cx="300851" cy="725944"/>
              </a:xfrm>
              <a:custGeom>
                <a:avLst/>
                <a:gdLst/>
                <a:ahLst/>
                <a:cxnLst/>
                <a:rect l="l" t="t" r="r" b="b"/>
                <a:pathLst>
                  <a:path w="6153" h="14847" extrusionOk="0">
                    <a:moveTo>
                      <a:pt x="4769" y="1"/>
                    </a:moveTo>
                    <a:cubicBezTo>
                      <a:pt x="4564" y="1"/>
                      <a:pt x="4347" y="114"/>
                      <a:pt x="4129" y="378"/>
                    </a:cubicBezTo>
                    <a:cubicBezTo>
                      <a:pt x="3296" y="1390"/>
                      <a:pt x="1010" y="7057"/>
                      <a:pt x="152" y="13332"/>
                    </a:cubicBezTo>
                    <a:cubicBezTo>
                      <a:pt x="152" y="13379"/>
                      <a:pt x="152" y="13427"/>
                      <a:pt x="140" y="13475"/>
                    </a:cubicBezTo>
                    <a:cubicBezTo>
                      <a:pt x="105" y="13665"/>
                      <a:pt x="93" y="13879"/>
                      <a:pt x="57" y="14082"/>
                    </a:cubicBezTo>
                    <a:cubicBezTo>
                      <a:pt x="1" y="14575"/>
                      <a:pt x="2090" y="14847"/>
                      <a:pt x="3138" y="14847"/>
                    </a:cubicBezTo>
                    <a:cubicBezTo>
                      <a:pt x="3203" y="14847"/>
                      <a:pt x="3263" y="14846"/>
                      <a:pt x="3319" y="14844"/>
                    </a:cubicBezTo>
                    <a:cubicBezTo>
                      <a:pt x="3319" y="14844"/>
                      <a:pt x="3367" y="14594"/>
                      <a:pt x="3438" y="14165"/>
                    </a:cubicBezTo>
                    <a:cubicBezTo>
                      <a:pt x="3438" y="14129"/>
                      <a:pt x="3450" y="14106"/>
                      <a:pt x="3450" y="14070"/>
                    </a:cubicBezTo>
                    <a:cubicBezTo>
                      <a:pt x="3665" y="13010"/>
                      <a:pt x="4034" y="10962"/>
                      <a:pt x="4510" y="8652"/>
                    </a:cubicBezTo>
                    <a:cubicBezTo>
                      <a:pt x="5201" y="5295"/>
                      <a:pt x="6153" y="4354"/>
                      <a:pt x="6153" y="2807"/>
                    </a:cubicBezTo>
                    <a:cubicBezTo>
                      <a:pt x="6153" y="1585"/>
                      <a:pt x="5538" y="1"/>
                      <a:pt x="4769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93" name="Google Shape;5978;p62">
                <a:extLst>
                  <a:ext uri="{FF2B5EF4-FFF2-40B4-BE49-F238E27FC236}">
                    <a16:creationId xmlns:a16="http://schemas.microsoft.com/office/drawing/2014/main" id="{621A9074-B780-4245-BD1B-00B3E85D30B8}"/>
                  </a:ext>
                </a:extLst>
              </p:cNvPr>
              <p:cNvSpPr/>
              <p:nvPr/>
            </p:nvSpPr>
            <p:spPr>
              <a:xfrm>
                <a:off x="3485671" y="3311595"/>
                <a:ext cx="161891" cy="42588"/>
              </a:xfrm>
              <a:custGeom>
                <a:avLst/>
                <a:gdLst/>
                <a:ahLst/>
                <a:cxnLst/>
                <a:rect l="l" t="t" r="r" b="b"/>
                <a:pathLst>
                  <a:path w="3311" h="871" extrusionOk="0">
                    <a:moveTo>
                      <a:pt x="12" y="1"/>
                    </a:moveTo>
                    <a:cubicBezTo>
                      <a:pt x="12" y="60"/>
                      <a:pt x="12" y="108"/>
                      <a:pt x="0" y="156"/>
                    </a:cubicBezTo>
                    <a:cubicBezTo>
                      <a:pt x="84" y="191"/>
                      <a:pt x="179" y="227"/>
                      <a:pt x="262" y="251"/>
                    </a:cubicBezTo>
                    <a:cubicBezTo>
                      <a:pt x="977" y="525"/>
                      <a:pt x="1715" y="703"/>
                      <a:pt x="2453" y="787"/>
                    </a:cubicBezTo>
                    <a:cubicBezTo>
                      <a:pt x="2739" y="834"/>
                      <a:pt x="3013" y="870"/>
                      <a:pt x="3298" y="870"/>
                    </a:cubicBezTo>
                    <a:cubicBezTo>
                      <a:pt x="3298" y="834"/>
                      <a:pt x="3310" y="811"/>
                      <a:pt x="3310" y="775"/>
                    </a:cubicBezTo>
                    <a:cubicBezTo>
                      <a:pt x="2715" y="715"/>
                      <a:pt x="2108" y="644"/>
                      <a:pt x="1501" y="477"/>
                    </a:cubicBezTo>
                    <a:cubicBezTo>
                      <a:pt x="989" y="358"/>
                      <a:pt x="489" y="191"/>
                      <a:pt x="12" y="1"/>
                    </a:cubicBezTo>
                    <a:close/>
                  </a:path>
                </a:pathLst>
              </a:custGeom>
              <a:solidFill>
                <a:srgbClr val="578A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94" name="Google Shape;5979;p62">
                <a:extLst>
                  <a:ext uri="{FF2B5EF4-FFF2-40B4-BE49-F238E27FC236}">
                    <a16:creationId xmlns:a16="http://schemas.microsoft.com/office/drawing/2014/main" id="{EFE2FE8B-0D51-446F-83D8-60B86682C720}"/>
                  </a:ext>
                </a:extLst>
              </p:cNvPr>
              <p:cNvSpPr/>
              <p:nvPr/>
            </p:nvSpPr>
            <p:spPr>
              <a:xfrm>
                <a:off x="3663209" y="2865672"/>
                <a:ext cx="104831" cy="404655"/>
              </a:xfrm>
              <a:custGeom>
                <a:avLst/>
                <a:gdLst/>
                <a:ahLst/>
                <a:cxnLst/>
                <a:rect l="l" t="t" r="r" b="b"/>
                <a:pathLst>
                  <a:path w="2144" h="8276" extrusionOk="0">
                    <a:moveTo>
                      <a:pt x="2144" y="1"/>
                    </a:moveTo>
                    <a:cubicBezTo>
                      <a:pt x="2025" y="322"/>
                      <a:pt x="1882" y="667"/>
                      <a:pt x="1751" y="1001"/>
                    </a:cubicBezTo>
                    <a:cubicBezTo>
                      <a:pt x="1620" y="1322"/>
                      <a:pt x="1501" y="1668"/>
                      <a:pt x="1382" y="1989"/>
                    </a:cubicBezTo>
                    <a:cubicBezTo>
                      <a:pt x="1144" y="2668"/>
                      <a:pt x="953" y="3358"/>
                      <a:pt x="798" y="4061"/>
                    </a:cubicBezTo>
                    <a:cubicBezTo>
                      <a:pt x="727" y="4418"/>
                      <a:pt x="668" y="4763"/>
                      <a:pt x="596" y="5120"/>
                    </a:cubicBezTo>
                    <a:cubicBezTo>
                      <a:pt x="537" y="5478"/>
                      <a:pt x="453" y="5823"/>
                      <a:pt x="394" y="6180"/>
                    </a:cubicBezTo>
                    <a:cubicBezTo>
                      <a:pt x="239" y="6871"/>
                      <a:pt x="96" y="7573"/>
                      <a:pt x="1" y="8276"/>
                    </a:cubicBezTo>
                    <a:cubicBezTo>
                      <a:pt x="156" y="7573"/>
                      <a:pt x="310" y="6871"/>
                      <a:pt x="453" y="6180"/>
                    </a:cubicBezTo>
                    <a:cubicBezTo>
                      <a:pt x="608" y="5478"/>
                      <a:pt x="739" y="4775"/>
                      <a:pt x="894" y="4073"/>
                    </a:cubicBezTo>
                    <a:cubicBezTo>
                      <a:pt x="1037" y="3370"/>
                      <a:pt x="1227" y="2692"/>
                      <a:pt x="1453" y="2025"/>
                    </a:cubicBezTo>
                    <a:cubicBezTo>
                      <a:pt x="1668" y="1334"/>
                      <a:pt x="1953" y="679"/>
                      <a:pt x="2144" y="1"/>
                    </a:cubicBezTo>
                    <a:close/>
                  </a:path>
                </a:pathLst>
              </a:custGeom>
              <a:solidFill>
                <a:srgbClr val="ACCE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95" name="Google Shape;5980;p62">
                <a:extLst>
                  <a:ext uri="{FF2B5EF4-FFF2-40B4-BE49-F238E27FC236}">
                    <a16:creationId xmlns:a16="http://schemas.microsoft.com/office/drawing/2014/main" id="{E9164883-CD1E-47C5-B67B-F26C81E35EF1}"/>
                  </a:ext>
                </a:extLst>
              </p:cNvPr>
              <p:cNvSpPr/>
              <p:nvPr/>
            </p:nvSpPr>
            <p:spPr>
              <a:xfrm>
                <a:off x="4100429" y="1918379"/>
                <a:ext cx="183405" cy="285547"/>
              </a:xfrm>
              <a:custGeom>
                <a:avLst/>
                <a:gdLst/>
                <a:ahLst/>
                <a:cxnLst/>
                <a:rect l="l" t="t" r="r" b="b"/>
                <a:pathLst>
                  <a:path w="3751" h="5840" extrusionOk="0">
                    <a:moveTo>
                      <a:pt x="823" y="1"/>
                    </a:moveTo>
                    <a:cubicBezTo>
                      <a:pt x="621" y="1"/>
                      <a:pt x="439" y="73"/>
                      <a:pt x="322" y="265"/>
                    </a:cubicBezTo>
                    <a:cubicBezTo>
                      <a:pt x="0" y="825"/>
                      <a:pt x="179" y="1873"/>
                      <a:pt x="310" y="2480"/>
                    </a:cubicBezTo>
                    <a:cubicBezTo>
                      <a:pt x="500" y="3313"/>
                      <a:pt x="846" y="4087"/>
                      <a:pt x="1203" y="4849"/>
                    </a:cubicBezTo>
                    <a:cubicBezTo>
                      <a:pt x="1417" y="5290"/>
                      <a:pt x="1715" y="5802"/>
                      <a:pt x="2203" y="5837"/>
                    </a:cubicBezTo>
                    <a:cubicBezTo>
                      <a:pt x="2222" y="5839"/>
                      <a:pt x="2241" y="5840"/>
                      <a:pt x="2261" y="5840"/>
                    </a:cubicBezTo>
                    <a:cubicBezTo>
                      <a:pt x="2505" y="5840"/>
                      <a:pt x="2752" y="5703"/>
                      <a:pt x="2917" y="5516"/>
                    </a:cubicBezTo>
                    <a:cubicBezTo>
                      <a:pt x="3108" y="5302"/>
                      <a:pt x="3215" y="5052"/>
                      <a:pt x="3286" y="4790"/>
                    </a:cubicBezTo>
                    <a:cubicBezTo>
                      <a:pt x="3751" y="3218"/>
                      <a:pt x="3167" y="1408"/>
                      <a:pt x="1870" y="432"/>
                    </a:cubicBezTo>
                    <a:cubicBezTo>
                      <a:pt x="1638" y="247"/>
                      <a:pt x="1196" y="1"/>
                      <a:pt x="823" y="1"/>
                    </a:cubicBezTo>
                    <a:close/>
                  </a:path>
                </a:pathLst>
              </a:custGeom>
              <a:solidFill>
                <a:srgbClr val="4E4937">
                  <a:lumMod val="5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96" name="Google Shape;5981;p62">
                <a:extLst>
                  <a:ext uri="{FF2B5EF4-FFF2-40B4-BE49-F238E27FC236}">
                    <a16:creationId xmlns:a16="http://schemas.microsoft.com/office/drawing/2014/main" id="{81808428-2BE3-4FB7-AAD7-093332037249}"/>
                  </a:ext>
                </a:extLst>
              </p:cNvPr>
              <p:cNvSpPr/>
              <p:nvPr/>
            </p:nvSpPr>
            <p:spPr>
              <a:xfrm>
                <a:off x="3686532" y="1927865"/>
                <a:ext cx="594417" cy="678809"/>
              </a:xfrm>
              <a:custGeom>
                <a:avLst/>
                <a:gdLst/>
                <a:ahLst/>
                <a:cxnLst/>
                <a:rect l="l" t="t" r="r" b="b"/>
                <a:pathLst>
                  <a:path w="12157" h="13883" extrusionOk="0">
                    <a:moveTo>
                      <a:pt x="6280" y="0"/>
                    </a:moveTo>
                    <a:cubicBezTo>
                      <a:pt x="6157" y="0"/>
                      <a:pt x="6032" y="4"/>
                      <a:pt x="5906" y="12"/>
                    </a:cubicBezTo>
                    <a:cubicBezTo>
                      <a:pt x="2405" y="238"/>
                      <a:pt x="0" y="3846"/>
                      <a:pt x="417" y="7763"/>
                    </a:cubicBezTo>
                    <a:cubicBezTo>
                      <a:pt x="512" y="8715"/>
                      <a:pt x="774" y="9584"/>
                      <a:pt x="1143" y="10358"/>
                    </a:cubicBezTo>
                    <a:cubicBezTo>
                      <a:pt x="1214" y="10513"/>
                      <a:pt x="1286" y="10656"/>
                      <a:pt x="1381" y="10799"/>
                    </a:cubicBezTo>
                    <a:cubicBezTo>
                      <a:pt x="1393" y="10811"/>
                      <a:pt x="1393" y="10834"/>
                      <a:pt x="1405" y="10846"/>
                    </a:cubicBezTo>
                    <a:cubicBezTo>
                      <a:pt x="2441" y="12585"/>
                      <a:pt x="4120" y="13728"/>
                      <a:pt x="6013" y="13871"/>
                    </a:cubicBezTo>
                    <a:cubicBezTo>
                      <a:pt x="6167" y="13882"/>
                      <a:pt x="6322" y="13882"/>
                      <a:pt x="6465" y="13882"/>
                    </a:cubicBezTo>
                    <a:lnTo>
                      <a:pt x="6858" y="13882"/>
                    </a:lnTo>
                    <a:cubicBezTo>
                      <a:pt x="8180" y="13811"/>
                      <a:pt x="9192" y="13490"/>
                      <a:pt x="9954" y="13001"/>
                    </a:cubicBezTo>
                    <a:cubicBezTo>
                      <a:pt x="10132" y="12882"/>
                      <a:pt x="10311" y="12751"/>
                      <a:pt x="10454" y="12620"/>
                    </a:cubicBezTo>
                    <a:lnTo>
                      <a:pt x="10478" y="12597"/>
                    </a:lnTo>
                    <a:cubicBezTo>
                      <a:pt x="11347" y="11811"/>
                      <a:pt x="11811" y="10680"/>
                      <a:pt x="12025" y="9358"/>
                    </a:cubicBezTo>
                    <a:cubicBezTo>
                      <a:pt x="12037" y="9191"/>
                      <a:pt x="12061" y="9049"/>
                      <a:pt x="12085" y="8882"/>
                    </a:cubicBezTo>
                    <a:lnTo>
                      <a:pt x="12085" y="8846"/>
                    </a:lnTo>
                    <a:cubicBezTo>
                      <a:pt x="12144" y="8334"/>
                      <a:pt x="12156" y="7798"/>
                      <a:pt x="12156" y="7227"/>
                    </a:cubicBezTo>
                    <a:cubicBezTo>
                      <a:pt x="12110" y="2794"/>
                      <a:pt x="9649" y="0"/>
                      <a:pt x="6280" y="0"/>
                    </a:cubicBezTo>
                    <a:close/>
                  </a:path>
                </a:pathLst>
              </a:custGeom>
              <a:solidFill>
                <a:srgbClr val="FFA6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97" name="Google Shape;5982;p62">
                <a:extLst>
                  <a:ext uri="{FF2B5EF4-FFF2-40B4-BE49-F238E27FC236}">
                    <a16:creationId xmlns:a16="http://schemas.microsoft.com/office/drawing/2014/main" id="{DF167E02-AA58-4F2A-BD75-EA42A4200CED}"/>
                  </a:ext>
                </a:extLst>
              </p:cNvPr>
              <p:cNvSpPr/>
              <p:nvPr/>
            </p:nvSpPr>
            <p:spPr>
              <a:xfrm>
                <a:off x="3588106" y="1811690"/>
                <a:ext cx="776648" cy="509730"/>
              </a:xfrm>
              <a:custGeom>
                <a:avLst/>
                <a:gdLst/>
                <a:ahLst/>
                <a:cxnLst/>
                <a:rect l="l" t="t" r="r" b="b"/>
                <a:pathLst>
                  <a:path w="15884" h="10425" extrusionOk="0">
                    <a:moveTo>
                      <a:pt x="11593" y="0"/>
                    </a:moveTo>
                    <a:cubicBezTo>
                      <a:pt x="11534" y="0"/>
                      <a:pt x="11476" y="2"/>
                      <a:pt x="11419" y="6"/>
                    </a:cubicBezTo>
                    <a:cubicBezTo>
                      <a:pt x="10847" y="54"/>
                      <a:pt x="10300" y="173"/>
                      <a:pt x="9776" y="376"/>
                    </a:cubicBezTo>
                    <a:cubicBezTo>
                      <a:pt x="9478" y="495"/>
                      <a:pt x="9192" y="626"/>
                      <a:pt x="8942" y="804"/>
                    </a:cubicBezTo>
                    <a:cubicBezTo>
                      <a:pt x="8811" y="888"/>
                      <a:pt x="8692" y="971"/>
                      <a:pt x="8561" y="1078"/>
                    </a:cubicBezTo>
                    <a:cubicBezTo>
                      <a:pt x="8526" y="1102"/>
                      <a:pt x="8478" y="1138"/>
                      <a:pt x="8454" y="1161"/>
                    </a:cubicBezTo>
                    <a:cubicBezTo>
                      <a:pt x="8124" y="1155"/>
                      <a:pt x="7775" y="1148"/>
                      <a:pt x="7409" y="1148"/>
                    </a:cubicBezTo>
                    <a:cubicBezTo>
                      <a:pt x="7142" y="1148"/>
                      <a:pt x="6867" y="1151"/>
                      <a:pt x="6585" y="1161"/>
                    </a:cubicBezTo>
                    <a:cubicBezTo>
                      <a:pt x="6002" y="1197"/>
                      <a:pt x="5394" y="1245"/>
                      <a:pt x="4775" y="1328"/>
                    </a:cubicBezTo>
                    <a:cubicBezTo>
                      <a:pt x="3966" y="1459"/>
                      <a:pt x="3168" y="1661"/>
                      <a:pt x="2489" y="1971"/>
                    </a:cubicBezTo>
                    <a:lnTo>
                      <a:pt x="2394" y="2019"/>
                    </a:lnTo>
                    <a:cubicBezTo>
                      <a:pt x="2358" y="1959"/>
                      <a:pt x="2323" y="1900"/>
                      <a:pt x="2275" y="1840"/>
                    </a:cubicBezTo>
                    <a:cubicBezTo>
                      <a:pt x="2132" y="1638"/>
                      <a:pt x="1965" y="1399"/>
                      <a:pt x="1739" y="1304"/>
                    </a:cubicBezTo>
                    <a:cubicBezTo>
                      <a:pt x="1668" y="1266"/>
                      <a:pt x="1585" y="1245"/>
                      <a:pt x="1503" y="1245"/>
                    </a:cubicBezTo>
                    <a:cubicBezTo>
                      <a:pt x="1380" y="1245"/>
                      <a:pt x="1258" y="1292"/>
                      <a:pt x="1180" y="1399"/>
                    </a:cubicBezTo>
                    <a:cubicBezTo>
                      <a:pt x="1037" y="1614"/>
                      <a:pt x="1168" y="1900"/>
                      <a:pt x="1263" y="2090"/>
                    </a:cubicBezTo>
                    <a:cubicBezTo>
                      <a:pt x="1322" y="2209"/>
                      <a:pt x="1406" y="2316"/>
                      <a:pt x="1477" y="2412"/>
                    </a:cubicBezTo>
                    <a:cubicBezTo>
                      <a:pt x="1299" y="2352"/>
                      <a:pt x="1120" y="2316"/>
                      <a:pt x="941" y="2316"/>
                    </a:cubicBezTo>
                    <a:cubicBezTo>
                      <a:pt x="727" y="2316"/>
                      <a:pt x="191" y="2388"/>
                      <a:pt x="418" y="2697"/>
                    </a:cubicBezTo>
                    <a:cubicBezTo>
                      <a:pt x="572" y="2888"/>
                      <a:pt x="775" y="3043"/>
                      <a:pt x="1013" y="3102"/>
                    </a:cubicBezTo>
                    <a:cubicBezTo>
                      <a:pt x="418" y="3840"/>
                      <a:pt x="168" y="4769"/>
                      <a:pt x="96" y="5674"/>
                    </a:cubicBezTo>
                    <a:cubicBezTo>
                      <a:pt x="1" y="6781"/>
                      <a:pt x="179" y="7829"/>
                      <a:pt x="394" y="8519"/>
                    </a:cubicBezTo>
                    <a:cubicBezTo>
                      <a:pt x="465" y="8817"/>
                      <a:pt x="608" y="9055"/>
                      <a:pt x="775" y="9281"/>
                    </a:cubicBezTo>
                    <a:cubicBezTo>
                      <a:pt x="846" y="9341"/>
                      <a:pt x="930" y="9377"/>
                      <a:pt x="1013" y="9424"/>
                    </a:cubicBezTo>
                    <a:cubicBezTo>
                      <a:pt x="1382" y="9603"/>
                      <a:pt x="1787" y="9651"/>
                      <a:pt x="2192" y="9651"/>
                    </a:cubicBezTo>
                    <a:cubicBezTo>
                      <a:pt x="2358" y="9651"/>
                      <a:pt x="2537" y="9651"/>
                      <a:pt x="2680" y="9722"/>
                    </a:cubicBezTo>
                    <a:cubicBezTo>
                      <a:pt x="2954" y="9853"/>
                      <a:pt x="3049" y="10174"/>
                      <a:pt x="3287" y="10353"/>
                    </a:cubicBezTo>
                    <a:cubicBezTo>
                      <a:pt x="3323" y="10377"/>
                      <a:pt x="3370" y="10389"/>
                      <a:pt x="3394" y="10413"/>
                    </a:cubicBezTo>
                    <a:cubicBezTo>
                      <a:pt x="3418" y="10424"/>
                      <a:pt x="3454" y="10424"/>
                      <a:pt x="3489" y="10424"/>
                    </a:cubicBezTo>
                    <a:cubicBezTo>
                      <a:pt x="3739" y="10424"/>
                      <a:pt x="3954" y="10293"/>
                      <a:pt x="4085" y="10079"/>
                    </a:cubicBezTo>
                    <a:cubicBezTo>
                      <a:pt x="4228" y="9817"/>
                      <a:pt x="4251" y="9472"/>
                      <a:pt x="4228" y="9186"/>
                    </a:cubicBezTo>
                    <a:cubicBezTo>
                      <a:pt x="4216" y="8996"/>
                      <a:pt x="4168" y="8805"/>
                      <a:pt x="4109" y="8603"/>
                    </a:cubicBezTo>
                    <a:lnTo>
                      <a:pt x="4109" y="8591"/>
                    </a:lnTo>
                    <a:cubicBezTo>
                      <a:pt x="4239" y="8591"/>
                      <a:pt x="4394" y="8531"/>
                      <a:pt x="4525" y="8472"/>
                    </a:cubicBezTo>
                    <a:cubicBezTo>
                      <a:pt x="4716" y="8388"/>
                      <a:pt x="4906" y="8281"/>
                      <a:pt x="5049" y="8127"/>
                    </a:cubicBezTo>
                    <a:cubicBezTo>
                      <a:pt x="5287" y="7865"/>
                      <a:pt x="5371" y="7507"/>
                      <a:pt x="5371" y="7150"/>
                    </a:cubicBezTo>
                    <a:cubicBezTo>
                      <a:pt x="5371" y="6698"/>
                      <a:pt x="5240" y="6281"/>
                      <a:pt x="5252" y="5841"/>
                    </a:cubicBezTo>
                    <a:cubicBezTo>
                      <a:pt x="5263" y="5436"/>
                      <a:pt x="5430" y="5079"/>
                      <a:pt x="5656" y="4757"/>
                    </a:cubicBezTo>
                    <a:cubicBezTo>
                      <a:pt x="5716" y="4662"/>
                      <a:pt x="5787" y="4555"/>
                      <a:pt x="5859" y="4471"/>
                    </a:cubicBezTo>
                    <a:cubicBezTo>
                      <a:pt x="5918" y="4531"/>
                      <a:pt x="6002" y="4590"/>
                      <a:pt x="6061" y="4638"/>
                    </a:cubicBezTo>
                    <a:cubicBezTo>
                      <a:pt x="6335" y="4840"/>
                      <a:pt x="6680" y="4971"/>
                      <a:pt x="7026" y="5031"/>
                    </a:cubicBezTo>
                    <a:cubicBezTo>
                      <a:pt x="7119" y="5045"/>
                      <a:pt x="7215" y="5053"/>
                      <a:pt x="7310" y="5053"/>
                    </a:cubicBezTo>
                    <a:cubicBezTo>
                      <a:pt x="7544" y="5053"/>
                      <a:pt x="7779" y="5006"/>
                      <a:pt x="7990" y="4888"/>
                    </a:cubicBezTo>
                    <a:cubicBezTo>
                      <a:pt x="8204" y="4769"/>
                      <a:pt x="8359" y="4578"/>
                      <a:pt x="8442" y="4364"/>
                    </a:cubicBezTo>
                    <a:cubicBezTo>
                      <a:pt x="8692" y="4555"/>
                      <a:pt x="8978" y="4674"/>
                      <a:pt x="9288" y="4721"/>
                    </a:cubicBezTo>
                    <a:cubicBezTo>
                      <a:pt x="9343" y="4729"/>
                      <a:pt x="9401" y="4732"/>
                      <a:pt x="9460" y="4732"/>
                    </a:cubicBezTo>
                    <a:cubicBezTo>
                      <a:pt x="9784" y="4732"/>
                      <a:pt x="10150" y="4623"/>
                      <a:pt x="10371" y="4412"/>
                    </a:cubicBezTo>
                    <a:cubicBezTo>
                      <a:pt x="10490" y="4531"/>
                      <a:pt x="10609" y="4650"/>
                      <a:pt x="10740" y="4757"/>
                    </a:cubicBezTo>
                    <a:cubicBezTo>
                      <a:pt x="11145" y="5055"/>
                      <a:pt x="11633" y="5233"/>
                      <a:pt x="12133" y="5257"/>
                    </a:cubicBezTo>
                    <a:cubicBezTo>
                      <a:pt x="12169" y="5258"/>
                      <a:pt x="12207" y="5259"/>
                      <a:pt x="12245" y="5259"/>
                    </a:cubicBezTo>
                    <a:cubicBezTo>
                      <a:pt x="12547" y="5259"/>
                      <a:pt x="12906" y="5213"/>
                      <a:pt x="13181" y="5055"/>
                    </a:cubicBezTo>
                    <a:cubicBezTo>
                      <a:pt x="13253" y="5061"/>
                      <a:pt x="13321" y="5064"/>
                      <a:pt x="13388" y="5064"/>
                    </a:cubicBezTo>
                    <a:cubicBezTo>
                      <a:pt x="13455" y="5064"/>
                      <a:pt x="13520" y="5061"/>
                      <a:pt x="13586" y="5055"/>
                    </a:cubicBezTo>
                    <a:cubicBezTo>
                      <a:pt x="13919" y="5019"/>
                      <a:pt x="14241" y="4912"/>
                      <a:pt x="14479" y="4674"/>
                    </a:cubicBezTo>
                    <a:cubicBezTo>
                      <a:pt x="14657" y="4495"/>
                      <a:pt x="14753" y="4281"/>
                      <a:pt x="14753" y="4043"/>
                    </a:cubicBezTo>
                    <a:cubicBezTo>
                      <a:pt x="14872" y="3959"/>
                      <a:pt x="14967" y="3888"/>
                      <a:pt x="15074" y="3805"/>
                    </a:cubicBezTo>
                    <a:cubicBezTo>
                      <a:pt x="15598" y="3400"/>
                      <a:pt x="15884" y="2697"/>
                      <a:pt x="15658" y="2054"/>
                    </a:cubicBezTo>
                    <a:cubicBezTo>
                      <a:pt x="15550" y="1757"/>
                      <a:pt x="15348" y="1519"/>
                      <a:pt x="15086" y="1340"/>
                    </a:cubicBezTo>
                    <a:cubicBezTo>
                      <a:pt x="14788" y="1149"/>
                      <a:pt x="14431" y="1090"/>
                      <a:pt x="14098" y="1078"/>
                    </a:cubicBezTo>
                    <a:cubicBezTo>
                      <a:pt x="14046" y="1076"/>
                      <a:pt x="13993" y="1076"/>
                      <a:pt x="13940" y="1076"/>
                    </a:cubicBezTo>
                    <a:cubicBezTo>
                      <a:pt x="13586" y="1076"/>
                      <a:pt x="13224" y="1110"/>
                      <a:pt x="12872" y="1161"/>
                    </a:cubicBezTo>
                    <a:cubicBezTo>
                      <a:pt x="12907" y="971"/>
                      <a:pt x="12883" y="780"/>
                      <a:pt x="12800" y="590"/>
                    </a:cubicBezTo>
                    <a:cubicBezTo>
                      <a:pt x="12578" y="136"/>
                      <a:pt x="12057" y="0"/>
                      <a:pt x="11593" y="0"/>
                    </a:cubicBezTo>
                    <a:close/>
                  </a:path>
                </a:pathLst>
              </a:custGeom>
              <a:solidFill>
                <a:srgbClr val="0A0A0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98" name="Google Shape;5983;p62">
                <a:extLst>
                  <a:ext uri="{FF2B5EF4-FFF2-40B4-BE49-F238E27FC236}">
                    <a16:creationId xmlns:a16="http://schemas.microsoft.com/office/drawing/2014/main" id="{CC5FB727-8024-4267-9417-5CDC68C5769F}"/>
                  </a:ext>
                </a:extLst>
              </p:cNvPr>
              <p:cNvSpPr/>
              <p:nvPr/>
            </p:nvSpPr>
            <p:spPr>
              <a:xfrm>
                <a:off x="3593925" y="1868457"/>
                <a:ext cx="318502" cy="234696"/>
              </a:xfrm>
              <a:custGeom>
                <a:avLst/>
                <a:gdLst/>
                <a:ahLst/>
                <a:cxnLst/>
                <a:rect l="l" t="t" r="r" b="b"/>
                <a:pathLst>
                  <a:path w="6514" h="4800" extrusionOk="0">
                    <a:moveTo>
                      <a:pt x="6502" y="0"/>
                    </a:moveTo>
                    <a:cubicBezTo>
                      <a:pt x="5906" y="24"/>
                      <a:pt x="5299" y="84"/>
                      <a:pt x="4704" y="167"/>
                    </a:cubicBezTo>
                    <a:cubicBezTo>
                      <a:pt x="4621" y="346"/>
                      <a:pt x="4537" y="524"/>
                      <a:pt x="4394" y="655"/>
                    </a:cubicBezTo>
                    <a:cubicBezTo>
                      <a:pt x="3966" y="1060"/>
                      <a:pt x="3156" y="858"/>
                      <a:pt x="2680" y="1215"/>
                    </a:cubicBezTo>
                    <a:cubicBezTo>
                      <a:pt x="2501" y="1334"/>
                      <a:pt x="2394" y="1536"/>
                      <a:pt x="2263" y="1703"/>
                    </a:cubicBezTo>
                    <a:cubicBezTo>
                      <a:pt x="2072" y="1947"/>
                      <a:pt x="1886" y="2035"/>
                      <a:pt x="1664" y="2035"/>
                    </a:cubicBezTo>
                    <a:cubicBezTo>
                      <a:pt x="1540" y="2035"/>
                      <a:pt x="1405" y="2008"/>
                      <a:pt x="1251" y="1965"/>
                    </a:cubicBezTo>
                    <a:cubicBezTo>
                      <a:pt x="1144" y="1941"/>
                      <a:pt x="1061" y="1929"/>
                      <a:pt x="953" y="1905"/>
                    </a:cubicBezTo>
                    <a:cubicBezTo>
                      <a:pt x="346" y="2655"/>
                      <a:pt x="72" y="3608"/>
                      <a:pt x="1" y="4513"/>
                    </a:cubicBezTo>
                    <a:cubicBezTo>
                      <a:pt x="1" y="4549"/>
                      <a:pt x="13" y="4560"/>
                      <a:pt x="25" y="4584"/>
                    </a:cubicBezTo>
                    <a:cubicBezTo>
                      <a:pt x="103" y="4718"/>
                      <a:pt x="244" y="4800"/>
                      <a:pt x="398" y="4800"/>
                    </a:cubicBezTo>
                    <a:cubicBezTo>
                      <a:pt x="409" y="4800"/>
                      <a:pt x="419" y="4799"/>
                      <a:pt x="430" y="4799"/>
                    </a:cubicBezTo>
                    <a:cubicBezTo>
                      <a:pt x="680" y="4763"/>
                      <a:pt x="799" y="4477"/>
                      <a:pt x="882" y="4239"/>
                    </a:cubicBezTo>
                    <a:cubicBezTo>
                      <a:pt x="965" y="3977"/>
                      <a:pt x="1037" y="3727"/>
                      <a:pt x="1120" y="3453"/>
                    </a:cubicBezTo>
                    <a:cubicBezTo>
                      <a:pt x="1156" y="3275"/>
                      <a:pt x="1251" y="3072"/>
                      <a:pt x="1442" y="3036"/>
                    </a:cubicBezTo>
                    <a:cubicBezTo>
                      <a:pt x="1453" y="3035"/>
                      <a:pt x="1464" y="3035"/>
                      <a:pt x="1475" y="3035"/>
                    </a:cubicBezTo>
                    <a:cubicBezTo>
                      <a:pt x="1573" y="3035"/>
                      <a:pt x="1676" y="3078"/>
                      <a:pt x="1751" y="3132"/>
                    </a:cubicBezTo>
                    <a:cubicBezTo>
                      <a:pt x="1965" y="3251"/>
                      <a:pt x="2156" y="3394"/>
                      <a:pt x="2382" y="3489"/>
                    </a:cubicBezTo>
                    <a:cubicBezTo>
                      <a:pt x="2466" y="3518"/>
                      <a:pt x="2558" y="3534"/>
                      <a:pt x="2647" y="3534"/>
                    </a:cubicBezTo>
                    <a:cubicBezTo>
                      <a:pt x="2810" y="3534"/>
                      <a:pt x="2964" y="3481"/>
                      <a:pt x="3049" y="3358"/>
                    </a:cubicBezTo>
                    <a:cubicBezTo>
                      <a:pt x="3216" y="3096"/>
                      <a:pt x="3001" y="2763"/>
                      <a:pt x="3120" y="2489"/>
                    </a:cubicBezTo>
                    <a:cubicBezTo>
                      <a:pt x="3221" y="2265"/>
                      <a:pt x="3521" y="2178"/>
                      <a:pt x="3784" y="2178"/>
                    </a:cubicBezTo>
                    <a:cubicBezTo>
                      <a:pt x="3801" y="2178"/>
                      <a:pt x="3818" y="2178"/>
                      <a:pt x="3835" y="2179"/>
                    </a:cubicBezTo>
                    <a:cubicBezTo>
                      <a:pt x="4120" y="2203"/>
                      <a:pt x="4406" y="2298"/>
                      <a:pt x="4692" y="2298"/>
                    </a:cubicBezTo>
                    <a:cubicBezTo>
                      <a:pt x="4990" y="2286"/>
                      <a:pt x="5299" y="2132"/>
                      <a:pt x="5323" y="1870"/>
                    </a:cubicBezTo>
                    <a:cubicBezTo>
                      <a:pt x="5347" y="1751"/>
                      <a:pt x="5287" y="1608"/>
                      <a:pt x="5252" y="1489"/>
                    </a:cubicBezTo>
                    <a:cubicBezTo>
                      <a:pt x="5228" y="1370"/>
                      <a:pt x="5228" y="1215"/>
                      <a:pt x="5323" y="1131"/>
                    </a:cubicBezTo>
                    <a:cubicBezTo>
                      <a:pt x="5371" y="1108"/>
                      <a:pt x="5442" y="1072"/>
                      <a:pt x="5525" y="1060"/>
                    </a:cubicBezTo>
                    <a:cubicBezTo>
                      <a:pt x="5942" y="953"/>
                      <a:pt x="6383" y="762"/>
                      <a:pt x="6490" y="381"/>
                    </a:cubicBezTo>
                    <a:cubicBezTo>
                      <a:pt x="6514" y="262"/>
                      <a:pt x="6502" y="119"/>
                      <a:pt x="6502" y="0"/>
                    </a:cubicBezTo>
                    <a:close/>
                  </a:path>
                </a:pathLst>
              </a:custGeom>
              <a:solidFill>
                <a:srgbClr val="463F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99" name="Google Shape;5984;p62">
                <a:extLst>
                  <a:ext uri="{FF2B5EF4-FFF2-40B4-BE49-F238E27FC236}">
                    <a16:creationId xmlns:a16="http://schemas.microsoft.com/office/drawing/2014/main" id="{95487CB2-CB34-4027-8887-F97F0D2E47FE}"/>
                  </a:ext>
                </a:extLst>
              </p:cNvPr>
              <p:cNvSpPr/>
              <p:nvPr/>
            </p:nvSpPr>
            <p:spPr>
              <a:xfrm>
                <a:off x="3580576" y="2238886"/>
                <a:ext cx="182232" cy="218463"/>
              </a:xfrm>
              <a:custGeom>
                <a:avLst/>
                <a:gdLst/>
                <a:ahLst/>
                <a:cxnLst/>
                <a:rect l="l" t="t" r="r" b="b"/>
                <a:pathLst>
                  <a:path w="3727" h="4468" extrusionOk="0">
                    <a:moveTo>
                      <a:pt x="1408" y="1"/>
                    </a:moveTo>
                    <a:cubicBezTo>
                      <a:pt x="1300" y="1"/>
                      <a:pt x="1188" y="11"/>
                      <a:pt x="1072" y="32"/>
                    </a:cubicBezTo>
                    <a:cubicBezTo>
                      <a:pt x="798" y="92"/>
                      <a:pt x="524" y="247"/>
                      <a:pt x="322" y="521"/>
                    </a:cubicBezTo>
                    <a:cubicBezTo>
                      <a:pt x="95" y="842"/>
                      <a:pt x="0" y="1235"/>
                      <a:pt x="24" y="1604"/>
                    </a:cubicBezTo>
                    <a:cubicBezTo>
                      <a:pt x="24" y="2426"/>
                      <a:pt x="405" y="3211"/>
                      <a:pt x="1036" y="3771"/>
                    </a:cubicBezTo>
                    <a:cubicBezTo>
                      <a:pt x="1417" y="4104"/>
                      <a:pt x="1929" y="4426"/>
                      <a:pt x="2453" y="4462"/>
                    </a:cubicBezTo>
                    <a:cubicBezTo>
                      <a:pt x="2495" y="4466"/>
                      <a:pt x="2536" y="4468"/>
                      <a:pt x="2577" y="4468"/>
                    </a:cubicBezTo>
                    <a:cubicBezTo>
                      <a:pt x="3112" y="4468"/>
                      <a:pt x="3523" y="4111"/>
                      <a:pt x="3655" y="3569"/>
                    </a:cubicBezTo>
                    <a:cubicBezTo>
                      <a:pt x="3727" y="3295"/>
                      <a:pt x="3703" y="2973"/>
                      <a:pt x="3655" y="2699"/>
                    </a:cubicBezTo>
                    <a:cubicBezTo>
                      <a:pt x="3501" y="1554"/>
                      <a:pt x="2746" y="1"/>
                      <a:pt x="1408" y="1"/>
                    </a:cubicBezTo>
                    <a:close/>
                  </a:path>
                </a:pathLst>
              </a:custGeom>
              <a:solidFill>
                <a:srgbClr val="FFA6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00" name="Google Shape;5985;p62">
                <a:extLst>
                  <a:ext uri="{FF2B5EF4-FFF2-40B4-BE49-F238E27FC236}">
                    <a16:creationId xmlns:a16="http://schemas.microsoft.com/office/drawing/2014/main" id="{AAC5ED7C-509F-476E-9C5A-FBC3C0098919}"/>
                  </a:ext>
                </a:extLst>
              </p:cNvPr>
              <p:cNvSpPr/>
              <p:nvPr/>
            </p:nvSpPr>
            <p:spPr>
              <a:xfrm>
                <a:off x="3615487" y="2297511"/>
                <a:ext cx="89673" cy="103657"/>
              </a:xfrm>
              <a:custGeom>
                <a:avLst/>
                <a:gdLst/>
                <a:ahLst/>
                <a:cxnLst/>
                <a:rect l="l" t="t" r="r" b="b"/>
                <a:pathLst>
                  <a:path w="1834" h="2120" extrusionOk="0">
                    <a:moveTo>
                      <a:pt x="560" y="0"/>
                    </a:moveTo>
                    <a:cubicBezTo>
                      <a:pt x="358" y="0"/>
                      <a:pt x="0" y="143"/>
                      <a:pt x="0" y="369"/>
                    </a:cubicBezTo>
                    <a:cubicBezTo>
                      <a:pt x="18" y="414"/>
                      <a:pt x="62" y="438"/>
                      <a:pt x="103" y="438"/>
                    </a:cubicBezTo>
                    <a:cubicBezTo>
                      <a:pt x="117" y="438"/>
                      <a:pt x="131" y="435"/>
                      <a:pt x="143" y="429"/>
                    </a:cubicBezTo>
                    <a:cubicBezTo>
                      <a:pt x="227" y="381"/>
                      <a:pt x="274" y="286"/>
                      <a:pt x="358" y="250"/>
                    </a:cubicBezTo>
                    <a:cubicBezTo>
                      <a:pt x="413" y="230"/>
                      <a:pt x="472" y="217"/>
                      <a:pt x="529" y="217"/>
                    </a:cubicBezTo>
                    <a:cubicBezTo>
                      <a:pt x="569" y="217"/>
                      <a:pt x="608" y="223"/>
                      <a:pt x="643" y="238"/>
                    </a:cubicBezTo>
                    <a:cubicBezTo>
                      <a:pt x="703" y="250"/>
                      <a:pt x="751" y="262"/>
                      <a:pt x="798" y="286"/>
                    </a:cubicBezTo>
                    <a:cubicBezTo>
                      <a:pt x="691" y="417"/>
                      <a:pt x="620" y="548"/>
                      <a:pt x="572" y="691"/>
                    </a:cubicBezTo>
                    <a:cubicBezTo>
                      <a:pt x="536" y="786"/>
                      <a:pt x="524" y="881"/>
                      <a:pt x="536" y="977"/>
                    </a:cubicBezTo>
                    <a:cubicBezTo>
                      <a:pt x="560" y="1084"/>
                      <a:pt x="572" y="1203"/>
                      <a:pt x="643" y="1274"/>
                    </a:cubicBezTo>
                    <a:cubicBezTo>
                      <a:pt x="662" y="1293"/>
                      <a:pt x="685" y="1301"/>
                      <a:pt x="707" y="1301"/>
                    </a:cubicBezTo>
                    <a:cubicBezTo>
                      <a:pt x="754" y="1301"/>
                      <a:pt x="798" y="1264"/>
                      <a:pt x="798" y="1215"/>
                    </a:cubicBezTo>
                    <a:cubicBezTo>
                      <a:pt x="810" y="1167"/>
                      <a:pt x="798" y="1131"/>
                      <a:pt x="774" y="1084"/>
                    </a:cubicBezTo>
                    <a:lnTo>
                      <a:pt x="774" y="1048"/>
                    </a:lnTo>
                    <a:lnTo>
                      <a:pt x="774" y="1036"/>
                    </a:lnTo>
                    <a:lnTo>
                      <a:pt x="774" y="977"/>
                    </a:lnTo>
                    <a:cubicBezTo>
                      <a:pt x="774" y="881"/>
                      <a:pt x="774" y="834"/>
                      <a:pt x="798" y="750"/>
                    </a:cubicBezTo>
                    <a:cubicBezTo>
                      <a:pt x="822" y="631"/>
                      <a:pt x="882" y="512"/>
                      <a:pt x="977" y="417"/>
                    </a:cubicBezTo>
                    <a:cubicBezTo>
                      <a:pt x="1060" y="488"/>
                      <a:pt x="1132" y="572"/>
                      <a:pt x="1191" y="667"/>
                    </a:cubicBezTo>
                    <a:cubicBezTo>
                      <a:pt x="1489" y="1048"/>
                      <a:pt x="1655" y="1560"/>
                      <a:pt x="1632" y="2048"/>
                    </a:cubicBezTo>
                    <a:cubicBezTo>
                      <a:pt x="1632" y="2096"/>
                      <a:pt x="1664" y="2120"/>
                      <a:pt x="1699" y="2120"/>
                    </a:cubicBezTo>
                    <a:cubicBezTo>
                      <a:pt x="1733" y="2120"/>
                      <a:pt x="1769" y="2096"/>
                      <a:pt x="1774" y="2048"/>
                    </a:cubicBezTo>
                    <a:cubicBezTo>
                      <a:pt x="1834" y="1441"/>
                      <a:pt x="1655" y="834"/>
                      <a:pt x="1251" y="369"/>
                    </a:cubicBezTo>
                    <a:cubicBezTo>
                      <a:pt x="1072" y="179"/>
                      <a:pt x="834" y="0"/>
                      <a:pt x="560" y="0"/>
                    </a:cubicBezTo>
                    <a:close/>
                  </a:path>
                </a:pathLst>
              </a:custGeom>
              <a:solidFill>
                <a:srgbClr val="4E4937">
                  <a:lumMod val="5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01" name="Google Shape;5986;p62">
                <a:extLst>
                  <a:ext uri="{FF2B5EF4-FFF2-40B4-BE49-F238E27FC236}">
                    <a16:creationId xmlns:a16="http://schemas.microsoft.com/office/drawing/2014/main" id="{7320F0AB-4E15-417E-AA2D-F12325B12142}"/>
                  </a:ext>
                </a:extLst>
              </p:cNvPr>
              <p:cNvSpPr/>
              <p:nvPr/>
            </p:nvSpPr>
            <p:spPr>
              <a:xfrm>
                <a:off x="4003763" y="2375890"/>
                <a:ext cx="174702" cy="71289"/>
              </a:xfrm>
              <a:custGeom>
                <a:avLst/>
                <a:gdLst/>
                <a:ahLst/>
                <a:cxnLst/>
                <a:rect l="l" t="t" r="r" b="b"/>
                <a:pathLst>
                  <a:path w="3573" h="1458" extrusionOk="0">
                    <a:moveTo>
                      <a:pt x="676" y="1"/>
                    </a:moveTo>
                    <a:cubicBezTo>
                      <a:pt x="594" y="1"/>
                      <a:pt x="514" y="12"/>
                      <a:pt x="430" y="40"/>
                    </a:cubicBezTo>
                    <a:cubicBezTo>
                      <a:pt x="1" y="195"/>
                      <a:pt x="620" y="1457"/>
                      <a:pt x="1727" y="1457"/>
                    </a:cubicBezTo>
                    <a:cubicBezTo>
                      <a:pt x="2811" y="1457"/>
                      <a:pt x="3573" y="624"/>
                      <a:pt x="3347" y="267"/>
                    </a:cubicBezTo>
                    <a:cubicBezTo>
                      <a:pt x="3318" y="224"/>
                      <a:pt x="3252" y="210"/>
                      <a:pt x="3154" y="210"/>
                    </a:cubicBezTo>
                    <a:cubicBezTo>
                      <a:pt x="2975" y="210"/>
                      <a:pt x="2687" y="255"/>
                      <a:pt x="2311" y="255"/>
                    </a:cubicBezTo>
                    <a:cubicBezTo>
                      <a:pt x="2207" y="255"/>
                      <a:pt x="2095" y="252"/>
                      <a:pt x="1977" y="243"/>
                    </a:cubicBezTo>
                    <a:cubicBezTo>
                      <a:pt x="1355" y="195"/>
                      <a:pt x="1010" y="1"/>
                      <a:pt x="676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02" name="Google Shape;5989;p62">
                <a:extLst>
                  <a:ext uri="{FF2B5EF4-FFF2-40B4-BE49-F238E27FC236}">
                    <a16:creationId xmlns:a16="http://schemas.microsoft.com/office/drawing/2014/main" id="{4A2870BE-2D3F-4C18-BFB6-FB4A6B02D6CA}"/>
                  </a:ext>
                </a:extLst>
              </p:cNvPr>
              <p:cNvSpPr/>
              <p:nvPr/>
            </p:nvSpPr>
            <p:spPr>
              <a:xfrm>
                <a:off x="3981076" y="2259618"/>
                <a:ext cx="41365" cy="62390"/>
              </a:xfrm>
              <a:custGeom>
                <a:avLst/>
                <a:gdLst/>
                <a:ahLst/>
                <a:cxnLst/>
                <a:rect l="l" t="t" r="r" b="b"/>
                <a:pathLst>
                  <a:path w="846" h="1276" extrusionOk="0">
                    <a:moveTo>
                      <a:pt x="430" y="0"/>
                    </a:moveTo>
                    <a:cubicBezTo>
                      <a:pt x="422" y="0"/>
                      <a:pt x="413" y="0"/>
                      <a:pt x="405" y="1"/>
                    </a:cubicBezTo>
                    <a:cubicBezTo>
                      <a:pt x="179" y="13"/>
                      <a:pt x="1" y="299"/>
                      <a:pt x="12" y="656"/>
                    </a:cubicBezTo>
                    <a:cubicBezTo>
                      <a:pt x="24" y="1006"/>
                      <a:pt x="218" y="1276"/>
                      <a:pt x="428" y="1276"/>
                    </a:cubicBezTo>
                    <a:cubicBezTo>
                      <a:pt x="432" y="1276"/>
                      <a:pt x="437" y="1276"/>
                      <a:pt x="441" y="1275"/>
                    </a:cubicBezTo>
                    <a:cubicBezTo>
                      <a:pt x="667" y="1263"/>
                      <a:pt x="846" y="978"/>
                      <a:pt x="834" y="620"/>
                    </a:cubicBezTo>
                    <a:cubicBezTo>
                      <a:pt x="834" y="288"/>
                      <a:pt x="636" y="0"/>
                      <a:pt x="430" y="0"/>
                    </a:cubicBezTo>
                    <a:close/>
                  </a:path>
                </a:pathLst>
              </a:custGeom>
              <a:solidFill>
                <a:srgbClr val="4E4937">
                  <a:lumMod val="5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03" name="Google Shape;5990;p62">
                <a:extLst>
                  <a:ext uri="{FF2B5EF4-FFF2-40B4-BE49-F238E27FC236}">
                    <a16:creationId xmlns:a16="http://schemas.microsoft.com/office/drawing/2014/main" id="{C583EFC4-80D0-4793-A079-1CE95B755A75}"/>
                  </a:ext>
                </a:extLst>
              </p:cNvPr>
              <p:cNvSpPr/>
              <p:nvPr/>
            </p:nvSpPr>
            <p:spPr>
              <a:xfrm>
                <a:off x="4176118" y="2255022"/>
                <a:ext cx="33200" cy="51829"/>
              </a:xfrm>
              <a:custGeom>
                <a:avLst/>
                <a:gdLst/>
                <a:ahLst/>
                <a:cxnLst/>
                <a:rect l="l" t="t" r="r" b="b"/>
                <a:pathLst>
                  <a:path w="679" h="1060" extrusionOk="0">
                    <a:moveTo>
                      <a:pt x="322" y="0"/>
                    </a:moveTo>
                    <a:cubicBezTo>
                      <a:pt x="143" y="0"/>
                      <a:pt x="0" y="238"/>
                      <a:pt x="12" y="536"/>
                    </a:cubicBezTo>
                    <a:cubicBezTo>
                      <a:pt x="12" y="834"/>
                      <a:pt x="179" y="1060"/>
                      <a:pt x="357" y="1060"/>
                    </a:cubicBezTo>
                    <a:cubicBezTo>
                      <a:pt x="536" y="1060"/>
                      <a:pt x="679" y="822"/>
                      <a:pt x="667" y="524"/>
                    </a:cubicBezTo>
                    <a:cubicBezTo>
                      <a:pt x="655" y="226"/>
                      <a:pt x="500" y="0"/>
                      <a:pt x="322" y="0"/>
                    </a:cubicBezTo>
                    <a:close/>
                  </a:path>
                </a:pathLst>
              </a:custGeom>
              <a:solidFill>
                <a:srgbClr val="4E4937">
                  <a:lumMod val="5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04" name="Google Shape;5991;p62">
                <a:extLst>
                  <a:ext uri="{FF2B5EF4-FFF2-40B4-BE49-F238E27FC236}">
                    <a16:creationId xmlns:a16="http://schemas.microsoft.com/office/drawing/2014/main" id="{ECC49A62-4EB7-4DA3-B99F-AD54A0EEFE4C}"/>
                  </a:ext>
                </a:extLst>
              </p:cNvPr>
              <p:cNvSpPr/>
              <p:nvPr/>
            </p:nvSpPr>
            <p:spPr>
              <a:xfrm>
                <a:off x="3958046" y="2117529"/>
                <a:ext cx="102826" cy="83513"/>
              </a:xfrm>
              <a:custGeom>
                <a:avLst/>
                <a:gdLst/>
                <a:ahLst/>
                <a:cxnLst/>
                <a:rect l="l" t="t" r="r" b="b"/>
                <a:pathLst>
                  <a:path w="2103" h="1708" extrusionOk="0">
                    <a:moveTo>
                      <a:pt x="1640" y="0"/>
                    </a:moveTo>
                    <a:cubicBezTo>
                      <a:pt x="1570" y="0"/>
                      <a:pt x="1501" y="15"/>
                      <a:pt x="1436" y="38"/>
                    </a:cubicBezTo>
                    <a:cubicBezTo>
                      <a:pt x="960" y="205"/>
                      <a:pt x="543" y="657"/>
                      <a:pt x="245" y="1098"/>
                    </a:cubicBezTo>
                    <a:lnTo>
                      <a:pt x="67" y="1419"/>
                    </a:lnTo>
                    <a:cubicBezTo>
                      <a:pt x="43" y="1455"/>
                      <a:pt x="19" y="1502"/>
                      <a:pt x="7" y="1562"/>
                    </a:cubicBezTo>
                    <a:cubicBezTo>
                      <a:pt x="0" y="1669"/>
                      <a:pt x="51" y="1708"/>
                      <a:pt x="130" y="1708"/>
                    </a:cubicBezTo>
                    <a:cubicBezTo>
                      <a:pt x="323" y="1708"/>
                      <a:pt x="681" y="1473"/>
                      <a:pt x="757" y="1431"/>
                    </a:cubicBezTo>
                    <a:cubicBezTo>
                      <a:pt x="948" y="1336"/>
                      <a:pt x="1138" y="1252"/>
                      <a:pt x="1329" y="1169"/>
                    </a:cubicBezTo>
                    <a:cubicBezTo>
                      <a:pt x="1650" y="1062"/>
                      <a:pt x="2007" y="919"/>
                      <a:pt x="2079" y="550"/>
                    </a:cubicBezTo>
                    <a:cubicBezTo>
                      <a:pt x="2103" y="395"/>
                      <a:pt x="2067" y="217"/>
                      <a:pt x="1948" y="121"/>
                    </a:cubicBezTo>
                    <a:cubicBezTo>
                      <a:pt x="1854" y="34"/>
                      <a:pt x="1747" y="0"/>
                      <a:pt x="1640" y="0"/>
                    </a:cubicBezTo>
                    <a:close/>
                  </a:path>
                </a:pathLst>
              </a:custGeom>
              <a:solidFill>
                <a:srgbClr val="4E4937">
                  <a:lumMod val="5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05" name="Google Shape;5992;p62">
                <a:extLst>
                  <a:ext uri="{FF2B5EF4-FFF2-40B4-BE49-F238E27FC236}">
                    <a16:creationId xmlns:a16="http://schemas.microsoft.com/office/drawing/2014/main" id="{B1BDA3DA-E1BA-489F-94D8-C87D2843CA9D}"/>
                  </a:ext>
                </a:extLst>
              </p:cNvPr>
              <p:cNvSpPr/>
              <p:nvPr/>
            </p:nvSpPr>
            <p:spPr>
              <a:xfrm>
                <a:off x="4139985" y="2108239"/>
                <a:ext cx="88549" cy="62683"/>
              </a:xfrm>
              <a:custGeom>
                <a:avLst/>
                <a:gdLst/>
                <a:ahLst/>
                <a:cxnLst/>
                <a:rect l="l" t="t" r="r" b="b"/>
                <a:pathLst>
                  <a:path w="1811" h="1282" extrusionOk="0">
                    <a:moveTo>
                      <a:pt x="533" y="0"/>
                    </a:moveTo>
                    <a:cubicBezTo>
                      <a:pt x="415" y="0"/>
                      <a:pt x="285" y="43"/>
                      <a:pt x="168" y="133"/>
                    </a:cubicBezTo>
                    <a:cubicBezTo>
                      <a:pt x="49" y="228"/>
                      <a:pt x="1" y="383"/>
                      <a:pt x="13" y="514"/>
                    </a:cubicBezTo>
                    <a:cubicBezTo>
                      <a:pt x="37" y="823"/>
                      <a:pt x="358" y="907"/>
                      <a:pt x="620" y="966"/>
                    </a:cubicBezTo>
                    <a:cubicBezTo>
                      <a:pt x="799" y="1002"/>
                      <a:pt x="965" y="1049"/>
                      <a:pt x="1144" y="1109"/>
                    </a:cubicBezTo>
                    <a:cubicBezTo>
                      <a:pt x="1200" y="1133"/>
                      <a:pt x="1477" y="1281"/>
                      <a:pt x="1656" y="1281"/>
                    </a:cubicBezTo>
                    <a:cubicBezTo>
                      <a:pt x="1743" y="1281"/>
                      <a:pt x="1807" y="1246"/>
                      <a:pt x="1811" y="1145"/>
                    </a:cubicBezTo>
                    <a:cubicBezTo>
                      <a:pt x="1811" y="1097"/>
                      <a:pt x="1799" y="1049"/>
                      <a:pt x="1787" y="1026"/>
                    </a:cubicBezTo>
                    <a:cubicBezTo>
                      <a:pt x="1739" y="954"/>
                      <a:pt x="1692" y="859"/>
                      <a:pt x="1632" y="764"/>
                    </a:cubicBezTo>
                    <a:cubicBezTo>
                      <a:pt x="1406" y="430"/>
                      <a:pt x="1084" y="85"/>
                      <a:pt x="644" y="14"/>
                    </a:cubicBezTo>
                    <a:cubicBezTo>
                      <a:pt x="609" y="5"/>
                      <a:pt x="572" y="0"/>
                      <a:pt x="533" y="0"/>
                    </a:cubicBezTo>
                    <a:close/>
                  </a:path>
                </a:pathLst>
              </a:custGeom>
              <a:solidFill>
                <a:srgbClr val="4E4937">
                  <a:lumMod val="5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06" name="Google Shape;5993;p62">
                <a:extLst>
                  <a:ext uri="{FF2B5EF4-FFF2-40B4-BE49-F238E27FC236}">
                    <a16:creationId xmlns:a16="http://schemas.microsoft.com/office/drawing/2014/main" id="{48C96D6C-17BA-4C37-A8E7-B79918551EF0}"/>
                  </a:ext>
                </a:extLst>
              </p:cNvPr>
              <p:cNvSpPr/>
              <p:nvPr/>
            </p:nvSpPr>
            <p:spPr>
              <a:xfrm>
                <a:off x="4123116" y="2250914"/>
                <a:ext cx="64688" cy="110552"/>
              </a:xfrm>
              <a:custGeom>
                <a:avLst/>
                <a:gdLst/>
                <a:ahLst/>
                <a:cxnLst/>
                <a:rect l="l" t="t" r="r" b="b"/>
                <a:pathLst>
                  <a:path w="1323" h="2261" extrusionOk="0">
                    <a:moveTo>
                      <a:pt x="536" y="1"/>
                    </a:moveTo>
                    <a:cubicBezTo>
                      <a:pt x="522" y="1"/>
                      <a:pt x="506" y="4"/>
                      <a:pt x="489" y="13"/>
                    </a:cubicBezTo>
                    <a:cubicBezTo>
                      <a:pt x="417" y="36"/>
                      <a:pt x="370" y="120"/>
                      <a:pt x="322" y="179"/>
                    </a:cubicBezTo>
                    <a:cubicBezTo>
                      <a:pt x="298" y="239"/>
                      <a:pt x="251" y="298"/>
                      <a:pt x="215" y="358"/>
                    </a:cubicBezTo>
                    <a:cubicBezTo>
                      <a:pt x="155" y="489"/>
                      <a:pt x="96" y="620"/>
                      <a:pt x="72" y="751"/>
                    </a:cubicBezTo>
                    <a:cubicBezTo>
                      <a:pt x="36" y="906"/>
                      <a:pt x="13" y="1037"/>
                      <a:pt x="13" y="1191"/>
                    </a:cubicBezTo>
                    <a:cubicBezTo>
                      <a:pt x="13" y="1322"/>
                      <a:pt x="1" y="1489"/>
                      <a:pt x="72" y="1584"/>
                    </a:cubicBezTo>
                    <a:cubicBezTo>
                      <a:pt x="124" y="1680"/>
                      <a:pt x="221" y="1718"/>
                      <a:pt x="320" y="1718"/>
                    </a:cubicBezTo>
                    <a:cubicBezTo>
                      <a:pt x="357" y="1718"/>
                      <a:pt x="394" y="1713"/>
                      <a:pt x="429" y="1703"/>
                    </a:cubicBezTo>
                    <a:cubicBezTo>
                      <a:pt x="542" y="1681"/>
                      <a:pt x="655" y="1583"/>
                      <a:pt x="778" y="1583"/>
                    </a:cubicBezTo>
                    <a:cubicBezTo>
                      <a:pt x="785" y="1583"/>
                      <a:pt x="792" y="1584"/>
                      <a:pt x="798" y="1584"/>
                    </a:cubicBezTo>
                    <a:cubicBezTo>
                      <a:pt x="1084" y="1620"/>
                      <a:pt x="1156" y="1977"/>
                      <a:pt x="965" y="2168"/>
                    </a:cubicBezTo>
                    <a:cubicBezTo>
                      <a:pt x="926" y="2206"/>
                      <a:pt x="958" y="2261"/>
                      <a:pt x="997" y="2261"/>
                    </a:cubicBezTo>
                    <a:cubicBezTo>
                      <a:pt x="1006" y="2261"/>
                      <a:pt x="1016" y="2258"/>
                      <a:pt x="1025" y="2251"/>
                    </a:cubicBezTo>
                    <a:cubicBezTo>
                      <a:pt x="1239" y="2120"/>
                      <a:pt x="1322" y="1834"/>
                      <a:pt x="1191" y="1620"/>
                    </a:cubicBezTo>
                    <a:cubicBezTo>
                      <a:pt x="1096" y="1461"/>
                      <a:pt x="932" y="1387"/>
                      <a:pt x="763" y="1387"/>
                    </a:cubicBezTo>
                    <a:cubicBezTo>
                      <a:pt x="678" y="1387"/>
                      <a:pt x="592" y="1406"/>
                      <a:pt x="513" y="1441"/>
                    </a:cubicBezTo>
                    <a:cubicBezTo>
                      <a:pt x="453" y="1465"/>
                      <a:pt x="382" y="1513"/>
                      <a:pt x="310" y="1513"/>
                    </a:cubicBezTo>
                    <a:cubicBezTo>
                      <a:pt x="215" y="1513"/>
                      <a:pt x="215" y="1441"/>
                      <a:pt x="215" y="1382"/>
                    </a:cubicBezTo>
                    <a:cubicBezTo>
                      <a:pt x="215" y="1227"/>
                      <a:pt x="239" y="1060"/>
                      <a:pt x="263" y="918"/>
                    </a:cubicBezTo>
                    <a:cubicBezTo>
                      <a:pt x="298" y="763"/>
                      <a:pt x="346" y="632"/>
                      <a:pt x="406" y="501"/>
                    </a:cubicBezTo>
                    <a:cubicBezTo>
                      <a:pt x="429" y="429"/>
                      <a:pt x="477" y="370"/>
                      <a:pt x="501" y="310"/>
                    </a:cubicBezTo>
                    <a:cubicBezTo>
                      <a:pt x="536" y="251"/>
                      <a:pt x="596" y="179"/>
                      <a:pt x="608" y="96"/>
                    </a:cubicBezTo>
                    <a:cubicBezTo>
                      <a:pt x="617" y="41"/>
                      <a:pt x="584" y="1"/>
                      <a:pt x="536" y="1"/>
                    </a:cubicBezTo>
                    <a:close/>
                  </a:path>
                </a:pathLst>
              </a:custGeom>
              <a:solidFill>
                <a:srgbClr val="4E4937">
                  <a:lumMod val="5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253B231F-8A4A-46A3-AF7D-DA35AD131B96}"/>
                </a:ext>
              </a:extLst>
            </p:cNvPr>
            <p:cNvGrpSpPr/>
            <p:nvPr/>
          </p:nvGrpSpPr>
          <p:grpSpPr>
            <a:xfrm>
              <a:off x="2957763" y="2450935"/>
              <a:ext cx="1061739" cy="2303731"/>
              <a:chOff x="1902225" y="1826942"/>
              <a:chExt cx="1074085" cy="2296057"/>
            </a:xfrm>
          </p:grpSpPr>
          <p:sp>
            <p:nvSpPr>
              <p:cNvPr id="116" name="Google Shape;5833;p62">
                <a:extLst>
                  <a:ext uri="{FF2B5EF4-FFF2-40B4-BE49-F238E27FC236}">
                    <a16:creationId xmlns:a16="http://schemas.microsoft.com/office/drawing/2014/main" id="{D03827B8-97D3-479D-B28E-00D55E57D7C2}"/>
                  </a:ext>
                </a:extLst>
              </p:cNvPr>
              <p:cNvSpPr/>
              <p:nvPr/>
            </p:nvSpPr>
            <p:spPr>
              <a:xfrm>
                <a:off x="2773176" y="3250222"/>
                <a:ext cx="203134" cy="270024"/>
              </a:xfrm>
              <a:custGeom>
                <a:avLst/>
                <a:gdLst/>
                <a:ahLst/>
                <a:cxnLst/>
                <a:rect l="l" t="t" r="r" b="b"/>
                <a:pathLst>
                  <a:path w="4121" h="5478" extrusionOk="0">
                    <a:moveTo>
                      <a:pt x="1918" y="1"/>
                    </a:moveTo>
                    <a:cubicBezTo>
                      <a:pt x="1275" y="286"/>
                      <a:pt x="644" y="536"/>
                      <a:pt x="1" y="763"/>
                    </a:cubicBezTo>
                    <a:cubicBezTo>
                      <a:pt x="132" y="1048"/>
                      <a:pt x="501" y="1941"/>
                      <a:pt x="536" y="2382"/>
                    </a:cubicBezTo>
                    <a:cubicBezTo>
                      <a:pt x="655" y="2929"/>
                      <a:pt x="382" y="4334"/>
                      <a:pt x="525" y="4358"/>
                    </a:cubicBezTo>
                    <a:cubicBezTo>
                      <a:pt x="529" y="4359"/>
                      <a:pt x="534" y="4360"/>
                      <a:pt x="539" y="4360"/>
                    </a:cubicBezTo>
                    <a:cubicBezTo>
                      <a:pt x="730" y="4360"/>
                      <a:pt x="1024" y="3453"/>
                      <a:pt x="1013" y="3453"/>
                    </a:cubicBezTo>
                    <a:lnTo>
                      <a:pt x="1013" y="3453"/>
                    </a:lnTo>
                    <a:cubicBezTo>
                      <a:pt x="1060" y="3453"/>
                      <a:pt x="870" y="5061"/>
                      <a:pt x="1060" y="5108"/>
                    </a:cubicBezTo>
                    <a:cubicBezTo>
                      <a:pt x="1066" y="5109"/>
                      <a:pt x="1071" y="5110"/>
                      <a:pt x="1077" y="5110"/>
                    </a:cubicBezTo>
                    <a:cubicBezTo>
                      <a:pt x="1362" y="5110"/>
                      <a:pt x="1762" y="3620"/>
                      <a:pt x="1727" y="3608"/>
                    </a:cubicBezTo>
                    <a:lnTo>
                      <a:pt x="1727" y="3608"/>
                    </a:lnTo>
                    <a:cubicBezTo>
                      <a:pt x="1787" y="3608"/>
                      <a:pt x="1703" y="5465"/>
                      <a:pt x="1965" y="5477"/>
                    </a:cubicBezTo>
                    <a:cubicBezTo>
                      <a:pt x="1966" y="5477"/>
                      <a:pt x="1968" y="5477"/>
                      <a:pt x="1969" y="5477"/>
                    </a:cubicBezTo>
                    <a:cubicBezTo>
                      <a:pt x="2359" y="5477"/>
                      <a:pt x="2429" y="3703"/>
                      <a:pt x="2382" y="3549"/>
                    </a:cubicBezTo>
                    <a:lnTo>
                      <a:pt x="2382" y="3549"/>
                    </a:lnTo>
                    <a:cubicBezTo>
                      <a:pt x="2428" y="3688"/>
                      <a:pt x="2600" y="4979"/>
                      <a:pt x="2831" y="4979"/>
                    </a:cubicBezTo>
                    <a:cubicBezTo>
                      <a:pt x="2836" y="4979"/>
                      <a:pt x="2841" y="4979"/>
                      <a:pt x="2846" y="4977"/>
                    </a:cubicBezTo>
                    <a:cubicBezTo>
                      <a:pt x="3203" y="4894"/>
                      <a:pt x="3072" y="2834"/>
                      <a:pt x="2989" y="2691"/>
                    </a:cubicBezTo>
                    <a:lnTo>
                      <a:pt x="2989" y="2691"/>
                    </a:lnTo>
                    <a:cubicBezTo>
                      <a:pt x="3065" y="2767"/>
                      <a:pt x="3546" y="3475"/>
                      <a:pt x="3784" y="3475"/>
                    </a:cubicBezTo>
                    <a:cubicBezTo>
                      <a:pt x="3807" y="3475"/>
                      <a:pt x="3828" y="3468"/>
                      <a:pt x="3846" y="3453"/>
                    </a:cubicBezTo>
                    <a:cubicBezTo>
                      <a:pt x="4120" y="3215"/>
                      <a:pt x="2799" y="1239"/>
                      <a:pt x="2477" y="929"/>
                    </a:cubicBezTo>
                    <a:cubicBezTo>
                      <a:pt x="2334" y="703"/>
                      <a:pt x="2096" y="298"/>
                      <a:pt x="1918" y="1"/>
                    </a:cubicBezTo>
                    <a:close/>
                  </a:path>
                </a:pathLst>
              </a:custGeom>
              <a:solidFill>
                <a:srgbClr val="FFA6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17" name="Google Shape;5834;p62">
                <a:extLst>
                  <a:ext uri="{FF2B5EF4-FFF2-40B4-BE49-F238E27FC236}">
                    <a16:creationId xmlns:a16="http://schemas.microsoft.com/office/drawing/2014/main" id="{35336112-C09F-4257-8BE6-0A4BE0A27F21}"/>
                  </a:ext>
                </a:extLst>
              </p:cNvPr>
              <p:cNvSpPr/>
              <p:nvPr/>
            </p:nvSpPr>
            <p:spPr>
              <a:xfrm>
                <a:off x="2588871" y="2673496"/>
                <a:ext cx="358652" cy="723515"/>
              </a:xfrm>
              <a:custGeom>
                <a:avLst/>
                <a:gdLst/>
                <a:ahLst/>
                <a:cxnLst/>
                <a:rect l="l" t="t" r="r" b="b"/>
                <a:pathLst>
                  <a:path w="7276" h="14678" extrusionOk="0">
                    <a:moveTo>
                      <a:pt x="1293" y="0"/>
                    </a:moveTo>
                    <a:cubicBezTo>
                      <a:pt x="500" y="0"/>
                      <a:pt x="1" y="1758"/>
                      <a:pt x="108" y="3045"/>
                    </a:cubicBezTo>
                    <a:cubicBezTo>
                      <a:pt x="251" y="4592"/>
                      <a:pt x="1263" y="5378"/>
                      <a:pt x="2263" y="8653"/>
                    </a:cubicBezTo>
                    <a:cubicBezTo>
                      <a:pt x="2954" y="10915"/>
                      <a:pt x="3525" y="12939"/>
                      <a:pt x="3811" y="13963"/>
                    </a:cubicBezTo>
                    <a:cubicBezTo>
                      <a:pt x="3823" y="13998"/>
                      <a:pt x="3823" y="14034"/>
                      <a:pt x="3847" y="14070"/>
                    </a:cubicBezTo>
                    <a:cubicBezTo>
                      <a:pt x="3942" y="14475"/>
                      <a:pt x="4025" y="14677"/>
                      <a:pt x="4025" y="14677"/>
                    </a:cubicBezTo>
                    <a:cubicBezTo>
                      <a:pt x="4978" y="14558"/>
                      <a:pt x="7276" y="13939"/>
                      <a:pt x="7157" y="13427"/>
                    </a:cubicBezTo>
                    <a:lnTo>
                      <a:pt x="7026" y="12844"/>
                    </a:lnTo>
                    <a:cubicBezTo>
                      <a:pt x="7026" y="12820"/>
                      <a:pt x="7014" y="12784"/>
                      <a:pt x="7014" y="12760"/>
                    </a:cubicBezTo>
                    <a:cubicBezTo>
                      <a:pt x="5573" y="6581"/>
                      <a:pt x="2775" y="1175"/>
                      <a:pt x="1858" y="282"/>
                    </a:cubicBezTo>
                    <a:cubicBezTo>
                      <a:pt x="1658" y="86"/>
                      <a:pt x="1468" y="0"/>
                      <a:pt x="1293" y="0"/>
                    </a:cubicBezTo>
                    <a:close/>
                  </a:path>
                </a:pathLst>
              </a:custGeom>
              <a:solidFill>
                <a:srgbClr val="FFE6B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18" name="Google Shape;5835;p62">
                <a:extLst>
                  <a:ext uri="{FF2B5EF4-FFF2-40B4-BE49-F238E27FC236}">
                    <a16:creationId xmlns:a16="http://schemas.microsoft.com/office/drawing/2014/main" id="{1093E4C1-0FEA-4108-93E0-03C42DB5B9AF}"/>
                  </a:ext>
                </a:extLst>
              </p:cNvPr>
              <p:cNvSpPr/>
              <p:nvPr/>
            </p:nvSpPr>
            <p:spPr>
              <a:xfrm>
                <a:off x="2777268" y="3302472"/>
                <a:ext cx="158525" cy="64573"/>
              </a:xfrm>
              <a:custGeom>
                <a:avLst/>
                <a:gdLst/>
                <a:ahLst/>
                <a:cxnLst/>
                <a:rect l="l" t="t" r="r" b="b"/>
                <a:pathLst>
                  <a:path w="3216" h="1310" extrusionOk="0">
                    <a:moveTo>
                      <a:pt x="3204" y="0"/>
                    </a:moveTo>
                    <a:cubicBezTo>
                      <a:pt x="2644" y="203"/>
                      <a:pt x="2061" y="429"/>
                      <a:pt x="1489" y="643"/>
                    </a:cubicBezTo>
                    <a:cubicBezTo>
                      <a:pt x="989" y="822"/>
                      <a:pt x="477" y="1000"/>
                      <a:pt x="1" y="1203"/>
                    </a:cubicBezTo>
                    <a:cubicBezTo>
                      <a:pt x="25" y="1238"/>
                      <a:pt x="25" y="1274"/>
                      <a:pt x="37" y="1310"/>
                    </a:cubicBezTo>
                    <a:cubicBezTo>
                      <a:pt x="537" y="1143"/>
                      <a:pt x="1037" y="941"/>
                      <a:pt x="1525" y="738"/>
                    </a:cubicBezTo>
                    <a:cubicBezTo>
                      <a:pt x="2085" y="524"/>
                      <a:pt x="2656" y="310"/>
                      <a:pt x="3216" y="84"/>
                    </a:cubicBezTo>
                    <a:cubicBezTo>
                      <a:pt x="3216" y="60"/>
                      <a:pt x="3204" y="24"/>
                      <a:pt x="3204" y="0"/>
                    </a:cubicBezTo>
                    <a:close/>
                  </a:path>
                </a:pathLst>
              </a:custGeom>
              <a:solidFill>
                <a:srgbClr val="578A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19" name="Google Shape;5838;p62">
                <a:extLst>
                  <a:ext uri="{FF2B5EF4-FFF2-40B4-BE49-F238E27FC236}">
                    <a16:creationId xmlns:a16="http://schemas.microsoft.com/office/drawing/2014/main" id="{CACD7B90-87E7-4A96-8F47-A8BE3BC9E99A}"/>
                  </a:ext>
                </a:extLst>
              </p:cNvPr>
              <p:cNvSpPr/>
              <p:nvPr/>
            </p:nvSpPr>
            <p:spPr>
              <a:xfrm>
                <a:off x="1902225" y="2064681"/>
                <a:ext cx="522402" cy="1033319"/>
              </a:xfrm>
              <a:custGeom>
                <a:avLst/>
                <a:gdLst/>
                <a:ahLst/>
                <a:cxnLst/>
                <a:rect l="l" t="t" r="r" b="b"/>
                <a:pathLst>
                  <a:path w="10598" h="20963" extrusionOk="0">
                    <a:moveTo>
                      <a:pt x="3836" y="1"/>
                    </a:moveTo>
                    <a:cubicBezTo>
                      <a:pt x="3434" y="1"/>
                      <a:pt x="3034" y="160"/>
                      <a:pt x="2715" y="418"/>
                    </a:cubicBezTo>
                    <a:cubicBezTo>
                      <a:pt x="2263" y="787"/>
                      <a:pt x="1965" y="1311"/>
                      <a:pt x="1787" y="1858"/>
                    </a:cubicBezTo>
                    <a:cubicBezTo>
                      <a:pt x="1525" y="2692"/>
                      <a:pt x="1477" y="3632"/>
                      <a:pt x="1799" y="4454"/>
                    </a:cubicBezTo>
                    <a:cubicBezTo>
                      <a:pt x="2084" y="5144"/>
                      <a:pt x="2608" y="5716"/>
                      <a:pt x="3025" y="6359"/>
                    </a:cubicBezTo>
                    <a:cubicBezTo>
                      <a:pt x="3442" y="6990"/>
                      <a:pt x="3739" y="7764"/>
                      <a:pt x="3501" y="8478"/>
                    </a:cubicBezTo>
                    <a:cubicBezTo>
                      <a:pt x="3370" y="8883"/>
                      <a:pt x="3073" y="9216"/>
                      <a:pt x="2775" y="9526"/>
                    </a:cubicBezTo>
                    <a:cubicBezTo>
                      <a:pt x="2203" y="10097"/>
                      <a:pt x="1549" y="10609"/>
                      <a:pt x="1179" y="11324"/>
                    </a:cubicBezTo>
                    <a:cubicBezTo>
                      <a:pt x="810" y="12038"/>
                      <a:pt x="810" y="13038"/>
                      <a:pt x="1430" y="13526"/>
                    </a:cubicBezTo>
                    <a:cubicBezTo>
                      <a:pt x="1727" y="13765"/>
                      <a:pt x="2156" y="13907"/>
                      <a:pt x="2299" y="14276"/>
                    </a:cubicBezTo>
                    <a:cubicBezTo>
                      <a:pt x="2394" y="14586"/>
                      <a:pt x="2215" y="14919"/>
                      <a:pt x="2025" y="15181"/>
                    </a:cubicBezTo>
                    <a:cubicBezTo>
                      <a:pt x="1620" y="15717"/>
                      <a:pt x="1084" y="16146"/>
                      <a:pt x="691" y="16670"/>
                    </a:cubicBezTo>
                    <a:cubicBezTo>
                      <a:pt x="287" y="17205"/>
                      <a:pt x="1" y="17896"/>
                      <a:pt x="191" y="18527"/>
                    </a:cubicBezTo>
                    <a:cubicBezTo>
                      <a:pt x="394" y="19170"/>
                      <a:pt x="1001" y="19599"/>
                      <a:pt x="1620" y="19837"/>
                    </a:cubicBezTo>
                    <a:cubicBezTo>
                      <a:pt x="2027" y="20002"/>
                      <a:pt x="2467" y="20111"/>
                      <a:pt x="2902" y="20111"/>
                    </a:cubicBezTo>
                    <a:cubicBezTo>
                      <a:pt x="3154" y="20111"/>
                      <a:pt x="3404" y="20075"/>
                      <a:pt x="3644" y="19991"/>
                    </a:cubicBezTo>
                    <a:cubicBezTo>
                      <a:pt x="3788" y="19940"/>
                      <a:pt x="3941" y="19880"/>
                      <a:pt x="4088" y="19880"/>
                    </a:cubicBezTo>
                    <a:cubicBezTo>
                      <a:pt x="4111" y="19880"/>
                      <a:pt x="4133" y="19881"/>
                      <a:pt x="4156" y="19884"/>
                    </a:cubicBezTo>
                    <a:cubicBezTo>
                      <a:pt x="4382" y="19920"/>
                      <a:pt x="4525" y="20122"/>
                      <a:pt x="4692" y="20289"/>
                    </a:cubicBezTo>
                    <a:cubicBezTo>
                      <a:pt x="5144" y="20741"/>
                      <a:pt x="5787" y="20962"/>
                      <a:pt x="6430" y="20962"/>
                    </a:cubicBezTo>
                    <a:cubicBezTo>
                      <a:pt x="6651" y="20962"/>
                      <a:pt x="6872" y="20936"/>
                      <a:pt x="7085" y="20884"/>
                    </a:cubicBezTo>
                    <a:cubicBezTo>
                      <a:pt x="7918" y="20670"/>
                      <a:pt x="8633" y="20099"/>
                      <a:pt x="9121" y="19396"/>
                    </a:cubicBezTo>
                    <a:cubicBezTo>
                      <a:pt x="9740" y="18551"/>
                      <a:pt x="10050" y="17444"/>
                      <a:pt x="9823" y="16432"/>
                    </a:cubicBezTo>
                    <a:cubicBezTo>
                      <a:pt x="9597" y="15408"/>
                      <a:pt x="8788" y="14503"/>
                      <a:pt x="7740" y="14336"/>
                    </a:cubicBezTo>
                    <a:lnTo>
                      <a:pt x="7740" y="14336"/>
                    </a:lnTo>
                    <a:cubicBezTo>
                      <a:pt x="7806" y="14347"/>
                      <a:pt x="7873" y="14352"/>
                      <a:pt x="7939" y="14352"/>
                    </a:cubicBezTo>
                    <a:cubicBezTo>
                      <a:pt x="8397" y="14352"/>
                      <a:pt x="8851" y="14112"/>
                      <a:pt x="9204" y="13800"/>
                    </a:cubicBezTo>
                    <a:cubicBezTo>
                      <a:pt x="10109" y="13014"/>
                      <a:pt x="10597" y="11645"/>
                      <a:pt x="10073" y="10574"/>
                    </a:cubicBezTo>
                    <a:cubicBezTo>
                      <a:pt x="9526" y="9419"/>
                      <a:pt x="8145" y="9002"/>
                      <a:pt x="6906" y="8704"/>
                    </a:cubicBezTo>
                    <a:cubicBezTo>
                      <a:pt x="7371" y="8335"/>
                      <a:pt x="7835" y="7954"/>
                      <a:pt x="8157" y="7454"/>
                    </a:cubicBezTo>
                    <a:cubicBezTo>
                      <a:pt x="9002" y="6180"/>
                      <a:pt x="8692" y="4406"/>
                      <a:pt x="7847" y="3144"/>
                    </a:cubicBezTo>
                    <a:cubicBezTo>
                      <a:pt x="7359" y="2418"/>
                      <a:pt x="6704" y="1799"/>
                      <a:pt x="6013" y="1263"/>
                    </a:cubicBezTo>
                    <a:cubicBezTo>
                      <a:pt x="5656" y="989"/>
                      <a:pt x="5299" y="727"/>
                      <a:pt x="4930" y="477"/>
                    </a:cubicBezTo>
                    <a:cubicBezTo>
                      <a:pt x="4644" y="287"/>
                      <a:pt x="4382" y="49"/>
                      <a:pt x="4025" y="13"/>
                    </a:cubicBezTo>
                    <a:cubicBezTo>
                      <a:pt x="3962" y="5"/>
                      <a:pt x="3899" y="1"/>
                      <a:pt x="3836" y="1"/>
                    </a:cubicBezTo>
                    <a:close/>
                  </a:path>
                </a:pathLst>
              </a:custGeom>
              <a:solidFill>
                <a:srgbClr val="463F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20" name="Google Shape;5839;p62">
                <a:extLst>
                  <a:ext uri="{FF2B5EF4-FFF2-40B4-BE49-F238E27FC236}">
                    <a16:creationId xmlns:a16="http://schemas.microsoft.com/office/drawing/2014/main" id="{C1F6859A-CB5D-45B0-94D2-B4C0023BC2B4}"/>
                  </a:ext>
                </a:extLst>
              </p:cNvPr>
              <p:cNvSpPr/>
              <p:nvPr/>
            </p:nvSpPr>
            <p:spPr>
              <a:xfrm>
                <a:off x="2020182" y="2065174"/>
                <a:ext cx="404445" cy="1033417"/>
              </a:xfrm>
              <a:custGeom>
                <a:avLst/>
                <a:gdLst/>
                <a:ahLst/>
                <a:cxnLst/>
                <a:rect l="l" t="t" r="r" b="b"/>
                <a:pathLst>
                  <a:path w="8205" h="20965" extrusionOk="0">
                    <a:moveTo>
                      <a:pt x="1540" y="1"/>
                    </a:moveTo>
                    <a:cubicBezTo>
                      <a:pt x="1328" y="1"/>
                      <a:pt x="1105" y="36"/>
                      <a:pt x="918" y="98"/>
                    </a:cubicBezTo>
                    <a:cubicBezTo>
                      <a:pt x="870" y="158"/>
                      <a:pt x="822" y="229"/>
                      <a:pt x="775" y="289"/>
                    </a:cubicBezTo>
                    <a:cubicBezTo>
                      <a:pt x="287" y="1074"/>
                      <a:pt x="84" y="2051"/>
                      <a:pt x="37" y="2967"/>
                    </a:cubicBezTo>
                    <a:cubicBezTo>
                      <a:pt x="1" y="3860"/>
                      <a:pt x="299" y="4765"/>
                      <a:pt x="739" y="5539"/>
                    </a:cubicBezTo>
                    <a:cubicBezTo>
                      <a:pt x="930" y="5896"/>
                      <a:pt x="1156" y="6242"/>
                      <a:pt x="1418" y="6551"/>
                    </a:cubicBezTo>
                    <a:cubicBezTo>
                      <a:pt x="1632" y="6813"/>
                      <a:pt x="1846" y="7028"/>
                      <a:pt x="2049" y="7301"/>
                    </a:cubicBezTo>
                    <a:cubicBezTo>
                      <a:pt x="2227" y="7551"/>
                      <a:pt x="2370" y="7825"/>
                      <a:pt x="2418" y="8123"/>
                    </a:cubicBezTo>
                    <a:cubicBezTo>
                      <a:pt x="2477" y="8492"/>
                      <a:pt x="2418" y="8861"/>
                      <a:pt x="2323" y="9218"/>
                    </a:cubicBezTo>
                    <a:cubicBezTo>
                      <a:pt x="2085" y="10052"/>
                      <a:pt x="1596" y="10814"/>
                      <a:pt x="1418" y="11659"/>
                    </a:cubicBezTo>
                    <a:cubicBezTo>
                      <a:pt x="1227" y="12492"/>
                      <a:pt x="1287" y="13493"/>
                      <a:pt x="1823" y="14207"/>
                    </a:cubicBezTo>
                    <a:cubicBezTo>
                      <a:pt x="2025" y="14481"/>
                      <a:pt x="2311" y="14755"/>
                      <a:pt x="2358" y="15124"/>
                    </a:cubicBezTo>
                    <a:cubicBezTo>
                      <a:pt x="2406" y="15540"/>
                      <a:pt x="2192" y="15933"/>
                      <a:pt x="2001" y="16291"/>
                    </a:cubicBezTo>
                    <a:cubicBezTo>
                      <a:pt x="1775" y="16672"/>
                      <a:pt x="1549" y="17064"/>
                      <a:pt x="1418" y="17493"/>
                    </a:cubicBezTo>
                    <a:cubicBezTo>
                      <a:pt x="1287" y="17910"/>
                      <a:pt x="1239" y="18338"/>
                      <a:pt x="1287" y="18791"/>
                    </a:cubicBezTo>
                    <a:cubicBezTo>
                      <a:pt x="1311" y="19172"/>
                      <a:pt x="1418" y="19553"/>
                      <a:pt x="1596" y="19886"/>
                    </a:cubicBezTo>
                    <a:cubicBezTo>
                      <a:pt x="1626" y="19880"/>
                      <a:pt x="1653" y="19877"/>
                      <a:pt x="1680" y="19877"/>
                    </a:cubicBezTo>
                    <a:cubicBezTo>
                      <a:pt x="1706" y="19877"/>
                      <a:pt x="1733" y="19880"/>
                      <a:pt x="1763" y="19886"/>
                    </a:cubicBezTo>
                    <a:cubicBezTo>
                      <a:pt x="1989" y="19922"/>
                      <a:pt x="2132" y="20124"/>
                      <a:pt x="2299" y="20291"/>
                    </a:cubicBezTo>
                    <a:cubicBezTo>
                      <a:pt x="2751" y="20743"/>
                      <a:pt x="3394" y="20964"/>
                      <a:pt x="4037" y="20964"/>
                    </a:cubicBezTo>
                    <a:cubicBezTo>
                      <a:pt x="4258" y="20964"/>
                      <a:pt x="4479" y="20938"/>
                      <a:pt x="4692" y="20886"/>
                    </a:cubicBezTo>
                    <a:cubicBezTo>
                      <a:pt x="5525" y="20684"/>
                      <a:pt x="6240" y="20101"/>
                      <a:pt x="6728" y="19398"/>
                    </a:cubicBezTo>
                    <a:cubicBezTo>
                      <a:pt x="7347" y="18553"/>
                      <a:pt x="7657" y="17445"/>
                      <a:pt x="7430" y="16433"/>
                    </a:cubicBezTo>
                    <a:cubicBezTo>
                      <a:pt x="7204" y="15421"/>
                      <a:pt x="6395" y="14493"/>
                      <a:pt x="5347" y="14326"/>
                    </a:cubicBezTo>
                    <a:lnTo>
                      <a:pt x="5347" y="14326"/>
                    </a:lnTo>
                    <a:cubicBezTo>
                      <a:pt x="5413" y="14337"/>
                      <a:pt x="5480" y="14342"/>
                      <a:pt x="5546" y="14342"/>
                    </a:cubicBezTo>
                    <a:cubicBezTo>
                      <a:pt x="6004" y="14342"/>
                      <a:pt x="6458" y="14102"/>
                      <a:pt x="6811" y="13790"/>
                    </a:cubicBezTo>
                    <a:cubicBezTo>
                      <a:pt x="7716" y="12993"/>
                      <a:pt x="8204" y="11623"/>
                      <a:pt x="7680" y="10552"/>
                    </a:cubicBezTo>
                    <a:cubicBezTo>
                      <a:pt x="7133" y="9409"/>
                      <a:pt x="5752" y="8992"/>
                      <a:pt x="4513" y="8694"/>
                    </a:cubicBezTo>
                    <a:cubicBezTo>
                      <a:pt x="4978" y="8325"/>
                      <a:pt x="5442" y="7932"/>
                      <a:pt x="5764" y="7444"/>
                    </a:cubicBezTo>
                    <a:cubicBezTo>
                      <a:pt x="6609" y="6170"/>
                      <a:pt x="6299" y="4396"/>
                      <a:pt x="5454" y="3134"/>
                    </a:cubicBezTo>
                    <a:cubicBezTo>
                      <a:pt x="4966" y="2408"/>
                      <a:pt x="4311" y="1789"/>
                      <a:pt x="3620" y="1253"/>
                    </a:cubicBezTo>
                    <a:cubicBezTo>
                      <a:pt x="3263" y="979"/>
                      <a:pt x="2906" y="717"/>
                      <a:pt x="2537" y="467"/>
                    </a:cubicBezTo>
                    <a:cubicBezTo>
                      <a:pt x="2251" y="277"/>
                      <a:pt x="1989" y="39"/>
                      <a:pt x="1632" y="3"/>
                    </a:cubicBezTo>
                    <a:cubicBezTo>
                      <a:pt x="1602" y="1"/>
                      <a:pt x="1571" y="1"/>
                      <a:pt x="1540" y="1"/>
                    </a:cubicBezTo>
                    <a:close/>
                  </a:path>
                </a:pathLst>
              </a:custGeom>
              <a:solidFill>
                <a:srgbClr val="0A0A0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21" name="Google Shape;5840;p62">
                <a:extLst>
                  <a:ext uri="{FF2B5EF4-FFF2-40B4-BE49-F238E27FC236}">
                    <a16:creationId xmlns:a16="http://schemas.microsoft.com/office/drawing/2014/main" id="{DF177900-51AF-4B4B-87E2-E9F9803C123C}"/>
                  </a:ext>
                </a:extLst>
              </p:cNvPr>
              <p:cNvSpPr/>
              <p:nvPr/>
            </p:nvSpPr>
            <p:spPr>
              <a:xfrm>
                <a:off x="1910457" y="4004401"/>
                <a:ext cx="1028882" cy="118598"/>
              </a:xfrm>
              <a:custGeom>
                <a:avLst/>
                <a:gdLst/>
                <a:ahLst/>
                <a:cxnLst/>
                <a:rect l="l" t="t" r="r" b="b"/>
                <a:pathLst>
                  <a:path w="20873" h="2406" extrusionOk="0">
                    <a:moveTo>
                      <a:pt x="10430" y="0"/>
                    </a:moveTo>
                    <a:cubicBezTo>
                      <a:pt x="4668" y="0"/>
                      <a:pt x="0" y="536"/>
                      <a:pt x="0" y="1203"/>
                    </a:cubicBezTo>
                    <a:cubicBezTo>
                      <a:pt x="0" y="1869"/>
                      <a:pt x="4668" y="2405"/>
                      <a:pt x="10430" y="2405"/>
                    </a:cubicBezTo>
                    <a:cubicBezTo>
                      <a:pt x="16193" y="2405"/>
                      <a:pt x="20872" y="1869"/>
                      <a:pt x="20872" y="1203"/>
                    </a:cubicBezTo>
                    <a:cubicBezTo>
                      <a:pt x="20872" y="536"/>
                      <a:pt x="16193" y="0"/>
                      <a:pt x="10430" y="0"/>
                    </a:cubicBezTo>
                    <a:close/>
                  </a:path>
                </a:pathLst>
              </a:custGeom>
              <a:solidFill>
                <a:srgbClr val="8EB3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22" name="Google Shape;5841;p62">
                <a:extLst>
                  <a:ext uri="{FF2B5EF4-FFF2-40B4-BE49-F238E27FC236}">
                    <a16:creationId xmlns:a16="http://schemas.microsoft.com/office/drawing/2014/main" id="{D9C68030-8519-4080-BCFC-B036A2E0155C}"/>
                  </a:ext>
                </a:extLst>
              </p:cNvPr>
              <p:cNvSpPr/>
              <p:nvPr/>
            </p:nvSpPr>
            <p:spPr>
              <a:xfrm>
                <a:off x="2468597" y="3407515"/>
                <a:ext cx="1775" cy="641"/>
              </a:xfrm>
              <a:custGeom>
                <a:avLst/>
                <a:gdLst/>
                <a:ahLst/>
                <a:cxnLst/>
                <a:rect l="l" t="t" r="r" b="b"/>
                <a:pathLst>
                  <a:path w="36" h="13" extrusionOk="0">
                    <a:moveTo>
                      <a:pt x="12" y="0"/>
                    </a:moveTo>
                    <a:cubicBezTo>
                      <a:pt x="0" y="0"/>
                      <a:pt x="0" y="12"/>
                      <a:pt x="12" y="12"/>
                    </a:cubicBezTo>
                    <a:cubicBezTo>
                      <a:pt x="36" y="12"/>
                      <a:pt x="36" y="0"/>
                      <a:pt x="12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23" name="Google Shape;5842;p62">
                <a:extLst>
                  <a:ext uri="{FF2B5EF4-FFF2-40B4-BE49-F238E27FC236}">
                    <a16:creationId xmlns:a16="http://schemas.microsoft.com/office/drawing/2014/main" id="{3CB63205-4E96-48B5-8870-A732FF936495}"/>
                  </a:ext>
                </a:extLst>
              </p:cNvPr>
              <p:cNvSpPr/>
              <p:nvPr/>
            </p:nvSpPr>
            <p:spPr>
              <a:xfrm>
                <a:off x="2465048" y="3338259"/>
                <a:ext cx="236012" cy="637993"/>
              </a:xfrm>
              <a:custGeom>
                <a:avLst/>
                <a:gdLst/>
                <a:ahLst/>
                <a:cxnLst/>
                <a:rect l="l" t="t" r="r" b="b"/>
                <a:pathLst>
                  <a:path w="4788" h="12943" extrusionOk="0">
                    <a:moveTo>
                      <a:pt x="4763" y="0"/>
                    </a:moveTo>
                    <a:cubicBezTo>
                      <a:pt x="3942" y="179"/>
                      <a:pt x="3096" y="262"/>
                      <a:pt x="2251" y="310"/>
                    </a:cubicBezTo>
                    <a:cubicBezTo>
                      <a:pt x="1608" y="346"/>
                      <a:pt x="965" y="358"/>
                      <a:pt x="322" y="358"/>
                    </a:cubicBezTo>
                    <a:cubicBezTo>
                      <a:pt x="370" y="2572"/>
                      <a:pt x="13" y="10597"/>
                      <a:pt x="1" y="12943"/>
                    </a:cubicBezTo>
                    <a:lnTo>
                      <a:pt x="3454" y="12943"/>
                    </a:lnTo>
                    <a:cubicBezTo>
                      <a:pt x="3454" y="12943"/>
                      <a:pt x="4120" y="6501"/>
                      <a:pt x="4537" y="3560"/>
                    </a:cubicBezTo>
                    <a:cubicBezTo>
                      <a:pt x="4644" y="2822"/>
                      <a:pt x="4728" y="1548"/>
                      <a:pt x="4787" y="0"/>
                    </a:cubicBezTo>
                    <a:close/>
                  </a:path>
                </a:pathLst>
              </a:custGeom>
              <a:solidFill>
                <a:srgbClr val="FFA6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24" name="Google Shape;5843;p62">
                <a:extLst>
                  <a:ext uri="{FF2B5EF4-FFF2-40B4-BE49-F238E27FC236}">
                    <a16:creationId xmlns:a16="http://schemas.microsoft.com/office/drawing/2014/main" id="{50B119F4-C879-4F40-8FAF-E2620C2F5482}"/>
                  </a:ext>
                </a:extLst>
              </p:cNvPr>
              <p:cNvSpPr/>
              <p:nvPr/>
            </p:nvSpPr>
            <p:spPr>
              <a:xfrm>
                <a:off x="2479737" y="3338259"/>
                <a:ext cx="222457" cy="164982"/>
              </a:xfrm>
              <a:custGeom>
                <a:avLst/>
                <a:gdLst/>
                <a:ahLst/>
                <a:cxnLst/>
                <a:rect l="l" t="t" r="r" b="b"/>
                <a:pathLst>
                  <a:path w="4513" h="3347" extrusionOk="0">
                    <a:moveTo>
                      <a:pt x="4477" y="0"/>
                    </a:moveTo>
                    <a:cubicBezTo>
                      <a:pt x="3656" y="179"/>
                      <a:pt x="2810" y="274"/>
                      <a:pt x="1965" y="310"/>
                    </a:cubicBezTo>
                    <a:cubicBezTo>
                      <a:pt x="1322" y="346"/>
                      <a:pt x="679" y="358"/>
                      <a:pt x="48" y="358"/>
                    </a:cubicBezTo>
                    <a:cubicBezTo>
                      <a:pt x="60" y="989"/>
                      <a:pt x="24" y="2072"/>
                      <a:pt x="1" y="3346"/>
                    </a:cubicBezTo>
                    <a:cubicBezTo>
                      <a:pt x="655" y="3334"/>
                      <a:pt x="1322" y="3322"/>
                      <a:pt x="1977" y="3263"/>
                    </a:cubicBezTo>
                    <a:cubicBezTo>
                      <a:pt x="2620" y="3203"/>
                      <a:pt x="3263" y="3132"/>
                      <a:pt x="3882" y="3025"/>
                    </a:cubicBezTo>
                    <a:cubicBezTo>
                      <a:pt x="4037" y="3013"/>
                      <a:pt x="4180" y="2977"/>
                      <a:pt x="4334" y="2953"/>
                    </a:cubicBezTo>
                    <a:cubicBezTo>
                      <a:pt x="4406" y="2203"/>
                      <a:pt x="4465" y="1179"/>
                      <a:pt x="4513" y="0"/>
                    </a:cubicBezTo>
                    <a:close/>
                  </a:path>
                </a:pathLst>
              </a:custGeom>
              <a:solidFill>
                <a:srgbClr val="431F5E">
                  <a:alpha val="329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25" name="Google Shape;5844;p62">
                <a:extLst>
                  <a:ext uri="{FF2B5EF4-FFF2-40B4-BE49-F238E27FC236}">
                    <a16:creationId xmlns:a16="http://schemas.microsoft.com/office/drawing/2014/main" id="{C7112563-58A5-4E49-86F9-23436D8491DF}"/>
                  </a:ext>
                </a:extLst>
              </p:cNvPr>
              <p:cNvSpPr/>
              <p:nvPr/>
            </p:nvSpPr>
            <p:spPr>
              <a:xfrm>
                <a:off x="2465048" y="3714461"/>
                <a:ext cx="199585" cy="262384"/>
              </a:xfrm>
              <a:custGeom>
                <a:avLst/>
                <a:gdLst/>
                <a:ahLst/>
                <a:cxnLst/>
                <a:rect l="l" t="t" r="r" b="b"/>
                <a:pathLst>
                  <a:path w="4049" h="5323" extrusionOk="0">
                    <a:moveTo>
                      <a:pt x="4049" y="0"/>
                    </a:moveTo>
                    <a:lnTo>
                      <a:pt x="4049" y="0"/>
                    </a:lnTo>
                    <a:cubicBezTo>
                      <a:pt x="3289" y="42"/>
                      <a:pt x="2529" y="60"/>
                      <a:pt x="1771" y="60"/>
                    </a:cubicBezTo>
                    <a:cubicBezTo>
                      <a:pt x="1235" y="60"/>
                      <a:pt x="700" y="51"/>
                      <a:pt x="168" y="36"/>
                    </a:cubicBezTo>
                    <a:cubicBezTo>
                      <a:pt x="144" y="286"/>
                      <a:pt x="144" y="536"/>
                      <a:pt x="132" y="798"/>
                    </a:cubicBezTo>
                    <a:lnTo>
                      <a:pt x="132" y="881"/>
                    </a:lnTo>
                    <a:cubicBezTo>
                      <a:pt x="132" y="1012"/>
                      <a:pt x="120" y="1167"/>
                      <a:pt x="120" y="1298"/>
                    </a:cubicBezTo>
                    <a:lnTo>
                      <a:pt x="120" y="1405"/>
                    </a:lnTo>
                    <a:cubicBezTo>
                      <a:pt x="60" y="3060"/>
                      <a:pt x="13" y="4525"/>
                      <a:pt x="1" y="5322"/>
                    </a:cubicBezTo>
                    <a:lnTo>
                      <a:pt x="3454" y="5322"/>
                    </a:lnTo>
                    <a:cubicBezTo>
                      <a:pt x="3454" y="5322"/>
                      <a:pt x="3644" y="3441"/>
                      <a:pt x="3894" y="1239"/>
                    </a:cubicBezTo>
                    <a:cubicBezTo>
                      <a:pt x="3894" y="1215"/>
                      <a:pt x="3918" y="1179"/>
                      <a:pt x="3918" y="1155"/>
                    </a:cubicBezTo>
                    <a:cubicBezTo>
                      <a:pt x="3930" y="1012"/>
                      <a:pt x="3942" y="893"/>
                      <a:pt x="3954" y="762"/>
                    </a:cubicBezTo>
                    <a:cubicBezTo>
                      <a:pt x="3954" y="739"/>
                      <a:pt x="3954" y="703"/>
                      <a:pt x="3978" y="691"/>
                    </a:cubicBezTo>
                    <a:cubicBezTo>
                      <a:pt x="4001" y="465"/>
                      <a:pt x="4013" y="227"/>
                      <a:pt x="4049" y="0"/>
                    </a:cubicBezTo>
                    <a:close/>
                  </a:path>
                </a:pathLst>
              </a:custGeom>
              <a:solidFill>
                <a:srgbClr val="FFCFC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26" name="Google Shape;5845;p62">
                <a:extLst>
                  <a:ext uri="{FF2B5EF4-FFF2-40B4-BE49-F238E27FC236}">
                    <a16:creationId xmlns:a16="http://schemas.microsoft.com/office/drawing/2014/main" id="{8567D47E-6F06-40E2-9C8D-9A34E548DA1F}"/>
                  </a:ext>
                </a:extLst>
              </p:cNvPr>
              <p:cNvSpPr/>
              <p:nvPr/>
            </p:nvSpPr>
            <p:spPr>
              <a:xfrm>
                <a:off x="2471506" y="3749065"/>
                <a:ext cx="189628" cy="12077"/>
              </a:xfrm>
              <a:custGeom>
                <a:avLst/>
                <a:gdLst/>
                <a:ahLst/>
                <a:cxnLst/>
                <a:rect l="l" t="t" r="r" b="b"/>
                <a:pathLst>
                  <a:path w="3847" h="245" extrusionOk="0">
                    <a:moveTo>
                      <a:pt x="3847" y="1"/>
                    </a:moveTo>
                    <a:lnTo>
                      <a:pt x="3847" y="1"/>
                    </a:lnTo>
                    <a:cubicBezTo>
                      <a:pt x="3704" y="13"/>
                      <a:pt x="3573" y="37"/>
                      <a:pt x="3430" y="60"/>
                    </a:cubicBezTo>
                    <a:cubicBezTo>
                      <a:pt x="2770" y="143"/>
                      <a:pt x="2117" y="176"/>
                      <a:pt x="1466" y="176"/>
                    </a:cubicBezTo>
                    <a:cubicBezTo>
                      <a:pt x="1271" y="176"/>
                      <a:pt x="1076" y="173"/>
                      <a:pt x="882" y="167"/>
                    </a:cubicBezTo>
                    <a:cubicBezTo>
                      <a:pt x="584" y="144"/>
                      <a:pt x="298" y="132"/>
                      <a:pt x="1" y="108"/>
                    </a:cubicBezTo>
                    <a:lnTo>
                      <a:pt x="1" y="179"/>
                    </a:lnTo>
                    <a:cubicBezTo>
                      <a:pt x="479" y="224"/>
                      <a:pt x="956" y="245"/>
                      <a:pt x="1431" y="245"/>
                    </a:cubicBezTo>
                    <a:cubicBezTo>
                      <a:pt x="2233" y="245"/>
                      <a:pt x="3030" y="184"/>
                      <a:pt x="3823" y="72"/>
                    </a:cubicBezTo>
                    <a:cubicBezTo>
                      <a:pt x="3823" y="48"/>
                      <a:pt x="3823" y="13"/>
                      <a:pt x="3847" y="1"/>
                    </a:cubicBezTo>
                    <a:close/>
                  </a:path>
                </a:pathLst>
              </a:custGeom>
              <a:solidFill>
                <a:srgbClr val="3E69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27" name="Google Shape;5846;p62">
                <a:extLst>
                  <a:ext uri="{FF2B5EF4-FFF2-40B4-BE49-F238E27FC236}">
                    <a16:creationId xmlns:a16="http://schemas.microsoft.com/office/drawing/2014/main" id="{F8AF1FBD-5CA0-45A4-BCB9-27950EFC2B6C}"/>
                  </a:ext>
                </a:extLst>
              </p:cNvPr>
              <p:cNvSpPr/>
              <p:nvPr/>
            </p:nvSpPr>
            <p:spPr>
              <a:xfrm>
                <a:off x="2470372" y="3772577"/>
                <a:ext cx="186671" cy="15133"/>
              </a:xfrm>
              <a:custGeom>
                <a:avLst/>
                <a:gdLst/>
                <a:ahLst/>
                <a:cxnLst/>
                <a:rect l="l" t="t" r="r" b="b"/>
                <a:pathLst>
                  <a:path w="3787" h="307" extrusionOk="0">
                    <a:moveTo>
                      <a:pt x="3786" y="0"/>
                    </a:moveTo>
                    <a:cubicBezTo>
                      <a:pt x="3608" y="36"/>
                      <a:pt x="3453" y="60"/>
                      <a:pt x="3274" y="95"/>
                    </a:cubicBezTo>
                    <a:cubicBezTo>
                      <a:pt x="2655" y="179"/>
                      <a:pt x="2048" y="214"/>
                      <a:pt x="1429" y="214"/>
                    </a:cubicBezTo>
                    <a:cubicBezTo>
                      <a:pt x="1107" y="214"/>
                      <a:pt x="810" y="191"/>
                      <a:pt x="512" y="179"/>
                    </a:cubicBezTo>
                    <a:cubicBezTo>
                      <a:pt x="369" y="167"/>
                      <a:pt x="214" y="167"/>
                      <a:pt x="71" y="155"/>
                    </a:cubicBezTo>
                    <a:lnTo>
                      <a:pt x="0" y="155"/>
                    </a:lnTo>
                    <a:cubicBezTo>
                      <a:pt x="12" y="155"/>
                      <a:pt x="12" y="179"/>
                      <a:pt x="0" y="226"/>
                    </a:cubicBezTo>
                    <a:cubicBezTo>
                      <a:pt x="24" y="226"/>
                      <a:pt x="71" y="238"/>
                      <a:pt x="95" y="238"/>
                    </a:cubicBezTo>
                    <a:cubicBezTo>
                      <a:pt x="274" y="250"/>
                      <a:pt x="441" y="274"/>
                      <a:pt x="619" y="286"/>
                    </a:cubicBezTo>
                    <a:cubicBezTo>
                      <a:pt x="865" y="300"/>
                      <a:pt x="1111" y="306"/>
                      <a:pt x="1357" y="306"/>
                    </a:cubicBezTo>
                    <a:cubicBezTo>
                      <a:pt x="2170" y="306"/>
                      <a:pt x="2979" y="232"/>
                      <a:pt x="3774" y="95"/>
                    </a:cubicBezTo>
                    <a:cubicBezTo>
                      <a:pt x="3774" y="60"/>
                      <a:pt x="3786" y="36"/>
                      <a:pt x="3786" y="0"/>
                    </a:cubicBezTo>
                    <a:close/>
                  </a:path>
                </a:pathLst>
              </a:custGeom>
              <a:solidFill>
                <a:srgbClr val="3E69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28" name="Google Shape;5847;p62">
                <a:extLst>
                  <a:ext uri="{FF2B5EF4-FFF2-40B4-BE49-F238E27FC236}">
                    <a16:creationId xmlns:a16="http://schemas.microsoft.com/office/drawing/2014/main" id="{2A8C4BE3-9FED-47DA-B3F0-4558D69ED19A}"/>
                  </a:ext>
                </a:extLst>
              </p:cNvPr>
              <p:cNvSpPr/>
              <p:nvPr/>
            </p:nvSpPr>
            <p:spPr>
              <a:xfrm>
                <a:off x="2439810" y="3967924"/>
                <a:ext cx="306994" cy="96663"/>
              </a:xfrm>
              <a:custGeom>
                <a:avLst/>
                <a:gdLst/>
                <a:ahLst/>
                <a:cxnLst/>
                <a:rect l="l" t="t" r="r" b="b"/>
                <a:pathLst>
                  <a:path w="6228" h="1961" extrusionOk="0">
                    <a:moveTo>
                      <a:pt x="3242" y="1"/>
                    </a:moveTo>
                    <a:cubicBezTo>
                      <a:pt x="2233" y="1"/>
                      <a:pt x="601" y="40"/>
                      <a:pt x="501" y="73"/>
                    </a:cubicBezTo>
                    <a:cubicBezTo>
                      <a:pt x="334" y="121"/>
                      <a:pt x="1" y="1514"/>
                      <a:pt x="191" y="1823"/>
                    </a:cubicBezTo>
                    <a:cubicBezTo>
                      <a:pt x="245" y="1927"/>
                      <a:pt x="929" y="1961"/>
                      <a:pt x="1820" y="1961"/>
                    </a:cubicBezTo>
                    <a:cubicBezTo>
                      <a:pt x="3284" y="1961"/>
                      <a:pt x="5306" y="1869"/>
                      <a:pt x="6002" y="1847"/>
                    </a:cubicBezTo>
                    <a:cubicBezTo>
                      <a:pt x="6145" y="1847"/>
                      <a:pt x="6228" y="1693"/>
                      <a:pt x="6168" y="1573"/>
                    </a:cubicBezTo>
                    <a:cubicBezTo>
                      <a:pt x="6049" y="1335"/>
                      <a:pt x="5764" y="990"/>
                      <a:pt x="5216" y="633"/>
                    </a:cubicBezTo>
                    <a:cubicBezTo>
                      <a:pt x="4323" y="38"/>
                      <a:pt x="4025" y="26"/>
                      <a:pt x="4025" y="26"/>
                    </a:cubicBezTo>
                    <a:cubicBezTo>
                      <a:pt x="3990" y="8"/>
                      <a:pt x="3672" y="1"/>
                      <a:pt x="3242" y="1"/>
                    </a:cubicBezTo>
                    <a:close/>
                  </a:path>
                </a:pathLst>
              </a:custGeom>
              <a:solidFill>
                <a:srgbClr val="1E3D2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29" name="Google Shape;5848;p62">
                <a:extLst>
                  <a:ext uri="{FF2B5EF4-FFF2-40B4-BE49-F238E27FC236}">
                    <a16:creationId xmlns:a16="http://schemas.microsoft.com/office/drawing/2014/main" id="{FA9FEEFC-A85E-4D29-A571-98905C83B192}"/>
                  </a:ext>
                </a:extLst>
              </p:cNvPr>
              <p:cNvSpPr/>
              <p:nvPr/>
            </p:nvSpPr>
            <p:spPr>
              <a:xfrm>
                <a:off x="2628798" y="3995134"/>
                <a:ext cx="78129" cy="26224"/>
              </a:xfrm>
              <a:custGeom>
                <a:avLst/>
                <a:gdLst/>
                <a:ahLst/>
                <a:cxnLst/>
                <a:rect l="l" t="t" r="r" b="b"/>
                <a:pathLst>
                  <a:path w="1585" h="532" extrusionOk="0">
                    <a:moveTo>
                      <a:pt x="1223" y="1"/>
                    </a:moveTo>
                    <a:cubicBezTo>
                      <a:pt x="1082" y="1"/>
                      <a:pt x="943" y="16"/>
                      <a:pt x="798" y="45"/>
                    </a:cubicBezTo>
                    <a:cubicBezTo>
                      <a:pt x="596" y="81"/>
                      <a:pt x="394" y="140"/>
                      <a:pt x="215" y="248"/>
                    </a:cubicBezTo>
                    <a:cubicBezTo>
                      <a:pt x="144" y="295"/>
                      <a:pt x="1" y="367"/>
                      <a:pt x="36" y="474"/>
                    </a:cubicBezTo>
                    <a:cubicBezTo>
                      <a:pt x="54" y="517"/>
                      <a:pt x="82" y="532"/>
                      <a:pt x="114" y="532"/>
                    </a:cubicBezTo>
                    <a:cubicBezTo>
                      <a:pt x="172" y="532"/>
                      <a:pt x="245" y="485"/>
                      <a:pt x="298" y="462"/>
                    </a:cubicBezTo>
                    <a:cubicBezTo>
                      <a:pt x="667" y="248"/>
                      <a:pt x="1072" y="176"/>
                      <a:pt x="1489" y="176"/>
                    </a:cubicBezTo>
                    <a:cubicBezTo>
                      <a:pt x="1560" y="176"/>
                      <a:pt x="1584" y="45"/>
                      <a:pt x="1501" y="21"/>
                    </a:cubicBezTo>
                    <a:cubicBezTo>
                      <a:pt x="1407" y="7"/>
                      <a:pt x="1315" y="1"/>
                      <a:pt x="1223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30" name="Google Shape;5849;p62">
                <a:extLst>
                  <a:ext uri="{FF2B5EF4-FFF2-40B4-BE49-F238E27FC236}">
                    <a16:creationId xmlns:a16="http://schemas.microsoft.com/office/drawing/2014/main" id="{4EB01DA0-05DC-4219-8290-0761AF3BE49A}"/>
                  </a:ext>
                </a:extLst>
              </p:cNvPr>
              <p:cNvSpPr/>
              <p:nvPr/>
            </p:nvSpPr>
            <p:spPr>
              <a:xfrm>
                <a:off x="2598533" y="3982663"/>
                <a:ext cx="80199" cy="30118"/>
              </a:xfrm>
              <a:custGeom>
                <a:avLst/>
                <a:gdLst/>
                <a:ahLst/>
                <a:cxnLst/>
                <a:rect l="l" t="t" r="r" b="b"/>
                <a:pathLst>
                  <a:path w="1627" h="611" extrusionOk="0">
                    <a:moveTo>
                      <a:pt x="1520" y="0"/>
                    </a:moveTo>
                    <a:cubicBezTo>
                      <a:pt x="1270" y="0"/>
                      <a:pt x="1008" y="24"/>
                      <a:pt x="758" y="96"/>
                    </a:cubicBezTo>
                    <a:lnTo>
                      <a:pt x="400" y="239"/>
                    </a:lnTo>
                    <a:cubicBezTo>
                      <a:pt x="317" y="274"/>
                      <a:pt x="198" y="322"/>
                      <a:pt x="103" y="393"/>
                    </a:cubicBezTo>
                    <a:cubicBezTo>
                      <a:pt x="91" y="393"/>
                      <a:pt x="79" y="417"/>
                      <a:pt x="55" y="429"/>
                    </a:cubicBezTo>
                    <a:cubicBezTo>
                      <a:pt x="0" y="484"/>
                      <a:pt x="47" y="610"/>
                      <a:pt x="129" y="610"/>
                    </a:cubicBezTo>
                    <a:cubicBezTo>
                      <a:pt x="136" y="610"/>
                      <a:pt x="143" y="609"/>
                      <a:pt x="150" y="608"/>
                    </a:cubicBezTo>
                    <a:cubicBezTo>
                      <a:pt x="269" y="560"/>
                      <a:pt x="377" y="489"/>
                      <a:pt x="472" y="429"/>
                    </a:cubicBezTo>
                    <a:cubicBezTo>
                      <a:pt x="579" y="370"/>
                      <a:pt x="686" y="322"/>
                      <a:pt x="805" y="298"/>
                    </a:cubicBezTo>
                    <a:cubicBezTo>
                      <a:pt x="1043" y="215"/>
                      <a:pt x="1281" y="179"/>
                      <a:pt x="1520" y="155"/>
                    </a:cubicBezTo>
                    <a:cubicBezTo>
                      <a:pt x="1627" y="143"/>
                      <a:pt x="1627" y="0"/>
                      <a:pt x="1520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31" name="Google Shape;5850;p62">
                <a:extLst>
                  <a:ext uri="{FF2B5EF4-FFF2-40B4-BE49-F238E27FC236}">
                    <a16:creationId xmlns:a16="http://schemas.microsoft.com/office/drawing/2014/main" id="{FF467258-5369-4B48-A251-AC565B280DAF}"/>
                  </a:ext>
                </a:extLst>
              </p:cNvPr>
              <p:cNvSpPr/>
              <p:nvPr/>
            </p:nvSpPr>
            <p:spPr>
              <a:xfrm>
                <a:off x="2583055" y="3969058"/>
                <a:ext cx="70439" cy="25287"/>
              </a:xfrm>
              <a:custGeom>
                <a:avLst/>
                <a:gdLst/>
                <a:ahLst/>
                <a:cxnLst/>
                <a:rect l="l" t="t" r="r" b="b"/>
                <a:pathLst>
                  <a:path w="1429" h="513" extrusionOk="0">
                    <a:moveTo>
                      <a:pt x="1098" y="0"/>
                    </a:moveTo>
                    <a:cubicBezTo>
                      <a:pt x="943" y="0"/>
                      <a:pt x="790" y="17"/>
                      <a:pt x="631" y="62"/>
                    </a:cubicBezTo>
                    <a:cubicBezTo>
                      <a:pt x="512" y="98"/>
                      <a:pt x="393" y="134"/>
                      <a:pt x="274" y="193"/>
                    </a:cubicBezTo>
                    <a:cubicBezTo>
                      <a:pt x="179" y="241"/>
                      <a:pt x="0" y="312"/>
                      <a:pt x="0" y="431"/>
                    </a:cubicBezTo>
                    <a:cubicBezTo>
                      <a:pt x="0" y="467"/>
                      <a:pt x="24" y="479"/>
                      <a:pt x="36" y="491"/>
                    </a:cubicBezTo>
                    <a:cubicBezTo>
                      <a:pt x="61" y="506"/>
                      <a:pt x="81" y="512"/>
                      <a:pt x="102" y="512"/>
                    </a:cubicBezTo>
                    <a:cubicBezTo>
                      <a:pt x="129" y="512"/>
                      <a:pt x="156" y="500"/>
                      <a:pt x="191" y="479"/>
                    </a:cubicBezTo>
                    <a:cubicBezTo>
                      <a:pt x="262" y="443"/>
                      <a:pt x="298" y="419"/>
                      <a:pt x="357" y="396"/>
                    </a:cubicBezTo>
                    <a:cubicBezTo>
                      <a:pt x="452" y="336"/>
                      <a:pt x="572" y="288"/>
                      <a:pt x="667" y="253"/>
                    </a:cubicBezTo>
                    <a:cubicBezTo>
                      <a:pt x="893" y="181"/>
                      <a:pt x="1131" y="134"/>
                      <a:pt x="1369" y="122"/>
                    </a:cubicBezTo>
                    <a:cubicBezTo>
                      <a:pt x="1429" y="110"/>
                      <a:pt x="1429" y="38"/>
                      <a:pt x="1369" y="15"/>
                    </a:cubicBezTo>
                    <a:cubicBezTo>
                      <a:pt x="1278" y="6"/>
                      <a:pt x="1188" y="0"/>
                      <a:pt x="1098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32" name="Google Shape;5851;p62">
                <a:extLst>
                  <a:ext uri="{FF2B5EF4-FFF2-40B4-BE49-F238E27FC236}">
                    <a16:creationId xmlns:a16="http://schemas.microsoft.com/office/drawing/2014/main" id="{0A1E4498-996D-4B3C-8118-A58E2D4BDFBA}"/>
                  </a:ext>
                </a:extLst>
              </p:cNvPr>
              <p:cNvSpPr/>
              <p:nvPr/>
            </p:nvSpPr>
            <p:spPr>
              <a:xfrm>
                <a:off x="2145188" y="3338259"/>
                <a:ext cx="307585" cy="637993"/>
              </a:xfrm>
              <a:custGeom>
                <a:avLst/>
                <a:gdLst/>
                <a:ahLst/>
                <a:cxnLst/>
                <a:rect l="l" t="t" r="r" b="b"/>
                <a:pathLst>
                  <a:path w="6240" h="12943" extrusionOk="0">
                    <a:moveTo>
                      <a:pt x="6204" y="0"/>
                    </a:moveTo>
                    <a:cubicBezTo>
                      <a:pt x="5359" y="179"/>
                      <a:pt x="4490" y="262"/>
                      <a:pt x="3644" y="310"/>
                    </a:cubicBezTo>
                    <a:cubicBezTo>
                      <a:pt x="3001" y="346"/>
                      <a:pt x="2370" y="358"/>
                      <a:pt x="1727" y="358"/>
                    </a:cubicBezTo>
                    <a:cubicBezTo>
                      <a:pt x="1537" y="2572"/>
                      <a:pt x="299" y="10597"/>
                      <a:pt x="1" y="12943"/>
                    </a:cubicBezTo>
                    <a:lnTo>
                      <a:pt x="3454" y="12943"/>
                    </a:lnTo>
                    <a:cubicBezTo>
                      <a:pt x="3454" y="12943"/>
                      <a:pt x="4835" y="6501"/>
                      <a:pt x="5585" y="3560"/>
                    </a:cubicBezTo>
                    <a:cubicBezTo>
                      <a:pt x="5775" y="2822"/>
                      <a:pt x="6014" y="1548"/>
                      <a:pt x="6240" y="0"/>
                    </a:cubicBezTo>
                    <a:close/>
                  </a:path>
                </a:pathLst>
              </a:custGeom>
              <a:solidFill>
                <a:srgbClr val="FFA6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33" name="Google Shape;5852;p62">
                <a:extLst>
                  <a:ext uri="{FF2B5EF4-FFF2-40B4-BE49-F238E27FC236}">
                    <a16:creationId xmlns:a16="http://schemas.microsoft.com/office/drawing/2014/main" id="{4E9D46D1-A928-4CEB-82E2-412415188FBC}"/>
                  </a:ext>
                </a:extLst>
              </p:cNvPr>
              <p:cNvSpPr/>
              <p:nvPr/>
            </p:nvSpPr>
            <p:spPr>
              <a:xfrm>
                <a:off x="2212128" y="3338259"/>
                <a:ext cx="240646" cy="164982"/>
              </a:xfrm>
              <a:custGeom>
                <a:avLst/>
                <a:gdLst/>
                <a:ahLst/>
                <a:cxnLst/>
                <a:rect l="l" t="t" r="r" b="b"/>
                <a:pathLst>
                  <a:path w="4882" h="3347" extrusionOk="0">
                    <a:moveTo>
                      <a:pt x="4846" y="0"/>
                    </a:moveTo>
                    <a:cubicBezTo>
                      <a:pt x="4001" y="179"/>
                      <a:pt x="3132" y="274"/>
                      <a:pt x="2286" y="310"/>
                    </a:cubicBezTo>
                    <a:cubicBezTo>
                      <a:pt x="1643" y="346"/>
                      <a:pt x="1012" y="358"/>
                      <a:pt x="369" y="358"/>
                    </a:cubicBezTo>
                    <a:cubicBezTo>
                      <a:pt x="310" y="989"/>
                      <a:pt x="179" y="2072"/>
                      <a:pt x="0" y="3346"/>
                    </a:cubicBezTo>
                    <a:cubicBezTo>
                      <a:pt x="667" y="3334"/>
                      <a:pt x="1322" y="3322"/>
                      <a:pt x="1989" y="3263"/>
                    </a:cubicBezTo>
                    <a:cubicBezTo>
                      <a:pt x="2632" y="3203"/>
                      <a:pt x="3286" y="3132"/>
                      <a:pt x="3929" y="3025"/>
                    </a:cubicBezTo>
                    <a:cubicBezTo>
                      <a:pt x="4072" y="3013"/>
                      <a:pt x="4227" y="2977"/>
                      <a:pt x="4370" y="2953"/>
                    </a:cubicBezTo>
                    <a:cubicBezTo>
                      <a:pt x="4525" y="2203"/>
                      <a:pt x="4703" y="1179"/>
                      <a:pt x="4882" y="0"/>
                    </a:cubicBezTo>
                    <a:close/>
                  </a:path>
                </a:pathLst>
              </a:custGeom>
              <a:solidFill>
                <a:srgbClr val="431F5E">
                  <a:alpha val="329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34" name="Google Shape;5853;p62">
                <a:extLst>
                  <a:ext uri="{FF2B5EF4-FFF2-40B4-BE49-F238E27FC236}">
                    <a16:creationId xmlns:a16="http://schemas.microsoft.com/office/drawing/2014/main" id="{735F9264-7B44-4157-B005-A9630A3E8A68}"/>
                  </a:ext>
                </a:extLst>
              </p:cNvPr>
              <p:cNvSpPr/>
              <p:nvPr/>
            </p:nvSpPr>
            <p:spPr>
              <a:xfrm>
                <a:off x="2146371" y="3714461"/>
                <a:ext cx="227781" cy="262384"/>
              </a:xfrm>
              <a:custGeom>
                <a:avLst/>
                <a:gdLst/>
                <a:ahLst/>
                <a:cxnLst/>
                <a:rect l="l" t="t" r="r" b="b"/>
                <a:pathLst>
                  <a:path w="4621" h="5323" extrusionOk="0">
                    <a:moveTo>
                      <a:pt x="4620" y="0"/>
                    </a:moveTo>
                    <a:cubicBezTo>
                      <a:pt x="3860" y="42"/>
                      <a:pt x="3096" y="60"/>
                      <a:pt x="2337" y="60"/>
                    </a:cubicBezTo>
                    <a:cubicBezTo>
                      <a:pt x="1800" y="60"/>
                      <a:pt x="1267" y="51"/>
                      <a:pt x="739" y="36"/>
                    </a:cubicBezTo>
                    <a:cubicBezTo>
                      <a:pt x="703" y="286"/>
                      <a:pt x="656" y="536"/>
                      <a:pt x="632" y="798"/>
                    </a:cubicBezTo>
                    <a:cubicBezTo>
                      <a:pt x="632" y="822"/>
                      <a:pt x="620" y="846"/>
                      <a:pt x="620" y="881"/>
                    </a:cubicBezTo>
                    <a:cubicBezTo>
                      <a:pt x="596" y="1012"/>
                      <a:pt x="572" y="1167"/>
                      <a:pt x="560" y="1298"/>
                    </a:cubicBezTo>
                    <a:cubicBezTo>
                      <a:pt x="560" y="1334"/>
                      <a:pt x="537" y="1370"/>
                      <a:pt x="537" y="1405"/>
                    </a:cubicBezTo>
                    <a:cubicBezTo>
                      <a:pt x="298" y="3060"/>
                      <a:pt x="96" y="4525"/>
                      <a:pt x="1" y="5322"/>
                    </a:cubicBezTo>
                    <a:lnTo>
                      <a:pt x="3454" y="5322"/>
                    </a:lnTo>
                    <a:cubicBezTo>
                      <a:pt x="3454" y="5322"/>
                      <a:pt x="3858" y="3441"/>
                      <a:pt x="4347" y="1239"/>
                    </a:cubicBezTo>
                    <a:cubicBezTo>
                      <a:pt x="4347" y="1215"/>
                      <a:pt x="4370" y="1179"/>
                      <a:pt x="4370" y="1155"/>
                    </a:cubicBezTo>
                    <a:cubicBezTo>
                      <a:pt x="4394" y="1012"/>
                      <a:pt x="4430" y="893"/>
                      <a:pt x="4454" y="762"/>
                    </a:cubicBezTo>
                    <a:cubicBezTo>
                      <a:pt x="4454" y="739"/>
                      <a:pt x="4466" y="703"/>
                      <a:pt x="4466" y="691"/>
                    </a:cubicBezTo>
                    <a:cubicBezTo>
                      <a:pt x="4513" y="465"/>
                      <a:pt x="4573" y="227"/>
                      <a:pt x="4620" y="0"/>
                    </a:cubicBezTo>
                    <a:close/>
                  </a:path>
                </a:pathLst>
              </a:custGeom>
              <a:solidFill>
                <a:srgbClr val="FFCFC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35" name="Google Shape;5854;p62">
                <a:extLst>
                  <a:ext uri="{FF2B5EF4-FFF2-40B4-BE49-F238E27FC236}">
                    <a16:creationId xmlns:a16="http://schemas.microsoft.com/office/drawing/2014/main" id="{6695252D-2676-45B0-8E8C-B00D9489E38C}"/>
                  </a:ext>
                </a:extLst>
              </p:cNvPr>
              <p:cNvSpPr/>
              <p:nvPr/>
            </p:nvSpPr>
            <p:spPr>
              <a:xfrm>
                <a:off x="2176884" y="3749065"/>
                <a:ext cx="189628" cy="12077"/>
              </a:xfrm>
              <a:custGeom>
                <a:avLst/>
                <a:gdLst/>
                <a:ahLst/>
                <a:cxnLst/>
                <a:rect l="l" t="t" r="r" b="b"/>
                <a:pathLst>
                  <a:path w="3847" h="245" extrusionOk="0">
                    <a:moveTo>
                      <a:pt x="3847" y="1"/>
                    </a:moveTo>
                    <a:lnTo>
                      <a:pt x="3847" y="1"/>
                    </a:lnTo>
                    <a:cubicBezTo>
                      <a:pt x="3716" y="13"/>
                      <a:pt x="3573" y="37"/>
                      <a:pt x="3430" y="60"/>
                    </a:cubicBezTo>
                    <a:cubicBezTo>
                      <a:pt x="2779" y="143"/>
                      <a:pt x="2121" y="176"/>
                      <a:pt x="1473" y="176"/>
                    </a:cubicBezTo>
                    <a:cubicBezTo>
                      <a:pt x="1279" y="176"/>
                      <a:pt x="1086" y="173"/>
                      <a:pt x="894" y="167"/>
                    </a:cubicBezTo>
                    <a:cubicBezTo>
                      <a:pt x="596" y="144"/>
                      <a:pt x="310" y="132"/>
                      <a:pt x="13" y="108"/>
                    </a:cubicBezTo>
                    <a:cubicBezTo>
                      <a:pt x="1" y="120"/>
                      <a:pt x="1" y="156"/>
                      <a:pt x="1" y="179"/>
                    </a:cubicBezTo>
                    <a:cubicBezTo>
                      <a:pt x="470" y="224"/>
                      <a:pt x="945" y="245"/>
                      <a:pt x="1421" y="245"/>
                    </a:cubicBezTo>
                    <a:cubicBezTo>
                      <a:pt x="2225" y="245"/>
                      <a:pt x="3035" y="184"/>
                      <a:pt x="3835" y="72"/>
                    </a:cubicBezTo>
                    <a:cubicBezTo>
                      <a:pt x="3835" y="48"/>
                      <a:pt x="3847" y="13"/>
                      <a:pt x="3847" y="1"/>
                    </a:cubicBezTo>
                    <a:close/>
                  </a:path>
                </a:pathLst>
              </a:custGeom>
              <a:solidFill>
                <a:srgbClr val="3E69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36" name="Google Shape;5855;p62">
                <a:extLst>
                  <a:ext uri="{FF2B5EF4-FFF2-40B4-BE49-F238E27FC236}">
                    <a16:creationId xmlns:a16="http://schemas.microsoft.com/office/drawing/2014/main" id="{3B157061-7569-452D-8390-C08E0E77382A}"/>
                  </a:ext>
                </a:extLst>
              </p:cNvPr>
              <p:cNvSpPr/>
              <p:nvPr/>
            </p:nvSpPr>
            <p:spPr>
              <a:xfrm>
                <a:off x="2172792" y="3772577"/>
                <a:ext cx="189037" cy="15133"/>
              </a:xfrm>
              <a:custGeom>
                <a:avLst/>
                <a:gdLst/>
                <a:ahLst/>
                <a:cxnLst/>
                <a:rect l="l" t="t" r="r" b="b"/>
                <a:pathLst>
                  <a:path w="3835" h="307" extrusionOk="0">
                    <a:moveTo>
                      <a:pt x="3834" y="0"/>
                    </a:moveTo>
                    <a:lnTo>
                      <a:pt x="3299" y="95"/>
                    </a:lnTo>
                    <a:cubicBezTo>
                      <a:pt x="2668" y="179"/>
                      <a:pt x="2060" y="214"/>
                      <a:pt x="1429" y="214"/>
                    </a:cubicBezTo>
                    <a:cubicBezTo>
                      <a:pt x="1120" y="214"/>
                      <a:pt x="822" y="191"/>
                      <a:pt x="524" y="179"/>
                    </a:cubicBezTo>
                    <a:cubicBezTo>
                      <a:pt x="382" y="167"/>
                      <a:pt x="227" y="167"/>
                      <a:pt x="84" y="155"/>
                    </a:cubicBezTo>
                    <a:lnTo>
                      <a:pt x="1" y="155"/>
                    </a:lnTo>
                    <a:lnTo>
                      <a:pt x="1" y="226"/>
                    </a:lnTo>
                    <a:cubicBezTo>
                      <a:pt x="36" y="226"/>
                      <a:pt x="84" y="238"/>
                      <a:pt x="108" y="238"/>
                    </a:cubicBezTo>
                    <a:cubicBezTo>
                      <a:pt x="274" y="250"/>
                      <a:pt x="453" y="274"/>
                      <a:pt x="632" y="286"/>
                    </a:cubicBezTo>
                    <a:cubicBezTo>
                      <a:pt x="878" y="300"/>
                      <a:pt x="1124" y="306"/>
                      <a:pt x="1371" y="306"/>
                    </a:cubicBezTo>
                    <a:cubicBezTo>
                      <a:pt x="2188" y="306"/>
                      <a:pt x="3006" y="232"/>
                      <a:pt x="3811" y="95"/>
                    </a:cubicBezTo>
                    <a:cubicBezTo>
                      <a:pt x="3811" y="60"/>
                      <a:pt x="3834" y="36"/>
                      <a:pt x="3834" y="0"/>
                    </a:cubicBezTo>
                    <a:close/>
                  </a:path>
                </a:pathLst>
              </a:custGeom>
              <a:solidFill>
                <a:srgbClr val="3E69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37" name="Google Shape;5856;p62">
                <a:extLst>
                  <a:ext uri="{FF2B5EF4-FFF2-40B4-BE49-F238E27FC236}">
                    <a16:creationId xmlns:a16="http://schemas.microsoft.com/office/drawing/2014/main" id="{6E7FAB59-1A38-4778-9C3B-62CA20DE8C66}"/>
                  </a:ext>
                </a:extLst>
              </p:cNvPr>
              <p:cNvSpPr/>
              <p:nvPr/>
            </p:nvSpPr>
            <p:spPr>
              <a:xfrm>
                <a:off x="2121725" y="3967924"/>
                <a:ext cx="306402" cy="96663"/>
              </a:xfrm>
              <a:custGeom>
                <a:avLst/>
                <a:gdLst/>
                <a:ahLst/>
                <a:cxnLst/>
                <a:rect l="l" t="t" r="r" b="b"/>
                <a:pathLst>
                  <a:path w="6216" h="1961" extrusionOk="0">
                    <a:moveTo>
                      <a:pt x="3232" y="1"/>
                    </a:moveTo>
                    <a:cubicBezTo>
                      <a:pt x="2226" y="1"/>
                      <a:pt x="597" y="40"/>
                      <a:pt x="489" y="73"/>
                    </a:cubicBezTo>
                    <a:cubicBezTo>
                      <a:pt x="322" y="121"/>
                      <a:pt x="1" y="1514"/>
                      <a:pt x="179" y="1823"/>
                    </a:cubicBezTo>
                    <a:cubicBezTo>
                      <a:pt x="233" y="1927"/>
                      <a:pt x="919" y="1961"/>
                      <a:pt x="1811" y="1961"/>
                    </a:cubicBezTo>
                    <a:cubicBezTo>
                      <a:pt x="3279" y="1961"/>
                      <a:pt x="5305" y="1869"/>
                      <a:pt x="6001" y="1847"/>
                    </a:cubicBezTo>
                    <a:cubicBezTo>
                      <a:pt x="6132" y="1847"/>
                      <a:pt x="6216" y="1693"/>
                      <a:pt x="6156" y="1573"/>
                    </a:cubicBezTo>
                    <a:cubicBezTo>
                      <a:pt x="6037" y="1335"/>
                      <a:pt x="5763" y="990"/>
                      <a:pt x="5204" y="633"/>
                    </a:cubicBezTo>
                    <a:cubicBezTo>
                      <a:pt x="4299" y="38"/>
                      <a:pt x="4013" y="26"/>
                      <a:pt x="4013" y="26"/>
                    </a:cubicBezTo>
                    <a:cubicBezTo>
                      <a:pt x="3977" y="8"/>
                      <a:pt x="3661" y="1"/>
                      <a:pt x="3232" y="1"/>
                    </a:cubicBezTo>
                    <a:close/>
                  </a:path>
                </a:pathLst>
              </a:custGeom>
              <a:solidFill>
                <a:srgbClr val="1E3D2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38" name="Google Shape;5857;p62">
                <a:extLst>
                  <a:ext uri="{FF2B5EF4-FFF2-40B4-BE49-F238E27FC236}">
                    <a16:creationId xmlns:a16="http://schemas.microsoft.com/office/drawing/2014/main" id="{9964EFA7-DE0D-4BF5-A686-F1F1689947A6}"/>
                  </a:ext>
                </a:extLst>
              </p:cNvPr>
              <p:cNvSpPr/>
              <p:nvPr/>
            </p:nvSpPr>
            <p:spPr>
              <a:xfrm>
                <a:off x="2309530" y="3995134"/>
                <a:ext cx="78720" cy="26224"/>
              </a:xfrm>
              <a:custGeom>
                <a:avLst/>
                <a:gdLst/>
                <a:ahLst/>
                <a:cxnLst/>
                <a:rect l="l" t="t" r="r" b="b"/>
                <a:pathLst>
                  <a:path w="1597" h="532" extrusionOk="0">
                    <a:moveTo>
                      <a:pt x="1223" y="1"/>
                    </a:moveTo>
                    <a:cubicBezTo>
                      <a:pt x="1082" y="1"/>
                      <a:pt x="943" y="16"/>
                      <a:pt x="798" y="45"/>
                    </a:cubicBezTo>
                    <a:cubicBezTo>
                      <a:pt x="596" y="81"/>
                      <a:pt x="406" y="140"/>
                      <a:pt x="227" y="248"/>
                    </a:cubicBezTo>
                    <a:cubicBezTo>
                      <a:pt x="144" y="295"/>
                      <a:pt x="1" y="367"/>
                      <a:pt x="48" y="474"/>
                    </a:cubicBezTo>
                    <a:cubicBezTo>
                      <a:pt x="61" y="517"/>
                      <a:pt x="88" y="532"/>
                      <a:pt x="121" y="532"/>
                    </a:cubicBezTo>
                    <a:cubicBezTo>
                      <a:pt x="178" y="532"/>
                      <a:pt x="253" y="485"/>
                      <a:pt x="298" y="462"/>
                    </a:cubicBezTo>
                    <a:cubicBezTo>
                      <a:pt x="667" y="248"/>
                      <a:pt x="1072" y="176"/>
                      <a:pt x="1489" y="176"/>
                    </a:cubicBezTo>
                    <a:cubicBezTo>
                      <a:pt x="1560" y="176"/>
                      <a:pt x="1596" y="45"/>
                      <a:pt x="1501" y="21"/>
                    </a:cubicBezTo>
                    <a:cubicBezTo>
                      <a:pt x="1407" y="7"/>
                      <a:pt x="1315" y="1"/>
                      <a:pt x="1223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39" name="Google Shape;5858;p62">
                <a:extLst>
                  <a:ext uri="{FF2B5EF4-FFF2-40B4-BE49-F238E27FC236}">
                    <a16:creationId xmlns:a16="http://schemas.microsoft.com/office/drawing/2014/main" id="{C486F559-9DFB-42F9-A303-247DEF257930}"/>
                  </a:ext>
                </a:extLst>
              </p:cNvPr>
              <p:cNvSpPr/>
              <p:nvPr/>
            </p:nvSpPr>
            <p:spPr>
              <a:xfrm>
                <a:off x="2279807" y="3982663"/>
                <a:ext cx="79657" cy="30118"/>
              </a:xfrm>
              <a:custGeom>
                <a:avLst/>
                <a:gdLst/>
                <a:ahLst/>
                <a:cxnLst/>
                <a:rect l="l" t="t" r="r" b="b"/>
                <a:pathLst>
                  <a:path w="1616" h="611" extrusionOk="0">
                    <a:moveTo>
                      <a:pt x="1509" y="0"/>
                    </a:moveTo>
                    <a:cubicBezTo>
                      <a:pt x="1259" y="0"/>
                      <a:pt x="1009" y="24"/>
                      <a:pt x="758" y="96"/>
                    </a:cubicBezTo>
                    <a:lnTo>
                      <a:pt x="389" y="239"/>
                    </a:lnTo>
                    <a:cubicBezTo>
                      <a:pt x="306" y="274"/>
                      <a:pt x="187" y="322"/>
                      <a:pt x="92" y="393"/>
                    </a:cubicBezTo>
                    <a:cubicBezTo>
                      <a:pt x="80" y="393"/>
                      <a:pt x="68" y="417"/>
                      <a:pt x="56" y="429"/>
                    </a:cubicBezTo>
                    <a:cubicBezTo>
                      <a:pt x="1" y="484"/>
                      <a:pt x="48" y="610"/>
                      <a:pt x="121" y="610"/>
                    </a:cubicBezTo>
                    <a:cubicBezTo>
                      <a:pt x="127" y="610"/>
                      <a:pt x="133" y="609"/>
                      <a:pt x="139" y="608"/>
                    </a:cubicBezTo>
                    <a:cubicBezTo>
                      <a:pt x="258" y="560"/>
                      <a:pt x="366" y="489"/>
                      <a:pt x="473" y="429"/>
                    </a:cubicBezTo>
                    <a:cubicBezTo>
                      <a:pt x="568" y="370"/>
                      <a:pt x="675" y="322"/>
                      <a:pt x="794" y="298"/>
                    </a:cubicBezTo>
                    <a:cubicBezTo>
                      <a:pt x="1032" y="215"/>
                      <a:pt x="1270" y="179"/>
                      <a:pt x="1509" y="155"/>
                    </a:cubicBezTo>
                    <a:cubicBezTo>
                      <a:pt x="1616" y="143"/>
                      <a:pt x="1616" y="0"/>
                      <a:pt x="150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40" name="Google Shape;5859;p62">
                <a:extLst>
                  <a:ext uri="{FF2B5EF4-FFF2-40B4-BE49-F238E27FC236}">
                    <a16:creationId xmlns:a16="http://schemas.microsoft.com/office/drawing/2014/main" id="{F7A3FA37-B571-43BB-90DA-D060C00D47EA}"/>
                  </a:ext>
                </a:extLst>
              </p:cNvPr>
              <p:cNvSpPr/>
              <p:nvPr/>
            </p:nvSpPr>
            <p:spPr>
              <a:xfrm>
                <a:off x="2264920" y="3969058"/>
                <a:ext cx="70488" cy="25287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513" extrusionOk="0">
                    <a:moveTo>
                      <a:pt x="1095" y="0"/>
                    </a:moveTo>
                    <a:cubicBezTo>
                      <a:pt x="937" y="0"/>
                      <a:pt x="778" y="17"/>
                      <a:pt x="620" y="62"/>
                    </a:cubicBezTo>
                    <a:cubicBezTo>
                      <a:pt x="501" y="98"/>
                      <a:pt x="382" y="134"/>
                      <a:pt x="263" y="193"/>
                    </a:cubicBezTo>
                    <a:cubicBezTo>
                      <a:pt x="156" y="241"/>
                      <a:pt x="1" y="312"/>
                      <a:pt x="1" y="431"/>
                    </a:cubicBezTo>
                    <a:cubicBezTo>
                      <a:pt x="1" y="467"/>
                      <a:pt x="13" y="479"/>
                      <a:pt x="25" y="491"/>
                    </a:cubicBezTo>
                    <a:cubicBezTo>
                      <a:pt x="50" y="506"/>
                      <a:pt x="72" y="512"/>
                      <a:pt x="95" y="512"/>
                    </a:cubicBezTo>
                    <a:cubicBezTo>
                      <a:pt x="126" y="512"/>
                      <a:pt x="157" y="500"/>
                      <a:pt x="191" y="479"/>
                    </a:cubicBezTo>
                    <a:cubicBezTo>
                      <a:pt x="251" y="443"/>
                      <a:pt x="298" y="419"/>
                      <a:pt x="358" y="396"/>
                    </a:cubicBezTo>
                    <a:cubicBezTo>
                      <a:pt x="441" y="336"/>
                      <a:pt x="560" y="288"/>
                      <a:pt x="668" y="253"/>
                    </a:cubicBezTo>
                    <a:cubicBezTo>
                      <a:pt x="894" y="181"/>
                      <a:pt x="1132" y="134"/>
                      <a:pt x="1370" y="122"/>
                    </a:cubicBezTo>
                    <a:cubicBezTo>
                      <a:pt x="1430" y="110"/>
                      <a:pt x="1430" y="38"/>
                      <a:pt x="1370" y="15"/>
                    </a:cubicBezTo>
                    <a:cubicBezTo>
                      <a:pt x="1279" y="6"/>
                      <a:pt x="1187" y="0"/>
                      <a:pt x="1095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41" name="Google Shape;5860;p62">
                <a:extLst>
                  <a:ext uri="{FF2B5EF4-FFF2-40B4-BE49-F238E27FC236}">
                    <a16:creationId xmlns:a16="http://schemas.microsoft.com/office/drawing/2014/main" id="{E518DAEF-E8D7-41FE-BEEB-6F8CF93089DF}"/>
                  </a:ext>
                </a:extLst>
              </p:cNvPr>
              <p:cNvSpPr/>
              <p:nvPr/>
            </p:nvSpPr>
            <p:spPr>
              <a:xfrm>
                <a:off x="2108219" y="3073408"/>
                <a:ext cx="684969" cy="396805"/>
              </a:xfrm>
              <a:custGeom>
                <a:avLst/>
                <a:gdLst/>
                <a:ahLst/>
                <a:cxnLst/>
                <a:rect l="l" t="t" r="r" b="b"/>
                <a:pathLst>
                  <a:path w="13896" h="8050" extrusionOk="0">
                    <a:moveTo>
                      <a:pt x="12323" y="1"/>
                    </a:moveTo>
                    <a:cubicBezTo>
                      <a:pt x="12316" y="1"/>
                      <a:pt x="12308" y="2"/>
                      <a:pt x="12300" y="4"/>
                    </a:cubicBezTo>
                    <a:cubicBezTo>
                      <a:pt x="12133" y="28"/>
                      <a:pt x="11979" y="75"/>
                      <a:pt x="11812" y="111"/>
                    </a:cubicBezTo>
                    <a:cubicBezTo>
                      <a:pt x="11776" y="123"/>
                      <a:pt x="11740" y="123"/>
                      <a:pt x="11705" y="123"/>
                    </a:cubicBezTo>
                    <a:cubicBezTo>
                      <a:pt x="11121" y="206"/>
                      <a:pt x="10550" y="289"/>
                      <a:pt x="9966" y="325"/>
                    </a:cubicBezTo>
                    <a:lnTo>
                      <a:pt x="9919" y="325"/>
                    </a:lnTo>
                    <a:cubicBezTo>
                      <a:pt x="9859" y="325"/>
                      <a:pt x="9812" y="349"/>
                      <a:pt x="9776" y="349"/>
                    </a:cubicBezTo>
                    <a:cubicBezTo>
                      <a:pt x="9657" y="361"/>
                      <a:pt x="9514" y="361"/>
                      <a:pt x="9395" y="373"/>
                    </a:cubicBezTo>
                    <a:cubicBezTo>
                      <a:pt x="9371" y="373"/>
                      <a:pt x="9335" y="373"/>
                      <a:pt x="9312" y="385"/>
                    </a:cubicBezTo>
                    <a:cubicBezTo>
                      <a:pt x="8578" y="436"/>
                      <a:pt x="7847" y="459"/>
                      <a:pt x="7119" y="459"/>
                    </a:cubicBezTo>
                    <a:cubicBezTo>
                      <a:pt x="6488" y="459"/>
                      <a:pt x="5858" y="442"/>
                      <a:pt x="5228" y="409"/>
                    </a:cubicBezTo>
                    <a:lnTo>
                      <a:pt x="5109" y="409"/>
                    </a:lnTo>
                    <a:cubicBezTo>
                      <a:pt x="4859" y="385"/>
                      <a:pt x="4609" y="373"/>
                      <a:pt x="4359" y="349"/>
                    </a:cubicBezTo>
                    <a:cubicBezTo>
                      <a:pt x="4061" y="313"/>
                      <a:pt x="3763" y="301"/>
                      <a:pt x="3466" y="266"/>
                    </a:cubicBezTo>
                    <a:lnTo>
                      <a:pt x="3382" y="266"/>
                    </a:lnTo>
                    <a:cubicBezTo>
                      <a:pt x="3144" y="242"/>
                      <a:pt x="2906" y="206"/>
                      <a:pt x="2668" y="194"/>
                    </a:cubicBezTo>
                    <a:cubicBezTo>
                      <a:pt x="2662" y="193"/>
                      <a:pt x="2656" y="193"/>
                      <a:pt x="2649" y="193"/>
                    </a:cubicBezTo>
                    <a:cubicBezTo>
                      <a:pt x="2585" y="193"/>
                      <a:pt x="2525" y="248"/>
                      <a:pt x="2525" y="313"/>
                    </a:cubicBezTo>
                    <a:cubicBezTo>
                      <a:pt x="2430" y="980"/>
                      <a:pt x="2346" y="1540"/>
                      <a:pt x="2275" y="1837"/>
                    </a:cubicBezTo>
                    <a:cubicBezTo>
                      <a:pt x="1775" y="3599"/>
                      <a:pt x="501" y="6659"/>
                      <a:pt x="1" y="7350"/>
                    </a:cubicBezTo>
                    <a:cubicBezTo>
                      <a:pt x="358" y="7469"/>
                      <a:pt x="810" y="7576"/>
                      <a:pt x="1334" y="7671"/>
                    </a:cubicBezTo>
                    <a:cubicBezTo>
                      <a:pt x="1358" y="7671"/>
                      <a:pt x="1394" y="7683"/>
                      <a:pt x="1406" y="7683"/>
                    </a:cubicBezTo>
                    <a:cubicBezTo>
                      <a:pt x="2695" y="7907"/>
                      <a:pt x="4401" y="8050"/>
                      <a:pt x="6238" y="8050"/>
                    </a:cubicBezTo>
                    <a:cubicBezTo>
                      <a:pt x="8797" y="8050"/>
                      <a:pt x="11608" y="7773"/>
                      <a:pt x="13895" y="7052"/>
                    </a:cubicBezTo>
                    <a:cubicBezTo>
                      <a:pt x="13479" y="5623"/>
                      <a:pt x="13086" y="3766"/>
                      <a:pt x="12741" y="1921"/>
                    </a:cubicBezTo>
                    <a:cubicBezTo>
                      <a:pt x="12729" y="1873"/>
                      <a:pt x="12729" y="1813"/>
                      <a:pt x="12717" y="1778"/>
                    </a:cubicBezTo>
                    <a:cubicBezTo>
                      <a:pt x="12610" y="1194"/>
                      <a:pt x="12491" y="611"/>
                      <a:pt x="12395" y="63"/>
                    </a:cubicBezTo>
                    <a:cubicBezTo>
                      <a:pt x="12376" y="24"/>
                      <a:pt x="12356" y="1"/>
                      <a:pt x="12323" y="1"/>
                    </a:cubicBezTo>
                    <a:close/>
                  </a:path>
                </a:pathLst>
              </a:custGeom>
              <a:solidFill>
                <a:srgbClr val="8EB3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42" name="Google Shape;5861;p62">
                <a:extLst>
                  <a:ext uri="{FF2B5EF4-FFF2-40B4-BE49-F238E27FC236}">
                    <a16:creationId xmlns:a16="http://schemas.microsoft.com/office/drawing/2014/main" id="{B8334FA0-585C-4582-9A0A-3B586788DF0E}"/>
                  </a:ext>
                </a:extLst>
              </p:cNvPr>
              <p:cNvSpPr/>
              <p:nvPr/>
            </p:nvSpPr>
            <p:spPr>
              <a:xfrm>
                <a:off x="2173975" y="3085880"/>
                <a:ext cx="103317" cy="366293"/>
              </a:xfrm>
              <a:custGeom>
                <a:avLst/>
                <a:gdLst/>
                <a:ahLst/>
                <a:cxnLst/>
                <a:rect l="l" t="t" r="r" b="b"/>
                <a:pathLst>
                  <a:path w="2096" h="7431" extrusionOk="0">
                    <a:moveTo>
                      <a:pt x="2024" y="1"/>
                    </a:moveTo>
                    <a:cubicBezTo>
                      <a:pt x="1965" y="429"/>
                      <a:pt x="1882" y="846"/>
                      <a:pt x="1810" y="1263"/>
                    </a:cubicBezTo>
                    <a:cubicBezTo>
                      <a:pt x="1608" y="2394"/>
                      <a:pt x="1322" y="3513"/>
                      <a:pt x="989" y="4632"/>
                    </a:cubicBezTo>
                    <a:cubicBezTo>
                      <a:pt x="834" y="5180"/>
                      <a:pt x="631" y="5751"/>
                      <a:pt x="441" y="6299"/>
                    </a:cubicBezTo>
                    <a:cubicBezTo>
                      <a:pt x="298" y="6656"/>
                      <a:pt x="143" y="7037"/>
                      <a:pt x="0" y="7418"/>
                    </a:cubicBezTo>
                    <a:cubicBezTo>
                      <a:pt x="24" y="7418"/>
                      <a:pt x="60" y="7430"/>
                      <a:pt x="72" y="7430"/>
                    </a:cubicBezTo>
                    <a:cubicBezTo>
                      <a:pt x="131" y="7299"/>
                      <a:pt x="179" y="7156"/>
                      <a:pt x="238" y="7025"/>
                    </a:cubicBezTo>
                    <a:cubicBezTo>
                      <a:pt x="358" y="6716"/>
                      <a:pt x="477" y="6418"/>
                      <a:pt x="596" y="6109"/>
                    </a:cubicBezTo>
                    <a:cubicBezTo>
                      <a:pt x="1322" y="4108"/>
                      <a:pt x="1822" y="2061"/>
                      <a:pt x="2096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43" name="Google Shape;5862;p62">
                <a:extLst>
                  <a:ext uri="{FF2B5EF4-FFF2-40B4-BE49-F238E27FC236}">
                    <a16:creationId xmlns:a16="http://schemas.microsoft.com/office/drawing/2014/main" id="{E96809E1-96B1-4EDF-BABC-0AAA70143234}"/>
                  </a:ext>
                </a:extLst>
              </p:cNvPr>
              <p:cNvSpPr/>
              <p:nvPr/>
            </p:nvSpPr>
            <p:spPr>
              <a:xfrm>
                <a:off x="2246485" y="3091745"/>
                <a:ext cx="118253" cy="158673"/>
              </a:xfrm>
              <a:custGeom>
                <a:avLst/>
                <a:gdLst/>
                <a:ahLst/>
                <a:cxnLst/>
                <a:rect l="l" t="t" r="r" b="b"/>
                <a:pathLst>
                  <a:path w="2399" h="3219" extrusionOk="0">
                    <a:moveTo>
                      <a:pt x="2280" y="1"/>
                    </a:moveTo>
                    <a:cubicBezTo>
                      <a:pt x="2280" y="13"/>
                      <a:pt x="2280" y="13"/>
                      <a:pt x="2256" y="37"/>
                    </a:cubicBezTo>
                    <a:cubicBezTo>
                      <a:pt x="2077" y="644"/>
                      <a:pt x="1780" y="1239"/>
                      <a:pt x="1399" y="1775"/>
                    </a:cubicBezTo>
                    <a:cubicBezTo>
                      <a:pt x="1006" y="2311"/>
                      <a:pt x="530" y="2751"/>
                      <a:pt x="30" y="3168"/>
                    </a:cubicBezTo>
                    <a:cubicBezTo>
                      <a:pt x="0" y="3197"/>
                      <a:pt x="19" y="3219"/>
                      <a:pt x="40" y="3219"/>
                    </a:cubicBezTo>
                    <a:cubicBezTo>
                      <a:pt x="45" y="3219"/>
                      <a:pt x="49" y="3218"/>
                      <a:pt x="53" y="3216"/>
                    </a:cubicBezTo>
                    <a:cubicBezTo>
                      <a:pt x="387" y="3025"/>
                      <a:pt x="672" y="2775"/>
                      <a:pt x="934" y="2489"/>
                    </a:cubicBezTo>
                    <a:cubicBezTo>
                      <a:pt x="1399" y="2013"/>
                      <a:pt x="1780" y="1465"/>
                      <a:pt x="2066" y="870"/>
                    </a:cubicBezTo>
                    <a:cubicBezTo>
                      <a:pt x="2196" y="584"/>
                      <a:pt x="2316" y="298"/>
                      <a:pt x="2399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44" name="Google Shape;5863;p62">
                <a:extLst>
                  <a:ext uri="{FF2B5EF4-FFF2-40B4-BE49-F238E27FC236}">
                    <a16:creationId xmlns:a16="http://schemas.microsoft.com/office/drawing/2014/main" id="{BF7B2FFC-C721-4097-8714-85F3B428AF6D}"/>
                  </a:ext>
                </a:extLst>
              </p:cNvPr>
              <p:cNvSpPr/>
              <p:nvPr/>
            </p:nvSpPr>
            <p:spPr>
              <a:xfrm>
                <a:off x="2684548" y="3077697"/>
                <a:ext cx="51708" cy="89811"/>
              </a:xfrm>
              <a:custGeom>
                <a:avLst/>
                <a:gdLst/>
                <a:ahLst/>
                <a:cxnLst/>
                <a:rect l="l" t="t" r="r" b="b"/>
                <a:pathLst>
                  <a:path w="1049" h="1822" extrusionOk="0">
                    <a:moveTo>
                      <a:pt x="1" y="0"/>
                    </a:moveTo>
                    <a:cubicBezTo>
                      <a:pt x="96" y="286"/>
                      <a:pt x="239" y="572"/>
                      <a:pt x="370" y="822"/>
                    </a:cubicBezTo>
                    <a:cubicBezTo>
                      <a:pt x="560" y="1179"/>
                      <a:pt x="787" y="1512"/>
                      <a:pt x="1049" y="1822"/>
                    </a:cubicBezTo>
                    <a:cubicBezTo>
                      <a:pt x="1037" y="1774"/>
                      <a:pt x="1037" y="1715"/>
                      <a:pt x="1025" y="1667"/>
                    </a:cubicBezTo>
                    <a:cubicBezTo>
                      <a:pt x="799" y="1393"/>
                      <a:pt x="608" y="1095"/>
                      <a:pt x="441" y="774"/>
                    </a:cubicBezTo>
                    <a:cubicBezTo>
                      <a:pt x="310" y="524"/>
                      <a:pt x="203" y="262"/>
                      <a:pt x="96" y="0"/>
                    </a:cubicBezTo>
                    <a:close/>
                  </a:path>
                </a:pathLst>
              </a:custGeom>
              <a:solidFill>
                <a:srgbClr val="42409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45" name="Google Shape;5864;p62">
                <a:extLst>
                  <a:ext uri="{FF2B5EF4-FFF2-40B4-BE49-F238E27FC236}">
                    <a16:creationId xmlns:a16="http://schemas.microsoft.com/office/drawing/2014/main" id="{3750E830-F9D8-4E78-8600-223571E82F9A}"/>
                  </a:ext>
                </a:extLst>
              </p:cNvPr>
              <p:cNvSpPr/>
              <p:nvPr/>
            </p:nvSpPr>
            <p:spPr>
              <a:xfrm>
                <a:off x="2561317" y="3088837"/>
                <a:ext cx="38793" cy="126583"/>
              </a:xfrm>
              <a:custGeom>
                <a:avLst/>
                <a:gdLst/>
                <a:ahLst/>
                <a:cxnLst/>
                <a:rect l="l" t="t" r="r" b="b"/>
                <a:pathLst>
                  <a:path w="787" h="2568" extrusionOk="0">
                    <a:moveTo>
                      <a:pt x="715" y="0"/>
                    </a:moveTo>
                    <a:cubicBezTo>
                      <a:pt x="727" y="298"/>
                      <a:pt x="739" y="596"/>
                      <a:pt x="727" y="905"/>
                    </a:cubicBezTo>
                    <a:cubicBezTo>
                      <a:pt x="727" y="1191"/>
                      <a:pt x="715" y="1465"/>
                      <a:pt x="691" y="1739"/>
                    </a:cubicBezTo>
                    <a:cubicBezTo>
                      <a:pt x="679" y="1965"/>
                      <a:pt x="691" y="2322"/>
                      <a:pt x="429" y="2453"/>
                    </a:cubicBezTo>
                    <a:cubicBezTo>
                      <a:pt x="387" y="2471"/>
                      <a:pt x="350" y="2480"/>
                      <a:pt x="319" y="2480"/>
                    </a:cubicBezTo>
                    <a:cubicBezTo>
                      <a:pt x="145" y="2480"/>
                      <a:pt x="121" y="2235"/>
                      <a:pt x="131" y="2084"/>
                    </a:cubicBezTo>
                    <a:cubicBezTo>
                      <a:pt x="143" y="1834"/>
                      <a:pt x="191" y="1596"/>
                      <a:pt x="203" y="1346"/>
                    </a:cubicBezTo>
                    <a:cubicBezTo>
                      <a:pt x="239" y="905"/>
                      <a:pt x="215" y="477"/>
                      <a:pt x="179" y="48"/>
                    </a:cubicBezTo>
                    <a:cubicBezTo>
                      <a:pt x="143" y="48"/>
                      <a:pt x="120" y="48"/>
                      <a:pt x="84" y="60"/>
                    </a:cubicBezTo>
                    <a:cubicBezTo>
                      <a:pt x="96" y="107"/>
                      <a:pt x="96" y="167"/>
                      <a:pt x="96" y="227"/>
                    </a:cubicBezTo>
                    <a:cubicBezTo>
                      <a:pt x="143" y="786"/>
                      <a:pt x="131" y="1370"/>
                      <a:pt x="60" y="1953"/>
                    </a:cubicBezTo>
                    <a:cubicBezTo>
                      <a:pt x="24" y="2132"/>
                      <a:pt x="0" y="2358"/>
                      <a:pt x="131" y="2489"/>
                    </a:cubicBezTo>
                    <a:cubicBezTo>
                      <a:pt x="178" y="2544"/>
                      <a:pt x="240" y="2567"/>
                      <a:pt x="306" y="2567"/>
                    </a:cubicBezTo>
                    <a:cubicBezTo>
                      <a:pt x="412" y="2567"/>
                      <a:pt x="527" y="2509"/>
                      <a:pt x="608" y="2429"/>
                    </a:cubicBezTo>
                    <a:cubicBezTo>
                      <a:pt x="786" y="2239"/>
                      <a:pt x="774" y="1953"/>
                      <a:pt x="774" y="1715"/>
                    </a:cubicBezTo>
                    <a:cubicBezTo>
                      <a:pt x="786" y="1417"/>
                      <a:pt x="786" y="1108"/>
                      <a:pt x="786" y="810"/>
                    </a:cubicBezTo>
                    <a:cubicBezTo>
                      <a:pt x="786" y="536"/>
                      <a:pt x="774" y="274"/>
                      <a:pt x="751" y="0"/>
                    </a:cubicBezTo>
                    <a:close/>
                  </a:path>
                </a:pathLst>
              </a:custGeom>
              <a:solidFill>
                <a:srgbClr val="42409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46" name="Google Shape;5865;p62">
                <a:extLst>
                  <a:ext uri="{FF2B5EF4-FFF2-40B4-BE49-F238E27FC236}">
                    <a16:creationId xmlns:a16="http://schemas.microsoft.com/office/drawing/2014/main" id="{C64568D3-94CC-485B-9D5A-886A1C73681D}"/>
                  </a:ext>
                </a:extLst>
              </p:cNvPr>
              <p:cNvSpPr/>
              <p:nvPr/>
            </p:nvSpPr>
            <p:spPr>
              <a:xfrm>
                <a:off x="2188664" y="2631006"/>
                <a:ext cx="566962" cy="589883"/>
              </a:xfrm>
              <a:custGeom>
                <a:avLst/>
                <a:gdLst/>
                <a:ahLst/>
                <a:cxnLst/>
                <a:rect l="l" t="t" r="r" b="b"/>
                <a:pathLst>
                  <a:path w="11502" h="11967" extrusionOk="0">
                    <a:moveTo>
                      <a:pt x="4650" y="1"/>
                    </a:moveTo>
                    <a:cubicBezTo>
                      <a:pt x="4608" y="1"/>
                      <a:pt x="4566" y="1"/>
                      <a:pt x="4524" y="1"/>
                    </a:cubicBezTo>
                    <a:cubicBezTo>
                      <a:pt x="2703" y="49"/>
                      <a:pt x="1417" y="359"/>
                      <a:pt x="1000" y="763"/>
                    </a:cubicBezTo>
                    <a:cubicBezTo>
                      <a:pt x="941" y="823"/>
                      <a:pt x="893" y="871"/>
                      <a:pt x="881" y="930"/>
                    </a:cubicBezTo>
                    <a:cubicBezTo>
                      <a:pt x="833" y="1025"/>
                      <a:pt x="750" y="1585"/>
                      <a:pt x="667" y="2418"/>
                    </a:cubicBezTo>
                    <a:cubicBezTo>
                      <a:pt x="619" y="2787"/>
                      <a:pt x="583" y="3216"/>
                      <a:pt x="536" y="3692"/>
                    </a:cubicBezTo>
                    <a:cubicBezTo>
                      <a:pt x="488" y="4228"/>
                      <a:pt x="429" y="4812"/>
                      <a:pt x="381" y="5407"/>
                    </a:cubicBezTo>
                    <a:cubicBezTo>
                      <a:pt x="333" y="5931"/>
                      <a:pt x="298" y="6478"/>
                      <a:pt x="250" y="7014"/>
                    </a:cubicBezTo>
                    <a:cubicBezTo>
                      <a:pt x="202" y="7610"/>
                      <a:pt x="155" y="8205"/>
                      <a:pt x="119" y="8764"/>
                    </a:cubicBezTo>
                    <a:cubicBezTo>
                      <a:pt x="83" y="9241"/>
                      <a:pt x="60" y="9693"/>
                      <a:pt x="36" y="10110"/>
                    </a:cubicBezTo>
                    <a:cubicBezTo>
                      <a:pt x="24" y="10658"/>
                      <a:pt x="12" y="11169"/>
                      <a:pt x="0" y="11562"/>
                    </a:cubicBezTo>
                    <a:cubicBezTo>
                      <a:pt x="509" y="11637"/>
                      <a:pt x="2902" y="11966"/>
                      <a:pt x="5882" y="11966"/>
                    </a:cubicBezTo>
                    <a:cubicBezTo>
                      <a:pt x="7640" y="11966"/>
                      <a:pt x="9602" y="11852"/>
                      <a:pt x="11501" y="11503"/>
                    </a:cubicBezTo>
                    <a:cubicBezTo>
                      <a:pt x="11501" y="11050"/>
                      <a:pt x="11466" y="10586"/>
                      <a:pt x="11454" y="10098"/>
                    </a:cubicBezTo>
                    <a:cubicBezTo>
                      <a:pt x="11430" y="9598"/>
                      <a:pt x="11394" y="9098"/>
                      <a:pt x="11347" y="8610"/>
                    </a:cubicBezTo>
                    <a:cubicBezTo>
                      <a:pt x="11311" y="8050"/>
                      <a:pt x="11251" y="7502"/>
                      <a:pt x="11192" y="6967"/>
                    </a:cubicBezTo>
                    <a:cubicBezTo>
                      <a:pt x="11109" y="6371"/>
                      <a:pt x="11037" y="5788"/>
                      <a:pt x="10954" y="5228"/>
                    </a:cubicBezTo>
                    <a:cubicBezTo>
                      <a:pt x="10859" y="4657"/>
                      <a:pt x="10751" y="4121"/>
                      <a:pt x="10668" y="3645"/>
                    </a:cubicBezTo>
                    <a:cubicBezTo>
                      <a:pt x="10561" y="3133"/>
                      <a:pt x="10442" y="2668"/>
                      <a:pt x="10347" y="2276"/>
                    </a:cubicBezTo>
                    <a:cubicBezTo>
                      <a:pt x="10192" y="1740"/>
                      <a:pt x="10025" y="1347"/>
                      <a:pt x="9870" y="1133"/>
                    </a:cubicBezTo>
                    <a:cubicBezTo>
                      <a:pt x="9811" y="1049"/>
                      <a:pt x="9585" y="930"/>
                      <a:pt x="9251" y="811"/>
                    </a:cubicBezTo>
                    <a:cubicBezTo>
                      <a:pt x="8242" y="428"/>
                      <a:pt x="6228" y="1"/>
                      <a:pt x="4650" y="1"/>
                    </a:cubicBezTo>
                    <a:close/>
                  </a:path>
                </a:pathLst>
              </a:custGeom>
              <a:solidFill>
                <a:srgbClr val="FFE6B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47" name="Google Shape;5866;p62">
                <a:extLst>
                  <a:ext uri="{FF2B5EF4-FFF2-40B4-BE49-F238E27FC236}">
                    <a16:creationId xmlns:a16="http://schemas.microsoft.com/office/drawing/2014/main" id="{0707D09B-19E1-44C5-8EA9-CB126DE95929}"/>
                  </a:ext>
                </a:extLst>
              </p:cNvPr>
              <p:cNvSpPr/>
              <p:nvPr/>
            </p:nvSpPr>
            <p:spPr>
              <a:xfrm>
                <a:off x="2336345" y="2637611"/>
                <a:ext cx="266672" cy="210627"/>
              </a:xfrm>
              <a:custGeom>
                <a:avLst/>
                <a:gdLst/>
                <a:ahLst/>
                <a:cxnLst/>
                <a:rect l="l" t="t" r="r" b="b"/>
                <a:pathLst>
                  <a:path w="5410" h="4273" extrusionOk="0">
                    <a:moveTo>
                      <a:pt x="1506" y="1"/>
                    </a:moveTo>
                    <a:cubicBezTo>
                      <a:pt x="542" y="1"/>
                      <a:pt x="0" y="268"/>
                      <a:pt x="778" y="1106"/>
                    </a:cubicBezTo>
                    <a:cubicBezTo>
                      <a:pt x="1743" y="2142"/>
                      <a:pt x="3100" y="3273"/>
                      <a:pt x="3814" y="3868"/>
                    </a:cubicBezTo>
                    <a:cubicBezTo>
                      <a:pt x="4124" y="4130"/>
                      <a:pt x="4326" y="4273"/>
                      <a:pt x="4326" y="4273"/>
                    </a:cubicBezTo>
                    <a:cubicBezTo>
                      <a:pt x="4326" y="4273"/>
                      <a:pt x="4445" y="4070"/>
                      <a:pt x="4588" y="3737"/>
                    </a:cubicBezTo>
                    <a:cubicBezTo>
                      <a:pt x="4934" y="3011"/>
                      <a:pt x="5410" y="1713"/>
                      <a:pt x="5076" y="820"/>
                    </a:cubicBezTo>
                    <a:cubicBezTo>
                      <a:pt x="4862" y="237"/>
                      <a:pt x="3886" y="260"/>
                      <a:pt x="2779" y="106"/>
                    </a:cubicBezTo>
                    <a:cubicBezTo>
                      <a:pt x="2326" y="42"/>
                      <a:pt x="1883" y="1"/>
                      <a:pt x="1506" y="1"/>
                    </a:cubicBezTo>
                    <a:close/>
                  </a:path>
                </a:pathLst>
              </a:custGeom>
              <a:solidFill>
                <a:srgbClr val="C8D9A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48" name="Google Shape;5867;p62">
                <a:extLst>
                  <a:ext uri="{FF2B5EF4-FFF2-40B4-BE49-F238E27FC236}">
                    <a16:creationId xmlns:a16="http://schemas.microsoft.com/office/drawing/2014/main" id="{7FC791BC-AFD1-4294-97D9-5D4A49EC4B0D}"/>
                  </a:ext>
                </a:extLst>
              </p:cNvPr>
              <p:cNvSpPr/>
              <p:nvPr/>
            </p:nvSpPr>
            <p:spPr>
              <a:xfrm>
                <a:off x="2370554" y="2557707"/>
                <a:ext cx="209000" cy="135061"/>
              </a:xfrm>
              <a:custGeom>
                <a:avLst/>
                <a:gdLst/>
                <a:ahLst/>
                <a:cxnLst/>
                <a:rect l="l" t="t" r="r" b="b"/>
                <a:pathLst>
                  <a:path w="4240" h="2740" extrusionOk="0">
                    <a:moveTo>
                      <a:pt x="549" y="0"/>
                    </a:moveTo>
                    <a:lnTo>
                      <a:pt x="168" y="1310"/>
                    </a:lnTo>
                    <a:cubicBezTo>
                      <a:pt x="168" y="1310"/>
                      <a:pt x="1" y="2119"/>
                      <a:pt x="1668" y="2560"/>
                    </a:cubicBezTo>
                    <a:cubicBezTo>
                      <a:pt x="2166" y="2692"/>
                      <a:pt x="2551" y="2739"/>
                      <a:pt x="2848" y="2739"/>
                    </a:cubicBezTo>
                    <a:cubicBezTo>
                      <a:pt x="3592" y="2739"/>
                      <a:pt x="3775" y="2441"/>
                      <a:pt x="3775" y="2441"/>
                    </a:cubicBezTo>
                    <a:lnTo>
                      <a:pt x="4240" y="786"/>
                    </a:lnTo>
                    <a:lnTo>
                      <a:pt x="549" y="0"/>
                    </a:lnTo>
                    <a:close/>
                  </a:path>
                </a:pathLst>
              </a:custGeom>
              <a:solidFill>
                <a:srgbClr val="FFA6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49" name="Google Shape;5868;p62">
                <a:extLst>
                  <a:ext uri="{FF2B5EF4-FFF2-40B4-BE49-F238E27FC236}">
                    <a16:creationId xmlns:a16="http://schemas.microsoft.com/office/drawing/2014/main" id="{4F2CC7E8-202D-4743-97BF-C6A430CBEEF1}"/>
                  </a:ext>
                </a:extLst>
              </p:cNvPr>
              <p:cNvSpPr/>
              <p:nvPr/>
            </p:nvSpPr>
            <p:spPr>
              <a:xfrm>
                <a:off x="2377012" y="2540652"/>
                <a:ext cx="209592" cy="100360"/>
              </a:xfrm>
              <a:custGeom>
                <a:avLst/>
                <a:gdLst/>
                <a:ahLst/>
                <a:cxnLst/>
                <a:rect l="l" t="t" r="r" b="b"/>
                <a:pathLst>
                  <a:path w="4252" h="2036" extrusionOk="0">
                    <a:moveTo>
                      <a:pt x="1192" y="1"/>
                    </a:moveTo>
                    <a:cubicBezTo>
                      <a:pt x="942" y="1"/>
                      <a:pt x="668" y="1"/>
                      <a:pt x="418" y="84"/>
                    </a:cubicBezTo>
                    <a:cubicBezTo>
                      <a:pt x="287" y="120"/>
                      <a:pt x="144" y="179"/>
                      <a:pt x="72" y="287"/>
                    </a:cubicBezTo>
                    <a:cubicBezTo>
                      <a:pt x="1" y="406"/>
                      <a:pt x="25" y="560"/>
                      <a:pt x="72" y="691"/>
                    </a:cubicBezTo>
                    <a:cubicBezTo>
                      <a:pt x="203" y="1072"/>
                      <a:pt x="537" y="1406"/>
                      <a:pt x="942" y="1608"/>
                    </a:cubicBezTo>
                    <a:cubicBezTo>
                      <a:pt x="1334" y="1823"/>
                      <a:pt x="1787" y="1930"/>
                      <a:pt x="2227" y="1989"/>
                    </a:cubicBezTo>
                    <a:cubicBezTo>
                      <a:pt x="2411" y="2018"/>
                      <a:pt x="2591" y="2035"/>
                      <a:pt x="2768" y="2035"/>
                    </a:cubicBezTo>
                    <a:cubicBezTo>
                      <a:pt x="2960" y="2035"/>
                      <a:pt x="3149" y="2015"/>
                      <a:pt x="3335" y="1965"/>
                    </a:cubicBezTo>
                    <a:cubicBezTo>
                      <a:pt x="3632" y="1894"/>
                      <a:pt x="4037" y="1715"/>
                      <a:pt x="4168" y="1453"/>
                    </a:cubicBezTo>
                    <a:cubicBezTo>
                      <a:pt x="4251" y="1239"/>
                      <a:pt x="4180" y="822"/>
                      <a:pt x="4049" y="644"/>
                    </a:cubicBezTo>
                    <a:cubicBezTo>
                      <a:pt x="3930" y="501"/>
                      <a:pt x="3739" y="441"/>
                      <a:pt x="3537" y="394"/>
                    </a:cubicBezTo>
                    <a:cubicBezTo>
                      <a:pt x="2763" y="179"/>
                      <a:pt x="1977" y="25"/>
                      <a:pt x="1192" y="1"/>
                    </a:cubicBezTo>
                    <a:close/>
                  </a:path>
                </a:pathLst>
              </a:custGeom>
              <a:solidFill>
                <a:srgbClr val="431F5E">
                  <a:alpha val="329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50" name="Google Shape;5869;p62">
                <a:extLst>
                  <a:ext uri="{FF2B5EF4-FFF2-40B4-BE49-F238E27FC236}">
                    <a16:creationId xmlns:a16="http://schemas.microsoft.com/office/drawing/2014/main" id="{3BDE08DA-0659-4F0A-8F69-FACF6C99490F}"/>
                  </a:ext>
                </a:extLst>
              </p:cNvPr>
              <p:cNvSpPr/>
              <p:nvPr/>
            </p:nvSpPr>
            <p:spPr>
              <a:xfrm>
                <a:off x="2346253" y="2608085"/>
                <a:ext cx="247399" cy="154581"/>
              </a:xfrm>
              <a:custGeom>
                <a:avLst/>
                <a:gdLst/>
                <a:ahLst/>
                <a:cxnLst/>
                <a:rect l="l" t="t" r="r" b="b"/>
                <a:pathLst>
                  <a:path w="5019" h="3136" extrusionOk="0">
                    <a:moveTo>
                      <a:pt x="740" y="1"/>
                    </a:moveTo>
                    <a:cubicBezTo>
                      <a:pt x="372" y="1"/>
                      <a:pt x="0" y="1006"/>
                      <a:pt x="53" y="1133"/>
                    </a:cubicBezTo>
                    <a:cubicBezTo>
                      <a:pt x="887" y="3002"/>
                      <a:pt x="2554" y="3038"/>
                      <a:pt x="2899" y="3133"/>
                    </a:cubicBezTo>
                    <a:cubicBezTo>
                      <a:pt x="2904" y="3135"/>
                      <a:pt x="2909" y="3136"/>
                      <a:pt x="2915" y="3136"/>
                    </a:cubicBezTo>
                    <a:cubicBezTo>
                      <a:pt x="3147" y="3136"/>
                      <a:pt x="3828" y="1967"/>
                      <a:pt x="3828" y="1967"/>
                    </a:cubicBezTo>
                    <a:cubicBezTo>
                      <a:pt x="3828" y="1967"/>
                      <a:pt x="4416" y="2907"/>
                      <a:pt x="4563" y="2907"/>
                    </a:cubicBezTo>
                    <a:cubicBezTo>
                      <a:pt x="4564" y="2907"/>
                      <a:pt x="4565" y="2907"/>
                      <a:pt x="4566" y="2907"/>
                    </a:cubicBezTo>
                    <a:cubicBezTo>
                      <a:pt x="4721" y="2895"/>
                      <a:pt x="4995" y="1990"/>
                      <a:pt x="5018" y="1717"/>
                    </a:cubicBezTo>
                    <a:cubicBezTo>
                      <a:pt x="5018" y="1550"/>
                      <a:pt x="4756" y="907"/>
                      <a:pt x="4637" y="657"/>
                    </a:cubicBezTo>
                    <a:cubicBezTo>
                      <a:pt x="4632" y="647"/>
                      <a:pt x="4619" y="641"/>
                      <a:pt x="4605" y="641"/>
                    </a:cubicBezTo>
                    <a:cubicBezTo>
                      <a:pt x="4584" y="641"/>
                      <a:pt x="4561" y="653"/>
                      <a:pt x="4554" y="681"/>
                    </a:cubicBezTo>
                    <a:cubicBezTo>
                      <a:pt x="4459" y="883"/>
                      <a:pt x="4280" y="1359"/>
                      <a:pt x="3887" y="1395"/>
                    </a:cubicBezTo>
                    <a:cubicBezTo>
                      <a:pt x="3798" y="1402"/>
                      <a:pt x="3711" y="1405"/>
                      <a:pt x="3626" y="1405"/>
                    </a:cubicBezTo>
                    <a:cubicBezTo>
                      <a:pt x="2101" y="1405"/>
                      <a:pt x="1258" y="343"/>
                      <a:pt x="875" y="50"/>
                    </a:cubicBezTo>
                    <a:cubicBezTo>
                      <a:pt x="831" y="16"/>
                      <a:pt x="785" y="1"/>
                      <a:pt x="740" y="1"/>
                    </a:cubicBezTo>
                    <a:close/>
                  </a:path>
                </a:pathLst>
              </a:custGeom>
              <a:solidFill>
                <a:srgbClr val="431F5E">
                  <a:alpha val="329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51" name="Google Shape;5870;p62">
                <a:extLst>
                  <a:ext uri="{FF2B5EF4-FFF2-40B4-BE49-F238E27FC236}">
                    <a16:creationId xmlns:a16="http://schemas.microsoft.com/office/drawing/2014/main" id="{CBAA7F27-E8C0-489F-B12E-2B80B5B4B3A1}"/>
                  </a:ext>
                </a:extLst>
              </p:cNvPr>
              <p:cNvSpPr/>
              <p:nvPr/>
            </p:nvSpPr>
            <p:spPr>
              <a:xfrm>
                <a:off x="2342112" y="2598275"/>
                <a:ext cx="251540" cy="153842"/>
              </a:xfrm>
              <a:custGeom>
                <a:avLst/>
                <a:gdLst/>
                <a:ahLst/>
                <a:cxnLst/>
                <a:rect l="l" t="t" r="r" b="b"/>
                <a:pathLst>
                  <a:path w="5103" h="3121" extrusionOk="0">
                    <a:moveTo>
                      <a:pt x="754" y="1"/>
                    </a:moveTo>
                    <a:cubicBezTo>
                      <a:pt x="376" y="1"/>
                      <a:pt x="1" y="1014"/>
                      <a:pt x="54" y="1142"/>
                    </a:cubicBezTo>
                    <a:cubicBezTo>
                      <a:pt x="899" y="2987"/>
                      <a:pt x="2614" y="3035"/>
                      <a:pt x="2923" y="3118"/>
                    </a:cubicBezTo>
                    <a:cubicBezTo>
                      <a:pt x="2929" y="3120"/>
                      <a:pt x="2934" y="3120"/>
                      <a:pt x="2940" y="3120"/>
                    </a:cubicBezTo>
                    <a:cubicBezTo>
                      <a:pt x="3172" y="3120"/>
                      <a:pt x="3864" y="1951"/>
                      <a:pt x="3864" y="1951"/>
                    </a:cubicBezTo>
                    <a:cubicBezTo>
                      <a:pt x="3864" y="1951"/>
                      <a:pt x="4445" y="2880"/>
                      <a:pt x="4620" y="2880"/>
                    </a:cubicBezTo>
                    <a:cubicBezTo>
                      <a:pt x="4622" y="2880"/>
                      <a:pt x="4624" y="2880"/>
                      <a:pt x="4626" y="2880"/>
                    </a:cubicBezTo>
                    <a:cubicBezTo>
                      <a:pt x="4781" y="2856"/>
                      <a:pt x="5067" y="1951"/>
                      <a:pt x="5079" y="1677"/>
                    </a:cubicBezTo>
                    <a:cubicBezTo>
                      <a:pt x="5102" y="1511"/>
                      <a:pt x="4840" y="880"/>
                      <a:pt x="4709" y="618"/>
                    </a:cubicBezTo>
                    <a:cubicBezTo>
                      <a:pt x="4704" y="608"/>
                      <a:pt x="4691" y="602"/>
                      <a:pt x="4677" y="602"/>
                    </a:cubicBezTo>
                    <a:cubicBezTo>
                      <a:pt x="4656" y="602"/>
                      <a:pt x="4633" y="614"/>
                      <a:pt x="4626" y="642"/>
                    </a:cubicBezTo>
                    <a:cubicBezTo>
                      <a:pt x="4531" y="856"/>
                      <a:pt x="4352" y="1332"/>
                      <a:pt x="3947" y="1368"/>
                    </a:cubicBezTo>
                    <a:cubicBezTo>
                      <a:pt x="3849" y="1376"/>
                      <a:pt x="3753" y="1380"/>
                      <a:pt x="3660" y="1380"/>
                    </a:cubicBezTo>
                    <a:cubicBezTo>
                      <a:pt x="2137" y="1380"/>
                      <a:pt x="1269" y="338"/>
                      <a:pt x="888" y="46"/>
                    </a:cubicBezTo>
                    <a:cubicBezTo>
                      <a:pt x="843" y="15"/>
                      <a:pt x="799" y="1"/>
                      <a:pt x="754" y="1"/>
                    </a:cubicBezTo>
                    <a:close/>
                  </a:path>
                </a:pathLst>
              </a:custGeom>
              <a:solidFill>
                <a:srgbClr val="C8D9A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52" name="Google Shape;5872;p62">
                <a:extLst>
                  <a:ext uri="{FF2B5EF4-FFF2-40B4-BE49-F238E27FC236}">
                    <a16:creationId xmlns:a16="http://schemas.microsoft.com/office/drawing/2014/main" id="{27D19210-9D9A-484E-943C-326E7AAC519D}"/>
                  </a:ext>
                </a:extLst>
              </p:cNvPr>
              <p:cNvSpPr/>
              <p:nvPr/>
            </p:nvSpPr>
            <p:spPr>
              <a:xfrm>
                <a:off x="2078890" y="3324161"/>
                <a:ext cx="80445" cy="60778"/>
              </a:xfrm>
              <a:custGeom>
                <a:avLst/>
                <a:gdLst/>
                <a:ahLst/>
                <a:cxnLst/>
                <a:rect l="l" t="t" r="r" b="b"/>
                <a:pathLst>
                  <a:path w="1632" h="1233" extrusionOk="0">
                    <a:moveTo>
                      <a:pt x="340" y="0"/>
                    </a:moveTo>
                    <a:cubicBezTo>
                      <a:pt x="286" y="0"/>
                      <a:pt x="242" y="14"/>
                      <a:pt x="215" y="48"/>
                    </a:cubicBezTo>
                    <a:cubicBezTo>
                      <a:pt x="84" y="215"/>
                      <a:pt x="536" y="584"/>
                      <a:pt x="536" y="584"/>
                    </a:cubicBezTo>
                    <a:cubicBezTo>
                      <a:pt x="536" y="584"/>
                      <a:pt x="357" y="527"/>
                      <a:pt x="227" y="527"/>
                    </a:cubicBezTo>
                    <a:cubicBezTo>
                      <a:pt x="85" y="527"/>
                      <a:pt x="1" y="595"/>
                      <a:pt x="274" y="882"/>
                    </a:cubicBezTo>
                    <a:cubicBezTo>
                      <a:pt x="539" y="1165"/>
                      <a:pt x="904" y="1232"/>
                      <a:pt x="1189" y="1232"/>
                    </a:cubicBezTo>
                    <a:cubicBezTo>
                      <a:pt x="1442" y="1232"/>
                      <a:pt x="1632" y="1179"/>
                      <a:pt x="1632" y="1179"/>
                    </a:cubicBezTo>
                    <a:lnTo>
                      <a:pt x="894" y="203"/>
                    </a:lnTo>
                    <a:cubicBezTo>
                      <a:pt x="894" y="203"/>
                      <a:pt x="548" y="0"/>
                      <a:pt x="340" y="0"/>
                    </a:cubicBezTo>
                    <a:close/>
                  </a:path>
                </a:pathLst>
              </a:custGeom>
              <a:solidFill>
                <a:srgbClr val="FFA6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53" name="Google Shape;5873;p62">
                <a:extLst>
                  <a:ext uri="{FF2B5EF4-FFF2-40B4-BE49-F238E27FC236}">
                    <a16:creationId xmlns:a16="http://schemas.microsoft.com/office/drawing/2014/main" id="{A76E33C3-47D1-4CD2-B766-68394C6C1DF7}"/>
                  </a:ext>
                </a:extLst>
              </p:cNvPr>
              <p:cNvSpPr/>
              <p:nvPr/>
            </p:nvSpPr>
            <p:spPr>
              <a:xfrm>
                <a:off x="2095403" y="3231983"/>
                <a:ext cx="161384" cy="152215"/>
              </a:xfrm>
              <a:custGeom>
                <a:avLst/>
                <a:gdLst/>
                <a:ahLst/>
                <a:cxnLst/>
                <a:rect l="l" t="t" r="r" b="b"/>
                <a:pathLst>
                  <a:path w="3274" h="3088" extrusionOk="0">
                    <a:moveTo>
                      <a:pt x="1915" y="0"/>
                    </a:moveTo>
                    <a:cubicBezTo>
                      <a:pt x="1365" y="0"/>
                      <a:pt x="0" y="1138"/>
                      <a:pt x="11" y="1275"/>
                    </a:cubicBezTo>
                    <a:cubicBezTo>
                      <a:pt x="23" y="1442"/>
                      <a:pt x="856" y="3026"/>
                      <a:pt x="1201" y="3085"/>
                    </a:cubicBezTo>
                    <a:cubicBezTo>
                      <a:pt x="1212" y="3087"/>
                      <a:pt x="1224" y="3088"/>
                      <a:pt x="1236" y="3088"/>
                    </a:cubicBezTo>
                    <a:cubicBezTo>
                      <a:pt x="1643" y="3088"/>
                      <a:pt x="3156" y="2186"/>
                      <a:pt x="3214" y="1621"/>
                    </a:cubicBezTo>
                    <a:cubicBezTo>
                      <a:pt x="3273" y="1037"/>
                      <a:pt x="2083" y="61"/>
                      <a:pt x="2083" y="61"/>
                    </a:cubicBezTo>
                    <a:cubicBezTo>
                      <a:pt x="2043" y="19"/>
                      <a:pt x="1986" y="0"/>
                      <a:pt x="1915" y="0"/>
                    </a:cubicBezTo>
                    <a:close/>
                  </a:path>
                </a:pathLst>
              </a:custGeom>
              <a:solidFill>
                <a:srgbClr val="FFA6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54" name="Google Shape;5874;p62">
                <a:extLst>
                  <a:ext uri="{FF2B5EF4-FFF2-40B4-BE49-F238E27FC236}">
                    <a16:creationId xmlns:a16="http://schemas.microsoft.com/office/drawing/2014/main" id="{EFCB04A0-F720-471D-A885-7FB973ECCEAB}"/>
                  </a:ext>
                </a:extLst>
              </p:cNvPr>
              <p:cNvSpPr/>
              <p:nvPr/>
            </p:nvSpPr>
            <p:spPr>
              <a:xfrm>
                <a:off x="2113740" y="3329928"/>
                <a:ext cx="28590" cy="41258"/>
              </a:xfrm>
              <a:custGeom>
                <a:avLst/>
                <a:gdLst/>
                <a:ahLst/>
                <a:cxnLst/>
                <a:rect l="l" t="t" r="r" b="b"/>
                <a:pathLst>
                  <a:path w="580" h="837" extrusionOk="0">
                    <a:moveTo>
                      <a:pt x="40" y="1"/>
                    </a:moveTo>
                    <a:cubicBezTo>
                      <a:pt x="20" y="1"/>
                      <a:pt x="1" y="21"/>
                      <a:pt x="8" y="50"/>
                    </a:cubicBezTo>
                    <a:cubicBezTo>
                      <a:pt x="56" y="205"/>
                      <a:pt x="127" y="348"/>
                      <a:pt x="222" y="479"/>
                    </a:cubicBezTo>
                    <a:cubicBezTo>
                      <a:pt x="270" y="562"/>
                      <a:pt x="306" y="610"/>
                      <a:pt x="365" y="681"/>
                    </a:cubicBezTo>
                    <a:lnTo>
                      <a:pt x="460" y="765"/>
                    </a:lnTo>
                    <a:cubicBezTo>
                      <a:pt x="484" y="800"/>
                      <a:pt x="520" y="824"/>
                      <a:pt x="544" y="836"/>
                    </a:cubicBezTo>
                    <a:cubicBezTo>
                      <a:pt x="568" y="836"/>
                      <a:pt x="579" y="824"/>
                      <a:pt x="579" y="812"/>
                    </a:cubicBezTo>
                    <a:cubicBezTo>
                      <a:pt x="544" y="800"/>
                      <a:pt x="520" y="765"/>
                      <a:pt x="508" y="741"/>
                    </a:cubicBezTo>
                    <a:cubicBezTo>
                      <a:pt x="472" y="705"/>
                      <a:pt x="448" y="681"/>
                      <a:pt x="425" y="646"/>
                    </a:cubicBezTo>
                    <a:cubicBezTo>
                      <a:pt x="365" y="586"/>
                      <a:pt x="329" y="527"/>
                      <a:pt x="282" y="455"/>
                    </a:cubicBezTo>
                    <a:cubicBezTo>
                      <a:pt x="187" y="324"/>
                      <a:pt x="115" y="169"/>
                      <a:pt x="67" y="27"/>
                    </a:cubicBezTo>
                    <a:cubicBezTo>
                      <a:pt x="63" y="8"/>
                      <a:pt x="51" y="1"/>
                      <a:pt x="40" y="1"/>
                    </a:cubicBezTo>
                    <a:close/>
                  </a:path>
                </a:pathLst>
              </a:custGeom>
              <a:solidFill>
                <a:srgbClr val="C441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55" name="Google Shape;5875;p62">
                <a:extLst>
                  <a:ext uri="{FF2B5EF4-FFF2-40B4-BE49-F238E27FC236}">
                    <a16:creationId xmlns:a16="http://schemas.microsoft.com/office/drawing/2014/main" id="{F6D43DA9-3DF9-4BBB-968F-11226EB75B6A}"/>
                  </a:ext>
                </a:extLst>
              </p:cNvPr>
              <p:cNvSpPr/>
              <p:nvPr/>
            </p:nvSpPr>
            <p:spPr>
              <a:xfrm>
                <a:off x="1914548" y="2658758"/>
                <a:ext cx="397988" cy="674272"/>
              </a:xfrm>
              <a:custGeom>
                <a:avLst/>
                <a:gdLst/>
                <a:ahLst/>
                <a:cxnLst/>
                <a:rect l="l" t="t" r="r" b="b"/>
                <a:pathLst>
                  <a:path w="8074" h="13679" extrusionOk="0">
                    <a:moveTo>
                      <a:pt x="6920" y="1"/>
                    </a:moveTo>
                    <a:cubicBezTo>
                      <a:pt x="5835" y="1"/>
                      <a:pt x="2349" y="3138"/>
                      <a:pt x="1180" y="5320"/>
                    </a:cubicBezTo>
                    <a:cubicBezTo>
                      <a:pt x="1" y="7487"/>
                      <a:pt x="1477" y="10095"/>
                      <a:pt x="3085" y="12940"/>
                    </a:cubicBezTo>
                    <a:cubicBezTo>
                      <a:pt x="3108" y="12964"/>
                      <a:pt x="3120" y="12988"/>
                      <a:pt x="3132" y="13012"/>
                    </a:cubicBezTo>
                    <a:cubicBezTo>
                      <a:pt x="3251" y="13238"/>
                      <a:pt x="3382" y="13464"/>
                      <a:pt x="3501" y="13678"/>
                    </a:cubicBezTo>
                    <a:lnTo>
                      <a:pt x="6156" y="11416"/>
                    </a:lnTo>
                    <a:cubicBezTo>
                      <a:pt x="6156" y="11416"/>
                      <a:pt x="5978" y="11154"/>
                      <a:pt x="5740" y="10726"/>
                    </a:cubicBezTo>
                    <a:lnTo>
                      <a:pt x="5692" y="10630"/>
                    </a:lnTo>
                    <a:cubicBezTo>
                      <a:pt x="5144" y="9654"/>
                      <a:pt x="4299" y="7987"/>
                      <a:pt x="4323" y="7011"/>
                    </a:cubicBezTo>
                    <a:cubicBezTo>
                      <a:pt x="4370" y="5570"/>
                      <a:pt x="6216" y="4570"/>
                      <a:pt x="7252" y="3915"/>
                    </a:cubicBezTo>
                    <a:cubicBezTo>
                      <a:pt x="8073" y="3403"/>
                      <a:pt x="7907" y="427"/>
                      <a:pt x="7085" y="34"/>
                    </a:cubicBezTo>
                    <a:cubicBezTo>
                      <a:pt x="7039" y="11"/>
                      <a:pt x="6983" y="1"/>
                      <a:pt x="6920" y="1"/>
                    </a:cubicBezTo>
                    <a:close/>
                  </a:path>
                </a:pathLst>
              </a:custGeom>
              <a:solidFill>
                <a:srgbClr val="FFE6B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56" name="Google Shape;5876;p62">
                <a:extLst>
                  <a:ext uri="{FF2B5EF4-FFF2-40B4-BE49-F238E27FC236}">
                    <a16:creationId xmlns:a16="http://schemas.microsoft.com/office/drawing/2014/main" id="{71337CF1-2BAF-45DE-A344-9F1B10BE38A6}"/>
                  </a:ext>
                </a:extLst>
              </p:cNvPr>
              <p:cNvSpPr/>
              <p:nvPr/>
            </p:nvSpPr>
            <p:spPr>
              <a:xfrm>
                <a:off x="2065975" y="3182148"/>
                <a:ext cx="131512" cy="117415"/>
              </a:xfrm>
              <a:custGeom>
                <a:avLst/>
                <a:gdLst/>
                <a:ahLst/>
                <a:cxnLst/>
                <a:rect l="l" t="t" r="r" b="b"/>
                <a:pathLst>
                  <a:path w="2668" h="2382" extrusionOk="0">
                    <a:moveTo>
                      <a:pt x="2584" y="0"/>
                    </a:moveTo>
                    <a:cubicBezTo>
                      <a:pt x="2572" y="0"/>
                      <a:pt x="2560" y="12"/>
                      <a:pt x="2549" y="24"/>
                    </a:cubicBezTo>
                    <a:cubicBezTo>
                      <a:pt x="2287" y="203"/>
                      <a:pt x="2037" y="405"/>
                      <a:pt x="1787" y="608"/>
                    </a:cubicBezTo>
                    <a:cubicBezTo>
                      <a:pt x="1298" y="1012"/>
                      <a:pt x="834" y="1429"/>
                      <a:pt x="405" y="1870"/>
                    </a:cubicBezTo>
                    <a:cubicBezTo>
                      <a:pt x="263" y="2024"/>
                      <a:pt x="132" y="2155"/>
                      <a:pt x="1" y="2310"/>
                    </a:cubicBezTo>
                    <a:cubicBezTo>
                      <a:pt x="13" y="2334"/>
                      <a:pt x="24" y="2346"/>
                      <a:pt x="48" y="2382"/>
                    </a:cubicBezTo>
                    <a:cubicBezTo>
                      <a:pt x="489" y="1917"/>
                      <a:pt x="953" y="1453"/>
                      <a:pt x="1453" y="1024"/>
                    </a:cubicBezTo>
                    <a:cubicBezTo>
                      <a:pt x="1751" y="774"/>
                      <a:pt x="2072" y="524"/>
                      <a:pt x="2394" y="286"/>
                    </a:cubicBezTo>
                    <a:cubicBezTo>
                      <a:pt x="2489" y="203"/>
                      <a:pt x="2572" y="143"/>
                      <a:pt x="2668" y="84"/>
                    </a:cubicBezTo>
                    <a:cubicBezTo>
                      <a:pt x="2644" y="60"/>
                      <a:pt x="2620" y="24"/>
                      <a:pt x="2584" y="0"/>
                    </a:cubicBezTo>
                    <a:close/>
                  </a:path>
                </a:pathLst>
              </a:custGeom>
              <a:solidFill>
                <a:srgbClr val="578A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57" name="Google Shape;5877;p62">
                <a:extLst>
                  <a:ext uri="{FF2B5EF4-FFF2-40B4-BE49-F238E27FC236}">
                    <a16:creationId xmlns:a16="http://schemas.microsoft.com/office/drawing/2014/main" id="{B4813FCA-65CE-48F4-BDE9-A838CB214B63}"/>
                  </a:ext>
                </a:extLst>
              </p:cNvPr>
              <p:cNvSpPr/>
              <p:nvPr/>
            </p:nvSpPr>
            <p:spPr>
              <a:xfrm>
                <a:off x="2209170" y="2851739"/>
                <a:ext cx="62848" cy="41110"/>
              </a:xfrm>
              <a:custGeom>
                <a:avLst/>
                <a:gdLst/>
                <a:ahLst/>
                <a:cxnLst/>
                <a:rect l="l" t="t" r="r" b="b"/>
                <a:pathLst>
                  <a:path w="1275" h="834" extrusionOk="0">
                    <a:moveTo>
                      <a:pt x="1275" y="0"/>
                    </a:moveTo>
                    <a:lnTo>
                      <a:pt x="1275" y="0"/>
                    </a:lnTo>
                    <a:cubicBezTo>
                      <a:pt x="1025" y="95"/>
                      <a:pt x="798" y="214"/>
                      <a:pt x="596" y="345"/>
                    </a:cubicBezTo>
                    <a:cubicBezTo>
                      <a:pt x="382" y="476"/>
                      <a:pt x="179" y="631"/>
                      <a:pt x="1" y="834"/>
                    </a:cubicBezTo>
                    <a:cubicBezTo>
                      <a:pt x="156" y="822"/>
                      <a:pt x="310" y="798"/>
                      <a:pt x="477" y="774"/>
                    </a:cubicBezTo>
                    <a:cubicBezTo>
                      <a:pt x="632" y="750"/>
                      <a:pt x="787" y="715"/>
                      <a:pt x="953" y="655"/>
                    </a:cubicBezTo>
                    <a:cubicBezTo>
                      <a:pt x="858" y="631"/>
                      <a:pt x="787" y="619"/>
                      <a:pt x="691" y="619"/>
                    </a:cubicBezTo>
                    <a:cubicBezTo>
                      <a:pt x="650" y="607"/>
                      <a:pt x="605" y="601"/>
                      <a:pt x="562" y="601"/>
                    </a:cubicBezTo>
                    <a:cubicBezTo>
                      <a:pt x="519" y="601"/>
                      <a:pt x="477" y="607"/>
                      <a:pt x="441" y="619"/>
                    </a:cubicBezTo>
                    <a:cubicBezTo>
                      <a:pt x="429" y="619"/>
                      <a:pt x="417" y="619"/>
                      <a:pt x="394" y="631"/>
                    </a:cubicBezTo>
                    <a:cubicBezTo>
                      <a:pt x="489" y="584"/>
                      <a:pt x="572" y="524"/>
                      <a:pt x="667" y="465"/>
                    </a:cubicBezTo>
                    <a:cubicBezTo>
                      <a:pt x="870" y="334"/>
                      <a:pt x="1096" y="179"/>
                      <a:pt x="1275" y="0"/>
                    </a:cubicBezTo>
                    <a:close/>
                  </a:path>
                </a:pathLst>
              </a:custGeom>
              <a:solidFill>
                <a:srgbClr val="4436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58" name="Google Shape;5878;p62">
                <a:extLst>
                  <a:ext uri="{FF2B5EF4-FFF2-40B4-BE49-F238E27FC236}">
                    <a16:creationId xmlns:a16="http://schemas.microsoft.com/office/drawing/2014/main" id="{E6D0F17D-4888-4321-9BF5-DDCA01997C14}"/>
                  </a:ext>
                </a:extLst>
              </p:cNvPr>
              <p:cNvSpPr/>
              <p:nvPr/>
            </p:nvSpPr>
            <p:spPr>
              <a:xfrm>
                <a:off x="2590054" y="1929816"/>
                <a:ext cx="245378" cy="284368"/>
              </a:xfrm>
              <a:custGeom>
                <a:avLst/>
                <a:gdLst/>
                <a:ahLst/>
                <a:cxnLst/>
                <a:rect l="l" t="t" r="r" b="b"/>
                <a:pathLst>
                  <a:path w="4978" h="5769" extrusionOk="0">
                    <a:moveTo>
                      <a:pt x="1357" y="0"/>
                    </a:moveTo>
                    <a:cubicBezTo>
                      <a:pt x="938" y="0"/>
                      <a:pt x="524" y="115"/>
                      <a:pt x="334" y="487"/>
                    </a:cubicBezTo>
                    <a:cubicBezTo>
                      <a:pt x="1" y="1201"/>
                      <a:pt x="370" y="2249"/>
                      <a:pt x="620" y="2844"/>
                    </a:cubicBezTo>
                    <a:cubicBezTo>
                      <a:pt x="965" y="3642"/>
                      <a:pt x="1501" y="4344"/>
                      <a:pt x="2049" y="5035"/>
                    </a:cubicBezTo>
                    <a:cubicBezTo>
                      <a:pt x="2334" y="5383"/>
                      <a:pt x="2712" y="5769"/>
                      <a:pt x="3218" y="5769"/>
                    </a:cubicBezTo>
                    <a:cubicBezTo>
                      <a:pt x="3282" y="5769"/>
                      <a:pt x="3349" y="5763"/>
                      <a:pt x="3418" y="5749"/>
                    </a:cubicBezTo>
                    <a:cubicBezTo>
                      <a:pt x="3763" y="5666"/>
                      <a:pt x="4073" y="5428"/>
                      <a:pt x="4263" y="5166"/>
                    </a:cubicBezTo>
                    <a:cubicBezTo>
                      <a:pt x="4478" y="4892"/>
                      <a:pt x="4561" y="4582"/>
                      <a:pt x="4621" y="4285"/>
                    </a:cubicBezTo>
                    <a:cubicBezTo>
                      <a:pt x="4978" y="2487"/>
                      <a:pt x="4001" y="760"/>
                      <a:pt x="2275" y="153"/>
                    </a:cubicBezTo>
                    <a:cubicBezTo>
                      <a:pt x="2049" y="78"/>
                      <a:pt x="1702" y="0"/>
                      <a:pt x="1357" y="0"/>
                    </a:cubicBezTo>
                    <a:close/>
                  </a:path>
                </a:pathLst>
              </a:custGeom>
              <a:solidFill>
                <a:srgbClr val="4E4937">
                  <a:lumMod val="5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59" name="Google Shape;5879;p62">
                <a:extLst>
                  <a:ext uri="{FF2B5EF4-FFF2-40B4-BE49-F238E27FC236}">
                    <a16:creationId xmlns:a16="http://schemas.microsoft.com/office/drawing/2014/main" id="{3F8CBAB1-958E-4D31-ADAB-D108D9A9AF9E}"/>
                  </a:ext>
                </a:extLst>
              </p:cNvPr>
              <p:cNvSpPr/>
              <p:nvPr/>
            </p:nvSpPr>
            <p:spPr>
              <a:xfrm>
                <a:off x="2186890" y="1923211"/>
                <a:ext cx="619212" cy="694728"/>
              </a:xfrm>
              <a:custGeom>
                <a:avLst/>
                <a:gdLst/>
                <a:ahLst/>
                <a:cxnLst/>
                <a:rect l="l" t="t" r="r" b="b"/>
                <a:pathLst>
                  <a:path w="12562" h="14094" extrusionOk="0">
                    <a:moveTo>
                      <a:pt x="7114" y="0"/>
                    </a:moveTo>
                    <a:cubicBezTo>
                      <a:pt x="6889" y="0"/>
                      <a:pt x="6657" y="13"/>
                      <a:pt x="6418" y="37"/>
                    </a:cubicBezTo>
                    <a:cubicBezTo>
                      <a:pt x="2727" y="430"/>
                      <a:pt x="0" y="4062"/>
                      <a:pt x="357" y="8003"/>
                    </a:cubicBezTo>
                    <a:cubicBezTo>
                      <a:pt x="465" y="9217"/>
                      <a:pt x="858" y="10300"/>
                      <a:pt x="1429" y="11205"/>
                    </a:cubicBezTo>
                    <a:cubicBezTo>
                      <a:pt x="2569" y="12986"/>
                      <a:pt x="4483" y="14094"/>
                      <a:pt x="6626" y="14094"/>
                    </a:cubicBezTo>
                    <a:cubicBezTo>
                      <a:pt x="6833" y="14094"/>
                      <a:pt x="7041" y="14084"/>
                      <a:pt x="7251" y="14063"/>
                    </a:cubicBezTo>
                    <a:cubicBezTo>
                      <a:pt x="7430" y="14051"/>
                      <a:pt x="7608" y="14027"/>
                      <a:pt x="7775" y="14003"/>
                    </a:cubicBezTo>
                    <a:cubicBezTo>
                      <a:pt x="9585" y="13753"/>
                      <a:pt x="10728" y="13170"/>
                      <a:pt x="11442" y="12372"/>
                    </a:cubicBezTo>
                    <a:cubicBezTo>
                      <a:pt x="12276" y="11420"/>
                      <a:pt x="12549" y="10146"/>
                      <a:pt x="12549" y="8693"/>
                    </a:cubicBezTo>
                    <a:cubicBezTo>
                      <a:pt x="12561" y="8062"/>
                      <a:pt x="12526" y="7395"/>
                      <a:pt x="12478" y="6717"/>
                    </a:cubicBezTo>
                    <a:cubicBezTo>
                      <a:pt x="12166" y="2541"/>
                      <a:pt x="10365" y="0"/>
                      <a:pt x="7114" y="0"/>
                    </a:cubicBezTo>
                    <a:close/>
                  </a:path>
                </a:pathLst>
              </a:custGeom>
              <a:solidFill>
                <a:srgbClr val="FFA6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60" name="Google Shape;5880;p62">
                <a:extLst>
                  <a:ext uri="{FF2B5EF4-FFF2-40B4-BE49-F238E27FC236}">
                    <a16:creationId xmlns:a16="http://schemas.microsoft.com/office/drawing/2014/main" id="{A9BAAA1A-28B5-445B-B601-0145C707BCBC}"/>
                  </a:ext>
                </a:extLst>
              </p:cNvPr>
              <p:cNvSpPr/>
              <p:nvPr/>
            </p:nvSpPr>
            <p:spPr>
              <a:xfrm>
                <a:off x="2059518" y="1826942"/>
                <a:ext cx="661456" cy="550647"/>
              </a:xfrm>
              <a:custGeom>
                <a:avLst/>
                <a:gdLst/>
                <a:ahLst/>
                <a:cxnLst/>
                <a:rect l="l" t="t" r="r" b="b"/>
                <a:pathLst>
                  <a:path w="13419" h="11171" extrusionOk="0">
                    <a:moveTo>
                      <a:pt x="9177" y="1"/>
                    </a:moveTo>
                    <a:cubicBezTo>
                      <a:pt x="8748" y="1"/>
                      <a:pt x="8315" y="41"/>
                      <a:pt x="7883" y="109"/>
                    </a:cubicBezTo>
                    <a:cubicBezTo>
                      <a:pt x="7823" y="121"/>
                      <a:pt x="7775" y="121"/>
                      <a:pt x="7716" y="133"/>
                    </a:cubicBezTo>
                    <a:cubicBezTo>
                      <a:pt x="6263" y="383"/>
                      <a:pt x="4739" y="823"/>
                      <a:pt x="3406" y="1562"/>
                    </a:cubicBezTo>
                    <a:cubicBezTo>
                      <a:pt x="2953" y="1812"/>
                      <a:pt x="2525" y="2097"/>
                      <a:pt x="2120" y="2431"/>
                    </a:cubicBezTo>
                    <a:cubicBezTo>
                      <a:pt x="1441" y="2990"/>
                      <a:pt x="846" y="3681"/>
                      <a:pt x="489" y="4502"/>
                    </a:cubicBezTo>
                    <a:cubicBezTo>
                      <a:pt x="36" y="5479"/>
                      <a:pt x="1" y="6550"/>
                      <a:pt x="263" y="7479"/>
                    </a:cubicBezTo>
                    <a:cubicBezTo>
                      <a:pt x="536" y="8396"/>
                      <a:pt x="1263" y="9932"/>
                      <a:pt x="1727" y="10158"/>
                    </a:cubicBezTo>
                    <a:cubicBezTo>
                      <a:pt x="1818" y="10205"/>
                      <a:pt x="1944" y="10222"/>
                      <a:pt x="2088" y="10222"/>
                    </a:cubicBezTo>
                    <a:cubicBezTo>
                      <a:pt x="2446" y="10222"/>
                      <a:pt x="2917" y="10118"/>
                      <a:pt x="3256" y="10118"/>
                    </a:cubicBezTo>
                    <a:cubicBezTo>
                      <a:pt x="3367" y="10118"/>
                      <a:pt x="3463" y="10129"/>
                      <a:pt x="3537" y="10158"/>
                    </a:cubicBezTo>
                    <a:cubicBezTo>
                      <a:pt x="4001" y="10313"/>
                      <a:pt x="4358" y="10587"/>
                      <a:pt x="4549" y="10908"/>
                    </a:cubicBezTo>
                    <a:cubicBezTo>
                      <a:pt x="4633" y="11060"/>
                      <a:pt x="4736" y="11170"/>
                      <a:pt x="4907" y="11170"/>
                    </a:cubicBezTo>
                    <a:cubicBezTo>
                      <a:pt x="4978" y="11170"/>
                      <a:pt x="5059" y="11152"/>
                      <a:pt x="5156" y="11110"/>
                    </a:cubicBezTo>
                    <a:cubicBezTo>
                      <a:pt x="5394" y="11003"/>
                      <a:pt x="5608" y="10813"/>
                      <a:pt x="5692" y="10610"/>
                    </a:cubicBezTo>
                    <a:cubicBezTo>
                      <a:pt x="6013" y="10253"/>
                      <a:pt x="5775" y="9741"/>
                      <a:pt x="5728" y="9301"/>
                    </a:cubicBezTo>
                    <a:cubicBezTo>
                      <a:pt x="5751" y="9086"/>
                      <a:pt x="5799" y="8836"/>
                      <a:pt x="5918" y="8610"/>
                    </a:cubicBezTo>
                    <a:cubicBezTo>
                      <a:pt x="6097" y="8253"/>
                      <a:pt x="6418" y="7979"/>
                      <a:pt x="6799" y="7836"/>
                    </a:cubicBezTo>
                    <a:cubicBezTo>
                      <a:pt x="7144" y="7693"/>
                      <a:pt x="7478" y="7634"/>
                      <a:pt x="7811" y="7539"/>
                    </a:cubicBezTo>
                    <a:cubicBezTo>
                      <a:pt x="8168" y="7431"/>
                      <a:pt x="9764" y="7015"/>
                      <a:pt x="10919" y="6193"/>
                    </a:cubicBezTo>
                    <a:cubicBezTo>
                      <a:pt x="11621" y="5705"/>
                      <a:pt x="12312" y="5133"/>
                      <a:pt x="12824" y="4443"/>
                    </a:cubicBezTo>
                    <a:cubicBezTo>
                      <a:pt x="13169" y="3979"/>
                      <a:pt x="13419" y="3431"/>
                      <a:pt x="13407" y="2859"/>
                    </a:cubicBezTo>
                    <a:cubicBezTo>
                      <a:pt x="13359" y="1478"/>
                      <a:pt x="11931" y="573"/>
                      <a:pt x="10800" y="228"/>
                    </a:cubicBezTo>
                    <a:cubicBezTo>
                      <a:pt x="10271" y="67"/>
                      <a:pt x="9727" y="1"/>
                      <a:pt x="9177" y="1"/>
                    </a:cubicBezTo>
                    <a:close/>
                  </a:path>
                </a:pathLst>
              </a:custGeom>
              <a:solidFill>
                <a:srgbClr val="0A0A0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61" name="Google Shape;5881;p62">
                <a:extLst>
                  <a:ext uri="{FF2B5EF4-FFF2-40B4-BE49-F238E27FC236}">
                    <a16:creationId xmlns:a16="http://schemas.microsoft.com/office/drawing/2014/main" id="{547DABB1-52EF-4438-85D3-332752714A96}"/>
                  </a:ext>
                </a:extLst>
              </p:cNvPr>
              <p:cNvSpPr/>
              <p:nvPr/>
            </p:nvSpPr>
            <p:spPr>
              <a:xfrm>
                <a:off x="2226768" y="1833449"/>
                <a:ext cx="420859" cy="236062"/>
              </a:xfrm>
              <a:custGeom>
                <a:avLst/>
                <a:gdLst/>
                <a:ahLst/>
                <a:cxnLst/>
                <a:rect l="l" t="t" r="r" b="b"/>
                <a:pathLst>
                  <a:path w="8538" h="4789" extrusionOk="0">
                    <a:moveTo>
                      <a:pt x="4478" y="1"/>
                    </a:moveTo>
                    <a:cubicBezTo>
                      <a:pt x="4418" y="25"/>
                      <a:pt x="4371" y="25"/>
                      <a:pt x="4311" y="37"/>
                    </a:cubicBezTo>
                    <a:cubicBezTo>
                      <a:pt x="2870" y="287"/>
                      <a:pt x="1334" y="715"/>
                      <a:pt x="1" y="1465"/>
                    </a:cubicBezTo>
                    <a:cubicBezTo>
                      <a:pt x="156" y="2299"/>
                      <a:pt x="906" y="3025"/>
                      <a:pt x="1763" y="3061"/>
                    </a:cubicBezTo>
                    <a:cubicBezTo>
                      <a:pt x="1787" y="3062"/>
                      <a:pt x="1812" y="3062"/>
                      <a:pt x="1837" y="3062"/>
                    </a:cubicBezTo>
                    <a:cubicBezTo>
                      <a:pt x="1975" y="3062"/>
                      <a:pt x="2116" y="3052"/>
                      <a:pt x="2252" y="3052"/>
                    </a:cubicBezTo>
                    <a:cubicBezTo>
                      <a:pt x="2471" y="3052"/>
                      <a:pt x="2676" y="3078"/>
                      <a:pt x="2835" y="3216"/>
                    </a:cubicBezTo>
                    <a:cubicBezTo>
                      <a:pt x="2954" y="3323"/>
                      <a:pt x="3037" y="3454"/>
                      <a:pt x="3120" y="3573"/>
                    </a:cubicBezTo>
                    <a:cubicBezTo>
                      <a:pt x="3466" y="4048"/>
                      <a:pt x="4056" y="4329"/>
                      <a:pt x="4645" y="4329"/>
                    </a:cubicBezTo>
                    <a:cubicBezTo>
                      <a:pt x="4868" y="4329"/>
                      <a:pt x="5090" y="4289"/>
                      <a:pt x="5299" y="4204"/>
                    </a:cubicBezTo>
                    <a:cubicBezTo>
                      <a:pt x="5355" y="4172"/>
                      <a:pt x="5426" y="4140"/>
                      <a:pt x="5489" y="4140"/>
                    </a:cubicBezTo>
                    <a:cubicBezTo>
                      <a:pt x="5520" y="4140"/>
                      <a:pt x="5549" y="4148"/>
                      <a:pt x="5573" y="4168"/>
                    </a:cubicBezTo>
                    <a:cubicBezTo>
                      <a:pt x="5633" y="4216"/>
                      <a:pt x="5656" y="4287"/>
                      <a:pt x="5680" y="4347"/>
                    </a:cubicBezTo>
                    <a:cubicBezTo>
                      <a:pt x="5787" y="4609"/>
                      <a:pt x="6049" y="4751"/>
                      <a:pt x="6323" y="4787"/>
                    </a:cubicBezTo>
                    <a:cubicBezTo>
                      <a:pt x="6346" y="4788"/>
                      <a:pt x="6370" y="4789"/>
                      <a:pt x="6393" y="4789"/>
                    </a:cubicBezTo>
                    <a:cubicBezTo>
                      <a:pt x="6643" y="4789"/>
                      <a:pt x="6892" y="4731"/>
                      <a:pt x="7121" y="4644"/>
                    </a:cubicBezTo>
                    <a:cubicBezTo>
                      <a:pt x="7478" y="4525"/>
                      <a:pt x="7859" y="4382"/>
                      <a:pt x="8121" y="4109"/>
                    </a:cubicBezTo>
                    <a:cubicBezTo>
                      <a:pt x="8395" y="3835"/>
                      <a:pt x="8538" y="3394"/>
                      <a:pt x="8371" y="3085"/>
                    </a:cubicBezTo>
                    <a:cubicBezTo>
                      <a:pt x="8240" y="2823"/>
                      <a:pt x="7954" y="2656"/>
                      <a:pt x="7692" y="2501"/>
                    </a:cubicBezTo>
                    <a:cubicBezTo>
                      <a:pt x="6692" y="1942"/>
                      <a:pt x="5728" y="1299"/>
                      <a:pt x="4918" y="477"/>
                    </a:cubicBezTo>
                    <a:cubicBezTo>
                      <a:pt x="4787" y="334"/>
                      <a:pt x="4621" y="179"/>
                      <a:pt x="4478" y="1"/>
                    </a:cubicBezTo>
                    <a:close/>
                  </a:path>
                </a:pathLst>
              </a:custGeom>
              <a:solidFill>
                <a:srgbClr val="463F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62" name="Google Shape;5882;p62">
                <a:extLst>
                  <a:ext uri="{FF2B5EF4-FFF2-40B4-BE49-F238E27FC236}">
                    <a16:creationId xmlns:a16="http://schemas.microsoft.com/office/drawing/2014/main" id="{A45768A1-FBE9-4798-80A0-5E579F5BD97E}"/>
                  </a:ext>
                </a:extLst>
              </p:cNvPr>
              <p:cNvSpPr/>
              <p:nvPr/>
            </p:nvSpPr>
            <p:spPr>
              <a:xfrm>
                <a:off x="2498518" y="2136895"/>
                <a:ext cx="1232" cy="641"/>
              </a:xfrm>
              <a:custGeom>
                <a:avLst/>
                <a:gdLst/>
                <a:ahLst/>
                <a:cxnLst/>
                <a:rect l="l" t="t" r="r" b="b"/>
                <a:pathLst>
                  <a:path w="25" h="13" extrusionOk="0">
                    <a:moveTo>
                      <a:pt x="24" y="12"/>
                    </a:moveTo>
                    <a:lnTo>
                      <a:pt x="24" y="12"/>
                    </a:lnTo>
                    <a:cubicBezTo>
                      <a:pt x="1" y="0"/>
                      <a:pt x="1" y="0"/>
                      <a:pt x="24" y="12"/>
                    </a:cubicBezTo>
                    <a:close/>
                  </a:path>
                </a:pathLst>
              </a:custGeom>
              <a:solidFill>
                <a:srgbClr val="FF556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63" name="Google Shape;5883;p62">
                <a:extLst>
                  <a:ext uri="{FF2B5EF4-FFF2-40B4-BE49-F238E27FC236}">
                    <a16:creationId xmlns:a16="http://schemas.microsoft.com/office/drawing/2014/main" id="{6B41EEB3-2011-485F-BF0B-956497A04565}"/>
                  </a:ext>
                </a:extLst>
              </p:cNvPr>
              <p:cNvSpPr/>
              <p:nvPr/>
            </p:nvSpPr>
            <p:spPr>
              <a:xfrm>
                <a:off x="2088847" y="2295716"/>
                <a:ext cx="180263" cy="183910"/>
              </a:xfrm>
              <a:custGeom>
                <a:avLst/>
                <a:gdLst/>
                <a:ahLst/>
                <a:cxnLst/>
                <a:rect l="l" t="t" r="r" b="b"/>
                <a:pathLst>
                  <a:path w="3657" h="3731" extrusionOk="0">
                    <a:moveTo>
                      <a:pt x="1412" y="0"/>
                    </a:moveTo>
                    <a:cubicBezTo>
                      <a:pt x="1142" y="0"/>
                      <a:pt x="879" y="53"/>
                      <a:pt x="656" y="184"/>
                    </a:cubicBezTo>
                    <a:cubicBezTo>
                      <a:pt x="418" y="315"/>
                      <a:pt x="215" y="529"/>
                      <a:pt x="120" y="850"/>
                    </a:cubicBezTo>
                    <a:cubicBezTo>
                      <a:pt x="1" y="1208"/>
                      <a:pt x="13" y="1577"/>
                      <a:pt x="96" y="1910"/>
                    </a:cubicBezTo>
                    <a:cubicBezTo>
                      <a:pt x="299" y="2636"/>
                      <a:pt x="799" y="3208"/>
                      <a:pt x="1454" y="3505"/>
                    </a:cubicBezTo>
                    <a:cubicBezTo>
                      <a:pt x="1722" y="3628"/>
                      <a:pt x="2078" y="3730"/>
                      <a:pt x="2430" y="3730"/>
                    </a:cubicBezTo>
                    <a:cubicBezTo>
                      <a:pt x="2796" y="3730"/>
                      <a:pt x="3157" y="3619"/>
                      <a:pt x="3406" y="3303"/>
                    </a:cubicBezTo>
                    <a:cubicBezTo>
                      <a:pt x="3632" y="3041"/>
                      <a:pt x="3656" y="2672"/>
                      <a:pt x="3632" y="2339"/>
                    </a:cubicBezTo>
                    <a:cubicBezTo>
                      <a:pt x="3549" y="1624"/>
                      <a:pt x="3347" y="779"/>
                      <a:pt x="2763" y="386"/>
                    </a:cubicBezTo>
                    <a:cubicBezTo>
                      <a:pt x="2424" y="178"/>
                      <a:pt x="1906" y="0"/>
                      <a:pt x="1412" y="0"/>
                    </a:cubicBezTo>
                    <a:close/>
                  </a:path>
                </a:pathLst>
              </a:custGeom>
              <a:solidFill>
                <a:srgbClr val="FFA6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64" name="Google Shape;5884;p62">
                <a:extLst>
                  <a:ext uri="{FF2B5EF4-FFF2-40B4-BE49-F238E27FC236}">
                    <a16:creationId xmlns:a16="http://schemas.microsoft.com/office/drawing/2014/main" id="{E03A383D-19D3-41BA-85E4-953F1CD70788}"/>
                  </a:ext>
                </a:extLst>
              </p:cNvPr>
              <p:cNvSpPr/>
              <p:nvPr/>
            </p:nvSpPr>
            <p:spPr>
              <a:xfrm>
                <a:off x="2108219" y="2343136"/>
                <a:ext cx="112140" cy="64425"/>
              </a:xfrm>
              <a:custGeom>
                <a:avLst/>
                <a:gdLst/>
                <a:ahLst/>
                <a:cxnLst/>
                <a:rect l="l" t="t" r="r" b="b"/>
                <a:pathLst>
                  <a:path w="2275" h="1307" extrusionOk="0">
                    <a:moveTo>
                      <a:pt x="786" y="1"/>
                    </a:moveTo>
                    <a:cubicBezTo>
                      <a:pt x="693" y="1"/>
                      <a:pt x="601" y="14"/>
                      <a:pt x="513" y="43"/>
                    </a:cubicBezTo>
                    <a:cubicBezTo>
                      <a:pt x="394" y="67"/>
                      <a:pt x="287" y="126"/>
                      <a:pt x="203" y="222"/>
                    </a:cubicBezTo>
                    <a:cubicBezTo>
                      <a:pt x="132" y="293"/>
                      <a:pt x="1" y="424"/>
                      <a:pt x="37" y="543"/>
                    </a:cubicBezTo>
                    <a:cubicBezTo>
                      <a:pt x="45" y="595"/>
                      <a:pt x="92" y="629"/>
                      <a:pt x="140" y="629"/>
                    </a:cubicBezTo>
                    <a:cubicBezTo>
                      <a:pt x="158" y="629"/>
                      <a:pt x="175" y="624"/>
                      <a:pt x="191" y="615"/>
                    </a:cubicBezTo>
                    <a:cubicBezTo>
                      <a:pt x="263" y="591"/>
                      <a:pt x="322" y="484"/>
                      <a:pt x="382" y="436"/>
                    </a:cubicBezTo>
                    <a:cubicBezTo>
                      <a:pt x="453" y="376"/>
                      <a:pt x="525" y="341"/>
                      <a:pt x="620" y="305"/>
                    </a:cubicBezTo>
                    <a:cubicBezTo>
                      <a:pt x="680" y="293"/>
                      <a:pt x="727" y="281"/>
                      <a:pt x="787" y="281"/>
                    </a:cubicBezTo>
                    <a:cubicBezTo>
                      <a:pt x="703" y="424"/>
                      <a:pt x="668" y="591"/>
                      <a:pt x="680" y="769"/>
                    </a:cubicBezTo>
                    <a:cubicBezTo>
                      <a:pt x="691" y="877"/>
                      <a:pt x="727" y="972"/>
                      <a:pt x="763" y="1067"/>
                    </a:cubicBezTo>
                    <a:cubicBezTo>
                      <a:pt x="799" y="1115"/>
                      <a:pt x="822" y="1174"/>
                      <a:pt x="870" y="1198"/>
                    </a:cubicBezTo>
                    <a:cubicBezTo>
                      <a:pt x="882" y="1210"/>
                      <a:pt x="894" y="1246"/>
                      <a:pt x="930" y="1258"/>
                    </a:cubicBezTo>
                    <a:cubicBezTo>
                      <a:pt x="965" y="1293"/>
                      <a:pt x="989" y="1293"/>
                      <a:pt x="1037" y="1305"/>
                    </a:cubicBezTo>
                    <a:cubicBezTo>
                      <a:pt x="1041" y="1306"/>
                      <a:pt x="1046" y="1306"/>
                      <a:pt x="1050" y="1306"/>
                    </a:cubicBezTo>
                    <a:cubicBezTo>
                      <a:pt x="1105" y="1306"/>
                      <a:pt x="1154" y="1241"/>
                      <a:pt x="1132" y="1186"/>
                    </a:cubicBezTo>
                    <a:cubicBezTo>
                      <a:pt x="1120" y="1150"/>
                      <a:pt x="1120" y="1127"/>
                      <a:pt x="1108" y="1115"/>
                    </a:cubicBezTo>
                    <a:cubicBezTo>
                      <a:pt x="1096" y="1091"/>
                      <a:pt x="1084" y="1079"/>
                      <a:pt x="1061" y="1055"/>
                    </a:cubicBezTo>
                    <a:cubicBezTo>
                      <a:pt x="1037" y="1019"/>
                      <a:pt x="1013" y="996"/>
                      <a:pt x="1001" y="960"/>
                    </a:cubicBezTo>
                    <a:cubicBezTo>
                      <a:pt x="953" y="888"/>
                      <a:pt x="930" y="817"/>
                      <a:pt x="930" y="722"/>
                    </a:cubicBezTo>
                    <a:cubicBezTo>
                      <a:pt x="918" y="579"/>
                      <a:pt x="941" y="424"/>
                      <a:pt x="1001" y="293"/>
                    </a:cubicBezTo>
                    <a:cubicBezTo>
                      <a:pt x="1108" y="305"/>
                      <a:pt x="1215" y="353"/>
                      <a:pt x="1299" y="400"/>
                    </a:cubicBezTo>
                    <a:cubicBezTo>
                      <a:pt x="1644" y="555"/>
                      <a:pt x="1989" y="877"/>
                      <a:pt x="2144" y="1234"/>
                    </a:cubicBezTo>
                    <a:cubicBezTo>
                      <a:pt x="2152" y="1262"/>
                      <a:pt x="2171" y="1274"/>
                      <a:pt x="2191" y="1274"/>
                    </a:cubicBezTo>
                    <a:cubicBezTo>
                      <a:pt x="2231" y="1274"/>
                      <a:pt x="2275" y="1229"/>
                      <a:pt x="2251" y="1174"/>
                    </a:cubicBezTo>
                    <a:cubicBezTo>
                      <a:pt x="2168" y="924"/>
                      <a:pt x="2061" y="722"/>
                      <a:pt x="1894" y="543"/>
                    </a:cubicBezTo>
                    <a:cubicBezTo>
                      <a:pt x="1715" y="365"/>
                      <a:pt x="1525" y="222"/>
                      <a:pt x="1287" y="115"/>
                    </a:cubicBezTo>
                    <a:cubicBezTo>
                      <a:pt x="1132" y="45"/>
                      <a:pt x="958" y="1"/>
                      <a:pt x="786" y="1"/>
                    </a:cubicBezTo>
                    <a:close/>
                  </a:path>
                </a:pathLst>
              </a:custGeom>
              <a:solidFill>
                <a:srgbClr val="C4311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65" name="Google Shape;5887;p62">
                <a:extLst>
                  <a:ext uri="{FF2B5EF4-FFF2-40B4-BE49-F238E27FC236}">
                    <a16:creationId xmlns:a16="http://schemas.microsoft.com/office/drawing/2014/main" id="{E0BF31F0-2436-42B0-B2B9-879675585330}"/>
                  </a:ext>
                </a:extLst>
              </p:cNvPr>
              <p:cNvSpPr/>
              <p:nvPr/>
            </p:nvSpPr>
            <p:spPr>
              <a:xfrm>
                <a:off x="2558113" y="2367980"/>
                <a:ext cx="168778" cy="72214"/>
              </a:xfrm>
              <a:custGeom>
                <a:avLst/>
                <a:gdLst/>
                <a:ahLst/>
                <a:cxnLst/>
                <a:rect l="l" t="t" r="r" b="b"/>
                <a:pathLst>
                  <a:path w="3424" h="1465" extrusionOk="0">
                    <a:moveTo>
                      <a:pt x="3040" y="0"/>
                    </a:moveTo>
                    <a:cubicBezTo>
                      <a:pt x="2836" y="0"/>
                      <a:pt x="2435" y="151"/>
                      <a:pt x="1863" y="170"/>
                    </a:cubicBezTo>
                    <a:cubicBezTo>
                      <a:pt x="1816" y="172"/>
                      <a:pt x="1771" y="173"/>
                      <a:pt x="1727" y="173"/>
                    </a:cubicBezTo>
                    <a:cubicBezTo>
                      <a:pt x="1270" y="173"/>
                      <a:pt x="968" y="64"/>
                      <a:pt x="707" y="64"/>
                    </a:cubicBezTo>
                    <a:cubicBezTo>
                      <a:pt x="592" y="64"/>
                      <a:pt x="484" y="85"/>
                      <a:pt x="375" y="146"/>
                    </a:cubicBezTo>
                    <a:cubicBezTo>
                      <a:pt x="0" y="339"/>
                      <a:pt x="741" y="1464"/>
                      <a:pt x="1709" y="1464"/>
                    </a:cubicBezTo>
                    <a:cubicBezTo>
                      <a:pt x="1756" y="1464"/>
                      <a:pt x="1804" y="1461"/>
                      <a:pt x="1851" y="1456"/>
                    </a:cubicBezTo>
                    <a:cubicBezTo>
                      <a:pt x="2863" y="1325"/>
                      <a:pt x="3423" y="384"/>
                      <a:pt x="3161" y="39"/>
                    </a:cubicBezTo>
                    <a:cubicBezTo>
                      <a:pt x="3136" y="11"/>
                      <a:pt x="3095" y="0"/>
                      <a:pt x="3040" y="0"/>
                    </a:cubicBezTo>
                    <a:close/>
                  </a:path>
                </a:pathLst>
              </a:custGeom>
              <a:solidFill>
                <a:srgbClr val="B22E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66" name="Google Shape;5888;p62">
                <a:extLst>
                  <a:ext uri="{FF2B5EF4-FFF2-40B4-BE49-F238E27FC236}">
                    <a16:creationId xmlns:a16="http://schemas.microsoft.com/office/drawing/2014/main" id="{CC7688F7-BA93-4517-B924-C0BD432D9293}"/>
                  </a:ext>
                </a:extLst>
              </p:cNvPr>
              <p:cNvSpPr/>
              <p:nvPr/>
            </p:nvSpPr>
            <p:spPr>
              <a:xfrm>
                <a:off x="2571274" y="2385479"/>
                <a:ext cx="102775" cy="54813"/>
              </a:xfrm>
              <a:custGeom>
                <a:avLst/>
                <a:gdLst/>
                <a:ahLst/>
                <a:cxnLst/>
                <a:rect l="l" t="t" r="r" b="b"/>
                <a:pathLst>
                  <a:path w="2085" h="1112" extrusionOk="0">
                    <a:moveTo>
                      <a:pt x="268" y="0"/>
                    </a:moveTo>
                    <a:cubicBezTo>
                      <a:pt x="171" y="0"/>
                      <a:pt x="79" y="16"/>
                      <a:pt x="1" y="53"/>
                    </a:cubicBezTo>
                    <a:cubicBezTo>
                      <a:pt x="90" y="442"/>
                      <a:pt x="677" y="1112"/>
                      <a:pt x="1404" y="1112"/>
                    </a:cubicBezTo>
                    <a:cubicBezTo>
                      <a:pt x="1455" y="1112"/>
                      <a:pt x="1508" y="1108"/>
                      <a:pt x="1561" y="1101"/>
                    </a:cubicBezTo>
                    <a:cubicBezTo>
                      <a:pt x="1763" y="1065"/>
                      <a:pt x="1942" y="1030"/>
                      <a:pt x="2084" y="946"/>
                    </a:cubicBezTo>
                    <a:cubicBezTo>
                      <a:pt x="1799" y="613"/>
                      <a:pt x="1430" y="375"/>
                      <a:pt x="1061" y="208"/>
                    </a:cubicBezTo>
                    <a:cubicBezTo>
                      <a:pt x="859" y="120"/>
                      <a:pt x="541" y="0"/>
                      <a:pt x="268" y="0"/>
                    </a:cubicBezTo>
                    <a:close/>
                  </a:path>
                </a:pathLst>
              </a:custGeom>
              <a:solidFill>
                <a:srgbClr val="FF582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67" name="Google Shape;5889;p62">
                <a:extLst>
                  <a:ext uri="{FF2B5EF4-FFF2-40B4-BE49-F238E27FC236}">
                    <a16:creationId xmlns:a16="http://schemas.microsoft.com/office/drawing/2014/main" id="{6AB9ED47-9B81-4AC4-8409-F486683E15F1}"/>
                  </a:ext>
                </a:extLst>
              </p:cNvPr>
              <p:cNvSpPr/>
              <p:nvPr/>
            </p:nvSpPr>
            <p:spPr>
              <a:xfrm>
                <a:off x="2512616" y="2175639"/>
                <a:ext cx="93360" cy="33026"/>
              </a:xfrm>
              <a:custGeom>
                <a:avLst/>
                <a:gdLst/>
                <a:ahLst/>
                <a:cxnLst/>
                <a:rect l="l" t="t" r="r" b="b"/>
                <a:pathLst>
                  <a:path w="1894" h="670" extrusionOk="0">
                    <a:moveTo>
                      <a:pt x="1084" y="0"/>
                    </a:moveTo>
                    <a:cubicBezTo>
                      <a:pt x="893" y="0"/>
                      <a:pt x="715" y="48"/>
                      <a:pt x="572" y="107"/>
                    </a:cubicBezTo>
                    <a:cubicBezTo>
                      <a:pt x="357" y="191"/>
                      <a:pt x="155" y="322"/>
                      <a:pt x="48" y="536"/>
                    </a:cubicBezTo>
                    <a:cubicBezTo>
                      <a:pt x="36" y="548"/>
                      <a:pt x="36" y="584"/>
                      <a:pt x="12" y="596"/>
                    </a:cubicBezTo>
                    <a:cubicBezTo>
                      <a:pt x="2" y="637"/>
                      <a:pt x="0" y="669"/>
                      <a:pt x="31" y="669"/>
                    </a:cubicBezTo>
                    <a:cubicBezTo>
                      <a:pt x="36" y="669"/>
                      <a:pt x="42" y="669"/>
                      <a:pt x="48" y="667"/>
                    </a:cubicBezTo>
                    <a:cubicBezTo>
                      <a:pt x="60" y="667"/>
                      <a:pt x="96" y="643"/>
                      <a:pt x="107" y="619"/>
                    </a:cubicBezTo>
                    <a:cubicBezTo>
                      <a:pt x="325" y="424"/>
                      <a:pt x="632" y="273"/>
                      <a:pt x="1006" y="273"/>
                    </a:cubicBezTo>
                    <a:cubicBezTo>
                      <a:pt x="1020" y="273"/>
                      <a:pt x="1034" y="274"/>
                      <a:pt x="1048" y="274"/>
                    </a:cubicBezTo>
                    <a:cubicBezTo>
                      <a:pt x="1143" y="298"/>
                      <a:pt x="1250" y="298"/>
                      <a:pt x="1358" y="322"/>
                    </a:cubicBezTo>
                    <a:cubicBezTo>
                      <a:pt x="1445" y="351"/>
                      <a:pt x="1540" y="388"/>
                      <a:pt x="1649" y="388"/>
                    </a:cubicBezTo>
                    <a:cubicBezTo>
                      <a:pt x="1674" y="388"/>
                      <a:pt x="1700" y="386"/>
                      <a:pt x="1727" y="381"/>
                    </a:cubicBezTo>
                    <a:cubicBezTo>
                      <a:pt x="1858" y="381"/>
                      <a:pt x="1893" y="250"/>
                      <a:pt x="1834" y="191"/>
                    </a:cubicBezTo>
                    <a:cubicBezTo>
                      <a:pt x="1762" y="84"/>
                      <a:pt x="1560" y="60"/>
                      <a:pt x="1441" y="24"/>
                    </a:cubicBezTo>
                    <a:cubicBezTo>
                      <a:pt x="1322" y="12"/>
                      <a:pt x="1191" y="0"/>
                      <a:pt x="1084" y="0"/>
                    </a:cubicBezTo>
                    <a:close/>
                  </a:path>
                </a:pathLst>
              </a:custGeom>
              <a:solidFill>
                <a:srgbClr val="C05A4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68" name="Google Shape;5890;p62">
                <a:extLst>
                  <a:ext uri="{FF2B5EF4-FFF2-40B4-BE49-F238E27FC236}">
                    <a16:creationId xmlns:a16="http://schemas.microsoft.com/office/drawing/2014/main" id="{473624CD-8E37-4344-A5B1-CA35088DE9E3}"/>
                  </a:ext>
                </a:extLst>
              </p:cNvPr>
              <p:cNvSpPr/>
              <p:nvPr/>
            </p:nvSpPr>
            <p:spPr>
              <a:xfrm>
                <a:off x="2691696" y="2167802"/>
                <a:ext cx="73692" cy="26963"/>
              </a:xfrm>
              <a:custGeom>
                <a:avLst/>
                <a:gdLst/>
                <a:ahLst/>
                <a:cxnLst/>
                <a:rect l="l" t="t" r="r" b="b"/>
                <a:pathLst>
                  <a:path w="1495" h="547" extrusionOk="0">
                    <a:moveTo>
                      <a:pt x="640" y="0"/>
                    </a:moveTo>
                    <a:cubicBezTo>
                      <a:pt x="606" y="0"/>
                      <a:pt x="571" y="2"/>
                      <a:pt x="534" y="4"/>
                    </a:cubicBezTo>
                    <a:cubicBezTo>
                      <a:pt x="451" y="16"/>
                      <a:pt x="368" y="40"/>
                      <a:pt x="284" y="76"/>
                    </a:cubicBezTo>
                    <a:cubicBezTo>
                      <a:pt x="201" y="123"/>
                      <a:pt x="70" y="171"/>
                      <a:pt x="34" y="290"/>
                    </a:cubicBezTo>
                    <a:cubicBezTo>
                      <a:pt x="0" y="358"/>
                      <a:pt x="53" y="470"/>
                      <a:pt x="151" y="470"/>
                    </a:cubicBezTo>
                    <a:cubicBezTo>
                      <a:pt x="155" y="470"/>
                      <a:pt x="160" y="469"/>
                      <a:pt x="165" y="469"/>
                    </a:cubicBezTo>
                    <a:cubicBezTo>
                      <a:pt x="273" y="457"/>
                      <a:pt x="344" y="397"/>
                      <a:pt x="439" y="362"/>
                    </a:cubicBezTo>
                    <a:cubicBezTo>
                      <a:pt x="511" y="338"/>
                      <a:pt x="582" y="302"/>
                      <a:pt x="654" y="290"/>
                    </a:cubicBezTo>
                    <a:cubicBezTo>
                      <a:pt x="718" y="274"/>
                      <a:pt x="782" y="266"/>
                      <a:pt x="844" y="266"/>
                    </a:cubicBezTo>
                    <a:cubicBezTo>
                      <a:pt x="1059" y="266"/>
                      <a:pt x="1259" y="357"/>
                      <a:pt x="1416" y="504"/>
                    </a:cubicBezTo>
                    <a:cubicBezTo>
                      <a:pt x="1427" y="516"/>
                      <a:pt x="1463" y="528"/>
                      <a:pt x="1475" y="540"/>
                    </a:cubicBezTo>
                    <a:cubicBezTo>
                      <a:pt x="1479" y="545"/>
                      <a:pt x="1483" y="547"/>
                      <a:pt x="1485" y="547"/>
                    </a:cubicBezTo>
                    <a:cubicBezTo>
                      <a:pt x="1494" y="547"/>
                      <a:pt x="1483" y="508"/>
                      <a:pt x="1463" y="469"/>
                    </a:cubicBezTo>
                    <a:cubicBezTo>
                      <a:pt x="1439" y="457"/>
                      <a:pt x="1427" y="421"/>
                      <a:pt x="1427" y="409"/>
                    </a:cubicBezTo>
                    <a:cubicBezTo>
                      <a:pt x="1296" y="219"/>
                      <a:pt x="1118" y="112"/>
                      <a:pt x="951" y="52"/>
                    </a:cubicBezTo>
                    <a:cubicBezTo>
                      <a:pt x="851" y="16"/>
                      <a:pt x="751" y="0"/>
                      <a:pt x="640" y="0"/>
                    </a:cubicBezTo>
                    <a:close/>
                  </a:path>
                </a:pathLst>
              </a:custGeom>
              <a:solidFill>
                <a:srgbClr val="C05A4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69" name="Google Shape;5891;p62">
                <a:extLst>
                  <a:ext uri="{FF2B5EF4-FFF2-40B4-BE49-F238E27FC236}">
                    <a16:creationId xmlns:a16="http://schemas.microsoft.com/office/drawing/2014/main" id="{8BFB9FE1-60BA-48EE-8887-0D80312D1FA4}"/>
                  </a:ext>
                </a:extLst>
              </p:cNvPr>
              <p:cNvSpPr/>
              <p:nvPr/>
            </p:nvSpPr>
            <p:spPr>
              <a:xfrm>
                <a:off x="2485160" y="2273535"/>
                <a:ext cx="101444" cy="37019"/>
              </a:xfrm>
              <a:custGeom>
                <a:avLst/>
                <a:gdLst/>
                <a:ahLst/>
                <a:cxnLst/>
                <a:rect l="l" t="t" r="r" b="b"/>
                <a:pathLst>
                  <a:path w="2058" h="751" extrusionOk="0">
                    <a:moveTo>
                      <a:pt x="1073" y="1"/>
                    </a:moveTo>
                    <a:cubicBezTo>
                      <a:pt x="870" y="1"/>
                      <a:pt x="669" y="49"/>
                      <a:pt x="498" y="145"/>
                    </a:cubicBezTo>
                    <a:cubicBezTo>
                      <a:pt x="391" y="181"/>
                      <a:pt x="295" y="264"/>
                      <a:pt x="212" y="336"/>
                    </a:cubicBezTo>
                    <a:cubicBezTo>
                      <a:pt x="141" y="407"/>
                      <a:pt x="33" y="503"/>
                      <a:pt x="10" y="598"/>
                    </a:cubicBezTo>
                    <a:cubicBezTo>
                      <a:pt x="1" y="634"/>
                      <a:pt x="19" y="670"/>
                      <a:pt x="49" y="670"/>
                    </a:cubicBezTo>
                    <a:cubicBezTo>
                      <a:pt x="58" y="670"/>
                      <a:pt x="69" y="666"/>
                      <a:pt x="81" y="657"/>
                    </a:cubicBezTo>
                    <a:cubicBezTo>
                      <a:pt x="152" y="622"/>
                      <a:pt x="236" y="526"/>
                      <a:pt x="307" y="479"/>
                    </a:cubicBezTo>
                    <a:cubicBezTo>
                      <a:pt x="379" y="419"/>
                      <a:pt x="474" y="360"/>
                      <a:pt x="557" y="324"/>
                    </a:cubicBezTo>
                    <a:cubicBezTo>
                      <a:pt x="705" y="245"/>
                      <a:pt x="861" y="199"/>
                      <a:pt x="1012" y="199"/>
                    </a:cubicBezTo>
                    <a:cubicBezTo>
                      <a:pt x="1043" y="199"/>
                      <a:pt x="1074" y="201"/>
                      <a:pt x="1105" y="205"/>
                    </a:cubicBezTo>
                    <a:cubicBezTo>
                      <a:pt x="1284" y="217"/>
                      <a:pt x="1450" y="276"/>
                      <a:pt x="1605" y="360"/>
                    </a:cubicBezTo>
                    <a:cubicBezTo>
                      <a:pt x="1676" y="407"/>
                      <a:pt x="1748" y="467"/>
                      <a:pt x="1807" y="538"/>
                    </a:cubicBezTo>
                    <a:cubicBezTo>
                      <a:pt x="1867" y="598"/>
                      <a:pt x="1915" y="693"/>
                      <a:pt x="1974" y="741"/>
                    </a:cubicBezTo>
                    <a:cubicBezTo>
                      <a:pt x="1980" y="747"/>
                      <a:pt x="1989" y="750"/>
                      <a:pt x="1999" y="750"/>
                    </a:cubicBezTo>
                    <a:cubicBezTo>
                      <a:pt x="2026" y="750"/>
                      <a:pt x="2057" y="728"/>
                      <a:pt x="2057" y="693"/>
                    </a:cubicBezTo>
                    <a:cubicBezTo>
                      <a:pt x="2057" y="598"/>
                      <a:pt x="1998" y="479"/>
                      <a:pt x="1938" y="419"/>
                    </a:cubicBezTo>
                    <a:cubicBezTo>
                      <a:pt x="1879" y="348"/>
                      <a:pt x="1807" y="276"/>
                      <a:pt x="1724" y="217"/>
                    </a:cubicBezTo>
                    <a:cubicBezTo>
                      <a:pt x="1545" y="98"/>
                      <a:pt x="1343" y="26"/>
                      <a:pt x="1141" y="3"/>
                    </a:cubicBezTo>
                    <a:cubicBezTo>
                      <a:pt x="1118" y="1"/>
                      <a:pt x="1095" y="1"/>
                      <a:pt x="1073" y="1"/>
                    </a:cubicBezTo>
                    <a:close/>
                  </a:path>
                </a:pathLst>
              </a:custGeom>
              <a:solidFill>
                <a:srgbClr val="4E4937">
                  <a:lumMod val="5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70" name="Google Shape;5892;p62">
                <a:extLst>
                  <a:ext uri="{FF2B5EF4-FFF2-40B4-BE49-F238E27FC236}">
                    <a16:creationId xmlns:a16="http://schemas.microsoft.com/office/drawing/2014/main" id="{84888AB1-6C95-4412-9550-F105CD9B2F6E}"/>
                  </a:ext>
                </a:extLst>
              </p:cNvPr>
              <p:cNvSpPr/>
              <p:nvPr/>
            </p:nvSpPr>
            <p:spPr>
              <a:xfrm>
                <a:off x="2709195" y="2262986"/>
                <a:ext cx="66298" cy="40321"/>
              </a:xfrm>
              <a:custGeom>
                <a:avLst/>
                <a:gdLst/>
                <a:ahLst/>
                <a:cxnLst/>
                <a:rect l="l" t="t" r="r" b="b"/>
                <a:pathLst>
                  <a:path w="1345" h="818" extrusionOk="0">
                    <a:moveTo>
                      <a:pt x="651" y="0"/>
                    </a:moveTo>
                    <a:cubicBezTo>
                      <a:pt x="613" y="0"/>
                      <a:pt x="575" y="5"/>
                      <a:pt x="537" y="14"/>
                    </a:cubicBezTo>
                    <a:cubicBezTo>
                      <a:pt x="406" y="38"/>
                      <a:pt x="287" y="133"/>
                      <a:pt x="179" y="264"/>
                    </a:cubicBezTo>
                    <a:cubicBezTo>
                      <a:pt x="132" y="324"/>
                      <a:pt x="96" y="395"/>
                      <a:pt x="60" y="490"/>
                    </a:cubicBezTo>
                    <a:cubicBezTo>
                      <a:pt x="37" y="562"/>
                      <a:pt x="1" y="681"/>
                      <a:pt x="1" y="776"/>
                    </a:cubicBezTo>
                    <a:cubicBezTo>
                      <a:pt x="1" y="799"/>
                      <a:pt x="21" y="818"/>
                      <a:pt x="38" y="818"/>
                    </a:cubicBezTo>
                    <a:cubicBezTo>
                      <a:pt x="48" y="818"/>
                      <a:pt x="56" y="812"/>
                      <a:pt x="60" y="800"/>
                    </a:cubicBezTo>
                    <a:cubicBezTo>
                      <a:pt x="96" y="740"/>
                      <a:pt x="120" y="669"/>
                      <a:pt x="156" y="598"/>
                    </a:cubicBezTo>
                    <a:cubicBezTo>
                      <a:pt x="179" y="514"/>
                      <a:pt x="227" y="455"/>
                      <a:pt x="275" y="395"/>
                    </a:cubicBezTo>
                    <a:cubicBezTo>
                      <a:pt x="346" y="300"/>
                      <a:pt x="465" y="217"/>
                      <a:pt x="572" y="193"/>
                    </a:cubicBezTo>
                    <a:cubicBezTo>
                      <a:pt x="601" y="190"/>
                      <a:pt x="628" y="189"/>
                      <a:pt x="655" y="189"/>
                    </a:cubicBezTo>
                    <a:cubicBezTo>
                      <a:pt x="755" y="189"/>
                      <a:pt x="848" y="208"/>
                      <a:pt x="941" y="264"/>
                    </a:cubicBezTo>
                    <a:cubicBezTo>
                      <a:pt x="1001" y="300"/>
                      <a:pt x="1061" y="359"/>
                      <a:pt x="1120" y="395"/>
                    </a:cubicBezTo>
                    <a:cubicBezTo>
                      <a:pt x="1180" y="443"/>
                      <a:pt x="1227" y="514"/>
                      <a:pt x="1287" y="562"/>
                    </a:cubicBezTo>
                    <a:cubicBezTo>
                      <a:pt x="1290" y="563"/>
                      <a:pt x="1293" y="564"/>
                      <a:pt x="1297" y="564"/>
                    </a:cubicBezTo>
                    <a:cubicBezTo>
                      <a:pt x="1319" y="564"/>
                      <a:pt x="1345" y="532"/>
                      <a:pt x="1334" y="490"/>
                    </a:cubicBezTo>
                    <a:cubicBezTo>
                      <a:pt x="1287" y="395"/>
                      <a:pt x="1227" y="312"/>
                      <a:pt x="1168" y="252"/>
                    </a:cubicBezTo>
                    <a:cubicBezTo>
                      <a:pt x="1096" y="181"/>
                      <a:pt x="1037" y="133"/>
                      <a:pt x="953" y="86"/>
                    </a:cubicBezTo>
                    <a:cubicBezTo>
                      <a:pt x="857" y="33"/>
                      <a:pt x="755" y="0"/>
                      <a:pt x="651" y="0"/>
                    </a:cubicBezTo>
                    <a:close/>
                  </a:path>
                </a:pathLst>
              </a:custGeom>
              <a:solidFill>
                <a:srgbClr val="4E4937">
                  <a:lumMod val="5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71" name="Google Shape;5893;p62">
                <a:extLst>
                  <a:ext uri="{FF2B5EF4-FFF2-40B4-BE49-F238E27FC236}">
                    <a16:creationId xmlns:a16="http://schemas.microsoft.com/office/drawing/2014/main" id="{CC9A0658-8B8D-42AC-BD2B-472D13E954B2}"/>
                  </a:ext>
                </a:extLst>
              </p:cNvPr>
              <p:cNvSpPr/>
              <p:nvPr/>
            </p:nvSpPr>
            <p:spPr>
              <a:xfrm>
                <a:off x="2653445" y="2219165"/>
                <a:ext cx="54665" cy="130280"/>
              </a:xfrm>
              <a:custGeom>
                <a:avLst/>
                <a:gdLst/>
                <a:ahLst/>
                <a:cxnLst/>
                <a:rect l="l" t="t" r="r" b="b"/>
                <a:pathLst>
                  <a:path w="1109" h="2643" extrusionOk="0">
                    <a:moveTo>
                      <a:pt x="267" y="1"/>
                    </a:moveTo>
                    <a:cubicBezTo>
                      <a:pt x="246" y="1"/>
                      <a:pt x="226" y="13"/>
                      <a:pt x="215" y="34"/>
                    </a:cubicBezTo>
                    <a:cubicBezTo>
                      <a:pt x="179" y="94"/>
                      <a:pt x="167" y="177"/>
                      <a:pt x="156" y="248"/>
                    </a:cubicBezTo>
                    <a:cubicBezTo>
                      <a:pt x="132" y="320"/>
                      <a:pt x="120" y="391"/>
                      <a:pt x="108" y="486"/>
                    </a:cubicBezTo>
                    <a:cubicBezTo>
                      <a:pt x="96" y="617"/>
                      <a:pt x="72" y="760"/>
                      <a:pt x="60" y="915"/>
                    </a:cubicBezTo>
                    <a:cubicBezTo>
                      <a:pt x="36" y="1177"/>
                      <a:pt x="1" y="1475"/>
                      <a:pt x="132" y="1713"/>
                    </a:cubicBezTo>
                    <a:cubicBezTo>
                      <a:pt x="179" y="1808"/>
                      <a:pt x="275" y="1891"/>
                      <a:pt x="358" y="1951"/>
                    </a:cubicBezTo>
                    <a:cubicBezTo>
                      <a:pt x="477" y="2010"/>
                      <a:pt x="596" y="2010"/>
                      <a:pt x="715" y="2010"/>
                    </a:cubicBezTo>
                    <a:lnTo>
                      <a:pt x="822" y="2010"/>
                    </a:lnTo>
                    <a:cubicBezTo>
                      <a:pt x="870" y="2010"/>
                      <a:pt x="894" y="2010"/>
                      <a:pt x="906" y="2070"/>
                    </a:cubicBezTo>
                    <a:cubicBezTo>
                      <a:pt x="929" y="2118"/>
                      <a:pt x="882" y="2213"/>
                      <a:pt x="870" y="2249"/>
                    </a:cubicBezTo>
                    <a:cubicBezTo>
                      <a:pt x="810" y="2368"/>
                      <a:pt x="727" y="2475"/>
                      <a:pt x="632" y="2546"/>
                    </a:cubicBezTo>
                    <a:cubicBezTo>
                      <a:pt x="588" y="2579"/>
                      <a:pt x="605" y="2643"/>
                      <a:pt x="645" y="2643"/>
                    </a:cubicBezTo>
                    <a:cubicBezTo>
                      <a:pt x="649" y="2643"/>
                      <a:pt x="652" y="2642"/>
                      <a:pt x="656" y="2641"/>
                    </a:cubicBezTo>
                    <a:cubicBezTo>
                      <a:pt x="882" y="2546"/>
                      <a:pt x="1025" y="2344"/>
                      <a:pt x="1072" y="2106"/>
                    </a:cubicBezTo>
                    <a:cubicBezTo>
                      <a:pt x="1108" y="1725"/>
                      <a:pt x="656" y="1879"/>
                      <a:pt x="465" y="1796"/>
                    </a:cubicBezTo>
                    <a:cubicBezTo>
                      <a:pt x="191" y="1665"/>
                      <a:pt x="227" y="1284"/>
                      <a:pt x="239" y="1034"/>
                    </a:cubicBezTo>
                    <a:lnTo>
                      <a:pt x="287" y="546"/>
                    </a:lnTo>
                    <a:cubicBezTo>
                      <a:pt x="298" y="451"/>
                      <a:pt x="298" y="379"/>
                      <a:pt x="310" y="284"/>
                    </a:cubicBezTo>
                    <a:cubicBezTo>
                      <a:pt x="310" y="213"/>
                      <a:pt x="346" y="141"/>
                      <a:pt x="334" y="58"/>
                    </a:cubicBezTo>
                    <a:cubicBezTo>
                      <a:pt x="321" y="18"/>
                      <a:pt x="293" y="1"/>
                      <a:pt x="267" y="1"/>
                    </a:cubicBezTo>
                    <a:close/>
                  </a:path>
                </a:pathLst>
              </a:custGeom>
              <a:solidFill>
                <a:srgbClr val="C4311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9" name="Google Shape;5894;p62">
              <a:extLst>
                <a:ext uri="{FF2B5EF4-FFF2-40B4-BE49-F238E27FC236}">
                  <a16:creationId xmlns:a16="http://schemas.microsoft.com/office/drawing/2014/main" id="{0F4558E4-5B04-43B0-9BEC-A73688C165A6}"/>
                </a:ext>
              </a:extLst>
            </p:cNvPr>
            <p:cNvGrpSpPr/>
            <p:nvPr/>
          </p:nvGrpSpPr>
          <p:grpSpPr>
            <a:xfrm>
              <a:off x="4768912" y="2372395"/>
              <a:ext cx="1167538" cy="2283918"/>
              <a:chOff x="5871060" y="1827829"/>
              <a:chExt cx="1104004" cy="2295170"/>
            </a:xfrm>
          </p:grpSpPr>
          <p:sp>
            <p:nvSpPr>
              <p:cNvPr id="65" name="Google Shape;5895;p62">
                <a:extLst>
                  <a:ext uri="{FF2B5EF4-FFF2-40B4-BE49-F238E27FC236}">
                    <a16:creationId xmlns:a16="http://schemas.microsoft.com/office/drawing/2014/main" id="{2CCF1895-BA97-4DE6-A1DF-3DCF289F7116}"/>
                  </a:ext>
                </a:extLst>
              </p:cNvPr>
              <p:cNvSpPr/>
              <p:nvPr/>
            </p:nvSpPr>
            <p:spPr>
              <a:xfrm>
                <a:off x="5913895" y="1891762"/>
                <a:ext cx="1061169" cy="980871"/>
              </a:xfrm>
              <a:custGeom>
                <a:avLst/>
                <a:gdLst/>
                <a:ahLst/>
                <a:cxnLst/>
                <a:rect l="l" t="t" r="r" b="b"/>
                <a:pathLst>
                  <a:path w="21528" h="19899" extrusionOk="0">
                    <a:moveTo>
                      <a:pt x="11569" y="0"/>
                    </a:moveTo>
                    <a:cubicBezTo>
                      <a:pt x="10530" y="0"/>
                      <a:pt x="9475" y="230"/>
                      <a:pt x="8525" y="556"/>
                    </a:cubicBezTo>
                    <a:cubicBezTo>
                      <a:pt x="7049" y="1080"/>
                      <a:pt x="5668" y="2044"/>
                      <a:pt x="4834" y="3402"/>
                    </a:cubicBezTo>
                    <a:cubicBezTo>
                      <a:pt x="3608" y="5378"/>
                      <a:pt x="3477" y="7914"/>
                      <a:pt x="3942" y="10105"/>
                    </a:cubicBezTo>
                    <a:cubicBezTo>
                      <a:pt x="4037" y="10593"/>
                      <a:pt x="4180" y="11081"/>
                      <a:pt x="4251" y="11593"/>
                    </a:cubicBezTo>
                    <a:cubicBezTo>
                      <a:pt x="4382" y="12522"/>
                      <a:pt x="4192" y="13867"/>
                      <a:pt x="3060" y="14213"/>
                    </a:cubicBezTo>
                    <a:cubicBezTo>
                      <a:pt x="2887" y="14264"/>
                      <a:pt x="2708" y="14278"/>
                      <a:pt x="2527" y="14278"/>
                    </a:cubicBezTo>
                    <a:cubicBezTo>
                      <a:pt x="2279" y="14278"/>
                      <a:pt x="2028" y="14250"/>
                      <a:pt x="1786" y="14250"/>
                    </a:cubicBezTo>
                    <a:cubicBezTo>
                      <a:pt x="1504" y="14250"/>
                      <a:pt x="1233" y="14288"/>
                      <a:pt x="989" y="14451"/>
                    </a:cubicBezTo>
                    <a:cubicBezTo>
                      <a:pt x="786" y="14582"/>
                      <a:pt x="632" y="14784"/>
                      <a:pt x="524" y="14998"/>
                    </a:cubicBezTo>
                    <a:cubicBezTo>
                      <a:pt x="1" y="16141"/>
                      <a:pt x="679" y="17499"/>
                      <a:pt x="1751" y="17915"/>
                    </a:cubicBezTo>
                    <a:cubicBezTo>
                      <a:pt x="2060" y="18036"/>
                      <a:pt x="2389" y="18090"/>
                      <a:pt x="2724" y="18090"/>
                    </a:cubicBezTo>
                    <a:cubicBezTo>
                      <a:pt x="3550" y="18090"/>
                      <a:pt x="4414" y="17757"/>
                      <a:pt x="5108" y="17249"/>
                    </a:cubicBezTo>
                    <a:lnTo>
                      <a:pt x="5108" y="17249"/>
                    </a:lnTo>
                    <a:cubicBezTo>
                      <a:pt x="5037" y="18344"/>
                      <a:pt x="5954" y="19320"/>
                      <a:pt x="7013" y="19439"/>
                    </a:cubicBezTo>
                    <a:cubicBezTo>
                      <a:pt x="7105" y="19450"/>
                      <a:pt x="7197" y="19455"/>
                      <a:pt x="7289" y="19455"/>
                    </a:cubicBezTo>
                    <a:cubicBezTo>
                      <a:pt x="8271" y="19455"/>
                      <a:pt x="9252" y="18888"/>
                      <a:pt x="9895" y="18082"/>
                    </a:cubicBezTo>
                    <a:cubicBezTo>
                      <a:pt x="9918" y="18035"/>
                      <a:pt x="9954" y="17987"/>
                      <a:pt x="10014" y="17975"/>
                    </a:cubicBezTo>
                    <a:cubicBezTo>
                      <a:pt x="10031" y="17966"/>
                      <a:pt x="10049" y="17962"/>
                      <a:pt x="10066" y="17962"/>
                    </a:cubicBezTo>
                    <a:cubicBezTo>
                      <a:pt x="10143" y="17962"/>
                      <a:pt x="10215" y="18038"/>
                      <a:pt x="10264" y="18106"/>
                    </a:cubicBezTo>
                    <a:cubicBezTo>
                      <a:pt x="10859" y="18820"/>
                      <a:pt x="11597" y="19416"/>
                      <a:pt x="12478" y="19713"/>
                    </a:cubicBezTo>
                    <a:cubicBezTo>
                      <a:pt x="12838" y="19835"/>
                      <a:pt x="13219" y="19899"/>
                      <a:pt x="13601" y="19899"/>
                    </a:cubicBezTo>
                    <a:cubicBezTo>
                      <a:pt x="14156" y="19899"/>
                      <a:pt x="14711" y="19764"/>
                      <a:pt x="15205" y="19475"/>
                    </a:cubicBezTo>
                    <a:cubicBezTo>
                      <a:pt x="16026" y="18987"/>
                      <a:pt x="16622" y="18035"/>
                      <a:pt x="16562" y="17082"/>
                    </a:cubicBezTo>
                    <a:lnTo>
                      <a:pt x="16562" y="17082"/>
                    </a:lnTo>
                    <a:cubicBezTo>
                      <a:pt x="17217" y="17368"/>
                      <a:pt x="17872" y="17642"/>
                      <a:pt x="18586" y="17737"/>
                    </a:cubicBezTo>
                    <a:cubicBezTo>
                      <a:pt x="18713" y="17752"/>
                      <a:pt x="18842" y="17760"/>
                      <a:pt x="18972" y="17760"/>
                    </a:cubicBezTo>
                    <a:cubicBezTo>
                      <a:pt x="19554" y="17760"/>
                      <a:pt x="20155" y="17600"/>
                      <a:pt x="20622" y="17201"/>
                    </a:cubicBezTo>
                    <a:cubicBezTo>
                      <a:pt x="21277" y="16630"/>
                      <a:pt x="21527" y="15606"/>
                      <a:pt x="21182" y="14820"/>
                    </a:cubicBezTo>
                    <a:cubicBezTo>
                      <a:pt x="20894" y="14117"/>
                      <a:pt x="20160" y="13719"/>
                      <a:pt x="19412" y="13719"/>
                    </a:cubicBezTo>
                    <a:cubicBezTo>
                      <a:pt x="19323" y="13719"/>
                      <a:pt x="19234" y="13725"/>
                      <a:pt x="19146" y="13736"/>
                    </a:cubicBezTo>
                    <a:cubicBezTo>
                      <a:pt x="19052" y="13748"/>
                      <a:pt x="18958" y="13754"/>
                      <a:pt x="18865" y="13754"/>
                    </a:cubicBezTo>
                    <a:cubicBezTo>
                      <a:pt x="17531" y="13754"/>
                      <a:pt x="16355" y="12541"/>
                      <a:pt x="17134" y="9569"/>
                    </a:cubicBezTo>
                    <a:cubicBezTo>
                      <a:pt x="17646" y="7617"/>
                      <a:pt x="17396" y="5283"/>
                      <a:pt x="16622" y="3414"/>
                    </a:cubicBezTo>
                    <a:cubicBezTo>
                      <a:pt x="16526" y="3211"/>
                      <a:pt x="16443" y="3021"/>
                      <a:pt x="16336" y="2818"/>
                    </a:cubicBezTo>
                    <a:cubicBezTo>
                      <a:pt x="15669" y="1604"/>
                      <a:pt x="14633" y="663"/>
                      <a:pt x="13300" y="247"/>
                    </a:cubicBezTo>
                    <a:cubicBezTo>
                      <a:pt x="12743" y="74"/>
                      <a:pt x="12159" y="0"/>
                      <a:pt x="11569" y="0"/>
                    </a:cubicBezTo>
                    <a:close/>
                  </a:path>
                </a:pathLst>
              </a:custGeom>
              <a:solidFill>
                <a:srgbClr val="0A0A0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66" name="Google Shape;5896;p62">
                <a:extLst>
                  <a:ext uri="{FF2B5EF4-FFF2-40B4-BE49-F238E27FC236}">
                    <a16:creationId xmlns:a16="http://schemas.microsoft.com/office/drawing/2014/main" id="{DD8CBB8D-2923-4B2F-8920-952E883B5B38}"/>
                  </a:ext>
                </a:extLst>
              </p:cNvPr>
              <p:cNvSpPr/>
              <p:nvPr/>
            </p:nvSpPr>
            <p:spPr>
              <a:xfrm>
                <a:off x="5994883" y="1892748"/>
                <a:ext cx="957852" cy="980576"/>
              </a:xfrm>
              <a:custGeom>
                <a:avLst/>
                <a:gdLst/>
                <a:ahLst/>
                <a:cxnLst/>
                <a:rect l="l" t="t" r="r" b="b"/>
                <a:pathLst>
                  <a:path w="19432" h="19893" extrusionOk="0">
                    <a:moveTo>
                      <a:pt x="9868" y="1"/>
                    </a:moveTo>
                    <a:cubicBezTo>
                      <a:pt x="8835" y="1"/>
                      <a:pt x="7791" y="228"/>
                      <a:pt x="6847" y="560"/>
                    </a:cubicBezTo>
                    <a:cubicBezTo>
                      <a:pt x="5430" y="1060"/>
                      <a:pt x="4108" y="1977"/>
                      <a:pt x="3263" y="3251"/>
                    </a:cubicBezTo>
                    <a:cubicBezTo>
                      <a:pt x="3037" y="4132"/>
                      <a:pt x="3037" y="5049"/>
                      <a:pt x="3120" y="5965"/>
                    </a:cubicBezTo>
                    <a:cubicBezTo>
                      <a:pt x="3227" y="6954"/>
                      <a:pt x="3453" y="7930"/>
                      <a:pt x="3644" y="8906"/>
                    </a:cubicBezTo>
                    <a:cubicBezTo>
                      <a:pt x="3834" y="9906"/>
                      <a:pt x="3989" y="10918"/>
                      <a:pt x="3989" y="11942"/>
                    </a:cubicBezTo>
                    <a:cubicBezTo>
                      <a:pt x="3989" y="12883"/>
                      <a:pt x="3834" y="13788"/>
                      <a:pt x="3465" y="14657"/>
                    </a:cubicBezTo>
                    <a:cubicBezTo>
                      <a:pt x="3120" y="15455"/>
                      <a:pt x="2608" y="16169"/>
                      <a:pt x="1953" y="16741"/>
                    </a:cubicBezTo>
                    <a:cubicBezTo>
                      <a:pt x="1429" y="17193"/>
                      <a:pt x="798" y="17574"/>
                      <a:pt x="143" y="17812"/>
                    </a:cubicBezTo>
                    <a:cubicBezTo>
                      <a:pt x="108" y="17824"/>
                      <a:pt x="60" y="17836"/>
                      <a:pt x="1" y="17872"/>
                    </a:cubicBezTo>
                    <a:lnTo>
                      <a:pt x="84" y="17907"/>
                    </a:lnTo>
                    <a:cubicBezTo>
                      <a:pt x="400" y="18028"/>
                      <a:pt x="732" y="18082"/>
                      <a:pt x="1068" y="18082"/>
                    </a:cubicBezTo>
                    <a:cubicBezTo>
                      <a:pt x="1896" y="18082"/>
                      <a:pt x="2750" y="17749"/>
                      <a:pt x="3453" y="17241"/>
                    </a:cubicBezTo>
                    <a:lnTo>
                      <a:pt x="3453" y="17241"/>
                    </a:lnTo>
                    <a:cubicBezTo>
                      <a:pt x="3358" y="18348"/>
                      <a:pt x="4287" y="19312"/>
                      <a:pt x="5358" y="19431"/>
                    </a:cubicBezTo>
                    <a:cubicBezTo>
                      <a:pt x="5449" y="19442"/>
                      <a:pt x="5540" y="19447"/>
                      <a:pt x="5631" y="19447"/>
                    </a:cubicBezTo>
                    <a:cubicBezTo>
                      <a:pt x="6606" y="19447"/>
                      <a:pt x="7596" y="18880"/>
                      <a:pt x="8228" y="18074"/>
                    </a:cubicBezTo>
                    <a:cubicBezTo>
                      <a:pt x="8275" y="18026"/>
                      <a:pt x="8299" y="17991"/>
                      <a:pt x="8347" y="17967"/>
                    </a:cubicBezTo>
                    <a:cubicBezTo>
                      <a:pt x="8358" y="17964"/>
                      <a:pt x="8369" y="17963"/>
                      <a:pt x="8381" y="17963"/>
                    </a:cubicBezTo>
                    <a:cubicBezTo>
                      <a:pt x="8464" y="17963"/>
                      <a:pt x="8544" y="18036"/>
                      <a:pt x="8597" y="18110"/>
                    </a:cubicBezTo>
                    <a:cubicBezTo>
                      <a:pt x="9192" y="18824"/>
                      <a:pt x="9942" y="19419"/>
                      <a:pt x="10823" y="19717"/>
                    </a:cubicBezTo>
                    <a:cubicBezTo>
                      <a:pt x="11187" y="19830"/>
                      <a:pt x="11572" y="19892"/>
                      <a:pt x="11959" y="19892"/>
                    </a:cubicBezTo>
                    <a:cubicBezTo>
                      <a:pt x="12509" y="19892"/>
                      <a:pt x="13060" y="19766"/>
                      <a:pt x="13550" y="19479"/>
                    </a:cubicBezTo>
                    <a:cubicBezTo>
                      <a:pt x="14360" y="18979"/>
                      <a:pt x="14955" y="18026"/>
                      <a:pt x="14895" y="17074"/>
                    </a:cubicBezTo>
                    <a:lnTo>
                      <a:pt x="14895" y="17074"/>
                    </a:lnTo>
                    <a:cubicBezTo>
                      <a:pt x="15550" y="17360"/>
                      <a:pt x="16229" y="17645"/>
                      <a:pt x="16919" y="17729"/>
                    </a:cubicBezTo>
                    <a:cubicBezTo>
                      <a:pt x="17046" y="17744"/>
                      <a:pt x="17174" y="17751"/>
                      <a:pt x="17302" y="17751"/>
                    </a:cubicBezTo>
                    <a:cubicBezTo>
                      <a:pt x="17900" y="17751"/>
                      <a:pt x="18505" y="17585"/>
                      <a:pt x="18955" y="17193"/>
                    </a:cubicBezTo>
                    <a:cubicBezTo>
                      <a:pt x="19158" y="17014"/>
                      <a:pt x="19313" y="16812"/>
                      <a:pt x="19432" y="16574"/>
                    </a:cubicBezTo>
                    <a:lnTo>
                      <a:pt x="19432" y="16574"/>
                    </a:lnTo>
                    <a:cubicBezTo>
                      <a:pt x="19182" y="16693"/>
                      <a:pt x="18932" y="16764"/>
                      <a:pt x="18658" y="16812"/>
                    </a:cubicBezTo>
                    <a:cubicBezTo>
                      <a:pt x="18439" y="16845"/>
                      <a:pt x="18216" y="16860"/>
                      <a:pt x="17992" y="16860"/>
                    </a:cubicBezTo>
                    <a:cubicBezTo>
                      <a:pt x="17728" y="16860"/>
                      <a:pt x="17463" y="16839"/>
                      <a:pt x="17205" y="16800"/>
                    </a:cubicBezTo>
                    <a:cubicBezTo>
                      <a:pt x="16693" y="16717"/>
                      <a:pt x="16253" y="16526"/>
                      <a:pt x="15824" y="16264"/>
                    </a:cubicBezTo>
                    <a:cubicBezTo>
                      <a:pt x="15181" y="15859"/>
                      <a:pt x="14610" y="15348"/>
                      <a:pt x="14121" y="14788"/>
                    </a:cubicBezTo>
                    <a:cubicBezTo>
                      <a:pt x="13657" y="14252"/>
                      <a:pt x="13264" y="13621"/>
                      <a:pt x="13062" y="12931"/>
                    </a:cubicBezTo>
                    <a:cubicBezTo>
                      <a:pt x="12943" y="12514"/>
                      <a:pt x="12931" y="12073"/>
                      <a:pt x="12978" y="11645"/>
                    </a:cubicBezTo>
                    <a:cubicBezTo>
                      <a:pt x="13026" y="11216"/>
                      <a:pt x="13145" y="10811"/>
                      <a:pt x="13276" y="10406"/>
                    </a:cubicBezTo>
                    <a:cubicBezTo>
                      <a:pt x="13562" y="9549"/>
                      <a:pt x="13836" y="8680"/>
                      <a:pt x="14038" y="7811"/>
                    </a:cubicBezTo>
                    <a:cubicBezTo>
                      <a:pt x="14217" y="6989"/>
                      <a:pt x="14312" y="6144"/>
                      <a:pt x="14252" y="5311"/>
                    </a:cubicBezTo>
                    <a:cubicBezTo>
                      <a:pt x="14193" y="4596"/>
                      <a:pt x="14038" y="3882"/>
                      <a:pt x="13764" y="3203"/>
                    </a:cubicBezTo>
                    <a:cubicBezTo>
                      <a:pt x="13348" y="2155"/>
                      <a:pt x="12705" y="1203"/>
                      <a:pt x="11931" y="369"/>
                    </a:cubicBezTo>
                    <a:cubicBezTo>
                      <a:pt x="11835" y="322"/>
                      <a:pt x="11728" y="274"/>
                      <a:pt x="11621" y="250"/>
                    </a:cubicBezTo>
                    <a:cubicBezTo>
                      <a:pt x="11055" y="76"/>
                      <a:pt x="10463" y="1"/>
                      <a:pt x="9868" y="1"/>
                    </a:cubicBezTo>
                    <a:close/>
                  </a:path>
                </a:pathLst>
              </a:custGeom>
              <a:solidFill>
                <a:srgbClr val="463F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67" name="Google Shape;5897;p62">
                <a:extLst>
                  <a:ext uri="{FF2B5EF4-FFF2-40B4-BE49-F238E27FC236}">
                    <a16:creationId xmlns:a16="http://schemas.microsoft.com/office/drawing/2014/main" id="{AA703231-CE5D-48F2-B442-CE52C92F4A1A}"/>
                  </a:ext>
                </a:extLst>
              </p:cNvPr>
              <p:cNvSpPr/>
              <p:nvPr/>
            </p:nvSpPr>
            <p:spPr>
              <a:xfrm>
                <a:off x="5893932" y="3250813"/>
                <a:ext cx="194311" cy="269433"/>
              </a:xfrm>
              <a:custGeom>
                <a:avLst/>
                <a:gdLst/>
                <a:ahLst/>
                <a:cxnLst/>
                <a:rect l="l" t="t" r="r" b="b"/>
                <a:pathLst>
                  <a:path w="3942" h="5466" extrusionOk="0">
                    <a:moveTo>
                      <a:pt x="2001" y="0"/>
                    </a:moveTo>
                    <a:cubicBezTo>
                      <a:pt x="1846" y="322"/>
                      <a:pt x="1632" y="739"/>
                      <a:pt x="1513" y="977"/>
                    </a:cubicBezTo>
                    <a:cubicBezTo>
                      <a:pt x="1215" y="1298"/>
                      <a:pt x="1" y="3358"/>
                      <a:pt x="298" y="3572"/>
                    </a:cubicBezTo>
                    <a:cubicBezTo>
                      <a:pt x="315" y="3585"/>
                      <a:pt x="333" y="3590"/>
                      <a:pt x="353" y="3590"/>
                    </a:cubicBezTo>
                    <a:cubicBezTo>
                      <a:pt x="582" y="3590"/>
                      <a:pt x="1030" y="2839"/>
                      <a:pt x="1096" y="2763"/>
                    </a:cubicBezTo>
                    <a:lnTo>
                      <a:pt x="1096" y="2763"/>
                    </a:lnTo>
                    <a:cubicBezTo>
                      <a:pt x="1025" y="2894"/>
                      <a:pt x="1025" y="4965"/>
                      <a:pt x="1382" y="5025"/>
                    </a:cubicBezTo>
                    <a:cubicBezTo>
                      <a:pt x="1385" y="5025"/>
                      <a:pt x="1388" y="5026"/>
                      <a:pt x="1391" y="5026"/>
                    </a:cubicBezTo>
                    <a:cubicBezTo>
                      <a:pt x="1622" y="5026"/>
                      <a:pt x="1704" y="3713"/>
                      <a:pt x="1751" y="3560"/>
                    </a:cubicBezTo>
                    <a:lnTo>
                      <a:pt x="1751" y="3560"/>
                    </a:lnTo>
                    <a:cubicBezTo>
                      <a:pt x="1704" y="3725"/>
                      <a:pt x="1902" y="5466"/>
                      <a:pt x="2275" y="5466"/>
                    </a:cubicBezTo>
                    <a:cubicBezTo>
                      <a:pt x="2279" y="5466"/>
                      <a:pt x="2283" y="5466"/>
                      <a:pt x="2287" y="5465"/>
                    </a:cubicBezTo>
                    <a:cubicBezTo>
                      <a:pt x="2561" y="5442"/>
                      <a:pt x="2358" y="3572"/>
                      <a:pt x="2418" y="3572"/>
                    </a:cubicBezTo>
                    <a:lnTo>
                      <a:pt x="2418" y="3572"/>
                    </a:lnTo>
                    <a:cubicBezTo>
                      <a:pt x="2383" y="3595"/>
                      <a:pt x="2867" y="5040"/>
                      <a:pt x="3145" y="5040"/>
                    </a:cubicBezTo>
                    <a:cubicBezTo>
                      <a:pt x="3153" y="5040"/>
                      <a:pt x="3161" y="5039"/>
                      <a:pt x="3168" y="5037"/>
                    </a:cubicBezTo>
                    <a:cubicBezTo>
                      <a:pt x="3358" y="4977"/>
                      <a:pt x="3061" y="3382"/>
                      <a:pt x="3108" y="3382"/>
                    </a:cubicBezTo>
                    <a:lnTo>
                      <a:pt x="3108" y="3382"/>
                    </a:lnTo>
                    <a:cubicBezTo>
                      <a:pt x="3097" y="3393"/>
                      <a:pt x="3432" y="4266"/>
                      <a:pt x="3626" y="4266"/>
                    </a:cubicBezTo>
                    <a:cubicBezTo>
                      <a:pt x="3632" y="4266"/>
                      <a:pt x="3638" y="4265"/>
                      <a:pt x="3644" y="4263"/>
                    </a:cubicBezTo>
                    <a:cubicBezTo>
                      <a:pt x="3787" y="4215"/>
                      <a:pt x="3430" y="2846"/>
                      <a:pt x="3501" y="2298"/>
                    </a:cubicBezTo>
                    <a:cubicBezTo>
                      <a:pt x="3501" y="1834"/>
                      <a:pt x="3823" y="929"/>
                      <a:pt x="3942" y="643"/>
                    </a:cubicBezTo>
                    <a:cubicBezTo>
                      <a:pt x="3299" y="465"/>
                      <a:pt x="2644" y="239"/>
                      <a:pt x="2001" y="0"/>
                    </a:cubicBezTo>
                    <a:close/>
                  </a:path>
                </a:pathLst>
              </a:custGeom>
              <a:solidFill>
                <a:srgbClr val="FFBB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68" name="Google Shape;5898;p62">
                <a:extLst>
                  <a:ext uri="{FF2B5EF4-FFF2-40B4-BE49-F238E27FC236}">
                    <a16:creationId xmlns:a16="http://schemas.microsoft.com/office/drawing/2014/main" id="{B10DC9D9-B640-4E65-80C7-FC5C1CC2F273}"/>
                  </a:ext>
                </a:extLst>
              </p:cNvPr>
              <p:cNvSpPr/>
              <p:nvPr/>
            </p:nvSpPr>
            <p:spPr>
              <a:xfrm>
                <a:off x="5919761" y="2662504"/>
                <a:ext cx="321781" cy="729184"/>
              </a:xfrm>
              <a:custGeom>
                <a:avLst/>
                <a:gdLst/>
                <a:ahLst/>
                <a:cxnLst/>
                <a:rect l="l" t="t" r="r" b="b"/>
                <a:pathLst>
                  <a:path w="6528" h="14793" extrusionOk="0">
                    <a:moveTo>
                      <a:pt x="5166" y="1"/>
                    </a:moveTo>
                    <a:cubicBezTo>
                      <a:pt x="4981" y="1"/>
                      <a:pt x="4785" y="96"/>
                      <a:pt x="4585" y="315"/>
                    </a:cubicBezTo>
                    <a:cubicBezTo>
                      <a:pt x="3727" y="1267"/>
                      <a:pt x="1251" y="6816"/>
                      <a:pt x="179" y="13067"/>
                    </a:cubicBezTo>
                    <a:cubicBezTo>
                      <a:pt x="179" y="13102"/>
                      <a:pt x="167" y="13126"/>
                      <a:pt x="167" y="13162"/>
                    </a:cubicBezTo>
                    <a:lnTo>
                      <a:pt x="84" y="13733"/>
                    </a:lnTo>
                    <a:cubicBezTo>
                      <a:pt x="1" y="14245"/>
                      <a:pt x="2346" y="14733"/>
                      <a:pt x="3299" y="14793"/>
                    </a:cubicBezTo>
                    <a:cubicBezTo>
                      <a:pt x="3299" y="14793"/>
                      <a:pt x="3346" y="14567"/>
                      <a:pt x="3430" y="14174"/>
                    </a:cubicBezTo>
                    <a:cubicBezTo>
                      <a:pt x="3430" y="14138"/>
                      <a:pt x="3430" y="14102"/>
                      <a:pt x="3442" y="14067"/>
                    </a:cubicBezTo>
                    <a:cubicBezTo>
                      <a:pt x="3668" y="13031"/>
                      <a:pt x="4132" y="10983"/>
                      <a:pt x="4680" y="8685"/>
                    </a:cubicBezTo>
                    <a:cubicBezTo>
                      <a:pt x="5466" y="5363"/>
                      <a:pt x="6454" y="4518"/>
                      <a:pt x="6490" y="2946"/>
                    </a:cubicBezTo>
                    <a:cubicBezTo>
                      <a:pt x="6528" y="1695"/>
                      <a:pt x="5944" y="1"/>
                      <a:pt x="5166" y="1"/>
                    </a:cubicBezTo>
                    <a:close/>
                  </a:path>
                </a:pathLst>
              </a:custGeom>
              <a:solidFill>
                <a:srgbClr val="FFE6B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69" name="Google Shape;5899;p62">
                <a:extLst>
                  <a:ext uri="{FF2B5EF4-FFF2-40B4-BE49-F238E27FC236}">
                    <a16:creationId xmlns:a16="http://schemas.microsoft.com/office/drawing/2014/main" id="{921A95B4-B17E-4244-B19D-D4CF7E487BE6}"/>
                  </a:ext>
                </a:extLst>
              </p:cNvPr>
              <p:cNvSpPr/>
              <p:nvPr/>
            </p:nvSpPr>
            <p:spPr>
              <a:xfrm>
                <a:off x="6004298" y="2671525"/>
                <a:ext cx="237146" cy="721346"/>
              </a:xfrm>
              <a:custGeom>
                <a:avLst/>
                <a:gdLst/>
                <a:ahLst/>
                <a:cxnLst/>
                <a:rect l="l" t="t" r="r" b="b"/>
                <a:pathLst>
                  <a:path w="4811" h="14634" extrusionOk="0">
                    <a:moveTo>
                      <a:pt x="3882" y="1"/>
                    </a:moveTo>
                    <a:cubicBezTo>
                      <a:pt x="3822" y="84"/>
                      <a:pt x="3751" y="180"/>
                      <a:pt x="3691" y="263"/>
                    </a:cubicBezTo>
                    <a:cubicBezTo>
                      <a:pt x="3024" y="1251"/>
                      <a:pt x="2477" y="2311"/>
                      <a:pt x="2036" y="3406"/>
                    </a:cubicBezTo>
                    <a:cubicBezTo>
                      <a:pt x="1596" y="4513"/>
                      <a:pt x="1262" y="5656"/>
                      <a:pt x="1024" y="6835"/>
                    </a:cubicBezTo>
                    <a:cubicBezTo>
                      <a:pt x="905" y="7430"/>
                      <a:pt x="810" y="8026"/>
                      <a:pt x="714" y="8621"/>
                    </a:cubicBezTo>
                    <a:cubicBezTo>
                      <a:pt x="631" y="9300"/>
                      <a:pt x="572" y="10002"/>
                      <a:pt x="524" y="10681"/>
                    </a:cubicBezTo>
                    <a:cubicBezTo>
                      <a:pt x="429" y="11919"/>
                      <a:pt x="345" y="13181"/>
                      <a:pt x="0" y="14372"/>
                    </a:cubicBezTo>
                    <a:cubicBezTo>
                      <a:pt x="584" y="14515"/>
                      <a:pt x="1179" y="14598"/>
                      <a:pt x="1560" y="14634"/>
                    </a:cubicBezTo>
                    <a:cubicBezTo>
                      <a:pt x="1560" y="14634"/>
                      <a:pt x="1607" y="14407"/>
                      <a:pt x="1703" y="14003"/>
                    </a:cubicBezTo>
                    <a:cubicBezTo>
                      <a:pt x="1715" y="13979"/>
                      <a:pt x="1715" y="13943"/>
                      <a:pt x="1715" y="13896"/>
                    </a:cubicBezTo>
                    <a:cubicBezTo>
                      <a:pt x="1941" y="12860"/>
                      <a:pt x="2393" y="10824"/>
                      <a:pt x="2953" y="8514"/>
                    </a:cubicBezTo>
                    <a:cubicBezTo>
                      <a:pt x="3751" y="5180"/>
                      <a:pt x="4715" y="4335"/>
                      <a:pt x="4763" y="2787"/>
                    </a:cubicBezTo>
                    <a:cubicBezTo>
                      <a:pt x="4810" y="1775"/>
                      <a:pt x="4441" y="477"/>
                      <a:pt x="3882" y="1"/>
                    </a:cubicBezTo>
                    <a:close/>
                  </a:path>
                </a:pathLst>
              </a:custGeom>
              <a:solidFill>
                <a:srgbClr val="431F5E">
                  <a:alpha val="329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70" name="Google Shape;5900;p62">
                <a:extLst>
                  <a:ext uri="{FF2B5EF4-FFF2-40B4-BE49-F238E27FC236}">
                    <a16:creationId xmlns:a16="http://schemas.microsoft.com/office/drawing/2014/main" id="{7EDEA085-3004-459D-B33A-632AA1F12E91}"/>
                  </a:ext>
                </a:extLst>
              </p:cNvPr>
              <p:cNvSpPr/>
              <p:nvPr/>
            </p:nvSpPr>
            <p:spPr>
              <a:xfrm>
                <a:off x="5927993" y="3306563"/>
                <a:ext cx="161433" cy="55208"/>
              </a:xfrm>
              <a:custGeom>
                <a:avLst/>
                <a:gdLst/>
                <a:ahLst/>
                <a:cxnLst/>
                <a:rect l="l" t="t" r="r" b="b"/>
                <a:pathLst>
                  <a:path w="3275" h="1120" extrusionOk="0">
                    <a:moveTo>
                      <a:pt x="24" y="1"/>
                    </a:moveTo>
                    <a:cubicBezTo>
                      <a:pt x="24" y="36"/>
                      <a:pt x="0" y="60"/>
                      <a:pt x="0" y="96"/>
                    </a:cubicBezTo>
                    <a:cubicBezTo>
                      <a:pt x="584" y="274"/>
                      <a:pt x="1167" y="465"/>
                      <a:pt x="1751" y="643"/>
                    </a:cubicBezTo>
                    <a:cubicBezTo>
                      <a:pt x="2251" y="810"/>
                      <a:pt x="2751" y="989"/>
                      <a:pt x="3263" y="1120"/>
                    </a:cubicBezTo>
                    <a:cubicBezTo>
                      <a:pt x="3263" y="1096"/>
                      <a:pt x="3263" y="1048"/>
                      <a:pt x="3275" y="1013"/>
                    </a:cubicBezTo>
                    <a:cubicBezTo>
                      <a:pt x="2774" y="834"/>
                      <a:pt x="2262" y="703"/>
                      <a:pt x="1774" y="536"/>
                    </a:cubicBezTo>
                    <a:cubicBezTo>
                      <a:pt x="1191" y="358"/>
                      <a:pt x="596" y="179"/>
                      <a:pt x="24" y="1"/>
                    </a:cubicBezTo>
                    <a:close/>
                  </a:path>
                </a:pathLst>
              </a:custGeom>
              <a:solidFill>
                <a:srgbClr val="578A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71" name="Google Shape;5901;p62">
                <a:extLst>
                  <a:ext uri="{FF2B5EF4-FFF2-40B4-BE49-F238E27FC236}">
                    <a16:creationId xmlns:a16="http://schemas.microsoft.com/office/drawing/2014/main" id="{9B2E2AE2-9942-4F1A-92E7-8FE0824B6DFF}"/>
                  </a:ext>
                </a:extLst>
              </p:cNvPr>
              <p:cNvSpPr/>
              <p:nvPr/>
            </p:nvSpPr>
            <p:spPr>
              <a:xfrm>
                <a:off x="6212609" y="2602810"/>
                <a:ext cx="576969" cy="719621"/>
              </a:xfrm>
              <a:custGeom>
                <a:avLst/>
                <a:gdLst/>
                <a:ahLst/>
                <a:cxnLst/>
                <a:rect l="l" t="t" r="r" b="b"/>
                <a:pathLst>
                  <a:path w="11705" h="14599" extrusionOk="0">
                    <a:moveTo>
                      <a:pt x="5998" y="1"/>
                    </a:moveTo>
                    <a:cubicBezTo>
                      <a:pt x="3849" y="1"/>
                      <a:pt x="2018" y="371"/>
                      <a:pt x="1822" y="669"/>
                    </a:cubicBezTo>
                    <a:cubicBezTo>
                      <a:pt x="1" y="3431"/>
                      <a:pt x="215" y="12944"/>
                      <a:pt x="1168" y="13956"/>
                    </a:cubicBezTo>
                    <a:cubicBezTo>
                      <a:pt x="1597" y="14406"/>
                      <a:pt x="3407" y="14598"/>
                      <a:pt x="5351" y="14598"/>
                    </a:cubicBezTo>
                    <a:cubicBezTo>
                      <a:pt x="7723" y="14598"/>
                      <a:pt x="10296" y="14312"/>
                      <a:pt x="10800" y="13861"/>
                    </a:cubicBezTo>
                    <a:cubicBezTo>
                      <a:pt x="11705" y="13063"/>
                      <a:pt x="11264" y="7729"/>
                      <a:pt x="11264" y="5467"/>
                    </a:cubicBezTo>
                    <a:cubicBezTo>
                      <a:pt x="11264" y="3205"/>
                      <a:pt x="10693" y="407"/>
                      <a:pt x="7847" y="97"/>
                    </a:cubicBezTo>
                    <a:cubicBezTo>
                      <a:pt x="7225" y="30"/>
                      <a:pt x="6599" y="1"/>
                      <a:pt x="5998" y="1"/>
                    </a:cubicBezTo>
                    <a:close/>
                  </a:path>
                </a:pathLst>
              </a:custGeom>
              <a:solidFill>
                <a:srgbClr val="FFCFC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72" name="Google Shape;5902;p62">
                <a:extLst>
                  <a:ext uri="{FF2B5EF4-FFF2-40B4-BE49-F238E27FC236}">
                    <a16:creationId xmlns:a16="http://schemas.microsoft.com/office/drawing/2014/main" id="{13080915-D037-4EC7-9639-4C67EBAADF6D}"/>
                  </a:ext>
                </a:extLst>
              </p:cNvPr>
              <p:cNvSpPr/>
              <p:nvPr/>
            </p:nvSpPr>
            <p:spPr>
              <a:xfrm>
                <a:off x="6608773" y="2631647"/>
                <a:ext cx="180213" cy="677920"/>
              </a:xfrm>
              <a:custGeom>
                <a:avLst/>
                <a:gdLst/>
                <a:ahLst/>
                <a:cxnLst/>
                <a:rect l="l" t="t" r="r" b="b"/>
                <a:pathLst>
                  <a:path w="3656" h="13753" extrusionOk="0">
                    <a:moveTo>
                      <a:pt x="1298" y="0"/>
                    </a:moveTo>
                    <a:cubicBezTo>
                      <a:pt x="1084" y="167"/>
                      <a:pt x="894" y="393"/>
                      <a:pt x="751" y="643"/>
                    </a:cubicBezTo>
                    <a:cubicBezTo>
                      <a:pt x="405" y="1250"/>
                      <a:pt x="286" y="2001"/>
                      <a:pt x="227" y="2715"/>
                    </a:cubicBezTo>
                    <a:cubicBezTo>
                      <a:pt x="96" y="4382"/>
                      <a:pt x="36" y="6061"/>
                      <a:pt x="12" y="7727"/>
                    </a:cubicBezTo>
                    <a:cubicBezTo>
                      <a:pt x="1" y="8597"/>
                      <a:pt x="12" y="9442"/>
                      <a:pt x="60" y="10299"/>
                    </a:cubicBezTo>
                    <a:cubicBezTo>
                      <a:pt x="96" y="10823"/>
                      <a:pt x="120" y="11323"/>
                      <a:pt x="203" y="11835"/>
                    </a:cubicBezTo>
                    <a:cubicBezTo>
                      <a:pt x="274" y="12323"/>
                      <a:pt x="393" y="12800"/>
                      <a:pt x="632" y="13216"/>
                    </a:cubicBezTo>
                    <a:cubicBezTo>
                      <a:pt x="763" y="13454"/>
                      <a:pt x="941" y="13633"/>
                      <a:pt x="1132" y="13752"/>
                    </a:cubicBezTo>
                    <a:cubicBezTo>
                      <a:pt x="1929" y="13633"/>
                      <a:pt x="2525" y="13478"/>
                      <a:pt x="2739" y="13276"/>
                    </a:cubicBezTo>
                    <a:cubicBezTo>
                      <a:pt x="3656" y="12466"/>
                      <a:pt x="3215" y="7144"/>
                      <a:pt x="3215" y="4882"/>
                    </a:cubicBezTo>
                    <a:cubicBezTo>
                      <a:pt x="3227" y="3084"/>
                      <a:pt x="2858" y="953"/>
                      <a:pt x="1298" y="0"/>
                    </a:cubicBezTo>
                    <a:close/>
                  </a:path>
                </a:pathLst>
              </a:custGeom>
              <a:solidFill>
                <a:srgbClr val="F2B6B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73" name="Google Shape;5903;p62">
                <a:extLst>
                  <a:ext uri="{FF2B5EF4-FFF2-40B4-BE49-F238E27FC236}">
                    <a16:creationId xmlns:a16="http://schemas.microsoft.com/office/drawing/2014/main" id="{6686224D-A316-4455-BF94-94A9323BCEEC}"/>
                  </a:ext>
                </a:extLst>
              </p:cNvPr>
              <p:cNvSpPr/>
              <p:nvPr/>
            </p:nvSpPr>
            <p:spPr>
              <a:xfrm>
                <a:off x="6507280" y="2644216"/>
                <a:ext cx="301917" cy="383644"/>
              </a:xfrm>
              <a:custGeom>
                <a:avLst/>
                <a:gdLst/>
                <a:ahLst/>
                <a:cxnLst/>
                <a:rect l="l" t="t" r="r" b="b"/>
                <a:pathLst>
                  <a:path w="6125" h="7783" extrusionOk="0">
                    <a:moveTo>
                      <a:pt x="836" y="1"/>
                    </a:moveTo>
                    <a:cubicBezTo>
                      <a:pt x="1" y="1"/>
                      <a:pt x="108" y="1881"/>
                      <a:pt x="643" y="3162"/>
                    </a:cubicBezTo>
                    <a:cubicBezTo>
                      <a:pt x="940" y="3841"/>
                      <a:pt x="1417" y="4401"/>
                      <a:pt x="1893" y="4960"/>
                    </a:cubicBezTo>
                    <a:cubicBezTo>
                      <a:pt x="2310" y="5448"/>
                      <a:pt x="3798" y="7401"/>
                      <a:pt x="4965" y="7746"/>
                    </a:cubicBezTo>
                    <a:cubicBezTo>
                      <a:pt x="5047" y="7771"/>
                      <a:pt x="5123" y="7782"/>
                      <a:pt x="5195" y="7782"/>
                    </a:cubicBezTo>
                    <a:cubicBezTo>
                      <a:pt x="5924" y="7782"/>
                      <a:pt x="6124" y="6601"/>
                      <a:pt x="5929" y="6091"/>
                    </a:cubicBezTo>
                    <a:cubicBezTo>
                      <a:pt x="5334" y="4424"/>
                      <a:pt x="4048" y="2770"/>
                      <a:pt x="2691" y="1365"/>
                    </a:cubicBezTo>
                    <a:cubicBezTo>
                      <a:pt x="2286" y="948"/>
                      <a:pt x="1869" y="507"/>
                      <a:pt x="1381" y="198"/>
                    </a:cubicBezTo>
                    <a:cubicBezTo>
                      <a:pt x="1167" y="62"/>
                      <a:pt x="986" y="1"/>
                      <a:pt x="836" y="1"/>
                    </a:cubicBezTo>
                    <a:close/>
                  </a:path>
                </a:pathLst>
              </a:custGeom>
              <a:solidFill>
                <a:srgbClr val="E0EC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74" name="Google Shape;5904;p62">
                <a:extLst>
                  <a:ext uri="{FF2B5EF4-FFF2-40B4-BE49-F238E27FC236}">
                    <a16:creationId xmlns:a16="http://schemas.microsoft.com/office/drawing/2014/main" id="{AFF30A3F-5A15-4A77-BA1A-F28E7CFD2A9F}"/>
                  </a:ext>
                </a:extLst>
              </p:cNvPr>
              <p:cNvSpPr/>
              <p:nvPr/>
            </p:nvSpPr>
            <p:spPr>
              <a:xfrm>
                <a:off x="5871060" y="4004401"/>
                <a:ext cx="1028291" cy="118598"/>
              </a:xfrm>
              <a:custGeom>
                <a:avLst/>
                <a:gdLst/>
                <a:ahLst/>
                <a:cxnLst/>
                <a:rect l="l" t="t" r="r" b="b"/>
                <a:pathLst>
                  <a:path w="20861" h="2406" extrusionOk="0">
                    <a:moveTo>
                      <a:pt x="10430" y="0"/>
                    </a:moveTo>
                    <a:cubicBezTo>
                      <a:pt x="4668" y="0"/>
                      <a:pt x="0" y="536"/>
                      <a:pt x="0" y="1203"/>
                    </a:cubicBezTo>
                    <a:cubicBezTo>
                      <a:pt x="0" y="1869"/>
                      <a:pt x="4668" y="2405"/>
                      <a:pt x="10430" y="2405"/>
                    </a:cubicBezTo>
                    <a:cubicBezTo>
                      <a:pt x="16193" y="2405"/>
                      <a:pt x="20860" y="1869"/>
                      <a:pt x="20860" y="1203"/>
                    </a:cubicBezTo>
                    <a:cubicBezTo>
                      <a:pt x="20860" y="536"/>
                      <a:pt x="16193" y="0"/>
                      <a:pt x="10430" y="0"/>
                    </a:cubicBezTo>
                    <a:close/>
                  </a:path>
                </a:pathLst>
              </a:custGeom>
              <a:solidFill>
                <a:srgbClr val="8EB3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75" name="Google Shape;5905;p62">
                <a:extLst>
                  <a:ext uri="{FF2B5EF4-FFF2-40B4-BE49-F238E27FC236}">
                    <a16:creationId xmlns:a16="http://schemas.microsoft.com/office/drawing/2014/main" id="{04972738-6B70-4C0B-ADFA-5EE7EC5FF819}"/>
                  </a:ext>
                </a:extLst>
              </p:cNvPr>
              <p:cNvSpPr/>
              <p:nvPr/>
            </p:nvSpPr>
            <p:spPr>
              <a:xfrm>
                <a:off x="6089377" y="3407515"/>
                <a:ext cx="1824" cy="641"/>
              </a:xfrm>
              <a:custGeom>
                <a:avLst/>
                <a:gdLst/>
                <a:ahLst/>
                <a:cxnLst/>
                <a:rect l="l" t="t" r="r" b="b"/>
                <a:pathLst>
                  <a:path w="37" h="13" extrusionOk="0">
                    <a:moveTo>
                      <a:pt x="12" y="0"/>
                    </a:moveTo>
                    <a:cubicBezTo>
                      <a:pt x="1" y="0"/>
                      <a:pt x="1" y="12"/>
                      <a:pt x="12" y="12"/>
                    </a:cubicBezTo>
                    <a:cubicBezTo>
                      <a:pt x="36" y="12"/>
                      <a:pt x="36" y="0"/>
                      <a:pt x="12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76" name="Google Shape;5906;p62">
                <a:extLst>
                  <a:ext uri="{FF2B5EF4-FFF2-40B4-BE49-F238E27FC236}">
                    <a16:creationId xmlns:a16="http://schemas.microsoft.com/office/drawing/2014/main" id="{1D4D3171-0FC0-4151-8148-F3404FB05494}"/>
                  </a:ext>
                </a:extLst>
              </p:cNvPr>
              <p:cNvSpPr/>
              <p:nvPr/>
            </p:nvSpPr>
            <p:spPr>
              <a:xfrm>
                <a:off x="6057682" y="2620408"/>
                <a:ext cx="568737" cy="505938"/>
              </a:xfrm>
              <a:custGeom>
                <a:avLst/>
                <a:gdLst/>
                <a:ahLst/>
                <a:cxnLst/>
                <a:rect l="l" t="t" r="r" b="b"/>
                <a:pathLst>
                  <a:path w="11538" h="10264" extrusionOk="0">
                    <a:moveTo>
                      <a:pt x="7214" y="0"/>
                    </a:moveTo>
                    <a:cubicBezTo>
                      <a:pt x="6101" y="0"/>
                      <a:pt x="4756" y="217"/>
                      <a:pt x="3692" y="455"/>
                    </a:cubicBezTo>
                    <a:cubicBezTo>
                      <a:pt x="3668" y="466"/>
                      <a:pt x="3620" y="466"/>
                      <a:pt x="3596" y="478"/>
                    </a:cubicBezTo>
                    <a:cubicBezTo>
                      <a:pt x="2739" y="693"/>
                      <a:pt x="2084" y="919"/>
                      <a:pt x="1953" y="1074"/>
                    </a:cubicBezTo>
                    <a:cubicBezTo>
                      <a:pt x="1667" y="1395"/>
                      <a:pt x="1525" y="1824"/>
                      <a:pt x="1370" y="2205"/>
                    </a:cubicBezTo>
                    <a:cubicBezTo>
                      <a:pt x="1060" y="3038"/>
                      <a:pt x="858" y="3919"/>
                      <a:pt x="655" y="4800"/>
                    </a:cubicBezTo>
                    <a:cubicBezTo>
                      <a:pt x="524" y="5360"/>
                      <a:pt x="441" y="5931"/>
                      <a:pt x="334" y="6491"/>
                    </a:cubicBezTo>
                    <a:cubicBezTo>
                      <a:pt x="227" y="7051"/>
                      <a:pt x="1" y="7598"/>
                      <a:pt x="108" y="8146"/>
                    </a:cubicBezTo>
                    <a:cubicBezTo>
                      <a:pt x="167" y="8456"/>
                      <a:pt x="334" y="8741"/>
                      <a:pt x="536" y="8979"/>
                    </a:cubicBezTo>
                    <a:cubicBezTo>
                      <a:pt x="1072" y="9575"/>
                      <a:pt x="1846" y="9837"/>
                      <a:pt x="2596" y="10039"/>
                    </a:cubicBezTo>
                    <a:cubicBezTo>
                      <a:pt x="3208" y="10209"/>
                      <a:pt x="3839" y="10264"/>
                      <a:pt x="4470" y="10264"/>
                    </a:cubicBezTo>
                    <a:cubicBezTo>
                      <a:pt x="4723" y="10264"/>
                      <a:pt x="4976" y="10255"/>
                      <a:pt x="5227" y="10241"/>
                    </a:cubicBezTo>
                    <a:cubicBezTo>
                      <a:pt x="6061" y="10206"/>
                      <a:pt x="6894" y="10099"/>
                      <a:pt x="7728" y="10039"/>
                    </a:cubicBezTo>
                    <a:cubicBezTo>
                      <a:pt x="8502" y="9980"/>
                      <a:pt x="9287" y="9932"/>
                      <a:pt x="10002" y="9634"/>
                    </a:cubicBezTo>
                    <a:cubicBezTo>
                      <a:pt x="10097" y="9610"/>
                      <a:pt x="10169" y="9575"/>
                      <a:pt x="10240" y="9539"/>
                    </a:cubicBezTo>
                    <a:cubicBezTo>
                      <a:pt x="10502" y="9396"/>
                      <a:pt x="10740" y="9218"/>
                      <a:pt x="10942" y="9015"/>
                    </a:cubicBezTo>
                    <a:cubicBezTo>
                      <a:pt x="11073" y="8860"/>
                      <a:pt x="11181" y="8717"/>
                      <a:pt x="11300" y="8551"/>
                    </a:cubicBezTo>
                    <a:cubicBezTo>
                      <a:pt x="11395" y="8432"/>
                      <a:pt x="11538" y="8265"/>
                      <a:pt x="11538" y="8122"/>
                    </a:cubicBezTo>
                    <a:cubicBezTo>
                      <a:pt x="11395" y="4979"/>
                      <a:pt x="11347" y="1478"/>
                      <a:pt x="11157" y="1228"/>
                    </a:cubicBezTo>
                    <a:cubicBezTo>
                      <a:pt x="10633" y="562"/>
                      <a:pt x="10073" y="347"/>
                      <a:pt x="8680" y="121"/>
                    </a:cubicBezTo>
                    <a:cubicBezTo>
                      <a:pt x="8633" y="121"/>
                      <a:pt x="8597" y="109"/>
                      <a:pt x="8549" y="109"/>
                    </a:cubicBezTo>
                    <a:cubicBezTo>
                      <a:pt x="8192" y="50"/>
                      <a:pt x="7799" y="26"/>
                      <a:pt x="7382" y="2"/>
                    </a:cubicBezTo>
                    <a:cubicBezTo>
                      <a:pt x="7327" y="1"/>
                      <a:pt x="7270" y="0"/>
                      <a:pt x="7214" y="0"/>
                    </a:cubicBezTo>
                    <a:close/>
                  </a:path>
                </a:pathLst>
              </a:custGeom>
              <a:solidFill>
                <a:srgbClr val="FFE6B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77" name="Google Shape;5907;p62">
                <a:extLst>
                  <a:ext uri="{FF2B5EF4-FFF2-40B4-BE49-F238E27FC236}">
                    <a16:creationId xmlns:a16="http://schemas.microsoft.com/office/drawing/2014/main" id="{70FEE867-AE64-40D8-B695-65318294CA18}"/>
                  </a:ext>
                </a:extLst>
              </p:cNvPr>
              <p:cNvSpPr/>
              <p:nvPr/>
            </p:nvSpPr>
            <p:spPr>
              <a:xfrm>
                <a:off x="6243712" y="2553567"/>
                <a:ext cx="209000" cy="134815"/>
              </a:xfrm>
              <a:custGeom>
                <a:avLst/>
                <a:gdLst/>
                <a:ahLst/>
                <a:cxnLst/>
                <a:rect l="l" t="t" r="r" b="b"/>
                <a:pathLst>
                  <a:path w="4240" h="2735" extrusionOk="0">
                    <a:moveTo>
                      <a:pt x="3692" y="1"/>
                    </a:moveTo>
                    <a:lnTo>
                      <a:pt x="1" y="787"/>
                    </a:lnTo>
                    <a:lnTo>
                      <a:pt x="453" y="2442"/>
                    </a:lnTo>
                    <a:cubicBezTo>
                      <a:pt x="453" y="2442"/>
                      <a:pt x="637" y="2735"/>
                      <a:pt x="1389" y="2735"/>
                    </a:cubicBezTo>
                    <a:cubicBezTo>
                      <a:pt x="1686" y="2735"/>
                      <a:pt x="2073" y="2689"/>
                      <a:pt x="2573" y="2561"/>
                    </a:cubicBezTo>
                    <a:cubicBezTo>
                      <a:pt x="4239" y="2108"/>
                      <a:pt x="4073" y="1311"/>
                      <a:pt x="4073" y="1311"/>
                    </a:cubicBezTo>
                    <a:lnTo>
                      <a:pt x="3692" y="1"/>
                    </a:lnTo>
                    <a:close/>
                  </a:path>
                </a:pathLst>
              </a:custGeom>
              <a:solidFill>
                <a:srgbClr val="FFBB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78" name="Google Shape;5908;p62">
                <a:extLst>
                  <a:ext uri="{FF2B5EF4-FFF2-40B4-BE49-F238E27FC236}">
                    <a16:creationId xmlns:a16="http://schemas.microsoft.com/office/drawing/2014/main" id="{080BC710-2630-4F26-8891-3ADDB27B99F7}"/>
                  </a:ext>
                </a:extLst>
              </p:cNvPr>
              <p:cNvSpPr/>
              <p:nvPr/>
            </p:nvSpPr>
            <p:spPr>
              <a:xfrm>
                <a:off x="6247673" y="2533400"/>
                <a:ext cx="196221" cy="105601"/>
              </a:xfrm>
              <a:custGeom>
                <a:avLst/>
                <a:gdLst/>
                <a:ahLst/>
                <a:cxnLst/>
                <a:rect l="l" t="t" r="r" b="b"/>
                <a:pathLst>
                  <a:path w="4644" h="2142" extrusionOk="0">
                    <a:moveTo>
                      <a:pt x="3689" y="0"/>
                    </a:moveTo>
                    <a:cubicBezTo>
                      <a:pt x="3558" y="0"/>
                      <a:pt x="3427" y="6"/>
                      <a:pt x="3298" y="17"/>
                    </a:cubicBezTo>
                    <a:cubicBezTo>
                      <a:pt x="2429" y="88"/>
                      <a:pt x="1572" y="315"/>
                      <a:pt x="727" y="565"/>
                    </a:cubicBezTo>
                    <a:cubicBezTo>
                      <a:pt x="524" y="624"/>
                      <a:pt x="310" y="696"/>
                      <a:pt x="191" y="850"/>
                    </a:cubicBezTo>
                    <a:cubicBezTo>
                      <a:pt x="48" y="1041"/>
                      <a:pt x="0" y="1458"/>
                      <a:pt x="120" y="1672"/>
                    </a:cubicBezTo>
                    <a:cubicBezTo>
                      <a:pt x="262" y="1922"/>
                      <a:pt x="727" y="2077"/>
                      <a:pt x="1060" y="2112"/>
                    </a:cubicBezTo>
                    <a:cubicBezTo>
                      <a:pt x="1194" y="2133"/>
                      <a:pt x="1331" y="2142"/>
                      <a:pt x="1470" y="2142"/>
                    </a:cubicBezTo>
                    <a:cubicBezTo>
                      <a:pt x="1736" y="2142"/>
                      <a:pt x="2008" y="2108"/>
                      <a:pt x="2275" y="2053"/>
                    </a:cubicBezTo>
                    <a:cubicBezTo>
                      <a:pt x="2763" y="1970"/>
                      <a:pt x="3263" y="1839"/>
                      <a:pt x="3679" y="1600"/>
                    </a:cubicBezTo>
                    <a:cubicBezTo>
                      <a:pt x="4096" y="1350"/>
                      <a:pt x="4453" y="1017"/>
                      <a:pt x="4584" y="612"/>
                    </a:cubicBezTo>
                    <a:cubicBezTo>
                      <a:pt x="4632" y="481"/>
                      <a:pt x="4644" y="315"/>
                      <a:pt x="4549" y="207"/>
                    </a:cubicBezTo>
                    <a:cubicBezTo>
                      <a:pt x="4465" y="112"/>
                      <a:pt x="4311" y="65"/>
                      <a:pt x="4168" y="29"/>
                    </a:cubicBezTo>
                    <a:cubicBezTo>
                      <a:pt x="4010" y="9"/>
                      <a:pt x="3849" y="0"/>
                      <a:pt x="3689" y="0"/>
                    </a:cubicBezTo>
                    <a:close/>
                  </a:path>
                </a:pathLst>
              </a:custGeom>
              <a:solidFill>
                <a:srgbClr val="431F5E">
                  <a:alpha val="329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79" name="Google Shape;5911;p62">
                <a:extLst>
                  <a:ext uri="{FF2B5EF4-FFF2-40B4-BE49-F238E27FC236}">
                    <a16:creationId xmlns:a16="http://schemas.microsoft.com/office/drawing/2014/main" id="{08D8F4BA-326C-40DB-B30E-71D18EFAE827}"/>
                  </a:ext>
                </a:extLst>
              </p:cNvPr>
              <p:cNvSpPr/>
              <p:nvPr/>
            </p:nvSpPr>
            <p:spPr>
              <a:xfrm>
                <a:off x="6432109" y="2716627"/>
                <a:ext cx="206043" cy="216148"/>
              </a:xfrm>
              <a:custGeom>
                <a:avLst/>
                <a:gdLst/>
                <a:ahLst/>
                <a:cxnLst/>
                <a:rect l="l" t="t" r="r" b="b"/>
                <a:pathLst>
                  <a:path w="4180" h="4385" extrusionOk="0">
                    <a:moveTo>
                      <a:pt x="811" y="1"/>
                    </a:moveTo>
                    <a:cubicBezTo>
                      <a:pt x="560" y="1"/>
                      <a:pt x="332" y="84"/>
                      <a:pt x="203" y="324"/>
                    </a:cubicBezTo>
                    <a:cubicBezTo>
                      <a:pt x="167" y="396"/>
                      <a:pt x="132" y="503"/>
                      <a:pt x="108" y="598"/>
                    </a:cubicBezTo>
                    <a:cubicBezTo>
                      <a:pt x="96" y="717"/>
                      <a:pt x="72" y="836"/>
                      <a:pt x="96" y="955"/>
                    </a:cubicBezTo>
                    <a:cubicBezTo>
                      <a:pt x="108" y="1134"/>
                      <a:pt x="156" y="1301"/>
                      <a:pt x="108" y="1479"/>
                    </a:cubicBezTo>
                    <a:cubicBezTo>
                      <a:pt x="60" y="1634"/>
                      <a:pt x="1" y="1753"/>
                      <a:pt x="60" y="1896"/>
                    </a:cubicBezTo>
                    <a:cubicBezTo>
                      <a:pt x="108" y="2015"/>
                      <a:pt x="179" y="2134"/>
                      <a:pt x="179" y="2289"/>
                    </a:cubicBezTo>
                    <a:cubicBezTo>
                      <a:pt x="179" y="2467"/>
                      <a:pt x="108" y="2610"/>
                      <a:pt x="156" y="2789"/>
                    </a:cubicBezTo>
                    <a:cubicBezTo>
                      <a:pt x="156" y="2825"/>
                      <a:pt x="167" y="2848"/>
                      <a:pt x="179" y="2884"/>
                    </a:cubicBezTo>
                    <a:lnTo>
                      <a:pt x="191" y="2896"/>
                    </a:lnTo>
                    <a:cubicBezTo>
                      <a:pt x="227" y="2920"/>
                      <a:pt x="263" y="2955"/>
                      <a:pt x="298" y="2967"/>
                    </a:cubicBezTo>
                    <a:cubicBezTo>
                      <a:pt x="644" y="3206"/>
                      <a:pt x="1072" y="3277"/>
                      <a:pt x="1453" y="3444"/>
                    </a:cubicBezTo>
                    <a:cubicBezTo>
                      <a:pt x="2037" y="3682"/>
                      <a:pt x="2573" y="4027"/>
                      <a:pt x="3108" y="4384"/>
                    </a:cubicBezTo>
                    <a:lnTo>
                      <a:pt x="4180" y="2170"/>
                    </a:lnTo>
                    <a:cubicBezTo>
                      <a:pt x="2978" y="1651"/>
                      <a:pt x="3257" y="38"/>
                      <a:pt x="2422" y="38"/>
                    </a:cubicBezTo>
                    <a:cubicBezTo>
                      <a:pt x="2412" y="38"/>
                      <a:pt x="2403" y="38"/>
                      <a:pt x="2394" y="38"/>
                    </a:cubicBezTo>
                    <a:cubicBezTo>
                      <a:pt x="2321" y="365"/>
                      <a:pt x="2231" y="453"/>
                      <a:pt x="2142" y="453"/>
                    </a:cubicBezTo>
                    <a:cubicBezTo>
                      <a:pt x="2085" y="453"/>
                      <a:pt x="2028" y="416"/>
                      <a:pt x="1977" y="384"/>
                    </a:cubicBezTo>
                    <a:cubicBezTo>
                      <a:pt x="1890" y="321"/>
                      <a:pt x="1306" y="1"/>
                      <a:pt x="811" y="1"/>
                    </a:cubicBezTo>
                    <a:close/>
                  </a:path>
                </a:pathLst>
              </a:custGeom>
              <a:solidFill>
                <a:srgbClr val="FFBB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0" name="Google Shape;5912;p62">
                <a:extLst>
                  <a:ext uri="{FF2B5EF4-FFF2-40B4-BE49-F238E27FC236}">
                    <a16:creationId xmlns:a16="http://schemas.microsoft.com/office/drawing/2014/main" id="{79B543F7-4669-4A66-85B3-5FD6D5918CD4}"/>
                  </a:ext>
                </a:extLst>
              </p:cNvPr>
              <p:cNvSpPr/>
              <p:nvPr/>
            </p:nvSpPr>
            <p:spPr>
              <a:xfrm>
                <a:off x="6534243" y="2777208"/>
                <a:ext cx="314634" cy="277369"/>
              </a:xfrm>
              <a:custGeom>
                <a:avLst/>
                <a:gdLst/>
                <a:ahLst/>
                <a:cxnLst/>
                <a:rect l="l" t="t" r="r" b="b"/>
                <a:pathLst>
                  <a:path w="6383" h="5627" extrusionOk="0">
                    <a:moveTo>
                      <a:pt x="1346" y="0"/>
                    </a:moveTo>
                    <a:cubicBezTo>
                      <a:pt x="1274" y="202"/>
                      <a:pt x="84" y="2691"/>
                      <a:pt x="0" y="2869"/>
                    </a:cubicBezTo>
                    <a:cubicBezTo>
                      <a:pt x="60" y="2929"/>
                      <a:pt x="215" y="3096"/>
                      <a:pt x="453" y="3298"/>
                    </a:cubicBezTo>
                    <a:cubicBezTo>
                      <a:pt x="477" y="3334"/>
                      <a:pt x="501" y="3346"/>
                      <a:pt x="536" y="3381"/>
                    </a:cubicBezTo>
                    <a:cubicBezTo>
                      <a:pt x="1432" y="4190"/>
                      <a:pt x="3216" y="5626"/>
                      <a:pt x="4453" y="5626"/>
                    </a:cubicBezTo>
                    <a:cubicBezTo>
                      <a:pt x="4893" y="5626"/>
                      <a:pt x="5264" y="5445"/>
                      <a:pt x="5501" y="4989"/>
                    </a:cubicBezTo>
                    <a:cubicBezTo>
                      <a:pt x="6382" y="3298"/>
                      <a:pt x="3251" y="1119"/>
                      <a:pt x="1905" y="310"/>
                    </a:cubicBezTo>
                    <a:cubicBezTo>
                      <a:pt x="1882" y="298"/>
                      <a:pt x="1870" y="298"/>
                      <a:pt x="1858" y="286"/>
                    </a:cubicBezTo>
                    <a:cubicBezTo>
                      <a:pt x="1620" y="131"/>
                      <a:pt x="1441" y="48"/>
                      <a:pt x="1346" y="0"/>
                    </a:cubicBezTo>
                    <a:close/>
                  </a:path>
                </a:pathLst>
              </a:custGeom>
              <a:solidFill>
                <a:srgbClr val="FFE6B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1" name="Google Shape;5913;p62">
                <a:extLst>
                  <a:ext uri="{FF2B5EF4-FFF2-40B4-BE49-F238E27FC236}">
                    <a16:creationId xmlns:a16="http://schemas.microsoft.com/office/drawing/2014/main" id="{CC3FDA6B-FE08-4844-BF9F-8EF4E82130B9}"/>
                  </a:ext>
                </a:extLst>
              </p:cNvPr>
              <p:cNvSpPr/>
              <p:nvPr/>
            </p:nvSpPr>
            <p:spPr>
              <a:xfrm>
                <a:off x="6557115" y="2789531"/>
                <a:ext cx="70488" cy="15320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3108" extrusionOk="0">
                    <a:moveTo>
                      <a:pt x="1382" y="0"/>
                    </a:moveTo>
                    <a:cubicBezTo>
                      <a:pt x="1287" y="250"/>
                      <a:pt x="1203" y="512"/>
                      <a:pt x="1096" y="750"/>
                    </a:cubicBezTo>
                    <a:cubicBezTo>
                      <a:pt x="810" y="1441"/>
                      <a:pt x="477" y="2119"/>
                      <a:pt x="132" y="2786"/>
                    </a:cubicBezTo>
                    <a:cubicBezTo>
                      <a:pt x="84" y="2870"/>
                      <a:pt x="37" y="2953"/>
                      <a:pt x="1" y="3036"/>
                    </a:cubicBezTo>
                    <a:cubicBezTo>
                      <a:pt x="13" y="3072"/>
                      <a:pt x="37" y="3084"/>
                      <a:pt x="72" y="3108"/>
                    </a:cubicBezTo>
                    <a:cubicBezTo>
                      <a:pt x="96" y="3048"/>
                      <a:pt x="120" y="3012"/>
                      <a:pt x="144" y="2965"/>
                    </a:cubicBezTo>
                    <a:cubicBezTo>
                      <a:pt x="322" y="2619"/>
                      <a:pt x="501" y="2274"/>
                      <a:pt x="668" y="1917"/>
                    </a:cubicBezTo>
                    <a:cubicBezTo>
                      <a:pt x="953" y="1310"/>
                      <a:pt x="1215" y="691"/>
                      <a:pt x="1430" y="48"/>
                    </a:cubicBezTo>
                    <a:lnTo>
                      <a:pt x="1382" y="0"/>
                    </a:lnTo>
                    <a:close/>
                  </a:path>
                </a:pathLst>
              </a:custGeom>
              <a:solidFill>
                <a:srgbClr val="578A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2" name="Google Shape;5914;p62">
                <a:extLst>
                  <a:ext uri="{FF2B5EF4-FFF2-40B4-BE49-F238E27FC236}">
                    <a16:creationId xmlns:a16="http://schemas.microsoft.com/office/drawing/2014/main" id="{B07957A8-51AD-4EF7-94C3-C55A265F0D73}"/>
                  </a:ext>
                </a:extLst>
              </p:cNvPr>
              <p:cNvSpPr/>
              <p:nvPr/>
            </p:nvSpPr>
            <p:spPr>
              <a:xfrm>
                <a:off x="6599408" y="2776617"/>
                <a:ext cx="166707" cy="123281"/>
              </a:xfrm>
              <a:custGeom>
                <a:avLst/>
                <a:gdLst/>
                <a:ahLst/>
                <a:cxnLst/>
                <a:rect l="l" t="t" r="r" b="b"/>
                <a:pathLst>
                  <a:path w="3382" h="2501" extrusionOk="0">
                    <a:moveTo>
                      <a:pt x="0" y="0"/>
                    </a:moveTo>
                    <a:cubicBezTo>
                      <a:pt x="143" y="84"/>
                      <a:pt x="298" y="191"/>
                      <a:pt x="441" y="274"/>
                    </a:cubicBezTo>
                    <a:cubicBezTo>
                      <a:pt x="595" y="369"/>
                      <a:pt x="738" y="453"/>
                      <a:pt x="893" y="560"/>
                    </a:cubicBezTo>
                    <a:cubicBezTo>
                      <a:pt x="1191" y="750"/>
                      <a:pt x="1476" y="953"/>
                      <a:pt x="1750" y="1155"/>
                    </a:cubicBezTo>
                    <a:cubicBezTo>
                      <a:pt x="2036" y="1369"/>
                      <a:pt x="2322" y="1572"/>
                      <a:pt x="2584" y="1798"/>
                    </a:cubicBezTo>
                    <a:cubicBezTo>
                      <a:pt x="2858" y="2024"/>
                      <a:pt x="3119" y="2262"/>
                      <a:pt x="3381" y="2500"/>
                    </a:cubicBezTo>
                    <a:cubicBezTo>
                      <a:pt x="3155" y="2227"/>
                      <a:pt x="2905" y="1977"/>
                      <a:pt x="2631" y="1738"/>
                    </a:cubicBezTo>
                    <a:cubicBezTo>
                      <a:pt x="2381" y="1500"/>
                      <a:pt x="2096" y="1274"/>
                      <a:pt x="1810" y="1072"/>
                    </a:cubicBezTo>
                    <a:cubicBezTo>
                      <a:pt x="1536" y="869"/>
                      <a:pt x="1238" y="667"/>
                      <a:pt x="941" y="488"/>
                    </a:cubicBezTo>
                    <a:cubicBezTo>
                      <a:pt x="619" y="310"/>
                      <a:pt x="322" y="131"/>
                      <a:pt x="0" y="0"/>
                    </a:cubicBezTo>
                    <a:close/>
                  </a:path>
                </a:pathLst>
              </a:custGeom>
              <a:solidFill>
                <a:srgbClr val="578A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3" name="Google Shape;5915;p62">
                <a:extLst>
                  <a:ext uri="{FF2B5EF4-FFF2-40B4-BE49-F238E27FC236}">
                    <a16:creationId xmlns:a16="http://schemas.microsoft.com/office/drawing/2014/main" id="{04851FEB-4C06-4063-83A3-CA4D97932D59}"/>
                  </a:ext>
                </a:extLst>
              </p:cNvPr>
              <p:cNvSpPr/>
              <p:nvPr/>
            </p:nvSpPr>
            <p:spPr>
              <a:xfrm>
                <a:off x="6107566" y="3338259"/>
                <a:ext cx="236555" cy="637993"/>
              </a:xfrm>
              <a:custGeom>
                <a:avLst/>
                <a:gdLst/>
                <a:ahLst/>
                <a:cxnLst/>
                <a:rect l="l" t="t" r="r" b="b"/>
                <a:pathLst>
                  <a:path w="4799" h="12943" extrusionOk="0">
                    <a:moveTo>
                      <a:pt x="1" y="0"/>
                    </a:moveTo>
                    <a:cubicBezTo>
                      <a:pt x="60" y="1548"/>
                      <a:pt x="155" y="2822"/>
                      <a:pt x="263" y="3560"/>
                    </a:cubicBezTo>
                    <a:cubicBezTo>
                      <a:pt x="679" y="6501"/>
                      <a:pt x="1346" y="12943"/>
                      <a:pt x="1346" y="12943"/>
                    </a:cubicBezTo>
                    <a:lnTo>
                      <a:pt x="4799" y="12943"/>
                    </a:lnTo>
                    <a:cubicBezTo>
                      <a:pt x="4787" y="10597"/>
                      <a:pt x="4442" y="2572"/>
                      <a:pt x="4465" y="358"/>
                    </a:cubicBezTo>
                    <a:cubicBezTo>
                      <a:pt x="3834" y="358"/>
                      <a:pt x="3191" y="346"/>
                      <a:pt x="2549" y="310"/>
                    </a:cubicBezTo>
                    <a:cubicBezTo>
                      <a:pt x="1703" y="262"/>
                      <a:pt x="858" y="179"/>
                      <a:pt x="36" y="0"/>
                    </a:cubicBezTo>
                    <a:close/>
                  </a:path>
                </a:pathLst>
              </a:custGeom>
              <a:solidFill>
                <a:srgbClr val="FFBB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4" name="Google Shape;5916;p62">
                <a:extLst>
                  <a:ext uri="{FF2B5EF4-FFF2-40B4-BE49-F238E27FC236}">
                    <a16:creationId xmlns:a16="http://schemas.microsoft.com/office/drawing/2014/main" id="{6DCC0C70-8A4B-4C0B-8AD9-836D9FE84CD4}"/>
                  </a:ext>
                </a:extLst>
              </p:cNvPr>
              <p:cNvSpPr/>
              <p:nvPr/>
            </p:nvSpPr>
            <p:spPr>
              <a:xfrm>
                <a:off x="6107566" y="3338259"/>
                <a:ext cx="222506" cy="162024"/>
              </a:xfrm>
              <a:custGeom>
                <a:avLst/>
                <a:gdLst/>
                <a:ahLst/>
                <a:cxnLst/>
                <a:rect l="l" t="t" r="r" b="b"/>
                <a:pathLst>
                  <a:path w="4514" h="3287" extrusionOk="0">
                    <a:moveTo>
                      <a:pt x="1" y="0"/>
                    </a:moveTo>
                    <a:cubicBezTo>
                      <a:pt x="48" y="1132"/>
                      <a:pt x="108" y="2132"/>
                      <a:pt x="179" y="2858"/>
                    </a:cubicBezTo>
                    <a:cubicBezTo>
                      <a:pt x="429" y="2917"/>
                      <a:pt x="679" y="2965"/>
                      <a:pt x="917" y="3013"/>
                    </a:cubicBezTo>
                    <a:cubicBezTo>
                      <a:pt x="1763" y="3132"/>
                      <a:pt x="2608" y="3203"/>
                      <a:pt x="3477" y="3251"/>
                    </a:cubicBezTo>
                    <a:cubicBezTo>
                      <a:pt x="3811" y="3263"/>
                      <a:pt x="4168" y="3275"/>
                      <a:pt x="4513" y="3287"/>
                    </a:cubicBezTo>
                    <a:cubicBezTo>
                      <a:pt x="4489" y="2024"/>
                      <a:pt x="4454" y="965"/>
                      <a:pt x="4465" y="358"/>
                    </a:cubicBezTo>
                    <a:cubicBezTo>
                      <a:pt x="3834" y="358"/>
                      <a:pt x="3191" y="346"/>
                      <a:pt x="2549" y="310"/>
                    </a:cubicBezTo>
                    <a:cubicBezTo>
                      <a:pt x="1703" y="274"/>
                      <a:pt x="858" y="179"/>
                      <a:pt x="36" y="0"/>
                    </a:cubicBezTo>
                    <a:close/>
                  </a:path>
                </a:pathLst>
              </a:custGeom>
              <a:solidFill>
                <a:srgbClr val="431F5E">
                  <a:alpha val="329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5" name="Google Shape;5917;p62">
                <a:extLst>
                  <a:ext uri="{FF2B5EF4-FFF2-40B4-BE49-F238E27FC236}">
                    <a16:creationId xmlns:a16="http://schemas.microsoft.com/office/drawing/2014/main" id="{4FECD6B0-BD7F-4F94-A82A-73F2C91118B3}"/>
                  </a:ext>
                </a:extLst>
              </p:cNvPr>
              <p:cNvSpPr/>
              <p:nvPr/>
            </p:nvSpPr>
            <p:spPr>
              <a:xfrm>
                <a:off x="6150993" y="3765528"/>
                <a:ext cx="193720" cy="211317"/>
              </a:xfrm>
              <a:custGeom>
                <a:avLst/>
                <a:gdLst/>
                <a:ahLst/>
                <a:cxnLst/>
                <a:rect l="l" t="t" r="r" b="b"/>
                <a:pathLst>
                  <a:path w="3930" h="4287" extrusionOk="0">
                    <a:moveTo>
                      <a:pt x="1" y="0"/>
                    </a:moveTo>
                    <a:cubicBezTo>
                      <a:pt x="1" y="36"/>
                      <a:pt x="13" y="84"/>
                      <a:pt x="13" y="119"/>
                    </a:cubicBezTo>
                    <a:cubicBezTo>
                      <a:pt x="13" y="143"/>
                      <a:pt x="36" y="179"/>
                      <a:pt x="36" y="203"/>
                    </a:cubicBezTo>
                    <a:cubicBezTo>
                      <a:pt x="286" y="2393"/>
                      <a:pt x="477" y="4286"/>
                      <a:pt x="477" y="4286"/>
                    </a:cubicBezTo>
                    <a:lnTo>
                      <a:pt x="3930" y="4286"/>
                    </a:lnTo>
                    <a:cubicBezTo>
                      <a:pt x="3930" y="3477"/>
                      <a:pt x="3882" y="2024"/>
                      <a:pt x="3823" y="357"/>
                    </a:cubicBezTo>
                    <a:cubicBezTo>
                      <a:pt x="3811" y="322"/>
                      <a:pt x="3811" y="298"/>
                      <a:pt x="3811" y="262"/>
                    </a:cubicBezTo>
                    <a:lnTo>
                      <a:pt x="3811" y="95"/>
                    </a:lnTo>
                    <a:cubicBezTo>
                      <a:pt x="2549" y="72"/>
                      <a:pt x="1287" y="12"/>
                      <a:pt x="1" y="0"/>
                    </a:cubicBezTo>
                    <a:close/>
                  </a:path>
                </a:pathLst>
              </a:custGeom>
              <a:solidFill>
                <a:srgbClr val="FFCFCA">
                  <a:lumMod val="9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6" name="Google Shape;5918;p62">
                <a:extLst>
                  <a:ext uri="{FF2B5EF4-FFF2-40B4-BE49-F238E27FC236}">
                    <a16:creationId xmlns:a16="http://schemas.microsoft.com/office/drawing/2014/main" id="{AD3988A2-F1FA-437B-9A78-C3369C15C090}"/>
                  </a:ext>
                </a:extLst>
              </p:cNvPr>
              <p:cNvSpPr/>
              <p:nvPr/>
            </p:nvSpPr>
            <p:spPr>
              <a:xfrm>
                <a:off x="6062365" y="3967924"/>
                <a:ext cx="306402" cy="96663"/>
              </a:xfrm>
              <a:custGeom>
                <a:avLst/>
                <a:gdLst/>
                <a:ahLst/>
                <a:cxnLst/>
                <a:rect l="l" t="t" r="r" b="b"/>
                <a:pathLst>
                  <a:path w="6216" h="1961" extrusionOk="0">
                    <a:moveTo>
                      <a:pt x="2987" y="1"/>
                    </a:moveTo>
                    <a:cubicBezTo>
                      <a:pt x="2556" y="1"/>
                      <a:pt x="2239" y="8"/>
                      <a:pt x="2203" y="26"/>
                    </a:cubicBezTo>
                    <a:cubicBezTo>
                      <a:pt x="2203" y="26"/>
                      <a:pt x="1918" y="38"/>
                      <a:pt x="1013" y="633"/>
                    </a:cubicBezTo>
                    <a:cubicBezTo>
                      <a:pt x="465" y="990"/>
                      <a:pt x="179" y="1335"/>
                      <a:pt x="60" y="1573"/>
                    </a:cubicBezTo>
                    <a:cubicBezTo>
                      <a:pt x="1" y="1693"/>
                      <a:pt x="84" y="1847"/>
                      <a:pt x="227" y="1847"/>
                    </a:cubicBezTo>
                    <a:cubicBezTo>
                      <a:pt x="916" y="1869"/>
                      <a:pt x="2939" y="1961"/>
                      <a:pt x="4406" y="1961"/>
                    </a:cubicBezTo>
                    <a:cubicBezTo>
                      <a:pt x="5298" y="1961"/>
                      <a:pt x="5983" y="1927"/>
                      <a:pt x="6037" y="1823"/>
                    </a:cubicBezTo>
                    <a:cubicBezTo>
                      <a:pt x="6216" y="1514"/>
                      <a:pt x="5894" y="121"/>
                      <a:pt x="5728" y="73"/>
                    </a:cubicBezTo>
                    <a:cubicBezTo>
                      <a:pt x="5628" y="40"/>
                      <a:pt x="3996" y="1"/>
                      <a:pt x="2987" y="1"/>
                    </a:cubicBezTo>
                    <a:close/>
                  </a:path>
                </a:pathLst>
              </a:custGeom>
              <a:solidFill>
                <a:srgbClr val="1E3D2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7" name="Google Shape;5919;p62">
                <a:extLst>
                  <a:ext uri="{FF2B5EF4-FFF2-40B4-BE49-F238E27FC236}">
                    <a16:creationId xmlns:a16="http://schemas.microsoft.com/office/drawing/2014/main" id="{ADDDAC46-655A-478F-A0AD-8D07FDC6119F}"/>
                  </a:ext>
                </a:extLst>
              </p:cNvPr>
              <p:cNvSpPr/>
              <p:nvPr/>
            </p:nvSpPr>
            <p:spPr>
              <a:xfrm>
                <a:off x="6102883" y="3995134"/>
                <a:ext cx="78079" cy="26224"/>
              </a:xfrm>
              <a:custGeom>
                <a:avLst/>
                <a:gdLst/>
                <a:ahLst/>
                <a:cxnLst/>
                <a:rect l="l" t="t" r="r" b="b"/>
                <a:pathLst>
                  <a:path w="1584" h="532" extrusionOk="0">
                    <a:moveTo>
                      <a:pt x="361" y="1"/>
                    </a:moveTo>
                    <a:cubicBezTo>
                      <a:pt x="270" y="1"/>
                      <a:pt x="178" y="7"/>
                      <a:pt x="84" y="21"/>
                    </a:cubicBezTo>
                    <a:cubicBezTo>
                      <a:pt x="0" y="45"/>
                      <a:pt x="24" y="176"/>
                      <a:pt x="96" y="176"/>
                    </a:cubicBezTo>
                    <a:cubicBezTo>
                      <a:pt x="524" y="176"/>
                      <a:pt x="917" y="248"/>
                      <a:pt x="1286" y="462"/>
                    </a:cubicBezTo>
                    <a:cubicBezTo>
                      <a:pt x="1339" y="485"/>
                      <a:pt x="1412" y="532"/>
                      <a:pt x="1470" y="532"/>
                    </a:cubicBezTo>
                    <a:cubicBezTo>
                      <a:pt x="1503" y="532"/>
                      <a:pt x="1531" y="517"/>
                      <a:pt x="1548" y="474"/>
                    </a:cubicBezTo>
                    <a:cubicBezTo>
                      <a:pt x="1584" y="367"/>
                      <a:pt x="1441" y="295"/>
                      <a:pt x="1370" y="248"/>
                    </a:cubicBezTo>
                    <a:cubicBezTo>
                      <a:pt x="1191" y="140"/>
                      <a:pt x="989" y="81"/>
                      <a:pt x="786" y="45"/>
                    </a:cubicBezTo>
                    <a:cubicBezTo>
                      <a:pt x="642" y="16"/>
                      <a:pt x="502" y="1"/>
                      <a:pt x="361" y="1"/>
                    </a:cubicBezTo>
                    <a:close/>
                  </a:path>
                </a:pathLst>
              </a:custGeom>
              <a:solidFill>
                <a:srgbClr val="578A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8" name="Google Shape;5920;p62">
                <a:extLst>
                  <a:ext uri="{FF2B5EF4-FFF2-40B4-BE49-F238E27FC236}">
                    <a16:creationId xmlns:a16="http://schemas.microsoft.com/office/drawing/2014/main" id="{4EA0E1B4-2C99-43B6-8F98-BCDB837E08DC}"/>
                  </a:ext>
                </a:extLst>
              </p:cNvPr>
              <p:cNvSpPr/>
              <p:nvPr/>
            </p:nvSpPr>
            <p:spPr>
              <a:xfrm>
                <a:off x="6131029" y="3982663"/>
                <a:ext cx="80248" cy="30118"/>
              </a:xfrm>
              <a:custGeom>
                <a:avLst/>
                <a:gdLst/>
                <a:ahLst/>
                <a:cxnLst/>
                <a:rect l="l" t="t" r="r" b="b"/>
                <a:pathLst>
                  <a:path w="1628" h="611" extrusionOk="0">
                    <a:moveTo>
                      <a:pt x="108" y="0"/>
                    </a:moveTo>
                    <a:cubicBezTo>
                      <a:pt x="1" y="0"/>
                      <a:pt x="1" y="143"/>
                      <a:pt x="108" y="155"/>
                    </a:cubicBezTo>
                    <a:cubicBezTo>
                      <a:pt x="346" y="179"/>
                      <a:pt x="584" y="215"/>
                      <a:pt x="822" y="298"/>
                    </a:cubicBezTo>
                    <a:cubicBezTo>
                      <a:pt x="941" y="322"/>
                      <a:pt x="1049" y="370"/>
                      <a:pt x="1156" y="429"/>
                    </a:cubicBezTo>
                    <a:cubicBezTo>
                      <a:pt x="1251" y="489"/>
                      <a:pt x="1358" y="560"/>
                      <a:pt x="1477" y="608"/>
                    </a:cubicBezTo>
                    <a:cubicBezTo>
                      <a:pt x="1484" y="609"/>
                      <a:pt x="1491" y="610"/>
                      <a:pt x="1498" y="610"/>
                    </a:cubicBezTo>
                    <a:cubicBezTo>
                      <a:pt x="1581" y="610"/>
                      <a:pt x="1628" y="484"/>
                      <a:pt x="1572" y="429"/>
                    </a:cubicBezTo>
                    <a:cubicBezTo>
                      <a:pt x="1549" y="417"/>
                      <a:pt x="1537" y="393"/>
                      <a:pt x="1525" y="393"/>
                    </a:cubicBezTo>
                    <a:cubicBezTo>
                      <a:pt x="1430" y="322"/>
                      <a:pt x="1311" y="274"/>
                      <a:pt x="1227" y="239"/>
                    </a:cubicBezTo>
                    <a:lnTo>
                      <a:pt x="870" y="96"/>
                    </a:lnTo>
                    <a:cubicBezTo>
                      <a:pt x="620" y="24"/>
                      <a:pt x="358" y="0"/>
                      <a:pt x="108" y="0"/>
                    </a:cubicBezTo>
                    <a:close/>
                  </a:path>
                </a:pathLst>
              </a:custGeom>
              <a:solidFill>
                <a:srgbClr val="578A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9" name="Google Shape;5921;p62">
                <a:extLst>
                  <a:ext uri="{FF2B5EF4-FFF2-40B4-BE49-F238E27FC236}">
                    <a16:creationId xmlns:a16="http://schemas.microsoft.com/office/drawing/2014/main" id="{90C4EA08-9EE7-41F2-A3C7-1348478B500C}"/>
                  </a:ext>
                </a:extLst>
              </p:cNvPr>
              <p:cNvSpPr/>
              <p:nvPr/>
            </p:nvSpPr>
            <p:spPr>
              <a:xfrm>
                <a:off x="6155676" y="3969058"/>
                <a:ext cx="70488" cy="25287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513" extrusionOk="0">
                    <a:moveTo>
                      <a:pt x="331" y="0"/>
                    </a:moveTo>
                    <a:cubicBezTo>
                      <a:pt x="242" y="0"/>
                      <a:pt x="152" y="6"/>
                      <a:pt x="60" y="15"/>
                    </a:cubicBezTo>
                    <a:cubicBezTo>
                      <a:pt x="1" y="38"/>
                      <a:pt x="1" y="110"/>
                      <a:pt x="60" y="122"/>
                    </a:cubicBezTo>
                    <a:cubicBezTo>
                      <a:pt x="299" y="134"/>
                      <a:pt x="537" y="181"/>
                      <a:pt x="751" y="253"/>
                    </a:cubicBezTo>
                    <a:cubicBezTo>
                      <a:pt x="858" y="288"/>
                      <a:pt x="977" y="336"/>
                      <a:pt x="1072" y="396"/>
                    </a:cubicBezTo>
                    <a:cubicBezTo>
                      <a:pt x="1132" y="419"/>
                      <a:pt x="1168" y="443"/>
                      <a:pt x="1227" y="479"/>
                    </a:cubicBezTo>
                    <a:cubicBezTo>
                      <a:pt x="1262" y="500"/>
                      <a:pt x="1292" y="512"/>
                      <a:pt x="1324" y="512"/>
                    </a:cubicBezTo>
                    <a:cubicBezTo>
                      <a:pt x="1346" y="512"/>
                      <a:pt x="1369" y="506"/>
                      <a:pt x="1394" y="491"/>
                    </a:cubicBezTo>
                    <a:cubicBezTo>
                      <a:pt x="1406" y="479"/>
                      <a:pt x="1430" y="467"/>
                      <a:pt x="1430" y="431"/>
                    </a:cubicBezTo>
                    <a:cubicBezTo>
                      <a:pt x="1430" y="312"/>
                      <a:pt x="1251" y="241"/>
                      <a:pt x="1156" y="193"/>
                    </a:cubicBezTo>
                    <a:cubicBezTo>
                      <a:pt x="1037" y="134"/>
                      <a:pt x="918" y="98"/>
                      <a:pt x="799" y="62"/>
                    </a:cubicBezTo>
                    <a:cubicBezTo>
                      <a:pt x="640" y="17"/>
                      <a:pt x="486" y="0"/>
                      <a:pt x="331" y="0"/>
                    </a:cubicBezTo>
                    <a:close/>
                  </a:path>
                </a:pathLst>
              </a:custGeom>
              <a:solidFill>
                <a:srgbClr val="578A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0" name="Google Shape;5922;p62">
                <a:extLst>
                  <a:ext uri="{FF2B5EF4-FFF2-40B4-BE49-F238E27FC236}">
                    <a16:creationId xmlns:a16="http://schemas.microsoft.com/office/drawing/2014/main" id="{624F2E41-3C94-4F99-874E-21A91065C9F0}"/>
                  </a:ext>
                </a:extLst>
              </p:cNvPr>
              <p:cNvSpPr/>
              <p:nvPr/>
            </p:nvSpPr>
            <p:spPr>
              <a:xfrm>
                <a:off x="6355804" y="3338259"/>
                <a:ext cx="307585" cy="638584"/>
              </a:xfrm>
              <a:custGeom>
                <a:avLst/>
                <a:gdLst/>
                <a:ahLst/>
                <a:cxnLst/>
                <a:rect l="l" t="t" r="r" b="b"/>
                <a:pathLst>
                  <a:path w="6240" h="12955" extrusionOk="0">
                    <a:moveTo>
                      <a:pt x="1" y="0"/>
                    </a:moveTo>
                    <a:cubicBezTo>
                      <a:pt x="203" y="1358"/>
                      <a:pt x="418" y="2501"/>
                      <a:pt x="584" y="3263"/>
                    </a:cubicBezTo>
                    <a:cubicBezTo>
                      <a:pt x="608" y="3370"/>
                      <a:pt x="644" y="3465"/>
                      <a:pt x="656" y="3560"/>
                    </a:cubicBezTo>
                    <a:cubicBezTo>
                      <a:pt x="1394" y="6501"/>
                      <a:pt x="2787" y="12954"/>
                      <a:pt x="2787" y="12954"/>
                    </a:cubicBezTo>
                    <a:lnTo>
                      <a:pt x="6240" y="12954"/>
                    </a:lnTo>
                    <a:cubicBezTo>
                      <a:pt x="6026" y="11204"/>
                      <a:pt x="5299" y="6323"/>
                      <a:pt x="4835" y="3025"/>
                    </a:cubicBezTo>
                    <a:cubicBezTo>
                      <a:pt x="4668" y="1882"/>
                      <a:pt x="4549" y="929"/>
                      <a:pt x="4513" y="358"/>
                    </a:cubicBezTo>
                    <a:cubicBezTo>
                      <a:pt x="3870" y="358"/>
                      <a:pt x="3228" y="346"/>
                      <a:pt x="2585" y="310"/>
                    </a:cubicBezTo>
                    <a:cubicBezTo>
                      <a:pt x="1739" y="274"/>
                      <a:pt x="882" y="179"/>
                      <a:pt x="25" y="0"/>
                    </a:cubicBezTo>
                    <a:close/>
                  </a:path>
                </a:pathLst>
              </a:custGeom>
              <a:solidFill>
                <a:srgbClr val="FFBB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1" name="Google Shape;5923;p62">
                <a:extLst>
                  <a:ext uri="{FF2B5EF4-FFF2-40B4-BE49-F238E27FC236}">
                    <a16:creationId xmlns:a16="http://schemas.microsoft.com/office/drawing/2014/main" id="{23BBF761-7EC8-4BD6-AD6B-E72012063A92}"/>
                  </a:ext>
                </a:extLst>
              </p:cNvPr>
              <p:cNvSpPr/>
              <p:nvPr/>
            </p:nvSpPr>
            <p:spPr>
              <a:xfrm>
                <a:off x="6356395" y="3338259"/>
                <a:ext cx="238329" cy="161630"/>
              </a:xfrm>
              <a:custGeom>
                <a:avLst/>
                <a:gdLst/>
                <a:ahLst/>
                <a:cxnLst/>
                <a:rect l="l" t="t" r="r" b="b"/>
                <a:pathLst>
                  <a:path w="4835" h="3279" extrusionOk="0">
                    <a:moveTo>
                      <a:pt x="1" y="0"/>
                    </a:moveTo>
                    <a:cubicBezTo>
                      <a:pt x="215" y="1358"/>
                      <a:pt x="418" y="2501"/>
                      <a:pt x="584" y="3263"/>
                    </a:cubicBezTo>
                    <a:cubicBezTo>
                      <a:pt x="841" y="3270"/>
                      <a:pt x="1220" y="3278"/>
                      <a:pt x="1657" y="3278"/>
                    </a:cubicBezTo>
                    <a:cubicBezTo>
                      <a:pt x="2680" y="3278"/>
                      <a:pt x="4017" y="3233"/>
                      <a:pt x="4835" y="3025"/>
                    </a:cubicBezTo>
                    <a:cubicBezTo>
                      <a:pt x="4692" y="1894"/>
                      <a:pt x="4573" y="941"/>
                      <a:pt x="4513" y="358"/>
                    </a:cubicBezTo>
                    <a:cubicBezTo>
                      <a:pt x="3870" y="358"/>
                      <a:pt x="3227" y="346"/>
                      <a:pt x="2596" y="310"/>
                    </a:cubicBezTo>
                    <a:cubicBezTo>
                      <a:pt x="1739" y="274"/>
                      <a:pt x="882" y="179"/>
                      <a:pt x="37" y="0"/>
                    </a:cubicBezTo>
                    <a:close/>
                  </a:path>
                </a:pathLst>
              </a:custGeom>
              <a:solidFill>
                <a:srgbClr val="431F5E">
                  <a:alpha val="329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2" name="Google Shape;5924;p62">
                <a:extLst>
                  <a:ext uri="{FF2B5EF4-FFF2-40B4-BE49-F238E27FC236}">
                    <a16:creationId xmlns:a16="http://schemas.microsoft.com/office/drawing/2014/main" id="{6B8C44E7-08DC-41DE-AEFF-C043080978BC}"/>
                  </a:ext>
                </a:extLst>
              </p:cNvPr>
              <p:cNvSpPr/>
              <p:nvPr/>
            </p:nvSpPr>
            <p:spPr>
              <a:xfrm>
                <a:off x="6447389" y="3757296"/>
                <a:ext cx="214817" cy="220140"/>
              </a:xfrm>
              <a:custGeom>
                <a:avLst/>
                <a:gdLst/>
                <a:ahLst/>
                <a:cxnLst/>
                <a:rect l="l" t="t" r="r" b="b"/>
                <a:pathLst>
                  <a:path w="4358" h="4466" extrusionOk="0">
                    <a:moveTo>
                      <a:pt x="3763" y="0"/>
                    </a:moveTo>
                    <a:cubicBezTo>
                      <a:pt x="3406" y="24"/>
                      <a:pt x="3072" y="72"/>
                      <a:pt x="2715" y="96"/>
                    </a:cubicBezTo>
                    <a:cubicBezTo>
                      <a:pt x="1822" y="179"/>
                      <a:pt x="905" y="239"/>
                      <a:pt x="0" y="262"/>
                    </a:cubicBezTo>
                    <a:lnTo>
                      <a:pt x="0" y="298"/>
                    </a:lnTo>
                    <a:cubicBezTo>
                      <a:pt x="0" y="322"/>
                      <a:pt x="12" y="358"/>
                      <a:pt x="12" y="381"/>
                    </a:cubicBezTo>
                    <a:cubicBezTo>
                      <a:pt x="512" y="2572"/>
                      <a:pt x="905" y="4465"/>
                      <a:pt x="905" y="4465"/>
                    </a:cubicBezTo>
                    <a:lnTo>
                      <a:pt x="4358" y="4465"/>
                    </a:lnTo>
                    <a:cubicBezTo>
                      <a:pt x="4275" y="3656"/>
                      <a:pt x="4060" y="2203"/>
                      <a:pt x="3822" y="536"/>
                    </a:cubicBezTo>
                    <a:cubicBezTo>
                      <a:pt x="3846" y="489"/>
                      <a:pt x="3822" y="465"/>
                      <a:pt x="3822" y="429"/>
                    </a:cubicBezTo>
                    <a:cubicBezTo>
                      <a:pt x="3810" y="298"/>
                      <a:pt x="3787" y="143"/>
                      <a:pt x="3763" y="12"/>
                    </a:cubicBezTo>
                    <a:lnTo>
                      <a:pt x="3763" y="0"/>
                    </a:lnTo>
                    <a:close/>
                  </a:path>
                </a:pathLst>
              </a:custGeom>
              <a:solidFill>
                <a:srgbClr val="FFCFCA">
                  <a:lumMod val="9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3" name="Google Shape;5925;p62">
                <a:extLst>
                  <a:ext uri="{FF2B5EF4-FFF2-40B4-BE49-F238E27FC236}">
                    <a16:creationId xmlns:a16="http://schemas.microsoft.com/office/drawing/2014/main" id="{229B6B2E-8995-4ABE-B069-FDA136812101}"/>
                  </a:ext>
                </a:extLst>
              </p:cNvPr>
              <p:cNvSpPr/>
              <p:nvPr/>
            </p:nvSpPr>
            <p:spPr>
              <a:xfrm>
                <a:off x="6381633" y="3967924"/>
                <a:ext cx="306402" cy="96663"/>
              </a:xfrm>
              <a:custGeom>
                <a:avLst/>
                <a:gdLst/>
                <a:ahLst/>
                <a:cxnLst/>
                <a:rect l="l" t="t" r="r" b="b"/>
                <a:pathLst>
                  <a:path w="6216" h="1961" extrusionOk="0">
                    <a:moveTo>
                      <a:pt x="2985" y="1"/>
                    </a:moveTo>
                    <a:cubicBezTo>
                      <a:pt x="2555" y="1"/>
                      <a:pt x="2239" y="8"/>
                      <a:pt x="2203" y="26"/>
                    </a:cubicBezTo>
                    <a:cubicBezTo>
                      <a:pt x="2203" y="26"/>
                      <a:pt x="1906" y="38"/>
                      <a:pt x="1013" y="633"/>
                    </a:cubicBezTo>
                    <a:cubicBezTo>
                      <a:pt x="453" y="990"/>
                      <a:pt x="179" y="1335"/>
                      <a:pt x="60" y="1573"/>
                    </a:cubicBezTo>
                    <a:cubicBezTo>
                      <a:pt x="1" y="1693"/>
                      <a:pt x="84" y="1847"/>
                      <a:pt x="215" y="1847"/>
                    </a:cubicBezTo>
                    <a:cubicBezTo>
                      <a:pt x="911" y="1869"/>
                      <a:pt x="2938" y="1961"/>
                      <a:pt x="4405" y="1961"/>
                    </a:cubicBezTo>
                    <a:cubicBezTo>
                      <a:pt x="5298" y="1961"/>
                      <a:pt x="5983" y="1927"/>
                      <a:pt x="6037" y="1823"/>
                    </a:cubicBezTo>
                    <a:cubicBezTo>
                      <a:pt x="6216" y="1514"/>
                      <a:pt x="5894" y="121"/>
                      <a:pt x="5728" y="73"/>
                    </a:cubicBezTo>
                    <a:cubicBezTo>
                      <a:pt x="5619" y="40"/>
                      <a:pt x="3991" y="1"/>
                      <a:pt x="2985" y="1"/>
                    </a:cubicBezTo>
                    <a:close/>
                  </a:path>
                </a:pathLst>
              </a:custGeom>
              <a:solidFill>
                <a:srgbClr val="1E3D2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4" name="Google Shape;5926;p62">
                <a:extLst>
                  <a:ext uri="{FF2B5EF4-FFF2-40B4-BE49-F238E27FC236}">
                    <a16:creationId xmlns:a16="http://schemas.microsoft.com/office/drawing/2014/main" id="{B2AA6D3B-C846-40D6-897A-7B4B87251875}"/>
                  </a:ext>
                </a:extLst>
              </p:cNvPr>
              <p:cNvSpPr/>
              <p:nvPr/>
            </p:nvSpPr>
            <p:spPr>
              <a:xfrm>
                <a:off x="6422152" y="3995134"/>
                <a:ext cx="78079" cy="26224"/>
              </a:xfrm>
              <a:custGeom>
                <a:avLst/>
                <a:gdLst/>
                <a:ahLst/>
                <a:cxnLst/>
                <a:rect l="l" t="t" r="r" b="b"/>
                <a:pathLst>
                  <a:path w="1584" h="532" extrusionOk="0">
                    <a:moveTo>
                      <a:pt x="361" y="1"/>
                    </a:moveTo>
                    <a:cubicBezTo>
                      <a:pt x="270" y="1"/>
                      <a:pt x="178" y="7"/>
                      <a:pt x="84" y="21"/>
                    </a:cubicBezTo>
                    <a:cubicBezTo>
                      <a:pt x="0" y="45"/>
                      <a:pt x="24" y="176"/>
                      <a:pt x="96" y="176"/>
                    </a:cubicBezTo>
                    <a:cubicBezTo>
                      <a:pt x="512" y="176"/>
                      <a:pt x="917" y="248"/>
                      <a:pt x="1286" y="462"/>
                    </a:cubicBezTo>
                    <a:cubicBezTo>
                      <a:pt x="1332" y="485"/>
                      <a:pt x="1407" y="532"/>
                      <a:pt x="1464" y="532"/>
                    </a:cubicBezTo>
                    <a:cubicBezTo>
                      <a:pt x="1497" y="532"/>
                      <a:pt x="1523" y="517"/>
                      <a:pt x="1536" y="474"/>
                    </a:cubicBezTo>
                    <a:cubicBezTo>
                      <a:pt x="1584" y="367"/>
                      <a:pt x="1441" y="295"/>
                      <a:pt x="1358" y="248"/>
                    </a:cubicBezTo>
                    <a:cubicBezTo>
                      <a:pt x="1191" y="140"/>
                      <a:pt x="989" y="81"/>
                      <a:pt x="786" y="45"/>
                    </a:cubicBezTo>
                    <a:cubicBezTo>
                      <a:pt x="642" y="16"/>
                      <a:pt x="502" y="1"/>
                      <a:pt x="361" y="1"/>
                    </a:cubicBezTo>
                    <a:close/>
                  </a:path>
                </a:pathLst>
              </a:custGeom>
              <a:solidFill>
                <a:srgbClr val="578A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5" name="Google Shape;5927;p62">
                <a:extLst>
                  <a:ext uri="{FF2B5EF4-FFF2-40B4-BE49-F238E27FC236}">
                    <a16:creationId xmlns:a16="http://schemas.microsoft.com/office/drawing/2014/main" id="{EDBC5AC4-28ED-4826-8FE4-34DAFDE1A5CF}"/>
                  </a:ext>
                </a:extLst>
              </p:cNvPr>
              <p:cNvSpPr/>
              <p:nvPr/>
            </p:nvSpPr>
            <p:spPr>
              <a:xfrm>
                <a:off x="6449706" y="3982663"/>
                <a:ext cx="80199" cy="30118"/>
              </a:xfrm>
              <a:custGeom>
                <a:avLst/>
                <a:gdLst/>
                <a:ahLst/>
                <a:cxnLst/>
                <a:rect l="l" t="t" r="r" b="b"/>
                <a:pathLst>
                  <a:path w="1627" h="611" extrusionOk="0">
                    <a:moveTo>
                      <a:pt x="108" y="0"/>
                    </a:moveTo>
                    <a:cubicBezTo>
                      <a:pt x="1" y="0"/>
                      <a:pt x="1" y="143"/>
                      <a:pt x="108" y="155"/>
                    </a:cubicBezTo>
                    <a:cubicBezTo>
                      <a:pt x="346" y="179"/>
                      <a:pt x="584" y="215"/>
                      <a:pt x="822" y="298"/>
                    </a:cubicBezTo>
                    <a:cubicBezTo>
                      <a:pt x="942" y="322"/>
                      <a:pt x="1037" y="370"/>
                      <a:pt x="1144" y="429"/>
                    </a:cubicBezTo>
                    <a:cubicBezTo>
                      <a:pt x="1251" y="489"/>
                      <a:pt x="1358" y="560"/>
                      <a:pt x="1477" y="608"/>
                    </a:cubicBezTo>
                    <a:cubicBezTo>
                      <a:pt x="1485" y="609"/>
                      <a:pt x="1492" y="610"/>
                      <a:pt x="1498" y="610"/>
                    </a:cubicBezTo>
                    <a:cubicBezTo>
                      <a:pt x="1581" y="610"/>
                      <a:pt x="1627" y="484"/>
                      <a:pt x="1561" y="429"/>
                    </a:cubicBezTo>
                    <a:cubicBezTo>
                      <a:pt x="1549" y="417"/>
                      <a:pt x="1537" y="393"/>
                      <a:pt x="1513" y="393"/>
                    </a:cubicBezTo>
                    <a:cubicBezTo>
                      <a:pt x="1430" y="322"/>
                      <a:pt x="1311" y="274"/>
                      <a:pt x="1215" y="239"/>
                    </a:cubicBezTo>
                    <a:lnTo>
                      <a:pt x="858" y="96"/>
                    </a:lnTo>
                    <a:cubicBezTo>
                      <a:pt x="608" y="24"/>
                      <a:pt x="358" y="0"/>
                      <a:pt x="108" y="0"/>
                    </a:cubicBezTo>
                    <a:close/>
                  </a:path>
                </a:pathLst>
              </a:custGeom>
              <a:solidFill>
                <a:srgbClr val="578A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6" name="Google Shape;5928;p62">
                <a:extLst>
                  <a:ext uri="{FF2B5EF4-FFF2-40B4-BE49-F238E27FC236}">
                    <a16:creationId xmlns:a16="http://schemas.microsoft.com/office/drawing/2014/main" id="{B423D7F3-AAE5-4B83-9E3A-C1F479244764}"/>
                  </a:ext>
                </a:extLst>
              </p:cNvPr>
              <p:cNvSpPr/>
              <p:nvPr/>
            </p:nvSpPr>
            <p:spPr>
              <a:xfrm>
                <a:off x="6474402" y="3969058"/>
                <a:ext cx="70439" cy="25287"/>
              </a:xfrm>
              <a:custGeom>
                <a:avLst/>
                <a:gdLst/>
                <a:ahLst/>
                <a:cxnLst/>
                <a:rect l="l" t="t" r="r" b="b"/>
                <a:pathLst>
                  <a:path w="1429" h="513" extrusionOk="0">
                    <a:moveTo>
                      <a:pt x="339" y="0"/>
                    </a:moveTo>
                    <a:cubicBezTo>
                      <a:pt x="248" y="0"/>
                      <a:pt x="155" y="6"/>
                      <a:pt x="60" y="15"/>
                    </a:cubicBezTo>
                    <a:cubicBezTo>
                      <a:pt x="0" y="38"/>
                      <a:pt x="0" y="110"/>
                      <a:pt x="60" y="122"/>
                    </a:cubicBezTo>
                    <a:cubicBezTo>
                      <a:pt x="298" y="134"/>
                      <a:pt x="536" y="181"/>
                      <a:pt x="762" y="253"/>
                    </a:cubicBezTo>
                    <a:cubicBezTo>
                      <a:pt x="869" y="288"/>
                      <a:pt x="988" y="336"/>
                      <a:pt x="1072" y="396"/>
                    </a:cubicBezTo>
                    <a:cubicBezTo>
                      <a:pt x="1131" y="419"/>
                      <a:pt x="1179" y="443"/>
                      <a:pt x="1238" y="479"/>
                    </a:cubicBezTo>
                    <a:cubicBezTo>
                      <a:pt x="1273" y="500"/>
                      <a:pt x="1303" y="512"/>
                      <a:pt x="1335" y="512"/>
                    </a:cubicBezTo>
                    <a:cubicBezTo>
                      <a:pt x="1357" y="512"/>
                      <a:pt x="1380" y="506"/>
                      <a:pt x="1405" y="491"/>
                    </a:cubicBezTo>
                    <a:cubicBezTo>
                      <a:pt x="1417" y="479"/>
                      <a:pt x="1429" y="467"/>
                      <a:pt x="1429" y="431"/>
                    </a:cubicBezTo>
                    <a:cubicBezTo>
                      <a:pt x="1429" y="312"/>
                      <a:pt x="1250" y="241"/>
                      <a:pt x="1167" y="193"/>
                    </a:cubicBezTo>
                    <a:cubicBezTo>
                      <a:pt x="1048" y="134"/>
                      <a:pt x="929" y="98"/>
                      <a:pt x="810" y="62"/>
                    </a:cubicBezTo>
                    <a:cubicBezTo>
                      <a:pt x="651" y="17"/>
                      <a:pt x="497" y="0"/>
                      <a:pt x="339" y="0"/>
                    </a:cubicBezTo>
                    <a:close/>
                  </a:path>
                </a:pathLst>
              </a:custGeom>
              <a:solidFill>
                <a:srgbClr val="578A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7" name="Google Shape;5929;p62">
                <a:extLst>
                  <a:ext uri="{FF2B5EF4-FFF2-40B4-BE49-F238E27FC236}">
                    <a16:creationId xmlns:a16="http://schemas.microsoft.com/office/drawing/2014/main" id="{D17B1BAA-6517-46B5-8987-7F44486A1EEF}"/>
                  </a:ext>
                </a:extLst>
              </p:cNvPr>
              <p:cNvSpPr/>
              <p:nvPr/>
            </p:nvSpPr>
            <p:spPr>
              <a:xfrm>
                <a:off x="6016621" y="3073408"/>
                <a:ext cx="684919" cy="396805"/>
              </a:xfrm>
              <a:custGeom>
                <a:avLst/>
                <a:gdLst/>
                <a:ahLst/>
                <a:cxnLst/>
                <a:rect l="l" t="t" r="r" b="b"/>
                <a:pathLst>
                  <a:path w="13895" h="8050" extrusionOk="0">
                    <a:moveTo>
                      <a:pt x="1573" y="1"/>
                    </a:moveTo>
                    <a:cubicBezTo>
                      <a:pt x="1540" y="1"/>
                      <a:pt x="1522" y="24"/>
                      <a:pt x="1512" y="63"/>
                    </a:cubicBezTo>
                    <a:cubicBezTo>
                      <a:pt x="1405" y="611"/>
                      <a:pt x="1286" y="1194"/>
                      <a:pt x="1179" y="1778"/>
                    </a:cubicBezTo>
                    <a:cubicBezTo>
                      <a:pt x="1167" y="1813"/>
                      <a:pt x="1167" y="1873"/>
                      <a:pt x="1155" y="1921"/>
                    </a:cubicBezTo>
                    <a:cubicBezTo>
                      <a:pt x="810" y="3766"/>
                      <a:pt x="417" y="5623"/>
                      <a:pt x="0" y="7052"/>
                    </a:cubicBezTo>
                    <a:cubicBezTo>
                      <a:pt x="2287" y="7773"/>
                      <a:pt x="5103" y="8050"/>
                      <a:pt x="7662" y="8050"/>
                    </a:cubicBezTo>
                    <a:cubicBezTo>
                      <a:pt x="9500" y="8050"/>
                      <a:pt x="11206" y="7907"/>
                      <a:pt x="12490" y="7683"/>
                    </a:cubicBezTo>
                    <a:cubicBezTo>
                      <a:pt x="12502" y="7683"/>
                      <a:pt x="12537" y="7671"/>
                      <a:pt x="12561" y="7671"/>
                    </a:cubicBezTo>
                    <a:cubicBezTo>
                      <a:pt x="13085" y="7576"/>
                      <a:pt x="13538" y="7469"/>
                      <a:pt x="13895" y="7350"/>
                    </a:cubicBezTo>
                    <a:cubicBezTo>
                      <a:pt x="13395" y="6659"/>
                      <a:pt x="12121" y="3599"/>
                      <a:pt x="11633" y="1837"/>
                    </a:cubicBezTo>
                    <a:cubicBezTo>
                      <a:pt x="11549" y="1540"/>
                      <a:pt x="11466" y="980"/>
                      <a:pt x="11371" y="313"/>
                    </a:cubicBezTo>
                    <a:cubicBezTo>
                      <a:pt x="11371" y="248"/>
                      <a:pt x="11311" y="193"/>
                      <a:pt x="11246" y="193"/>
                    </a:cubicBezTo>
                    <a:cubicBezTo>
                      <a:pt x="11240" y="193"/>
                      <a:pt x="11234" y="193"/>
                      <a:pt x="11228" y="194"/>
                    </a:cubicBezTo>
                    <a:cubicBezTo>
                      <a:pt x="10990" y="206"/>
                      <a:pt x="10751" y="242"/>
                      <a:pt x="10513" y="266"/>
                    </a:cubicBezTo>
                    <a:lnTo>
                      <a:pt x="10442" y="266"/>
                    </a:lnTo>
                    <a:cubicBezTo>
                      <a:pt x="10144" y="301"/>
                      <a:pt x="9847" y="313"/>
                      <a:pt x="9549" y="349"/>
                    </a:cubicBezTo>
                    <a:cubicBezTo>
                      <a:pt x="9287" y="373"/>
                      <a:pt x="9037" y="385"/>
                      <a:pt x="8787" y="409"/>
                    </a:cubicBezTo>
                    <a:lnTo>
                      <a:pt x="8668" y="409"/>
                    </a:lnTo>
                    <a:cubicBezTo>
                      <a:pt x="8038" y="442"/>
                      <a:pt x="7408" y="459"/>
                      <a:pt x="6777" y="459"/>
                    </a:cubicBezTo>
                    <a:cubicBezTo>
                      <a:pt x="6048" y="459"/>
                      <a:pt x="5318" y="436"/>
                      <a:pt x="4584" y="385"/>
                    </a:cubicBezTo>
                    <a:cubicBezTo>
                      <a:pt x="4560" y="373"/>
                      <a:pt x="4525" y="373"/>
                      <a:pt x="4501" y="373"/>
                    </a:cubicBezTo>
                    <a:cubicBezTo>
                      <a:pt x="4382" y="361"/>
                      <a:pt x="4251" y="361"/>
                      <a:pt x="4132" y="349"/>
                    </a:cubicBezTo>
                    <a:cubicBezTo>
                      <a:pt x="4084" y="349"/>
                      <a:pt x="4036" y="325"/>
                      <a:pt x="3977" y="325"/>
                    </a:cubicBezTo>
                    <a:lnTo>
                      <a:pt x="3929" y="325"/>
                    </a:lnTo>
                    <a:cubicBezTo>
                      <a:pt x="3358" y="289"/>
                      <a:pt x="2774" y="206"/>
                      <a:pt x="2191" y="123"/>
                    </a:cubicBezTo>
                    <a:cubicBezTo>
                      <a:pt x="2167" y="123"/>
                      <a:pt x="2119" y="123"/>
                      <a:pt x="2084" y="111"/>
                    </a:cubicBezTo>
                    <a:cubicBezTo>
                      <a:pt x="1929" y="75"/>
                      <a:pt x="1762" y="28"/>
                      <a:pt x="1596" y="4"/>
                    </a:cubicBezTo>
                    <a:cubicBezTo>
                      <a:pt x="1587" y="2"/>
                      <a:pt x="1580" y="1"/>
                      <a:pt x="1573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8" name="Google Shape;5930;p62">
                <a:extLst>
                  <a:ext uri="{FF2B5EF4-FFF2-40B4-BE49-F238E27FC236}">
                    <a16:creationId xmlns:a16="http://schemas.microsoft.com/office/drawing/2014/main" id="{580AC69F-BFA4-4648-9879-0C1DC64B2BB4}"/>
                  </a:ext>
                </a:extLst>
              </p:cNvPr>
              <p:cNvSpPr/>
              <p:nvPr/>
            </p:nvSpPr>
            <p:spPr>
              <a:xfrm>
                <a:off x="6532468" y="3085880"/>
                <a:ext cx="103366" cy="366293"/>
              </a:xfrm>
              <a:custGeom>
                <a:avLst/>
                <a:gdLst/>
                <a:ahLst/>
                <a:cxnLst/>
                <a:rect l="l" t="t" r="r" b="b"/>
                <a:pathLst>
                  <a:path w="2097" h="7431" extrusionOk="0">
                    <a:moveTo>
                      <a:pt x="1" y="1"/>
                    </a:moveTo>
                    <a:cubicBezTo>
                      <a:pt x="275" y="2061"/>
                      <a:pt x="775" y="4108"/>
                      <a:pt x="1501" y="6109"/>
                    </a:cubicBezTo>
                    <a:cubicBezTo>
                      <a:pt x="1632" y="6418"/>
                      <a:pt x="1739" y="6716"/>
                      <a:pt x="1858" y="7025"/>
                    </a:cubicBezTo>
                    <a:cubicBezTo>
                      <a:pt x="1930" y="7156"/>
                      <a:pt x="1965" y="7299"/>
                      <a:pt x="2025" y="7430"/>
                    </a:cubicBezTo>
                    <a:cubicBezTo>
                      <a:pt x="2037" y="7430"/>
                      <a:pt x="2072" y="7418"/>
                      <a:pt x="2096" y="7418"/>
                    </a:cubicBezTo>
                    <a:cubicBezTo>
                      <a:pt x="1953" y="7037"/>
                      <a:pt x="1799" y="6656"/>
                      <a:pt x="1656" y="6299"/>
                    </a:cubicBezTo>
                    <a:cubicBezTo>
                      <a:pt x="1465" y="5751"/>
                      <a:pt x="1263" y="5180"/>
                      <a:pt x="1108" y="4632"/>
                    </a:cubicBezTo>
                    <a:cubicBezTo>
                      <a:pt x="775" y="3513"/>
                      <a:pt x="501" y="2394"/>
                      <a:pt x="286" y="1263"/>
                    </a:cubicBezTo>
                    <a:cubicBezTo>
                      <a:pt x="215" y="846"/>
                      <a:pt x="144" y="429"/>
                      <a:pt x="72" y="1"/>
                    </a:cubicBezTo>
                    <a:close/>
                  </a:path>
                </a:pathLst>
              </a:custGeom>
              <a:solidFill>
                <a:srgbClr val="578A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9" name="Google Shape;5931;p62">
                <a:extLst>
                  <a:ext uri="{FF2B5EF4-FFF2-40B4-BE49-F238E27FC236}">
                    <a16:creationId xmlns:a16="http://schemas.microsoft.com/office/drawing/2014/main" id="{014C3E1A-BA9F-4CE5-AAC1-DAAFB0E31E6F}"/>
                  </a:ext>
                </a:extLst>
              </p:cNvPr>
              <p:cNvSpPr/>
              <p:nvPr/>
            </p:nvSpPr>
            <p:spPr>
              <a:xfrm>
                <a:off x="6445023" y="3091745"/>
                <a:ext cx="117316" cy="158673"/>
              </a:xfrm>
              <a:custGeom>
                <a:avLst/>
                <a:gdLst/>
                <a:ahLst/>
                <a:cxnLst/>
                <a:rect l="l" t="t" r="r" b="b"/>
                <a:pathLst>
                  <a:path w="2380" h="3219" extrusionOk="0">
                    <a:moveTo>
                      <a:pt x="1" y="1"/>
                    </a:moveTo>
                    <a:cubicBezTo>
                      <a:pt x="84" y="298"/>
                      <a:pt x="203" y="584"/>
                      <a:pt x="334" y="870"/>
                    </a:cubicBezTo>
                    <a:cubicBezTo>
                      <a:pt x="620" y="1465"/>
                      <a:pt x="1001" y="2013"/>
                      <a:pt x="1465" y="2489"/>
                    </a:cubicBezTo>
                    <a:cubicBezTo>
                      <a:pt x="1727" y="2775"/>
                      <a:pt x="2013" y="3025"/>
                      <a:pt x="2346" y="3216"/>
                    </a:cubicBezTo>
                    <a:cubicBezTo>
                      <a:pt x="2350" y="3218"/>
                      <a:pt x="2354" y="3219"/>
                      <a:pt x="2358" y="3219"/>
                    </a:cubicBezTo>
                    <a:cubicBezTo>
                      <a:pt x="2374" y="3219"/>
                      <a:pt x="2380" y="3197"/>
                      <a:pt x="2370" y="3168"/>
                    </a:cubicBezTo>
                    <a:cubicBezTo>
                      <a:pt x="1870" y="2751"/>
                      <a:pt x="1394" y="2311"/>
                      <a:pt x="1001" y="1775"/>
                    </a:cubicBezTo>
                    <a:cubicBezTo>
                      <a:pt x="620" y="1239"/>
                      <a:pt x="322" y="644"/>
                      <a:pt x="144" y="37"/>
                    </a:cubicBezTo>
                    <a:cubicBezTo>
                      <a:pt x="132" y="13"/>
                      <a:pt x="132" y="13"/>
                      <a:pt x="132" y="1"/>
                    </a:cubicBezTo>
                    <a:close/>
                  </a:path>
                </a:pathLst>
              </a:custGeom>
              <a:solidFill>
                <a:srgbClr val="578A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00" name="Google Shape;5932;p62">
                <a:extLst>
                  <a:ext uri="{FF2B5EF4-FFF2-40B4-BE49-F238E27FC236}">
                    <a16:creationId xmlns:a16="http://schemas.microsoft.com/office/drawing/2014/main" id="{06565291-4242-47B8-B8FC-767365236478}"/>
                  </a:ext>
                </a:extLst>
              </p:cNvPr>
              <p:cNvSpPr/>
              <p:nvPr/>
            </p:nvSpPr>
            <p:spPr>
              <a:xfrm>
                <a:off x="6072963" y="3077697"/>
                <a:ext cx="51659" cy="89811"/>
              </a:xfrm>
              <a:custGeom>
                <a:avLst/>
                <a:gdLst/>
                <a:ahLst/>
                <a:cxnLst/>
                <a:rect l="l" t="t" r="r" b="b"/>
                <a:pathLst>
                  <a:path w="1048" h="1822" extrusionOk="0">
                    <a:moveTo>
                      <a:pt x="953" y="0"/>
                    </a:moveTo>
                    <a:cubicBezTo>
                      <a:pt x="845" y="262"/>
                      <a:pt x="738" y="524"/>
                      <a:pt x="607" y="774"/>
                    </a:cubicBezTo>
                    <a:cubicBezTo>
                      <a:pt x="441" y="1095"/>
                      <a:pt x="250" y="1393"/>
                      <a:pt x="24" y="1667"/>
                    </a:cubicBezTo>
                    <a:cubicBezTo>
                      <a:pt x="12" y="1715"/>
                      <a:pt x="12" y="1774"/>
                      <a:pt x="0" y="1822"/>
                    </a:cubicBezTo>
                    <a:cubicBezTo>
                      <a:pt x="262" y="1512"/>
                      <a:pt x="488" y="1179"/>
                      <a:pt x="679" y="822"/>
                    </a:cubicBezTo>
                    <a:cubicBezTo>
                      <a:pt x="810" y="572"/>
                      <a:pt x="953" y="286"/>
                      <a:pt x="1048" y="0"/>
                    </a:cubicBezTo>
                    <a:close/>
                  </a:path>
                </a:pathLst>
              </a:custGeom>
              <a:solidFill>
                <a:srgbClr val="578A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01" name="Google Shape;5933;p62">
                <a:extLst>
                  <a:ext uri="{FF2B5EF4-FFF2-40B4-BE49-F238E27FC236}">
                    <a16:creationId xmlns:a16="http://schemas.microsoft.com/office/drawing/2014/main" id="{719BB913-435A-4FE5-9550-988EE7DC4028}"/>
                  </a:ext>
                </a:extLst>
              </p:cNvPr>
              <p:cNvSpPr/>
              <p:nvPr/>
            </p:nvSpPr>
            <p:spPr>
              <a:xfrm>
                <a:off x="6209109" y="3088837"/>
                <a:ext cx="38793" cy="126583"/>
              </a:xfrm>
              <a:custGeom>
                <a:avLst/>
                <a:gdLst/>
                <a:ahLst/>
                <a:cxnLst/>
                <a:rect l="l" t="t" r="r" b="b"/>
                <a:pathLst>
                  <a:path w="787" h="2568" extrusionOk="0">
                    <a:moveTo>
                      <a:pt x="36" y="0"/>
                    </a:moveTo>
                    <a:cubicBezTo>
                      <a:pt x="12" y="274"/>
                      <a:pt x="0" y="536"/>
                      <a:pt x="0" y="810"/>
                    </a:cubicBezTo>
                    <a:cubicBezTo>
                      <a:pt x="0" y="1108"/>
                      <a:pt x="0" y="1417"/>
                      <a:pt x="12" y="1715"/>
                    </a:cubicBezTo>
                    <a:cubicBezTo>
                      <a:pt x="12" y="1953"/>
                      <a:pt x="0" y="2239"/>
                      <a:pt x="179" y="2429"/>
                    </a:cubicBezTo>
                    <a:cubicBezTo>
                      <a:pt x="259" y="2509"/>
                      <a:pt x="375" y="2567"/>
                      <a:pt x="480" y="2567"/>
                    </a:cubicBezTo>
                    <a:cubicBezTo>
                      <a:pt x="547" y="2567"/>
                      <a:pt x="609" y="2544"/>
                      <a:pt x="655" y="2489"/>
                    </a:cubicBezTo>
                    <a:cubicBezTo>
                      <a:pt x="786" y="2358"/>
                      <a:pt x="762" y="2132"/>
                      <a:pt x="727" y="1953"/>
                    </a:cubicBezTo>
                    <a:cubicBezTo>
                      <a:pt x="655" y="1370"/>
                      <a:pt x="643" y="786"/>
                      <a:pt x="679" y="227"/>
                    </a:cubicBezTo>
                    <a:cubicBezTo>
                      <a:pt x="703" y="167"/>
                      <a:pt x="703" y="107"/>
                      <a:pt x="703" y="60"/>
                    </a:cubicBezTo>
                    <a:cubicBezTo>
                      <a:pt x="667" y="48"/>
                      <a:pt x="643" y="48"/>
                      <a:pt x="608" y="48"/>
                    </a:cubicBezTo>
                    <a:cubicBezTo>
                      <a:pt x="572" y="477"/>
                      <a:pt x="548" y="905"/>
                      <a:pt x="584" y="1346"/>
                    </a:cubicBezTo>
                    <a:cubicBezTo>
                      <a:pt x="596" y="1596"/>
                      <a:pt x="643" y="1834"/>
                      <a:pt x="655" y="2084"/>
                    </a:cubicBezTo>
                    <a:cubicBezTo>
                      <a:pt x="665" y="2235"/>
                      <a:pt x="641" y="2480"/>
                      <a:pt x="468" y="2480"/>
                    </a:cubicBezTo>
                    <a:cubicBezTo>
                      <a:pt x="436" y="2480"/>
                      <a:pt x="400" y="2471"/>
                      <a:pt x="358" y="2453"/>
                    </a:cubicBezTo>
                    <a:cubicBezTo>
                      <a:pt x="96" y="2322"/>
                      <a:pt x="108" y="1965"/>
                      <a:pt x="96" y="1739"/>
                    </a:cubicBezTo>
                    <a:cubicBezTo>
                      <a:pt x="72" y="1465"/>
                      <a:pt x="60" y="1191"/>
                      <a:pt x="60" y="905"/>
                    </a:cubicBezTo>
                    <a:cubicBezTo>
                      <a:pt x="48" y="596"/>
                      <a:pt x="60" y="298"/>
                      <a:pt x="72" y="0"/>
                    </a:cubicBezTo>
                    <a:close/>
                  </a:path>
                </a:pathLst>
              </a:custGeom>
              <a:solidFill>
                <a:srgbClr val="578A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02" name="Google Shape;5934;p62">
                <a:extLst>
                  <a:ext uri="{FF2B5EF4-FFF2-40B4-BE49-F238E27FC236}">
                    <a16:creationId xmlns:a16="http://schemas.microsoft.com/office/drawing/2014/main" id="{52FF8259-1483-48ED-BA9F-AC6960AEDC87}"/>
                  </a:ext>
                </a:extLst>
              </p:cNvPr>
              <p:cNvSpPr/>
              <p:nvPr/>
            </p:nvSpPr>
            <p:spPr>
              <a:xfrm>
                <a:off x="6003707" y="1923211"/>
                <a:ext cx="619212" cy="694728"/>
              </a:xfrm>
              <a:custGeom>
                <a:avLst/>
                <a:gdLst/>
                <a:ahLst/>
                <a:cxnLst/>
                <a:rect l="l" t="t" r="r" b="b"/>
                <a:pathLst>
                  <a:path w="12562" h="14094" extrusionOk="0">
                    <a:moveTo>
                      <a:pt x="5447" y="0"/>
                    </a:moveTo>
                    <a:cubicBezTo>
                      <a:pt x="2196" y="0"/>
                      <a:pt x="395" y="2541"/>
                      <a:pt x="84" y="6717"/>
                    </a:cubicBezTo>
                    <a:cubicBezTo>
                      <a:pt x="48" y="7395"/>
                      <a:pt x="0" y="8062"/>
                      <a:pt x="12" y="8693"/>
                    </a:cubicBezTo>
                    <a:cubicBezTo>
                      <a:pt x="12" y="10146"/>
                      <a:pt x="262" y="11420"/>
                      <a:pt x="1119" y="12372"/>
                    </a:cubicBezTo>
                    <a:cubicBezTo>
                      <a:pt x="1834" y="13170"/>
                      <a:pt x="2977" y="13753"/>
                      <a:pt x="4787" y="14003"/>
                    </a:cubicBezTo>
                    <a:cubicBezTo>
                      <a:pt x="4953" y="14027"/>
                      <a:pt x="5132" y="14051"/>
                      <a:pt x="5310" y="14063"/>
                    </a:cubicBezTo>
                    <a:cubicBezTo>
                      <a:pt x="5521" y="14084"/>
                      <a:pt x="5729" y="14094"/>
                      <a:pt x="5935" y="14094"/>
                    </a:cubicBezTo>
                    <a:cubicBezTo>
                      <a:pt x="8079" y="14094"/>
                      <a:pt x="9992" y="12986"/>
                      <a:pt x="11133" y="11205"/>
                    </a:cubicBezTo>
                    <a:cubicBezTo>
                      <a:pt x="11716" y="10300"/>
                      <a:pt x="12097" y="9217"/>
                      <a:pt x="12204" y="8003"/>
                    </a:cubicBezTo>
                    <a:cubicBezTo>
                      <a:pt x="12561" y="4062"/>
                      <a:pt x="9835" y="430"/>
                      <a:pt x="6144" y="37"/>
                    </a:cubicBezTo>
                    <a:cubicBezTo>
                      <a:pt x="5905" y="13"/>
                      <a:pt x="5673" y="0"/>
                      <a:pt x="5447" y="0"/>
                    </a:cubicBezTo>
                    <a:close/>
                  </a:path>
                </a:pathLst>
              </a:custGeom>
              <a:solidFill>
                <a:srgbClr val="FFBB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03" name="Google Shape;5935;p62">
                <a:extLst>
                  <a:ext uri="{FF2B5EF4-FFF2-40B4-BE49-F238E27FC236}">
                    <a16:creationId xmlns:a16="http://schemas.microsoft.com/office/drawing/2014/main" id="{913F3F63-C077-4284-AF87-4E434A12B468}"/>
                  </a:ext>
                </a:extLst>
              </p:cNvPr>
              <p:cNvSpPr/>
              <p:nvPr/>
            </p:nvSpPr>
            <p:spPr>
              <a:xfrm>
                <a:off x="5998432" y="1827829"/>
                <a:ext cx="771773" cy="536894"/>
              </a:xfrm>
              <a:custGeom>
                <a:avLst/>
                <a:gdLst/>
                <a:ahLst/>
                <a:cxnLst/>
                <a:rect l="l" t="t" r="r" b="b"/>
                <a:pathLst>
                  <a:path w="15657" h="10892" extrusionOk="0">
                    <a:moveTo>
                      <a:pt x="7253" y="0"/>
                    </a:moveTo>
                    <a:cubicBezTo>
                      <a:pt x="6645" y="0"/>
                      <a:pt x="6037" y="58"/>
                      <a:pt x="5441" y="174"/>
                    </a:cubicBezTo>
                    <a:cubicBezTo>
                      <a:pt x="4453" y="365"/>
                      <a:pt x="3500" y="722"/>
                      <a:pt x="2655" y="1246"/>
                    </a:cubicBezTo>
                    <a:cubicBezTo>
                      <a:pt x="2596" y="1294"/>
                      <a:pt x="2524" y="1317"/>
                      <a:pt x="2465" y="1365"/>
                    </a:cubicBezTo>
                    <a:cubicBezTo>
                      <a:pt x="2250" y="1496"/>
                      <a:pt x="2048" y="1651"/>
                      <a:pt x="1846" y="1817"/>
                    </a:cubicBezTo>
                    <a:cubicBezTo>
                      <a:pt x="1238" y="2353"/>
                      <a:pt x="750" y="3020"/>
                      <a:pt x="452" y="3782"/>
                    </a:cubicBezTo>
                    <a:cubicBezTo>
                      <a:pt x="393" y="3937"/>
                      <a:pt x="333" y="4103"/>
                      <a:pt x="286" y="4270"/>
                    </a:cubicBezTo>
                    <a:cubicBezTo>
                      <a:pt x="226" y="4496"/>
                      <a:pt x="179" y="4711"/>
                      <a:pt x="155" y="4937"/>
                    </a:cubicBezTo>
                    <a:cubicBezTo>
                      <a:pt x="107" y="5294"/>
                      <a:pt x="0" y="5854"/>
                      <a:pt x="262" y="6116"/>
                    </a:cubicBezTo>
                    <a:cubicBezTo>
                      <a:pt x="345" y="6223"/>
                      <a:pt x="476" y="6282"/>
                      <a:pt x="691" y="6282"/>
                    </a:cubicBezTo>
                    <a:cubicBezTo>
                      <a:pt x="953" y="6282"/>
                      <a:pt x="1226" y="6211"/>
                      <a:pt x="1488" y="6187"/>
                    </a:cubicBezTo>
                    <a:cubicBezTo>
                      <a:pt x="1774" y="6175"/>
                      <a:pt x="2072" y="6139"/>
                      <a:pt x="2357" y="6104"/>
                    </a:cubicBezTo>
                    <a:cubicBezTo>
                      <a:pt x="3191" y="5997"/>
                      <a:pt x="4012" y="5854"/>
                      <a:pt x="4798" y="5627"/>
                    </a:cubicBezTo>
                    <a:cubicBezTo>
                      <a:pt x="5644" y="5389"/>
                      <a:pt x="6465" y="5056"/>
                      <a:pt x="7203" y="4615"/>
                    </a:cubicBezTo>
                    <a:cubicBezTo>
                      <a:pt x="7239" y="4604"/>
                      <a:pt x="7382" y="4508"/>
                      <a:pt x="7549" y="4401"/>
                    </a:cubicBezTo>
                    <a:cubicBezTo>
                      <a:pt x="7846" y="4211"/>
                      <a:pt x="8215" y="3949"/>
                      <a:pt x="8203" y="3889"/>
                    </a:cubicBezTo>
                    <a:lnTo>
                      <a:pt x="8203" y="3889"/>
                    </a:lnTo>
                    <a:cubicBezTo>
                      <a:pt x="8275" y="4092"/>
                      <a:pt x="8334" y="4282"/>
                      <a:pt x="8394" y="4496"/>
                    </a:cubicBezTo>
                    <a:cubicBezTo>
                      <a:pt x="8668" y="5377"/>
                      <a:pt x="8894" y="6247"/>
                      <a:pt x="9263" y="7104"/>
                    </a:cubicBezTo>
                    <a:cubicBezTo>
                      <a:pt x="9382" y="7366"/>
                      <a:pt x="9513" y="7628"/>
                      <a:pt x="9680" y="7890"/>
                    </a:cubicBezTo>
                    <a:cubicBezTo>
                      <a:pt x="9882" y="8211"/>
                      <a:pt x="10061" y="8592"/>
                      <a:pt x="10097" y="8985"/>
                    </a:cubicBezTo>
                    <a:cubicBezTo>
                      <a:pt x="10120" y="9366"/>
                      <a:pt x="10037" y="9735"/>
                      <a:pt x="10025" y="10092"/>
                    </a:cubicBezTo>
                    <a:cubicBezTo>
                      <a:pt x="10001" y="10485"/>
                      <a:pt x="9942" y="10866"/>
                      <a:pt x="10406" y="10890"/>
                    </a:cubicBezTo>
                    <a:cubicBezTo>
                      <a:pt x="10415" y="10891"/>
                      <a:pt x="10424" y="10891"/>
                      <a:pt x="10433" y="10891"/>
                    </a:cubicBezTo>
                    <a:cubicBezTo>
                      <a:pt x="10861" y="10891"/>
                      <a:pt x="11083" y="10068"/>
                      <a:pt x="11839" y="10068"/>
                    </a:cubicBezTo>
                    <a:cubicBezTo>
                      <a:pt x="11849" y="10068"/>
                      <a:pt x="11860" y="10068"/>
                      <a:pt x="11871" y="10068"/>
                    </a:cubicBezTo>
                    <a:cubicBezTo>
                      <a:pt x="12565" y="10101"/>
                      <a:pt x="12684" y="10775"/>
                      <a:pt x="13055" y="10775"/>
                    </a:cubicBezTo>
                    <a:cubicBezTo>
                      <a:pt x="13097" y="10775"/>
                      <a:pt x="13142" y="10767"/>
                      <a:pt x="13192" y="10747"/>
                    </a:cubicBezTo>
                    <a:cubicBezTo>
                      <a:pt x="13478" y="10628"/>
                      <a:pt x="13692" y="10283"/>
                      <a:pt x="13871" y="10057"/>
                    </a:cubicBezTo>
                    <a:cubicBezTo>
                      <a:pt x="15097" y="8664"/>
                      <a:pt x="15657" y="6961"/>
                      <a:pt x="15109" y="5223"/>
                    </a:cubicBezTo>
                    <a:cubicBezTo>
                      <a:pt x="15061" y="5056"/>
                      <a:pt x="14990" y="4889"/>
                      <a:pt x="14930" y="4734"/>
                    </a:cubicBezTo>
                    <a:cubicBezTo>
                      <a:pt x="14847" y="4532"/>
                      <a:pt x="14645" y="4080"/>
                      <a:pt x="14526" y="3842"/>
                    </a:cubicBezTo>
                    <a:cubicBezTo>
                      <a:pt x="14514" y="3806"/>
                      <a:pt x="14502" y="3794"/>
                      <a:pt x="14490" y="3758"/>
                    </a:cubicBezTo>
                    <a:cubicBezTo>
                      <a:pt x="14085" y="3080"/>
                      <a:pt x="13549" y="2484"/>
                      <a:pt x="12942" y="1972"/>
                    </a:cubicBezTo>
                    <a:cubicBezTo>
                      <a:pt x="12668" y="1758"/>
                      <a:pt x="12406" y="1556"/>
                      <a:pt x="12109" y="1377"/>
                    </a:cubicBezTo>
                    <a:cubicBezTo>
                      <a:pt x="10661" y="456"/>
                      <a:pt x="8956" y="0"/>
                      <a:pt x="7253" y="0"/>
                    </a:cubicBezTo>
                    <a:close/>
                  </a:path>
                </a:pathLst>
              </a:custGeom>
              <a:solidFill>
                <a:srgbClr val="0A0A0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04" name="Google Shape;5936;p62">
                <a:extLst>
                  <a:ext uri="{FF2B5EF4-FFF2-40B4-BE49-F238E27FC236}">
                    <a16:creationId xmlns:a16="http://schemas.microsoft.com/office/drawing/2014/main" id="{32FE9513-486E-4FDD-A566-BF750C3C5213}"/>
                  </a:ext>
                </a:extLst>
              </p:cNvPr>
              <p:cNvSpPr/>
              <p:nvPr/>
            </p:nvSpPr>
            <p:spPr>
              <a:xfrm>
                <a:off x="6412737" y="2015980"/>
                <a:ext cx="330506" cy="192931"/>
              </a:xfrm>
              <a:custGeom>
                <a:avLst/>
                <a:gdLst/>
                <a:ahLst/>
                <a:cxnLst/>
                <a:rect l="l" t="t" r="r" b="b"/>
                <a:pathLst>
                  <a:path w="6705" h="3914" extrusionOk="0">
                    <a:moveTo>
                      <a:pt x="6121" y="1"/>
                    </a:moveTo>
                    <a:cubicBezTo>
                      <a:pt x="5918" y="48"/>
                      <a:pt x="5704" y="96"/>
                      <a:pt x="5513" y="144"/>
                    </a:cubicBezTo>
                    <a:cubicBezTo>
                      <a:pt x="4010" y="478"/>
                      <a:pt x="2491" y="698"/>
                      <a:pt x="969" y="698"/>
                    </a:cubicBezTo>
                    <a:cubicBezTo>
                      <a:pt x="646" y="698"/>
                      <a:pt x="323" y="688"/>
                      <a:pt x="1" y="667"/>
                    </a:cubicBezTo>
                    <a:lnTo>
                      <a:pt x="1" y="667"/>
                    </a:lnTo>
                    <a:cubicBezTo>
                      <a:pt x="275" y="1537"/>
                      <a:pt x="501" y="2418"/>
                      <a:pt x="870" y="3263"/>
                    </a:cubicBezTo>
                    <a:lnTo>
                      <a:pt x="1037" y="3263"/>
                    </a:lnTo>
                    <a:cubicBezTo>
                      <a:pt x="1358" y="3215"/>
                      <a:pt x="1656" y="3001"/>
                      <a:pt x="1989" y="2989"/>
                    </a:cubicBezTo>
                    <a:cubicBezTo>
                      <a:pt x="1999" y="2989"/>
                      <a:pt x="2008" y="2989"/>
                      <a:pt x="2017" y="2989"/>
                    </a:cubicBezTo>
                    <a:cubicBezTo>
                      <a:pt x="2680" y="2989"/>
                      <a:pt x="3106" y="3812"/>
                      <a:pt x="3787" y="3906"/>
                    </a:cubicBezTo>
                    <a:cubicBezTo>
                      <a:pt x="3824" y="3911"/>
                      <a:pt x="3862" y="3913"/>
                      <a:pt x="3898" y="3913"/>
                    </a:cubicBezTo>
                    <a:cubicBezTo>
                      <a:pt x="4490" y="3913"/>
                      <a:pt x="4961" y="3298"/>
                      <a:pt x="5085" y="2715"/>
                    </a:cubicBezTo>
                    <a:cubicBezTo>
                      <a:pt x="5168" y="2322"/>
                      <a:pt x="5168" y="1894"/>
                      <a:pt x="5454" y="1632"/>
                    </a:cubicBezTo>
                    <a:cubicBezTo>
                      <a:pt x="5659" y="1419"/>
                      <a:pt x="5936" y="1363"/>
                      <a:pt x="6235" y="1363"/>
                    </a:cubicBezTo>
                    <a:cubicBezTo>
                      <a:pt x="6388" y="1363"/>
                      <a:pt x="6547" y="1378"/>
                      <a:pt x="6704" y="1394"/>
                    </a:cubicBezTo>
                    <a:cubicBezTo>
                      <a:pt x="6656" y="1227"/>
                      <a:pt x="6585" y="1060"/>
                      <a:pt x="6525" y="894"/>
                    </a:cubicBezTo>
                    <a:cubicBezTo>
                      <a:pt x="6442" y="703"/>
                      <a:pt x="6240" y="239"/>
                      <a:pt x="6121" y="1"/>
                    </a:cubicBezTo>
                    <a:close/>
                  </a:path>
                </a:pathLst>
              </a:custGeom>
              <a:solidFill>
                <a:srgbClr val="463F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05" name="Google Shape;5937;p62">
                <a:extLst>
                  <a:ext uri="{FF2B5EF4-FFF2-40B4-BE49-F238E27FC236}">
                    <a16:creationId xmlns:a16="http://schemas.microsoft.com/office/drawing/2014/main" id="{F2836F7B-AE4D-42CD-B8A4-23E2294CCEF1}"/>
                  </a:ext>
                </a:extLst>
              </p:cNvPr>
              <p:cNvSpPr/>
              <p:nvPr/>
            </p:nvSpPr>
            <p:spPr>
              <a:xfrm>
                <a:off x="6012481" y="1915620"/>
                <a:ext cx="358061" cy="189037"/>
              </a:xfrm>
              <a:custGeom>
                <a:avLst/>
                <a:gdLst/>
                <a:ahLst/>
                <a:cxnLst/>
                <a:rect l="l" t="t" r="r" b="b"/>
                <a:pathLst>
                  <a:path w="7264" h="3835" extrusionOk="0">
                    <a:moveTo>
                      <a:pt x="1537" y="1"/>
                    </a:moveTo>
                    <a:cubicBezTo>
                      <a:pt x="918" y="537"/>
                      <a:pt x="429" y="1215"/>
                      <a:pt x="132" y="1965"/>
                    </a:cubicBezTo>
                    <a:cubicBezTo>
                      <a:pt x="108" y="2144"/>
                      <a:pt x="48" y="2311"/>
                      <a:pt x="1" y="2477"/>
                    </a:cubicBezTo>
                    <a:cubicBezTo>
                      <a:pt x="120" y="2525"/>
                      <a:pt x="227" y="2549"/>
                      <a:pt x="322" y="2596"/>
                    </a:cubicBezTo>
                    <a:cubicBezTo>
                      <a:pt x="668" y="2739"/>
                      <a:pt x="953" y="3001"/>
                      <a:pt x="1275" y="3156"/>
                    </a:cubicBezTo>
                    <a:cubicBezTo>
                      <a:pt x="1640" y="3348"/>
                      <a:pt x="2035" y="3447"/>
                      <a:pt x="2437" y="3447"/>
                    </a:cubicBezTo>
                    <a:cubicBezTo>
                      <a:pt x="2534" y="3447"/>
                      <a:pt x="2630" y="3441"/>
                      <a:pt x="2727" y="3430"/>
                    </a:cubicBezTo>
                    <a:cubicBezTo>
                      <a:pt x="3001" y="3394"/>
                      <a:pt x="3287" y="3311"/>
                      <a:pt x="3573" y="3311"/>
                    </a:cubicBezTo>
                    <a:cubicBezTo>
                      <a:pt x="3593" y="3310"/>
                      <a:pt x="3613" y="3309"/>
                      <a:pt x="3633" y="3309"/>
                    </a:cubicBezTo>
                    <a:cubicBezTo>
                      <a:pt x="3901" y="3309"/>
                      <a:pt x="4180" y="3384"/>
                      <a:pt x="4347" y="3573"/>
                    </a:cubicBezTo>
                    <a:cubicBezTo>
                      <a:pt x="4418" y="3656"/>
                      <a:pt x="4466" y="3739"/>
                      <a:pt x="4513" y="3835"/>
                    </a:cubicBezTo>
                    <a:cubicBezTo>
                      <a:pt x="5359" y="3596"/>
                      <a:pt x="6180" y="3263"/>
                      <a:pt x="6918" y="2823"/>
                    </a:cubicBezTo>
                    <a:cubicBezTo>
                      <a:pt x="6954" y="2799"/>
                      <a:pt x="7097" y="2715"/>
                      <a:pt x="7264" y="2608"/>
                    </a:cubicBezTo>
                    <a:cubicBezTo>
                      <a:pt x="7085" y="2584"/>
                      <a:pt x="6895" y="2561"/>
                      <a:pt x="6716" y="2525"/>
                    </a:cubicBezTo>
                    <a:cubicBezTo>
                      <a:pt x="6073" y="2406"/>
                      <a:pt x="5442" y="2239"/>
                      <a:pt x="4823" y="2013"/>
                    </a:cubicBezTo>
                    <a:cubicBezTo>
                      <a:pt x="3716" y="1608"/>
                      <a:pt x="2668" y="1013"/>
                      <a:pt x="1787" y="239"/>
                    </a:cubicBezTo>
                    <a:cubicBezTo>
                      <a:pt x="1691" y="167"/>
                      <a:pt x="1620" y="96"/>
                      <a:pt x="1537" y="1"/>
                    </a:cubicBezTo>
                    <a:close/>
                  </a:path>
                </a:pathLst>
              </a:custGeom>
              <a:solidFill>
                <a:srgbClr val="463F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06" name="Google Shape;5938;p62">
                <a:extLst>
                  <a:ext uri="{FF2B5EF4-FFF2-40B4-BE49-F238E27FC236}">
                    <a16:creationId xmlns:a16="http://schemas.microsoft.com/office/drawing/2014/main" id="{0FB8A50F-2CEF-4898-9E80-F0E018E97D7B}"/>
                  </a:ext>
                </a:extLst>
              </p:cNvPr>
              <p:cNvSpPr/>
              <p:nvPr/>
            </p:nvSpPr>
            <p:spPr>
              <a:xfrm>
                <a:off x="6310060" y="2136895"/>
                <a:ext cx="1232" cy="641"/>
              </a:xfrm>
              <a:custGeom>
                <a:avLst/>
                <a:gdLst/>
                <a:ahLst/>
                <a:cxnLst/>
                <a:rect l="l" t="t" r="r" b="b"/>
                <a:pathLst>
                  <a:path w="25" h="13" extrusionOk="0">
                    <a:moveTo>
                      <a:pt x="0" y="12"/>
                    </a:moveTo>
                    <a:lnTo>
                      <a:pt x="0" y="12"/>
                    </a:lnTo>
                    <a:cubicBezTo>
                      <a:pt x="24" y="0"/>
                      <a:pt x="24" y="0"/>
                      <a:pt x="0" y="12"/>
                    </a:cubicBezTo>
                    <a:close/>
                  </a:path>
                </a:pathLst>
              </a:custGeom>
              <a:solidFill>
                <a:srgbClr val="FF556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07" name="Google Shape;5939;p62">
                <a:extLst>
                  <a:ext uri="{FF2B5EF4-FFF2-40B4-BE49-F238E27FC236}">
                    <a16:creationId xmlns:a16="http://schemas.microsoft.com/office/drawing/2014/main" id="{F2C3AB16-FEA1-42DB-89FE-E52335853A90}"/>
                  </a:ext>
                </a:extLst>
              </p:cNvPr>
              <p:cNvSpPr/>
              <p:nvPr/>
            </p:nvSpPr>
            <p:spPr>
              <a:xfrm>
                <a:off x="6540700" y="2295716"/>
                <a:ext cx="180213" cy="183910"/>
              </a:xfrm>
              <a:custGeom>
                <a:avLst/>
                <a:gdLst/>
                <a:ahLst/>
                <a:cxnLst/>
                <a:rect l="l" t="t" r="r" b="b"/>
                <a:pathLst>
                  <a:path w="3656" h="3731" extrusionOk="0">
                    <a:moveTo>
                      <a:pt x="2245" y="0"/>
                    </a:moveTo>
                    <a:cubicBezTo>
                      <a:pt x="1750" y="0"/>
                      <a:pt x="1232" y="178"/>
                      <a:pt x="893" y="386"/>
                    </a:cubicBezTo>
                    <a:cubicBezTo>
                      <a:pt x="310" y="779"/>
                      <a:pt x="108" y="1624"/>
                      <a:pt x="24" y="2339"/>
                    </a:cubicBezTo>
                    <a:cubicBezTo>
                      <a:pt x="0" y="2672"/>
                      <a:pt x="24" y="3041"/>
                      <a:pt x="250" y="3303"/>
                    </a:cubicBezTo>
                    <a:cubicBezTo>
                      <a:pt x="500" y="3619"/>
                      <a:pt x="860" y="3730"/>
                      <a:pt x="1227" y="3730"/>
                    </a:cubicBezTo>
                    <a:cubicBezTo>
                      <a:pt x="1578" y="3730"/>
                      <a:pt x="1935" y="3628"/>
                      <a:pt x="2203" y="3505"/>
                    </a:cubicBezTo>
                    <a:cubicBezTo>
                      <a:pt x="2858" y="3208"/>
                      <a:pt x="3358" y="2636"/>
                      <a:pt x="3560" y="1910"/>
                    </a:cubicBezTo>
                    <a:cubicBezTo>
                      <a:pt x="3644" y="1577"/>
                      <a:pt x="3656" y="1208"/>
                      <a:pt x="3537" y="850"/>
                    </a:cubicBezTo>
                    <a:cubicBezTo>
                      <a:pt x="3441" y="529"/>
                      <a:pt x="3239" y="315"/>
                      <a:pt x="3001" y="184"/>
                    </a:cubicBezTo>
                    <a:cubicBezTo>
                      <a:pt x="2778" y="53"/>
                      <a:pt x="2515" y="0"/>
                      <a:pt x="2245" y="0"/>
                    </a:cubicBezTo>
                    <a:close/>
                  </a:path>
                </a:pathLst>
              </a:custGeom>
              <a:solidFill>
                <a:srgbClr val="FFBB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08" name="Google Shape;5940;p62">
                <a:extLst>
                  <a:ext uri="{FF2B5EF4-FFF2-40B4-BE49-F238E27FC236}">
                    <a16:creationId xmlns:a16="http://schemas.microsoft.com/office/drawing/2014/main" id="{02FC3E84-6CE4-42F8-80E1-7F4F496AC4C4}"/>
                  </a:ext>
                </a:extLst>
              </p:cNvPr>
              <p:cNvSpPr/>
              <p:nvPr/>
            </p:nvSpPr>
            <p:spPr>
              <a:xfrm>
                <a:off x="6589401" y="2343136"/>
                <a:ext cx="112140" cy="64425"/>
              </a:xfrm>
              <a:custGeom>
                <a:avLst/>
                <a:gdLst/>
                <a:ahLst/>
                <a:cxnLst/>
                <a:rect l="l" t="t" r="r" b="b"/>
                <a:pathLst>
                  <a:path w="2275" h="1307" extrusionOk="0">
                    <a:moveTo>
                      <a:pt x="1489" y="1"/>
                    </a:moveTo>
                    <a:cubicBezTo>
                      <a:pt x="1317" y="1"/>
                      <a:pt x="1143" y="45"/>
                      <a:pt x="989" y="115"/>
                    </a:cubicBezTo>
                    <a:cubicBezTo>
                      <a:pt x="751" y="222"/>
                      <a:pt x="560" y="365"/>
                      <a:pt x="382" y="543"/>
                    </a:cubicBezTo>
                    <a:cubicBezTo>
                      <a:pt x="215" y="722"/>
                      <a:pt x="108" y="924"/>
                      <a:pt x="24" y="1174"/>
                    </a:cubicBezTo>
                    <a:cubicBezTo>
                      <a:pt x="1" y="1229"/>
                      <a:pt x="45" y="1274"/>
                      <a:pt x="84" y="1274"/>
                    </a:cubicBezTo>
                    <a:cubicBezTo>
                      <a:pt x="104" y="1274"/>
                      <a:pt x="124" y="1262"/>
                      <a:pt x="132" y="1234"/>
                    </a:cubicBezTo>
                    <a:cubicBezTo>
                      <a:pt x="298" y="877"/>
                      <a:pt x="632" y="555"/>
                      <a:pt x="977" y="400"/>
                    </a:cubicBezTo>
                    <a:cubicBezTo>
                      <a:pt x="1072" y="353"/>
                      <a:pt x="1167" y="305"/>
                      <a:pt x="1275" y="293"/>
                    </a:cubicBezTo>
                    <a:cubicBezTo>
                      <a:pt x="1334" y="424"/>
                      <a:pt x="1370" y="579"/>
                      <a:pt x="1346" y="722"/>
                    </a:cubicBezTo>
                    <a:cubicBezTo>
                      <a:pt x="1346" y="817"/>
                      <a:pt x="1322" y="888"/>
                      <a:pt x="1275" y="960"/>
                    </a:cubicBezTo>
                    <a:cubicBezTo>
                      <a:pt x="1263" y="996"/>
                      <a:pt x="1239" y="1019"/>
                      <a:pt x="1215" y="1055"/>
                    </a:cubicBezTo>
                    <a:cubicBezTo>
                      <a:pt x="1203" y="1079"/>
                      <a:pt x="1179" y="1091"/>
                      <a:pt x="1167" y="1115"/>
                    </a:cubicBezTo>
                    <a:cubicBezTo>
                      <a:pt x="1156" y="1127"/>
                      <a:pt x="1156" y="1150"/>
                      <a:pt x="1144" y="1186"/>
                    </a:cubicBezTo>
                    <a:cubicBezTo>
                      <a:pt x="1122" y="1241"/>
                      <a:pt x="1171" y="1306"/>
                      <a:pt x="1226" y="1306"/>
                    </a:cubicBezTo>
                    <a:cubicBezTo>
                      <a:pt x="1230" y="1306"/>
                      <a:pt x="1234" y="1306"/>
                      <a:pt x="1239" y="1305"/>
                    </a:cubicBezTo>
                    <a:cubicBezTo>
                      <a:pt x="1287" y="1293"/>
                      <a:pt x="1322" y="1293"/>
                      <a:pt x="1346" y="1258"/>
                    </a:cubicBezTo>
                    <a:cubicBezTo>
                      <a:pt x="1382" y="1246"/>
                      <a:pt x="1394" y="1210"/>
                      <a:pt x="1406" y="1198"/>
                    </a:cubicBezTo>
                    <a:cubicBezTo>
                      <a:pt x="1453" y="1174"/>
                      <a:pt x="1477" y="1115"/>
                      <a:pt x="1513" y="1067"/>
                    </a:cubicBezTo>
                    <a:cubicBezTo>
                      <a:pt x="1560" y="972"/>
                      <a:pt x="1584" y="877"/>
                      <a:pt x="1596" y="769"/>
                    </a:cubicBezTo>
                    <a:cubicBezTo>
                      <a:pt x="1620" y="591"/>
                      <a:pt x="1572" y="424"/>
                      <a:pt x="1501" y="281"/>
                    </a:cubicBezTo>
                    <a:cubicBezTo>
                      <a:pt x="1560" y="281"/>
                      <a:pt x="1596" y="293"/>
                      <a:pt x="1656" y="305"/>
                    </a:cubicBezTo>
                    <a:cubicBezTo>
                      <a:pt x="1751" y="341"/>
                      <a:pt x="1822" y="376"/>
                      <a:pt x="1894" y="436"/>
                    </a:cubicBezTo>
                    <a:cubicBezTo>
                      <a:pt x="1953" y="484"/>
                      <a:pt x="2013" y="591"/>
                      <a:pt x="2096" y="615"/>
                    </a:cubicBezTo>
                    <a:cubicBezTo>
                      <a:pt x="2112" y="624"/>
                      <a:pt x="2129" y="629"/>
                      <a:pt x="2145" y="629"/>
                    </a:cubicBezTo>
                    <a:cubicBezTo>
                      <a:pt x="2190" y="629"/>
                      <a:pt x="2230" y="595"/>
                      <a:pt x="2239" y="543"/>
                    </a:cubicBezTo>
                    <a:cubicBezTo>
                      <a:pt x="2275" y="424"/>
                      <a:pt x="2156" y="293"/>
                      <a:pt x="2072" y="222"/>
                    </a:cubicBezTo>
                    <a:cubicBezTo>
                      <a:pt x="1989" y="126"/>
                      <a:pt x="1882" y="67"/>
                      <a:pt x="1763" y="43"/>
                    </a:cubicBezTo>
                    <a:cubicBezTo>
                      <a:pt x="1675" y="14"/>
                      <a:pt x="1582" y="1"/>
                      <a:pt x="1489" y="1"/>
                    </a:cubicBezTo>
                    <a:close/>
                  </a:path>
                </a:pathLst>
              </a:custGeom>
              <a:solidFill>
                <a:srgbClr val="C4311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09" name="Google Shape;5943;p62">
                <a:extLst>
                  <a:ext uri="{FF2B5EF4-FFF2-40B4-BE49-F238E27FC236}">
                    <a16:creationId xmlns:a16="http://schemas.microsoft.com/office/drawing/2014/main" id="{F751B841-3FD7-497C-B85F-F047F0B44DDE}"/>
                  </a:ext>
                </a:extLst>
              </p:cNvPr>
              <p:cNvSpPr/>
              <p:nvPr/>
            </p:nvSpPr>
            <p:spPr>
              <a:xfrm>
                <a:off x="6082920" y="2367980"/>
                <a:ext cx="168778" cy="72214"/>
              </a:xfrm>
              <a:custGeom>
                <a:avLst/>
                <a:gdLst/>
                <a:ahLst/>
                <a:cxnLst/>
                <a:rect l="l" t="t" r="r" b="b"/>
                <a:pathLst>
                  <a:path w="3424" h="1465" extrusionOk="0">
                    <a:moveTo>
                      <a:pt x="384" y="0"/>
                    </a:moveTo>
                    <a:cubicBezTo>
                      <a:pt x="328" y="0"/>
                      <a:pt x="288" y="11"/>
                      <a:pt x="262" y="39"/>
                    </a:cubicBezTo>
                    <a:cubicBezTo>
                      <a:pt x="1" y="384"/>
                      <a:pt x="560" y="1325"/>
                      <a:pt x="1584" y="1456"/>
                    </a:cubicBezTo>
                    <a:cubicBezTo>
                      <a:pt x="1631" y="1461"/>
                      <a:pt x="1678" y="1464"/>
                      <a:pt x="1724" y="1464"/>
                    </a:cubicBezTo>
                    <a:cubicBezTo>
                      <a:pt x="2682" y="1464"/>
                      <a:pt x="3423" y="339"/>
                      <a:pt x="3049" y="146"/>
                    </a:cubicBezTo>
                    <a:cubicBezTo>
                      <a:pt x="2939" y="85"/>
                      <a:pt x="2832" y="64"/>
                      <a:pt x="2717" y="64"/>
                    </a:cubicBezTo>
                    <a:cubicBezTo>
                      <a:pt x="2456" y="64"/>
                      <a:pt x="2154" y="173"/>
                      <a:pt x="1697" y="173"/>
                    </a:cubicBezTo>
                    <a:cubicBezTo>
                      <a:pt x="1653" y="173"/>
                      <a:pt x="1607" y="172"/>
                      <a:pt x="1560" y="170"/>
                    </a:cubicBezTo>
                    <a:cubicBezTo>
                      <a:pt x="989" y="151"/>
                      <a:pt x="587" y="0"/>
                      <a:pt x="384" y="0"/>
                    </a:cubicBezTo>
                    <a:close/>
                  </a:path>
                </a:pathLst>
              </a:custGeom>
              <a:solidFill>
                <a:srgbClr val="B22E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10" name="Google Shape;5944;p62">
                <a:extLst>
                  <a:ext uri="{FF2B5EF4-FFF2-40B4-BE49-F238E27FC236}">
                    <a16:creationId xmlns:a16="http://schemas.microsoft.com/office/drawing/2014/main" id="{EC939A4E-71B0-451B-A26A-4D3D851B59B1}"/>
                  </a:ext>
                </a:extLst>
              </p:cNvPr>
              <p:cNvSpPr/>
              <p:nvPr/>
            </p:nvSpPr>
            <p:spPr>
              <a:xfrm>
                <a:off x="6135761" y="2385479"/>
                <a:ext cx="102726" cy="54813"/>
              </a:xfrm>
              <a:custGeom>
                <a:avLst/>
                <a:gdLst/>
                <a:ahLst/>
                <a:cxnLst/>
                <a:rect l="l" t="t" r="r" b="b"/>
                <a:pathLst>
                  <a:path w="2084" h="1112" extrusionOk="0">
                    <a:moveTo>
                      <a:pt x="1811" y="0"/>
                    </a:moveTo>
                    <a:cubicBezTo>
                      <a:pt x="1537" y="0"/>
                      <a:pt x="1226" y="120"/>
                      <a:pt x="1024" y="208"/>
                    </a:cubicBezTo>
                    <a:cubicBezTo>
                      <a:pt x="655" y="375"/>
                      <a:pt x="286" y="613"/>
                      <a:pt x="0" y="946"/>
                    </a:cubicBezTo>
                    <a:cubicBezTo>
                      <a:pt x="143" y="1030"/>
                      <a:pt x="322" y="1065"/>
                      <a:pt x="524" y="1101"/>
                    </a:cubicBezTo>
                    <a:cubicBezTo>
                      <a:pt x="577" y="1108"/>
                      <a:pt x="629" y="1112"/>
                      <a:pt x="681" y="1112"/>
                    </a:cubicBezTo>
                    <a:cubicBezTo>
                      <a:pt x="1408" y="1112"/>
                      <a:pt x="1995" y="442"/>
                      <a:pt x="2084" y="53"/>
                    </a:cubicBezTo>
                    <a:cubicBezTo>
                      <a:pt x="2002" y="16"/>
                      <a:pt x="1909" y="0"/>
                      <a:pt x="1811" y="0"/>
                    </a:cubicBezTo>
                    <a:close/>
                  </a:path>
                </a:pathLst>
              </a:custGeom>
              <a:solidFill>
                <a:srgbClr val="FF582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11" name="Google Shape;5945;p62">
                <a:extLst>
                  <a:ext uri="{FF2B5EF4-FFF2-40B4-BE49-F238E27FC236}">
                    <a16:creationId xmlns:a16="http://schemas.microsoft.com/office/drawing/2014/main" id="{0E145470-3F82-4773-BD0F-7F833F6D5013}"/>
                  </a:ext>
                </a:extLst>
              </p:cNvPr>
              <p:cNvSpPr/>
              <p:nvPr/>
            </p:nvSpPr>
            <p:spPr>
              <a:xfrm>
                <a:off x="6100517" y="2247952"/>
                <a:ext cx="64622" cy="113126"/>
              </a:xfrm>
              <a:custGeom>
                <a:avLst/>
                <a:gdLst/>
                <a:ahLst/>
                <a:cxnLst/>
                <a:rect l="l" t="t" r="r" b="b"/>
                <a:pathLst>
                  <a:path w="1311" h="2295" extrusionOk="0">
                    <a:moveTo>
                      <a:pt x="1075" y="1"/>
                    </a:moveTo>
                    <a:cubicBezTo>
                      <a:pt x="1043" y="1"/>
                      <a:pt x="1013" y="16"/>
                      <a:pt x="1001" y="45"/>
                    </a:cubicBezTo>
                    <a:cubicBezTo>
                      <a:pt x="929" y="164"/>
                      <a:pt x="941" y="379"/>
                      <a:pt x="941" y="510"/>
                    </a:cubicBezTo>
                    <a:lnTo>
                      <a:pt x="941" y="986"/>
                    </a:lnTo>
                    <a:lnTo>
                      <a:pt x="941" y="1236"/>
                    </a:lnTo>
                    <a:cubicBezTo>
                      <a:pt x="941" y="1284"/>
                      <a:pt x="953" y="1391"/>
                      <a:pt x="929" y="1415"/>
                    </a:cubicBezTo>
                    <a:cubicBezTo>
                      <a:pt x="911" y="1438"/>
                      <a:pt x="880" y="1446"/>
                      <a:pt x="845" y="1446"/>
                    </a:cubicBezTo>
                    <a:cubicBezTo>
                      <a:pt x="791" y="1446"/>
                      <a:pt x="728" y="1424"/>
                      <a:pt x="691" y="1403"/>
                    </a:cubicBezTo>
                    <a:cubicBezTo>
                      <a:pt x="581" y="1359"/>
                      <a:pt x="451" y="1294"/>
                      <a:pt x="328" y="1294"/>
                    </a:cubicBezTo>
                    <a:cubicBezTo>
                      <a:pt x="318" y="1294"/>
                      <a:pt x="308" y="1295"/>
                      <a:pt x="298" y="1295"/>
                    </a:cubicBezTo>
                    <a:cubicBezTo>
                      <a:pt x="179" y="1319"/>
                      <a:pt x="72" y="1391"/>
                      <a:pt x="48" y="1510"/>
                    </a:cubicBezTo>
                    <a:cubicBezTo>
                      <a:pt x="1" y="1641"/>
                      <a:pt x="72" y="1772"/>
                      <a:pt x="120" y="1903"/>
                    </a:cubicBezTo>
                    <a:cubicBezTo>
                      <a:pt x="179" y="2046"/>
                      <a:pt x="275" y="2177"/>
                      <a:pt x="370" y="2284"/>
                    </a:cubicBezTo>
                    <a:cubicBezTo>
                      <a:pt x="380" y="2291"/>
                      <a:pt x="390" y="2295"/>
                      <a:pt x="400" y="2295"/>
                    </a:cubicBezTo>
                    <a:cubicBezTo>
                      <a:pt x="435" y="2295"/>
                      <a:pt x="462" y="2252"/>
                      <a:pt x="453" y="2224"/>
                    </a:cubicBezTo>
                    <a:cubicBezTo>
                      <a:pt x="406" y="2069"/>
                      <a:pt x="346" y="1938"/>
                      <a:pt x="298" y="1784"/>
                    </a:cubicBezTo>
                    <a:cubicBezTo>
                      <a:pt x="286" y="1748"/>
                      <a:pt x="251" y="1653"/>
                      <a:pt x="286" y="1617"/>
                    </a:cubicBezTo>
                    <a:cubicBezTo>
                      <a:pt x="302" y="1594"/>
                      <a:pt x="326" y="1586"/>
                      <a:pt x="354" y="1586"/>
                    </a:cubicBezTo>
                    <a:cubicBezTo>
                      <a:pt x="371" y="1586"/>
                      <a:pt x="388" y="1589"/>
                      <a:pt x="406" y="1593"/>
                    </a:cubicBezTo>
                    <a:cubicBezTo>
                      <a:pt x="525" y="1617"/>
                      <a:pt x="644" y="1700"/>
                      <a:pt x="763" y="1724"/>
                    </a:cubicBezTo>
                    <a:cubicBezTo>
                      <a:pt x="805" y="1738"/>
                      <a:pt x="849" y="1745"/>
                      <a:pt x="892" y="1745"/>
                    </a:cubicBezTo>
                    <a:cubicBezTo>
                      <a:pt x="958" y="1745"/>
                      <a:pt x="1022" y="1729"/>
                      <a:pt x="1072" y="1700"/>
                    </a:cubicBezTo>
                    <a:cubicBezTo>
                      <a:pt x="1310" y="1569"/>
                      <a:pt x="1251" y="1212"/>
                      <a:pt x="1251" y="950"/>
                    </a:cubicBezTo>
                    <a:lnTo>
                      <a:pt x="1251" y="498"/>
                    </a:lnTo>
                    <a:cubicBezTo>
                      <a:pt x="1239" y="343"/>
                      <a:pt x="1251" y="164"/>
                      <a:pt x="1168" y="45"/>
                    </a:cubicBezTo>
                    <a:cubicBezTo>
                      <a:pt x="1144" y="16"/>
                      <a:pt x="1108" y="1"/>
                      <a:pt x="1075" y="1"/>
                    </a:cubicBezTo>
                    <a:close/>
                  </a:path>
                </a:pathLst>
              </a:custGeom>
              <a:solidFill>
                <a:srgbClr val="C4311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12" name="Google Shape;5946;p62">
                <a:extLst>
                  <a:ext uri="{FF2B5EF4-FFF2-40B4-BE49-F238E27FC236}">
                    <a16:creationId xmlns:a16="http://schemas.microsoft.com/office/drawing/2014/main" id="{479AF6EC-C770-4D7D-BDD7-73E8D3A1E25F}"/>
                  </a:ext>
                </a:extLst>
              </p:cNvPr>
              <p:cNvSpPr/>
              <p:nvPr/>
            </p:nvSpPr>
            <p:spPr>
              <a:xfrm>
                <a:off x="6246078" y="2260127"/>
                <a:ext cx="41701" cy="62897"/>
              </a:xfrm>
              <a:custGeom>
                <a:avLst/>
                <a:gdLst/>
                <a:ahLst/>
                <a:cxnLst/>
                <a:rect l="l" t="t" r="r" b="b"/>
                <a:pathLst>
                  <a:path w="846" h="1276" extrusionOk="0">
                    <a:moveTo>
                      <a:pt x="441" y="1"/>
                    </a:moveTo>
                    <a:cubicBezTo>
                      <a:pt x="215" y="1"/>
                      <a:pt x="24" y="275"/>
                      <a:pt x="12" y="620"/>
                    </a:cubicBezTo>
                    <a:cubicBezTo>
                      <a:pt x="0" y="977"/>
                      <a:pt x="167" y="1263"/>
                      <a:pt x="393" y="1275"/>
                    </a:cubicBezTo>
                    <a:cubicBezTo>
                      <a:pt x="398" y="1275"/>
                      <a:pt x="402" y="1275"/>
                      <a:pt x="407" y="1275"/>
                    </a:cubicBezTo>
                    <a:cubicBezTo>
                      <a:pt x="627" y="1275"/>
                      <a:pt x="810" y="994"/>
                      <a:pt x="822" y="644"/>
                    </a:cubicBezTo>
                    <a:cubicBezTo>
                      <a:pt x="846" y="298"/>
                      <a:pt x="667" y="13"/>
                      <a:pt x="441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13" name="Google Shape;5947;p62">
                <a:extLst>
                  <a:ext uri="{FF2B5EF4-FFF2-40B4-BE49-F238E27FC236}">
                    <a16:creationId xmlns:a16="http://schemas.microsoft.com/office/drawing/2014/main" id="{F8B7B5FE-4095-4484-95B2-DD48B399EE80}"/>
                  </a:ext>
                </a:extLst>
              </p:cNvPr>
              <p:cNvSpPr/>
              <p:nvPr/>
            </p:nvSpPr>
            <p:spPr>
              <a:xfrm>
                <a:off x="6058273" y="2255444"/>
                <a:ext cx="33519" cy="52299"/>
              </a:xfrm>
              <a:custGeom>
                <a:avLst/>
                <a:gdLst/>
                <a:ahLst/>
                <a:cxnLst/>
                <a:rect l="l" t="t" r="r" b="b"/>
                <a:pathLst>
                  <a:path w="680" h="1061" extrusionOk="0">
                    <a:moveTo>
                      <a:pt x="358" y="0"/>
                    </a:moveTo>
                    <a:cubicBezTo>
                      <a:pt x="167" y="0"/>
                      <a:pt x="24" y="227"/>
                      <a:pt x="12" y="524"/>
                    </a:cubicBezTo>
                    <a:cubicBezTo>
                      <a:pt x="0" y="822"/>
                      <a:pt x="143" y="1060"/>
                      <a:pt x="322" y="1060"/>
                    </a:cubicBezTo>
                    <a:cubicBezTo>
                      <a:pt x="501" y="1060"/>
                      <a:pt x="667" y="834"/>
                      <a:pt x="667" y="536"/>
                    </a:cubicBezTo>
                    <a:cubicBezTo>
                      <a:pt x="679" y="239"/>
                      <a:pt x="536" y="0"/>
                      <a:pt x="358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14" name="Google Shape;5948;p62">
                <a:extLst>
                  <a:ext uri="{FF2B5EF4-FFF2-40B4-BE49-F238E27FC236}">
                    <a16:creationId xmlns:a16="http://schemas.microsoft.com/office/drawing/2014/main" id="{A59E182C-66E0-4D15-9D8F-58B6B89C2622}"/>
                  </a:ext>
                </a:extLst>
              </p:cNvPr>
              <p:cNvSpPr/>
              <p:nvPr/>
            </p:nvSpPr>
            <p:spPr>
              <a:xfrm>
                <a:off x="6206743" y="2167999"/>
                <a:ext cx="83403" cy="53877"/>
              </a:xfrm>
              <a:custGeom>
                <a:avLst/>
                <a:gdLst/>
                <a:ahLst/>
                <a:cxnLst/>
                <a:rect l="l" t="t" r="r" b="b"/>
                <a:pathLst>
                  <a:path w="1692" h="1093" extrusionOk="0">
                    <a:moveTo>
                      <a:pt x="310" y="0"/>
                    </a:moveTo>
                    <a:cubicBezTo>
                      <a:pt x="233" y="0"/>
                      <a:pt x="156" y="12"/>
                      <a:pt x="96" y="48"/>
                    </a:cubicBezTo>
                    <a:cubicBezTo>
                      <a:pt x="13" y="96"/>
                      <a:pt x="1" y="227"/>
                      <a:pt x="132" y="274"/>
                    </a:cubicBezTo>
                    <a:cubicBezTo>
                      <a:pt x="275" y="334"/>
                      <a:pt x="406" y="322"/>
                      <a:pt x="513" y="334"/>
                    </a:cubicBezTo>
                    <a:cubicBezTo>
                      <a:pt x="608" y="346"/>
                      <a:pt x="715" y="358"/>
                      <a:pt x="822" y="393"/>
                    </a:cubicBezTo>
                    <a:cubicBezTo>
                      <a:pt x="1191" y="500"/>
                      <a:pt x="1465" y="751"/>
                      <a:pt x="1596" y="1012"/>
                    </a:cubicBezTo>
                    <a:cubicBezTo>
                      <a:pt x="1608" y="1048"/>
                      <a:pt x="1620" y="1060"/>
                      <a:pt x="1644" y="1072"/>
                    </a:cubicBezTo>
                    <a:cubicBezTo>
                      <a:pt x="1658" y="1086"/>
                      <a:pt x="1668" y="1092"/>
                      <a:pt x="1675" y="1092"/>
                    </a:cubicBezTo>
                    <a:cubicBezTo>
                      <a:pt x="1691" y="1092"/>
                      <a:pt x="1691" y="1061"/>
                      <a:pt x="1691" y="1036"/>
                    </a:cubicBezTo>
                    <a:cubicBezTo>
                      <a:pt x="1691" y="1001"/>
                      <a:pt x="1691" y="989"/>
                      <a:pt x="1668" y="953"/>
                    </a:cubicBezTo>
                    <a:cubicBezTo>
                      <a:pt x="1644" y="715"/>
                      <a:pt x="1489" y="524"/>
                      <a:pt x="1322" y="381"/>
                    </a:cubicBezTo>
                    <a:cubicBezTo>
                      <a:pt x="1203" y="274"/>
                      <a:pt x="1049" y="167"/>
                      <a:pt x="870" y="108"/>
                    </a:cubicBezTo>
                    <a:cubicBezTo>
                      <a:pt x="763" y="84"/>
                      <a:pt x="644" y="48"/>
                      <a:pt x="525" y="24"/>
                    </a:cubicBezTo>
                    <a:cubicBezTo>
                      <a:pt x="465" y="12"/>
                      <a:pt x="388" y="0"/>
                      <a:pt x="310" y="0"/>
                    </a:cubicBezTo>
                    <a:close/>
                  </a:path>
                </a:pathLst>
              </a:custGeom>
              <a:solidFill>
                <a:srgbClr val="B24D3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15" name="Google Shape;5949;p62">
                <a:extLst>
                  <a:ext uri="{FF2B5EF4-FFF2-40B4-BE49-F238E27FC236}">
                    <a16:creationId xmlns:a16="http://schemas.microsoft.com/office/drawing/2014/main" id="{5B50891C-FC8A-439E-80C8-A37B92FEE1E5}"/>
                  </a:ext>
                </a:extLst>
              </p:cNvPr>
              <p:cNvSpPr/>
              <p:nvPr/>
            </p:nvSpPr>
            <p:spPr>
              <a:xfrm>
                <a:off x="6061773" y="2163316"/>
                <a:ext cx="62848" cy="44708"/>
              </a:xfrm>
              <a:custGeom>
                <a:avLst/>
                <a:gdLst/>
                <a:ahLst/>
                <a:cxnLst/>
                <a:rect l="l" t="t" r="r" b="b"/>
                <a:pathLst>
                  <a:path w="1275" h="907" extrusionOk="0">
                    <a:moveTo>
                      <a:pt x="918" y="0"/>
                    </a:moveTo>
                    <a:cubicBezTo>
                      <a:pt x="834" y="0"/>
                      <a:pt x="739" y="12"/>
                      <a:pt x="668" y="24"/>
                    </a:cubicBezTo>
                    <a:cubicBezTo>
                      <a:pt x="537" y="72"/>
                      <a:pt x="418" y="143"/>
                      <a:pt x="310" y="238"/>
                    </a:cubicBezTo>
                    <a:cubicBezTo>
                      <a:pt x="180" y="357"/>
                      <a:pt x="60" y="536"/>
                      <a:pt x="13" y="750"/>
                    </a:cubicBezTo>
                    <a:cubicBezTo>
                      <a:pt x="1" y="786"/>
                      <a:pt x="1" y="798"/>
                      <a:pt x="1" y="834"/>
                    </a:cubicBezTo>
                    <a:cubicBezTo>
                      <a:pt x="1" y="866"/>
                      <a:pt x="1" y="907"/>
                      <a:pt x="18" y="907"/>
                    </a:cubicBezTo>
                    <a:cubicBezTo>
                      <a:pt x="20" y="907"/>
                      <a:pt x="22" y="906"/>
                      <a:pt x="25" y="905"/>
                    </a:cubicBezTo>
                    <a:cubicBezTo>
                      <a:pt x="25" y="893"/>
                      <a:pt x="37" y="869"/>
                      <a:pt x="60" y="846"/>
                    </a:cubicBezTo>
                    <a:cubicBezTo>
                      <a:pt x="180" y="595"/>
                      <a:pt x="382" y="381"/>
                      <a:pt x="668" y="334"/>
                    </a:cubicBezTo>
                    <a:cubicBezTo>
                      <a:pt x="739" y="322"/>
                      <a:pt x="811" y="322"/>
                      <a:pt x="906" y="322"/>
                    </a:cubicBezTo>
                    <a:cubicBezTo>
                      <a:pt x="947" y="322"/>
                      <a:pt x="992" y="325"/>
                      <a:pt x="1040" y="325"/>
                    </a:cubicBezTo>
                    <a:cubicBezTo>
                      <a:pt x="1087" y="325"/>
                      <a:pt x="1138" y="322"/>
                      <a:pt x="1192" y="310"/>
                    </a:cubicBezTo>
                    <a:cubicBezTo>
                      <a:pt x="1275" y="262"/>
                      <a:pt x="1275" y="143"/>
                      <a:pt x="1227" y="84"/>
                    </a:cubicBezTo>
                    <a:cubicBezTo>
                      <a:pt x="1156" y="0"/>
                      <a:pt x="1013" y="0"/>
                      <a:pt x="918" y="0"/>
                    </a:cubicBezTo>
                    <a:close/>
                  </a:path>
                </a:pathLst>
              </a:custGeom>
              <a:solidFill>
                <a:srgbClr val="B24D3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10" name="Google Shape;5784;p62">
              <a:extLst>
                <a:ext uri="{FF2B5EF4-FFF2-40B4-BE49-F238E27FC236}">
                  <a16:creationId xmlns:a16="http://schemas.microsoft.com/office/drawing/2014/main" id="{6F215E4D-6EA4-4ED5-B531-A84D04C605A7}"/>
                </a:ext>
              </a:extLst>
            </p:cNvPr>
            <p:cNvGrpSpPr/>
            <p:nvPr/>
          </p:nvGrpSpPr>
          <p:grpSpPr>
            <a:xfrm>
              <a:off x="5945155" y="2321428"/>
              <a:ext cx="1218838" cy="2542285"/>
              <a:chOff x="4674383" y="1818020"/>
              <a:chExt cx="1065260" cy="2304979"/>
            </a:xfrm>
          </p:grpSpPr>
          <p:sp>
            <p:nvSpPr>
              <p:cNvPr id="23" name="Google Shape;5785;p62">
                <a:extLst>
                  <a:ext uri="{FF2B5EF4-FFF2-40B4-BE49-F238E27FC236}">
                    <a16:creationId xmlns:a16="http://schemas.microsoft.com/office/drawing/2014/main" id="{32A6B668-AE5E-4708-A330-B2F43F80CBC0}"/>
                  </a:ext>
                </a:extLst>
              </p:cNvPr>
              <p:cNvSpPr/>
              <p:nvPr/>
            </p:nvSpPr>
            <p:spPr>
              <a:xfrm>
                <a:off x="4787756" y="3281473"/>
                <a:ext cx="68024" cy="63932"/>
              </a:xfrm>
              <a:custGeom>
                <a:avLst/>
                <a:gdLst/>
                <a:ahLst/>
                <a:cxnLst/>
                <a:rect l="l" t="t" r="r" b="b"/>
                <a:pathLst>
                  <a:path w="1380" h="1297" extrusionOk="0">
                    <a:moveTo>
                      <a:pt x="323" y="0"/>
                    </a:moveTo>
                    <a:cubicBezTo>
                      <a:pt x="288" y="0"/>
                      <a:pt x="258" y="10"/>
                      <a:pt x="237" y="33"/>
                    </a:cubicBezTo>
                    <a:cubicBezTo>
                      <a:pt x="94" y="176"/>
                      <a:pt x="475" y="593"/>
                      <a:pt x="475" y="593"/>
                    </a:cubicBezTo>
                    <a:cubicBezTo>
                      <a:pt x="475" y="593"/>
                      <a:pt x="278" y="498"/>
                      <a:pt x="156" y="498"/>
                    </a:cubicBezTo>
                    <a:cubicBezTo>
                      <a:pt x="50" y="498"/>
                      <a:pt x="0" y="571"/>
                      <a:pt x="189" y="843"/>
                    </a:cubicBezTo>
                    <a:cubicBezTo>
                      <a:pt x="458" y="1235"/>
                      <a:pt x="918" y="1296"/>
                      <a:pt x="1181" y="1296"/>
                    </a:cubicBezTo>
                    <a:cubicBezTo>
                      <a:pt x="1301" y="1296"/>
                      <a:pt x="1380" y="1283"/>
                      <a:pt x="1380" y="1283"/>
                    </a:cubicBezTo>
                    <a:lnTo>
                      <a:pt x="832" y="259"/>
                    </a:lnTo>
                    <a:cubicBezTo>
                      <a:pt x="832" y="259"/>
                      <a:pt x="506" y="0"/>
                      <a:pt x="323" y="0"/>
                    </a:cubicBezTo>
                    <a:close/>
                  </a:path>
                </a:pathLst>
              </a:custGeom>
              <a:solidFill>
                <a:srgbClr val="FFA6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4" name="Google Shape;5786;p62">
                <a:extLst>
                  <a:ext uri="{FF2B5EF4-FFF2-40B4-BE49-F238E27FC236}">
                    <a16:creationId xmlns:a16="http://schemas.microsoft.com/office/drawing/2014/main" id="{4F864E52-7CEE-4091-824A-E9D7140DBB1B}"/>
                  </a:ext>
                </a:extLst>
              </p:cNvPr>
              <p:cNvSpPr/>
              <p:nvPr/>
            </p:nvSpPr>
            <p:spPr>
              <a:xfrm>
                <a:off x="4808804" y="3203837"/>
                <a:ext cx="146152" cy="142406"/>
              </a:xfrm>
              <a:custGeom>
                <a:avLst/>
                <a:gdLst/>
                <a:ahLst/>
                <a:cxnLst/>
                <a:rect l="l" t="t" r="r" b="b"/>
                <a:pathLst>
                  <a:path w="2965" h="2889" extrusionOk="0">
                    <a:moveTo>
                      <a:pt x="1791" y="0"/>
                    </a:moveTo>
                    <a:cubicBezTo>
                      <a:pt x="1261" y="0"/>
                      <a:pt x="0" y="879"/>
                      <a:pt x="0" y="1001"/>
                    </a:cubicBezTo>
                    <a:cubicBezTo>
                      <a:pt x="0" y="1156"/>
                      <a:pt x="560" y="2787"/>
                      <a:pt x="857" y="2882"/>
                    </a:cubicBezTo>
                    <a:cubicBezTo>
                      <a:pt x="874" y="2887"/>
                      <a:pt x="894" y="2889"/>
                      <a:pt x="917" y="2889"/>
                    </a:cubicBezTo>
                    <a:cubicBezTo>
                      <a:pt x="1320" y="2889"/>
                      <a:pt x="2709" y="2233"/>
                      <a:pt x="2822" y="1715"/>
                    </a:cubicBezTo>
                    <a:cubicBezTo>
                      <a:pt x="2965" y="1168"/>
                      <a:pt x="1988" y="84"/>
                      <a:pt x="1988" y="84"/>
                    </a:cubicBezTo>
                    <a:cubicBezTo>
                      <a:pt x="1950" y="25"/>
                      <a:pt x="1881" y="0"/>
                      <a:pt x="1791" y="0"/>
                    </a:cubicBezTo>
                    <a:close/>
                  </a:path>
                </a:pathLst>
              </a:custGeom>
              <a:solidFill>
                <a:srgbClr val="FFA6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5" name="Google Shape;5787;p62">
                <a:extLst>
                  <a:ext uri="{FF2B5EF4-FFF2-40B4-BE49-F238E27FC236}">
                    <a16:creationId xmlns:a16="http://schemas.microsoft.com/office/drawing/2014/main" id="{E728D8C3-2638-44AB-8B4C-BEFF16C7E8BE}"/>
                  </a:ext>
                </a:extLst>
              </p:cNvPr>
              <p:cNvSpPr/>
              <p:nvPr/>
            </p:nvSpPr>
            <p:spPr>
              <a:xfrm>
                <a:off x="4818761" y="3290149"/>
                <a:ext cx="21196" cy="42884"/>
              </a:xfrm>
              <a:custGeom>
                <a:avLst/>
                <a:gdLst/>
                <a:ahLst/>
                <a:cxnLst/>
                <a:rect l="l" t="t" r="r" b="b"/>
                <a:pathLst>
                  <a:path w="430" h="870" extrusionOk="0">
                    <a:moveTo>
                      <a:pt x="37" y="0"/>
                    </a:moveTo>
                    <a:cubicBezTo>
                      <a:pt x="20" y="0"/>
                      <a:pt x="0" y="21"/>
                      <a:pt x="0" y="36"/>
                    </a:cubicBezTo>
                    <a:cubicBezTo>
                      <a:pt x="36" y="191"/>
                      <a:pt x="72" y="334"/>
                      <a:pt x="155" y="488"/>
                    </a:cubicBezTo>
                    <a:cubicBezTo>
                      <a:pt x="179" y="560"/>
                      <a:pt x="227" y="619"/>
                      <a:pt x="251" y="691"/>
                    </a:cubicBezTo>
                    <a:cubicBezTo>
                      <a:pt x="274" y="726"/>
                      <a:pt x="298" y="750"/>
                      <a:pt x="334" y="798"/>
                    </a:cubicBezTo>
                    <a:cubicBezTo>
                      <a:pt x="346" y="834"/>
                      <a:pt x="370" y="857"/>
                      <a:pt x="405" y="869"/>
                    </a:cubicBezTo>
                    <a:cubicBezTo>
                      <a:pt x="417" y="869"/>
                      <a:pt x="429" y="869"/>
                      <a:pt x="429" y="857"/>
                    </a:cubicBezTo>
                    <a:cubicBezTo>
                      <a:pt x="429" y="798"/>
                      <a:pt x="417" y="786"/>
                      <a:pt x="393" y="750"/>
                    </a:cubicBezTo>
                    <a:cubicBezTo>
                      <a:pt x="381" y="726"/>
                      <a:pt x="346" y="691"/>
                      <a:pt x="334" y="667"/>
                    </a:cubicBezTo>
                    <a:cubicBezTo>
                      <a:pt x="286" y="607"/>
                      <a:pt x="251" y="536"/>
                      <a:pt x="215" y="453"/>
                    </a:cubicBezTo>
                    <a:cubicBezTo>
                      <a:pt x="155" y="322"/>
                      <a:pt x="96" y="179"/>
                      <a:pt x="60" y="24"/>
                    </a:cubicBezTo>
                    <a:cubicBezTo>
                      <a:pt x="56" y="7"/>
                      <a:pt x="47" y="0"/>
                      <a:pt x="37" y="0"/>
                    </a:cubicBezTo>
                    <a:close/>
                  </a:path>
                </a:pathLst>
              </a:custGeom>
              <a:solidFill>
                <a:srgbClr val="C441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6" name="Google Shape;5788;p62">
                <a:extLst>
                  <a:ext uri="{FF2B5EF4-FFF2-40B4-BE49-F238E27FC236}">
                    <a16:creationId xmlns:a16="http://schemas.microsoft.com/office/drawing/2014/main" id="{6409704A-EE00-4265-9552-A5B634C749B8}"/>
                  </a:ext>
                </a:extLst>
              </p:cNvPr>
              <p:cNvSpPr/>
              <p:nvPr/>
            </p:nvSpPr>
            <p:spPr>
              <a:xfrm>
                <a:off x="4674383" y="2659842"/>
                <a:ext cx="389756" cy="628578"/>
              </a:xfrm>
              <a:custGeom>
                <a:avLst/>
                <a:gdLst/>
                <a:ahLst/>
                <a:cxnLst/>
                <a:rect l="l" t="t" r="r" b="b"/>
                <a:pathLst>
                  <a:path w="7907" h="12752" extrusionOk="0">
                    <a:moveTo>
                      <a:pt x="6965" y="1"/>
                    </a:moveTo>
                    <a:cubicBezTo>
                      <a:pt x="5886" y="1"/>
                      <a:pt x="2558" y="2522"/>
                      <a:pt x="1298" y="4429"/>
                    </a:cubicBezTo>
                    <a:cubicBezTo>
                      <a:pt x="1" y="6382"/>
                      <a:pt x="1024" y="9060"/>
                      <a:pt x="2156" y="11989"/>
                    </a:cubicBezTo>
                    <a:cubicBezTo>
                      <a:pt x="2167" y="12025"/>
                      <a:pt x="2167" y="12037"/>
                      <a:pt x="2191" y="12073"/>
                    </a:cubicBezTo>
                    <a:cubicBezTo>
                      <a:pt x="2275" y="12287"/>
                      <a:pt x="2370" y="12525"/>
                      <a:pt x="2453" y="12751"/>
                    </a:cubicBezTo>
                    <a:lnTo>
                      <a:pt x="5085" y="10894"/>
                    </a:lnTo>
                    <a:cubicBezTo>
                      <a:pt x="5085" y="10894"/>
                      <a:pt x="4965" y="10608"/>
                      <a:pt x="4787" y="10168"/>
                    </a:cubicBezTo>
                    <a:cubicBezTo>
                      <a:pt x="4775" y="10132"/>
                      <a:pt x="4775" y="10108"/>
                      <a:pt x="4763" y="10073"/>
                    </a:cubicBezTo>
                    <a:cubicBezTo>
                      <a:pt x="4370" y="9060"/>
                      <a:pt x="3811" y="7370"/>
                      <a:pt x="3942" y="6441"/>
                    </a:cubicBezTo>
                    <a:cubicBezTo>
                      <a:pt x="4156" y="5072"/>
                      <a:pt x="5918" y="4334"/>
                      <a:pt x="6918" y="3822"/>
                    </a:cubicBezTo>
                    <a:cubicBezTo>
                      <a:pt x="7728" y="3417"/>
                      <a:pt x="7906" y="536"/>
                      <a:pt x="7192" y="59"/>
                    </a:cubicBezTo>
                    <a:cubicBezTo>
                      <a:pt x="7135" y="20"/>
                      <a:pt x="7058" y="1"/>
                      <a:pt x="6965" y="1"/>
                    </a:cubicBezTo>
                    <a:close/>
                  </a:path>
                </a:pathLst>
              </a:custGeom>
              <a:solidFill>
                <a:srgbClr val="FFE6B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7" name="Google Shape;5789;p62">
                <a:extLst>
                  <a:ext uri="{FF2B5EF4-FFF2-40B4-BE49-F238E27FC236}">
                    <a16:creationId xmlns:a16="http://schemas.microsoft.com/office/drawing/2014/main" id="{4018A557-5D83-41C4-8061-248CE165F49B}"/>
                  </a:ext>
                </a:extLst>
              </p:cNvPr>
              <p:cNvSpPr/>
              <p:nvPr/>
            </p:nvSpPr>
            <p:spPr>
              <a:xfrm>
                <a:off x="4816395" y="2814769"/>
                <a:ext cx="223098" cy="434908"/>
              </a:xfrm>
              <a:custGeom>
                <a:avLst/>
                <a:gdLst/>
                <a:ahLst/>
                <a:cxnLst/>
                <a:rect l="l" t="t" r="r" b="b"/>
                <a:pathLst>
                  <a:path w="4526" h="8823" extrusionOk="0">
                    <a:moveTo>
                      <a:pt x="4525" y="0"/>
                    </a:moveTo>
                    <a:lnTo>
                      <a:pt x="4525" y="0"/>
                    </a:lnTo>
                    <a:cubicBezTo>
                      <a:pt x="4454" y="12"/>
                      <a:pt x="4382" y="36"/>
                      <a:pt x="4311" y="83"/>
                    </a:cubicBezTo>
                    <a:cubicBezTo>
                      <a:pt x="3549" y="441"/>
                      <a:pt x="2787" y="845"/>
                      <a:pt x="2132" y="1369"/>
                    </a:cubicBezTo>
                    <a:cubicBezTo>
                      <a:pt x="1513" y="1857"/>
                      <a:pt x="941" y="2453"/>
                      <a:pt x="572" y="3167"/>
                    </a:cubicBezTo>
                    <a:cubicBezTo>
                      <a:pt x="156" y="3965"/>
                      <a:pt x="1" y="4846"/>
                      <a:pt x="48" y="5739"/>
                    </a:cubicBezTo>
                    <a:cubicBezTo>
                      <a:pt x="84" y="6370"/>
                      <a:pt x="191" y="6977"/>
                      <a:pt x="334" y="7584"/>
                    </a:cubicBezTo>
                    <a:cubicBezTo>
                      <a:pt x="441" y="8001"/>
                      <a:pt x="572" y="8418"/>
                      <a:pt x="703" y="8823"/>
                    </a:cubicBezTo>
                    <a:lnTo>
                      <a:pt x="2227" y="7751"/>
                    </a:lnTo>
                    <a:cubicBezTo>
                      <a:pt x="2227" y="7751"/>
                      <a:pt x="2084" y="7465"/>
                      <a:pt x="1930" y="7025"/>
                    </a:cubicBezTo>
                    <a:cubicBezTo>
                      <a:pt x="1918" y="6989"/>
                      <a:pt x="1918" y="6965"/>
                      <a:pt x="1894" y="6930"/>
                    </a:cubicBezTo>
                    <a:cubicBezTo>
                      <a:pt x="1513" y="5917"/>
                      <a:pt x="930" y="4227"/>
                      <a:pt x="1084" y="3298"/>
                    </a:cubicBezTo>
                    <a:cubicBezTo>
                      <a:pt x="1287" y="1929"/>
                      <a:pt x="3061" y="1191"/>
                      <a:pt x="4061" y="679"/>
                    </a:cubicBezTo>
                    <a:cubicBezTo>
                      <a:pt x="4251" y="572"/>
                      <a:pt x="4418" y="322"/>
                      <a:pt x="4525" y="0"/>
                    </a:cubicBezTo>
                    <a:close/>
                  </a:path>
                </a:pathLst>
              </a:custGeom>
              <a:solidFill>
                <a:srgbClr val="431F5E">
                  <a:alpha val="329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8" name="Google Shape;5790;p62">
                <a:extLst>
                  <a:ext uri="{FF2B5EF4-FFF2-40B4-BE49-F238E27FC236}">
                    <a16:creationId xmlns:a16="http://schemas.microsoft.com/office/drawing/2014/main" id="{6EEEC3A2-9FFD-44DA-B9E7-3B91D98DE6EC}"/>
                  </a:ext>
                </a:extLst>
              </p:cNvPr>
              <p:cNvSpPr/>
              <p:nvPr/>
            </p:nvSpPr>
            <p:spPr>
              <a:xfrm>
                <a:off x="4782383" y="3155727"/>
                <a:ext cx="129146" cy="99226"/>
              </a:xfrm>
              <a:custGeom>
                <a:avLst/>
                <a:gdLst/>
                <a:ahLst/>
                <a:cxnLst/>
                <a:rect l="l" t="t" r="r" b="b"/>
                <a:pathLst>
                  <a:path w="2620" h="2013" extrusionOk="0">
                    <a:moveTo>
                      <a:pt x="2584" y="1"/>
                    </a:moveTo>
                    <a:cubicBezTo>
                      <a:pt x="2572" y="13"/>
                      <a:pt x="2560" y="13"/>
                      <a:pt x="2548" y="24"/>
                    </a:cubicBezTo>
                    <a:cubicBezTo>
                      <a:pt x="2286" y="191"/>
                      <a:pt x="2036" y="346"/>
                      <a:pt x="1798" y="501"/>
                    </a:cubicBezTo>
                    <a:cubicBezTo>
                      <a:pt x="1322" y="834"/>
                      <a:pt x="858" y="1191"/>
                      <a:pt x="417" y="1560"/>
                    </a:cubicBezTo>
                    <a:cubicBezTo>
                      <a:pt x="262" y="1679"/>
                      <a:pt x="131" y="1810"/>
                      <a:pt x="0" y="1929"/>
                    </a:cubicBezTo>
                    <a:cubicBezTo>
                      <a:pt x="12" y="1965"/>
                      <a:pt x="12" y="1977"/>
                      <a:pt x="24" y="2013"/>
                    </a:cubicBezTo>
                    <a:cubicBezTo>
                      <a:pt x="477" y="1608"/>
                      <a:pt x="953" y="1215"/>
                      <a:pt x="1441" y="858"/>
                    </a:cubicBezTo>
                    <a:cubicBezTo>
                      <a:pt x="1739" y="655"/>
                      <a:pt x="2048" y="441"/>
                      <a:pt x="2370" y="251"/>
                    </a:cubicBezTo>
                    <a:cubicBezTo>
                      <a:pt x="2453" y="203"/>
                      <a:pt x="2524" y="143"/>
                      <a:pt x="2620" y="108"/>
                    </a:cubicBezTo>
                    <a:cubicBezTo>
                      <a:pt x="2608" y="72"/>
                      <a:pt x="2584" y="48"/>
                      <a:pt x="2584" y="1"/>
                    </a:cubicBezTo>
                    <a:close/>
                  </a:path>
                </a:pathLst>
              </a:custGeom>
              <a:solidFill>
                <a:srgbClr val="578A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9" name="Google Shape;5791;p62">
                <a:extLst>
                  <a:ext uri="{FF2B5EF4-FFF2-40B4-BE49-F238E27FC236}">
                    <a16:creationId xmlns:a16="http://schemas.microsoft.com/office/drawing/2014/main" id="{32769CB0-88B2-4078-9256-365099B755CA}"/>
                  </a:ext>
                </a:extLst>
              </p:cNvPr>
              <p:cNvSpPr/>
              <p:nvPr/>
            </p:nvSpPr>
            <p:spPr>
              <a:xfrm>
                <a:off x="4710761" y="4004401"/>
                <a:ext cx="1028882" cy="118598"/>
              </a:xfrm>
              <a:custGeom>
                <a:avLst/>
                <a:gdLst/>
                <a:ahLst/>
                <a:cxnLst/>
                <a:rect l="l" t="t" r="r" b="b"/>
                <a:pathLst>
                  <a:path w="20873" h="2406" extrusionOk="0">
                    <a:moveTo>
                      <a:pt x="10443" y="0"/>
                    </a:moveTo>
                    <a:cubicBezTo>
                      <a:pt x="4680" y="0"/>
                      <a:pt x="1" y="536"/>
                      <a:pt x="1" y="1203"/>
                    </a:cubicBezTo>
                    <a:cubicBezTo>
                      <a:pt x="1" y="1869"/>
                      <a:pt x="4680" y="2405"/>
                      <a:pt x="10443" y="2405"/>
                    </a:cubicBezTo>
                    <a:cubicBezTo>
                      <a:pt x="16205" y="2405"/>
                      <a:pt x="20872" y="1869"/>
                      <a:pt x="20872" y="1203"/>
                    </a:cubicBezTo>
                    <a:cubicBezTo>
                      <a:pt x="20872" y="536"/>
                      <a:pt x="16205" y="0"/>
                      <a:pt x="10443" y="0"/>
                    </a:cubicBezTo>
                    <a:close/>
                  </a:path>
                </a:pathLst>
              </a:custGeom>
              <a:solidFill>
                <a:srgbClr val="8EB3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0" name="Google Shape;5794;p62">
                <a:extLst>
                  <a:ext uri="{FF2B5EF4-FFF2-40B4-BE49-F238E27FC236}">
                    <a16:creationId xmlns:a16="http://schemas.microsoft.com/office/drawing/2014/main" id="{BE91E46D-4276-4A27-A2D6-C7D72736FB8B}"/>
                  </a:ext>
                </a:extLst>
              </p:cNvPr>
              <p:cNvSpPr/>
              <p:nvPr/>
            </p:nvSpPr>
            <p:spPr>
              <a:xfrm>
                <a:off x="4940810" y="3213844"/>
                <a:ext cx="582243" cy="763590"/>
              </a:xfrm>
              <a:custGeom>
                <a:avLst/>
                <a:gdLst/>
                <a:ahLst/>
                <a:cxnLst/>
                <a:rect l="l" t="t" r="r" b="b"/>
                <a:pathLst>
                  <a:path w="11812" h="15491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25" y="2620"/>
                      <a:pt x="156" y="4977"/>
                      <a:pt x="322" y="6096"/>
                    </a:cubicBezTo>
                    <a:cubicBezTo>
                      <a:pt x="739" y="9049"/>
                      <a:pt x="1406" y="15490"/>
                      <a:pt x="1406" y="15490"/>
                    </a:cubicBezTo>
                    <a:lnTo>
                      <a:pt x="4859" y="15490"/>
                    </a:lnTo>
                    <a:cubicBezTo>
                      <a:pt x="4847" y="12752"/>
                      <a:pt x="4371" y="2358"/>
                      <a:pt x="4597" y="2322"/>
                    </a:cubicBezTo>
                    <a:cubicBezTo>
                      <a:pt x="4659" y="2309"/>
                      <a:pt x="4724" y="2300"/>
                      <a:pt x="4796" y="2300"/>
                    </a:cubicBezTo>
                    <a:cubicBezTo>
                      <a:pt x="4988" y="2300"/>
                      <a:pt x="5227" y="2361"/>
                      <a:pt x="5573" y="2560"/>
                    </a:cubicBezTo>
                    <a:cubicBezTo>
                      <a:pt x="6216" y="2894"/>
                      <a:pt x="8395" y="15490"/>
                      <a:pt x="8395" y="15490"/>
                    </a:cubicBezTo>
                    <a:lnTo>
                      <a:pt x="11812" y="15490"/>
                    </a:lnTo>
                    <a:cubicBezTo>
                      <a:pt x="11502" y="12502"/>
                      <a:pt x="10157" y="3310"/>
                      <a:pt x="9788" y="310"/>
                    </a:cubicBezTo>
                    <a:cubicBezTo>
                      <a:pt x="9669" y="310"/>
                      <a:pt x="9586" y="322"/>
                      <a:pt x="9478" y="322"/>
                    </a:cubicBezTo>
                    <a:cubicBezTo>
                      <a:pt x="8190" y="468"/>
                      <a:pt x="6901" y="529"/>
                      <a:pt x="5612" y="529"/>
                    </a:cubicBezTo>
                    <a:cubicBezTo>
                      <a:pt x="4901" y="529"/>
                      <a:pt x="4189" y="510"/>
                      <a:pt x="3478" y="477"/>
                    </a:cubicBezTo>
                    <a:cubicBezTo>
                      <a:pt x="2323" y="417"/>
                      <a:pt x="1132" y="298"/>
                      <a:pt x="1" y="0"/>
                    </a:cubicBezTo>
                    <a:close/>
                  </a:path>
                </a:pathLst>
              </a:custGeom>
              <a:solidFill>
                <a:srgbClr val="FFA6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1" name="Google Shape;5795;p62">
                <a:extLst>
                  <a:ext uri="{FF2B5EF4-FFF2-40B4-BE49-F238E27FC236}">
                    <a16:creationId xmlns:a16="http://schemas.microsoft.com/office/drawing/2014/main" id="{08518653-DE6D-4C1D-8502-B1D384286C05}"/>
                  </a:ext>
                </a:extLst>
              </p:cNvPr>
              <p:cNvSpPr/>
              <p:nvPr/>
            </p:nvSpPr>
            <p:spPr>
              <a:xfrm>
                <a:off x="5337566" y="3862339"/>
                <a:ext cx="184945" cy="114506"/>
              </a:xfrm>
              <a:custGeom>
                <a:avLst/>
                <a:gdLst/>
                <a:ahLst/>
                <a:cxnLst/>
                <a:rect l="l" t="t" r="r" b="b"/>
                <a:pathLst>
                  <a:path w="3752" h="2323" extrusionOk="0">
                    <a:moveTo>
                      <a:pt x="3465" y="1"/>
                    </a:moveTo>
                    <a:cubicBezTo>
                      <a:pt x="3120" y="60"/>
                      <a:pt x="2799" y="120"/>
                      <a:pt x="2465" y="155"/>
                    </a:cubicBezTo>
                    <a:cubicBezTo>
                      <a:pt x="1656" y="275"/>
                      <a:pt x="822" y="370"/>
                      <a:pt x="1" y="429"/>
                    </a:cubicBezTo>
                    <a:cubicBezTo>
                      <a:pt x="191" y="1572"/>
                      <a:pt x="322" y="2322"/>
                      <a:pt x="322" y="2322"/>
                    </a:cubicBezTo>
                    <a:lnTo>
                      <a:pt x="3751" y="2322"/>
                    </a:lnTo>
                    <a:cubicBezTo>
                      <a:pt x="3692" y="1751"/>
                      <a:pt x="3584" y="929"/>
                      <a:pt x="3465" y="1"/>
                    </a:cubicBezTo>
                    <a:close/>
                  </a:path>
                </a:pathLst>
              </a:custGeom>
              <a:solidFill>
                <a:srgbClr val="4E4937">
                  <a:lumMod val="5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2" name="Google Shape;5796;p62">
                <a:extLst>
                  <a:ext uri="{FF2B5EF4-FFF2-40B4-BE49-F238E27FC236}">
                    <a16:creationId xmlns:a16="http://schemas.microsoft.com/office/drawing/2014/main" id="{326E8B7C-A3CA-493C-8D5D-DD3C666C4B96}"/>
                  </a:ext>
                </a:extLst>
              </p:cNvPr>
              <p:cNvSpPr/>
              <p:nvPr/>
            </p:nvSpPr>
            <p:spPr>
              <a:xfrm>
                <a:off x="5000109" y="3887577"/>
                <a:ext cx="179622" cy="89860"/>
              </a:xfrm>
              <a:custGeom>
                <a:avLst/>
                <a:gdLst/>
                <a:ahLst/>
                <a:cxnLst/>
                <a:rect l="l" t="t" r="r" b="b"/>
                <a:pathLst>
                  <a:path w="3644" h="1823" extrusionOk="0">
                    <a:moveTo>
                      <a:pt x="1" y="1"/>
                    </a:moveTo>
                    <a:cubicBezTo>
                      <a:pt x="120" y="1096"/>
                      <a:pt x="191" y="1822"/>
                      <a:pt x="191" y="1822"/>
                    </a:cubicBezTo>
                    <a:lnTo>
                      <a:pt x="3644" y="1822"/>
                    </a:lnTo>
                    <a:cubicBezTo>
                      <a:pt x="3644" y="1394"/>
                      <a:pt x="3632" y="798"/>
                      <a:pt x="3620" y="84"/>
                    </a:cubicBezTo>
                    <a:cubicBezTo>
                      <a:pt x="2977" y="84"/>
                      <a:pt x="2358" y="84"/>
                      <a:pt x="1715" y="60"/>
                    </a:cubicBezTo>
                    <a:cubicBezTo>
                      <a:pt x="1144" y="48"/>
                      <a:pt x="584" y="24"/>
                      <a:pt x="1" y="1"/>
                    </a:cubicBezTo>
                    <a:close/>
                  </a:path>
                </a:pathLst>
              </a:custGeom>
              <a:solidFill>
                <a:srgbClr val="4E4937">
                  <a:lumMod val="5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3" name="Google Shape;5797;p62">
                <a:extLst>
                  <a:ext uri="{FF2B5EF4-FFF2-40B4-BE49-F238E27FC236}">
                    <a16:creationId xmlns:a16="http://schemas.microsoft.com/office/drawing/2014/main" id="{ECBBAFA1-9219-4B72-86A3-CCD74BE3537F}"/>
                  </a:ext>
                </a:extLst>
              </p:cNvPr>
              <p:cNvSpPr/>
              <p:nvPr/>
            </p:nvSpPr>
            <p:spPr>
              <a:xfrm>
                <a:off x="4941401" y="3214435"/>
                <a:ext cx="542957" cy="478334"/>
              </a:xfrm>
              <a:custGeom>
                <a:avLst/>
                <a:gdLst/>
                <a:ahLst/>
                <a:cxnLst/>
                <a:rect l="l" t="t" r="r" b="b"/>
                <a:pathLst>
                  <a:path w="11015" h="9704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25" y="2620"/>
                      <a:pt x="168" y="4989"/>
                      <a:pt x="322" y="6096"/>
                    </a:cubicBezTo>
                    <a:cubicBezTo>
                      <a:pt x="418" y="6906"/>
                      <a:pt x="549" y="8001"/>
                      <a:pt x="703" y="9168"/>
                    </a:cubicBezTo>
                    <a:cubicBezTo>
                      <a:pt x="1013" y="9228"/>
                      <a:pt x="1322" y="9287"/>
                      <a:pt x="1656" y="9335"/>
                    </a:cubicBezTo>
                    <a:cubicBezTo>
                      <a:pt x="2513" y="9454"/>
                      <a:pt x="3394" y="9525"/>
                      <a:pt x="4251" y="9597"/>
                    </a:cubicBezTo>
                    <a:cubicBezTo>
                      <a:pt x="4406" y="9609"/>
                      <a:pt x="4537" y="9609"/>
                      <a:pt x="4692" y="9632"/>
                    </a:cubicBezTo>
                    <a:cubicBezTo>
                      <a:pt x="4573" y="6060"/>
                      <a:pt x="4454" y="2334"/>
                      <a:pt x="4585" y="2310"/>
                    </a:cubicBezTo>
                    <a:cubicBezTo>
                      <a:pt x="4647" y="2297"/>
                      <a:pt x="4713" y="2288"/>
                      <a:pt x="4786" y="2288"/>
                    </a:cubicBezTo>
                    <a:cubicBezTo>
                      <a:pt x="4980" y="2288"/>
                      <a:pt x="5224" y="2349"/>
                      <a:pt x="5561" y="2548"/>
                    </a:cubicBezTo>
                    <a:cubicBezTo>
                      <a:pt x="5906" y="2727"/>
                      <a:pt x="6668" y="6334"/>
                      <a:pt x="7323" y="9704"/>
                    </a:cubicBezTo>
                    <a:cubicBezTo>
                      <a:pt x="8561" y="9668"/>
                      <a:pt x="9800" y="9549"/>
                      <a:pt x="11014" y="9394"/>
                    </a:cubicBezTo>
                    <a:cubicBezTo>
                      <a:pt x="10538" y="5894"/>
                      <a:pt x="9990" y="2048"/>
                      <a:pt x="9764" y="298"/>
                    </a:cubicBezTo>
                    <a:cubicBezTo>
                      <a:pt x="9681" y="310"/>
                      <a:pt x="9574" y="310"/>
                      <a:pt x="9478" y="322"/>
                    </a:cubicBezTo>
                    <a:cubicBezTo>
                      <a:pt x="8194" y="468"/>
                      <a:pt x="6900" y="534"/>
                      <a:pt x="5605" y="534"/>
                    </a:cubicBezTo>
                    <a:cubicBezTo>
                      <a:pt x="4896" y="534"/>
                      <a:pt x="4186" y="514"/>
                      <a:pt x="3478" y="476"/>
                    </a:cubicBezTo>
                    <a:cubicBezTo>
                      <a:pt x="2323" y="417"/>
                      <a:pt x="1132" y="298"/>
                      <a:pt x="1" y="0"/>
                    </a:cubicBezTo>
                    <a:close/>
                  </a:path>
                </a:pathLst>
              </a:custGeom>
              <a:solidFill>
                <a:srgbClr val="431F5E">
                  <a:alpha val="329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" name="Google Shape;5798;p62">
                <a:extLst>
                  <a:ext uri="{FF2B5EF4-FFF2-40B4-BE49-F238E27FC236}">
                    <a16:creationId xmlns:a16="http://schemas.microsoft.com/office/drawing/2014/main" id="{3436C32D-BA8F-4C25-9983-DEBEBE4BB0A9}"/>
                  </a:ext>
                </a:extLst>
              </p:cNvPr>
              <p:cNvSpPr/>
              <p:nvPr/>
            </p:nvSpPr>
            <p:spPr>
              <a:xfrm>
                <a:off x="4898566" y="3967924"/>
                <a:ext cx="306994" cy="96663"/>
              </a:xfrm>
              <a:custGeom>
                <a:avLst/>
                <a:gdLst/>
                <a:ahLst/>
                <a:cxnLst/>
                <a:rect l="l" t="t" r="r" b="b"/>
                <a:pathLst>
                  <a:path w="6228" h="1961" extrusionOk="0">
                    <a:moveTo>
                      <a:pt x="2992" y="1"/>
                    </a:moveTo>
                    <a:cubicBezTo>
                      <a:pt x="2561" y="1"/>
                      <a:pt x="2243" y="8"/>
                      <a:pt x="2203" y="26"/>
                    </a:cubicBezTo>
                    <a:cubicBezTo>
                      <a:pt x="2203" y="26"/>
                      <a:pt x="1906" y="38"/>
                      <a:pt x="1013" y="633"/>
                    </a:cubicBezTo>
                    <a:cubicBezTo>
                      <a:pt x="465" y="990"/>
                      <a:pt x="179" y="1335"/>
                      <a:pt x="60" y="1573"/>
                    </a:cubicBezTo>
                    <a:cubicBezTo>
                      <a:pt x="1" y="1693"/>
                      <a:pt x="96" y="1847"/>
                      <a:pt x="227" y="1847"/>
                    </a:cubicBezTo>
                    <a:cubicBezTo>
                      <a:pt x="923" y="1869"/>
                      <a:pt x="2945" y="1961"/>
                      <a:pt x="4412" y="1961"/>
                    </a:cubicBezTo>
                    <a:cubicBezTo>
                      <a:pt x="5304" y="1961"/>
                      <a:pt x="5991" y="1927"/>
                      <a:pt x="6049" y="1823"/>
                    </a:cubicBezTo>
                    <a:cubicBezTo>
                      <a:pt x="6228" y="1514"/>
                      <a:pt x="5894" y="121"/>
                      <a:pt x="5740" y="73"/>
                    </a:cubicBezTo>
                    <a:cubicBezTo>
                      <a:pt x="5631" y="40"/>
                      <a:pt x="4003" y="1"/>
                      <a:pt x="299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" name="Google Shape;5799;p62">
                <a:extLst>
                  <a:ext uri="{FF2B5EF4-FFF2-40B4-BE49-F238E27FC236}">
                    <a16:creationId xmlns:a16="http://schemas.microsoft.com/office/drawing/2014/main" id="{656CEAC6-CC13-42F2-8F30-3D9D621C35B1}"/>
                  </a:ext>
                </a:extLst>
              </p:cNvPr>
              <p:cNvSpPr/>
              <p:nvPr/>
            </p:nvSpPr>
            <p:spPr>
              <a:xfrm>
                <a:off x="5243072" y="3967924"/>
                <a:ext cx="306402" cy="96663"/>
              </a:xfrm>
              <a:custGeom>
                <a:avLst/>
                <a:gdLst/>
                <a:ahLst/>
                <a:cxnLst/>
                <a:rect l="l" t="t" r="r" b="b"/>
                <a:pathLst>
                  <a:path w="6216" h="1961" extrusionOk="0">
                    <a:moveTo>
                      <a:pt x="2985" y="1"/>
                    </a:moveTo>
                    <a:cubicBezTo>
                      <a:pt x="2555" y="1"/>
                      <a:pt x="2239" y="8"/>
                      <a:pt x="2203" y="26"/>
                    </a:cubicBezTo>
                    <a:cubicBezTo>
                      <a:pt x="2203" y="26"/>
                      <a:pt x="1906" y="38"/>
                      <a:pt x="1013" y="633"/>
                    </a:cubicBezTo>
                    <a:cubicBezTo>
                      <a:pt x="453" y="990"/>
                      <a:pt x="179" y="1335"/>
                      <a:pt x="60" y="1573"/>
                    </a:cubicBezTo>
                    <a:cubicBezTo>
                      <a:pt x="1" y="1693"/>
                      <a:pt x="84" y="1847"/>
                      <a:pt x="215" y="1847"/>
                    </a:cubicBezTo>
                    <a:cubicBezTo>
                      <a:pt x="911" y="1869"/>
                      <a:pt x="2938" y="1961"/>
                      <a:pt x="4405" y="1961"/>
                    </a:cubicBezTo>
                    <a:cubicBezTo>
                      <a:pt x="5298" y="1961"/>
                      <a:pt x="5983" y="1927"/>
                      <a:pt x="6037" y="1823"/>
                    </a:cubicBezTo>
                    <a:cubicBezTo>
                      <a:pt x="6216" y="1514"/>
                      <a:pt x="5894" y="121"/>
                      <a:pt x="5728" y="73"/>
                    </a:cubicBezTo>
                    <a:cubicBezTo>
                      <a:pt x="5619" y="40"/>
                      <a:pt x="3991" y="1"/>
                      <a:pt x="2985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" name="Google Shape;5800;p62">
                <a:extLst>
                  <a:ext uri="{FF2B5EF4-FFF2-40B4-BE49-F238E27FC236}">
                    <a16:creationId xmlns:a16="http://schemas.microsoft.com/office/drawing/2014/main" id="{97036EFC-6BD5-43AE-AC55-D11C292E2B7D}"/>
                  </a:ext>
                </a:extLst>
              </p:cNvPr>
              <p:cNvSpPr/>
              <p:nvPr/>
            </p:nvSpPr>
            <p:spPr>
              <a:xfrm>
                <a:off x="4887426" y="3206203"/>
                <a:ext cx="642084" cy="450878"/>
              </a:xfrm>
              <a:custGeom>
                <a:avLst/>
                <a:gdLst/>
                <a:ahLst/>
                <a:cxnLst/>
                <a:rect l="l" t="t" r="r" b="b"/>
                <a:pathLst>
                  <a:path w="13026" h="9147" extrusionOk="0">
                    <a:moveTo>
                      <a:pt x="203" y="1"/>
                    </a:moveTo>
                    <a:cubicBezTo>
                      <a:pt x="203" y="1"/>
                      <a:pt x="143" y="894"/>
                      <a:pt x="96" y="2060"/>
                    </a:cubicBezTo>
                    <a:lnTo>
                      <a:pt x="96" y="2203"/>
                    </a:lnTo>
                    <a:cubicBezTo>
                      <a:pt x="36" y="3489"/>
                      <a:pt x="1" y="5049"/>
                      <a:pt x="36" y="6025"/>
                    </a:cubicBezTo>
                    <a:cubicBezTo>
                      <a:pt x="143" y="7930"/>
                      <a:pt x="239" y="8442"/>
                      <a:pt x="239" y="8442"/>
                    </a:cubicBezTo>
                    <a:cubicBezTo>
                      <a:pt x="239" y="8442"/>
                      <a:pt x="2048" y="8787"/>
                      <a:pt x="3632" y="8918"/>
                    </a:cubicBezTo>
                    <a:cubicBezTo>
                      <a:pt x="4022" y="8954"/>
                      <a:pt x="4390" y="8967"/>
                      <a:pt x="4723" y="8967"/>
                    </a:cubicBezTo>
                    <a:cubicBezTo>
                      <a:pt x="5723" y="8967"/>
                      <a:pt x="6406" y="8847"/>
                      <a:pt x="6406" y="8847"/>
                    </a:cubicBezTo>
                    <a:cubicBezTo>
                      <a:pt x="6406" y="8847"/>
                      <a:pt x="5787" y="6227"/>
                      <a:pt x="5989" y="5989"/>
                    </a:cubicBezTo>
                    <a:cubicBezTo>
                      <a:pt x="6013" y="5966"/>
                      <a:pt x="6013" y="5966"/>
                      <a:pt x="6025" y="5966"/>
                    </a:cubicBezTo>
                    <a:cubicBezTo>
                      <a:pt x="6049" y="5966"/>
                      <a:pt x="6085" y="5989"/>
                      <a:pt x="6108" y="6025"/>
                    </a:cubicBezTo>
                    <a:cubicBezTo>
                      <a:pt x="6394" y="6442"/>
                      <a:pt x="6859" y="8787"/>
                      <a:pt x="6859" y="8787"/>
                    </a:cubicBezTo>
                    <a:cubicBezTo>
                      <a:pt x="6859" y="8787"/>
                      <a:pt x="7991" y="9147"/>
                      <a:pt x="9997" y="9147"/>
                    </a:cubicBezTo>
                    <a:cubicBezTo>
                      <a:pt x="10088" y="9147"/>
                      <a:pt x="10181" y="9146"/>
                      <a:pt x="10276" y="9145"/>
                    </a:cubicBezTo>
                    <a:cubicBezTo>
                      <a:pt x="11097" y="9145"/>
                      <a:pt x="11681" y="8990"/>
                      <a:pt x="12097" y="8823"/>
                    </a:cubicBezTo>
                    <a:cubicBezTo>
                      <a:pt x="12133" y="8811"/>
                      <a:pt x="12169" y="8799"/>
                      <a:pt x="12193" y="8787"/>
                    </a:cubicBezTo>
                    <a:cubicBezTo>
                      <a:pt x="12835" y="8513"/>
                      <a:pt x="13026" y="8168"/>
                      <a:pt x="13026" y="8168"/>
                    </a:cubicBezTo>
                    <a:cubicBezTo>
                      <a:pt x="13026" y="8168"/>
                      <a:pt x="11752" y="1203"/>
                      <a:pt x="11419" y="298"/>
                    </a:cubicBezTo>
                    <a:cubicBezTo>
                      <a:pt x="11419" y="298"/>
                      <a:pt x="11288" y="286"/>
                      <a:pt x="11050" y="286"/>
                    </a:cubicBezTo>
                    <a:lnTo>
                      <a:pt x="10919" y="286"/>
                    </a:lnTo>
                    <a:cubicBezTo>
                      <a:pt x="10418" y="274"/>
                      <a:pt x="9537" y="239"/>
                      <a:pt x="8513" y="215"/>
                    </a:cubicBezTo>
                    <a:lnTo>
                      <a:pt x="8383" y="215"/>
                    </a:lnTo>
                    <a:cubicBezTo>
                      <a:pt x="7370" y="179"/>
                      <a:pt x="6227" y="155"/>
                      <a:pt x="5132" y="120"/>
                    </a:cubicBezTo>
                    <a:lnTo>
                      <a:pt x="5037" y="120"/>
                    </a:lnTo>
                    <a:cubicBezTo>
                      <a:pt x="4906" y="120"/>
                      <a:pt x="4787" y="108"/>
                      <a:pt x="4656" y="108"/>
                    </a:cubicBezTo>
                    <a:lnTo>
                      <a:pt x="4573" y="108"/>
                    </a:lnTo>
                    <a:cubicBezTo>
                      <a:pt x="3239" y="72"/>
                      <a:pt x="2013" y="36"/>
                      <a:pt x="1239" y="12"/>
                    </a:cubicBezTo>
                    <a:lnTo>
                      <a:pt x="1144" y="12"/>
                    </a:lnTo>
                    <a:cubicBezTo>
                      <a:pt x="679" y="12"/>
                      <a:pt x="405" y="1"/>
                      <a:pt x="382" y="1"/>
                    </a:cubicBezTo>
                    <a:close/>
                  </a:path>
                </a:pathLst>
              </a:custGeom>
              <a:solidFill>
                <a:srgbClr val="FFCFC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7" name="Google Shape;5801;p62">
                <a:extLst>
                  <a:ext uri="{FF2B5EF4-FFF2-40B4-BE49-F238E27FC236}">
                    <a16:creationId xmlns:a16="http://schemas.microsoft.com/office/drawing/2014/main" id="{DA67DDB3-51C1-438E-8487-0A0CD02C3DF9}"/>
                  </a:ext>
                </a:extLst>
              </p:cNvPr>
              <p:cNvSpPr/>
              <p:nvPr/>
            </p:nvSpPr>
            <p:spPr>
              <a:xfrm>
                <a:off x="5301780" y="3219709"/>
                <a:ext cx="187854" cy="421451"/>
              </a:xfrm>
              <a:custGeom>
                <a:avLst/>
                <a:gdLst/>
                <a:ahLst/>
                <a:cxnLst/>
                <a:rect l="l" t="t" r="r" b="b"/>
                <a:pathLst>
                  <a:path w="3811" h="8550" extrusionOk="0">
                    <a:moveTo>
                      <a:pt x="0" y="0"/>
                    </a:moveTo>
                    <a:cubicBezTo>
                      <a:pt x="191" y="1143"/>
                      <a:pt x="834" y="2215"/>
                      <a:pt x="1762" y="2929"/>
                    </a:cubicBezTo>
                    <a:cubicBezTo>
                      <a:pt x="2120" y="3215"/>
                      <a:pt x="2524" y="3417"/>
                      <a:pt x="2953" y="3572"/>
                    </a:cubicBezTo>
                    <a:cubicBezTo>
                      <a:pt x="3108" y="4703"/>
                      <a:pt x="3275" y="5834"/>
                      <a:pt x="3453" y="6966"/>
                    </a:cubicBezTo>
                    <a:cubicBezTo>
                      <a:pt x="3513" y="7323"/>
                      <a:pt x="3572" y="7692"/>
                      <a:pt x="3632" y="8049"/>
                    </a:cubicBezTo>
                    <a:cubicBezTo>
                      <a:pt x="3656" y="8216"/>
                      <a:pt x="3679" y="8394"/>
                      <a:pt x="3703" y="8549"/>
                    </a:cubicBezTo>
                    <a:cubicBezTo>
                      <a:pt x="3751" y="8537"/>
                      <a:pt x="3775" y="8525"/>
                      <a:pt x="3810" y="8513"/>
                    </a:cubicBezTo>
                    <a:cubicBezTo>
                      <a:pt x="3787" y="8406"/>
                      <a:pt x="3763" y="8299"/>
                      <a:pt x="3763" y="8192"/>
                    </a:cubicBezTo>
                    <a:cubicBezTo>
                      <a:pt x="3715" y="7870"/>
                      <a:pt x="3656" y="7537"/>
                      <a:pt x="3608" y="7216"/>
                    </a:cubicBezTo>
                    <a:cubicBezTo>
                      <a:pt x="3525" y="6561"/>
                      <a:pt x="3417" y="5906"/>
                      <a:pt x="3334" y="5251"/>
                    </a:cubicBezTo>
                    <a:cubicBezTo>
                      <a:pt x="3155" y="3941"/>
                      <a:pt x="2977" y="2608"/>
                      <a:pt x="2822" y="1286"/>
                    </a:cubicBezTo>
                    <a:cubicBezTo>
                      <a:pt x="2774" y="917"/>
                      <a:pt x="2739" y="560"/>
                      <a:pt x="2691" y="191"/>
                    </a:cubicBezTo>
                    <a:cubicBezTo>
                      <a:pt x="2691" y="155"/>
                      <a:pt x="2679" y="119"/>
                      <a:pt x="2679" y="72"/>
                    </a:cubicBezTo>
                    <a:lnTo>
                      <a:pt x="2536" y="72"/>
                    </a:lnTo>
                    <a:lnTo>
                      <a:pt x="2536" y="84"/>
                    </a:lnTo>
                    <a:cubicBezTo>
                      <a:pt x="2584" y="417"/>
                      <a:pt x="2620" y="739"/>
                      <a:pt x="2655" y="1072"/>
                    </a:cubicBezTo>
                    <a:cubicBezTo>
                      <a:pt x="2739" y="1739"/>
                      <a:pt x="2810" y="2394"/>
                      <a:pt x="2894" y="3048"/>
                    </a:cubicBezTo>
                    <a:cubicBezTo>
                      <a:pt x="2917" y="3191"/>
                      <a:pt x="2941" y="3358"/>
                      <a:pt x="2953" y="3513"/>
                    </a:cubicBezTo>
                    <a:cubicBezTo>
                      <a:pt x="2227" y="3191"/>
                      <a:pt x="1596" y="2739"/>
                      <a:pt x="1084" y="2120"/>
                    </a:cubicBezTo>
                    <a:cubicBezTo>
                      <a:pt x="572" y="1512"/>
                      <a:pt x="250" y="774"/>
                      <a:pt x="119" y="0"/>
                    </a:cubicBezTo>
                    <a:close/>
                  </a:path>
                </a:pathLst>
              </a:custGeom>
              <a:solidFill>
                <a:srgbClr val="578A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8" name="Google Shape;5802;p62">
                <a:extLst>
                  <a:ext uri="{FF2B5EF4-FFF2-40B4-BE49-F238E27FC236}">
                    <a16:creationId xmlns:a16="http://schemas.microsoft.com/office/drawing/2014/main" id="{A407C7D6-604A-46A1-9608-C4C3664C0955}"/>
                  </a:ext>
                </a:extLst>
              </p:cNvPr>
              <p:cNvSpPr/>
              <p:nvPr/>
            </p:nvSpPr>
            <p:spPr>
              <a:xfrm>
                <a:off x="5106334" y="3212661"/>
                <a:ext cx="34110" cy="180213"/>
              </a:xfrm>
              <a:custGeom>
                <a:avLst/>
                <a:gdLst/>
                <a:ahLst/>
                <a:cxnLst/>
                <a:rect l="l" t="t" r="r" b="b"/>
                <a:pathLst>
                  <a:path w="692" h="3656" extrusionOk="0">
                    <a:moveTo>
                      <a:pt x="155" y="1"/>
                    </a:moveTo>
                    <a:cubicBezTo>
                      <a:pt x="72" y="501"/>
                      <a:pt x="48" y="1001"/>
                      <a:pt x="36" y="1489"/>
                    </a:cubicBezTo>
                    <a:cubicBezTo>
                      <a:pt x="1" y="2203"/>
                      <a:pt x="48" y="2906"/>
                      <a:pt x="120" y="3608"/>
                    </a:cubicBezTo>
                    <a:cubicBezTo>
                      <a:pt x="120" y="3620"/>
                      <a:pt x="132" y="3656"/>
                      <a:pt x="167" y="3656"/>
                    </a:cubicBezTo>
                    <a:cubicBezTo>
                      <a:pt x="310" y="3620"/>
                      <a:pt x="453" y="3608"/>
                      <a:pt x="596" y="3596"/>
                    </a:cubicBezTo>
                    <a:cubicBezTo>
                      <a:pt x="620" y="3596"/>
                      <a:pt x="643" y="3572"/>
                      <a:pt x="643" y="3549"/>
                    </a:cubicBezTo>
                    <a:cubicBezTo>
                      <a:pt x="513" y="2370"/>
                      <a:pt x="524" y="1179"/>
                      <a:pt x="691" y="24"/>
                    </a:cubicBezTo>
                    <a:lnTo>
                      <a:pt x="596" y="24"/>
                    </a:lnTo>
                    <a:cubicBezTo>
                      <a:pt x="572" y="155"/>
                      <a:pt x="548" y="286"/>
                      <a:pt x="536" y="417"/>
                    </a:cubicBezTo>
                    <a:cubicBezTo>
                      <a:pt x="465" y="1072"/>
                      <a:pt x="429" y="1751"/>
                      <a:pt x="453" y="2417"/>
                    </a:cubicBezTo>
                    <a:cubicBezTo>
                      <a:pt x="465" y="2775"/>
                      <a:pt x="489" y="3144"/>
                      <a:pt x="536" y="3501"/>
                    </a:cubicBezTo>
                    <a:cubicBezTo>
                      <a:pt x="429" y="3513"/>
                      <a:pt x="310" y="3537"/>
                      <a:pt x="191" y="3549"/>
                    </a:cubicBezTo>
                    <a:cubicBezTo>
                      <a:pt x="120" y="2882"/>
                      <a:pt x="96" y="2191"/>
                      <a:pt x="108" y="1525"/>
                    </a:cubicBezTo>
                    <a:cubicBezTo>
                      <a:pt x="120" y="1013"/>
                      <a:pt x="167" y="512"/>
                      <a:pt x="227" y="1"/>
                    </a:cubicBezTo>
                    <a:close/>
                  </a:path>
                </a:pathLst>
              </a:custGeom>
              <a:solidFill>
                <a:srgbClr val="578A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9" name="Google Shape;5803;p62">
                <a:extLst>
                  <a:ext uri="{FF2B5EF4-FFF2-40B4-BE49-F238E27FC236}">
                    <a16:creationId xmlns:a16="http://schemas.microsoft.com/office/drawing/2014/main" id="{52FE163F-F2CC-416F-A9ED-2DBB0A1425E1}"/>
                  </a:ext>
                </a:extLst>
              </p:cNvPr>
              <p:cNvSpPr/>
              <p:nvPr/>
            </p:nvSpPr>
            <p:spPr>
              <a:xfrm>
                <a:off x="4892109" y="3208569"/>
                <a:ext cx="57574" cy="106866"/>
              </a:xfrm>
              <a:custGeom>
                <a:avLst/>
                <a:gdLst/>
                <a:ahLst/>
                <a:cxnLst/>
                <a:rect l="l" t="t" r="r" b="b"/>
                <a:pathLst>
                  <a:path w="1168" h="2168" extrusionOk="0">
                    <a:moveTo>
                      <a:pt x="1025" y="0"/>
                    </a:moveTo>
                    <a:cubicBezTo>
                      <a:pt x="1025" y="12"/>
                      <a:pt x="1013" y="48"/>
                      <a:pt x="1013" y="72"/>
                    </a:cubicBezTo>
                    <a:cubicBezTo>
                      <a:pt x="846" y="715"/>
                      <a:pt x="548" y="1322"/>
                      <a:pt x="156" y="1846"/>
                    </a:cubicBezTo>
                    <a:cubicBezTo>
                      <a:pt x="108" y="1905"/>
                      <a:pt x="60" y="1965"/>
                      <a:pt x="1" y="2024"/>
                    </a:cubicBezTo>
                    <a:lnTo>
                      <a:pt x="1" y="2167"/>
                    </a:lnTo>
                    <a:cubicBezTo>
                      <a:pt x="572" y="1560"/>
                      <a:pt x="965" y="798"/>
                      <a:pt x="1168" y="0"/>
                    </a:cubicBezTo>
                    <a:close/>
                  </a:path>
                </a:pathLst>
              </a:custGeom>
              <a:solidFill>
                <a:srgbClr val="42409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40" name="Google Shape;5804;p62">
                <a:extLst>
                  <a:ext uri="{FF2B5EF4-FFF2-40B4-BE49-F238E27FC236}">
                    <a16:creationId xmlns:a16="http://schemas.microsoft.com/office/drawing/2014/main" id="{44B6A890-5BBD-49C2-A4C4-67D5BC69B511}"/>
                  </a:ext>
                </a:extLst>
              </p:cNvPr>
              <p:cNvSpPr/>
              <p:nvPr/>
            </p:nvSpPr>
            <p:spPr>
              <a:xfrm>
                <a:off x="5092237" y="3472088"/>
                <a:ext cx="104451" cy="34357"/>
              </a:xfrm>
              <a:custGeom>
                <a:avLst/>
                <a:gdLst/>
                <a:ahLst/>
                <a:cxnLst/>
                <a:rect l="l" t="t" r="r" b="b"/>
                <a:pathLst>
                  <a:path w="2119" h="697" extrusionOk="0">
                    <a:moveTo>
                      <a:pt x="48" y="0"/>
                    </a:moveTo>
                    <a:cubicBezTo>
                      <a:pt x="25" y="0"/>
                      <a:pt x="1" y="36"/>
                      <a:pt x="37" y="36"/>
                    </a:cubicBezTo>
                    <a:cubicBezTo>
                      <a:pt x="739" y="202"/>
                      <a:pt x="1418" y="417"/>
                      <a:pt x="2072" y="691"/>
                    </a:cubicBezTo>
                    <a:cubicBezTo>
                      <a:pt x="2078" y="694"/>
                      <a:pt x="2083" y="696"/>
                      <a:pt x="2088" y="696"/>
                    </a:cubicBezTo>
                    <a:cubicBezTo>
                      <a:pt x="2111" y="696"/>
                      <a:pt x="2118" y="651"/>
                      <a:pt x="2108" y="631"/>
                    </a:cubicBezTo>
                    <a:cubicBezTo>
                      <a:pt x="1465" y="310"/>
                      <a:pt x="763" y="83"/>
                      <a:pt x="48" y="0"/>
                    </a:cubicBezTo>
                    <a:close/>
                  </a:path>
                </a:pathLst>
              </a:custGeom>
              <a:solidFill>
                <a:srgbClr val="578A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41" name="Google Shape;5805;p62">
                <a:extLst>
                  <a:ext uri="{FF2B5EF4-FFF2-40B4-BE49-F238E27FC236}">
                    <a16:creationId xmlns:a16="http://schemas.microsoft.com/office/drawing/2014/main" id="{3EA8DBF3-2DFF-41C8-A828-9D0BDF809C35}"/>
                  </a:ext>
                </a:extLst>
              </p:cNvPr>
              <p:cNvSpPr/>
              <p:nvPr/>
            </p:nvSpPr>
            <p:spPr>
              <a:xfrm>
                <a:off x="4957865" y="2622232"/>
                <a:ext cx="389707" cy="604129"/>
              </a:xfrm>
              <a:custGeom>
                <a:avLst/>
                <a:gdLst/>
                <a:ahLst/>
                <a:cxnLst/>
                <a:rect l="l" t="t" r="r" b="b"/>
                <a:pathLst>
                  <a:path w="7906" h="12256" extrusionOk="0">
                    <a:moveTo>
                      <a:pt x="4968" y="0"/>
                    </a:moveTo>
                    <a:cubicBezTo>
                      <a:pt x="4266" y="0"/>
                      <a:pt x="3407" y="175"/>
                      <a:pt x="2739" y="406"/>
                    </a:cubicBezTo>
                    <a:cubicBezTo>
                      <a:pt x="2715" y="418"/>
                      <a:pt x="2691" y="418"/>
                      <a:pt x="2679" y="429"/>
                    </a:cubicBezTo>
                    <a:cubicBezTo>
                      <a:pt x="2143" y="608"/>
                      <a:pt x="1739" y="822"/>
                      <a:pt x="1643" y="953"/>
                    </a:cubicBezTo>
                    <a:cubicBezTo>
                      <a:pt x="1048" y="1906"/>
                      <a:pt x="453" y="6525"/>
                      <a:pt x="0" y="11562"/>
                    </a:cubicBezTo>
                    <a:cubicBezTo>
                      <a:pt x="298" y="11705"/>
                      <a:pt x="596" y="11788"/>
                      <a:pt x="905" y="11883"/>
                    </a:cubicBezTo>
                    <a:cubicBezTo>
                      <a:pt x="1940" y="12163"/>
                      <a:pt x="3023" y="12256"/>
                      <a:pt x="4111" y="12256"/>
                    </a:cubicBezTo>
                    <a:cubicBezTo>
                      <a:pt x="4551" y="12256"/>
                      <a:pt x="4991" y="12241"/>
                      <a:pt x="5430" y="12217"/>
                    </a:cubicBezTo>
                    <a:cubicBezTo>
                      <a:pt x="6263" y="12193"/>
                      <a:pt x="7096" y="12074"/>
                      <a:pt x="7906" y="11907"/>
                    </a:cubicBezTo>
                    <a:cubicBezTo>
                      <a:pt x="7882" y="11669"/>
                      <a:pt x="7846" y="11502"/>
                      <a:pt x="7858" y="11371"/>
                    </a:cubicBezTo>
                    <a:cubicBezTo>
                      <a:pt x="7632" y="9514"/>
                      <a:pt x="7561" y="1501"/>
                      <a:pt x="7406" y="1084"/>
                    </a:cubicBezTo>
                    <a:cubicBezTo>
                      <a:pt x="7299" y="775"/>
                      <a:pt x="6727" y="310"/>
                      <a:pt x="5858" y="108"/>
                    </a:cubicBezTo>
                    <a:cubicBezTo>
                      <a:pt x="5834" y="108"/>
                      <a:pt x="5799" y="96"/>
                      <a:pt x="5775" y="96"/>
                    </a:cubicBezTo>
                    <a:cubicBezTo>
                      <a:pt x="5549" y="48"/>
                      <a:pt x="5299" y="13"/>
                      <a:pt x="5037" y="1"/>
                    </a:cubicBezTo>
                    <a:cubicBezTo>
                      <a:pt x="5014" y="0"/>
                      <a:pt x="4991" y="0"/>
                      <a:pt x="496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42" name="Google Shape;5806;p62">
                <a:extLst>
                  <a:ext uri="{FF2B5EF4-FFF2-40B4-BE49-F238E27FC236}">
                    <a16:creationId xmlns:a16="http://schemas.microsoft.com/office/drawing/2014/main" id="{BCDA4920-BCF8-4CA1-B10C-6DFB9E819ADB}"/>
                  </a:ext>
                </a:extLst>
              </p:cNvPr>
              <p:cNvSpPr/>
              <p:nvPr/>
            </p:nvSpPr>
            <p:spPr>
              <a:xfrm>
                <a:off x="4853365" y="2617943"/>
                <a:ext cx="653865" cy="751464"/>
              </a:xfrm>
              <a:custGeom>
                <a:avLst/>
                <a:gdLst/>
                <a:ahLst/>
                <a:cxnLst/>
                <a:rect l="l" t="t" r="r" b="b"/>
                <a:pathLst>
                  <a:path w="13265" h="15245" extrusionOk="0">
                    <a:moveTo>
                      <a:pt x="7816" y="1"/>
                    </a:moveTo>
                    <a:cubicBezTo>
                      <a:pt x="6719" y="1"/>
                      <a:pt x="5411" y="213"/>
                      <a:pt x="4371" y="445"/>
                    </a:cubicBezTo>
                    <a:cubicBezTo>
                      <a:pt x="4347" y="457"/>
                      <a:pt x="4299" y="457"/>
                      <a:pt x="4275" y="481"/>
                    </a:cubicBezTo>
                    <a:cubicBezTo>
                      <a:pt x="3418" y="683"/>
                      <a:pt x="2763" y="909"/>
                      <a:pt x="2632" y="1076"/>
                    </a:cubicBezTo>
                    <a:cubicBezTo>
                      <a:pt x="1668" y="2160"/>
                      <a:pt x="715" y="8827"/>
                      <a:pt x="1" y="14447"/>
                    </a:cubicBezTo>
                    <a:cubicBezTo>
                      <a:pt x="477" y="14602"/>
                      <a:pt x="965" y="14721"/>
                      <a:pt x="1454" y="14804"/>
                    </a:cubicBezTo>
                    <a:cubicBezTo>
                      <a:pt x="2275" y="14971"/>
                      <a:pt x="3108" y="15078"/>
                      <a:pt x="3942" y="15137"/>
                    </a:cubicBezTo>
                    <a:cubicBezTo>
                      <a:pt x="3918" y="14625"/>
                      <a:pt x="3870" y="14125"/>
                      <a:pt x="3835" y="13613"/>
                    </a:cubicBezTo>
                    <a:cubicBezTo>
                      <a:pt x="3740" y="12208"/>
                      <a:pt x="3644" y="9303"/>
                      <a:pt x="3597" y="7886"/>
                    </a:cubicBezTo>
                    <a:cubicBezTo>
                      <a:pt x="3561" y="6493"/>
                      <a:pt x="3537" y="5088"/>
                      <a:pt x="3704" y="3707"/>
                    </a:cubicBezTo>
                    <a:cubicBezTo>
                      <a:pt x="3811" y="2862"/>
                      <a:pt x="3954" y="1886"/>
                      <a:pt x="4656" y="1314"/>
                    </a:cubicBezTo>
                    <a:cubicBezTo>
                      <a:pt x="4966" y="1040"/>
                      <a:pt x="5359" y="909"/>
                      <a:pt x="5740" y="778"/>
                    </a:cubicBezTo>
                    <a:cubicBezTo>
                      <a:pt x="6133" y="659"/>
                      <a:pt x="6537" y="528"/>
                      <a:pt x="6930" y="481"/>
                    </a:cubicBezTo>
                    <a:cubicBezTo>
                      <a:pt x="7109" y="459"/>
                      <a:pt x="7292" y="440"/>
                      <a:pt x="7472" y="440"/>
                    </a:cubicBezTo>
                    <a:cubicBezTo>
                      <a:pt x="7689" y="440"/>
                      <a:pt x="7902" y="468"/>
                      <a:pt x="8097" y="552"/>
                    </a:cubicBezTo>
                    <a:cubicBezTo>
                      <a:pt x="8264" y="624"/>
                      <a:pt x="8407" y="719"/>
                      <a:pt x="8514" y="862"/>
                    </a:cubicBezTo>
                    <a:cubicBezTo>
                      <a:pt x="8645" y="1040"/>
                      <a:pt x="8681" y="1231"/>
                      <a:pt x="8645" y="1457"/>
                    </a:cubicBezTo>
                    <a:cubicBezTo>
                      <a:pt x="8621" y="1707"/>
                      <a:pt x="8514" y="1945"/>
                      <a:pt x="8431" y="2171"/>
                    </a:cubicBezTo>
                    <a:cubicBezTo>
                      <a:pt x="8323" y="2421"/>
                      <a:pt x="8228" y="2683"/>
                      <a:pt x="8157" y="2945"/>
                    </a:cubicBezTo>
                    <a:cubicBezTo>
                      <a:pt x="7942" y="3612"/>
                      <a:pt x="7752" y="4291"/>
                      <a:pt x="7573" y="4957"/>
                    </a:cubicBezTo>
                    <a:cubicBezTo>
                      <a:pt x="7395" y="5624"/>
                      <a:pt x="7252" y="6315"/>
                      <a:pt x="7121" y="6982"/>
                    </a:cubicBezTo>
                    <a:cubicBezTo>
                      <a:pt x="6966" y="7648"/>
                      <a:pt x="6847" y="8351"/>
                      <a:pt x="6740" y="9029"/>
                    </a:cubicBezTo>
                    <a:cubicBezTo>
                      <a:pt x="6633" y="9732"/>
                      <a:pt x="6573" y="10434"/>
                      <a:pt x="6549" y="11137"/>
                    </a:cubicBezTo>
                    <a:cubicBezTo>
                      <a:pt x="6526" y="11827"/>
                      <a:pt x="6561" y="14030"/>
                      <a:pt x="6609" y="14733"/>
                    </a:cubicBezTo>
                    <a:cubicBezTo>
                      <a:pt x="6609" y="14911"/>
                      <a:pt x="6621" y="15078"/>
                      <a:pt x="6621" y="15244"/>
                    </a:cubicBezTo>
                    <a:cubicBezTo>
                      <a:pt x="7323" y="15244"/>
                      <a:pt x="8014" y="15221"/>
                      <a:pt x="8693" y="15197"/>
                    </a:cubicBezTo>
                    <a:cubicBezTo>
                      <a:pt x="10014" y="15137"/>
                      <a:pt x="11955" y="15042"/>
                      <a:pt x="13265" y="14863"/>
                    </a:cubicBezTo>
                    <a:cubicBezTo>
                      <a:pt x="13217" y="14613"/>
                      <a:pt x="13181" y="14411"/>
                      <a:pt x="13157" y="14268"/>
                    </a:cubicBezTo>
                    <a:cubicBezTo>
                      <a:pt x="12800" y="12208"/>
                      <a:pt x="12086" y="1671"/>
                      <a:pt x="11860" y="1207"/>
                    </a:cubicBezTo>
                    <a:cubicBezTo>
                      <a:pt x="11681" y="850"/>
                      <a:pt x="10752" y="362"/>
                      <a:pt x="9359" y="124"/>
                    </a:cubicBezTo>
                    <a:cubicBezTo>
                      <a:pt x="9312" y="124"/>
                      <a:pt x="9276" y="100"/>
                      <a:pt x="9228" y="100"/>
                    </a:cubicBezTo>
                    <a:cubicBezTo>
                      <a:pt x="8871" y="40"/>
                      <a:pt x="8478" y="16"/>
                      <a:pt x="8061" y="5"/>
                    </a:cubicBezTo>
                    <a:cubicBezTo>
                      <a:pt x="7981" y="2"/>
                      <a:pt x="7899" y="1"/>
                      <a:pt x="7816" y="1"/>
                    </a:cubicBezTo>
                    <a:close/>
                  </a:path>
                </a:pathLst>
              </a:custGeom>
              <a:solidFill>
                <a:srgbClr val="FFE6B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43" name="Google Shape;5809;p62">
                <a:extLst>
                  <a:ext uri="{FF2B5EF4-FFF2-40B4-BE49-F238E27FC236}">
                    <a16:creationId xmlns:a16="http://schemas.microsoft.com/office/drawing/2014/main" id="{5A058B0F-3A78-442F-BD3D-EAA48E60C813}"/>
                  </a:ext>
                </a:extLst>
              </p:cNvPr>
              <p:cNvSpPr/>
              <p:nvPr/>
            </p:nvSpPr>
            <p:spPr>
              <a:xfrm>
                <a:off x="5066999" y="2554750"/>
                <a:ext cx="209000" cy="135061"/>
              </a:xfrm>
              <a:custGeom>
                <a:avLst/>
                <a:gdLst/>
                <a:ahLst/>
                <a:cxnLst/>
                <a:rect l="l" t="t" r="r" b="b"/>
                <a:pathLst>
                  <a:path w="4240" h="2740" extrusionOk="0">
                    <a:moveTo>
                      <a:pt x="3692" y="1"/>
                    </a:moveTo>
                    <a:lnTo>
                      <a:pt x="1" y="786"/>
                    </a:lnTo>
                    <a:lnTo>
                      <a:pt x="453" y="2441"/>
                    </a:lnTo>
                    <a:cubicBezTo>
                      <a:pt x="453" y="2441"/>
                      <a:pt x="636" y="2740"/>
                      <a:pt x="1385" y="2740"/>
                    </a:cubicBezTo>
                    <a:cubicBezTo>
                      <a:pt x="1683" y="2740"/>
                      <a:pt x="2071" y="2693"/>
                      <a:pt x="2573" y="2560"/>
                    </a:cubicBezTo>
                    <a:cubicBezTo>
                      <a:pt x="4239" y="2120"/>
                      <a:pt x="4073" y="1310"/>
                      <a:pt x="4073" y="1310"/>
                    </a:cubicBezTo>
                    <a:lnTo>
                      <a:pt x="3692" y="1"/>
                    </a:lnTo>
                    <a:close/>
                  </a:path>
                </a:pathLst>
              </a:custGeom>
              <a:solidFill>
                <a:srgbClr val="FFA6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44" name="Google Shape;5810;p62">
                <a:extLst>
                  <a:ext uri="{FF2B5EF4-FFF2-40B4-BE49-F238E27FC236}">
                    <a16:creationId xmlns:a16="http://schemas.microsoft.com/office/drawing/2014/main" id="{E5C33C85-6554-4FAC-8A6F-B6FB54D4FC91}"/>
                  </a:ext>
                </a:extLst>
              </p:cNvPr>
              <p:cNvSpPr/>
              <p:nvPr/>
            </p:nvSpPr>
            <p:spPr>
              <a:xfrm>
                <a:off x="5066975" y="2523800"/>
                <a:ext cx="207253" cy="112474"/>
              </a:xfrm>
              <a:custGeom>
                <a:avLst/>
                <a:gdLst/>
                <a:ahLst/>
                <a:cxnLst/>
                <a:rect l="l" t="t" r="r" b="b"/>
                <a:pathLst>
                  <a:path w="4585" h="2282" extrusionOk="0">
                    <a:moveTo>
                      <a:pt x="3755" y="1"/>
                    </a:moveTo>
                    <a:cubicBezTo>
                      <a:pt x="3580" y="1"/>
                      <a:pt x="3405" y="16"/>
                      <a:pt x="3239" y="45"/>
                    </a:cubicBezTo>
                    <a:cubicBezTo>
                      <a:pt x="2358" y="164"/>
                      <a:pt x="1525" y="438"/>
                      <a:pt x="691" y="736"/>
                    </a:cubicBezTo>
                    <a:cubicBezTo>
                      <a:pt x="501" y="807"/>
                      <a:pt x="275" y="902"/>
                      <a:pt x="168" y="1045"/>
                    </a:cubicBezTo>
                    <a:cubicBezTo>
                      <a:pt x="37" y="1236"/>
                      <a:pt x="1" y="1676"/>
                      <a:pt x="144" y="1867"/>
                    </a:cubicBezTo>
                    <a:cubicBezTo>
                      <a:pt x="298" y="2117"/>
                      <a:pt x="763" y="2236"/>
                      <a:pt x="1096" y="2272"/>
                    </a:cubicBezTo>
                    <a:cubicBezTo>
                      <a:pt x="1167" y="2278"/>
                      <a:pt x="1238" y="2281"/>
                      <a:pt x="1309" y="2281"/>
                    </a:cubicBezTo>
                    <a:cubicBezTo>
                      <a:pt x="1638" y="2281"/>
                      <a:pt x="1978" y="2219"/>
                      <a:pt x="2311" y="2141"/>
                    </a:cubicBezTo>
                    <a:cubicBezTo>
                      <a:pt x="2799" y="2022"/>
                      <a:pt x="3275" y="1879"/>
                      <a:pt x="3692" y="1605"/>
                    </a:cubicBezTo>
                    <a:cubicBezTo>
                      <a:pt x="4120" y="1355"/>
                      <a:pt x="4442" y="986"/>
                      <a:pt x="4549" y="581"/>
                    </a:cubicBezTo>
                    <a:cubicBezTo>
                      <a:pt x="4573" y="450"/>
                      <a:pt x="4585" y="283"/>
                      <a:pt x="4501" y="188"/>
                    </a:cubicBezTo>
                    <a:cubicBezTo>
                      <a:pt x="4406" y="81"/>
                      <a:pt x="4263" y="45"/>
                      <a:pt x="4097" y="21"/>
                    </a:cubicBezTo>
                    <a:cubicBezTo>
                      <a:pt x="3984" y="7"/>
                      <a:pt x="3869" y="1"/>
                      <a:pt x="3755" y="1"/>
                    </a:cubicBezTo>
                    <a:close/>
                  </a:path>
                </a:pathLst>
              </a:custGeom>
              <a:solidFill>
                <a:srgbClr val="431F5E">
                  <a:alpha val="329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45" name="Google Shape;5811;p62">
                <a:extLst>
                  <a:ext uri="{FF2B5EF4-FFF2-40B4-BE49-F238E27FC236}">
                    <a16:creationId xmlns:a16="http://schemas.microsoft.com/office/drawing/2014/main" id="{D1B97813-9BF0-4CB4-9D78-09C2938FEFE1}"/>
                  </a:ext>
                </a:extLst>
              </p:cNvPr>
              <p:cNvSpPr/>
              <p:nvPr/>
            </p:nvSpPr>
            <p:spPr>
              <a:xfrm>
                <a:off x="5048218" y="2592903"/>
                <a:ext cx="243801" cy="151574"/>
              </a:xfrm>
              <a:custGeom>
                <a:avLst/>
                <a:gdLst/>
                <a:ahLst/>
                <a:cxnLst/>
                <a:rect l="l" t="t" r="r" b="b"/>
                <a:pathLst>
                  <a:path w="4946" h="3075" extrusionOk="0">
                    <a:moveTo>
                      <a:pt x="4220" y="1"/>
                    </a:moveTo>
                    <a:cubicBezTo>
                      <a:pt x="4175" y="1"/>
                      <a:pt x="4129" y="15"/>
                      <a:pt x="4085" y="48"/>
                    </a:cubicBezTo>
                    <a:cubicBezTo>
                      <a:pt x="3700" y="331"/>
                      <a:pt x="2831" y="1367"/>
                      <a:pt x="1356" y="1367"/>
                    </a:cubicBezTo>
                    <a:cubicBezTo>
                      <a:pt x="1279" y="1367"/>
                      <a:pt x="1200" y="1364"/>
                      <a:pt x="1120" y="1358"/>
                    </a:cubicBezTo>
                    <a:cubicBezTo>
                      <a:pt x="739" y="1322"/>
                      <a:pt x="596" y="882"/>
                      <a:pt x="525" y="691"/>
                    </a:cubicBezTo>
                    <a:cubicBezTo>
                      <a:pt x="518" y="663"/>
                      <a:pt x="498" y="652"/>
                      <a:pt x="479" y="652"/>
                    </a:cubicBezTo>
                    <a:cubicBezTo>
                      <a:pt x="465" y="652"/>
                      <a:pt x="451" y="657"/>
                      <a:pt x="441" y="667"/>
                    </a:cubicBezTo>
                    <a:cubicBezTo>
                      <a:pt x="298" y="905"/>
                      <a:pt x="37" y="1525"/>
                      <a:pt x="25" y="1679"/>
                    </a:cubicBezTo>
                    <a:cubicBezTo>
                      <a:pt x="1" y="1941"/>
                      <a:pt x="227" y="2834"/>
                      <a:pt x="382" y="2846"/>
                    </a:cubicBezTo>
                    <a:cubicBezTo>
                      <a:pt x="383" y="2846"/>
                      <a:pt x="384" y="2846"/>
                      <a:pt x="385" y="2846"/>
                    </a:cubicBezTo>
                    <a:cubicBezTo>
                      <a:pt x="533" y="2846"/>
                      <a:pt x="1156" y="1917"/>
                      <a:pt x="1156" y="1917"/>
                    </a:cubicBezTo>
                    <a:cubicBezTo>
                      <a:pt x="1156" y="1917"/>
                      <a:pt x="1780" y="3074"/>
                      <a:pt x="1998" y="3074"/>
                    </a:cubicBezTo>
                    <a:cubicBezTo>
                      <a:pt x="2003" y="3074"/>
                      <a:pt x="2008" y="3074"/>
                      <a:pt x="2013" y="3072"/>
                    </a:cubicBezTo>
                    <a:cubicBezTo>
                      <a:pt x="2346" y="2965"/>
                      <a:pt x="4025" y="2918"/>
                      <a:pt x="4882" y="1072"/>
                    </a:cubicBezTo>
                    <a:cubicBezTo>
                      <a:pt x="4946" y="956"/>
                      <a:pt x="4586" y="1"/>
                      <a:pt x="4220" y="1"/>
                    </a:cubicBezTo>
                    <a:close/>
                  </a:path>
                </a:pathLst>
              </a:custGeom>
              <a:solidFill>
                <a:srgbClr val="431F5E">
                  <a:alpha val="329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46" name="Google Shape;5812;p62">
                <a:extLst>
                  <a:ext uri="{FF2B5EF4-FFF2-40B4-BE49-F238E27FC236}">
                    <a16:creationId xmlns:a16="http://schemas.microsoft.com/office/drawing/2014/main" id="{4FE6C815-4D63-4027-BB69-656424CBA645}"/>
                  </a:ext>
                </a:extLst>
              </p:cNvPr>
              <p:cNvSpPr/>
              <p:nvPr/>
            </p:nvSpPr>
            <p:spPr>
              <a:xfrm>
                <a:off x="5048218" y="2583537"/>
                <a:ext cx="247991" cy="149800"/>
              </a:xfrm>
              <a:custGeom>
                <a:avLst/>
                <a:gdLst/>
                <a:ahLst/>
                <a:cxnLst/>
                <a:rect l="l" t="t" r="r" b="b"/>
                <a:pathLst>
                  <a:path w="5031" h="3039" extrusionOk="0">
                    <a:moveTo>
                      <a:pt x="4292" y="0"/>
                    </a:moveTo>
                    <a:cubicBezTo>
                      <a:pt x="4246" y="0"/>
                      <a:pt x="4201" y="15"/>
                      <a:pt x="4156" y="48"/>
                    </a:cubicBezTo>
                    <a:cubicBezTo>
                      <a:pt x="3786" y="328"/>
                      <a:pt x="2911" y="1346"/>
                      <a:pt x="1419" y="1346"/>
                    </a:cubicBezTo>
                    <a:cubicBezTo>
                      <a:pt x="1326" y="1346"/>
                      <a:pt x="1230" y="1342"/>
                      <a:pt x="1132" y="1334"/>
                    </a:cubicBezTo>
                    <a:cubicBezTo>
                      <a:pt x="751" y="1310"/>
                      <a:pt x="596" y="857"/>
                      <a:pt x="525" y="667"/>
                    </a:cubicBezTo>
                    <a:cubicBezTo>
                      <a:pt x="518" y="641"/>
                      <a:pt x="498" y="629"/>
                      <a:pt x="479" y="629"/>
                    </a:cubicBezTo>
                    <a:cubicBezTo>
                      <a:pt x="463" y="629"/>
                      <a:pt x="447" y="638"/>
                      <a:pt x="441" y="655"/>
                    </a:cubicBezTo>
                    <a:cubicBezTo>
                      <a:pt x="298" y="893"/>
                      <a:pt x="25" y="1500"/>
                      <a:pt x="25" y="1655"/>
                    </a:cubicBezTo>
                    <a:cubicBezTo>
                      <a:pt x="1" y="1905"/>
                      <a:pt x="239" y="2798"/>
                      <a:pt x="394" y="2810"/>
                    </a:cubicBezTo>
                    <a:cubicBezTo>
                      <a:pt x="395" y="2810"/>
                      <a:pt x="396" y="2810"/>
                      <a:pt x="397" y="2810"/>
                    </a:cubicBezTo>
                    <a:cubicBezTo>
                      <a:pt x="545" y="2810"/>
                      <a:pt x="1180" y="1893"/>
                      <a:pt x="1180" y="1893"/>
                    </a:cubicBezTo>
                    <a:cubicBezTo>
                      <a:pt x="1180" y="1893"/>
                      <a:pt x="1803" y="3038"/>
                      <a:pt x="2043" y="3038"/>
                    </a:cubicBezTo>
                    <a:cubicBezTo>
                      <a:pt x="2049" y="3038"/>
                      <a:pt x="2055" y="3038"/>
                      <a:pt x="2061" y="3036"/>
                    </a:cubicBezTo>
                    <a:cubicBezTo>
                      <a:pt x="2382" y="2941"/>
                      <a:pt x="4097" y="2905"/>
                      <a:pt x="4978" y="1072"/>
                    </a:cubicBezTo>
                    <a:cubicBezTo>
                      <a:pt x="5031" y="955"/>
                      <a:pt x="4660" y="0"/>
                      <a:pt x="4292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47" name="Google Shape;5813;p62">
                <a:extLst>
                  <a:ext uri="{FF2B5EF4-FFF2-40B4-BE49-F238E27FC236}">
                    <a16:creationId xmlns:a16="http://schemas.microsoft.com/office/drawing/2014/main" id="{53FE9796-D4C9-4D1D-B1FE-426BFB3F053D}"/>
                  </a:ext>
                </a:extLst>
              </p:cNvPr>
              <p:cNvSpPr/>
              <p:nvPr/>
            </p:nvSpPr>
            <p:spPr>
              <a:xfrm>
                <a:off x="4837542" y="1934893"/>
                <a:ext cx="184354" cy="288361"/>
              </a:xfrm>
              <a:custGeom>
                <a:avLst/>
                <a:gdLst/>
                <a:ahLst/>
                <a:cxnLst/>
                <a:rect l="l" t="t" r="r" b="b"/>
                <a:pathLst>
                  <a:path w="3740" h="5850" extrusionOk="0">
                    <a:moveTo>
                      <a:pt x="2917" y="0"/>
                    </a:moveTo>
                    <a:cubicBezTo>
                      <a:pt x="2544" y="0"/>
                      <a:pt x="2102" y="246"/>
                      <a:pt x="1870" y="431"/>
                    </a:cubicBezTo>
                    <a:cubicBezTo>
                      <a:pt x="572" y="1419"/>
                      <a:pt x="0" y="3229"/>
                      <a:pt x="453" y="4789"/>
                    </a:cubicBezTo>
                    <a:cubicBezTo>
                      <a:pt x="524" y="5063"/>
                      <a:pt x="632" y="5313"/>
                      <a:pt x="822" y="5527"/>
                    </a:cubicBezTo>
                    <a:cubicBezTo>
                      <a:pt x="993" y="5721"/>
                      <a:pt x="1252" y="5849"/>
                      <a:pt x="1514" y="5849"/>
                    </a:cubicBezTo>
                    <a:cubicBezTo>
                      <a:pt x="1525" y="5849"/>
                      <a:pt x="1537" y="5849"/>
                      <a:pt x="1548" y="5849"/>
                    </a:cubicBezTo>
                    <a:cubicBezTo>
                      <a:pt x="2036" y="5801"/>
                      <a:pt x="2334" y="5301"/>
                      <a:pt x="2537" y="4848"/>
                    </a:cubicBezTo>
                    <a:cubicBezTo>
                      <a:pt x="2894" y="4098"/>
                      <a:pt x="3239" y="3324"/>
                      <a:pt x="3429" y="2491"/>
                    </a:cubicBezTo>
                    <a:cubicBezTo>
                      <a:pt x="3572" y="1872"/>
                      <a:pt x="3739" y="836"/>
                      <a:pt x="3418" y="265"/>
                    </a:cubicBezTo>
                    <a:cubicBezTo>
                      <a:pt x="3301" y="72"/>
                      <a:pt x="3119" y="0"/>
                      <a:pt x="2917" y="0"/>
                    </a:cubicBezTo>
                    <a:close/>
                  </a:path>
                </a:pathLst>
              </a:custGeom>
              <a:solidFill>
                <a:srgbClr val="4E4937">
                  <a:lumMod val="5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48" name="Google Shape;5814;p62">
                <a:extLst>
                  <a:ext uri="{FF2B5EF4-FFF2-40B4-BE49-F238E27FC236}">
                    <a16:creationId xmlns:a16="http://schemas.microsoft.com/office/drawing/2014/main" id="{D79FE4B8-B35B-4E0D-BA86-A5721A8287BB}"/>
                  </a:ext>
                </a:extLst>
              </p:cNvPr>
              <p:cNvSpPr/>
              <p:nvPr/>
            </p:nvSpPr>
            <p:spPr>
              <a:xfrm>
                <a:off x="4844590" y="1928485"/>
                <a:ext cx="599249" cy="684426"/>
              </a:xfrm>
              <a:custGeom>
                <a:avLst/>
                <a:gdLst/>
                <a:ahLst/>
                <a:cxnLst/>
                <a:rect l="l" t="t" r="r" b="b"/>
                <a:pathLst>
                  <a:path w="12157" h="13885" extrusionOk="0">
                    <a:moveTo>
                      <a:pt x="5857" y="1"/>
                    </a:moveTo>
                    <a:cubicBezTo>
                      <a:pt x="2498" y="1"/>
                      <a:pt x="46" y="2793"/>
                      <a:pt x="0" y="7229"/>
                    </a:cubicBezTo>
                    <a:cubicBezTo>
                      <a:pt x="0" y="7800"/>
                      <a:pt x="12" y="8324"/>
                      <a:pt x="72" y="8848"/>
                    </a:cubicBezTo>
                    <a:lnTo>
                      <a:pt x="72" y="8884"/>
                    </a:lnTo>
                    <a:cubicBezTo>
                      <a:pt x="84" y="9039"/>
                      <a:pt x="119" y="9193"/>
                      <a:pt x="131" y="9360"/>
                    </a:cubicBezTo>
                    <a:cubicBezTo>
                      <a:pt x="346" y="10682"/>
                      <a:pt x="810" y="11813"/>
                      <a:pt x="1679" y="12598"/>
                    </a:cubicBezTo>
                    <a:lnTo>
                      <a:pt x="1703" y="12610"/>
                    </a:lnTo>
                    <a:cubicBezTo>
                      <a:pt x="1846" y="12753"/>
                      <a:pt x="2024" y="12884"/>
                      <a:pt x="2203" y="13003"/>
                    </a:cubicBezTo>
                    <a:cubicBezTo>
                      <a:pt x="2965" y="13491"/>
                      <a:pt x="3977" y="13801"/>
                      <a:pt x="5299" y="13884"/>
                    </a:cubicBezTo>
                    <a:lnTo>
                      <a:pt x="5692" y="13884"/>
                    </a:lnTo>
                    <a:cubicBezTo>
                      <a:pt x="5834" y="13884"/>
                      <a:pt x="5989" y="13884"/>
                      <a:pt x="6144" y="13861"/>
                    </a:cubicBezTo>
                    <a:cubicBezTo>
                      <a:pt x="8037" y="13730"/>
                      <a:pt x="9716" y="12587"/>
                      <a:pt x="10752" y="10848"/>
                    </a:cubicBezTo>
                    <a:cubicBezTo>
                      <a:pt x="10764" y="10824"/>
                      <a:pt x="10764" y="10813"/>
                      <a:pt x="10776" y="10801"/>
                    </a:cubicBezTo>
                    <a:cubicBezTo>
                      <a:pt x="10871" y="10646"/>
                      <a:pt x="10942" y="10515"/>
                      <a:pt x="11014" y="10348"/>
                    </a:cubicBezTo>
                    <a:cubicBezTo>
                      <a:pt x="11383" y="9574"/>
                      <a:pt x="11633" y="8717"/>
                      <a:pt x="11740" y="7765"/>
                    </a:cubicBezTo>
                    <a:cubicBezTo>
                      <a:pt x="12157" y="3847"/>
                      <a:pt x="9752" y="228"/>
                      <a:pt x="6251" y="14"/>
                    </a:cubicBezTo>
                    <a:cubicBezTo>
                      <a:pt x="6119" y="5"/>
                      <a:pt x="5987" y="1"/>
                      <a:pt x="5857" y="1"/>
                    </a:cubicBezTo>
                    <a:close/>
                  </a:path>
                </a:pathLst>
              </a:custGeom>
              <a:solidFill>
                <a:srgbClr val="FFA6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49" name="Google Shape;5815;p62">
                <a:extLst>
                  <a:ext uri="{FF2B5EF4-FFF2-40B4-BE49-F238E27FC236}">
                    <a16:creationId xmlns:a16="http://schemas.microsoft.com/office/drawing/2014/main" id="{F76C7D04-3EE1-4EF1-B66E-E21F8FAB3F61}"/>
                  </a:ext>
                </a:extLst>
              </p:cNvPr>
              <p:cNvSpPr/>
              <p:nvPr/>
            </p:nvSpPr>
            <p:spPr>
              <a:xfrm>
                <a:off x="4819353" y="1818020"/>
                <a:ext cx="738944" cy="525261"/>
              </a:xfrm>
              <a:custGeom>
                <a:avLst/>
                <a:gdLst/>
                <a:ahLst/>
                <a:cxnLst/>
                <a:rect l="l" t="t" r="r" b="b"/>
                <a:pathLst>
                  <a:path w="14991" h="10656" extrusionOk="0">
                    <a:moveTo>
                      <a:pt x="2980" y="0"/>
                    </a:moveTo>
                    <a:cubicBezTo>
                      <a:pt x="2631" y="0"/>
                      <a:pt x="2280" y="21"/>
                      <a:pt x="1929" y="64"/>
                    </a:cubicBezTo>
                    <a:cubicBezTo>
                      <a:pt x="1679" y="88"/>
                      <a:pt x="1417" y="135"/>
                      <a:pt x="1167" y="231"/>
                    </a:cubicBezTo>
                    <a:cubicBezTo>
                      <a:pt x="1001" y="290"/>
                      <a:pt x="810" y="385"/>
                      <a:pt x="750" y="564"/>
                    </a:cubicBezTo>
                    <a:cubicBezTo>
                      <a:pt x="667" y="826"/>
                      <a:pt x="846" y="1076"/>
                      <a:pt x="1036" y="1243"/>
                    </a:cubicBezTo>
                    <a:cubicBezTo>
                      <a:pt x="1262" y="1397"/>
                      <a:pt x="1512" y="1481"/>
                      <a:pt x="1774" y="1493"/>
                    </a:cubicBezTo>
                    <a:cubicBezTo>
                      <a:pt x="1096" y="1778"/>
                      <a:pt x="512" y="2326"/>
                      <a:pt x="203" y="3005"/>
                    </a:cubicBezTo>
                    <a:cubicBezTo>
                      <a:pt x="96" y="3290"/>
                      <a:pt x="0" y="3552"/>
                      <a:pt x="36" y="3802"/>
                    </a:cubicBezTo>
                    <a:cubicBezTo>
                      <a:pt x="48" y="4124"/>
                      <a:pt x="239" y="4422"/>
                      <a:pt x="477" y="4600"/>
                    </a:cubicBezTo>
                    <a:cubicBezTo>
                      <a:pt x="739" y="4803"/>
                      <a:pt x="1036" y="4886"/>
                      <a:pt x="1346" y="4933"/>
                    </a:cubicBezTo>
                    <a:cubicBezTo>
                      <a:pt x="1440" y="4945"/>
                      <a:pt x="1535" y="4951"/>
                      <a:pt x="1631" y="4951"/>
                    </a:cubicBezTo>
                    <a:cubicBezTo>
                      <a:pt x="2391" y="4951"/>
                      <a:pt x="3165" y="4579"/>
                      <a:pt x="3620" y="3933"/>
                    </a:cubicBezTo>
                    <a:lnTo>
                      <a:pt x="3620" y="3933"/>
                    </a:lnTo>
                    <a:cubicBezTo>
                      <a:pt x="3548" y="4052"/>
                      <a:pt x="3560" y="4219"/>
                      <a:pt x="3644" y="4338"/>
                    </a:cubicBezTo>
                    <a:cubicBezTo>
                      <a:pt x="3715" y="4457"/>
                      <a:pt x="3810" y="4529"/>
                      <a:pt x="3953" y="4588"/>
                    </a:cubicBezTo>
                    <a:cubicBezTo>
                      <a:pt x="4184" y="4704"/>
                      <a:pt x="4462" y="4745"/>
                      <a:pt x="4736" y="4745"/>
                    </a:cubicBezTo>
                    <a:cubicBezTo>
                      <a:pt x="4773" y="4745"/>
                      <a:pt x="4810" y="4744"/>
                      <a:pt x="4846" y="4743"/>
                    </a:cubicBezTo>
                    <a:cubicBezTo>
                      <a:pt x="5513" y="4719"/>
                      <a:pt x="6168" y="4517"/>
                      <a:pt x="6727" y="4160"/>
                    </a:cubicBezTo>
                    <a:lnTo>
                      <a:pt x="6727" y="4160"/>
                    </a:lnTo>
                    <a:cubicBezTo>
                      <a:pt x="6573" y="4386"/>
                      <a:pt x="6465" y="4660"/>
                      <a:pt x="6525" y="4922"/>
                    </a:cubicBezTo>
                    <a:cubicBezTo>
                      <a:pt x="6573" y="5088"/>
                      <a:pt x="6692" y="5231"/>
                      <a:pt x="6811" y="5350"/>
                    </a:cubicBezTo>
                    <a:cubicBezTo>
                      <a:pt x="7192" y="5708"/>
                      <a:pt x="7742" y="5898"/>
                      <a:pt x="8274" y="5898"/>
                    </a:cubicBezTo>
                    <a:cubicBezTo>
                      <a:pt x="8291" y="5898"/>
                      <a:pt x="8307" y="5898"/>
                      <a:pt x="8323" y="5898"/>
                    </a:cubicBezTo>
                    <a:cubicBezTo>
                      <a:pt x="8871" y="5874"/>
                      <a:pt x="9430" y="5648"/>
                      <a:pt x="9883" y="5291"/>
                    </a:cubicBezTo>
                    <a:lnTo>
                      <a:pt x="9883" y="5291"/>
                    </a:lnTo>
                    <a:cubicBezTo>
                      <a:pt x="9787" y="5707"/>
                      <a:pt x="9525" y="6065"/>
                      <a:pt x="9394" y="6481"/>
                    </a:cubicBezTo>
                    <a:cubicBezTo>
                      <a:pt x="9323" y="6719"/>
                      <a:pt x="9287" y="6969"/>
                      <a:pt x="9311" y="7208"/>
                    </a:cubicBezTo>
                    <a:cubicBezTo>
                      <a:pt x="9323" y="7434"/>
                      <a:pt x="9383" y="7660"/>
                      <a:pt x="9549" y="7803"/>
                    </a:cubicBezTo>
                    <a:cubicBezTo>
                      <a:pt x="9622" y="7882"/>
                      <a:pt x="9729" y="7923"/>
                      <a:pt x="9836" y="7923"/>
                    </a:cubicBezTo>
                    <a:cubicBezTo>
                      <a:pt x="9940" y="7923"/>
                      <a:pt x="10045" y="7885"/>
                      <a:pt x="10121" y="7803"/>
                    </a:cubicBezTo>
                    <a:lnTo>
                      <a:pt x="10121" y="7803"/>
                    </a:lnTo>
                    <a:cubicBezTo>
                      <a:pt x="10085" y="8017"/>
                      <a:pt x="10049" y="8220"/>
                      <a:pt x="10049" y="8422"/>
                    </a:cubicBezTo>
                    <a:cubicBezTo>
                      <a:pt x="10049" y="8553"/>
                      <a:pt x="10061" y="8660"/>
                      <a:pt x="10145" y="8743"/>
                    </a:cubicBezTo>
                    <a:cubicBezTo>
                      <a:pt x="10198" y="8812"/>
                      <a:pt x="10285" y="8842"/>
                      <a:pt x="10375" y="8842"/>
                    </a:cubicBezTo>
                    <a:cubicBezTo>
                      <a:pt x="10426" y="8842"/>
                      <a:pt x="10478" y="8832"/>
                      <a:pt x="10526" y="8815"/>
                    </a:cubicBezTo>
                    <a:cubicBezTo>
                      <a:pt x="10656" y="8767"/>
                      <a:pt x="10776" y="8660"/>
                      <a:pt x="10883" y="8577"/>
                    </a:cubicBezTo>
                    <a:lnTo>
                      <a:pt x="10883" y="8577"/>
                    </a:lnTo>
                    <a:cubicBezTo>
                      <a:pt x="10799" y="8934"/>
                      <a:pt x="10585" y="9267"/>
                      <a:pt x="10502" y="9613"/>
                    </a:cubicBezTo>
                    <a:cubicBezTo>
                      <a:pt x="10406" y="9970"/>
                      <a:pt x="10454" y="10422"/>
                      <a:pt x="10764" y="10601"/>
                    </a:cubicBezTo>
                    <a:cubicBezTo>
                      <a:pt x="10839" y="10638"/>
                      <a:pt x="10920" y="10656"/>
                      <a:pt x="11004" y="10656"/>
                    </a:cubicBezTo>
                    <a:cubicBezTo>
                      <a:pt x="11186" y="10656"/>
                      <a:pt x="11375" y="10573"/>
                      <a:pt x="11514" y="10434"/>
                    </a:cubicBezTo>
                    <a:cubicBezTo>
                      <a:pt x="11716" y="10244"/>
                      <a:pt x="11823" y="9958"/>
                      <a:pt x="11871" y="9672"/>
                    </a:cubicBezTo>
                    <a:cubicBezTo>
                      <a:pt x="12113" y="9696"/>
                      <a:pt x="12371" y="9724"/>
                      <a:pt x="12624" y="9724"/>
                    </a:cubicBezTo>
                    <a:cubicBezTo>
                      <a:pt x="12756" y="9724"/>
                      <a:pt x="12887" y="9716"/>
                      <a:pt x="13014" y="9696"/>
                    </a:cubicBezTo>
                    <a:cubicBezTo>
                      <a:pt x="13145" y="9672"/>
                      <a:pt x="13300" y="9648"/>
                      <a:pt x="13431" y="9577"/>
                    </a:cubicBezTo>
                    <a:cubicBezTo>
                      <a:pt x="13716" y="9446"/>
                      <a:pt x="13907" y="9124"/>
                      <a:pt x="14050" y="8851"/>
                    </a:cubicBezTo>
                    <a:cubicBezTo>
                      <a:pt x="14514" y="7958"/>
                      <a:pt x="14824" y="6981"/>
                      <a:pt x="14931" y="5993"/>
                    </a:cubicBezTo>
                    <a:cubicBezTo>
                      <a:pt x="14967" y="5755"/>
                      <a:pt x="14978" y="5517"/>
                      <a:pt x="14978" y="5279"/>
                    </a:cubicBezTo>
                    <a:cubicBezTo>
                      <a:pt x="14990" y="4826"/>
                      <a:pt x="14967" y="4386"/>
                      <a:pt x="14812" y="3981"/>
                    </a:cubicBezTo>
                    <a:cubicBezTo>
                      <a:pt x="14752" y="3802"/>
                      <a:pt x="14669" y="3636"/>
                      <a:pt x="14562" y="3493"/>
                    </a:cubicBezTo>
                    <a:cubicBezTo>
                      <a:pt x="14431" y="3290"/>
                      <a:pt x="14252" y="3136"/>
                      <a:pt x="14026" y="3028"/>
                    </a:cubicBezTo>
                    <a:cubicBezTo>
                      <a:pt x="13837" y="2934"/>
                      <a:pt x="13612" y="2889"/>
                      <a:pt x="13389" y="2889"/>
                    </a:cubicBezTo>
                    <a:cubicBezTo>
                      <a:pt x="13303" y="2889"/>
                      <a:pt x="13216" y="2896"/>
                      <a:pt x="13133" y="2909"/>
                    </a:cubicBezTo>
                    <a:cubicBezTo>
                      <a:pt x="13014" y="2338"/>
                      <a:pt x="12692" y="1838"/>
                      <a:pt x="12252" y="1445"/>
                    </a:cubicBezTo>
                    <a:cubicBezTo>
                      <a:pt x="12073" y="1278"/>
                      <a:pt x="11883" y="1135"/>
                      <a:pt x="11680" y="1016"/>
                    </a:cubicBezTo>
                    <a:cubicBezTo>
                      <a:pt x="11245" y="755"/>
                      <a:pt x="10739" y="583"/>
                      <a:pt x="10228" y="583"/>
                    </a:cubicBezTo>
                    <a:cubicBezTo>
                      <a:pt x="10180" y="583"/>
                      <a:pt x="10133" y="585"/>
                      <a:pt x="10085" y="588"/>
                    </a:cubicBezTo>
                    <a:lnTo>
                      <a:pt x="9990" y="588"/>
                    </a:lnTo>
                    <a:cubicBezTo>
                      <a:pt x="9775" y="612"/>
                      <a:pt x="9537" y="671"/>
                      <a:pt x="9371" y="850"/>
                    </a:cubicBezTo>
                    <a:cubicBezTo>
                      <a:pt x="9323" y="909"/>
                      <a:pt x="9275" y="969"/>
                      <a:pt x="9263" y="1052"/>
                    </a:cubicBezTo>
                    <a:cubicBezTo>
                      <a:pt x="8799" y="588"/>
                      <a:pt x="8240" y="254"/>
                      <a:pt x="7608" y="88"/>
                    </a:cubicBezTo>
                    <a:cubicBezTo>
                      <a:pt x="7493" y="55"/>
                      <a:pt x="7370" y="34"/>
                      <a:pt x="7246" y="34"/>
                    </a:cubicBezTo>
                    <a:cubicBezTo>
                      <a:pt x="7140" y="34"/>
                      <a:pt x="7034" y="49"/>
                      <a:pt x="6930" y="88"/>
                    </a:cubicBezTo>
                    <a:cubicBezTo>
                      <a:pt x="6811" y="135"/>
                      <a:pt x="6692" y="231"/>
                      <a:pt x="6680" y="350"/>
                    </a:cubicBezTo>
                    <a:cubicBezTo>
                      <a:pt x="6656" y="421"/>
                      <a:pt x="6680" y="504"/>
                      <a:pt x="6704" y="564"/>
                    </a:cubicBezTo>
                    <a:cubicBezTo>
                      <a:pt x="6751" y="719"/>
                      <a:pt x="6823" y="850"/>
                      <a:pt x="6930" y="969"/>
                    </a:cubicBezTo>
                    <a:cubicBezTo>
                      <a:pt x="6632" y="778"/>
                      <a:pt x="6287" y="623"/>
                      <a:pt x="5942" y="504"/>
                    </a:cubicBezTo>
                    <a:cubicBezTo>
                      <a:pt x="5002" y="177"/>
                      <a:pt x="3997" y="0"/>
                      <a:pt x="2980" y="0"/>
                    </a:cubicBezTo>
                    <a:close/>
                  </a:path>
                </a:pathLst>
              </a:custGeom>
              <a:solidFill>
                <a:srgbClr val="0A0A0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0" name="Google Shape;5816;p62">
                <a:extLst>
                  <a:ext uri="{FF2B5EF4-FFF2-40B4-BE49-F238E27FC236}">
                    <a16:creationId xmlns:a16="http://schemas.microsoft.com/office/drawing/2014/main" id="{27544F89-C1C9-46B5-AF5C-9DEC16D21457}"/>
                  </a:ext>
                </a:extLst>
              </p:cNvPr>
              <p:cNvSpPr/>
              <p:nvPr/>
            </p:nvSpPr>
            <p:spPr>
              <a:xfrm>
                <a:off x="5307645" y="1845673"/>
                <a:ext cx="250652" cy="305367"/>
              </a:xfrm>
              <a:custGeom>
                <a:avLst/>
                <a:gdLst/>
                <a:ahLst/>
                <a:cxnLst/>
                <a:rect l="l" t="t" r="r" b="b"/>
                <a:pathLst>
                  <a:path w="5085" h="6195" extrusionOk="0">
                    <a:moveTo>
                      <a:pt x="279" y="1"/>
                    </a:moveTo>
                    <a:cubicBezTo>
                      <a:pt x="246" y="1"/>
                      <a:pt x="212" y="1"/>
                      <a:pt x="179" y="3"/>
                    </a:cubicBezTo>
                    <a:lnTo>
                      <a:pt x="84" y="3"/>
                    </a:lnTo>
                    <a:cubicBezTo>
                      <a:pt x="12" y="253"/>
                      <a:pt x="0" y="455"/>
                      <a:pt x="12" y="646"/>
                    </a:cubicBezTo>
                    <a:cubicBezTo>
                      <a:pt x="72" y="1122"/>
                      <a:pt x="358" y="1527"/>
                      <a:pt x="691" y="1872"/>
                    </a:cubicBezTo>
                    <a:cubicBezTo>
                      <a:pt x="369" y="2051"/>
                      <a:pt x="0" y="2313"/>
                      <a:pt x="60" y="2694"/>
                    </a:cubicBezTo>
                    <a:cubicBezTo>
                      <a:pt x="72" y="2837"/>
                      <a:pt x="179" y="2968"/>
                      <a:pt x="274" y="3075"/>
                    </a:cubicBezTo>
                    <a:cubicBezTo>
                      <a:pt x="548" y="3349"/>
                      <a:pt x="905" y="3491"/>
                      <a:pt x="1262" y="3527"/>
                    </a:cubicBezTo>
                    <a:cubicBezTo>
                      <a:pt x="1322" y="3527"/>
                      <a:pt x="1382" y="3527"/>
                      <a:pt x="1441" y="3551"/>
                    </a:cubicBezTo>
                    <a:cubicBezTo>
                      <a:pt x="1632" y="3670"/>
                      <a:pt x="1465" y="3968"/>
                      <a:pt x="1512" y="4194"/>
                    </a:cubicBezTo>
                    <a:cubicBezTo>
                      <a:pt x="1556" y="4385"/>
                      <a:pt x="1758" y="4462"/>
                      <a:pt x="1970" y="4462"/>
                    </a:cubicBezTo>
                    <a:cubicBezTo>
                      <a:pt x="2049" y="4462"/>
                      <a:pt x="2129" y="4451"/>
                      <a:pt x="2203" y="4432"/>
                    </a:cubicBezTo>
                    <a:cubicBezTo>
                      <a:pt x="2391" y="4378"/>
                      <a:pt x="2598" y="4291"/>
                      <a:pt x="2791" y="4291"/>
                    </a:cubicBezTo>
                    <a:cubicBezTo>
                      <a:pt x="2855" y="4291"/>
                      <a:pt x="2917" y="4301"/>
                      <a:pt x="2977" y="4325"/>
                    </a:cubicBezTo>
                    <a:cubicBezTo>
                      <a:pt x="3298" y="4444"/>
                      <a:pt x="3370" y="4861"/>
                      <a:pt x="3465" y="5194"/>
                    </a:cubicBezTo>
                    <a:cubicBezTo>
                      <a:pt x="3548" y="5468"/>
                      <a:pt x="3668" y="5754"/>
                      <a:pt x="3846" y="5992"/>
                    </a:cubicBezTo>
                    <a:cubicBezTo>
                      <a:pt x="3894" y="6051"/>
                      <a:pt x="3953" y="6123"/>
                      <a:pt x="4013" y="6158"/>
                    </a:cubicBezTo>
                    <a:cubicBezTo>
                      <a:pt x="4057" y="6183"/>
                      <a:pt x="4103" y="6194"/>
                      <a:pt x="4151" y="6194"/>
                    </a:cubicBezTo>
                    <a:cubicBezTo>
                      <a:pt x="4305" y="6194"/>
                      <a:pt x="4468" y="6078"/>
                      <a:pt x="4596" y="5968"/>
                    </a:cubicBezTo>
                    <a:cubicBezTo>
                      <a:pt x="4739" y="5813"/>
                      <a:pt x="4894" y="5635"/>
                      <a:pt x="5025" y="5444"/>
                    </a:cubicBezTo>
                    <a:cubicBezTo>
                      <a:pt x="5061" y="5206"/>
                      <a:pt x="5072" y="4968"/>
                      <a:pt x="5072" y="4730"/>
                    </a:cubicBezTo>
                    <a:cubicBezTo>
                      <a:pt x="5084" y="4277"/>
                      <a:pt x="5061" y="3837"/>
                      <a:pt x="4906" y="3432"/>
                    </a:cubicBezTo>
                    <a:cubicBezTo>
                      <a:pt x="4846" y="3253"/>
                      <a:pt x="4763" y="3087"/>
                      <a:pt x="4656" y="2944"/>
                    </a:cubicBezTo>
                    <a:cubicBezTo>
                      <a:pt x="4596" y="2968"/>
                      <a:pt x="4525" y="3027"/>
                      <a:pt x="4477" y="3075"/>
                    </a:cubicBezTo>
                    <a:cubicBezTo>
                      <a:pt x="4346" y="3241"/>
                      <a:pt x="4287" y="3444"/>
                      <a:pt x="4251" y="3658"/>
                    </a:cubicBezTo>
                    <a:cubicBezTo>
                      <a:pt x="3882" y="3468"/>
                      <a:pt x="3465" y="3349"/>
                      <a:pt x="3048" y="3313"/>
                    </a:cubicBezTo>
                    <a:cubicBezTo>
                      <a:pt x="2858" y="3301"/>
                      <a:pt x="2632" y="3289"/>
                      <a:pt x="2525" y="3122"/>
                    </a:cubicBezTo>
                    <a:cubicBezTo>
                      <a:pt x="2394" y="2884"/>
                      <a:pt x="2667" y="2575"/>
                      <a:pt x="2536" y="2301"/>
                    </a:cubicBezTo>
                    <a:cubicBezTo>
                      <a:pt x="2477" y="2134"/>
                      <a:pt x="2286" y="2063"/>
                      <a:pt x="2144" y="1956"/>
                    </a:cubicBezTo>
                    <a:cubicBezTo>
                      <a:pt x="2024" y="1872"/>
                      <a:pt x="1929" y="1765"/>
                      <a:pt x="1870" y="1634"/>
                    </a:cubicBezTo>
                    <a:cubicBezTo>
                      <a:pt x="1846" y="1551"/>
                      <a:pt x="1810" y="1479"/>
                      <a:pt x="1810" y="1408"/>
                    </a:cubicBezTo>
                    <a:cubicBezTo>
                      <a:pt x="1822" y="1134"/>
                      <a:pt x="2155" y="1051"/>
                      <a:pt x="2346" y="872"/>
                    </a:cubicBezTo>
                    <a:cubicBezTo>
                      <a:pt x="2167" y="705"/>
                      <a:pt x="1977" y="562"/>
                      <a:pt x="1763" y="443"/>
                    </a:cubicBezTo>
                    <a:cubicBezTo>
                      <a:pt x="1315" y="175"/>
                      <a:pt x="804" y="1"/>
                      <a:pt x="279" y="1"/>
                    </a:cubicBezTo>
                    <a:close/>
                  </a:path>
                </a:pathLst>
              </a:custGeom>
              <a:solidFill>
                <a:srgbClr val="463F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1" name="Google Shape;5817;p62">
                <a:extLst>
                  <a:ext uri="{FF2B5EF4-FFF2-40B4-BE49-F238E27FC236}">
                    <a16:creationId xmlns:a16="http://schemas.microsoft.com/office/drawing/2014/main" id="{3E5D626A-BAFE-4361-840D-11247BDC8461}"/>
                  </a:ext>
                </a:extLst>
              </p:cNvPr>
              <p:cNvSpPr/>
              <p:nvPr/>
            </p:nvSpPr>
            <p:spPr>
              <a:xfrm>
                <a:off x="5366895" y="2242135"/>
                <a:ext cx="183171" cy="220830"/>
              </a:xfrm>
              <a:custGeom>
                <a:avLst/>
                <a:gdLst/>
                <a:ahLst/>
                <a:cxnLst/>
                <a:rect l="l" t="t" r="r" b="b"/>
                <a:pathLst>
                  <a:path w="3716" h="4480" extrusionOk="0">
                    <a:moveTo>
                      <a:pt x="2317" y="1"/>
                    </a:moveTo>
                    <a:cubicBezTo>
                      <a:pt x="972" y="1"/>
                      <a:pt x="227" y="1554"/>
                      <a:pt x="72" y="2699"/>
                    </a:cubicBezTo>
                    <a:cubicBezTo>
                      <a:pt x="25" y="2985"/>
                      <a:pt x="1" y="3295"/>
                      <a:pt x="72" y="3580"/>
                    </a:cubicBezTo>
                    <a:cubicBezTo>
                      <a:pt x="194" y="4112"/>
                      <a:pt x="616" y="4479"/>
                      <a:pt x="1154" y="4479"/>
                    </a:cubicBezTo>
                    <a:cubicBezTo>
                      <a:pt x="1193" y="4479"/>
                      <a:pt x="1234" y="4477"/>
                      <a:pt x="1275" y="4473"/>
                    </a:cubicBezTo>
                    <a:cubicBezTo>
                      <a:pt x="1799" y="4426"/>
                      <a:pt x="2311" y="4116"/>
                      <a:pt x="2692" y="3771"/>
                    </a:cubicBezTo>
                    <a:cubicBezTo>
                      <a:pt x="3323" y="3223"/>
                      <a:pt x="3704" y="2425"/>
                      <a:pt x="3704" y="1616"/>
                    </a:cubicBezTo>
                    <a:cubicBezTo>
                      <a:pt x="3716" y="1235"/>
                      <a:pt x="3632" y="842"/>
                      <a:pt x="3406" y="520"/>
                    </a:cubicBezTo>
                    <a:cubicBezTo>
                      <a:pt x="3204" y="247"/>
                      <a:pt x="2930" y="92"/>
                      <a:pt x="2656" y="32"/>
                    </a:cubicBezTo>
                    <a:cubicBezTo>
                      <a:pt x="2539" y="11"/>
                      <a:pt x="2426" y="1"/>
                      <a:pt x="2317" y="1"/>
                    </a:cubicBezTo>
                    <a:close/>
                  </a:path>
                </a:pathLst>
              </a:custGeom>
              <a:solidFill>
                <a:srgbClr val="FFA6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2" name="Google Shape;5818;p62">
                <a:extLst>
                  <a:ext uri="{FF2B5EF4-FFF2-40B4-BE49-F238E27FC236}">
                    <a16:creationId xmlns:a16="http://schemas.microsoft.com/office/drawing/2014/main" id="{1AE9B9E6-04E2-46BA-9476-9F62F1A4F7CE}"/>
                  </a:ext>
                </a:extLst>
              </p:cNvPr>
              <p:cNvSpPr/>
              <p:nvPr/>
            </p:nvSpPr>
            <p:spPr>
              <a:xfrm>
                <a:off x="5425011" y="2301237"/>
                <a:ext cx="90452" cy="104500"/>
              </a:xfrm>
              <a:custGeom>
                <a:avLst/>
                <a:gdLst/>
                <a:ahLst/>
                <a:cxnLst/>
                <a:rect l="l" t="t" r="r" b="b"/>
                <a:pathLst>
                  <a:path w="1835" h="2120" extrusionOk="0">
                    <a:moveTo>
                      <a:pt x="1275" y="0"/>
                    </a:moveTo>
                    <a:cubicBezTo>
                      <a:pt x="989" y="0"/>
                      <a:pt x="751" y="179"/>
                      <a:pt x="584" y="369"/>
                    </a:cubicBezTo>
                    <a:cubicBezTo>
                      <a:pt x="179" y="834"/>
                      <a:pt x="1" y="1441"/>
                      <a:pt x="60" y="2048"/>
                    </a:cubicBezTo>
                    <a:cubicBezTo>
                      <a:pt x="66" y="2096"/>
                      <a:pt x="102" y="2119"/>
                      <a:pt x="136" y="2119"/>
                    </a:cubicBezTo>
                    <a:cubicBezTo>
                      <a:pt x="170" y="2119"/>
                      <a:pt x="203" y="2096"/>
                      <a:pt x="203" y="2048"/>
                    </a:cubicBezTo>
                    <a:cubicBezTo>
                      <a:pt x="179" y="1560"/>
                      <a:pt x="346" y="1048"/>
                      <a:pt x="644" y="667"/>
                    </a:cubicBezTo>
                    <a:cubicBezTo>
                      <a:pt x="703" y="572"/>
                      <a:pt x="775" y="488"/>
                      <a:pt x="858" y="417"/>
                    </a:cubicBezTo>
                    <a:cubicBezTo>
                      <a:pt x="953" y="512"/>
                      <a:pt x="1013" y="631"/>
                      <a:pt x="1036" y="750"/>
                    </a:cubicBezTo>
                    <a:cubicBezTo>
                      <a:pt x="1048" y="834"/>
                      <a:pt x="1048" y="893"/>
                      <a:pt x="1048" y="976"/>
                    </a:cubicBezTo>
                    <a:lnTo>
                      <a:pt x="1048" y="1036"/>
                    </a:lnTo>
                    <a:lnTo>
                      <a:pt x="1048" y="1048"/>
                    </a:lnTo>
                    <a:lnTo>
                      <a:pt x="1048" y="1084"/>
                    </a:lnTo>
                    <a:cubicBezTo>
                      <a:pt x="1036" y="1131"/>
                      <a:pt x="1025" y="1167"/>
                      <a:pt x="1036" y="1215"/>
                    </a:cubicBezTo>
                    <a:cubicBezTo>
                      <a:pt x="1036" y="1263"/>
                      <a:pt x="1081" y="1301"/>
                      <a:pt x="1128" y="1301"/>
                    </a:cubicBezTo>
                    <a:cubicBezTo>
                      <a:pt x="1150" y="1301"/>
                      <a:pt x="1172" y="1293"/>
                      <a:pt x="1191" y="1274"/>
                    </a:cubicBezTo>
                    <a:cubicBezTo>
                      <a:pt x="1263" y="1203"/>
                      <a:pt x="1275" y="1084"/>
                      <a:pt x="1287" y="976"/>
                    </a:cubicBezTo>
                    <a:cubicBezTo>
                      <a:pt x="1310" y="881"/>
                      <a:pt x="1287" y="786"/>
                      <a:pt x="1263" y="691"/>
                    </a:cubicBezTo>
                    <a:cubicBezTo>
                      <a:pt x="1215" y="548"/>
                      <a:pt x="1144" y="417"/>
                      <a:pt x="1036" y="298"/>
                    </a:cubicBezTo>
                    <a:cubicBezTo>
                      <a:pt x="1084" y="262"/>
                      <a:pt x="1132" y="250"/>
                      <a:pt x="1191" y="238"/>
                    </a:cubicBezTo>
                    <a:cubicBezTo>
                      <a:pt x="1226" y="223"/>
                      <a:pt x="1265" y="217"/>
                      <a:pt x="1306" y="217"/>
                    </a:cubicBezTo>
                    <a:cubicBezTo>
                      <a:pt x="1362" y="217"/>
                      <a:pt x="1422" y="229"/>
                      <a:pt x="1477" y="250"/>
                    </a:cubicBezTo>
                    <a:cubicBezTo>
                      <a:pt x="1560" y="298"/>
                      <a:pt x="1608" y="381"/>
                      <a:pt x="1691" y="429"/>
                    </a:cubicBezTo>
                    <a:cubicBezTo>
                      <a:pt x="1704" y="435"/>
                      <a:pt x="1718" y="438"/>
                      <a:pt x="1732" y="438"/>
                    </a:cubicBezTo>
                    <a:cubicBezTo>
                      <a:pt x="1773" y="438"/>
                      <a:pt x="1817" y="413"/>
                      <a:pt x="1834" y="369"/>
                    </a:cubicBezTo>
                    <a:cubicBezTo>
                      <a:pt x="1822" y="131"/>
                      <a:pt x="1477" y="0"/>
                      <a:pt x="1275" y="0"/>
                    </a:cubicBezTo>
                    <a:close/>
                  </a:path>
                </a:pathLst>
              </a:custGeom>
              <a:solidFill>
                <a:srgbClr val="C4311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3" name="Google Shape;5821;p62">
                <a:extLst>
                  <a:ext uri="{FF2B5EF4-FFF2-40B4-BE49-F238E27FC236}">
                    <a16:creationId xmlns:a16="http://schemas.microsoft.com/office/drawing/2014/main" id="{2682B521-1370-4DA3-8D27-44835DAA9E29}"/>
                  </a:ext>
                </a:extLst>
              </p:cNvPr>
              <p:cNvSpPr/>
              <p:nvPr/>
            </p:nvSpPr>
            <p:spPr>
              <a:xfrm>
                <a:off x="5073456" y="2154295"/>
                <a:ext cx="105782" cy="38596"/>
              </a:xfrm>
              <a:custGeom>
                <a:avLst/>
                <a:gdLst/>
                <a:ahLst/>
                <a:cxnLst/>
                <a:rect l="l" t="t" r="r" b="b"/>
                <a:pathLst>
                  <a:path w="2146" h="783" extrusionOk="0">
                    <a:moveTo>
                      <a:pt x="538" y="0"/>
                    </a:moveTo>
                    <a:cubicBezTo>
                      <a:pt x="502" y="0"/>
                      <a:pt x="465" y="2"/>
                      <a:pt x="429" y="5"/>
                    </a:cubicBezTo>
                    <a:cubicBezTo>
                      <a:pt x="287" y="16"/>
                      <a:pt x="120" y="76"/>
                      <a:pt x="60" y="207"/>
                    </a:cubicBezTo>
                    <a:cubicBezTo>
                      <a:pt x="1" y="326"/>
                      <a:pt x="37" y="457"/>
                      <a:pt x="108" y="552"/>
                    </a:cubicBezTo>
                    <a:cubicBezTo>
                      <a:pt x="238" y="726"/>
                      <a:pt x="445" y="767"/>
                      <a:pt x="658" y="767"/>
                    </a:cubicBezTo>
                    <a:cubicBezTo>
                      <a:pt x="737" y="767"/>
                      <a:pt x="817" y="761"/>
                      <a:pt x="894" y="755"/>
                    </a:cubicBezTo>
                    <a:cubicBezTo>
                      <a:pt x="953" y="751"/>
                      <a:pt x="1013" y="749"/>
                      <a:pt x="1073" y="749"/>
                    </a:cubicBezTo>
                    <a:cubicBezTo>
                      <a:pt x="1193" y="749"/>
                      <a:pt x="1314" y="755"/>
                      <a:pt x="1441" y="755"/>
                    </a:cubicBezTo>
                    <a:cubicBezTo>
                      <a:pt x="1494" y="755"/>
                      <a:pt x="1679" y="783"/>
                      <a:pt x="1839" y="783"/>
                    </a:cubicBezTo>
                    <a:cubicBezTo>
                      <a:pt x="2006" y="783"/>
                      <a:pt x="2146" y="752"/>
                      <a:pt x="2072" y="624"/>
                    </a:cubicBezTo>
                    <a:cubicBezTo>
                      <a:pt x="2061" y="600"/>
                      <a:pt x="2013" y="564"/>
                      <a:pt x="1977" y="540"/>
                    </a:cubicBezTo>
                    <a:cubicBezTo>
                      <a:pt x="1894" y="493"/>
                      <a:pt x="1799" y="433"/>
                      <a:pt x="1715" y="386"/>
                    </a:cubicBezTo>
                    <a:cubicBezTo>
                      <a:pt x="1365" y="178"/>
                      <a:pt x="945" y="0"/>
                      <a:pt x="538" y="0"/>
                    </a:cubicBezTo>
                    <a:close/>
                  </a:path>
                </a:pathLst>
              </a:custGeom>
              <a:solidFill>
                <a:srgbClr val="4E4937">
                  <a:lumMod val="5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4" name="Google Shape;5822;p62">
                <a:extLst>
                  <a:ext uri="{FF2B5EF4-FFF2-40B4-BE49-F238E27FC236}">
                    <a16:creationId xmlns:a16="http://schemas.microsoft.com/office/drawing/2014/main" id="{4601B742-A253-4B5D-B68D-9333423BC137}"/>
                  </a:ext>
                </a:extLst>
              </p:cNvPr>
              <p:cNvSpPr/>
              <p:nvPr/>
            </p:nvSpPr>
            <p:spPr>
              <a:xfrm>
                <a:off x="4889496" y="2152176"/>
                <a:ext cx="80741" cy="38251"/>
              </a:xfrm>
              <a:custGeom>
                <a:avLst/>
                <a:gdLst/>
                <a:ahLst/>
                <a:cxnLst/>
                <a:rect l="l" t="t" r="r" b="b"/>
                <a:pathLst>
                  <a:path w="1638" h="776" extrusionOk="0">
                    <a:moveTo>
                      <a:pt x="1094" y="0"/>
                    </a:moveTo>
                    <a:cubicBezTo>
                      <a:pt x="794" y="0"/>
                      <a:pt x="495" y="156"/>
                      <a:pt x="268" y="321"/>
                    </a:cubicBezTo>
                    <a:cubicBezTo>
                      <a:pt x="209" y="369"/>
                      <a:pt x="149" y="417"/>
                      <a:pt x="101" y="476"/>
                    </a:cubicBezTo>
                    <a:cubicBezTo>
                      <a:pt x="66" y="500"/>
                      <a:pt x="54" y="524"/>
                      <a:pt x="42" y="560"/>
                    </a:cubicBezTo>
                    <a:cubicBezTo>
                      <a:pt x="1" y="711"/>
                      <a:pt x="155" y="743"/>
                      <a:pt x="308" y="743"/>
                    </a:cubicBezTo>
                    <a:cubicBezTo>
                      <a:pt x="420" y="743"/>
                      <a:pt x="531" y="726"/>
                      <a:pt x="566" y="726"/>
                    </a:cubicBezTo>
                    <a:cubicBezTo>
                      <a:pt x="709" y="726"/>
                      <a:pt x="840" y="726"/>
                      <a:pt x="994" y="750"/>
                    </a:cubicBezTo>
                    <a:cubicBezTo>
                      <a:pt x="1076" y="763"/>
                      <a:pt x="1162" y="776"/>
                      <a:pt x="1244" y="776"/>
                    </a:cubicBezTo>
                    <a:cubicBezTo>
                      <a:pt x="1390" y="776"/>
                      <a:pt x="1521" y="735"/>
                      <a:pt x="1590" y="583"/>
                    </a:cubicBezTo>
                    <a:cubicBezTo>
                      <a:pt x="1637" y="476"/>
                      <a:pt x="1637" y="357"/>
                      <a:pt x="1554" y="238"/>
                    </a:cubicBezTo>
                    <a:cubicBezTo>
                      <a:pt x="1483" y="95"/>
                      <a:pt x="1352" y="24"/>
                      <a:pt x="1232" y="12"/>
                    </a:cubicBezTo>
                    <a:cubicBezTo>
                      <a:pt x="1186" y="4"/>
                      <a:pt x="1140" y="0"/>
                      <a:pt x="1094" y="0"/>
                    </a:cubicBezTo>
                    <a:close/>
                  </a:path>
                </a:pathLst>
              </a:custGeom>
              <a:solidFill>
                <a:srgbClr val="4E4937">
                  <a:lumMod val="5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5" name="Google Shape;5823;p62">
                <a:extLst>
                  <a:ext uri="{FF2B5EF4-FFF2-40B4-BE49-F238E27FC236}">
                    <a16:creationId xmlns:a16="http://schemas.microsoft.com/office/drawing/2014/main" id="{80A24952-1FA0-469A-B44E-3AACA0047A00}"/>
                  </a:ext>
                </a:extLst>
              </p:cNvPr>
              <p:cNvSpPr/>
              <p:nvPr/>
            </p:nvSpPr>
            <p:spPr>
              <a:xfrm>
                <a:off x="4959590" y="2234298"/>
                <a:ext cx="49391" cy="128752"/>
              </a:xfrm>
              <a:custGeom>
                <a:avLst/>
                <a:gdLst/>
                <a:ahLst/>
                <a:cxnLst/>
                <a:rect l="l" t="t" r="r" b="b"/>
                <a:pathLst>
                  <a:path w="1002" h="2612" extrusionOk="0">
                    <a:moveTo>
                      <a:pt x="689" y="0"/>
                    </a:moveTo>
                    <a:cubicBezTo>
                      <a:pt x="655" y="0"/>
                      <a:pt x="625" y="30"/>
                      <a:pt x="632" y="72"/>
                    </a:cubicBezTo>
                    <a:cubicBezTo>
                      <a:pt x="715" y="429"/>
                      <a:pt x="799" y="822"/>
                      <a:pt x="811" y="1191"/>
                    </a:cubicBezTo>
                    <a:cubicBezTo>
                      <a:pt x="823" y="1275"/>
                      <a:pt x="823" y="1382"/>
                      <a:pt x="823" y="1465"/>
                    </a:cubicBezTo>
                    <a:lnTo>
                      <a:pt x="823" y="1501"/>
                    </a:lnTo>
                    <a:cubicBezTo>
                      <a:pt x="799" y="1489"/>
                      <a:pt x="763" y="1465"/>
                      <a:pt x="727" y="1465"/>
                    </a:cubicBezTo>
                    <a:cubicBezTo>
                      <a:pt x="679" y="1457"/>
                      <a:pt x="627" y="1451"/>
                      <a:pt x="573" y="1451"/>
                    </a:cubicBezTo>
                    <a:cubicBezTo>
                      <a:pt x="481" y="1451"/>
                      <a:pt x="386" y="1468"/>
                      <a:pt x="311" y="1513"/>
                    </a:cubicBezTo>
                    <a:cubicBezTo>
                      <a:pt x="49" y="1668"/>
                      <a:pt x="1" y="2025"/>
                      <a:pt x="96" y="2275"/>
                    </a:cubicBezTo>
                    <a:cubicBezTo>
                      <a:pt x="156" y="2406"/>
                      <a:pt x="263" y="2525"/>
                      <a:pt x="406" y="2584"/>
                    </a:cubicBezTo>
                    <a:cubicBezTo>
                      <a:pt x="455" y="2602"/>
                      <a:pt x="508" y="2612"/>
                      <a:pt x="562" y="2612"/>
                    </a:cubicBezTo>
                    <a:cubicBezTo>
                      <a:pt x="653" y="2612"/>
                      <a:pt x="743" y="2585"/>
                      <a:pt x="811" y="2525"/>
                    </a:cubicBezTo>
                    <a:cubicBezTo>
                      <a:pt x="834" y="2489"/>
                      <a:pt x="811" y="2430"/>
                      <a:pt x="763" y="2430"/>
                    </a:cubicBezTo>
                    <a:cubicBezTo>
                      <a:pt x="737" y="2432"/>
                      <a:pt x="711" y="2434"/>
                      <a:pt x="685" y="2434"/>
                    </a:cubicBezTo>
                    <a:cubicBezTo>
                      <a:pt x="581" y="2434"/>
                      <a:pt x="480" y="2411"/>
                      <a:pt x="394" y="2334"/>
                    </a:cubicBezTo>
                    <a:cubicBezTo>
                      <a:pt x="287" y="2251"/>
                      <a:pt x="239" y="2108"/>
                      <a:pt x="239" y="1977"/>
                    </a:cubicBezTo>
                    <a:cubicBezTo>
                      <a:pt x="263" y="1846"/>
                      <a:pt x="322" y="1715"/>
                      <a:pt x="453" y="1668"/>
                    </a:cubicBezTo>
                    <a:cubicBezTo>
                      <a:pt x="494" y="1659"/>
                      <a:pt x="541" y="1646"/>
                      <a:pt x="586" y="1646"/>
                    </a:cubicBezTo>
                    <a:cubicBezTo>
                      <a:pt x="606" y="1646"/>
                      <a:pt x="625" y="1648"/>
                      <a:pt x="644" y="1656"/>
                    </a:cubicBezTo>
                    <a:cubicBezTo>
                      <a:pt x="703" y="1668"/>
                      <a:pt x="763" y="1692"/>
                      <a:pt x="823" y="1692"/>
                    </a:cubicBezTo>
                    <a:cubicBezTo>
                      <a:pt x="832" y="1693"/>
                      <a:pt x="842" y="1694"/>
                      <a:pt x="851" y="1694"/>
                    </a:cubicBezTo>
                    <a:cubicBezTo>
                      <a:pt x="960" y="1694"/>
                      <a:pt x="1001" y="1565"/>
                      <a:pt x="1001" y="1477"/>
                    </a:cubicBezTo>
                    <a:cubicBezTo>
                      <a:pt x="1001" y="1311"/>
                      <a:pt x="977" y="1144"/>
                      <a:pt x="953" y="977"/>
                    </a:cubicBezTo>
                    <a:cubicBezTo>
                      <a:pt x="918" y="668"/>
                      <a:pt x="858" y="358"/>
                      <a:pt x="751" y="48"/>
                    </a:cubicBezTo>
                    <a:cubicBezTo>
                      <a:pt x="736" y="14"/>
                      <a:pt x="712" y="0"/>
                      <a:pt x="689" y="0"/>
                    </a:cubicBezTo>
                    <a:close/>
                  </a:path>
                </a:pathLst>
              </a:custGeom>
              <a:solidFill>
                <a:srgbClr val="C4311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6" name="Google Shape;5824;p62">
                <a:extLst>
                  <a:ext uri="{FF2B5EF4-FFF2-40B4-BE49-F238E27FC236}">
                    <a16:creationId xmlns:a16="http://schemas.microsoft.com/office/drawing/2014/main" id="{04D2855B-2F77-4CC1-904A-C3CB55A11746}"/>
                  </a:ext>
                </a:extLst>
              </p:cNvPr>
              <p:cNvSpPr/>
              <p:nvPr/>
            </p:nvSpPr>
            <p:spPr>
              <a:xfrm>
                <a:off x="5075822" y="2276196"/>
                <a:ext cx="102627" cy="39385"/>
              </a:xfrm>
              <a:custGeom>
                <a:avLst/>
                <a:gdLst/>
                <a:ahLst/>
                <a:cxnLst/>
                <a:rect l="l" t="t" r="r" b="b"/>
                <a:pathLst>
                  <a:path w="2082" h="799" extrusionOk="0">
                    <a:moveTo>
                      <a:pt x="1040" y="1"/>
                    </a:moveTo>
                    <a:cubicBezTo>
                      <a:pt x="995" y="1"/>
                      <a:pt x="951" y="3"/>
                      <a:pt x="905" y="8"/>
                    </a:cubicBezTo>
                    <a:cubicBezTo>
                      <a:pt x="679" y="44"/>
                      <a:pt x="489" y="115"/>
                      <a:pt x="322" y="246"/>
                    </a:cubicBezTo>
                    <a:cubicBezTo>
                      <a:pt x="239" y="318"/>
                      <a:pt x="179" y="377"/>
                      <a:pt x="119" y="472"/>
                    </a:cubicBezTo>
                    <a:cubicBezTo>
                      <a:pt x="60" y="544"/>
                      <a:pt x="0" y="663"/>
                      <a:pt x="0" y="734"/>
                    </a:cubicBezTo>
                    <a:cubicBezTo>
                      <a:pt x="0" y="775"/>
                      <a:pt x="28" y="799"/>
                      <a:pt x="53" y="799"/>
                    </a:cubicBezTo>
                    <a:cubicBezTo>
                      <a:pt x="65" y="799"/>
                      <a:pt x="76" y="793"/>
                      <a:pt x="84" y="782"/>
                    </a:cubicBezTo>
                    <a:cubicBezTo>
                      <a:pt x="143" y="722"/>
                      <a:pt x="179" y="639"/>
                      <a:pt x="239" y="580"/>
                    </a:cubicBezTo>
                    <a:cubicBezTo>
                      <a:pt x="298" y="520"/>
                      <a:pt x="358" y="437"/>
                      <a:pt x="429" y="401"/>
                    </a:cubicBezTo>
                    <a:cubicBezTo>
                      <a:pt x="572" y="294"/>
                      <a:pt x="739" y="222"/>
                      <a:pt x="917" y="199"/>
                    </a:cubicBezTo>
                    <a:cubicBezTo>
                      <a:pt x="943" y="197"/>
                      <a:pt x="968" y="196"/>
                      <a:pt x="994" y="196"/>
                    </a:cubicBezTo>
                    <a:cubicBezTo>
                      <a:pt x="1168" y="196"/>
                      <a:pt x="1333" y="231"/>
                      <a:pt x="1489" y="294"/>
                    </a:cubicBezTo>
                    <a:cubicBezTo>
                      <a:pt x="1572" y="341"/>
                      <a:pt x="1667" y="377"/>
                      <a:pt x="1751" y="437"/>
                    </a:cubicBezTo>
                    <a:cubicBezTo>
                      <a:pt x="1846" y="496"/>
                      <a:pt x="1905" y="580"/>
                      <a:pt x="1989" y="615"/>
                    </a:cubicBezTo>
                    <a:cubicBezTo>
                      <a:pt x="2000" y="620"/>
                      <a:pt x="2010" y="622"/>
                      <a:pt x="2019" y="622"/>
                    </a:cubicBezTo>
                    <a:cubicBezTo>
                      <a:pt x="2060" y="622"/>
                      <a:pt x="2082" y="583"/>
                      <a:pt x="2072" y="544"/>
                    </a:cubicBezTo>
                    <a:cubicBezTo>
                      <a:pt x="2024" y="437"/>
                      <a:pt x="1929" y="353"/>
                      <a:pt x="1846" y="294"/>
                    </a:cubicBezTo>
                    <a:cubicBezTo>
                      <a:pt x="1751" y="222"/>
                      <a:pt x="1643" y="163"/>
                      <a:pt x="1548" y="115"/>
                    </a:cubicBezTo>
                    <a:cubicBezTo>
                      <a:pt x="1386" y="39"/>
                      <a:pt x="1217" y="1"/>
                      <a:pt x="1040" y="1"/>
                    </a:cubicBezTo>
                    <a:close/>
                  </a:path>
                </a:pathLst>
              </a:custGeom>
              <a:solidFill>
                <a:srgbClr val="4E4937">
                  <a:lumMod val="5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7" name="Google Shape;5825;p62">
                <a:extLst>
                  <a:ext uri="{FF2B5EF4-FFF2-40B4-BE49-F238E27FC236}">
                    <a16:creationId xmlns:a16="http://schemas.microsoft.com/office/drawing/2014/main" id="{CE4B50DD-48CA-4B04-86FE-507A940A06CF}"/>
                  </a:ext>
                </a:extLst>
              </p:cNvPr>
              <p:cNvSpPr/>
              <p:nvPr/>
            </p:nvSpPr>
            <p:spPr>
              <a:xfrm>
                <a:off x="4887031" y="2276196"/>
                <a:ext cx="66151" cy="39385"/>
              </a:xfrm>
              <a:custGeom>
                <a:avLst/>
                <a:gdLst/>
                <a:ahLst/>
                <a:cxnLst/>
                <a:rect l="l" t="t" r="r" b="b"/>
                <a:pathLst>
                  <a:path w="1342" h="799" extrusionOk="0">
                    <a:moveTo>
                      <a:pt x="686" y="1"/>
                    </a:moveTo>
                    <a:cubicBezTo>
                      <a:pt x="575" y="1"/>
                      <a:pt x="468" y="39"/>
                      <a:pt x="354" y="115"/>
                    </a:cubicBezTo>
                    <a:cubicBezTo>
                      <a:pt x="282" y="163"/>
                      <a:pt x="223" y="222"/>
                      <a:pt x="163" y="294"/>
                    </a:cubicBezTo>
                    <a:cubicBezTo>
                      <a:pt x="104" y="353"/>
                      <a:pt x="44" y="437"/>
                      <a:pt x="20" y="544"/>
                    </a:cubicBezTo>
                    <a:cubicBezTo>
                      <a:pt x="1" y="583"/>
                      <a:pt x="21" y="622"/>
                      <a:pt x="42" y="622"/>
                    </a:cubicBezTo>
                    <a:cubicBezTo>
                      <a:pt x="47" y="622"/>
                      <a:pt x="52" y="620"/>
                      <a:pt x="56" y="615"/>
                    </a:cubicBezTo>
                    <a:cubicBezTo>
                      <a:pt x="116" y="580"/>
                      <a:pt x="163" y="496"/>
                      <a:pt x="211" y="437"/>
                    </a:cubicBezTo>
                    <a:cubicBezTo>
                      <a:pt x="270" y="377"/>
                      <a:pt x="318" y="341"/>
                      <a:pt x="390" y="294"/>
                    </a:cubicBezTo>
                    <a:cubicBezTo>
                      <a:pt x="493" y="231"/>
                      <a:pt x="597" y="196"/>
                      <a:pt x="701" y="196"/>
                    </a:cubicBezTo>
                    <a:cubicBezTo>
                      <a:pt x="716" y="196"/>
                      <a:pt x="732" y="197"/>
                      <a:pt x="747" y="199"/>
                    </a:cubicBezTo>
                    <a:cubicBezTo>
                      <a:pt x="866" y="222"/>
                      <a:pt x="973" y="294"/>
                      <a:pt x="1056" y="401"/>
                    </a:cubicBezTo>
                    <a:cubicBezTo>
                      <a:pt x="1104" y="437"/>
                      <a:pt x="1152" y="520"/>
                      <a:pt x="1175" y="580"/>
                    </a:cubicBezTo>
                    <a:cubicBezTo>
                      <a:pt x="1211" y="639"/>
                      <a:pt x="1235" y="722"/>
                      <a:pt x="1282" y="782"/>
                    </a:cubicBezTo>
                    <a:cubicBezTo>
                      <a:pt x="1286" y="793"/>
                      <a:pt x="1294" y="799"/>
                      <a:pt x="1302" y="799"/>
                    </a:cubicBezTo>
                    <a:cubicBezTo>
                      <a:pt x="1320" y="799"/>
                      <a:pt x="1342" y="775"/>
                      <a:pt x="1342" y="734"/>
                    </a:cubicBezTo>
                    <a:cubicBezTo>
                      <a:pt x="1342" y="663"/>
                      <a:pt x="1306" y="544"/>
                      <a:pt x="1282" y="472"/>
                    </a:cubicBezTo>
                    <a:cubicBezTo>
                      <a:pt x="1235" y="377"/>
                      <a:pt x="1211" y="318"/>
                      <a:pt x="1152" y="246"/>
                    </a:cubicBezTo>
                    <a:cubicBezTo>
                      <a:pt x="1044" y="115"/>
                      <a:pt x="913" y="44"/>
                      <a:pt x="771" y="8"/>
                    </a:cubicBezTo>
                    <a:cubicBezTo>
                      <a:pt x="742" y="3"/>
                      <a:pt x="714" y="1"/>
                      <a:pt x="686" y="1"/>
                    </a:cubicBezTo>
                    <a:close/>
                  </a:path>
                </a:pathLst>
              </a:custGeom>
              <a:solidFill>
                <a:srgbClr val="4E4937">
                  <a:lumMod val="5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8" name="Google Shape;5826;p62">
                <a:extLst>
                  <a:ext uri="{FF2B5EF4-FFF2-40B4-BE49-F238E27FC236}">
                    <a16:creationId xmlns:a16="http://schemas.microsoft.com/office/drawing/2014/main" id="{42DC4C62-E289-4C0F-B455-D3CDDCE80AA0}"/>
                  </a:ext>
                </a:extLst>
              </p:cNvPr>
              <p:cNvSpPr/>
              <p:nvPr/>
            </p:nvSpPr>
            <p:spPr>
              <a:xfrm>
                <a:off x="4947119" y="2359945"/>
                <a:ext cx="150194" cy="49440"/>
              </a:xfrm>
              <a:custGeom>
                <a:avLst/>
                <a:gdLst/>
                <a:ahLst/>
                <a:cxnLst/>
                <a:rect l="l" t="t" r="r" b="b"/>
                <a:pathLst>
                  <a:path w="3047" h="1003" extrusionOk="0">
                    <a:moveTo>
                      <a:pt x="2970" y="1"/>
                    </a:moveTo>
                    <a:cubicBezTo>
                      <a:pt x="2958" y="1"/>
                      <a:pt x="2945" y="4"/>
                      <a:pt x="2933" y="12"/>
                    </a:cubicBezTo>
                    <a:cubicBezTo>
                      <a:pt x="2826" y="83"/>
                      <a:pt x="2730" y="178"/>
                      <a:pt x="2623" y="250"/>
                    </a:cubicBezTo>
                    <a:cubicBezTo>
                      <a:pt x="2516" y="321"/>
                      <a:pt x="2409" y="393"/>
                      <a:pt x="2314" y="452"/>
                    </a:cubicBezTo>
                    <a:cubicBezTo>
                      <a:pt x="2099" y="583"/>
                      <a:pt x="1861" y="678"/>
                      <a:pt x="1623" y="738"/>
                    </a:cubicBezTo>
                    <a:cubicBezTo>
                      <a:pt x="1385" y="797"/>
                      <a:pt x="1147" y="833"/>
                      <a:pt x="897" y="833"/>
                    </a:cubicBezTo>
                    <a:cubicBezTo>
                      <a:pt x="766" y="833"/>
                      <a:pt x="647" y="809"/>
                      <a:pt x="504" y="797"/>
                    </a:cubicBezTo>
                    <a:cubicBezTo>
                      <a:pt x="373" y="774"/>
                      <a:pt x="230" y="738"/>
                      <a:pt x="123" y="655"/>
                    </a:cubicBezTo>
                    <a:cubicBezTo>
                      <a:pt x="109" y="644"/>
                      <a:pt x="95" y="639"/>
                      <a:pt x="81" y="639"/>
                    </a:cubicBezTo>
                    <a:cubicBezTo>
                      <a:pt x="36" y="639"/>
                      <a:pt x="0" y="689"/>
                      <a:pt x="28" y="726"/>
                    </a:cubicBezTo>
                    <a:cubicBezTo>
                      <a:pt x="206" y="928"/>
                      <a:pt x="540" y="976"/>
                      <a:pt x="802" y="988"/>
                    </a:cubicBezTo>
                    <a:cubicBezTo>
                      <a:pt x="880" y="998"/>
                      <a:pt x="958" y="1002"/>
                      <a:pt x="1035" y="1002"/>
                    </a:cubicBezTo>
                    <a:cubicBezTo>
                      <a:pt x="1237" y="1002"/>
                      <a:pt x="1433" y="972"/>
                      <a:pt x="1623" y="928"/>
                    </a:cubicBezTo>
                    <a:cubicBezTo>
                      <a:pt x="1897" y="869"/>
                      <a:pt x="2147" y="774"/>
                      <a:pt x="2385" y="631"/>
                    </a:cubicBezTo>
                    <a:cubicBezTo>
                      <a:pt x="2623" y="500"/>
                      <a:pt x="2873" y="321"/>
                      <a:pt x="3028" y="95"/>
                    </a:cubicBezTo>
                    <a:cubicBezTo>
                      <a:pt x="3047" y="48"/>
                      <a:pt x="3014" y="1"/>
                      <a:pt x="2970" y="1"/>
                    </a:cubicBezTo>
                    <a:close/>
                  </a:path>
                </a:pathLst>
              </a:custGeom>
              <a:solidFill>
                <a:srgbClr val="C4311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9" name="Google Shape;5827;p62">
                <a:extLst>
                  <a:ext uri="{FF2B5EF4-FFF2-40B4-BE49-F238E27FC236}">
                    <a16:creationId xmlns:a16="http://schemas.microsoft.com/office/drawing/2014/main" id="{DEFF1288-C085-434F-AEA6-FE40D1BA4784}"/>
                  </a:ext>
                </a:extLst>
              </p:cNvPr>
              <p:cNvSpPr/>
              <p:nvPr/>
            </p:nvSpPr>
            <p:spPr>
              <a:xfrm>
                <a:off x="5476078" y="3309472"/>
                <a:ext cx="80002" cy="60778"/>
              </a:xfrm>
              <a:custGeom>
                <a:avLst/>
                <a:gdLst/>
                <a:ahLst/>
                <a:cxnLst/>
                <a:rect l="l" t="t" r="r" b="b"/>
                <a:pathLst>
                  <a:path w="1623" h="1233" extrusionOk="0">
                    <a:moveTo>
                      <a:pt x="1291" y="1"/>
                    </a:moveTo>
                    <a:cubicBezTo>
                      <a:pt x="1080" y="1"/>
                      <a:pt x="727" y="203"/>
                      <a:pt x="727" y="203"/>
                    </a:cubicBezTo>
                    <a:lnTo>
                      <a:pt x="0" y="1180"/>
                    </a:lnTo>
                    <a:cubicBezTo>
                      <a:pt x="0" y="1180"/>
                      <a:pt x="188" y="1232"/>
                      <a:pt x="439" y="1232"/>
                    </a:cubicBezTo>
                    <a:cubicBezTo>
                      <a:pt x="722" y="1232"/>
                      <a:pt x="1087" y="1166"/>
                      <a:pt x="1358" y="882"/>
                    </a:cubicBezTo>
                    <a:cubicBezTo>
                      <a:pt x="1623" y="598"/>
                      <a:pt x="1530" y="532"/>
                      <a:pt x="1385" y="532"/>
                    </a:cubicBezTo>
                    <a:cubicBezTo>
                      <a:pt x="1255" y="532"/>
                      <a:pt x="1084" y="584"/>
                      <a:pt x="1084" y="584"/>
                    </a:cubicBezTo>
                    <a:cubicBezTo>
                      <a:pt x="1084" y="584"/>
                      <a:pt x="1548" y="215"/>
                      <a:pt x="1417" y="49"/>
                    </a:cubicBezTo>
                    <a:cubicBezTo>
                      <a:pt x="1390" y="14"/>
                      <a:pt x="1345" y="1"/>
                      <a:pt x="1291" y="1"/>
                    </a:cubicBezTo>
                    <a:close/>
                  </a:path>
                </a:pathLst>
              </a:custGeom>
              <a:solidFill>
                <a:srgbClr val="FFA6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60" name="Google Shape;5828;p62">
                <a:extLst>
                  <a:ext uri="{FF2B5EF4-FFF2-40B4-BE49-F238E27FC236}">
                    <a16:creationId xmlns:a16="http://schemas.microsoft.com/office/drawing/2014/main" id="{ECF2BA57-E6C9-4A10-8738-F00FDE2CBBDE}"/>
                  </a:ext>
                </a:extLst>
              </p:cNvPr>
              <p:cNvSpPr/>
              <p:nvPr/>
            </p:nvSpPr>
            <p:spPr>
              <a:xfrm>
                <a:off x="5378676" y="3217294"/>
                <a:ext cx="161877" cy="152265"/>
              </a:xfrm>
              <a:custGeom>
                <a:avLst/>
                <a:gdLst/>
                <a:ahLst/>
                <a:cxnLst/>
                <a:rect l="l" t="t" r="r" b="b"/>
                <a:pathLst>
                  <a:path w="3284" h="3089" extrusionOk="0">
                    <a:moveTo>
                      <a:pt x="1358" y="1"/>
                    </a:moveTo>
                    <a:cubicBezTo>
                      <a:pt x="1287" y="1"/>
                      <a:pt x="1230" y="19"/>
                      <a:pt x="1191" y="61"/>
                    </a:cubicBezTo>
                    <a:cubicBezTo>
                      <a:pt x="1191" y="61"/>
                      <a:pt x="0" y="1038"/>
                      <a:pt x="60" y="1621"/>
                    </a:cubicBezTo>
                    <a:cubicBezTo>
                      <a:pt x="117" y="2187"/>
                      <a:pt x="1630" y="3088"/>
                      <a:pt x="2037" y="3088"/>
                    </a:cubicBezTo>
                    <a:cubicBezTo>
                      <a:pt x="2050" y="3088"/>
                      <a:pt x="2061" y="3087"/>
                      <a:pt x="2072" y="3085"/>
                    </a:cubicBezTo>
                    <a:cubicBezTo>
                      <a:pt x="2417" y="3026"/>
                      <a:pt x="3239" y="1442"/>
                      <a:pt x="3262" y="1276"/>
                    </a:cubicBezTo>
                    <a:cubicBezTo>
                      <a:pt x="3283" y="1139"/>
                      <a:pt x="1911" y="1"/>
                      <a:pt x="1358" y="1"/>
                    </a:cubicBezTo>
                    <a:close/>
                  </a:path>
                </a:pathLst>
              </a:custGeom>
              <a:solidFill>
                <a:srgbClr val="FFA6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61" name="Google Shape;5829;p62">
                <a:extLst>
                  <a:ext uri="{FF2B5EF4-FFF2-40B4-BE49-F238E27FC236}">
                    <a16:creationId xmlns:a16="http://schemas.microsoft.com/office/drawing/2014/main" id="{8C3EC439-48DD-4C80-9ACC-1DB2A163AA72}"/>
                  </a:ext>
                </a:extLst>
              </p:cNvPr>
              <p:cNvSpPr/>
              <p:nvPr/>
            </p:nvSpPr>
            <p:spPr>
              <a:xfrm>
                <a:off x="5493676" y="3315830"/>
                <a:ext cx="28590" cy="41849"/>
              </a:xfrm>
              <a:custGeom>
                <a:avLst/>
                <a:gdLst/>
                <a:ahLst/>
                <a:cxnLst/>
                <a:rect l="l" t="t" r="r" b="b"/>
                <a:pathLst>
                  <a:path w="580" h="849" extrusionOk="0">
                    <a:moveTo>
                      <a:pt x="540" y="1"/>
                    </a:moveTo>
                    <a:cubicBezTo>
                      <a:pt x="529" y="1"/>
                      <a:pt x="517" y="9"/>
                      <a:pt x="513" y="27"/>
                    </a:cubicBezTo>
                    <a:cubicBezTo>
                      <a:pt x="465" y="170"/>
                      <a:pt x="394" y="324"/>
                      <a:pt x="298" y="455"/>
                    </a:cubicBezTo>
                    <a:cubicBezTo>
                      <a:pt x="251" y="527"/>
                      <a:pt x="215" y="586"/>
                      <a:pt x="155" y="646"/>
                    </a:cubicBezTo>
                    <a:cubicBezTo>
                      <a:pt x="144" y="682"/>
                      <a:pt x="108" y="705"/>
                      <a:pt x="84" y="741"/>
                    </a:cubicBezTo>
                    <a:cubicBezTo>
                      <a:pt x="48" y="753"/>
                      <a:pt x="13" y="789"/>
                      <a:pt x="1" y="813"/>
                    </a:cubicBezTo>
                    <a:cubicBezTo>
                      <a:pt x="1" y="825"/>
                      <a:pt x="24" y="848"/>
                      <a:pt x="36" y="848"/>
                    </a:cubicBezTo>
                    <a:cubicBezTo>
                      <a:pt x="60" y="825"/>
                      <a:pt x="96" y="801"/>
                      <a:pt x="120" y="765"/>
                    </a:cubicBezTo>
                    <a:lnTo>
                      <a:pt x="215" y="682"/>
                    </a:lnTo>
                    <a:cubicBezTo>
                      <a:pt x="275" y="622"/>
                      <a:pt x="310" y="563"/>
                      <a:pt x="358" y="479"/>
                    </a:cubicBezTo>
                    <a:cubicBezTo>
                      <a:pt x="453" y="348"/>
                      <a:pt x="525" y="205"/>
                      <a:pt x="572" y="51"/>
                    </a:cubicBezTo>
                    <a:cubicBezTo>
                      <a:pt x="580" y="21"/>
                      <a:pt x="560" y="1"/>
                      <a:pt x="540" y="1"/>
                    </a:cubicBezTo>
                    <a:close/>
                  </a:path>
                </a:pathLst>
              </a:custGeom>
              <a:solidFill>
                <a:srgbClr val="C441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62" name="Google Shape;5830;p62">
                <a:extLst>
                  <a:ext uri="{FF2B5EF4-FFF2-40B4-BE49-F238E27FC236}">
                    <a16:creationId xmlns:a16="http://schemas.microsoft.com/office/drawing/2014/main" id="{EB07FB4B-0973-431E-B73F-478081D3304F}"/>
                  </a:ext>
                </a:extLst>
              </p:cNvPr>
              <p:cNvSpPr/>
              <p:nvPr/>
            </p:nvSpPr>
            <p:spPr>
              <a:xfrm>
                <a:off x="5360734" y="2650674"/>
                <a:ext cx="360723" cy="667075"/>
              </a:xfrm>
              <a:custGeom>
                <a:avLst/>
                <a:gdLst/>
                <a:ahLst/>
                <a:cxnLst/>
                <a:rect l="l" t="t" r="r" b="b"/>
                <a:pathLst>
                  <a:path w="7318" h="13533" extrusionOk="0">
                    <a:moveTo>
                      <a:pt x="718" y="0"/>
                    </a:moveTo>
                    <a:cubicBezTo>
                      <a:pt x="0" y="0"/>
                      <a:pt x="163" y="1569"/>
                      <a:pt x="245" y="2186"/>
                    </a:cubicBezTo>
                    <a:cubicBezTo>
                      <a:pt x="328" y="2900"/>
                      <a:pt x="590" y="3603"/>
                      <a:pt x="1007" y="4198"/>
                    </a:cubicBezTo>
                    <a:cubicBezTo>
                      <a:pt x="1221" y="4532"/>
                      <a:pt x="1507" y="4722"/>
                      <a:pt x="1805" y="4960"/>
                    </a:cubicBezTo>
                    <a:cubicBezTo>
                      <a:pt x="2019" y="5127"/>
                      <a:pt x="2221" y="5317"/>
                      <a:pt x="2400" y="5532"/>
                    </a:cubicBezTo>
                    <a:cubicBezTo>
                      <a:pt x="2733" y="5901"/>
                      <a:pt x="2983" y="6365"/>
                      <a:pt x="2995" y="6865"/>
                    </a:cubicBezTo>
                    <a:cubicBezTo>
                      <a:pt x="3031" y="7830"/>
                      <a:pt x="2174" y="9497"/>
                      <a:pt x="1626" y="10485"/>
                    </a:cubicBezTo>
                    <a:lnTo>
                      <a:pt x="1578" y="10568"/>
                    </a:lnTo>
                    <a:cubicBezTo>
                      <a:pt x="1340" y="10985"/>
                      <a:pt x="1162" y="11271"/>
                      <a:pt x="1162" y="11271"/>
                    </a:cubicBezTo>
                    <a:lnTo>
                      <a:pt x="3817" y="13533"/>
                    </a:lnTo>
                    <a:cubicBezTo>
                      <a:pt x="3936" y="13307"/>
                      <a:pt x="4067" y="13080"/>
                      <a:pt x="4186" y="12866"/>
                    </a:cubicBezTo>
                    <a:cubicBezTo>
                      <a:pt x="4198" y="12830"/>
                      <a:pt x="4222" y="12818"/>
                      <a:pt x="4234" y="12783"/>
                    </a:cubicBezTo>
                    <a:cubicBezTo>
                      <a:pt x="5841" y="9949"/>
                      <a:pt x="7317" y="7341"/>
                      <a:pt x="6139" y="5163"/>
                    </a:cubicBezTo>
                    <a:cubicBezTo>
                      <a:pt x="6031" y="4972"/>
                      <a:pt x="5924" y="4794"/>
                      <a:pt x="5805" y="4615"/>
                    </a:cubicBezTo>
                    <a:cubicBezTo>
                      <a:pt x="5138" y="3603"/>
                      <a:pt x="4293" y="2686"/>
                      <a:pt x="3400" y="1853"/>
                    </a:cubicBezTo>
                    <a:cubicBezTo>
                      <a:pt x="2972" y="1448"/>
                      <a:pt x="2519" y="1055"/>
                      <a:pt x="2043" y="698"/>
                    </a:cubicBezTo>
                    <a:cubicBezTo>
                      <a:pt x="1805" y="519"/>
                      <a:pt x="1376" y="269"/>
                      <a:pt x="1126" y="126"/>
                    </a:cubicBezTo>
                    <a:cubicBezTo>
                      <a:pt x="966" y="39"/>
                      <a:pt x="831" y="0"/>
                      <a:pt x="718" y="0"/>
                    </a:cubicBezTo>
                    <a:close/>
                  </a:path>
                </a:pathLst>
              </a:custGeom>
              <a:solidFill>
                <a:srgbClr val="FFE6B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63" name="Google Shape;5831;p62">
                <a:extLst>
                  <a:ext uri="{FF2B5EF4-FFF2-40B4-BE49-F238E27FC236}">
                    <a16:creationId xmlns:a16="http://schemas.microsoft.com/office/drawing/2014/main" id="{F460F349-9BAF-48BC-BD69-19E4502ED0EF}"/>
                  </a:ext>
                </a:extLst>
              </p:cNvPr>
              <p:cNvSpPr/>
              <p:nvPr/>
            </p:nvSpPr>
            <p:spPr>
              <a:xfrm>
                <a:off x="5439109" y="3167459"/>
                <a:ext cx="130921" cy="117415"/>
              </a:xfrm>
              <a:custGeom>
                <a:avLst/>
                <a:gdLst/>
                <a:ahLst/>
                <a:cxnLst/>
                <a:rect l="l" t="t" r="r" b="b"/>
                <a:pathLst>
                  <a:path w="2656" h="2382" extrusionOk="0">
                    <a:moveTo>
                      <a:pt x="72" y="1"/>
                    </a:moveTo>
                    <a:cubicBezTo>
                      <a:pt x="24" y="25"/>
                      <a:pt x="12" y="60"/>
                      <a:pt x="0" y="84"/>
                    </a:cubicBezTo>
                    <a:cubicBezTo>
                      <a:pt x="84" y="144"/>
                      <a:pt x="167" y="203"/>
                      <a:pt x="262" y="286"/>
                    </a:cubicBezTo>
                    <a:cubicBezTo>
                      <a:pt x="596" y="525"/>
                      <a:pt x="905" y="775"/>
                      <a:pt x="1203" y="1025"/>
                    </a:cubicBezTo>
                    <a:cubicBezTo>
                      <a:pt x="1703" y="1453"/>
                      <a:pt x="2167" y="1918"/>
                      <a:pt x="2620" y="2382"/>
                    </a:cubicBezTo>
                    <a:cubicBezTo>
                      <a:pt x="2632" y="2346"/>
                      <a:pt x="2644" y="2334"/>
                      <a:pt x="2655" y="2311"/>
                    </a:cubicBezTo>
                    <a:cubicBezTo>
                      <a:pt x="2525" y="2156"/>
                      <a:pt x="2394" y="2025"/>
                      <a:pt x="2263" y="1870"/>
                    </a:cubicBezTo>
                    <a:cubicBezTo>
                      <a:pt x="1822" y="1429"/>
                      <a:pt x="1370" y="1013"/>
                      <a:pt x="870" y="608"/>
                    </a:cubicBezTo>
                    <a:cubicBezTo>
                      <a:pt x="620" y="406"/>
                      <a:pt x="369" y="203"/>
                      <a:pt x="119" y="25"/>
                    </a:cubicBezTo>
                    <a:cubicBezTo>
                      <a:pt x="96" y="13"/>
                      <a:pt x="84" y="1"/>
                      <a:pt x="72" y="1"/>
                    </a:cubicBezTo>
                    <a:close/>
                  </a:path>
                </a:pathLst>
              </a:custGeom>
              <a:solidFill>
                <a:srgbClr val="578A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64" name="Google Shape;5832;p62">
                <a:extLst>
                  <a:ext uri="{FF2B5EF4-FFF2-40B4-BE49-F238E27FC236}">
                    <a16:creationId xmlns:a16="http://schemas.microsoft.com/office/drawing/2014/main" id="{8F59E4FE-0CCC-41AF-B31C-0EB531D1051A}"/>
                  </a:ext>
                </a:extLst>
              </p:cNvPr>
              <p:cNvSpPr/>
              <p:nvPr/>
            </p:nvSpPr>
            <p:spPr>
              <a:xfrm>
                <a:off x="5398590" y="2865245"/>
                <a:ext cx="62848" cy="40518"/>
              </a:xfrm>
              <a:custGeom>
                <a:avLst/>
                <a:gdLst/>
                <a:ahLst/>
                <a:cxnLst/>
                <a:rect l="l" t="t" r="r" b="b"/>
                <a:pathLst>
                  <a:path w="1275" h="822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179" y="179"/>
                      <a:pt x="394" y="321"/>
                      <a:pt x="608" y="464"/>
                    </a:cubicBezTo>
                    <a:cubicBezTo>
                      <a:pt x="691" y="524"/>
                      <a:pt x="787" y="560"/>
                      <a:pt x="882" y="619"/>
                    </a:cubicBezTo>
                    <a:cubicBezTo>
                      <a:pt x="858" y="619"/>
                      <a:pt x="846" y="619"/>
                      <a:pt x="834" y="607"/>
                    </a:cubicBezTo>
                    <a:cubicBezTo>
                      <a:pt x="739" y="595"/>
                      <a:pt x="668" y="595"/>
                      <a:pt x="584" y="595"/>
                    </a:cubicBezTo>
                    <a:cubicBezTo>
                      <a:pt x="489" y="595"/>
                      <a:pt x="418" y="607"/>
                      <a:pt x="322" y="643"/>
                    </a:cubicBezTo>
                    <a:cubicBezTo>
                      <a:pt x="489" y="702"/>
                      <a:pt x="644" y="726"/>
                      <a:pt x="799" y="762"/>
                    </a:cubicBezTo>
                    <a:cubicBezTo>
                      <a:pt x="965" y="786"/>
                      <a:pt x="1120" y="798"/>
                      <a:pt x="1275" y="822"/>
                    </a:cubicBezTo>
                    <a:cubicBezTo>
                      <a:pt x="1096" y="619"/>
                      <a:pt x="894" y="476"/>
                      <a:pt x="680" y="345"/>
                    </a:cubicBezTo>
                    <a:cubicBezTo>
                      <a:pt x="453" y="202"/>
                      <a:pt x="239" y="83"/>
                      <a:pt x="1" y="0"/>
                    </a:cubicBezTo>
                    <a:close/>
                  </a:path>
                </a:pathLst>
              </a:custGeom>
              <a:solidFill>
                <a:srgbClr val="578A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07B5CD61-FC7B-46B0-A744-4F274281EA95}"/>
                </a:ext>
              </a:extLst>
            </p:cNvPr>
            <p:cNvGrpSpPr/>
            <p:nvPr/>
          </p:nvGrpSpPr>
          <p:grpSpPr>
            <a:xfrm>
              <a:off x="1916710" y="3558996"/>
              <a:ext cx="356055" cy="467763"/>
              <a:chOff x="1755056" y="3605854"/>
              <a:chExt cx="356055" cy="467763"/>
            </a:xfrm>
          </p:grpSpPr>
          <p:sp>
            <p:nvSpPr>
              <p:cNvPr id="21" name="Google Shape;3332;p46">
                <a:extLst>
                  <a:ext uri="{FF2B5EF4-FFF2-40B4-BE49-F238E27FC236}">
                    <a16:creationId xmlns:a16="http://schemas.microsoft.com/office/drawing/2014/main" id="{B6BBD999-EE00-4FDF-8782-98E0494321F8}"/>
                  </a:ext>
                </a:extLst>
              </p:cNvPr>
              <p:cNvSpPr/>
              <p:nvPr/>
            </p:nvSpPr>
            <p:spPr>
              <a:xfrm flipH="1">
                <a:off x="1908375" y="3605854"/>
                <a:ext cx="67477" cy="69268"/>
              </a:xfrm>
              <a:custGeom>
                <a:avLst/>
                <a:gdLst/>
                <a:ahLst/>
                <a:cxnLst/>
                <a:rect l="l" t="t" r="r" b="b"/>
                <a:pathLst>
                  <a:path w="1394" h="1431" extrusionOk="0">
                    <a:moveTo>
                      <a:pt x="685" y="0"/>
                    </a:moveTo>
                    <a:cubicBezTo>
                      <a:pt x="365" y="0"/>
                      <a:pt x="24" y="942"/>
                      <a:pt x="0" y="1024"/>
                    </a:cubicBezTo>
                    <a:cubicBezTo>
                      <a:pt x="0" y="1120"/>
                      <a:pt x="203" y="1394"/>
                      <a:pt x="548" y="1429"/>
                    </a:cubicBezTo>
                    <a:cubicBezTo>
                      <a:pt x="563" y="1430"/>
                      <a:pt x="578" y="1431"/>
                      <a:pt x="593" y="1431"/>
                    </a:cubicBezTo>
                    <a:cubicBezTo>
                      <a:pt x="913" y="1431"/>
                      <a:pt x="1242" y="1198"/>
                      <a:pt x="1322" y="1096"/>
                    </a:cubicBezTo>
                    <a:cubicBezTo>
                      <a:pt x="1393" y="1001"/>
                      <a:pt x="869" y="12"/>
                      <a:pt x="691" y="1"/>
                    </a:cubicBezTo>
                    <a:cubicBezTo>
                      <a:pt x="689" y="0"/>
                      <a:pt x="687" y="0"/>
                      <a:pt x="685" y="0"/>
                    </a:cubicBez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pic>
            <p:nvPicPr>
              <p:cNvPr id="22" name="Picture 21">
                <a:extLst>
                  <a:ext uri="{FF2B5EF4-FFF2-40B4-BE49-F238E27FC236}">
                    <a16:creationId xmlns:a16="http://schemas.microsoft.com/office/drawing/2014/main" id="{2DDCD039-60F4-4D9B-89BC-3E9EC38F9658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1712" t="33614" r="22380" b="1"/>
              <a:stretch/>
            </p:blipFill>
            <p:spPr>
              <a:xfrm flipH="1">
                <a:off x="1755056" y="3650838"/>
                <a:ext cx="356055" cy="422779"/>
              </a:xfrm>
              <a:prstGeom prst="rect">
                <a:avLst/>
              </a:prstGeom>
            </p:spPr>
          </p:pic>
        </p:grp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0ED9D52B-D48A-44A8-B075-BB7394E5BFEA}"/>
                </a:ext>
              </a:extLst>
            </p:cNvPr>
            <p:cNvGrpSpPr/>
            <p:nvPr/>
          </p:nvGrpSpPr>
          <p:grpSpPr>
            <a:xfrm>
              <a:off x="3391765" y="3333386"/>
              <a:ext cx="356055" cy="467763"/>
              <a:chOff x="1755056" y="3605854"/>
              <a:chExt cx="356055" cy="467763"/>
            </a:xfrm>
          </p:grpSpPr>
          <p:sp>
            <p:nvSpPr>
              <p:cNvPr id="19" name="Google Shape;3332;p46">
                <a:extLst>
                  <a:ext uri="{FF2B5EF4-FFF2-40B4-BE49-F238E27FC236}">
                    <a16:creationId xmlns:a16="http://schemas.microsoft.com/office/drawing/2014/main" id="{DA9C88D2-4EFC-41FA-94BC-476151DBD3AA}"/>
                  </a:ext>
                </a:extLst>
              </p:cNvPr>
              <p:cNvSpPr/>
              <p:nvPr/>
            </p:nvSpPr>
            <p:spPr>
              <a:xfrm flipH="1">
                <a:off x="1908375" y="3605854"/>
                <a:ext cx="67477" cy="69268"/>
              </a:xfrm>
              <a:custGeom>
                <a:avLst/>
                <a:gdLst/>
                <a:ahLst/>
                <a:cxnLst/>
                <a:rect l="l" t="t" r="r" b="b"/>
                <a:pathLst>
                  <a:path w="1394" h="1431" extrusionOk="0">
                    <a:moveTo>
                      <a:pt x="685" y="0"/>
                    </a:moveTo>
                    <a:cubicBezTo>
                      <a:pt x="365" y="0"/>
                      <a:pt x="24" y="942"/>
                      <a:pt x="0" y="1024"/>
                    </a:cubicBezTo>
                    <a:cubicBezTo>
                      <a:pt x="0" y="1120"/>
                      <a:pt x="203" y="1394"/>
                      <a:pt x="548" y="1429"/>
                    </a:cubicBezTo>
                    <a:cubicBezTo>
                      <a:pt x="563" y="1430"/>
                      <a:pt x="578" y="1431"/>
                      <a:pt x="593" y="1431"/>
                    </a:cubicBezTo>
                    <a:cubicBezTo>
                      <a:pt x="913" y="1431"/>
                      <a:pt x="1242" y="1198"/>
                      <a:pt x="1322" y="1096"/>
                    </a:cubicBezTo>
                    <a:cubicBezTo>
                      <a:pt x="1393" y="1001"/>
                      <a:pt x="869" y="12"/>
                      <a:pt x="691" y="1"/>
                    </a:cubicBezTo>
                    <a:cubicBezTo>
                      <a:pt x="689" y="0"/>
                      <a:pt x="687" y="0"/>
                      <a:pt x="685" y="0"/>
                    </a:cubicBez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pic>
            <p:nvPicPr>
              <p:cNvPr id="20" name="Picture 19">
                <a:extLst>
                  <a:ext uri="{FF2B5EF4-FFF2-40B4-BE49-F238E27FC236}">
                    <a16:creationId xmlns:a16="http://schemas.microsoft.com/office/drawing/2014/main" id="{913EBB6C-A2BF-4126-9120-C61260BC29D9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1712" t="33614" r="22380" b="1"/>
              <a:stretch/>
            </p:blipFill>
            <p:spPr>
              <a:xfrm flipH="1">
                <a:off x="1755056" y="3650838"/>
                <a:ext cx="356055" cy="422779"/>
              </a:xfrm>
              <a:prstGeom prst="rect">
                <a:avLst/>
              </a:prstGeom>
            </p:spPr>
          </p:pic>
        </p:grp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E3D399FE-E3EF-4D23-92F9-7C7333E0E877}"/>
                </a:ext>
              </a:extLst>
            </p:cNvPr>
            <p:cNvGrpSpPr/>
            <p:nvPr/>
          </p:nvGrpSpPr>
          <p:grpSpPr>
            <a:xfrm>
              <a:off x="5048767" y="3219237"/>
              <a:ext cx="356055" cy="467763"/>
              <a:chOff x="1755056" y="3605854"/>
              <a:chExt cx="356055" cy="467763"/>
            </a:xfrm>
          </p:grpSpPr>
          <p:sp>
            <p:nvSpPr>
              <p:cNvPr id="17" name="Google Shape;3332;p46">
                <a:extLst>
                  <a:ext uri="{FF2B5EF4-FFF2-40B4-BE49-F238E27FC236}">
                    <a16:creationId xmlns:a16="http://schemas.microsoft.com/office/drawing/2014/main" id="{1A833ADD-E8E4-402B-B54E-FDD503399187}"/>
                  </a:ext>
                </a:extLst>
              </p:cNvPr>
              <p:cNvSpPr/>
              <p:nvPr/>
            </p:nvSpPr>
            <p:spPr>
              <a:xfrm flipH="1">
                <a:off x="1908375" y="3605854"/>
                <a:ext cx="67477" cy="69268"/>
              </a:xfrm>
              <a:custGeom>
                <a:avLst/>
                <a:gdLst/>
                <a:ahLst/>
                <a:cxnLst/>
                <a:rect l="l" t="t" r="r" b="b"/>
                <a:pathLst>
                  <a:path w="1394" h="1431" extrusionOk="0">
                    <a:moveTo>
                      <a:pt x="685" y="0"/>
                    </a:moveTo>
                    <a:cubicBezTo>
                      <a:pt x="365" y="0"/>
                      <a:pt x="24" y="942"/>
                      <a:pt x="0" y="1024"/>
                    </a:cubicBezTo>
                    <a:cubicBezTo>
                      <a:pt x="0" y="1120"/>
                      <a:pt x="203" y="1394"/>
                      <a:pt x="548" y="1429"/>
                    </a:cubicBezTo>
                    <a:cubicBezTo>
                      <a:pt x="563" y="1430"/>
                      <a:pt x="578" y="1431"/>
                      <a:pt x="593" y="1431"/>
                    </a:cubicBezTo>
                    <a:cubicBezTo>
                      <a:pt x="913" y="1431"/>
                      <a:pt x="1242" y="1198"/>
                      <a:pt x="1322" y="1096"/>
                    </a:cubicBezTo>
                    <a:cubicBezTo>
                      <a:pt x="1393" y="1001"/>
                      <a:pt x="869" y="12"/>
                      <a:pt x="691" y="1"/>
                    </a:cubicBezTo>
                    <a:cubicBezTo>
                      <a:pt x="689" y="0"/>
                      <a:pt x="687" y="0"/>
                      <a:pt x="685" y="0"/>
                    </a:cubicBez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pic>
            <p:nvPicPr>
              <p:cNvPr id="18" name="Picture 17">
                <a:extLst>
                  <a:ext uri="{FF2B5EF4-FFF2-40B4-BE49-F238E27FC236}">
                    <a16:creationId xmlns:a16="http://schemas.microsoft.com/office/drawing/2014/main" id="{545F0686-0073-40E2-8A21-7F181EAF8286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1712" t="33614" r="22380" b="1"/>
              <a:stretch/>
            </p:blipFill>
            <p:spPr>
              <a:xfrm flipH="1">
                <a:off x="1755056" y="3650838"/>
                <a:ext cx="356055" cy="422779"/>
              </a:xfrm>
              <a:prstGeom prst="rect">
                <a:avLst/>
              </a:prstGeom>
            </p:spPr>
          </p:pic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F1170005-4C4B-4795-82C3-2F00D99F044C}"/>
                </a:ext>
              </a:extLst>
            </p:cNvPr>
            <p:cNvGrpSpPr/>
            <p:nvPr/>
          </p:nvGrpSpPr>
          <p:grpSpPr>
            <a:xfrm>
              <a:off x="6247975" y="3298746"/>
              <a:ext cx="356055" cy="467763"/>
              <a:chOff x="1755056" y="3605854"/>
              <a:chExt cx="356055" cy="467763"/>
            </a:xfrm>
          </p:grpSpPr>
          <p:sp>
            <p:nvSpPr>
              <p:cNvPr id="15" name="Google Shape;3332;p46">
                <a:extLst>
                  <a:ext uri="{FF2B5EF4-FFF2-40B4-BE49-F238E27FC236}">
                    <a16:creationId xmlns:a16="http://schemas.microsoft.com/office/drawing/2014/main" id="{17CF9E09-F5A3-42B1-B7EC-35181406A1EB}"/>
                  </a:ext>
                </a:extLst>
              </p:cNvPr>
              <p:cNvSpPr/>
              <p:nvPr/>
            </p:nvSpPr>
            <p:spPr>
              <a:xfrm flipH="1">
                <a:off x="1908375" y="3605854"/>
                <a:ext cx="67477" cy="69268"/>
              </a:xfrm>
              <a:custGeom>
                <a:avLst/>
                <a:gdLst/>
                <a:ahLst/>
                <a:cxnLst/>
                <a:rect l="l" t="t" r="r" b="b"/>
                <a:pathLst>
                  <a:path w="1394" h="1431" extrusionOk="0">
                    <a:moveTo>
                      <a:pt x="685" y="0"/>
                    </a:moveTo>
                    <a:cubicBezTo>
                      <a:pt x="365" y="0"/>
                      <a:pt x="24" y="942"/>
                      <a:pt x="0" y="1024"/>
                    </a:cubicBezTo>
                    <a:cubicBezTo>
                      <a:pt x="0" y="1120"/>
                      <a:pt x="203" y="1394"/>
                      <a:pt x="548" y="1429"/>
                    </a:cubicBezTo>
                    <a:cubicBezTo>
                      <a:pt x="563" y="1430"/>
                      <a:pt x="578" y="1431"/>
                      <a:pt x="593" y="1431"/>
                    </a:cubicBezTo>
                    <a:cubicBezTo>
                      <a:pt x="913" y="1431"/>
                      <a:pt x="1242" y="1198"/>
                      <a:pt x="1322" y="1096"/>
                    </a:cubicBezTo>
                    <a:cubicBezTo>
                      <a:pt x="1393" y="1001"/>
                      <a:pt x="869" y="12"/>
                      <a:pt x="691" y="1"/>
                    </a:cubicBezTo>
                    <a:cubicBezTo>
                      <a:pt x="689" y="0"/>
                      <a:pt x="687" y="0"/>
                      <a:pt x="685" y="0"/>
                    </a:cubicBez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pic>
            <p:nvPicPr>
              <p:cNvPr id="16" name="Picture 15">
                <a:extLst>
                  <a:ext uri="{FF2B5EF4-FFF2-40B4-BE49-F238E27FC236}">
                    <a16:creationId xmlns:a16="http://schemas.microsoft.com/office/drawing/2014/main" id="{B5E65165-5716-4525-A9E8-4F5033E727F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1712" t="33614" r="22380" b="1"/>
              <a:stretch/>
            </p:blipFill>
            <p:spPr>
              <a:xfrm flipH="1">
                <a:off x="1755056" y="3650838"/>
                <a:ext cx="356055" cy="422779"/>
              </a:xfrm>
              <a:prstGeom prst="rect">
                <a:avLst/>
              </a:prstGeom>
            </p:spPr>
          </p:pic>
        </p:grp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F9E45131-B238-4CDF-87BC-64944A1F5489}"/>
              </a:ext>
            </a:extLst>
          </p:cNvPr>
          <p:cNvGrpSpPr/>
          <p:nvPr/>
        </p:nvGrpSpPr>
        <p:grpSpPr>
          <a:xfrm>
            <a:off x="1286307" y="-60024"/>
            <a:ext cx="6296565" cy="2825898"/>
            <a:chOff x="844352" y="2467990"/>
            <a:chExt cx="6296565" cy="2825898"/>
          </a:xfrm>
        </p:grpSpPr>
        <p:sp>
          <p:nvSpPr>
            <p:cNvPr id="207" name="Google Shape;445;p40">
              <a:extLst>
                <a:ext uri="{FF2B5EF4-FFF2-40B4-BE49-F238E27FC236}">
                  <a16:creationId xmlns:a16="http://schemas.microsoft.com/office/drawing/2014/main" id="{F40084E5-FEFC-4B48-BBEB-1C2212CF2A56}"/>
                </a:ext>
              </a:extLst>
            </p:cNvPr>
            <p:cNvSpPr/>
            <p:nvPr/>
          </p:nvSpPr>
          <p:spPr>
            <a:xfrm>
              <a:off x="844352" y="2467990"/>
              <a:ext cx="6296565" cy="2825898"/>
            </a:xfrm>
            <a:custGeom>
              <a:avLst/>
              <a:gdLst/>
              <a:ahLst/>
              <a:cxnLst/>
              <a:rect l="l" t="t" r="r" b="b"/>
              <a:pathLst>
                <a:path w="61218" h="35554" extrusionOk="0">
                  <a:moveTo>
                    <a:pt x="19770" y="1"/>
                  </a:moveTo>
                  <a:cubicBezTo>
                    <a:pt x="19565" y="1"/>
                    <a:pt x="19358" y="8"/>
                    <a:pt x="19150" y="22"/>
                  </a:cubicBezTo>
                  <a:cubicBezTo>
                    <a:pt x="14256" y="386"/>
                    <a:pt x="10578" y="4642"/>
                    <a:pt x="10913" y="9535"/>
                  </a:cubicBezTo>
                  <a:cubicBezTo>
                    <a:pt x="10913" y="9657"/>
                    <a:pt x="10943" y="9748"/>
                    <a:pt x="10943" y="9839"/>
                  </a:cubicBezTo>
                  <a:cubicBezTo>
                    <a:pt x="10424" y="9736"/>
                    <a:pt x="9904" y="9688"/>
                    <a:pt x="9366" y="9688"/>
                  </a:cubicBezTo>
                  <a:cubicBezTo>
                    <a:pt x="9116" y="9688"/>
                    <a:pt x="8862" y="9699"/>
                    <a:pt x="8602" y="9718"/>
                  </a:cubicBezTo>
                  <a:cubicBezTo>
                    <a:pt x="3709" y="10052"/>
                    <a:pt x="0" y="14308"/>
                    <a:pt x="365" y="19201"/>
                  </a:cubicBezTo>
                  <a:cubicBezTo>
                    <a:pt x="685" y="23917"/>
                    <a:pt x="4602" y="27490"/>
                    <a:pt x="9258" y="27490"/>
                  </a:cubicBezTo>
                  <a:cubicBezTo>
                    <a:pt x="9464" y="27490"/>
                    <a:pt x="9671" y="27483"/>
                    <a:pt x="9879" y="27469"/>
                  </a:cubicBezTo>
                  <a:cubicBezTo>
                    <a:pt x="10335" y="27438"/>
                    <a:pt x="10791" y="27378"/>
                    <a:pt x="11217" y="27256"/>
                  </a:cubicBezTo>
                  <a:cubicBezTo>
                    <a:pt x="12486" y="32103"/>
                    <a:pt x="16878" y="35554"/>
                    <a:pt x="21974" y="35554"/>
                  </a:cubicBezTo>
                  <a:cubicBezTo>
                    <a:pt x="22246" y="35554"/>
                    <a:pt x="22521" y="35544"/>
                    <a:pt x="22797" y="35524"/>
                  </a:cubicBezTo>
                  <a:cubicBezTo>
                    <a:pt x="26870" y="35250"/>
                    <a:pt x="30275" y="32818"/>
                    <a:pt x="31977" y="29445"/>
                  </a:cubicBezTo>
                  <a:cubicBezTo>
                    <a:pt x="33299" y="32348"/>
                    <a:pt x="36226" y="34328"/>
                    <a:pt x="39549" y="34328"/>
                  </a:cubicBezTo>
                  <a:cubicBezTo>
                    <a:pt x="39739" y="34328"/>
                    <a:pt x="39930" y="34321"/>
                    <a:pt x="40123" y="34308"/>
                  </a:cubicBezTo>
                  <a:cubicBezTo>
                    <a:pt x="43010" y="34095"/>
                    <a:pt x="45412" y="32454"/>
                    <a:pt x="46749" y="30113"/>
                  </a:cubicBezTo>
                  <a:cubicBezTo>
                    <a:pt x="48147" y="31001"/>
                    <a:pt x="49831" y="31507"/>
                    <a:pt x="51589" y="31507"/>
                  </a:cubicBezTo>
                  <a:cubicBezTo>
                    <a:pt x="51819" y="31507"/>
                    <a:pt x="52049" y="31499"/>
                    <a:pt x="52281" y="31481"/>
                  </a:cubicBezTo>
                  <a:cubicBezTo>
                    <a:pt x="57388" y="31116"/>
                    <a:pt x="61217" y="26709"/>
                    <a:pt x="60853" y="21633"/>
                  </a:cubicBezTo>
                  <a:cubicBezTo>
                    <a:pt x="60518" y="17013"/>
                    <a:pt x="56810" y="13426"/>
                    <a:pt x="52311" y="13092"/>
                  </a:cubicBezTo>
                  <a:cubicBezTo>
                    <a:pt x="52342" y="12666"/>
                    <a:pt x="52372" y="12241"/>
                    <a:pt x="52342" y="11815"/>
                  </a:cubicBezTo>
                  <a:cubicBezTo>
                    <a:pt x="52021" y="7445"/>
                    <a:pt x="48378" y="4137"/>
                    <a:pt x="44062" y="4137"/>
                  </a:cubicBezTo>
                  <a:cubicBezTo>
                    <a:pt x="43875" y="4137"/>
                    <a:pt x="43686" y="4143"/>
                    <a:pt x="43497" y="4155"/>
                  </a:cubicBezTo>
                  <a:cubicBezTo>
                    <a:pt x="41916" y="4277"/>
                    <a:pt x="40457" y="4855"/>
                    <a:pt x="39241" y="5736"/>
                  </a:cubicBezTo>
                  <a:cubicBezTo>
                    <a:pt x="37384" y="4316"/>
                    <a:pt x="35062" y="3485"/>
                    <a:pt x="32581" y="3485"/>
                  </a:cubicBezTo>
                  <a:cubicBezTo>
                    <a:pt x="32300" y="3485"/>
                    <a:pt x="32018" y="3496"/>
                    <a:pt x="31734" y="3517"/>
                  </a:cubicBezTo>
                  <a:cubicBezTo>
                    <a:pt x="30244" y="3608"/>
                    <a:pt x="28846" y="4003"/>
                    <a:pt x="27600" y="4611"/>
                  </a:cubicBezTo>
                  <a:cubicBezTo>
                    <a:pt x="26082" y="1834"/>
                    <a:pt x="23108" y="1"/>
                    <a:pt x="19770" y="1"/>
                  </a:cubicBezTo>
                  <a:close/>
                </a:path>
              </a:pathLst>
            </a:custGeom>
            <a:solidFill>
              <a:srgbClr val="D6ED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08" name="TextBox 207">
              <a:extLst>
                <a:ext uri="{FF2B5EF4-FFF2-40B4-BE49-F238E27FC236}">
                  <a16:creationId xmlns:a16="http://schemas.microsoft.com/office/drawing/2014/main" id="{FDA879AB-7F70-40B2-A482-D06298D0C538}"/>
                </a:ext>
              </a:extLst>
            </p:cNvPr>
            <p:cNvSpPr txBox="1"/>
            <p:nvPr/>
          </p:nvSpPr>
          <p:spPr>
            <a:xfrm>
              <a:off x="1274398" y="3539044"/>
              <a:ext cx="5613816" cy="119289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4763" marR="0" lvl="0" algn="ctr" defTabSz="9144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lang="en-US" sz="2000" b="1" dirty="0" err="1">
                  <a:solidFill>
                    <a:srgbClr val="5891BE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Tìm</a:t>
              </a:r>
              <a:r>
                <a:rPr lang="en-US" sz="2000" b="1" dirty="0">
                  <a:solidFill>
                    <a:srgbClr val="5891BE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b="1" dirty="0" err="1">
                  <a:solidFill>
                    <a:srgbClr val="5891BE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hiểu</a:t>
              </a:r>
              <a:r>
                <a:rPr lang="en-US" sz="2000" b="1" dirty="0">
                  <a:solidFill>
                    <a:srgbClr val="5891BE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b="1" dirty="0" err="1">
                  <a:solidFill>
                    <a:srgbClr val="5891BE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bài</a:t>
              </a:r>
              <a:r>
                <a:rPr lang="en-US" sz="2000" b="1" dirty="0">
                  <a:solidFill>
                    <a:srgbClr val="5891BE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b="1" dirty="0" err="1">
                  <a:solidFill>
                    <a:srgbClr val="5891BE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đọc</a:t>
              </a:r>
              <a:r>
                <a:rPr lang="en-US" sz="2000" b="1" dirty="0">
                  <a:solidFill>
                    <a:srgbClr val="5891BE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b="1" dirty="0" err="1">
                  <a:solidFill>
                    <a:srgbClr val="5891BE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nhạc</a:t>
              </a:r>
              <a:endParaRPr lang="en-US" sz="2000" b="1" dirty="0">
                <a:solidFill>
                  <a:srgbClr val="5891BE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01C1CB">
                      <a:lumMod val="50000"/>
                    </a:srgbClr>
                  </a:solidFill>
                  <a:effectLst/>
                  <a:uLnTx/>
                  <a:uFillTx/>
                  <a:latin typeface="Arial"/>
                  <a:ea typeface="Calibri" panose="020F0502020204030204" pitchFamily="34" charset="0"/>
                  <a:cs typeface="Times New Roman" panose="02020603050405020304" pitchFamily="18" charset="0"/>
                  <a:sym typeface="Arial"/>
                </a:rPr>
                <a:t>- </a:t>
              </a:r>
              <a:r>
                <a:rPr kumimoji="0" lang="vi-VN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01C1CB">
                      <a:lumMod val="50000"/>
                    </a:srgbClr>
                  </a:solidFill>
                  <a:effectLst/>
                  <a:uLnTx/>
                  <a:uFillTx/>
                  <a:latin typeface="Arial"/>
                  <a:ea typeface="Calibri" panose="020F0502020204030204" pitchFamily="34" charset="0"/>
                  <a:cs typeface="Times New Roman" panose="02020603050405020304" pitchFamily="18" charset="0"/>
                  <a:sym typeface="Arial"/>
                </a:rPr>
                <a:t>Bài đọc nhạc được viết ở nhịp gì</a:t>
              </a:r>
              <a:r>
                <a:rPr kumimoji="0" lang="en-US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01C1CB">
                      <a:lumMod val="50000"/>
                    </a:srgbClr>
                  </a:solidFill>
                  <a:effectLst/>
                  <a:uLnTx/>
                  <a:uFillTx/>
                  <a:latin typeface="Arial"/>
                  <a:ea typeface="Calibri" panose="020F0502020204030204" pitchFamily="34" charset="0"/>
                  <a:cs typeface="Times New Roman" panose="02020603050405020304" pitchFamily="18" charset="0"/>
                  <a:sym typeface="Arial"/>
                </a:rPr>
                <a:t>?</a:t>
              </a:r>
              <a:r>
                <a:rPr kumimoji="0" lang="vi-VN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01C1CB">
                      <a:lumMod val="50000"/>
                    </a:srgbClr>
                  </a:solidFill>
                  <a:effectLst/>
                  <a:uLnTx/>
                  <a:uFillTx/>
                  <a:latin typeface="Arial"/>
                  <a:ea typeface="Calibri" panose="020F0502020204030204" pitchFamily="34" charset="0"/>
                  <a:cs typeface="Times New Roman" panose="02020603050405020304" pitchFamily="18" charset="0"/>
                  <a:sym typeface="Arial"/>
                </a:rPr>
                <a:t> Chia làm mấy nét nhạc?</a:t>
              </a:r>
              <a:endPara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endParaRPr>
            </a:p>
            <a:p>
              <a:pPr marL="115888" marR="0" lvl="0" indent="-115888" algn="ctr" defTabSz="914400" rtl="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Char char="-"/>
                <a:tabLst/>
                <a:defRPr/>
              </a:pPr>
              <a:r>
                <a:rPr kumimoji="0" lang="vi-VN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01C1CB">
                      <a:lumMod val="50000"/>
                    </a:srgbClr>
                  </a:solidFill>
                  <a:effectLst/>
                  <a:uLnTx/>
                  <a:uFillTx/>
                  <a:latin typeface="Arial"/>
                  <a:ea typeface="Calibri" panose="020F0502020204030204" pitchFamily="34" charset="0"/>
                  <a:cs typeface="Times New Roman" panose="02020603050405020304" pitchFamily="18" charset="0"/>
                  <a:sym typeface="Arial"/>
                </a:rPr>
                <a:t>Nêu những cao độ và hình nốt có trong bài</a:t>
              </a:r>
              <a:r>
                <a:rPr kumimoji="0" lang="en-US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01C1CB">
                      <a:lumMod val="50000"/>
                    </a:srgbClr>
                  </a:solidFill>
                  <a:effectLst/>
                  <a:uLnTx/>
                  <a:uFillTx/>
                  <a:latin typeface="Arial"/>
                  <a:ea typeface="Calibri" panose="020F0502020204030204" pitchFamily="34" charset="0"/>
                  <a:cs typeface="Times New Roman" panose="02020603050405020304" pitchFamily="18" charset="0"/>
                  <a:sym typeface="Arial"/>
                </a:rPr>
                <a:t>?</a:t>
              </a:r>
              <a:endParaRPr kumimoji="0" lang="vi-VN" sz="1600" b="0" i="0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endParaRPr>
            </a:p>
            <a:p>
              <a:pPr marL="4763" marR="0" lvl="0" algn="ctr" defTabSz="9144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tabLst/>
                <a:defRPr/>
              </a:pPr>
              <a:endParaRPr kumimoji="0" lang="en-US" sz="1600" b="0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11" name="Group 210">
            <a:extLst>
              <a:ext uri="{FF2B5EF4-FFF2-40B4-BE49-F238E27FC236}">
                <a16:creationId xmlns:a16="http://schemas.microsoft.com/office/drawing/2014/main" id="{B424C73F-820E-494A-97AA-94AAA82F8B8D}"/>
              </a:ext>
            </a:extLst>
          </p:cNvPr>
          <p:cNvGrpSpPr/>
          <p:nvPr/>
        </p:nvGrpSpPr>
        <p:grpSpPr>
          <a:xfrm>
            <a:off x="1264005" y="-95735"/>
            <a:ext cx="6296565" cy="2825898"/>
            <a:chOff x="630787" y="2631212"/>
            <a:chExt cx="6296565" cy="2825898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EFA31DDA-F40C-49D4-B1F4-DDDEFBB4C7B8}"/>
                </a:ext>
              </a:extLst>
            </p:cNvPr>
            <p:cNvGrpSpPr/>
            <p:nvPr/>
          </p:nvGrpSpPr>
          <p:grpSpPr>
            <a:xfrm>
              <a:off x="630787" y="2631212"/>
              <a:ext cx="6296565" cy="2825898"/>
              <a:chOff x="630787" y="2631212"/>
              <a:chExt cx="6296565" cy="2825898"/>
            </a:xfrm>
          </p:grpSpPr>
          <p:sp>
            <p:nvSpPr>
              <p:cNvPr id="4" name="Google Shape;445;p40">
                <a:extLst>
                  <a:ext uri="{FF2B5EF4-FFF2-40B4-BE49-F238E27FC236}">
                    <a16:creationId xmlns:a16="http://schemas.microsoft.com/office/drawing/2014/main" id="{BC167D14-B9E8-4A17-954B-E2515DE7E8A1}"/>
                  </a:ext>
                </a:extLst>
              </p:cNvPr>
              <p:cNvSpPr/>
              <p:nvPr/>
            </p:nvSpPr>
            <p:spPr>
              <a:xfrm>
                <a:off x="630787" y="2631212"/>
                <a:ext cx="6296565" cy="2825898"/>
              </a:xfrm>
              <a:custGeom>
                <a:avLst/>
                <a:gdLst/>
                <a:ahLst/>
                <a:cxnLst/>
                <a:rect l="l" t="t" r="r" b="b"/>
                <a:pathLst>
                  <a:path w="61218" h="35554" extrusionOk="0">
                    <a:moveTo>
                      <a:pt x="19770" y="1"/>
                    </a:moveTo>
                    <a:cubicBezTo>
                      <a:pt x="19565" y="1"/>
                      <a:pt x="19358" y="8"/>
                      <a:pt x="19150" y="22"/>
                    </a:cubicBezTo>
                    <a:cubicBezTo>
                      <a:pt x="14256" y="386"/>
                      <a:pt x="10578" y="4642"/>
                      <a:pt x="10913" y="9535"/>
                    </a:cubicBezTo>
                    <a:cubicBezTo>
                      <a:pt x="10913" y="9657"/>
                      <a:pt x="10943" y="9748"/>
                      <a:pt x="10943" y="9839"/>
                    </a:cubicBezTo>
                    <a:cubicBezTo>
                      <a:pt x="10424" y="9736"/>
                      <a:pt x="9904" y="9688"/>
                      <a:pt x="9366" y="9688"/>
                    </a:cubicBezTo>
                    <a:cubicBezTo>
                      <a:pt x="9116" y="9688"/>
                      <a:pt x="8862" y="9699"/>
                      <a:pt x="8602" y="9718"/>
                    </a:cubicBezTo>
                    <a:cubicBezTo>
                      <a:pt x="3709" y="10052"/>
                      <a:pt x="0" y="14308"/>
                      <a:pt x="365" y="19201"/>
                    </a:cubicBezTo>
                    <a:cubicBezTo>
                      <a:pt x="685" y="23917"/>
                      <a:pt x="4602" y="27490"/>
                      <a:pt x="9258" y="27490"/>
                    </a:cubicBezTo>
                    <a:cubicBezTo>
                      <a:pt x="9464" y="27490"/>
                      <a:pt x="9671" y="27483"/>
                      <a:pt x="9879" y="27469"/>
                    </a:cubicBezTo>
                    <a:cubicBezTo>
                      <a:pt x="10335" y="27438"/>
                      <a:pt x="10791" y="27378"/>
                      <a:pt x="11217" y="27256"/>
                    </a:cubicBezTo>
                    <a:cubicBezTo>
                      <a:pt x="12486" y="32103"/>
                      <a:pt x="16878" y="35554"/>
                      <a:pt x="21974" y="35554"/>
                    </a:cubicBezTo>
                    <a:cubicBezTo>
                      <a:pt x="22246" y="35554"/>
                      <a:pt x="22521" y="35544"/>
                      <a:pt x="22797" y="35524"/>
                    </a:cubicBezTo>
                    <a:cubicBezTo>
                      <a:pt x="26870" y="35250"/>
                      <a:pt x="30275" y="32818"/>
                      <a:pt x="31977" y="29445"/>
                    </a:cubicBezTo>
                    <a:cubicBezTo>
                      <a:pt x="33299" y="32348"/>
                      <a:pt x="36226" y="34328"/>
                      <a:pt x="39549" y="34328"/>
                    </a:cubicBezTo>
                    <a:cubicBezTo>
                      <a:pt x="39739" y="34328"/>
                      <a:pt x="39930" y="34321"/>
                      <a:pt x="40123" y="34308"/>
                    </a:cubicBezTo>
                    <a:cubicBezTo>
                      <a:pt x="43010" y="34095"/>
                      <a:pt x="45412" y="32454"/>
                      <a:pt x="46749" y="30113"/>
                    </a:cubicBezTo>
                    <a:cubicBezTo>
                      <a:pt x="48147" y="31001"/>
                      <a:pt x="49831" y="31507"/>
                      <a:pt x="51589" y="31507"/>
                    </a:cubicBezTo>
                    <a:cubicBezTo>
                      <a:pt x="51819" y="31507"/>
                      <a:pt x="52049" y="31499"/>
                      <a:pt x="52281" y="31481"/>
                    </a:cubicBezTo>
                    <a:cubicBezTo>
                      <a:pt x="57388" y="31116"/>
                      <a:pt x="61217" y="26709"/>
                      <a:pt x="60853" y="21633"/>
                    </a:cubicBezTo>
                    <a:cubicBezTo>
                      <a:pt x="60518" y="17013"/>
                      <a:pt x="56810" y="13426"/>
                      <a:pt x="52311" y="13092"/>
                    </a:cubicBezTo>
                    <a:cubicBezTo>
                      <a:pt x="52342" y="12666"/>
                      <a:pt x="52372" y="12241"/>
                      <a:pt x="52342" y="11815"/>
                    </a:cubicBezTo>
                    <a:cubicBezTo>
                      <a:pt x="52021" y="7445"/>
                      <a:pt x="48378" y="4137"/>
                      <a:pt x="44062" y="4137"/>
                    </a:cubicBezTo>
                    <a:cubicBezTo>
                      <a:pt x="43875" y="4137"/>
                      <a:pt x="43686" y="4143"/>
                      <a:pt x="43497" y="4155"/>
                    </a:cubicBezTo>
                    <a:cubicBezTo>
                      <a:pt x="41916" y="4277"/>
                      <a:pt x="40457" y="4855"/>
                      <a:pt x="39241" y="5736"/>
                    </a:cubicBezTo>
                    <a:cubicBezTo>
                      <a:pt x="37384" y="4316"/>
                      <a:pt x="35062" y="3485"/>
                      <a:pt x="32581" y="3485"/>
                    </a:cubicBezTo>
                    <a:cubicBezTo>
                      <a:pt x="32300" y="3485"/>
                      <a:pt x="32018" y="3496"/>
                      <a:pt x="31734" y="3517"/>
                    </a:cubicBezTo>
                    <a:cubicBezTo>
                      <a:pt x="30244" y="3608"/>
                      <a:pt x="28846" y="4003"/>
                      <a:pt x="27600" y="4611"/>
                    </a:cubicBezTo>
                    <a:cubicBezTo>
                      <a:pt x="26082" y="1834"/>
                      <a:pt x="23108" y="1"/>
                      <a:pt x="19770" y="1"/>
                    </a:cubicBez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10" name="TextBox 209">
                <a:extLst>
                  <a:ext uri="{FF2B5EF4-FFF2-40B4-BE49-F238E27FC236}">
                    <a16:creationId xmlns:a16="http://schemas.microsoft.com/office/drawing/2014/main" id="{F2F0A3EE-33D0-4418-ACCC-94316D4D6EE9}"/>
                  </a:ext>
                </a:extLst>
              </p:cNvPr>
              <p:cNvSpPr txBox="1"/>
              <p:nvPr/>
            </p:nvSpPr>
            <p:spPr>
              <a:xfrm>
                <a:off x="1201140" y="3770739"/>
                <a:ext cx="4892452" cy="86357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115888" marR="0" lvl="0" indent="-115888" algn="l" defTabSz="914400" rtl="0" eaLnBrk="1" fontAlgn="auto" latinLnBrk="0" hangingPunct="1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Char char="-"/>
                  <a:tabLst/>
                  <a:defRPr/>
                </a:pPr>
                <a:endParaRPr lang="vi-VN" sz="1600" dirty="0">
                  <a:solidFill>
                    <a:srgbClr val="01C1CB">
                      <a:lumMod val="50000"/>
                    </a:srgbClr>
                  </a:solidFill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115888" marR="0" lvl="0" indent="-115888" algn="l" defTabSz="914400" rtl="0" eaLnBrk="1" fontAlgn="auto" latinLnBrk="0" hangingPunct="1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Char char="-"/>
                  <a:tabLst/>
                  <a:defRPr/>
                </a:pPr>
                <a:r>
                  <a:rPr lang="vi-VN" sz="1600" dirty="0">
                    <a:solidFill>
                      <a:srgbClr val="01C1CB">
                        <a:lumMod val="50000"/>
                      </a:srgbClr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Gồm những cao độ: đồ, rê, mi, son, la; hình nốt: trắng, đen, </a:t>
                </a:r>
                <a:r>
                  <a:rPr lang="en-US" sz="1600" dirty="0" err="1">
                    <a:solidFill>
                      <a:srgbClr val="01C1CB">
                        <a:lumMod val="50000"/>
                      </a:srgbClr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đen</a:t>
                </a:r>
                <a:r>
                  <a:rPr lang="en-US" sz="1600" dirty="0">
                    <a:solidFill>
                      <a:srgbClr val="01C1CB">
                        <a:lumMod val="50000"/>
                      </a:srgbClr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1600" dirty="0" err="1">
                    <a:solidFill>
                      <a:srgbClr val="01C1CB">
                        <a:lumMod val="50000"/>
                      </a:srgbClr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chấm</a:t>
                </a:r>
                <a:r>
                  <a:rPr lang="en-US" sz="1600" dirty="0">
                    <a:solidFill>
                      <a:srgbClr val="01C1CB">
                        <a:lumMod val="50000"/>
                      </a:srgbClr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1600" dirty="0" err="1">
                    <a:solidFill>
                      <a:srgbClr val="01C1CB">
                        <a:lumMod val="50000"/>
                      </a:srgbClr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dôi</a:t>
                </a:r>
                <a:r>
                  <a:rPr lang="en-US" sz="1600" dirty="0">
                    <a:solidFill>
                      <a:srgbClr val="01C1CB">
                        <a:lumMod val="50000"/>
                      </a:srgbClr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, </a:t>
                </a:r>
                <a:r>
                  <a:rPr lang="vi-VN" sz="1600" dirty="0">
                    <a:solidFill>
                      <a:srgbClr val="01C1CB">
                        <a:lumMod val="50000"/>
                      </a:srgbClr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móc đơn.</a:t>
                </a:r>
              </a:p>
            </p:txBody>
          </p:sp>
        </p:grpSp>
        <p:sp>
          <p:nvSpPr>
            <p:cNvPr id="209" name="TextBox 208">
              <a:extLst>
                <a:ext uri="{FF2B5EF4-FFF2-40B4-BE49-F238E27FC236}">
                  <a16:creationId xmlns:a16="http://schemas.microsoft.com/office/drawing/2014/main" id="{38A787BD-2D88-433C-8C2D-080409D6698C}"/>
                </a:ext>
              </a:extLst>
            </p:cNvPr>
            <p:cNvSpPr txBox="1"/>
            <p:nvPr/>
          </p:nvSpPr>
          <p:spPr>
            <a:xfrm>
              <a:off x="1200822" y="3746886"/>
              <a:ext cx="4830790" cy="3366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R="0" lvl="0" algn="l" defTabSz="914400" rtl="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r>
                <a:rPr kumimoji="0" lang="en-US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01C1CB">
                      <a:lumMod val="50000"/>
                    </a:srgbClr>
                  </a:solidFill>
                  <a:effectLst/>
                  <a:uLnTx/>
                  <a:uFillTx/>
                  <a:latin typeface="Arial"/>
                  <a:ea typeface="Calibri" panose="020F0502020204030204" pitchFamily="34" charset="0"/>
                  <a:cs typeface="Times New Roman" panose="02020603050405020304" pitchFamily="18" charset="0"/>
                  <a:sym typeface="Arial"/>
                </a:rPr>
                <a:t>- </a:t>
              </a:r>
              <a:r>
                <a:rPr kumimoji="0" lang="en-US" sz="16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1C1CB">
                      <a:lumMod val="50000"/>
                    </a:srgbClr>
                  </a:solidFill>
                  <a:effectLst/>
                  <a:uLnTx/>
                  <a:uFillTx/>
                  <a:latin typeface="Arial"/>
                  <a:ea typeface="Calibri" panose="020F0502020204030204" pitchFamily="34" charset="0"/>
                  <a:cs typeface="Times New Roman" panose="02020603050405020304" pitchFamily="18" charset="0"/>
                  <a:sym typeface="Arial"/>
                </a:rPr>
                <a:t>Bài</a:t>
              </a:r>
              <a:r>
                <a:rPr kumimoji="0" lang="en-US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01C1CB">
                      <a:lumMod val="50000"/>
                    </a:srgbClr>
                  </a:solidFill>
                  <a:effectLst/>
                  <a:uLnTx/>
                  <a:uFillTx/>
                  <a:latin typeface="Arial"/>
                  <a:ea typeface="Calibri" panose="020F0502020204030204" pitchFamily="34" charset="0"/>
                  <a:cs typeface="Times New Roman" panose="02020603050405020304" pitchFamily="18" charset="0"/>
                  <a:sym typeface="Arial"/>
                </a:rPr>
                <a:t> </a:t>
              </a:r>
              <a:r>
                <a:rPr kumimoji="0" lang="vi-VN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01C1CB">
                      <a:lumMod val="50000"/>
                    </a:srgbClr>
                  </a:solidFill>
                  <a:effectLst/>
                  <a:uLnTx/>
                  <a:uFillTx/>
                  <a:latin typeface="Arial"/>
                  <a:ea typeface="Calibri" panose="020F0502020204030204" pitchFamily="34" charset="0"/>
                  <a:cs typeface="Times New Roman" panose="02020603050405020304" pitchFamily="18" charset="0"/>
                  <a:sym typeface="Arial"/>
                </a:rPr>
                <a:t>đọc nhạc viết ở nhịp</a:t>
              </a:r>
              <a:r>
                <a:rPr kumimoji="0" lang="en-US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01C1CB">
                      <a:lumMod val="50000"/>
                    </a:srgbClr>
                  </a:solidFill>
                  <a:effectLst/>
                  <a:uLnTx/>
                  <a:uFillTx/>
                  <a:latin typeface="Arial"/>
                  <a:ea typeface="Calibri" panose="020F0502020204030204" pitchFamily="34" charset="0"/>
                  <a:cs typeface="Times New Roman" panose="02020603050405020304" pitchFamily="18" charset="0"/>
                  <a:sym typeface="Arial"/>
                </a:rPr>
                <a:t> 2/4</a:t>
              </a:r>
              <a:r>
                <a:rPr kumimoji="0" lang="vi-VN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01C1CB">
                      <a:lumMod val="50000"/>
                    </a:srgbClr>
                  </a:solidFill>
                  <a:effectLst/>
                  <a:uLnTx/>
                  <a:uFillTx/>
                  <a:latin typeface="Arial"/>
                  <a:ea typeface="Calibri" panose="020F0502020204030204" pitchFamily="34" charset="0"/>
                  <a:cs typeface="Times New Roman" panose="02020603050405020304" pitchFamily="18" charset="0"/>
                  <a:sym typeface="Arial"/>
                </a:rPr>
                <a:t>. Chia làm </a:t>
              </a:r>
              <a:r>
                <a:rPr lang="en-US" sz="1600" dirty="0">
                  <a:solidFill>
                    <a:srgbClr val="01C1CB">
                      <a:lumMod val="50000"/>
                    </a:srgbClr>
                  </a:solidFill>
                  <a:ea typeface="Calibri" panose="020F0502020204030204" pitchFamily="34" charset="0"/>
                  <a:cs typeface="Times New Roman" panose="02020603050405020304" pitchFamily="18" charset="0"/>
                </a:rPr>
                <a:t>4</a:t>
              </a:r>
              <a:r>
                <a:rPr kumimoji="0" lang="vi-VN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01C1CB">
                      <a:lumMod val="50000"/>
                    </a:srgbClr>
                  </a:solidFill>
                  <a:effectLst/>
                  <a:uLnTx/>
                  <a:uFillTx/>
                  <a:latin typeface="Arial"/>
                  <a:ea typeface="Calibri" panose="020F0502020204030204" pitchFamily="34" charset="0"/>
                  <a:cs typeface="Times New Roman" panose="02020603050405020304" pitchFamily="18" charset="0"/>
                  <a:sym typeface="Arial"/>
                </a:rPr>
                <a:t> nét nhạc.</a:t>
              </a:r>
              <a:endParaRPr kumimoji="0" lang="en-US" sz="1600" b="0" i="1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762202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6142C7A3-53D6-4826-B060-5834E9EF1359}"/>
              </a:ext>
            </a:extLst>
          </p:cNvPr>
          <p:cNvGrpSpPr/>
          <p:nvPr/>
        </p:nvGrpSpPr>
        <p:grpSpPr>
          <a:xfrm>
            <a:off x="1385455" y="427242"/>
            <a:ext cx="6553200" cy="3492903"/>
            <a:chOff x="1385455" y="427242"/>
            <a:chExt cx="6553200" cy="3492903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EF3D408E-8ABB-465C-9EAC-6FF765CCAC45}"/>
                </a:ext>
              </a:extLst>
            </p:cNvPr>
            <p:cNvSpPr txBox="1"/>
            <p:nvPr/>
          </p:nvSpPr>
          <p:spPr>
            <a:xfrm>
              <a:off x="3033060" y="427242"/>
              <a:ext cx="29146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algn="ctr" defTabSz="1219170">
                <a:defRPr sz="2400" b="1">
                  <a:solidFill>
                    <a:schemeClr val="tx2">
                      <a:lumMod val="75000"/>
                    </a:schemeClr>
                  </a:solidFill>
                  <a:latin typeface="+mn-lt"/>
                </a:defRPr>
              </a:lvl1pPr>
            </a:lstStyle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lang="en-US" dirty="0" err="1">
                  <a:solidFill>
                    <a:srgbClr val="5891BE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  <a:sym typeface="Sue Ellen Francisco"/>
                </a:rPr>
                <a:t>Luyện</a:t>
              </a:r>
              <a:r>
                <a:rPr lang="en-US" dirty="0">
                  <a:solidFill>
                    <a:srgbClr val="5891BE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  <a:sym typeface="Sue Ellen Francisco"/>
                </a:rPr>
                <a:t> </a:t>
              </a:r>
              <a:r>
                <a:rPr lang="en-US" dirty="0" err="1">
                  <a:solidFill>
                    <a:srgbClr val="5891BE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  <a:sym typeface="Sue Ellen Francisco"/>
                </a:rPr>
                <a:t>đọc</a:t>
              </a:r>
              <a:r>
                <a:rPr lang="en-US" dirty="0">
                  <a:solidFill>
                    <a:srgbClr val="5891BE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  <a:sym typeface="Sue Ellen Francisco"/>
                </a:rPr>
                <a:t> </a:t>
              </a:r>
              <a:r>
                <a:rPr lang="en-US" dirty="0" err="1">
                  <a:solidFill>
                    <a:srgbClr val="5891BE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  <a:sym typeface="Sue Ellen Francisco"/>
                </a:rPr>
                <a:t>cao</a:t>
              </a:r>
              <a:r>
                <a:rPr lang="en-US" dirty="0">
                  <a:solidFill>
                    <a:srgbClr val="5891BE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  <a:sym typeface="Sue Ellen Francisco"/>
                </a:rPr>
                <a:t> </a:t>
              </a:r>
              <a:r>
                <a:rPr lang="en-US" dirty="0" err="1">
                  <a:solidFill>
                    <a:srgbClr val="5891BE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  <a:sym typeface="Sue Ellen Francisco"/>
                </a:rPr>
                <a:t>độ</a:t>
              </a:r>
              <a:endPara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5891BE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Sue Ellen Francisco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A65DC462-ADE8-42C5-BFB8-D4733E94D1D3}"/>
                </a:ext>
              </a:extLst>
            </p:cNvPr>
            <p:cNvSpPr txBox="1"/>
            <p:nvPr/>
          </p:nvSpPr>
          <p:spPr>
            <a:xfrm>
              <a:off x="3033060" y="2340917"/>
              <a:ext cx="29146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algn="ctr" defTabSz="1219170">
                <a:defRPr sz="2400" b="1">
                  <a:solidFill>
                    <a:schemeClr val="tx2">
                      <a:lumMod val="75000"/>
                    </a:schemeClr>
                  </a:solidFill>
                  <a:latin typeface="+mn-lt"/>
                </a:defRPr>
              </a:lvl1pPr>
            </a:lstStyle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lang="en-US" dirty="0" err="1">
                  <a:solidFill>
                    <a:srgbClr val="5891BE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  <a:sym typeface="Sue Ellen Francisco"/>
                </a:rPr>
                <a:t>Luyện</a:t>
              </a:r>
              <a:r>
                <a:rPr lang="en-US" dirty="0">
                  <a:solidFill>
                    <a:srgbClr val="5891BE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  <a:sym typeface="Sue Ellen Francisco"/>
                </a:rPr>
                <a:t> </a:t>
              </a:r>
              <a:r>
                <a:rPr lang="en-US" dirty="0" err="1">
                  <a:solidFill>
                    <a:srgbClr val="5891BE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  <a:sym typeface="Sue Ellen Francisco"/>
                </a:rPr>
                <a:t>tập</a:t>
              </a:r>
              <a:r>
                <a:rPr lang="en-US" dirty="0">
                  <a:solidFill>
                    <a:srgbClr val="5891BE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  <a:sym typeface="Sue Ellen Francisco"/>
                </a:rPr>
                <a:t> </a:t>
              </a:r>
              <a:r>
                <a:rPr lang="en-US" dirty="0" err="1">
                  <a:solidFill>
                    <a:srgbClr val="5891BE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  <a:sym typeface="Sue Ellen Francisco"/>
                </a:rPr>
                <a:t>tiết</a:t>
              </a:r>
              <a:r>
                <a:rPr lang="en-US" dirty="0">
                  <a:solidFill>
                    <a:srgbClr val="5891BE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  <a:sym typeface="Sue Ellen Francisco"/>
                </a:rPr>
                <a:t> </a:t>
              </a:r>
              <a:r>
                <a:rPr lang="en-US" dirty="0" err="1">
                  <a:solidFill>
                    <a:srgbClr val="5891BE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  <a:sym typeface="Sue Ellen Francisco"/>
                </a:rPr>
                <a:t>tấu</a:t>
              </a:r>
              <a:endPara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5891BE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Sue Ellen Francisco"/>
              </a:endParaRPr>
            </a:p>
          </p:txBody>
        </p:sp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2C05AC64-217D-439A-BB23-AE027549D54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6666" t="41885" r="6515" b="44243"/>
            <a:stretch/>
          </p:blipFill>
          <p:spPr>
            <a:xfrm>
              <a:off x="1537099" y="3358417"/>
              <a:ext cx="6249912" cy="561728"/>
            </a:xfrm>
            <a:prstGeom prst="rect">
              <a:avLst/>
            </a:prstGeom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25961578-EA7C-475B-A1A0-F281275E2C9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3334" t="35555" r="2500" b="50000"/>
            <a:stretch/>
          </p:blipFill>
          <p:spPr>
            <a:xfrm>
              <a:off x="1385455" y="1382863"/>
              <a:ext cx="6553200" cy="565431"/>
            </a:xfrm>
            <a:prstGeom prst="rect">
              <a:avLst/>
            </a:prstGeom>
          </p:spPr>
        </p:pic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FFBC9908-BCE2-46D8-9D6F-419C4BEFF581}"/>
              </a:ext>
            </a:extLst>
          </p:cNvPr>
          <p:cNvSpPr txBox="1"/>
          <p:nvPr/>
        </p:nvSpPr>
        <p:spPr>
          <a:xfrm>
            <a:off x="4490385" y="4782443"/>
            <a:ext cx="254620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/>
              <a:t>https://</a:t>
            </a:r>
            <a:r>
              <a:rPr lang="en-GB" dirty="0" err="1"/>
              <a:t>youtu.be</a:t>
            </a:r>
            <a:r>
              <a:rPr lang="en-GB" dirty="0"/>
              <a:t>/</a:t>
            </a:r>
            <a:r>
              <a:rPr lang="en-GB" dirty="0" err="1"/>
              <a:t>sN0fo5VcKTI</a:t>
            </a:r>
            <a:endParaRPr lang="en-GB" dirty="0"/>
          </a:p>
        </p:txBody>
      </p:sp>
      <p:pic>
        <p:nvPicPr>
          <p:cNvPr id="9" name="Picture 8">
            <a:hlinkClick r:id="rId5"/>
            <a:extLst>
              <a:ext uri="{FF2B5EF4-FFF2-40B4-BE49-F238E27FC236}">
                <a16:creationId xmlns:a16="http://schemas.microsoft.com/office/drawing/2014/main" id="{D990104E-3FD8-46AE-80E3-AEDBCF856A1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54195" y="4180874"/>
            <a:ext cx="903480" cy="903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92579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523;p41">
            <a:extLst>
              <a:ext uri="{FF2B5EF4-FFF2-40B4-BE49-F238E27FC236}">
                <a16:creationId xmlns:a16="http://schemas.microsoft.com/office/drawing/2014/main" id="{535885C5-2A74-4B4E-A9A2-8EE2E5574B0D}"/>
              </a:ext>
            </a:extLst>
          </p:cNvPr>
          <p:cNvSpPr txBox="1">
            <a:spLocks/>
          </p:cNvSpPr>
          <p:nvPr/>
        </p:nvSpPr>
        <p:spPr>
          <a:xfrm>
            <a:off x="2355399" y="354856"/>
            <a:ext cx="4168139" cy="499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Sue Ellen Francisco"/>
              <a:buNone/>
              <a:defRPr sz="7200" b="0" i="0" u="none" strike="noStrike" cap="none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Sue Ellen Francisco"/>
              <a:buNone/>
              <a:defRPr sz="5200" b="0" i="0" u="none" strike="noStrike" cap="none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Sue Ellen Francisco"/>
              <a:buNone/>
              <a:defRPr sz="5200" b="0" i="0" u="none" strike="noStrike" cap="none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Sue Ellen Francisco"/>
              <a:buNone/>
              <a:defRPr sz="5200" b="0" i="0" u="none" strike="noStrike" cap="none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Sue Ellen Francisco"/>
              <a:buNone/>
              <a:defRPr sz="5200" b="0" i="0" u="none" strike="noStrike" cap="none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Sue Ellen Francisco"/>
              <a:buNone/>
              <a:defRPr sz="5200" b="0" i="0" u="none" strike="noStrike" cap="none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Sue Ellen Francisco"/>
              <a:buNone/>
              <a:defRPr sz="5200" b="0" i="0" u="none" strike="noStrike" cap="none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Sue Ellen Francisco"/>
              <a:buNone/>
              <a:defRPr sz="5200" b="0" i="0" u="none" strike="noStrike" cap="none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Sue Ellen Francisco"/>
              <a:buNone/>
              <a:defRPr sz="5200" b="0" i="0" u="none" strike="noStrike" cap="none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A6842"/>
              </a:buClr>
              <a:buSzPts val="5200"/>
              <a:buFont typeface="Sue Ellen Francisco"/>
              <a:buNone/>
              <a:tabLst/>
              <a:defRPr/>
            </a:pPr>
            <a:r>
              <a:rPr lang="vi-VN" sz="2400" b="1" dirty="0">
                <a:solidFill>
                  <a:srgbClr val="5891BE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Đọc từng nét nhạc</a:t>
            </a:r>
            <a:endParaRPr lang="vi-VN" sz="2400" b="1" dirty="0">
              <a:solidFill>
                <a:srgbClr val="5891BE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81C18B4A-0B4D-409A-81C4-A45D5748B7F6}"/>
              </a:ext>
            </a:extLst>
          </p:cNvPr>
          <p:cNvGrpSpPr/>
          <p:nvPr/>
        </p:nvGrpSpPr>
        <p:grpSpPr>
          <a:xfrm>
            <a:off x="581246" y="1431851"/>
            <a:ext cx="7612912" cy="2776709"/>
            <a:chOff x="439563" y="1078251"/>
            <a:chExt cx="8264874" cy="3272077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0BFB3259-86A3-43DF-95E2-0F8FB9278AD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2273" t="19259" r="5303" b="15690"/>
            <a:stretch/>
          </p:blipFill>
          <p:spPr>
            <a:xfrm>
              <a:off x="439563" y="1078251"/>
              <a:ext cx="8264874" cy="3272077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484D1158-CCEF-4002-ACED-36CC332C417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34062" t="25771" r="62946" b="71748"/>
            <a:stretch/>
          </p:blipFill>
          <p:spPr>
            <a:xfrm>
              <a:off x="3639214" y="3055089"/>
              <a:ext cx="273568" cy="45719"/>
            </a:xfrm>
            <a:prstGeom prst="rect">
              <a:avLst/>
            </a:prstGeom>
          </p:spPr>
        </p:pic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B10402B6-26DA-4BA9-9F48-A454E7680641}"/>
              </a:ext>
            </a:extLst>
          </p:cNvPr>
          <p:cNvSpPr txBox="1"/>
          <p:nvPr/>
        </p:nvSpPr>
        <p:spPr>
          <a:xfrm>
            <a:off x="4439468" y="4785930"/>
            <a:ext cx="254712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/>
              <a:t>https://</a:t>
            </a:r>
            <a:r>
              <a:rPr lang="en-GB" dirty="0" err="1"/>
              <a:t>youtu.be</a:t>
            </a:r>
            <a:r>
              <a:rPr lang="en-GB" dirty="0"/>
              <a:t>/</a:t>
            </a:r>
            <a:r>
              <a:rPr lang="en-GB" dirty="0" err="1"/>
              <a:t>rI6GUIEQ1aE</a:t>
            </a:r>
            <a:endParaRPr lang="en-GB" dirty="0"/>
          </a:p>
        </p:txBody>
      </p:sp>
      <p:pic>
        <p:nvPicPr>
          <p:cNvPr id="9" name="Picture 8">
            <a:hlinkClick r:id="rId5"/>
            <a:extLst>
              <a:ext uri="{FF2B5EF4-FFF2-40B4-BE49-F238E27FC236}">
                <a16:creationId xmlns:a16="http://schemas.microsoft.com/office/drawing/2014/main" id="{C88FB370-2064-4DF2-9D99-DEA6F9A5EEC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86125" y="4300538"/>
            <a:ext cx="842962" cy="842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74578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DF8E5"/>
        </a:solidFill>
        <a:effectLst/>
      </p:bgPr>
    </p:bg>
    <p:spTree>
      <p:nvGrpSpPr>
        <p:cNvPr id="1" name="Shape 8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Picture 36">
            <a:extLst>
              <a:ext uri="{FF2B5EF4-FFF2-40B4-BE49-F238E27FC236}">
                <a16:creationId xmlns:a16="http://schemas.microsoft.com/office/drawing/2014/main" id="{7697210A-E76F-45F8-A6C1-8981C71B1C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57876" y="2977267"/>
            <a:ext cx="3895022" cy="2377243"/>
          </a:xfrm>
          <a:prstGeom prst="rect">
            <a:avLst/>
          </a:prstGeom>
        </p:spPr>
      </p:pic>
      <p:sp>
        <p:nvSpPr>
          <p:cNvPr id="38" name="Google Shape;400;p38">
            <a:extLst>
              <a:ext uri="{FF2B5EF4-FFF2-40B4-BE49-F238E27FC236}">
                <a16:creationId xmlns:a16="http://schemas.microsoft.com/office/drawing/2014/main" id="{3412F487-6314-49FB-9833-52DE14245291}"/>
              </a:ext>
            </a:extLst>
          </p:cNvPr>
          <p:cNvSpPr txBox="1">
            <a:spLocks/>
          </p:cNvSpPr>
          <p:nvPr/>
        </p:nvSpPr>
        <p:spPr>
          <a:xfrm rot="21599640">
            <a:off x="3355641" y="142632"/>
            <a:ext cx="2131310" cy="6383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 algn="ctr">
              <a:buClr>
                <a:schemeClr val="dk1"/>
              </a:buClr>
              <a:buSzPts val="1100"/>
              <a:buNone/>
              <a:defRPr sz="5400" b="1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Bahnschrift Condensed" panose="020B0502040204020203" pitchFamily="34" charset="0"/>
                <a:ea typeface="Sue Ellen Francisco"/>
                <a:cs typeface="Sue Ellen Francisco"/>
                <a:sym typeface="Sue Ellen Francisco"/>
              </a:defRPr>
            </a:lvl1pPr>
            <a:lvl2pPr algn="ctr">
              <a:buClr>
                <a:schemeClr val="accent1"/>
              </a:buClr>
              <a:buSzPts val="5200"/>
              <a:buFont typeface="Sue Ellen Francisco"/>
              <a:buNone/>
              <a:defRPr sz="52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2pPr>
            <a:lvl3pPr algn="ctr">
              <a:buClr>
                <a:schemeClr val="accent1"/>
              </a:buClr>
              <a:buSzPts val="5200"/>
              <a:buFont typeface="Sue Ellen Francisco"/>
              <a:buNone/>
              <a:defRPr sz="52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3pPr>
            <a:lvl4pPr algn="ctr">
              <a:buClr>
                <a:schemeClr val="accent1"/>
              </a:buClr>
              <a:buSzPts val="5200"/>
              <a:buFont typeface="Sue Ellen Francisco"/>
              <a:buNone/>
              <a:defRPr sz="52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4pPr>
            <a:lvl5pPr algn="ctr">
              <a:buClr>
                <a:schemeClr val="accent1"/>
              </a:buClr>
              <a:buSzPts val="5200"/>
              <a:buFont typeface="Sue Ellen Francisco"/>
              <a:buNone/>
              <a:defRPr sz="52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5pPr>
            <a:lvl6pPr algn="ctr">
              <a:buClr>
                <a:schemeClr val="accent1"/>
              </a:buClr>
              <a:buSzPts val="5200"/>
              <a:buFont typeface="Sue Ellen Francisco"/>
              <a:buNone/>
              <a:defRPr sz="52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6pPr>
            <a:lvl7pPr algn="ctr">
              <a:buClr>
                <a:schemeClr val="accent1"/>
              </a:buClr>
              <a:buSzPts val="5200"/>
              <a:buFont typeface="Sue Ellen Francisco"/>
              <a:buNone/>
              <a:defRPr sz="52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7pPr>
            <a:lvl8pPr algn="ctr">
              <a:buClr>
                <a:schemeClr val="accent1"/>
              </a:buClr>
              <a:buSzPts val="5200"/>
              <a:buFont typeface="Sue Ellen Francisco"/>
              <a:buNone/>
              <a:defRPr sz="52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8pPr>
            <a:lvl9pPr algn="ctr">
              <a:buClr>
                <a:schemeClr val="accent1"/>
              </a:buClr>
              <a:buSzPts val="5200"/>
              <a:buFont typeface="Sue Ellen Francisco"/>
              <a:buNone/>
              <a:defRPr sz="52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kumimoji="0" lang="vi-VN" sz="3200" b="1" i="0" u="none" strike="noStrike" kern="0" cap="none" spc="50" normalizeH="0" baseline="0" noProof="0" dirty="0">
                <a:ln w="12700">
                  <a:solidFill>
                    <a:srgbClr val="FFFFFF"/>
                  </a:solidFill>
                </a:ln>
                <a:solidFill>
                  <a:srgbClr val="FF0000"/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Bahnschrift Condensed" panose="020B0502040204020203" pitchFamily="34" charset="0"/>
                <a:sym typeface="Arial"/>
              </a:rPr>
              <a:t>LUYỆN TẬP</a:t>
            </a:r>
            <a:endParaRPr kumimoji="0" lang="en-US" sz="3200" b="1" i="0" u="none" strike="noStrike" kern="0" cap="none" spc="50" normalizeH="0" baseline="0" noProof="0" dirty="0">
              <a:ln w="12700">
                <a:solidFill>
                  <a:srgbClr val="FFFFFF"/>
                </a:solidFill>
              </a:ln>
              <a:solidFill>
                <a:srgbClr val="FF0000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Bahnschrift Condensed" panose="020B0502040204020203" pitchFamily="34" charset="0"/>
              <a:sym typeface="Arial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87B63B30-1AAF-474F-9CC5-67A4063F5153}"/>
              </a:ext>
            </a:extLst>
          </p:cNvPr>
          <p:cNvSpPr txBox="1"/>
          <p:nvPr/>
        </p:nvSpPr>
        <p:spPr>
          <a:xfrm>
            <a:off x="2584542" y="1439440"/>
            <a:ext cx="401976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>
                <a:tab pos="213360" algn="l"/>
              </a:tabLst>
              <a:defRPr/>
            </a:pPr>
            <a:r>
              <a:rPr kumimoji="0" lang="vi-VN" sz="1600" b="0" i="0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Arial"/>
                <a:cs typeface="Times New Roman" panose="02020603050405020304" pitchFamily="18" charset="0"/>
                <a:sym typeface="Arial"/>
              </a:rPr>
              <a:t>- </a:t>
            </a: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1600" b="0" i="0" u="none" strike="noStrike" kern="0" cap="none" spc="0" normalizeH="0" baseline="0" noProof="0" dirty="0" err="1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Arial"/>
                <a:cs typeface="Times New Roman" panose="02020603050405020304" pitchFamily="18" charset="0"/>
                <a:sym typeface="Arial"/>
              </a:rPr>
              <a:t>Đọc</a:t>
            </a: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600" b="0" i="0" u="none" strike="noStrike" kern="0" cap="none" spc="0" normalizeH="0" baseline="0" noProof="0" dirty="0" err="1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Arial"/>
                <a:cs typeface="Times New Roman" panose="02020603050405020304" pitchFamily="18" charset="0"/>
                <a:sym typeface="Arial"/>
              </a:rPr>
              <a:t>nhạc</a:t>
            </a: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600" b="0" i="0" u="none" strike="noStrike" kern="0" cap="none" spc="0" normalizeH="0" baseline="0" noProof="0" dirty="0" err="1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Arial"/>
                <a:cs typeface="Times New Roman" panose="02020603050405020304" pitchFamily="18" charset="0"/>
                <a:sym typeface="Arial"/>
              </a:rPr>
              <a:t>kết</a:t>
            </a: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600" b="0" i="0" u="none" strike="noStrike" kern="0" cap="none" spc="0" normalizeH="0" baseline="0" noProof="0" dirty="0" err="1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Arial"/>
                <a:cs typeface="Times New Roman" panose="02020603050405020304" pitchFamily="18" charset="0"/>
                <a:sym typeface="Arial"/>
              </a:rPr>
              <a:t>hợp</a:t>
            </a: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600" b="0" i="0" u="none" strike="noStrike" kern="0" cap="none" spc="0" normalizeH="0" baseline="0" noProof="0" dirty="0" err="1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Arial"/>
                <a:cs typeface="Times New Roman" panose="02020603050405020304" pitchFamily="18" charset="0"/>
                <a:sym typeface="Arial"/>
              </a:rPr>
              <a:t>gõ</a:t>
            </a: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600" b="0" i="0" u="none" strike="noStrike" kern="0" cap="none" spc="0" normalizeH="0" baseline="0" noProof="0" dirty="0" err="1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Arial"/>
                <a:cs typeface="Times New Roman" panose="02020603050405020304" pitchFamily="18" charset="0"/>
                <a:sym typeface="Arial"/>
              </a:rPr>
              <a:t>đệm</a:t>
            </a: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600" b="0" i="0" u="none" strike="noStrike" kern="0" cap="none" spc="0" normalizeH="0" baseline="0" noProof="0" dirty="0" err="1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Arial"/>
                <a:cs typeface="Times New Roman" panose="02020603050405020304" pitchFamily="18" charset="0"/>
                <a:sym typeface="Arial"/>
              </a:rPr>
              <a:t>theo</a:t>
            </a: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600" b="0" i="0" u="none" strike="noStrike" kern="0" cap="none" spc="0" normalizeH="0" baseline="0" noProof="0" dirty="0" err="1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Arial"/>
                <a:cs typeface="Times New Roman" panose="02020603050405020304" pitchFamily="18" charset="0"/>
                <a:sym typeface="Arial"/>
              </a:rPr>
              <a:t>phách</a:t>
            </a: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Arial"/>
                <a:cs typeface="Times New Roman" panose="02020603050405020304" pitchFamily="18" charset="0"/>
                <a:sym typeface="Arial"/>
              </a:rPr>
              <a:t>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>
                <a:tab pos="213360" algn="l"/>
              </a:tabLst>
              <a:defRPr/>
            </a:pPr>
            <a:r>
              <a:rPr kumimoji="0" lang="vi-VN" sz="1600" b="0" i="0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Arial"/>
                <a:cs typeface="Times New Roman" panose="02020603050405020304" pitchFamily="18" charset="0"/>
                <a:sym typeface="Arial"/>
              </a:rPr>
              <a:t>- </a:t>
            </a: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600" b="0" i="0" u="none" strike="noStrike" kern="0" cap="none" spc="0" normalizeH="0" baseline="0" noProof="0" dirty="0" err="1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Arial"/>
                <a:cs typeface="Times New Roman" panose="02020603050405020304" pitchFamily="18" charset="0"/>
                <a:sym typeface="Arial"/>
              </a:rPr>
              <a:t>Đọc</a:t>
            </a: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600" b="0" i="0" u="none" strike="noStrike" kern="0" cap="none" spc="0" normalizeH="0" baseline="0" noProof="0" dirty="0" err="1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Arial"/>
                <a:cs typeface="Times New Roman" panose="02020603050405020304" pitchFamily="18" charset="0"/>
                <a:sym typeface="Arial"/>
              </a:rPr>
              <a:t>nhạc</a:t>
            </a: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600" b="0" i="0" u="none" strike="noStrike" kern="0" cap="none" spc="0" normalizeH="0" baseline="0" noProof="0" dirty="0" err="1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Arial"/>
                <a:cs typeface="Times New Roman" panose="02020603050405020304" pitchFamily="18" charset="0"/>
                <a:sym typeface="Arial"/>
              </a:rPr>
              <a:t>kết</a:t>
            </a: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600" b="0" i="0" u="none" strike="noStrike" kern="0" cap="none" spc="0" normalizeH="0" baseline="0" noProof="0" dirty="0" err="1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Arial"/>
                <a:cs typeface="Times New Roman" panose="02020603050405020304" pitchFamily="18" charset="0"/>
                <a:sym typeface="Arial"/>
              </a:rPr>
              <a:t>hợp</a:t>
            </a: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600" b="0" i="0" u="none" strike="noStrike" kern="0" cap="none" spc="0" normalizeH="0" baseline="0" noProof="0" dirty="0" err="1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Arial"/>
                <a:cs typeface="Times New Roman" panose="02020603050405020304" pitchFamily="18" charset="0"/>
                <a:sym typeface="Arial"/>
              </a:rPr>
              <a:t>đánh</a:t>
            </a: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600" b="0" i="0" u="none" strike="noStrike" kern="0" cap="none" spc="0" normalizeH="0" baseline="0" noProof="0" dirty="0" err="1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Arial"/>
                <a:cs typeface="Times New Roman" panose="02020603050405020304" pitchFamily="18" charset="0"/>
                <a:sym typeface="Arial"/>
              </a:rPr>
              <a:t>nhịp</a:t>
            </a: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16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2/4</a:t>
            </a: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Arial"/>
                <a:cs typeface="Times New Roman" panose="02020603050405020304" pitchFamily="18" charset="0"/>
                <a:sym typeface="Arial"/>
              </a:rPr>
              <a:t>.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517A4DEF-178B-477B-86C6-72312C1AA80B}"/>
              </a:ext>
            </a:extLst>
          </p:cNvPr>
          <p:cNvSpPr txBox="1"/>
          <p:nvPr/>
        </p:nvSpPr>
        <p:spPr>
          <a:xfrm>
            <a:off x="2390146" y="887846"/>
            <a:ext cx="529971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>
                <a:tab pos="213360" algn="l"/>
              </a:tabLst>
              <a:defRPr/>
            </a:pP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5891BE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Luyện</a:t>
            </a:r>
            <a:r>
              <a:rPr kumimoji="0" lang="vi-VN" sz="2400" b="1" i="0" u="none" strike="noStrike" kern="0" cap="none" spc="0" normalizeH="0" baseline="0" noProof="0" dirty="0">
                <a:ln>
                  <a:noFill/>
                </a:ln>
                <a:solidFill>
                  <a:srgbClr val="5891BE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5891BE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tập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5891BE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5891BE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theo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5891BE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5891BE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các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5891BE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5891BE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hình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5891BE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5891BE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thức</a:t>
            </a:r>
            <a:endParaRPr kumimoji="0" lang="en-US" sz="2400" b="1" i="0" u="none" strike="noStrike" kern="0" cap="none" spc="0" normalizeH="0" baseline="0" noProof="0" dirty="0">
              <a:ln>
                <a:noFill/>
              </a:ln>
              <a:solidFill>
                <a:srgbClr val="5891BE">
                  <a:lumMod val="50000"/>
                </a:srgbClr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56182015"/>
      </p:ext>
    </p:extLst>
  </p:cSld>
  <p:clrMapOvr>
    <a:masterClrMapping/>
  </p:clrMapOvr>
</p:sld>
</file>

<file path=ppt/theme/theme1.xml><?xml version="1.0" encoding="utf-8"?>
<a:theme xmlns:a="http://schemas.openxmlformats.org/drawingml/2006/main" name="Reforestation Project Proposal  by Slidesgo">
  <a:themeElements>
    <a:clrScheme name="Simple Light">
      <a:dk1>
        <a:srgbClr val="841F00"/>
      </a:dk1>
      <a:lt1>
        <a:srgbClr val="FFFBEE"/>
      </a:lt1>
      <a:dk2>
        <a:srgbClr val="D6EDE4"/>
      </a:dk2>
      <a:lt2>
        <a:srgbClr val="83C4AD"/>
      </a:lt2>
      <a:accent1>
        <a:srgbClr val="1F684C"/>
      </a:accent1>
      <a:accent2>
        <a:srgbClr val="000000"/>
      </a:accent2>
      <a:accent3>
        <a:srgbClr val="FBDEAC"/>
      </a:accent3>
      <a:accent4>
        <a:srgbClr val="EBC177"/>
      </a:accent4>
      <a:accent5>
        <a:srgbClr val="C67A00"/>
      </a:accent5>
      <a:accent6>
        <a:srgbClr val="C43300"/>
      </a:accent6>
      <a:hlink>
        <a:srgbClr val="9F5123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Weltkindertag! by Slidego">
  <a:themeElements>
    <a:clrScheme name="Custom 128">
      <a:dk1>
        <a:srgbClr val="000000"/>
      </a:dk1>
      <a:lt1>
        <a:srgbClr val="D6EDE4"/>
      </a:lt1>
      <a:dk2>
        <a:srgbClr val="F5F8E6"/>
      </a:dk2>
      <a:lt2>
        <a:srgbClr val="FFC600"/>
      </a:lt2>
      <a:accent1>
        <a:srgbClr val="FF8C00"/>
      </a:accent1>
      <a:accent2>
        <a:srgbClr val="F7727B"/>
      </a:accent2>
      <a:accent3>
        <a:srgbClr val="621B21"/>
      </a:accent3>
      <a:accent4>
        <a:srgbClr val="CEDE86"/>
      </a:accent4>
      <a:accent5>
        <a:srgbClr val="9DCA55"/>
      </a:accent5>
      <a:accent6>
        <a:srgbClr val="3D7D40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Eco-Friendly School Center by Slidesgo">
  <a:themeElements>
    <a:clrScheme name="Custom 130">
      <a:dk1>
        <a:srgbClr val="30353A"/>
      </a:dk1>
      <a:lt1>
        <a:srgbClr val="D2EDBF"/>
      </a:lt1>
      <a:dk2>
        <a:srgbClr val="EDF8E5"/>
      </a:dk2>
      <a:lt2>
        <a:srgbClr val="A8DC7F"/>
      </a:lt2>
      <a:accent1>
        <a:srgbClr val="027182"/>
      </a:accent1>
      <a:accent2>
        <a:srgbClr val="01C1CB"/>
      </a:accent2>
      <a:accent3>
        <a:srgbClr val="078309"/>
      </a:accent3>
      <a:accent4>
        <a:srgbClr val="FB9C05"/>
      </a:accent4>
      <a:accent5>
        <a:srgbClr val="FEC128"/>
      </a:accent5>
      <a:accent6>
        <a:srgbClr val="BAE39D"/>
      </a:accent6>
      <a:hlink>
        <a:srgbClr val="30353A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Art Subject for Pre-K: Dance by Slidesgo">
  <a:themeElements>
    <a:clrScheme name="Custom 72">
      <a:dk1>
        <a:srgbClr val="5A5A5A"/>
      </a:dk1>
      <a:lt1>
        <a:srgbClr val="FFFBEE"/>
      </a:lt1>
      <a:dk2>
        <a:srgbClr val="A9D3FF"/>
      </a:dk2>
      <a:lt2>
        <a:srgbClr val="CEF6D8"/>
      </a:lt2>
      <a:accent1>
        <a:srgbClr val="CCCCFF"/>
      </a:accent1>
      <a:accent2>
        <a:srgbClr val="FF8D1F"/>
      </a:accent2>
      <a:accent3>
        <a:srgbClr val="FF6033"/>
      </a:accent3>
      <a:accent4>
        <a:srgbClr val="4B98EA"/>
      </a:accent4>
      <a:accent5>
        <a:srgbClr val="D6EDE4"/>
      </a:accent5>
      <a:accent6>
        <a:srgbClr val="CEF6D8"/>
      </a:accent6>
      <a:hlink>
        <a:srgbClr val="5A5A5A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6625</TotalTime>
  <Words>448</Words>
  <Application>Microsoft Office PowerPoint</Application>
  <PresentationFormat>On-screen Show (16:9)</PresentationFormat>
  <Paragraphs>68</Paragraphs>
  <Slides>22</Slides>
  <Notes>22</Notes>
  <HiddenSlides>0</HiddenSlides>
  <MMClips>0</MMClips>
  <ScaleCrop>false</ScaleCrop>
  <HeadingPairs>
    <vt:vector size="6" baseType="variant">
      <vt:variant>
        <vt:lpstr>Fonts Used</vt:lpstr>
      </vt:variant>
      <vt:variant>
        <vt:i4>22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22</vt:i4>
      </vt:variant>
    </vt:vector>
  </HeadingPairs>
  <TitlesOfParts>
    <vt:vector size="48" baseType="lpstr">
      <vt:lpstr>Bebas Neue</vt:lpstr>
      <vt:lpstr>Berkshire Swash</vt:lpstr>
      <vt:lpstr>Didact Gothic</vt:lpstr>
      <vt:lpstr>Bahnschrift Condensed</vt:lpstr>
      <vt:lpstr>Maven Pro</vt:lpstr>
      <vt:lpstr>Times New Roman</vt:lpstr>
      <vt:lpstr>Calibri</vt:lpstr>
      <vt:lpstr>Baloo 2</vt:lpstr>
      <vt:lpstr>Short Stack</vt:lpstr>
      <vt:lpstr>Arial</vt:lpstr>
      <vt:lpstr>Sue Ellen Francisco</vt:lpstr>
      <vt:lpstr>Roboto</vt:lpstr>
      <vt:lpstr>Lato</vt:lpstr>
      <vt:lpstr>Fredoka One</vt:lpstr>
      <vt:lpstr>Chewy</vt:lpstr>
      <vt:lpstr>Open Sans</vt:lpstr>
      <vt:lpstr>Nunito</vt:lpstr>
      <vt:lpstr>PT Sans</vt:lpstr>
      <vt:lpstr>Roboto Condensed Light</vt:lpstr>
      <vt:lpstr>Chau Philomene One</vt:lpstr>
      <vt:lpstr>Patrick Hand</vt:lpstr>
      <vt:lpstr>Livvic</vt:lpstr>
      <vt:lpstr>Reforestation Project Proposal  by Slidesgo</vt:lpstr>
      <vt:lpstr>Weltkindertag! by Slidego</vt:lpstr>
      <vt:lpstr>1_Eco-Friendly School Center by Slidesgo</vt:lpstr>
      <vt:lpstr>Art Subject for Pre-K: Dance by Slidesgo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Nguyễn Lan Hương</dc:creator>
  <cp:lastModifiedBy>Windows User</cp:lastModifiedBy>
  <cp:revision>40</cp:revision>
  <dcterms:modified xsi:type="dcterms:W3CDTF">2023-02-09T15:21:58Z</dcterms:modified>
</cp:coreProperties>
</file>